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0" r:id="rId3"/>
    <p:sldId id="270" r:id="rId4"/>
    <p:sldId id="269" r:id="rId5"/>
    <p:sldId id="271" r:id="rId6"/>
    <p:sldId id="263" r:id="rId7"/>
    <p:sldId id="266" r:id="rId8"/>
    <p:sldId id="262" r:id="rId9"/>
    <p:sldId id="257" r:id="rId10"/>
    <p:sldId id="267" r:id="rId11"/>
  </p:sldIdLst>
  <p:sldSz cx="8459788" cy="10206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15" userDrawn="1">
          <p15:clr>
            <a:srgbClr val="A4A3A4"/>
          </p15:clr>
        </p15:guide>
        <p15:guide id="2" pos="266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ma Pillosu" initials="FP" lastIdx="1" clrIdx="0">
    <p:extLst>
      <p:ext uri="{19B8F6BF-5375-455C-9EA6-DF929625EA0E}">
        <p15:presenceInfo xmlns:p15="http://schemas.microsoft.com/office/powerpoint/2012/main" userId="a6295d4dc9e22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BCB"/>
    <a:srgbClr val="C2C6C7"/>
    <a:srgbClr val="66615F"/>
    <a:srgbClr val="60483F"/>
    <a:srgbClr val="666260"/>
    <a:srgbClr val="5E210C"/>
    <a:srgbClr val="E5D27A"/>
    <a:srgbClr val="9F4104"/>
    <a:srgbClr val="A04103"/>
    <a:srgbClr val="C4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FD9F78-406E-4762-93F3-AF184393CED6}" v="521" dt="2021-03-17T10:13:14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2640" y="114"/>
      </p:cViewPr>
      <p:guideLst>
        <p:guide orient="horz" pos="3215"/>
        <p:guide pos="26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FD9F78-406E-4762-93F3-AF184393CED6}"/>
    <pc:docChg chg="undo custSel addSld delSld modSld sldOrd">
      <pc:chgData name="Fatima Pillosu" userId="a6295d4dc9e22643" providerId="LiveId" clId="{7CFD9F78-406E-4762-93F3-AF184393CED6}" dt="2021-03-17T10:22:22.704" v="2749" actId="1036"/>
      <pc:docMkLst>
        <pc:docMk/>
      </pc:docMkLst>
      <pc:sldChg chg="addSp delSp modSp mod">
        <pc:chgData name="Fatima Pillosu" userId="a6295d4dc9e22643" providerId="LiveId" clId="{7CFD9F78-406E-4762-93F3-AF184393CED6}" dt="2021-03-17T10:22:22.704" v="2749" actId="1036"/>
        <pc:sldMkLst>
          <pc:docMk/>
          <pc:sldMk cId="3684213085" sldId="256"/>
        </pc:sldMkLst>
        <pc:spChg chg="add del mod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2" creationId="{373E5E1B-1AA4-40B5-91E5-515293F7FBD3}"/>
          </ac:spMkLst>
        </pc:spChg>
        <pc:spChg chg="add del mod">
          <ac:chgData name="Fatima Pillosu" userId="a6295d4dc9e22643" providerId="LiveId" clId="{7CFD9F78-406E-4762-93F3-AF184393CED6}" dt="2021-03-16T16:58:40.180" v="1944" actId="478"/>
          <ac:spMkLst>
            <pc:docMk/>
            <pc:sldMk cId="3684213085" sldId="256"/>
            <ac:spMk id="2" creationId="{C38DCBA4-8A6B-410C-BD7F-FE0BE9F7F606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7" creationId="{AE4D01C5-7F77-4F8D-B299-AF3B795C5AFB}"/>
          </ac:spMkLst>
        </pc:spChg>
        <pc:spChg chg="add del mod">
          <ac:chgData name="Fatima Pillosu" userId="a6295d4dc9e22643" providerId="LiveId" clId="{7CFD9F78-406E-4762-93F3-AF184393CED6}" dt="2021-03-16T17:11:27.034" v="2105" actId="478"/>
          <ac:spMkLst>
            <pc:docMk/>
            <pc:sldMk cId="3684213085" sldId="256"/>
            <ac:spMk id="8" creationId="{F9A4A81A-9880-473E-AFA8-13245E16A893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9" creationId="{3F77544C-A45D-4775-92A7-8E0AF1FB866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9" creationId="{BD6817AD-70C3-4947-8719-F6909B76F65A}"/>
          </ac:spMkLst>
        </pc:spChg>
        <pc:spChg chg="add mod or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10" creationId="{694B9B8D-4A9F-44AA-86D1-24F5639A238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1" creationId="{B9166CD5-039A-4C00-881D-CC92BF873CEA}"/>
          </ac:spMkLst>
        </pc:spChg>
        <pc:spChg chg="add del mod">
          <ac:chgData name="Fatima Pillosu" userId="a6295d4dc9e22643" providerId="LiveId" clId="{7CFD9F78-406E-4762-93F3-AF184393CED6}" dt="2021-03-16T17:06:18.884" v="2024" actId="478"/>
          <ac:spMkLst>
            <pc:docMk/>
            <pc:sldMk cId="3684213085" sldId="256"/>
            <ac:spMk id="22" creationId="{03EDC5AE-30A0-449A-A7C9-F2322B555072}"/>
          </ac:spMkLst>
        </pc:spChg>
        <pc:spChg chg="add del mod or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2" creationId="{2FAB0B18-AD86-4CA1-93AE-2BCA706D8593}"/>
          </ac:spMkLst>
        </pc:spChg>
        <pc:spChg chg="add del mod ord">
          <ac:chgData name="Fatima Pillosu" userId="a6295d4dc9e22643" providerId="LiveId" clId="{7CFD9F78-406E-4762-93F3-AF184393CED6}" dt="2021-03-16T16:58:38.206" v="1943" actId="478"/>
          <ac:spMkLst>
            <pc:docMk/>
            <pc:sldMk cId="3684213085" sldId="256"/>
            <ac:spMk id="23" creationId="{5756323A-11BB-4B54-9891-6AE17AAA046F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3" creationId="{C5CC5502-67AB-4102-A2DE-5050965751EA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24" creationId="{DAEF17EC-8A2D-4CBA-9777-EA6678EEEB41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7" creationId="{3A0670F7-C65F-4E60-BEB9-A19397A85DE5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28" creationId="{390E3856-E8BD-476A-8E62-CFC03987FA45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8" creationId="{3FF65CDF-BCF9-4FCB-8ECD-63694DDED2EA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29" creationId="{8CE7B5E5-2754-4214-8BF5-A49ACA19905B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0" creationId="{BFE60C88-0F1D-470F-8D09-4713463A1DD7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1" creationId="{328C01B1-CDE7-4426-A2CB-253E503B1412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1" creationId="{B69F6C43-66A2-4A4E-8741-8B8679B7700D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2" creationId="{149664FA-7CC6-4917-BF26-AE5FD8CEE9D3}"/>
          </ac:spMkLst>
        </pc:spChg>
        <pc:spChg chg="add del mod">
          <ac:chgData name="Fatima Pillosu" userId="a6295d4dc9e22643" providerId="LiveId" clId="{7CFD9F78-406E-4762-93F3-AF184393CED6}" dt="2021-03-16T17:11:33.238" v="2106" actId="478"/>
          <ac:spMkLst>
            <pc:docMk/>
            <pc:sldMk cId="3684213085" sldId="256"/>
            <ac:spMk id="32" creationId="{7C2F03A9-F5B7-4068-A846-689502CA90C5}"/>
          </ac:spMkLst>
        </pc:spChg>
        <pc:spChg chg="add del mod">
          <ac:chgData name="Fatima Pillosu" userId="a6295d4dc9e22643" providerId="LiveId" clId="{7CFD9F78-406E-4762-93F3-AF184393CED6}" dt="2021-03-16T17:11:34.549" v="2107" actId="478"/>
          <ac:spMkLst>
            <pc:docMk/>
            <pc:sldMk cId="3684213085" sldId="256"/>
            <ac:spMk id="33" creationId="{DB54697E-E295-4F9C-8103-BBECC00DE030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3" creationId="{E186DA81-E747-45E7-AC77-5D38C4AB2E00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34" creationId="{580CFF50-F8ED-4009-9716-EC3DECD7EFE3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4" creationId="{FE051707-9973-4195-85C0-24146C8D745E}"/>
          </ac:spMkLst>
        </pc:spChg>
        <pc:spChg chg="mod">
          <ac:chgData name="Fatima Pillosu" userId="a6295d4dc9e22643" providerId="LiveId" clId="{7CFD9F78-406E-4762-93F3-AF184393CED6}" dt="2021-03-16T12:16:43.265" v="555"/>
          <ac:spMkLst>
            <pc:docMk/>
            <pc:sldMk cId="3684213085" sldId="256"/>
            <ac:spMk id="35" creationId="{5AF958D2-F7FD-405B-BF94-FDD059984D8A}"/>
          </ac:spMkLst>
        </pc:spChg>
        <pc:spChg chg="add del mod">
          <ac:chgData name="Fatima Pillosu" userId="a6295d4dc9e22643" providerId="LiveId" clId="{7CFD9F78-406E-4762-93F3-AF184393CED6}" dt="2021-03-16T17:09:22.583" v="2069" actId="478"/>
          <ac:spMkLst>
            <pc:docMk/>
            <pc:sldMk cId="3684213085" sldId="256"/>
            <ac:spMk id="35" creationId="{C9D03E1E-0EDD-4045-ADE7-5118DB2C4177}"/>
          </ac:spMkLst>
        </pc:spChg>
        <pc:spChg chg="add del mod">
          <ac:chgData name="Fatima Pillosu" userId="a6295d4dc9e22643" providerId="LiveId" clId="{7CFD9F78-406E-4762-93F3-AF184393CED6}" dt="2021-03-16T17:09:23.938" v="2070" actId="478"/>
          <ac:spMkLst>
            <pc:docMk/>
            <pc:sldMk cId="3684213085" sldId="256"/>
            <ac:spMk id="36" creationId="{29D05475-D61F-49E3-89F5-2C3FD4914874}"/>
          </ac:spMkLst>
        </pc:spChg>
        <pc:spChg chg="add mod">
          <ac:chgData name="Fatima Pillosu" userId="a6295d4dc9e22643" providerId="LiveId" clId="{7CFD9F78-406E-4762-93F3-AF184393CED6}" dt="2021-03-17T10:13:48.350" v="2744" actId="1036"/>
          <ac:spMkLst>
            <pc:docMk/>
            <pc:sldMk cId="3684213085" sldId="256"/>
            <ac:spMk id="37" creationId="{D5FB1C37-0126-4E8C-A3BB-3372B00CD4D5}"/>
          </ac:spMkLst>
        </pc:spChg>
        <pc:spChg chg="add del mod">
          <ac:chgData name="Fatima Pillosu" userId="a6295d4dc9e22643" providerId="LiveId" clId="{7CFD9F78-406E-4762-93F3-AF184393CED6}" dt="2021-03-16T17:09:24.739" v="2071" actId="478"/>
          <ac:spMkLst>
            <pc:docMk/>
            <pc:sldMk cId="3684213085" sldId="256"/>
            <ac:spMk id="37" creationId="{E2FBE4C1-53BC-4429-BD12-CEF77CD1CA98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8" creationId="{00788897-F636-49F1-B8F8-03B276FD99E5}"/>
          </ac:spMkLst>
        </pc:spChg>
        <pc:spChg chg="add mod">
          <ac:chgData name="Fatima Pillosu" userId="a6295d4dc9e22643" providerId="LiveId" clId="{7CFD9F78-406E-4762-93F3-AF184393CED6}" dt="2021-03-17T10:13:32.857" v="2728" actId="1076"/>
          <ac:spMkLst>
            <pc:docMk/>
            <pc:sldMk cId="3684213085" sldId="256"/>
            <ac:spMk id="38" creationId="{6D7EFF20-B30B-4EA4-A6FC-1127E93CA6A9}"/>
          </ac:spMkLst>
        </pc:spChg>
        <pc:spChg chg="add del mod">
          <ac:chgData name="Fatima Pillosu" userId="a6295d4dc9e22643" providerId="LiveId" clId="{7CFD9F78-406E-4762-93F3-AF184393CED6}" dt="2021-03-16T17:09:25.952" v="2072" actId="478"/>
          <ac:spMkLst>
            <pc:docMk/>
            <pc:sldMk cId="3684213085" sldId="256"/>
            <ac:spMk id="38" creationId="{FB01541F-19BE-40AE-BD65-EF95923AD9A8}"/>
          </ac:spMkLst>
        </pc:spChg>
        <pc:spChg chg="add del mod">
          <ac:chgData name="Fatima Pillosu" userId="a6295d4dc9e22643" providerId="LiveId" clId="{7CFD9F78-406E-4762-93F3-AF184393CED6}" dt="2021-03-16T17:09:26.678" v="2073" actId="478"/>
          <ac:spMkLst>
            <pc:docMk/>
            <pc:sldMk cId="3684213085" sldId="256"/>
            <ac:spMk id="39" creationId="{23DF33A9-2A58-43EF-B2C3-2AF755E81125}"/>
          </ac:spMkLst>
        </pc:spChg>
        <pc:spChg chg="add mod">
          <ac:chgData name="Fatima Pillosu" userId="a6295d4dc9e22643" providerId="LiveId" clId="{7CFD9F78-406E-4762-93F3-AF184393CED6}" dt="2021-03-17T10:13:21.741" v="2727" actId="20577"/>
          <ac:spMkLst>
            <pc:docMk/>
            <pc:sldMk cId="3684213085" sldId="256"/>
            <ac:spMk id="39" creationId="{5655B095-D6EB-4371-B09C-8B523DA5352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39" creationId="{6F4F6474-E0B9-4489-88E2-FE7F7508B870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0" creationId="{CCDE1729-196C-4E14-B48D-6E412BBAFA22}"/>
          </ac:spMkLst>
        </pc:spChg>
        <pc:spChg chg="add del mod">
          <ac:chgData name="Fatima Pillosu" userId="a6295d4dc9e22643" providerId="LiveId" clId="{7CFD9F78-406E-4762-93F3-AF184393CED6}" dt="2021-03-16T17:11:25.810" v="2104" actId="478"/>
          <ac:spMkLst>
            <pc:docMk/>
            <pc:sldMk cId="3684213085" sldId="256"/>
            <ac:spMk id="41" creationId="{1023B38F-59FC-40C0-AC39-3120C80832C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1" creationId="{9E95E5A2-D3BD-4CAA-8359-A2F612735E9E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2" creationId="{1302D44C-C2BC-4EDE-9A3F-2CA1F2891781}"/>
          </ac:spMkLst>
        </pc:spChg>
        <pc:spChg chg="add del mod">
          <ac:chgData name="Fatima Pillosu" userId="a6295d4dc9e22643" providerId="LiveId" clId="{7CFD9F78-406E-4762-93F3-AF184393CED6}" dt="2021-03-16T17:11:23.031" v="2103" actId="478"/>
          <ac:spMkLst>
            <pc:docMk/>
            <pc:sldMk cId="3684213085" sldId="256"/>
            <ac:spMk id="42" creationId="{64DEC5FC-1147-42A3-864A-EE5141994BB7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3" creationId="{3FDD5BAC-092C-4394-9ED3-B46D239B7387}"/>
          </ac:spMkLst>
        </pc:spChg>
        <pc:spChg chg="add del mod">
          <ac:chgData name="Fatima Pillosu" userId="a6295d4dc9e22643" providerId="LiveId" clId="{7CFD9F78-406E-4762-93F3-AF184393CED6}" dt="2021-03-16T17:16:29.879" v="2165" actId="478"/>
          <ac:spMkLst>
            <pc:docMk/>
            <pc:sldMk cId="3684213085" sldId="256"/>
            <ac:spMk id="43" creationId="{BAD88CF7-CF13-49ED-8BB9-02D1FF1BCA11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4" creationId="{D0B9F63D-BDB7-48C9-8FD0-5496C0231A83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4" creationId="{EF72439F-4110-4220-A388-3BE16682A218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5" creationId="{36ECDD89-7A52-4876-B07D-7F332E186BE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5" creationId="{9A63D2B2-AECF-4621-B610-9FA9CEB217BC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5" creationId="{C2DA768F-715C-4E85-9B11-30C929B08CD4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6" creationId="{34C0DDE3-C9B2-4E20-AE1A-2476FCD23FDD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6" creationId="{35D1A542-1FC4-4DAC-9A3B-B38A82EF43E7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6" creationId="{747C5AAF-07D3-4290-98AA-6E95C8EC9656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7" creationId="{575C4B3E-4716-4198-BDF2-CBFA365A1339}"/>
          </ac:spMkLst>
        </pc:spChg>
        <pc:spChg chg="add del mod">
          <ac:chgData name="Fatima Pillosu" userId="a6295d4dc9e22643" providerId="LiveId" clId="{7CFD9F78-406E-4762-93F3-AF184393CED6}" dt="2021-03-16T15:55:31.515" v="1827" actId="21"/>
          <ac:spMkLst>
            <pc:docMk/>
            <pc:sldMk cId="3684213085" sldId="256"/>
            <ac:spMk id="47" creationId="{C7542B65-14E2-4279-B8D1-79C464FB726F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47" creationId="{F19F9FC2-A585-485A-B599-555CAD015311}"/>
          </ac:spMkLst>
        </pc:spChg>
        <pc:spChg chg="add del mod">
          <ac:chgData name="Fatima Pillosu" userId="a6295d4dc9e22643" providerId="LiveId" clId="{7CFD9F78-406E-4762-93F3-AF184393CED6}" dt="2021-03-16T17:15:23.079" v="2142" actId="478"/>
          <ac:spMkLst>
            <pc:docMk/>
            <pc:sldMk cId="3684213085" sldId="256"/>
            <ac:spMk id="48" creationId="{3781163E-7467-4D09-8A9C-2F93A8771871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8" creationId="{FFA05227-4313-4DE3-829F-358CD5D3478A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49" creationId="{8EC1EF0D-89C4-4121-9098-B6F5199C3EAD}"/>
          </ac:spMkLst>
        </pc:spChg>
        <pc:spChg chg="mod">
          <ac:chgData name="Fatima Pillosu" userId="a6295d4dc9e22643" providerId="LiveId" clId="{7CFD9F78-406E-4762-93F3-AF184393CED6}" dt="2021-03-17T10:04:40.052" v="2436"/>
          <ac:spMkLst>
            <pc:docMk/>
            <pc:sldMk cId="3684213085" sldId="256"/>
            <ac:spMk id="50" creationId="{24DD83C1-BAAF-495B-B8FE-990534B0D95B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0" creationId="{DDC663D7-48E3-4C55-93F0-3797B639502C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1" creationId="{BF76E1A0-73DF-4A7B-8F6B-124A50E1562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2" creationId="{DB4FA88F-06A5-43EE-988D-BBE7C5B26D42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3" creationId="{0EADB125-8CEB-48BF-921D-0F6E74430EBA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4" creationId="{6924283D-6A63-4A0B-9A9B-F961AC010D54}"/>
          </ac:spMkLst>
        </pc:spChg>
        <pc:spChg chg="add mod">
          <ac:chgData name="Fatima Pillosu" userId="a6295d4dc9e22643" providerId="LiveId" clId="{7CFD9F78-406E-4762-93F3-AF184393CED6}" dt="2021-03-16T17:28:21.812" v="2256" actId="164"/>
          <ac:spMkLst>
            <pc:docMk/>
            <pc:sldMk cId="3684213085" sldId="256"/>
            <ac:spMk id="56" creationId="{2FDD245B-DBA0-4E24-8C51-0A149ACB4C29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58" creationId="{9CB07D1D-BF7C-44B6-BDB0-BDA88E0EB1E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0" creationId="{4A0D069A-E762-4762-B9E3-064916DB5243}"/>
          </ac:spMkLst>
        </pc:spChg>
        <pc:spChg chg="add mod">
          <ac:chgData name="Fatima Pillosu" userId="a6295d4dc9e22643" providerId="LiveId" clId="{7CFD9F78-406E-4762-93F3-AF184393CED6}" dt="2021-03-17T10:22:11.019" v="2746" actId="20577"/>
          <ac:spMkLst>
            <pc:docMk/>
            <pc:sldMk cId="3684213085" sldId="256"/>
            <ac:spMk id="61" creationId="{6D215D5D-25B5-4305-8098-36A4ACE4E15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2" creationId="{3FEFA159-5372-4B91-9E7F-D0DA6745713D}"/>
          </ac:spMkLst>
        </pc:spChg>
        <pc:spChg chg="add mod">
          <ac:chgData name="Fatima Pillosu" userId="a6295d4dc9e22643" providerId="LiveId" clId="{7CFD9F78-406E-4762-93F3-AF184393CED6}" dt="2021-03-17T10:22:13.111" v="2748" actId="20577"/>
          <ac:spMkLst>
            <pc:docMk/>
            <pc:sldMk cId="3684213085" sldId="256"/>
            <ac:spMk id="62" creationId="{E1695456-17F1-4BCE-A050-2CA09A8A0BC1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3" creationId="{B4F61B61-6D00-44CE-9568-0113F203F05C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4" creationId="{2555CF7C-E62F-4C42-9787-F9DBF53D33D5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4" creationId="{A0007A75-36D8-40D0-8D83-37C3EA82F0EF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65" creationId="{C889CF80-4630-45BF-8A06-8D5B30637EAB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6" creationId="{570EDB08-EF88-4DAA-BEB9-29384638C4DB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6" creationId="{BDB21387-54B0-4BB1-80D5-FDB8C1A042F2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8" creationId="{196943D1-4601-4B3E-93D2-1026D10207F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68" creationId="{F1EB2C78-FBE7-4AD8-8425-F89D4337A506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69" creationId="{0F163D4D-9C20-434D-99AE-9183C4FAB3F8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0" creationId="{A078C790-1FF7-4C03-B3FA-1E8981C76FD0}"/>
          </ac:spMkLst>
        </pc:spChg>
        <pc:spChg chg="add del mod">
          <ac:chgData name="Fatima Pillosu" userId="a6295d4dc9e22643" providerId="LiveId" clId="{7CFD9F78-406E-4762-93F3-AF184393CED6}" dt="2021-03-16T15:56:08.286" v="1846" actId="21"/>
          <ac:spMkLst>
            <pc:docMk/>
            <pc:sldMk cId="3684213085" sldId="256"/>
            <ac:spMk id="72" creationId="{D5974EAB-F551-4A1E-9CBB-80C01F662E47}"/>
          </ac:spMkLst>
        </pc:spChg>
        <pc:spChg chg="add mod">
          <ac:chgData name="Fatima Pillosu" userId="a6295d4dc9e22643" providerId="LiveId" clId="{7CFD9F78-406E-4762-93F3-AF184393CED6}" dt="2021-03-17T10:22:22.704" v="2749" actId="1036"/>
          <ac:spMkLst>
            <pc:docMk/>
            <pc:sldMk cId="3684213085" sldId="256"/>
            <ac:spMk id="75" creationId="{C1EC4060-99C5-416F-8527-7F7535E6D412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6" creationId="{CE9593F1-C62C-48E3-A1F3-96901A0D73D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8" creationId="{05DEADB6-604E-4D2E-8096-5A5E1EF6E4E8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79" creationId="{42C3FF19-C20A-41C3-8A7F-838F08A1B97C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0" creationId="{E5CA8041-AD2D-490E-AC25-B557321DF276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1" creationId="{23607F8F-09B9-4329-A82E-1B72EFA466B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1" creationId="{F9C85460-7594-4A0C-B15E-90EC2663D4E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2" creationId="{37794D9E-2F24-44FC-99FD-216FC5D1C9D1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2" creationId="{FA4C121E-B44D-470D-A47B-124A65E0DC07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3" creationId="{12D552C4-B940-484C-BA5B-8106A1FA655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3" creationId="{F0E67B32-FC12-4523-871E-1D21E1747C86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4" creationId="{2298B397-DECB-44E1-8A31-EAB47AA6C45A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5" creationId="{2F5CD6B6-3C07-4151-9A73-1C42D6A3282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5" creationId="{83422FA7-3126-4E38-A519-B61844EB81A5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6" creationId="{5662C532-6089-4822-AC8E-8F70E8299780}"/>
          </ac:spMkLst>
        </pc:spChg>
        <pc:spChg chg="add del mod or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7" creationId="{177F7C07-F84F-468E-8233-5693D3D4C39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7" creationId="{57A5B132-258A-4E23-8CBC-598FE07FC149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8" creationId="{6A43BAE2-425F-422E-A5F1-9B4382E48CEB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8" creationId="{ECDB5F6F-A19A-49F2-B7FB-E4706A57FCBB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89" creationId="{94AAB77A-5AF1-417E-94F4-671BF838EF73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89" creationId="{A41CD527-5140-4FD5-9D7C-3399A0A1DAA0}"/>
          </ac:spMkLst>
        </pc:spChg>
        <pc:spChg chg="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0" creationId="{838F1543-C7C6-4D86-B1C2-30002745E90E}"/>
          </ac:spMkLst>
        </pc:spChg>
        <pc:spChg chg="add del mod">
          <ac:chgData name="Fatima Pillosu" userId="a6295d4dc9e22643" providerId="LiveId" clId="{7CFD9F78-406E-4762-93F3-AF184393CED6}" dt="2021-03-17T09:45:23.532" v="2362" actId="21"/>
          <ac:spMkLst>
            <pc:docMk/>
            <pc:sldMk cId="3684213085" sldId="256"/>
            <ac:spMk id="91" creationId="{1675E4EA-6671-424B-80FF-A2546F3174EE}"/>
          </ac:spMkLst>
        </pc:spChg>
        <pc:spChg chg="add mod">
          <ac:chgData name="Fatima Pillosu" userId="a6295d4dc9e22643" providerId="LiveId" clId="{7CFD9F78-406E-4762-93F3-AF184393CED6}" dt="2021-03-17T10:09:09.825" v="2648"/>
          <ac:spMkLst>
            <pc:docMk/>
            <pc:sldMk cId="3684213085" sldId="256"/>
            <ac:spMk id="91" creationId="{DF361856-F685-4E2E-AB50-874BF461904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5" creationId="{1B2B0B3E-EE67-4427-B7AC-18AFD7907608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6" creationId="{379B5709-5421-4F6B-984E-AAB5675A7FFF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7" creationId="{D5F5DE71-6A53-4BF6-B9BB-C57AD361F53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99" creationId="{227A35E7-3BF2-4495-9597-804F6DD42FB5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0" creationId="{B7631364-0408-4F9C-86C5-A8DEDF2BD77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1" creationId="{C82F431E-5E19-4E0E-96FF-14A9557CE05B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3" creationId="{37A40865-051B-4DC5-ACAE-6A22FF2C203C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5" creationId="{AB08DAA4-DC24-4322-BED8-E87D94184122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06" creationId="{3C16A3B9-A628-4DD9-B15A-B0F7C5BF15C1}"/>
          </ac:spMkLst>
        </pc:spChg>
        <pc:spChg chg="mod">
          <ac:chgData name="Fatima Pillosu" userId="a6295d4dc9e22643" providerId="LiveId" clId="{7CFD9F78-406E-4762-93F3-AF184393CED6}" dt="2021-03-17T10:07:19.770" v="2595" actId="14100"/>
          <ac:spMkLst>
            <pc:docMk/>
            <pc:sldMk cId="3684213085" sldId="256"/>
            <ac:spMk id="108" creationId="{A7CC7C86-139C-4C91-9F3A-A85E2C27379F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09" creationId="{47A09AF6-97EE-4982-B03C-18A4B48952C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0" creationId="{DD23591D-4F9B-4ED0-80D9-718C2004189B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1" creationId="{60A3F0DC-80D1-4E9B-BB0E-8376EF55A86E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2" creationId="{F27BD71E-92CC-4172-9B1C-865862196BFA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3" creationId="{1F302A7E-04C6-4D7F-A835-C4A16177B726}"/>
          </ac:spMkLst>
        </pc:spChg>
        <pc:spChg chg="mod">
          <ac:chgData name="Fatima Pillosu" userId="a6295d4dc9e22643" providerId="LiveId" clId="{7CFD9F78-406E-4762-93F3-AF184393CED6}" dt="2021-03-17T10:06:34.402" v="2471" actId="552"/>
          <ac:spMkLst>
            <pc:docMk/>
            <pc:sldMk cId="3684213085" sldId="256"/>
            <ac:spMk id="114" creationId="{48B01BFA-E143-4F3A-8206-84CBB1498D23}"/>
          </ac:spMkLst>
        </pc:spChg>
        <pc:spChg chg="mod">
          <ac:chgData name="Fatima Pillosu" userId="a6295d4dc9e22643" providerId="LiveId" clId="{7CFD9F78-406E-4762-93F3-AF184393CED6}" dt="2021-03-17T10:06:41.971" v="2482" actId="1036"/>
          <ac:spMkLst>
            <pc:docMk/>
            <pc:sldMk cId="3684213085" sldId="256"/>
            <ac:spMk id="115" creationId="{DEB82BD9-438B-4EAD-99DA-28F8CDC36F91}"/>
          </ac:spMkLst>
        </pc:spChg>
        <pc:spChg chg="mod">
          <ac:chgData name="Fatima Pillosu" userId="a6295d4dc9e22643" providerId="LiveId" clId="{7CFD9F78-406E-4762-93F3-AF184393CED6}" dt="2021-03-17T10:06:45.267" v="2494" actId="1036"/>
          <ac:spMkLst>
            <pc:docMk/>
            <pc:sldMk cId="3684213085" sldId="256"/>
            <ac:spMk id="116" creationId="{4766EBA1-07D8-4EDE-8F11-E190CEC9654B}"/>
          </ac:spMkLst>
        </pc:spChg>
        <pc:spChg chg="mod">
          <ac:chgData name="Fatima Pillosu" userId="a6295d4dc9e22643" providerId="LiveId" clId="{7CFD9F78-406E-4762-93F3-AF184393CED6}" dt="2021-03-17T10:06:49.111" v="2512" actId="1035"/>
          <ac:spMkLst>
            <pc:docMk/>
            <pc:sldMk cId="3684213085" sldId="256"/>
            <ac:spMk id="117" creationId="{0EF51292-76BE-4ECA-A7D3-9EF3AE32DFEF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7" creationId="{D9CBA561-69A8-442F-8CEB-F27B2113EE20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18" creationId="{1BA762ED-4A22-462A-A1D5-32E9A12E924D}"/>
          </ac:spMkLst>
        </pc:spChg>
        <pc:spChg chg="mod">
          <ac:chgData name="Fatima Pillosu" userId="a6295d4dc9e22643" providerId="LiveId" clId="{7CFD9F78-406E-4762-93F3-AF184393CED6}" dt="2021-03-17T10:06:52.493" v="2532" actId="1035"/>
          <ac:spMkLst>
            <pc:docMk/>
            <pc:sldMk cId="3684213085" sldId="256"/>
            <ac:spMk id="118" creationId="{B5AC50CA-0A96-467B-80E0-A24781A5D7C6}"/>
          </ac:spMkLst>
        </pc:spChg>
        <pc:spChg chg="mod">
          <ac:chgData name="Fatima Pillosu" userId="a6295d4dc9e22643" providerId="LiveId" clId="{7CFD9F78-406E-4762-93F3-AF184393CED6}" dt="2021-03-17T10:06:57.512" v="2563" actId="1035"/>
          <ac:spMkLst>
            <pc:docMk/>
            <pc:sldMk cId="3684213085" sldId="256"/>
            <ac:spMk id="119" creationId="{17F86A52-A783-4900-B4E3-24B3C39C1BE2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0" creationId="{8F565630-5611-4502-97E0-A95FF1712FCE}"/>
          </ac:spMkLst>
        </pc:spChg>
        <pc:spChg chg="mod">
          <ac:chgData name="Fatima Pillosu" userId="a6295d4dc9e22643" providerId="LiveId" clId="{7CFD9F78-406E-4762-93F3-AF184393CED6}" dt="2021-03-17T10:07:17.136" v="2594" actId="1036"/>
          <ac:spMkLst>
            <pc:docMk/>
            <pc:sldMk cId="3684213085" sldId="256"/>
            <ac:spMk id="120" creationId="{E002EB0E-DBFA-4C14-ACC5-1C16A8FC20AD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1" creationId="{379828D2-B0A4-464B-87C7-BF7780CC5089}"/>
          </ac:spMkLst>
        </pc:spChg>
        <pc:spChg chg="add del mod">
          <ac:chgData name="Fatima Pillosu" userId="a6295d4dc9e22643" providerId="LiveId" clId="{7CFD9F78-406E-4762-93F3-AF184393CED6}" dt="2021-03-17T10:08:55.894" v="2647" actId="21"/>
          <ac:spMkLst>
            <pc:docMk/>
            <pc:sldMk cId="3684213085" sldId="256"/>
            <ac:spMk id="121" creationId="{B4EA271B-66FD-494D-825A-034042BFD5CC}"/>
          </ac:spMkLst>
        </pc:spChg>
        <pc:spChg chg="del">
          <ac:chgData name="Fatima Pillosu" userId="a6295d4dc9e22643" providerId="LiveId" clId="{7CFD9F78-406E-4762-93F3-AF184393CED6}" dt="2021-03-16T15:05:25.196" v="1475" actId="478"/>
          <ac:spMkLst>
            <pc:docMk/>
            <pc:sldMk cId="3684213085" sldId="256"/>
            <ac:spMk id="122" creationId="{1784B874-43C3-4BE7-B9AB-7D4E0B9B2583}"/>
          </ac:spMkLst>
        </pc:spChg>
        <pc:grpChg chg="add del mod">
          <ac:chgData name="Fatima Pillosu" userId="a6295d4dc9e22643" providerId="LiveId" clId="{7CFD9F78-406E-4762-93F3-AF184393CED6}" dt="2021-03-17T09:45:23.532" v="2362" actId="21"/>
          <ac:grpSpMkLst>
            <pc:docMk/>
            <pc:sldMk cId="3684213085" sldId="256"/>
            <ac:grpSpMk id="11" creationId="{CBD7BEF4-21B0-424F-B97B-177516F8B2D8}"/>
          </ac:grpSpMkLst>
        </pc:grpChg>
        <pc:grpChg chg="add del mod">
          <ac:chgData name="Fatima Pillosu" userId="a6295d4dc9e22643" providerId="LiveId" clId="{7CFD9F78-406E-4762-93F3-AF184393CED6}" dt="2021-03-16T12:17:01.479" v="562"/>
          <ac:grpSpMkLst>
            <pc:docMk/>
            <pc:sldMk cId="3684213085" sldId="256"/>
            <ac:grpSpMk id="25" creationId="{90913CBB-6130-4D33-9899-1FDC09AF6BC3}"/>
          </ac:grpSpMkLst>
        </pc:grpChg>
        <pc:grpChg chg="add del mod">
          <ac:chgData name="Fatima Pillosu" userId="a6295d4dc9e22643" providerId="LiveId" clId="{7CFD9F78-406E-4762-93F3-AF184393CED6}" dt="2021-03-17T10:07:48.605" v="2608" actId="478"/>
          <ac:grpSpMkLst>
            <pc:docMk/>
            <pc:sldMk cId="3684213085" sldId="256"/>
            <ac:grpSpMk id="37" creationId="{6F525C07-BA82-4980-8193-78C2957C8694}"/>
          </ac:grpSpMkLst>
        </pc:grpChg>
        <pc:grpChg chg="add mod">
          <ac:chgData name="Fatima Pillosu" userId="a6295d4dc9e22643" providerId="LiveId" clId="{7CFD9F78-406E-4762-93F3-AF184393CED6}" dt="2021-03-17T10:09:09.825" v="2648"/>
          <ac:grpSpMkLst>
            <pc:docMk/>
            <pc:sldMk cId="3684213085" sldId="256"/>
            <ac:grpSpMk id="77" creationId="{67167685-0C4B-42D0-9D49-BE230A45EFD3}"/>
          </ac:grpSpMkLst>
        </pc:grpChg>
        <pc:grpChg chg="add del mod">
          <ac:chgData name="Fatima Pillosu" userId="a6295d4dc9e22643" providerId="LiveId" clId="{7CFD9F78-406E-4762-93F3-AF184393CED6}" dt="2021-03-17T10:08:55.894" v="2647" actId="21"/>
          <ac:grpSpMkLst>
            <pc:docMk/>
            <pc:sldMk cId="3684213085" sldId="256"/>
            <ac:grpSpMk id="107" creationId="{4CAA4B30-7397-49E7-B7B9-A920427D38F0}"/>
          </ac:grpSpMkLst>
        </pc:grpChg>
        <pc:picChg chg="add del mod ord">
          <ac:chgData name="Fatima Pillosu" userId="a6295d4dc9e22643" providerId="LiveId" clId="{7CFD9F78-406E-4762-93F3-AF184393CED6}" dt="2021-03-16T17:01:42.021" v="1984" actId="478"/>
          <ac:picMkLst>
            <pc:docMk/>
            <pc:sldMk cId="3684213085" sldId="256"/>
            <ac:picMk id="3" creationId="{E5363C4C-C333-4086-B27F-77EE441DF719}"/>
          </ac:picMkLst>
        </pc:picChg>
        <pc:picChg chg="add del mod">
          <ac:chgData name="Fatima Pillosu" userId="a6295d4dc9e22643" providerId="LiveId" clId="{7CFD9F78-406E-4762-93F3-AF184393CED6}" dt="2021-03-16T15:05:27.545" v="1476" actId="478"/>
          <ac:picMkLst>
            <pc:docMk/>
            <pc:sldMk cId="3684213085" sldId="256"/>
            <ac:picMk id="3" creationId="{FEB2C314-2B8F-4756-A961-52D628086A34}"/>
          </ac:picMkLst>
        </pc:picChg>
        <pc:picChg chg="add del mod">
          <ac:chgData name="Fatima Pillosu" userId="a6295d4dc9e22643" providerId="LiveId" clId="{7CFD9F78-406E-4762-93F3-AF184393CED6}" dt="2021-03-16T17:01:48.829" v="1988" actId="478"/>
          <ac:picMkLst>
            <pc:docMk/>
            <pc:sldMk cId="3684213085" sldId="256"/>
            <ac:picMk id="4" creationId="{3B8DA481-E4E8-42D9-91C2-3F00700B0A2F}"/>
          </ac:picMkLst>
        </pc:picChg>
        <pc:picChg chg="add del mod">
          <ac:chgData name="Fatima Pillosu" userId="a6295d4dc9e22643" providerId="LiveId" clId="{7CFD9F78-406E-4762-93F3-AF184393CED6}" dt="2021-03-16T14:19:45.311" v="584" actId="478"/>
          <ac:picMkLst>
            <pc:docMk/>
            <pc:sldMk cId="3684213085" sldId="256"/>
            <ac:picMk id="4" creationId="{814597D9-6310-484A-BFAF-A707EEF76DC7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5" creationId="{11E8F78A-4991-4ABD-9A7A-959F3E7D52F2}"/>
          </ac:picMkLst>
        </pc:picChg>
        <pc:picChg chg="add del mod modCrop">
          <ac:chgData name="Fatima Pillosu" userId="a6295d4dc9e22643" providerId="LiveId" clId="{7CFD9F78-406E-4762-93F3-AF184393CED6}" dt="2021-03-16T14:41:32.687" v="1040" actId="478"/>
          <ac:picMkLst>
            <pc:docMk/>
            <pc:sldMk cId="3684213085" sldId="256"/>
            <ac:picMk id="5" creationId="{C1AFDD78-1349-404F-9577-B76519FAAFC8}"/>
          </ac:picMkLst>
        </pc:picChg>
        <pc:picChg chg="add del mod">
          <ac:chgData name="Fatima Pillosu" userId="a6295d4dc9e22643" providerId="LiveId" clId="{7CFD9F78-406E-4762-93F3-AF184393CED6}" dt="2021-03-16T15:05:28.088" v="1477" actId="478"/>
          <ac:picMkLst>
            <pc:docMk/>
            <pc:sldMk cId="3684213085" sldId="256"/>
            <ac:picMk id="6" creationId="{78E38C4D-4FE1-4AE8-93F5-95CAD2C6E398}"/>
          </ac:picMkLst>
        </pc:picChg>
        <pc:picChg chg="add del mod or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6" creationId="{80BDB118-786F-4603-AFB3-49A39BB2D027}"/>
          </ac:picMkLst>
        </pc:picChg>
        <pc:picChg chg="add del mod">
          <ac:chgData name="Fatima Pillosu" userId="a6295d4dc9e22643" providerId="LiveId" clId="{7CFD9F78-406E-4762-93F3-AF184393CED6}" dt="2021-03-16T15:16:46.445" v="1493" actId="478"/>
          <ac:picMkLst>
            <pc:docMk/>
            <pc:sldMk cId="3684213085" sldId="256"/>
            <ac:picMk id="7" creationId="{4C7E163A-C09E-4228-8117-E581DCEBD3F1}"/>
          </ac:picMkLst>
        </pc:picChg>
        <pc:picChg chg="add del mod">
          <ac:chgData name="Fatima Pillosu" userId="a6295d4dc9e22643" providerId="LiveId" clId="{7CFD9F78-406E-4762-93F3-AF184393CED6}" dt="2021-03-16T15:19:49.386" v="1523" actId="478"/>
          <ac:picMkLst>
            <pc:docMk/>
            <pc:sldMk cId="3684213085" sldId="256"/>
            <ac:picMk id="8" creationId="{75EDB330-BF01-428C-897D-0B057E8AC3A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" creationId="{F221F267-2508-43A7-8C63-8853935A5A48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" creationId="{5AE84521-F25B-4E8B-B721-77EDEAE2BEAF}"/>
          </ac:picMkLst>
        </pc:picChg>
        <pc:picChg chg="add del mod or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2" creationId="{01803000-C7FA-4C3A-A773-C20B74B0F493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3" creationId="{D1618BD2-4D43-409E-A742-C407B6562432}"/>
          </ac:picMkLst>
        </pc:picChg>
        <pc:picChg chg="add 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4" creationId="{2A65E067-0CB5-4164-91F9-36A6B8640427}"/>
          </ac:picMkLst>
        </pc:picChg>
        <pc:picChg chg="add del mod">
          <ac:chgData name="Fatima Pillosu" userId="a6295d4dc9e22643" providerId="LiveId" clId="{7CFD9F78-406E-4762-93F3-AF184393CED6}" dt="2021-03-16T17:21:59.319" v="2213" actId="478"/>
          <ac:picMkLst>
            <pc:docMk/>
            <pc:sldMk cId="3684213085" sldId="256"/>
            <ac:picMk id="21" creationId="{D93EAB97-A38E-4E80-8273-ADCDFA2A1E01}"/>
          </ac:picMkLst>
        </pc:picChg>
        <pc:picChg chg="add del mod">
          <ac:chgData name="Fatima Pillosu" userId="a6295d4dc9e22643" providerId="LiveId" clId="{7CFD9F78-406E-4762-93F3-AF184393CED6}" dt="2021-03-16T12:17:00.726" v="560" actId="478"/>
          <ac:picMkLst>
            <pc:docMk/>
            <pc:sldMk cId="3684213085" sldId="256"/>
            <ac:picMk id="26" creationId="{413AB4C2-DA16-4108-BAD1-CDD66F7C3EB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3" creationId="{1BE0ECAD-2AD4-45B1-B0B0-71B04D3986E3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4" creationId="{6446C534-8182-4D47-A2AF-775D0D1611F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5" creationId="{46E92BA9-A9C3-4A21-8084-C9E4D9C64556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5" creationId="{EF483797-710D-449E-90CC-FAB782C120A5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6" creationId="{2A37F9B4-1D27-461F-9241-2460EB0A2DCA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6" creationId="{4BC1AEF0-CAC4-440E-9206-42ABC4AF0A7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7" creationId="{85F5BD5D-4D85-45D5-8255-B3959AB964D8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7" creationId="{A21B03D6-214E-4E4C-A68B-32157BC0F12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8" creationId="{88C3CABF-D253-4DDC-B857-61291EBDB16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8" creationId="{CAFA913C-B99E-4012-860D-2F56CABB8D89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59" creationId="{1B68E001-B03A-4A37-8DEB-4CCA76215D4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59" creationId="{819F48C6-1DE6-4F24-AD46-47017E4B65BE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0" creationId="{793A2355-6A1B-4547-B8DE-AD89E6278C33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1" creationId="{EF4A86F5-7CA4-4A95-B547-DF1C7405A42C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3" creationId="{ABA8DF29-BFBA-420D-BD6B-C8CD4209D0BD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5" creationId="{501E73A0-BCBF-4205-A2C6-F8DFF44AFB38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67" creationId="{5AA9D9F5-889E-4E76-A49C-CC7F347B0505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67" creationId="{A89BF96E-06CE-496C-89F9-2B00DF77B64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69" creationId="{68D7994F-D3AA-4A1C-B647-78E1F23AC15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0" creationId="{B8635EEC-F489-4C28-845D-750ECD4292D2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1" creationId="{1A852868-8D98-423C-8A1D-B755CE894A1B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1" creationId="{8D8BF82D-227C-4E0A-AE61-1A373543CD99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2" creationId="{78D5EF08-9E45-42E7-8AF2-AAA4A9FF43DA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73" creationId="{0F1556DF-1BAB-4345-B79A-B46049D96744}"/>
          </ac:picMkLst>
        </pc:picChg>
        <pc:picChg chg="add del mod">
          <ac:chgData name="Fatima Pillosu" userId="a6295d4dc9e22643" providerId="LiveId" clId="{7CFD9F78-406E-4762-93F3-AF184393CED6}" dt="2021-03-16T15:56:08.286" v="1846" actId="21"/>
          <ac:picMkLst>
            <pc:docMk/>
            <pc:sldMk cId="3684213085" sldId="256"/>
            <ac:picMk id="73" creationId="{5930237A-676C-4064-9EF6-6A036D2036BF}"/>
          </ac:picMkLst>
        </pc:picChg>
        <pc:picChg chg="add mod">
          <ac:chgData name="Fatima Pillosu" userId="a6295d4dc9e22643" providerId="LiveId" clId="{7CFD9F78-406E-4762-93F3-AF184393CED6}" dt="2021-03-17T10:09:09.825" v="2648"/>
          <ac:picMkLst>
            <pc:docMk/>
            <pc:sldMk cId="3684213085" sldId="256"/>
            <ac:picMk id="74" creationId="{6744C6C0-DA22-4540-9B38-5C1EF8B21036}"/>
          </ac:picMkLst>
        </pc:picChg>
        <pc:picChg chg="add del mod">
          <ac:chgData name="Fatima Pillosu" userId="a6295d4dc9e22643" providerId="LiveId" clId="{7CFD9F78-406E-4762-93F3-AF184393CED6}" dt="2021-03-16T16:59:15.101" v="1946" actId="478"/>
          <ac:picMkLst>
            <pc:docMk/>
            <pc:sldMk cId="3684213085" sldId="256"/>
            <ac:picMk id="74" creationId="{AAE95AA2-7121-4E7D-8DBF-CD9FC408C76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5" creationId="{02E5A7DE-C422-4C57-A70B-9211832DFDB3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6" creationId="{5171F5E2-9EC9-478F-B3AE-E55C518F01D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7" creationId="{BD13DF30-9559-4A76-9F5B-2896831E8A15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8" creationId="{F99787F0-46A8-4629-B55C-DD63EEEEE52B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79" creationId="{E31F1E23-90DC-4B7F-B5FB-C0F9DC2F9D24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0" creationId="{6F2D08C4-E63B-4FA2-8708-3A1B1A8A5991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84" creationId="{CC2FEAFD-8E41-4C24-8100-926B6CD6B809}"/>
          </ac:picMkLst>
        </pc:picChg>
        <pc:picChg chg="add del mod">
          <ac:chgData name="Fatima Pillosu" userId="a6295d4dc9e22643" providerId="LiveId" clId="{7CFD9F78-406E-4762-93F3-AF184393CED6}" dt="2021-03-16T16:58:16.694" v="1936" actId="478"/>
          <ac:picMkLst>
            <pc:docMk/>
            <pc:sldMk cId="3684213085" sldId="256"/>
            <ac:picMk id="86" creationId="{C2837241-297B-4B76-84DA-FC44B9F0C979}"/>
          </ac:picMkLst>
        </pc:picChg>
        <pc:picChg chg="add del mod">
          <ac:chgData name="Fatima Pillosu" userId="a6295d4dc9e22643" providerId="LiveId" clId="{7CFD9F78-406E-4762-93F3-AF184393CED6}" dt="2021-03-17T09:45:23.532" v="2362" actId="21"/>
          <ac:picMkLst>
            <pc:docMk/>
            <pc:sldMk cId="3684213085" sldId="256"/>
            <ac:picMk id="90" creationId="{96E6C92E-8DC8-4B98-82D5-8A201BE70E71}"/>
          </ac:picMkLst>
        </pc:picChg>
        <pc:picChg chg="add del mod">
          <ac:chgData name="Fatima Pillosu" userId="a6295d4dc9e22643" providerId="LiveId" clId="{7CFD9F78-406E-4762-93F3-AF184393CED6}" dt="2021-03-16T16:51:29.710" v="1872" actId="478"/>
          <ac:picMkLst>
            <pc:docMk/>
            <pc:sldMk cId="3684213085" sldId="256"/>
            <ac:picMk id="92" creationId="{722A9C78-855D-48AB-A1AA-83EE24401B72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3" creationId="{17E43A83-A7FE-4090-851D-A768816A0B5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4" creationId="{6BCD7878-678E-4643-8FD8-66E10A2D96E5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98" creationId="{B4122036-9BDB-4D62-87F5-4890B9645A06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2" creationId="{3D272768-A62A-4CFE-8CA3-F7ABDB716F7E}"/>
          </ac:picMkLst>
        </pc:picChg>
        <pc:picChg chg="add del mod">
          <ac:chgData name="Fatima Pillosu" userId="a6295d4dc9e22643" providerId="LiveId" clId="{7CFD9F78-406E-4762-93F3-AF184393CED6}" dt="2021-03-17T10:08:55.894" v="2647" actId="21"/>
          <ac:picMkLst>
            <pc:docMk/>
            <pc:sldMk cId="3684213085" sldId="256"/>
            <ac:picMk id="104" creationId="{96D83551-9287-42B0-9D12-B896B0A4D026}"/>
          </ac:picMkLst>
        </pc:picChg>
        <pc:picChg chg="del mod">
          <ac:chgData name="Fatima Pillosu" userId="a6295d4dc9e22643" providerId="LiveId" clId="{7CFD9F78-406E-4762-93F3-AF184393CED6}" dt="2021-03-16T15:37:51.254" v="1666" actId="478"/>
          <ac:picMkLst>
            <pc:docMk/>
            <pc:sldMk cId="3684213085" sldId="256"/>
            <ac:picMk id="107" creationId="{0B90AFD6-6B61-4B23-819B-CCC6FEA5DAAB}"/>
          </ac:picMkLst>
        </pc:picChg>
        <pc:picChg chg="del">
          <ac:chgData name="Fatima Pillosu" userId="a6295d4dc9e22643" providerId="LiveId" clId="{7CFD9F78-406E-4762-93F3-AF184393CED6}" dt="2021-03-16T15:05:25.196" v="1475" actId="478"/>
          <ac:picMkLst>
            <pc:docMk/>
            <pc:sldMk cId="3684213085" sldId="256"/>
            <ac:picMk id="108" creationId="{9AEE1C67-E1B9-46A0-84BB-C52A4C415E0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09" creationId="{FD63E21C-6665-468E-8B56-887FCC1FC042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0" creationId="{5C6F38E7-96F0-474C-8BAC-2E9428E700CB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1" creationId="{780797B6-6B58-4CC4-A7D8-E7E677669A31}"/>
          </ac:picMkLst>
        </pc:picChg>
        <pc:picChg chg="del mod ord">
          <ac:chgData name="Fatima Pillosu" userId="a6295d4dc9e22643" providerId="LiveId" clId="{7CFD9F78-406E-4762-93F3-AF184393CED6}" dt="2021-03-16T15:51:00.832" v="1801" actId="478"/>
          <ac:picMkLst>
            <pc:docMk/>
            <pc:sldMk cId="3684213085" sldId="256"/>
            <ac:picMk id="112" creationId="{471CE55E-AB79-44CF-B71C-DA017ADD4D48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3" creationId="{798278E7-61DA-410D-A93B-3727DE220915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4" creationId="{023C55BB-BBD3-4C65-945A-3AE92EBF2ED9}"/>
          </ac:picMkLst>
        </pc:picChg>
        <pc:picChg chg="del mod">
          <ac:chgData name="Fatima Pillosu" userId="a6295d4dc9e22643" providerId="LiveId" clId="{7CFD9F78-406E-4762-93F3-AF184393CED6}" dt="2021-03-16T15:55:31.515" v="1827" actId="21"/>
          <ac:picMkLst>
            <pc:docMk/>
            <pc:sldMk cId="3684213085" sldId="256"/>
            <ac:picMk id="115" creationId="{B0563170-56C3-4938-8B9E-49F00992B0A3}"/>
          </ac:picMkLst>
        </pc:picChg>
        <pc:picChg chg="del mod">
          <ac:chgData name="Fatima Pillosu" userId="a6295d4dc9e22643" providerId="LiveId" clId="{7CFD9F78-406E-4762-93F3-AF184393CED6}" dt="2021-03-16T15:38:04.882" v="1670" actId="478"/>
          <ac:picMkLst>
            <pc:docMk/>
            <pc:sldMk cId="3684213085" sldId="256"/>
            <ac:picMk id="123" creationId="{8C428145-E2C7-4744-B2B3-0C01664C0CA9}"/>
          </ac:picMkLst>
        </pc:picChg>
        <pc:picChg chg="del mod">
          <ac:chgData name="Fatima Pillosu" userId="a6295d4dc9e22643" providerId="LiveId" clId="{7CFD9F78-406E-4762-93F3-AF184393CED6}" dt="2021-03-16T15:51:01.895" v="1802" actId="478"/>
          <ac:picMkLst>
            <pc:docMk/>
            <pc:sldMk cId="3684213085" sldId="256"/>
            <ac:picMk id="124" creationId="{6B5195F8-E4AE-4BFA-9F04-6B5DE2580DD6}"/>
          </ac:picMkLst>
        </pc:picChg>
        <pc:cxnChg chg="add del mod">
          <ac:chgData name="Fatima Pillosu" userId="a6295d4dc9e22643" providerId="LiveId" clId="{7CFD9F78-406E-4762-93F3-AF184393CED6}" dt="2021-03-17T10:08:53.661" v="2646" actId="478"/>
          <ac:cxnSpMkLst>
            <pc:docMk/>
            <pc:sldMk cId="3684213085" sldId="256"/>
            <ac:cxnSpMk id="3" creationId="{747F5CE7-3050-4E8D-B4EF-79B1A3DD8759}"/>
          </ac:cxnSpMkLst>
        </pc:cxnChg>
        <pc:cxnChg chg="add del mod">
          <ac:chgData name="Fatima Pillosu" userId="a6295d4dc9e22643" providerId="LiveId" clId="{7CFD9F78-406E-4762-93F3-AF184393CED6}" dt="2021-03-17T09:45:23.532" v="2362" actId="21"/>
          <ac:cxnSpMkLst>
            <pc:docMk/>
            <pc:sldMk cId="3684213085" sldId="256"/>
            <ac:cxnSpMk id="13" creationId="{C9667B1F-B504-486D-BB31-514232843E63}"/>
          </ac:cxnSpMkLst>
        </pc:cxnChg>
        <pc:cxnChg chg="add del mod">
          <ac:chgData name="Fatima Pillosu" userId="a6295d4dc9e22643" providerId="LiveId" clId="{7CFD9F78-406E-4762-93F3-AF184393CED6}" dt="2021-03-16T15:55:27.262" v="1826" actId="478"/>
          <ac:cxnSpMkLst>
            <pc:docMk/>
            <pc:sldMk cId="3684213085" sldId="256"/>
            <ac:cxnSpMk id="16" creationId="{F03E07B6-7C32-4F98-A930-812361A275FE}"/>
          </ac:cxnSpMkLst>
        </pc:cxnChg>
        <pc:cxnChg chg="add del mod">
          <ac:chgData name="Fatima Pillosu" userId="a6295d4dc9e22643" providerId="LiveId" clId="{7CFD9F78-406E-4762-93F3-AF184393CED6}" dt="2021-03-17T09:45:22.055" v="2361" actId="478"/>
          <ac:cxnSpMkLst>
            <pc:docMk/>
            <pc:sldMk cId="3684213085" sldId="256"/>
            <ac:cxnSpMk id="19" creationId="{18B1C908-CB26-4F1D-A388-37A1D6CA9DB6}"/>
          </ac:cxnSpMkLst>
        </pc:cxnChg>
        <pc:cxnChg chg="add mod">
          <ac:chgData name="Fatima Pillosu" userId="a6295d4dc9e22643" providerId="LiveId" clId="{7CFD9F78-406E-4762-93F3-AF184393CED6}" dt="2021-03-17T10:09:09.825" v="2648"/>
          <ac:cxnSpMkLst>
            <pc:docMk/>
            <pc:sldMk cId="3684213085" sldId="256"/>
            <ac:cxnSpMk id="92" creationId="{EEE6C9AC-5467-4C44-A47F-2C691FB00459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6" creationId="{2F1EC83C-A6DD-424D-8FA7-D00841B29437}"/>
          </ac:cxnSpMkLst>
        </pc:cxnChg>
        <pc:cxnChg chg="del">
          <ac:chgData name="Fatima Pillosu" userId="a6295d4dc9e22643" providerId="LiveId" clId="{7CFD9F78-406E-4762-93F3-AF184393CED6}" dt="2021-03-16T15:05:25.196" v="1475" actId="478"/>
          <ac:cxnSpMkLst>
            <pc:docMk/>
            <pc:sldMk cId="3684213085" sldId="256"/>
            <ac:cxnSpMk id="119" creationId="{DDE2A034-4F27-4128-8E89-772E6C7873DB}"/>
          </ac:cxnSpMkLst>
        </pc:cxnChg>
        <pc:cxnChg chg="add del mod">
          <ac:chgData name="Fatima Pillosu" userId="a6295d4dc9e22643" providerId="LiveId" clId="{7CFD9F78-406E-4762-93F3-AF184393CED6}" dt="2021-03-17T10:08:55.894" v="2647" actId="21"/>
          <ac:cxnSpMkLst>
            <pc:docMk/>
            <pc:sldMk cId="3684213085" sldId="256"/>
            <ac:cxnSpMk id="122" creationId="{F373F8CD-EB83-4FE9-B422-B316CDAD8788}"/>
          </ac:cxnSpMkLst>
        </pc:cxnChg>
      </pc:sldChg>
      <pc:sldChg chg="modSp mod ord">
        <pc:chgData name="Fatima Pillosu" userId="a6295d4dc9e22643" providerId="LiveId" clId="{7CFD9F78-406E-4762-93F3-AF184393CED6}" dt="2021-03-16T14:46:10.478" v="1097" actId="1076"/>
        <pc:sldMkLst>
          <pc:docMk/>
          <pc:sldMk cId="1370769275" sldId="257"/>
        </pc:sldMkLst>
        <pc:spChg chg="mod">
          <ac:chgData name="Fatima Pillosu" userId="a6295d4dc9e22643" providerId="LiveId" clId="{7CFD9F78-406E-4762-93F3-AF184393CED6}" dt="2021-03-16T14:46:00.483" v="1096" actId="14100"/>
          <ac:spMkLst>
            <pc:docMk/>
            <pc:sldMk cId="1370769275" sldId="257"/>
            <ac:spMk id="21" creationId="{1D15C141-05B2-4C3F-968D-16D813EE8CFD}"/>
          </ac:spMkLst>
        </pc:spChg>
        <pc:grpChg chg="mod">
          <ac:chgData name="Fatima Pillosu" userId="a6295d4dc9e22643" providerId="LiveId" clId="{7CFD9F78-406E-4762-93F3-AF184393CED6}" dt="2021-03-16T14:46:10.478" v="1097" actId="1076"/>
          <ac:grpSpMkLst>
            <pc:docMk/>
            <pc:sldMk cId="1370769275" sldId="257"/>
            <ac:grpSpMk id="39" creationId="{16E60D1A-1BB6-47AC-9B5A-A33485954AFA}"/>
          </ac:grpSpMkLst>
        </pc:grpChg>
      </pc:sldChg>
      <pc:sldChg chg="addSp delSp modSp mod">
        <pc:chgData name="Fatima Pillosu" userId="a6295d4dc9e22643" providerId="LiveId" clId="{7CFD9F78-406E-4762-93F3-AF184393CED6}" dt="2021-03-16T15:44:24.975" v="1739" actId="478"/>
        <pc:sldMkLst>
          <pc:docMk/>
          <pc:sldMk cId="489775896" sldId="262"/>
        </pc:sldMkLst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5" creationId="{07A53DDB-457F-4AEA-861E-3B726C1D4420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6" creationId="{850DF7A6-F3CE-46B1-9B98-1E8237398B8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7" creationId="{E2F75BB8-835B-40ED-A6F4-5A79B547761A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78" creationId="{1CA7D1BF-C352-48CA-A440-903CED4C120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79" creationId="{B6222A51-7918-4E12-848E-BC4CDE0DBE82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0" creationId="{F1ACF99C-4BAD-4BFF-BABA-957B21751B16}"/>
          </ac:spMkLst>
        </pc:spChg>
        <pc:spChg chg="del">
          <ac:chgData name="Fatima Pillosu" userId="a6295d4dc9e22643" providerId="LiveId" clId="{7CFD9F78-406E-4762-93F3-AF184393CED6}" dt="2021-03-16T15:39:50.947" v="1698" actId="478"/>
          <ac:spMkLst>
            <pc:docMk/>
            <pc:sldMk cId="489775896" sldId="262"/>
            <ac:spMk id="81" creationId="{E5705707-F7C4-44FB-A5C7-E5504DDCB963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2" creationId="{F459FD0C-B336-4530-AE32-8D7F1930EADE}"/>
          </ac:spMkLst>
        </pc:spChg>
        <pc:spChg chg="del">
          <ac:chgData name="Fatima Pillosu" userId="a6295d4dc9e22643" providerId="LiveId" clId="{7CFD9F78-406E-4762-93F3-AF184393CED6}" dt="2021-03-16T15:39:44.384" v="1696" actId="478"/>
          <ac:spMkLst>
            <pc:docMk/>
            <pc:sldMk cId="489775896" sldId="262"/>
            <ac:spMk id="83" creationId="{D34BABF9-C17B-408F-A2E3-1589C0BE069D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4" creationId="{14737281-F4CF-485D-B4ED-323B9096B1E2}"/>
          </ac:spMkLst>
        </pc:spChg>
        <pc:spChg chg="del">
          <ac:chgData name="Fatima Pillosu" userId="a6295d4dc9e22643" providerId="LiveId" clId="{7CFD9F78-406E-4762-93F3-AF184393CED6}" dt="2021-03-16T15:39:46.513" v="1697" actId="478"/>
          <ac:spMkLst>
            <pc:docMk/>
            <pc:sldMk cId="489775896" sldId="262"/>
            <ac:spMk id="85" creationId="{0A51E0BF-F4A3-45EA-9BE5-B21FD09DE20C}"/>
          </ac:spMkLst>
        </pc:spChg>
        <pc:spChg chg="del">
          <ac:chgData name="Fatima Pillosu" userId="a6295d4dc9e22643" providerId="LiveId" clId="{7CFD9F78-406E-4762-93F3-AF184393CED6}" dt="2021-03-16T14:44:37.910" v="1077" actId="478"/>
          <ac:spMkLst>
            <pc:docMk/>
            <pc:sldMk cId="489775896" sldId="262"/>
            <ac:spMk id="86" creationId="{8C79FEB7-7E16-43F6-9178-A8063603712E}"/>
          </ac:spMkLst>
        </pc:spChg>
        <pc:spChg chg="del">
          <ac:chgData name="Fatima Pillosu" userId="a6295d4dc9e22643" providerId="LiveId" clId="{7CFD9F78-406E-4762-93F3-AF184393CED6}" dt="2021-03-16T14:44:35.325" v="1075" actId="478"/>
          <ac:spMkLst>
            <pc:docMk/>
            <pc:sldMk cId="489775896" sldId="262"/>
            <ac:spMk id="87" creationId="{0B31EB6F-AE05-405E-8D8E-46F1029C4216}"/>
          </ac:spMkLst>
        </pc:spChg>
        <pc:spChg chg="del">
          <ac:chgData name="Fatima Pillosu" userId="a6295d4dc9e22643" providerId="LiveId" clId="{7CFD9F78-406E-4762-93F3-AF184393CED6}" dt="2021-03-16T14:44:34.082" v="1074" actId="478"/>
          <ac:spMkLst>
            <pc:docMk/>
            <pc:sldMk cId="489775896" sldId="262"/>
            <ac:spMk id="88" creationId="{68EB8A59-D136-484A-8B4E-A4812041EA90}"/>
          </ac:spMkLst>
        </pc:spChg>
        <pc:spChg chg="del">
          <ac:chgData name="Fatima Pillosu" userId="a6295d4dc9e22643" providerId="LiveId" clId="{7CFD9F78-406E-4762-93F3-AF184393CED6}" dt="2021-03-16T14:44:32.537" v="1073" actId="478"/>
          <ac:spMkLst>
            <pc:docMk/>
            <pc:sldMk cId="489775896" sldId="262"/>
            <ac:spMk id="89" creationId="{68444454-9D1A-4BCB-B36E-7EA24D49E232}"/>
          </ac:spMkLst>
        </pc:spChg>
        <pc:spChg chg="del">
          <ac:chgData name="Fatima Pillosu" userId="a6295d4dc9e22643" providerId="LiveId" clId="{7CFD9F78-406E-4762-93F3-AF184393CED6}" dt="2021-03-16T14:44:36.702" v="1076" actId="478"/>
          <ac:spMkLst>
            <pc:docMk/>
            <pc:sldMk cId="489775896" sldId="262"/>
            <ac:spMk id="90" creationId="{834C46D0-3AFE-4EF3-8307-254D0373C3A0}"/>
          </ac:spMkLst>
        </pc:spChg>
        <pc:spChg chg="del">
          <ac:chgData name="Fatima Pillosu" userId="a6295d4dc9e22643" providerId="LiveId" clId="{7CFD9F78-406E-4762-93F3-AF184393CED6}" dt="2021-03-16T14:44:44.779" v="1084" actId="478"/>
          <ac:spMkLst>
            <pc:docMk/>
            <pc:sldMk cId="489775896" sldId="262"/>
            <ac:spMk id="91" creationId="{30DDE83A-22F5-40CD-9684-501DD198A72B}"/>
          </ac:spMkLst>
        </pc:spChg>
        <pc:spChg chg="del">
          <ac:chgData name="Fatima Pillosu" userId="a6295d4dc9e22643" providerId="LiveId" clId="{7CFD9F78-406E-4762-93F3-AF184393CED6}" dt="2021-03-16T14:44:43.448" v="1083" actId="478"/>
          <ac:spMkLst>
            <pc:docMk/>
            <pc:sldMk cId="489775896" sldId="262"/>
            <ac:spMk id="92" creationId="{2E52B036-DAD4-4BE1-8435-70579C99D213}"/>
          </ac:spMkLst>
        </pc:spChg>
        <pc:spChg chg="del">
          <ac:chgData name="Fatima Pillosu" userId="a6295d4dc9e22643" providerId="LiveId" clId="{7CFD9F78-406E-4762-93F3-AF184393CED6}" dt="2021-03-16T14:44:29.688" v="1071" actId="478"/>
          <ac:spMkLst>
            <pc:docMk/>
            <pc:sldMk cId="489775896" sldId="262"/>
            <ac:spMk id="93" creationId="{B1F1312C-FBC2-4B1B-B962-15D00C649D70}"/>
          </ac:spMkLst>
        </pc:spChg>
        <pc:spChg chg="del">
          <ac:chgData name="Fatima Pillosu" userId="a6295d4dc9e22643" providerId="LiveId" clId="{7CFD9F78-406E-4762-93F3-AF184393CED6}" dt="2021-03-16T14:44:30.858" v="1072" actId="478"/>
          <ac:spMkLst>
            <pc:docMk/>
            <pc:sldMk cId="489775896" sldId="262"/>
            <ac:spMk id="94" creationId="{4E4C3DFD-808C-4D51-90D6-32C177FFD748}"/>
          </ac:spMkLst>
        </pc:spChg>
        <pc:spChg chg="del mod">
          <ac:chgData name="Fatima Pillosu" userId="a6295d4dc9e22643" providerId="LiveId" clId="{7CFD9F78-406E-4762-93F3-AF184393CED6}" dt="2021-03-16T14:44:41.779" v="1082" actId="478"/>
          <ac:spMkLst>
            <pc:docMk/>
            <pc:sldMk cId="489775896" sldId="262"/>
            <ac:spMk id="95" creationId="{0FBF436A-F45D-44EF-A835-31E587D14160}"/>
          </ac:spMkLst>
        </pc:spChg>
        <pc:spChg chg="del">
          <ac:chgData name="Fatima Pillosu" userId="a6295d4dc9e22643" providerId="LiveId" clId="{7CFD9F78-406E-4762-93F3-AF184393CED6}" dt="2021-03-16T14:44:28.334" v="1070" actId="478"/>
          <ac:spMkLst>
            <pc:docMk/>
            <pc:sldMk cId="489775896" sldId="262"/>
            <ac:spMk id="96" creationId="{4F073E9C-D45E-48F1-BCF4-0A8FFA27D5C0}"/>
          </ac:spMkLst>
        </pc:spChg>
        <pc:spChg chg="del mod">
          <ac:chgData name="Fatima Pillosu" userId="a6295d4dc9e22643" providerId="LiveId" clId="{7CFD9F78-406E-4762-93F3-AF184393CED6}" dt="2021-03-16T14:44:39.671" v="1079" actId="478"/>
          <ac:spMkLst>
            <pc:docMk/>
            <pc:sldMk cId="489775896" sldId="262"/>
            <ac:spMk id="97" creationId="{77A09D30-8181-48F6-8948-0869B12D4BC8}"/>
          </ac:spMkLst>
        </pc:spChg>
        <pc:spChg chg="del">
          <ac:chgData name="Fatima Pillosu" userId="a6295d4dc9e22643" providerId="LiveId" clId="{7CFD9F78-406E-4762-93F3-AF184393CED6}" dt="2021-03-16T14:44:50.043" v="1088" actId="478"/>
          <ac:spMkLst>
            <pc:docMk/>
            <pc:sldMk cId="489775896" sldId="262"/>
            <ac:spMk id="98" creationId="{FFE5AC9A-EA37-49EA-AC30-86C327D3BEBA}"/>
          </ac:spMkLst>
        </pc:spChg>
        <pc:spChg chg="del">
          <ac:chgData name="Fatima Pillosu" userId="a6295d4dc9e22643" providerId="LiveId" clId="{7CFD9F78-406E-4762-93F3-AF184393CED6}" dt="2021-03-16T14:44:48.547" v="1087" actId="478"/>
          <ac:spMkLst>
            <pc:docMk/>
            <pc:sldMk cId="489775896" sldId="262"/>
            <ac:spMk id="99" creationId="{4B853121-1B1D-4A4C-9DF1-DD273791CC26}"/>
          </ac:spMkLst>
        </pc:spChg>
        <pc:spChg chg="del">
          <ac:chgData name="Fatima Pillosu" userId="a6295d4dc9e22643" providerId="LiveId" clId="{7CFD9F78-406E-4762-93F3-AF184393CED6}" dt="2021-03-16T14:44:53.242" v="1090" actId="478"/>
          <ac:spMkLst>
            <pc:docMk/>
            <pc:sldMk cId="489775896" sldId="262"/>
            <ac:spMk id="100" creationId="{EE52F890-6B77-464F-AC7D-3628CAA63602}"/>
          </ac:spMkLst>
        </pc:spChg>
        <pc:spChg chg="del">
          <ac:chgData name="Fatima Pillosu" userId="a6295d4dc9e22643" providerId="LiveId" clId="{7CFD9F78-406E-4762-93F3-AF184393CED6}" dt="2021-03-16T14:44:27.066" v="1069" actId="478"/>
          <ac:spMkLst>
            <pc:docMk/>
            <pc:sldMk cId="489775896" sldId="262"/>
            <ac:spMk id="106" creationId="{336694FD-2596-4AB3-BA41-D8091571CF19}"/>
          </ac:spMkLst>
        </pc:spChg>
        <pc:spChg chg="del mod">
          <ac:chgData name="Fatima Pillosu" userId="a6295d4dc9e22643" providerId="LiveId" clId="{7CFD9F78-406E-4762-93F3-AF184393CED6}" dt="2021-03-16T14:44:46.734" v="1086" actId="478"/>
          <ac:spMkLst>
            <pc:docMk/>
            <pc:sldMk cId="489775896" sldId="262"/>
            <ac:spMk id="107" creationId="{36289C93-1CC9-4857-A117-D04EA752429F}"/>
          </ac:spMkLst>
        </pc:spChg>
        <pc:spChg chg="del">
          <ac:chgData name="Fatima Pillosu" userId="a6295d4dc9e22643" providerId="LiveId" clId="{7CFD9F78-406E-4762-93F3-AF184393CED6}" dt="2021-03-16T14:44:57.562" v="1092" actId="478"/>
          <ac:spMkLst>
            <pc:docMk/>
            <pc:sldMk cId="489775896" sldId="262"/>
            <ac:spMk id="108" creationId="{09F9381C-8ABE-4A65-9FD8-B92D3A17CD57}"/>
          </ac:spMkLst>
        </pc:spChg>
        <pc:spChg chg="del">
          <ac:chgData name="Fatima Pillosu" userId="a6295d4dc9e22643" providerId="LiveId" clId="{7CFD9F78-406E-4762-93F3-AF184393CED6}" dt="2021-03-16T14:44:56.006" v="1091" actId="478"/>
          <ac:spMkLst>
            <pc:docMk/>
            <pc:sldMk cId="489775896" sldId="262"/>
            <ac:spMk id="109" creationId="{DD4030DE-5493-4579-841E-785D3F642573}"/>
          </ac:spMkLst>
        </pc:spChg>
        <pc:spChg chg="del">
          <ac:chgData name="Fatima Pillosu" userId="a6295d4dc9e22643" providerId="LiveId" clId="{7CFD9F78-406E-4762-93F3-AF184393CED6}" dt="2021-03-16T14:44:51.760" v="1089" actId="478"/>
          <ac:spMkLst>
            <pc:docMk/>
            <pc:sldMk cId="489775896" sldId="262"/>
            <ac:spMk id="110" creationId="{7F258A4E-20AF-4350-A516-79436452E644}"/>
          </ac:spMkLst>
        </pc:spChg>
        <pc:picChg chg="add del mod modCrop">
          <ac:chgData name="Fatima Pillosu" userId="a6295d4dc9e22643" providerId="LiveId" clId="{7CFD9F78-406E-4762-93F3-AF184393CED6}" dt="2021-03-16T15:44:24.975" v="1739" actId="478"/>
          <ac:picMkLst>
            <pc:docMk/>
            <pc:sldMk cId="489775896" sldId="262"/>
            <ac:picMk id="2" creationId="{857EE9FA-FF37-4A79-92DD-0E2976D19F9B}"/>
          </ac:picMkLst>
        </pc:picChg>
        <pc:picChg chg="add mod ord modCrop">
          <ac:chgData name="Fatima Pillosu" userId="a6295d4dc9e22643" providerId="LiveId" clId="{7CFD9F78-406E-4762-93F3-AF184393CED6}" dt="2021-03-16T15:43:11.741" v="1712" actId="732"/>
          <ac:picMkLst>
            <pc:docMk/>
            <pc:sldMk cId="489775896" sldId="262"/>
            <ac:picMk id="3" creationId="{3FC1B50F-5AD4-4249-9CA1-73D41140C2BD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5" creationId="{9C9133B2-E638-4450-ACFA-9678D62BB787}"/>
          </ac:picMkLst>
        </pc:picChg>
        <pc:picChg chg="del">
          <ac:chgData name="Fatima Pillosu" userId="a6295d4dc9e22643" providerId="LiveId" clId="{7CFD9F78-406E-4762-93F3-AF184393CED6}" dt="2021-03-16T15:41:25.398" v="1700" actId="478"/>
          <ac:picMkLst>
            <pc:docMk/>
            <pc:sldMk cId="489775896" sldId="262"/>
            <ac:picMk id="7" creationId="{9003B654-B56B-4B89-85B4-EAED5E15047E}"/>
          </ac:picMkLst>
        </pc:picChg>
        <pc:picChg chg="add mod">
          <ac:chgData name="Fatima Pillosu" userId="a6295d4dc9e22643" providerId="LiveId" clId="{7CFD9F78-406E-4762-93F3-AF184393CED6}" dt="2021-03-16T15:44:17.710" v="1738" actId="14100"/>
          <ac:picMkLst>
            <pc:docMk/>
            <pc:sldMk cId="489775896" sldId="262"/>
            <ac:picMk id="45" creationId="{2DDD64F7-FE78-4BBF-A748-9D1F97A1C650}"/>
          </ac:picMkLst>
        </pc:picChg>
        <pc:picChg chg="del">
          <ac:chgData name="Fatima Pillosu" userId="a6295d4dc9e22643" providerId="LiveId" clId="{7CFD9F78-406E-4762-93F3-AF184393CED6}" dt="2021-03-16T15:41:23.903" v="1699" actId="478"/>
          <ac:picMkLst>
            <pc:docMk/>
            <pc:sldMk cId="489775896" sldId="262"/>
            <ac:picMk id="57" creationId="{BBFD4F8B-DE7A-4EB2-9306-EC1539E2BB5A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6" creationId="{8BC26355-2065-49FB-BB7A-457E03A51E6C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8" creationId="{5034CECD-8ADD-4769-89B5-4C005711199D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69" creationId="{CDBB21F8-436E-4FB7-B889-7736C3AF1402}"/>
          </ac:picMkLst>
        </pc:picChg>
        <pc:picChg chg="del">
          <ac:chgData name="Fatima Pillosu" userId="a6295d4dc9e22643" providerId="LiveId" clId="{7CFD9F78-406E-4762-93F3-AF184393CED6}" dt="2021-03-16T15:39:46.513" v="1697" actId="478"/>
          <ac:picMkLst>
            <pc:docMk/>
            <pc:sldMk cId="489775896" sldId="262"/>
            <ac:picMk id="70" creationId="{E59B21C1-04F2-4AA6-866A-F18255B3E9D7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3" creationId="{B456FB79-8341-4B30-8D6C-232354A9A74F}"/>
          </ac:picMkLst>
        </pc:picChg>
        <pc:picChg chg="del">
          <ac:chgData name="Fatima Pillosu" userId="a6295d4dc9e22643" providerId="LiveId" clId="{7CFD9F78-406E-4762-93F3-AF184393CED6}" dt="2021-03-16T15:39:44.384" v="1696" actId="478"/>
          <ac:picMkLst>
            <pc:docMk/>
            <pc:sldMk cId="489775896" sldId="262"/>
            <ac:picMk id="74" creationId="{F96D2E36-EC74-475F-AA95-83966E242693}"/>
          </ac:picMkLst>
        </pc:picChg>
        <pc:cxnChg chg="del">
          <ac:chgData name="Fatima Pillosu" userId="a6295d4dc9e22643" providerId="LiveId" clId="{7CFD9F78-406E-4762-93F3-AF184393CED6}" dt="2021-03-16T14:44:40.242" v="1080" actId="478"/>
          <ac:cxnSpMkLst>
            <pc:docMk/>
            <pc:sldMk cId="489775896" sldId="262"/>
            <ac:cxnSpMk id="102" creationId="{88C56188-B8A0-4BE3-815A-B67DABB609DD}"/>
          </ac:cxnSpMkLst>
        </pc:cxnChg>
      </pc:sldChg>
      <pc:sldChg chg="delSp modSp mod ord">
        <pc:chgData name="Fatima Pillosu" userId="a6295d4dc9e22643" providerId="LiveId" clId="{7CFD9F78-406E-4762-93F3-AF184393CED6}" dt="2021-03-16T17:04:54.893" v="2010" actId="478"/>
        <pc:sldMkLst>
          <pc:docMk/>
          <pc:sldMk cId="1946935707" sldId="266"/>
        </pc:sldMkLst>
        <pc:spChg chg="del mod">
          <ac:chgData name="Fatima Pillosu" userId="a6295d4dc9e22643" providerId="LiveId" clId="{7CFD9F78-406E-4762-93F3-AF184393CED6}" dt="2021-03-16T14:43:02.886" v="1061" actId="478"/>
          <ac:spMkLst>
            <pc:docMk/>
            <pc:sldMk cId="1946935707" sldId="266"/>
            <ac:spMk id="6" creationId="{C22861DE-9861-4C25-8E86-8F417034FB26}"/>
          </ac:spMkLst>
        </pc:spChg>
        <pc:spChg chg="del">
          <ac:chgData name="Fatima Pillosu" userId="a6295d4dc9e22643" providerId="LiveId" clId="{7CFD9F78-406E-4762-93F3-AF184393CED6}" dt="2021-03-16T14:42:31.242" v="1047" actId="478"/>
          <ac:spMkLst>
            <pc:docMk/>
            <pc:sldMk cId="1946935707" sldId="266"/>
            <ac:spMk id="7" creationId="{DA1E4FF8-8D18-4941-A8A4-7A633FAA69AA}"/>
          </ac:spMkLst>
        </pc:spChg>
        <pc:spChg chg="del mod">
          <ac:chgData name="Fatima Pillosu" userId="a6295d4dc9e22643" providerId="LiveId" clId="{7CFD9F78-406E-4762-93F3-AF184393CED6}" dt="2021-03-16T14:43:00.553" v="1060" actId="478"/>
          <ac:spMkLst>
            <pc:docMk/>
            <pc:sldMk cId="1946935707" sldId="266"/>
            <ac:spMk id="9" creationId="{05AA62AE-3C04-4EC7-9DFB-C6D0AA14FE18}"/>
          </ac:spMkLst>
        </pc:spChg>
        <pc:spChg chg="del">
          <ac:chgData name="Fatima Pillosu" userId="a6295d4dc9e22643" providerId="LiveId" clId="{7CFD9F78-406E-4762-93F3-AF184393CED6}" dt="2021-03-16T14:42:32.691" v="1048" actId="478"/>
          <ac:spMkLst>
            <pc:docMk/>
            <pc:sldMk cId="1946935707" sldId="266"/>
            <ac:spMk id="10" creationId="{2A459FAE-1617-4FDE-B7D6-900C9F36428E}"/>
          </ac:spMkLst>
        </pc:spChg>
        <pc:spChg chg="del">
          <ac:chgData name="Fatima Pillosu" userId="a6295d4dc9e22643" providerId="LiveId" clId="{7CFD9F78-406E-4762-93F3-AF184393CED6}" dt="2021-03-16T14:42:44.166" v="1052" actId="478"/>
          <ac:spMkLst>
            <pc:docMk/>
            <pc:sldMk cId="1946935707" sldId="266"/>
            <ac:spMk id="12" creationId="{C89E9259-D30E-4FB3-B658-460F26B4FC14}"/>
          </ac:spMkLst>
        </pc:spChg>
        <pc:spChg chg="del">
          <ac:chgData name="Fatima Pillosu" userId="a6295d4dc9e22643" providerId="LiveId" clId="{7CFD9F78-406E-4762-93F3-AF184393CED6}" dt="2021-03-16T14:42:46.730" v="1054" actId="478"/>
          <ac:spMkLst>
            <pc:docMk/>
            <pc:sldMk cId="1946935707" sldId="266"/>
            <ac:spMk id="13" creationId="{B72D0F52-A0D0-496A-92E2-0521A6C572BE}"/>
          </ac:spMkLst>
        </pc:spChg>
        <pc:spChg chg="del">
          <ac:chgData name="Fatima Pillosu" userId="a6295d4dc9e22643" providerId="LiveId" clId="{7CFD9F78-406E-4762-93F3-AF184393CED6}" dt="2021-03-16T14:42:42.736" v="1051" actId="478"/>
          <ac:spMkLst>
            <pc:docMk/>
            <pc:sldMk cId="1946935707" sldId="266"/>
            <ac:spMk id="14" creationId="{5320C646-6BCF-4AD2-BEB5-FE64680FC0CF}"/>
          </ac:spMkLst>
        </pc:spChg>
        <pc:spChg chg="del">
          <ac:chgData name="Fatima Pillosu" userId="a6295d4dc9e22643" providerId="LiveId" clId="{7CFD9F78-406E-4762-93F3-AF184393CED6}" dt="2021-03-16T14:42:54.190" v="1057" actId="478"/>
          <ac:spMkLst>
            <pc:docMk/>
            <pc:sldMk cId="1946935707" sldId="266"/>
            <ac:spMk id="15" creationId="{1E664129-C640-4C17-AFA6-7CA00A08BB07}"/>
          </ac:spMkLst>
        </pc:spChg>
        <pc:spChg chg="mod">
          <ac:chgData name="Fatima Pillosu" userId="a6295d4dc9e22643" providerId="LiveId" clId="{7CFD9F78-406E-4762-93F3-AF184393CED6}" dt="2021-03-16T14:42:39.735" v="1050" actId="14100"/>
          <ac:spMkLst>
            <pc:docMk/>
            <pc:sldMk cId="1946935707" sldId="266"/>
            <ac:spMk id="19" creationId="{DEAC4382-94E2-4B9F-8AE9-9B92C5BA73CE}"/>
          </ac:spMkLst>
        </pc:spChg>
        <pc:spChg chg="del mod">
          <ac:chgData name="Fatima Pillosu" userId="a6295d4dc9e22643" providerId="LiveId" clId="{7CFD9F78-406E-4762-93F3-AF184393CED6}" dt="2021-03-16T15:37:22.130" v="1664" actId="478"/>
          <ac:spMkLst>
            <pc:docMk/>
            <pc:sldMk cId="1946935707" sldId="266"/>
            <ac:spMk id="20" creationId="{D5CE56FC-7FF2-4039-90BF-813092F5F371}"/>
          </ac:spMkLst>
        </pc:spChg>
        <pc:spChg chg="del mod">
          <ac:chgData name="Fatima Pillosu" userId="a6295d4dc9e22643" providerId="LiveId" clId="{7CFD9F78-406E-4762-93F3-AF184393CED6}" dt="2021-03-16T15:37:23.611" v="1665" actId="478"/>
          <ac:spMkLst>
            <pc:docMk/>
            <pc:sldMk cId="1946935707" sldId="266"/>
            <ac:spMk id="21" creationId="{A896DB9E-F554-4453-88BC-C959C3D2E9B9}"/>
          </ac:spMkLst>
        </pc:spChg>
        <pc:spChg chg="del mod">
          <ac:chgData name="Fatima Pillosu" userId="a6295d4dc9e22643" providerId="LiveId" clId="{7CFD9F78-406E-4762-93F3-AF184393CED6}" dt="2021-03-16T17:04:53.618" v="2009" actId="478"/>
          <ac:spMkLst>
            <pc:docMk/>
            <pc:sldMk cId="1946935707" sldId="266"/>
            <ac:spMk id="25" creationId="{666D1123-4E4D-41BB-883E-3C2ECA76D530}"/>
          </ac:spMkLst>
        </pc:spChg>
        <pc:spChg chg="del">
          <ac:chgData name="Fatima Pillosu" userId="a6295d4dc9e22643" providerId="LiveId" clId="{7CFD9F78-406E-4762-93F3-AF184393CED6}" dt="2021-03-16T14:42:48.030" v="1055" actId="478"/>
          <ac:spMkLst>
            <pc:docMk/>
            <pc:sldMk cId="1946935707" sldId="266"/>
            <ac:spMk id="28" creationId="{20F62E3F-8D4A-4489-92C3-9D762A705CF4}"/>
          </ac:spMkLst>
        </pc:spChg>
        <pc:cxnChg chg="del">
          <ac:chgData name="Fatima Pillosu" userId="a6295d4dc9e22643" providerId="LiveId" clId="{7CFD9F78-406E-4762-93F3-AF184393CED6}" dt="2021-03-16T17:04:54.893" v="2010" actId="478"/>
          <ac:cxnSpMkLst>
            <pc:docMk/>
            <pc:sldMk cId="1946935707" sldId="266"/>
            <ac:cxnSpMk id="23" creationId="{32470C97-C747-4E4B-87C4-2E00F82EA09F}"/>
          </ac:cxnSpMkLst>
        </pc:cxnChg>
        <pc:cxnChg chg="del mod">
          <ac:chgData name="Fatima Pillosu" userId="a6295d4dc9e22643" providerId="LiveId" clId="{7CFD9F78-406E-4762-93F3-AF184393CED6}" dt="2021-03-16T14:42:44.933" v="1053" actId="478"/>
          <ac:cxnSpMkLst>
            <pc:docMk/>
            <pc:sldMk cId="1946935707" sldId="266"/>
            <ac:cxnSpMk id="29" creationId="{57C3CC20-413F-4C69-BA06-5A7AD20FB737}"/>
          </ac:cxnSpMkLst>
        </pc:cxnChg>
        <pc:cxnChg chg="del">
          <ac:chgData name="Fatima Pillosu" userId="a6295d4dc9e22643" providerId="LiveId" clId="{7CFD9F78-406E-4762-93F3-AF184393CED6}" dt="2021-03-16T14:42:48.621" v="1056" actId="478"/>
          <ac:cxnSpMkLst>
            <pc:docMk/>
            <pc:sldMk cId="1946935707" sldId="266"/>
            <ac:cxnSpMk id="34" creationId="{95E97FAA-5715-48AE-9DAA-9881B48C8674}"/>
          </ac:cxnSpMkLst>
        </pc:cxnChg>
        <pc:cxnChg chg="del">
          <ac:chgData name="Fatima Pillosu" userId="a6295d4dc9e22643" providerId="LiveId" clId="{7CFD9F78-406E-4762-93F3-AF184393CED6}" dt="2021-03-16T14:42:54.903" v="1058" actId="478"/>
          <ac:cxnSpMkLst>
            <pc:docMk/>
            <pc:sldMk cId="1946935707" sldId="266"/>
            <ac:cxnSpMk id="37" creationId="{CF48CB31-291A-4AF2-B671-4646016B2662}"/>
          </ac:cxnSpMkLst>
        </pc:cxnChg>
      </pc:sldChg>
      <pc:sldChg chg="modSp mod">
        <pc:chgData name="Fatima Pillosu" userId="a6295d4dc9e22643" providerId="LiveId" clId="{7CFD9F78-406E-4762-93F3-AF184393CED6}" dt="2021-03-16T14:45:41.338" v="1093" actId="1076"/>
        <pc:sldMkLst>
          <pc:docMk/>
          <pc:sldMk cId="3925843902" sldId="267"/>
        </pc:sldMkLst>
        <pc:grpChg chg="mod">
          <ac:chgData name="Fatima Pillosu" userId="a6295d4dc9e22643" providerId="LiveId" clId="{7CFD9F78-406E-4762-93F3-AF184393CED6}" dt="2021-03-16T14:45:41.338" v="1093" actId="1076"/>
          <ac:grpSpMkLst>
            <pc:docMk/>
            <pc:sldMk cId="3925843902" sldId="267"/>
            <ac:grpSpMk id="26" creationId="{81AD83B3-111E-4571-A167-89004A5CC3AC}"/>
          </ac:grpSpMkLst>
        </pc:grpChg>
      </pc:sldChg>
      <pc:sldChg chg="del">
        <pc:chgData name="Fatima Pillosu" userId="a6295d4dc9e22643" providerId="LiveId" clId="{7CFD9F78-406E-4762-93F3-AF184393CED6}" dt="2021-03-16T12:00:02.622" v="264" actId="47"/>
        <pc:sldMkLst>
          <pc:docMk/>
          <pc:sldMk cId="2603066377" sldId="268"/>
        </pc:sldMkLst>
      </pc:sldChg>
      <pc:sldChg chg="addSp delSp modSp new mod ord addCm delCm">
        <pc:chgData name="Fatima Pillosu" userId="a6295d4dc9e22643" providerId="LiveId" clId="{7CFD9F78-406E-4762-93F3-AF184393CED6}" dt="2021-03-16T17:01:56.387" v="1989" actId="2085"/>
        <pc:sldMkLst>
          <pc:docMk/>
          <pc:sldMk cId="1838584490" sldId="269"/>
        </pc:sldMkLst>
        <pc:spChg chg="del">
          <ac:chgData name="Fatima Pillosu" userId="a6295d4dc9e22643" providerId="LiveId" clId="{7CFD9F78-406E-4762-93F3-AF184393CED6}" dt="2021-03-16T10:57:24.393" v="37" actId="478"/>
          <ac:spMkLst>
            <pc:docMk/>
            <pc:sldMk cId="1838584490" sldId="269"/>
            <ac:spMk id="2" creationId="{57142D01-F6E8-4CF6-98E0-CAFF5A5C095D}"/>
          </ac:spMkLst>
        </pc:spChg>
        <pc:spChg chg="del">
          <ac:chgData name="Fatima Pillosu" userId="a6295d4dc9e22643" providerId="LiveId" clId="{7CFD9F78-406E-4762-93F3-AF184393CED6}" dt="2021-03-16T10:57:25.092" v="38" actId="478"/>
          <ac:spMkLst>
            <pc:docMk/>
            <pc:sldMk cId="1838584490" sldId="269"/>
            <ac:spMk id="3" creationId="{E8D02553-D024-4006-8F09-9A07749DF47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" creationId="{A39D5F76-047E-44E4-A370-69E186607A8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6" creationId="{936C7DFB-9AE7-4A2F-9F43-23D9E6BDCF0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7" creationId="{C94B1BE3-F5BB-450A-AD97-85167DEB5794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8" creationId="{B34D8F2A-E444-452F-BDC4-A7230FB213C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9" creationId="{AD0AD137-09E3-4CF9-A49F-856B7D8844F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0" creationId="{DDE2951C-6E5B-4494-8EF6-3D69556815C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1" creationId="{2458937F-ED5A-4901-9011-023EC012ADF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2" creationId="{A5B4C20C-87A0-4162-AAF3-95094C43BB51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3" creationId="{84F08275-08FB-40EF-9656-034F5AE2C63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4" creationId="{C8471F15-122A-4C43-9D44-E498D29F6A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5" creationId="{DBD0CEAE-F9C6-4979-937F-B836AC06CCE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16" creationId="{28FD9835-27E5-4336-AB66-1705438BEF2A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7" creationId="{6BDC4C10-9A45-406E-A51E-B8D6A3750D00}"/>
          </ac:spMkLst>
        </pc:spChg>
        <pc:spChg chg="add del mod">
          <ac:chgData name="Fatima Pillosu" userId="a6295d4dc9e22643" providerId="LiveId" clId="{7CFD9F78-406E-4762-93F3-AF184393CED6}" dt="2021-03-16T14:26:34.344" v="717" actId="478"/>
          <ac:spMkLst>
            <pc:docMk/>
            <pc:sldMk cId="1838584490" sldId="269"/>
            <ac:spMk id="18" creationId="{B38A1669-6B11-49AA-83E0-D09166548158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19" creationId="{22FAB05D-65BA-48F9-98EE-ACE798A8D65D}"/>
          </ac:spMkLst>
        </pc:spChg>
        <pc:spChg chg="add del mod">
          <ac:chgData name="Fatima Pillosu" userId="a6295d4dc9e22643" providerId="LiveId" clId="{7CFD9F78-406E-4762-93F3-AF184393CED6}" dt="2021-03-16T14:26:46.004" v="721" actId="478"/>
          <ac:spMkLst>
            <pc:docMk/>
            <pc:sldMk cId="1838584490" sldId="269"/>
            <ac:spMk id="20" creationId="{2AF3D791-64D2-4142-9196-1064FD4626B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21" creationId="{6172DD5B-0E43-4B55-B6B4-597EB4AFEB3F}"/>
          </ac:spMkLst>
        </pc:spChg>
        <pc:spChg chg="add mod">
          <ac:chgData name="Fatima Pillosu" userId="a6295d4dc9e22643" providerId="LiveId" clId="{7CFD9F78-406E-4762-93F3-AF184393CED6}" dt="2021-03-16T16:54:44.313" v="1928" actId="1038"/>
          <ac:spMkLst>
            <pc:docMk/>
            <pc:sldMk cId="1838584490" sldId="269"/>
            <ac:spMk id="22" creationId="{06DA781C-F82F-440B-8064-74F714E333A2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23" creationId="{764C00FA-9081-444B-9F7F-9A3B1249C067}"/>
          </ac:spMkLst>
        </pc:spChg>
        <pc:spChg chg="add del mod">
          <ac:chgData name="Fatima Pillosu" userId="a6295d4dc9e22643" providerId="LiveId" clId="{7CFD9F78-406E-4762-93F3-AF184393CED6}" dt="2021-03-16T14:30:15.789" v="759" actId="478"/>
          <ac:spMkLst>
            <pc:docMk/>
            <pc:sldMk cId="1838584490" sldId="269"/>
            <ac:spMk id="29" creationId="{EB2A9F41-5F3C-4038-B839-943C0CBC5C42}"/>
          </ac:spMkLst>
        </pc:spChg>
        <pc:spChg chg="add del mod">
          <ac:chgData name="Fatima Pillosu" userId="a6295d4dc9e22643" providerId="LiveId" clId="{7CFD9F78-406E-4762-93F3-AF184393CED6}" dt="2021-03-16T14:30:18.310" v="760" actId="478"/>
          <ac:spMkLst>
            <pc:docMk/>
            <pc:sldMk cId="1838584490" sldId="269"/>
            <ac:spMk id="30" creationId="{4A3AEAC7-527C-43B8-9E39-C2164BF71A6D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1" creationId="{C3D9898C-F0AF-438F-925F-1D8E61865604}"/>
          </ac:spMkLst>
        </pc:spChg>
        <pc:spChg chg="add del mod">
          <ac:chgData name="Fatima Pillosu" userId="a6295d4dc9e22643" providerId="LiveId" clId="{7CFD9F78-406E-4762-93F3-AF184393CED6}" dt="2021-03-16T14:29:44.669" v="750" actId="478"/>
          <ac:spMkLst>
            <pc:docMk/>
            <pc:sldMk cId="1838584490" sldId="269"/>
            <ac:spMk id="32" creationId="{5E81FB58-C74C-4415-A899-E05B12562C1A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4" creationId="{A8A2E20C-9E80-4A00-9987-E3F6577C133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5" creationId="{6FDE23F9-7007-41F6-8230-6E23AC8D5A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6" creationId="{6A35645C-82C0-49E0-A4F7-B3C60180764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7" creationId="{62616D55-92BA-4752-9420-806CD36B6E7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8" creationId="{8F4B6839-FC51-41C5-AE23-ABF4076D268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39" creationId="{36EE37FB-CF00-47CE-8D05-BDB6C1BB9300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0" creationId="{9367C7DC-1662-48C8-8CCF-DA1DB7ADF588}"/>
          </ac:spMkLst>
        </pc:spChg>
        <pc:spChg chg="add del mod">
          <ac:chgData name="Fatima Pillosu" userId="a6295d4dc9e22643" providerId="LiveId" clId="{7CFD9F78-406E-4762-93F3-AF184393CED6}" dt="2021-03-16T14:32:42.290" v="782" actId="478"/>
          <ac:spMkLst>
            <pc:docMk/>
            <pc:sldMk cId="1838584490" sldId="269"/>
            <ac:spMk id="41" creationId="{2C661B37-4652-40E5-B432-9A3A4AE64BE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2" creationId="{A776783C-3723-4013-BC75-60B0EF408119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3" creationId="{7D6A25DE-C5AF-49A5-BF75-4A4249F42228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4" creationId="{B0E82A4C-5161-4830-BEC4-49963DB30606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5" creationId="{83A377DC-A9D5-4384-A023-A7A1D6495105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6" creationId="{0D9270AF-1709-4AA9-83A3-869C8612174B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7" creationId="{1ECDB9E5-F334-4FE2-9785-F819363CDE52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48" creationId="{193C4610-35E4-4535-912A-69339CDE740B}"/>
          </ac:spMkLst>
        </pc:spChg>
        <pc:spChg chg="add mod or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0" creationId="{40F977FD-E350-4413-9591-FA3E32D7EBCD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1" creationId="{9A81F886-E502-4E63-B14A-885FC89469AE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2" creationId="{3EBDC00A-44B4-481F-BABC-E656AB01924F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3" creationId="{5B03309D-0D13-47FB-803A-D6450D52DD9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4" creationId="{26541050-4D38-40EC-AE59-1D33FB67C39C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5" creationId="{201518CF-08CF-476A-BDC5-5889A1C752EE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56" creationId="{50B07229-8D7C-458B-98A0-08E3BE3AFC17}"/>
          </ac:spMkLst>
        </pc:spChg>
        <pc:spChg chg="add mod">
          <ac:chgData name="Fatima Pillosu" userId="a6295d4dc9e22643" providerId="LiveId" clId="{7CFD9F78-406E-4762-93F3-AF184393CED6}" dt="2021-03-16T16:55:01.619" v="1930" actId="113"/>
          <ac:spMkLst>
            <pc:docMk/>
            <pc:sldMk cId="1838584490" sldId="269"/>
            <ac:spMk id="57" creationId="{3480F8B5-A98E-412D-8C7A-F335C4215754}"/>
          </ac:spMkLst>
        </pc:spChg>
        <pc:spChg chg="add mod">
          <ac:chgData name="Fatima Pillosu" userId="a6295d4dc9e22643" providerId="LiveId" clId="{7CFD9F78-406E-4762-93F3-AF184393CED6}" dt="2021-03-16T17:01:10.895" v="1983" actId="1076"/>
          <ac:spMkLst>
            <pc:docMk/>
            <pc:sldMk cId="1838584490" sldId="269"/>
            <ac:spMk id="58" creationId="{96EAB187-7E56-475F-846B-0FB680EDBBB9}"/>
          </ac:spMkLst>
        </pc:spChg>
        <pc:spChg chg="add mod">
          <ac:chgData name="Fatima Pillosu" userId="a6295d4dc9e22643" providerId="LiveId" clId="{7CFD9F78-406E-4762-93F3-AF184393CED6}" dt="2021-03-16T16:54:39.326" v="1922" actId="1038"/>
          <ac:spMkLst>
            <pc:docMk/>
            <pc:sldMk cId="1838584490" sldId="269"/>
            <ac:spMk id="64" creationId="{46AA85A0-6988-40FA-BD48-131A7204EC61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6" creationId="{88E9C372-691B-4CD8-A779-6BE9A1DF44E6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67" creationId="{601E78D5-A8A9-481A-AAF1-9AF05B943F48}"/>
          </ac:spMkLst>
        </pc:spChg>
        <pc:spChg chg="add del mod">
          <ac:chgData name="Fatima Pillosu" userId="a6295d4dc9e22643" providerId="LiveId" clId="{7CFD9F78-406E-4762-93F3-AF184393CED6}" dt="2021-03-16T15:23:09.117" v="1545" actId="478"/>
          <ac:spMkLst>
            <pc:docMk/>
            <pc:sldMk cId="1838584490" sldId="269"/>
            <ac:spMk id="68" creationId="{5CBE298F-28F3-4817-BE06-466FC46D534B}"/>
          </ac:spMkLst>
        </pc:spChg>
        <pc:spChg chg="add del mod">
          <ac:chgData name="Fatima Pillosu" userId="a6295d4dc9e22643" providerId="LiveId" clId="{7CFD9F78-406E-4762-93F3-AF184393CED6}" dt="2021-03-16T15:23:12.113" v="1546" actId="478"/>
          <ac:spMkLst>
            <pc:docMk/>
            <pc:sldMk cId="1838584490" sldId="269"/>
            <ac:spMk id="69" creationId="{8C42DB0B-12E9-4120-A7DA-93F1CF1CB539}"/>
          </ac:spMkLst>
        </pc:spChg>
        <pc:spChg chg="add del mod">
          <ac:chgData name="Fatima Pillosu" userId="a6295d4dc9e22643" providerId="LiveId" clId="{7CFD9F78-406E-4762-93F3-AF184393CED6}" dt="2021-03-16T15:23:06.062" v="1544" actId="478"/>
          <ac:spMkLst>
            <pc:docMk/>
            <pc:sldMk cId="1838584490" sldId="269"/>
            <ac:spMk id="70" creationId="{701E7705-425E-4A9C-A07B-6DABC833838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1" creationId="{EB0D3487-ECBA-4B5A-A1A8-4F323D908BD3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2" creationId="{F01E2BEB-0823-4C7C-A5E7-EE3E3E797468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3" creationId="{723A34DD-F79F-409D-AE70-29D4415F4432}"/>
          </ac:spMkLst>
        </pc:spChg>
        <pc:spChg chg="add mod">
          <ac:chgData name="Fatima Pillosu" userId="a6295d4dc9e22643" providerId="LiveId" clId="{7CFD9F78-406E-4762-93F3-AF184393CED6}" dt="2021-03-16T17:00:40.347" v="1957" actId="164"/>
          <ac:spMkLst>
            <pc:docMk/>
            <pc:sldMk cId="1838584490" sldId="269"/>
            <ac:spMk id="74" creationId="{B7326700-7EB1-4237-AAB4-26DC7852811C}"/>
          </ac:spMkLst>
        </pc:spChg>
        <pc:grpChg chg="add mod">
          <ac:chgData name="Fatima Pillosu" userId="a6295d4dc9e22643" providerId="LiveId" clId="{7CFD9F78-406E-4762-93F3-AF184393CED6}" dt="2021-03-16T17:00:57.346" v="1981" actId="1036"/>
          <ac:grpSpMkLst>
            <pc:docMk/>
            <pc:sldMk cId="1838584490" sldId="269"/>
            <ac:grpSpMk id="2" creationId="{F6534CCE-C406-4BA9-AF57-8E7A229597A0}"/>
          </ac:grpSpMkLst>
        </pc:grpChg>
        <pc:picChg chg="add del mod">
          <ac:chgData name="Fatima Pillosu" userId="a6295d4dc9e22643" providerId="LiveId" clId="{7CFD9F78-406E-4762-93F3-AF184393CED6}" dt="2021-03-16T17:01:04.482" v="1982" actId="14100"/>
          <ac:picMkLst>
            <pc:docMk/>
            <pc:sldMk cId="1838584490" sldId="269"/>
            <ac:picMk id="4" creationId="{A2B79260-2843-4A96-9810-77DACA0397FD}"/>
          </ac:picMkLst>
        </pc:picChg>
        <pc:picChg chg="add del mod">
          <ac:chgData name="Fatima Pillosu" userId="a6295d4dc9e22643" providerId="LiveId" clId="{7CFD9F78-406E-4762-93F3-AF184393CED6}" dt="2021-03-16T14:29:41.409" v="747" actId="478"/>
          <ac:picMkLst>
            <pc:docMk/>
            <pc:sldMk cId="1838584490" sldId="269"/>
            <ac:picMk id="24" creationId="{97B218A7-D820-434B-BF38-FDBFBAF6C682}"/>
          </ac:picMkLst>
        </pc:picChg>
        <pc:picChg chg="add del mod">
          <ac:chgData name="Fatima Pillosu" userId="a6295d4dc9e22643" providerId="LiveId" clId="{7CFD9F78-406E-4762-93F3-AF184393CED6}" dt="2021-03-16T14:29:43.446" v="749" actId="478"/>
          <ac:picMkLst>
            <pc:docMk/>
            <pc:sldMk cId="1838584490" sldId="269"/>
            <ac:picMk id="25" creationId="{5D0BCEAC-E058-41F3-B001-38DA7C74A7D8}"/>
          </ac:picMkLst>
        </pc:picChg>
        <pc:picChg chg="add del mod">
          <ac:chgData name="Fatima Pillosu" userId="a6295d4dc9e22643" providerId="LiveId" clId="{7CFD9F78-406E-4762-93F3-AF184393CED6}" dt="2021-03-16T14:29:42.300" v="748" actId="478"/>
          <ac:picMkLst>
            <pc:docMk/>
            <pc:sldMk cId="1838584490" sldId="269"/>
            <ac:picMk id="26" creationId="{86CEFFA3-6C19-4D73-8FAF-DC2108CB6091}"/>
          </ac:picMkLst>
        </pc:picChg>
        <pc:picChg chg="add del mod">
          <ac:chgData name="Fatima Pillosu" userId="a6295d4dc9e22643" providerId="LiveId" clId="{7CFD9F78-406E-4762-93F3-AF184393CED6}" dt="2021-03-16T14:30:11.736" v="756" actId="478"/>
          <ac:picMkLst>
            <pc:docMk/>
            <pc:sldMk cId="1838584490" sldId="269"/>
            <ac:picMk id="27" creationId="{AF975E57-0F1E-4970-8C35-346B71DABFDF}"/>
          </ac:picMkLst>
        </pc:picChg>
        <pc:picChg chg="add del mod">
          <ac:chgData name="Fatima Pillosu" userId="a6295d4dc9e22643" providerId="LiveId" clId="{7CFD9F78-406E-4762-93F3-AF184393CED6}" dt="2021-03-16T14:29:48.331" v="751" actId="478"/>
          <ac:picMkLst>
            <pc:docMk/>
            <pc:sldMk cId="1838584490" sldId="269"/>
            <ac:picMk id="28" creationId="{6058FE78-C442-409F-BBB5-3D9589C739C0}"/>
          </ac:picMkLst>
        </pc:picChg>
        <pc:picChg chg="add del mod">
          <ac:chgData name="Fatima Pillosu" userId="a6295d4dc9e22643" providerId="LiveId" clId="{7CFD9F78-406E-4762-93F3-AF184393CED6}" dt="2021-03-16T14:29:40.265" v="746" actId="478"/>
          <ac:picMkLst>
            <pc:docMk/>
            <pc:sldMk cId="1838584490" sldId="269"/>
            <ac:picMk id="33" creationId="{F4DD4698-DFB1-4EF0-B630-00AF71858BB3}"/>
          </ac:picMkLst>
        </pc:picChg>
        <pc:picChg chg="add del mod">
          <ac:chgData name="Fatima Pillosu" userId="a6295d4dc9e22643" providerId="LiveId" clId="{7CFD9F78-406E-4762-93F3-AF184393CED6}" dt="2021-03-16T14:57:10.746" v="1283" actId="478"/>
          <ac:picMkLst>
            <pc:docMk/>
            <pc:sldMk cId="1838584490" sldId="269"/>
            <ac:picMk id="63" creationId="{1C3DED81-3B44-4A8B-A4DC-F4EDEDBB1A41}"/>
          </ac:picMkLst>
        </pc:picChg>
        <pc:picChg chg="add del mod modCrop">
          <ac:chgData name="Fatima Pillosu" userId="a6295d4dc9e22643" providerId="LiveId" clId="{7CFD9F78-406E-4762-93F3-AF184393CED6}" dt="2021-03-16T17:01:56.387" v="1989" actId="2085"/>
          <ac:picMkLst>
            <pc:docMk/>
            <pc:sldMk cId="1838584490" sldId="269"/>
            <ac:picMk id="65" creationId="{8B5C7F59-F6DF-4307-A8C8-9E75981D2D20}"/>
          </ac:picMkLst>
        </pc:picChg>
        <pc:cxnChg chg="add mod">
          <ac:chgData name="Fatima Pillosu" userId="a6295d4dc9e22643" providerId="LiveId" clId="{7CFD9F78-406E-4762-93F3-AF184393CED6}" dt="2021-03-16T16:54:44.313" v="1928" actId="1038"/>
          <ac:cxnSpMkLst>
            <pc:docMk/>
            <pc:sldMk cId="1838584490" sldId="269"/>
            <ac:cxnSpMk id="49" creationId="{66CC2919-E44F-45CC-AE5C-FEA5F15812DD}"/>
          </ac:cxnSpMkLst>
        </pc:cxnChg>
        <pc:cxnChg chg="add del">
          <ac:chgData name="Fatima Pillosu" userId="a6295d4dc9e22643" providerId="LiveId" clId="{7CFD9F78-406E-4762-93F3-AF184393CED6}" dt="2021-03-16T14:40:51.550" v="1039" actId="478"/>
          <ac:cxnSpMkLst>
            <pc:docMk/>
            <pc:sldMk cId="1838584490" sldId="269"/>
            <ac:cxnSpMk id="60" creationId="{5682A29A-98BA-4433-9582-BB2A03E0923F}"/>
          </ac:cxnSpMkLst>
        </pc:cxnChg>
        <pc:cxnChg chg="add del">
          <ac:chgData name="Fatima Pillosu" userId="a6295d4dc9e22643" providerId="LiveId" clId="{7CFD9F78-406E-4762-93F3-AF184393CED6}" dt="2021-03-16T14:40:50.528" v="1038" actId="478"/>
          <ac:cxnSpMkLst>
            <pc:docMk/>
            <pc:sldMk cId="1838584490" sldId="269"/>
            <ac:cxnSpMk id="62" creationId="{54711C82-C55E-479D-AFFD-D68C0EE2711A}"/>
          </ac:cxnSpMkLst>
        </pc:cxnChg>
      </pc:sldChg>
      <pc:sldChg chg="addSp delSp modSp new mod">
        <pc:chgData name="Fatima Pillosu" userId="a6295d4dc9e22643" providerId="LiveId" clId="{7CFD9F78-406E-4762-93F3-AF184393CED6}" dt="2021-03-16T16:55:33.264" v="1933" actId="113"/>
        <pc:sldMkLst>
          <pc:docMk/>
          <pc:sldMk cId="3413225395" sldId="270"/>
        </pc:sldMkLst>
        <pc:spChg chg="del">
          <ac:chgData name="Fatima Pillosu" userId="a6295d4dc9e22643" providerId="LiveId" clId="{7CFD9F78-406E-4762-93F3-AF184393CED6}" dt="2021-03-16T10:59:53.731" v="42" actId="478"/>
          <ac:spMkLst>
            <pc:docMk/>
            <pc:sldMk cId="3413225395" sldId="270"/>
            <ac:spMk id="2" creationId="{EBA6C6C9-7F47-469B-8C1D-7A75CF9DC09B}"/>
          </ac:spMkLst>
        </pc:spChg>
        <pc:spChg chg="del">
          <ac:chgData name="Fatima Pillosu" userId="a6295d4dc9e22643" providerId="LiveId" clId="{7CFD9F78-406E-4762-93F3-AF184393CED6}" dt="2021-03-16T10:59:52.242" v="41" actId="478"/>
          <ac:spMkLst>
            <pc:docMk/>
            <pc:sldMk cId="3413225395" sldId="270"/>
            <ac:spMk id="3" creationId="{692636D9-30E6-487D-AACF-17CB5EFCDB0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6" creationId="{FA7DC6D3-59A4-40FB-99A1-34685B4B586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8" creationId="{1CF0B0C9-AF5B-4BBF-A535-FFDCBF83AC27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1" creationId="{7EB7F601-C185-4590-8245-E2ABED3FB772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2" creationId="{3BC310A9-751D-419D-B0B1-41D5DF06F4BB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3" creationId="{B27E9B1C-46FD-4FA3-A5BA-20AE1EC51E24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4" creationId="{3A892531-9175-4DA1-A94A-6EEE02ECAF28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5" creationId="{920E7FFF-CFD1-4206-83A8-BFF43B1EBD4A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6" creationId="{9788F6A1-F9A4-46FF-A4A0-9576D79969F1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7" creationId="{087CE2B4-EA0E-477F-B243-4DAFB682B4F5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8" creationId="{6893E25A-0A89-4BA4-9F6B-AA21C58A9C0F}"/>
          </ac:spMkLst>
        </pc:spChg>
        <pc:spChg chg="add del mod">
          <ac:chgData name="Fatima Pillosu" userId="a6295d4dc9e22643" providerId="LiveId" clId="{7CFD9F78-406E-4762-93F3-AF184393CED6}" dt="2021-03-16T11:40:51.895" v="215" actId="478"/>
          <ac:spMkLst>
            <pc:docMk/>
            <pc:sldMk cId="3413225395" sldId="270"/>
            <ac:spMk id="19" creationId="{EC0F003B-480E-4062-BFA8-619AFB1BB3E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1" creationId="{C02F69DC-5F77-4D09-8B2E-56C2724FCC43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4" creationId="{3E5BF154-4709-42AA-B7E9-011F0C6A41E6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5" creationId="{5B0C6997-12EB-4648-89F6-35673EF1D231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6" creationId="{649E04B6-8EDE-4DB8-9AE3-93072C41D5A8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7" creationId="{2BC47A2D-A9C6-4658-BEBA-833559015BFF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38" creationId="{F3CF8F3F-D4CF-4210-B60C-71CC3AB759B1}"/>
          </ac:spMkLst>
        </pc:spChg>
        <pc:spChg chg="add del mod">
          <ac:chgData name="Fatima Pillosu" userId="a6295d4dc9e22643" providerId="LiveId" clId="{7CFD9F78-406E-4762-93F3-AF184393CED6}" dt="2021-03-16T12:15:31.245" v="493" actId="478"/>
          <ac:spMkLst>
            <pc:docMk/>
            <pc:sldMk cId="3413225395" sldId="270"/>
            <ac:spMk id="39" creationId="{7D59A4F6-198C-4294-BE83-510B95D4899E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0" creationId="{CADC0A01-79A8-47A0-9D50-CE4359BE673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1" creationId="{1A51E6A4-FE64-45BB-A5B4-27B8729B4D59}"/>
          </ac:spMkLst>
        </pc:spChg>
        <pc:spChg chg="add mod">
          <ac:chgData name="Fatima Pillosu" userId="a6295d4dc9e22643" providerId="LiveId" clId="{7CFD9F78-406E-4762-93F3-AF184393CED6}" dt="2021-03-16T16:55:33.264" v="1933" actId="113"/>
          <ac:spMkLst>
            <pc:docMk/>
            <pc:sldMk cId="3413225395" sldId="270"/>
            <ac:spMk id="42" creationId="{B21E8227-E773-4C0F-9160-FA3EE9B0178B}"/>
          </ac:spMkLst>
        </pc:spChg>
        <pc:spChg chg="add mod">
          <ac:chgData name="Fatima Pillosu" userId="a6295d4dc9e22643" providerId="LiveId" clId="{7CFD9F78-406E-4762-93F3-AF184393CED6}" dt="2021-03-16T15:06:19.081" v="1482" actId="14100"/>
          <ac:spMkLst>
            <pc:docMk/>
            <pc:sldMk cId="3413225395" sldId="270"/>
            <ac:spMk id="46" creationId="{FDA131F1-B627-4FFD-9152-EB53F78F8904}"/>
          </ac:spMkLst>
        </pc:spChg>
        <pc:spChg chg="add mod">
          <ac:chgData name="Fatima Pillosu" userId="a6295d4dc9e22643" providerId="LiveId" clId="{7CFD9F78-406E-4762-93F3-AF184393CED6}" dt="2021-03-16T15:18:33.055" v="1506" actId="14100"/>
          <ac:spMkLst>
            <pc:docMk/>
            <pc:sldMk cId="3413225395" sldId="270"/>
            <ac:spMk id="47" creationId="{D37482AB-C56A-47A9-A1F2-7FF23CF286B3}"/>
          </ac:spMkLst>
        </pc:spChg>
        <pc:spChg chg="add mod">
          <ac:chgData name="Fatima Pillosu" userId="a6295d4dc9e22643" providerId="LiveId" clId="{7CFD9F78-406E-4762-93F3-AF184393CED6}" dt="2021-03-16T15:19:13.353" v="1518" actId="1076"/>
          <ac:spMkLst>
            <pc:docMk/>
            <pc:sldMk cId="3413225395" sldId="270"/>
            <ac:spMk id="48" creationId="{37486FDF-066B-4DCD-9953-1C8BD42B0B0D}"/>
          </ac:spMkLst>
        </pc:spChg>
        <pc:spChg chg="add mod">
          <ac:chgData name="Fatima Pillosu" userId="a6295d4dc9e22643" providerId="LiveId" clId="{7CFD9F78-406E-4762-93F3-AF184393CED6}" dt="2021-03-16T15:18:59.968" v="1516" actId="1037"/>
          <ac:spMkLst>
            <pc:docMk/>
            <pc:sldMk cId="3413225395" sldId="270"/>
            <ac:spMk id="49" creationId="{67917802-924C-45B3-95E8-3805B56BB312}"/>
          </ac:spMkLst>
        </pc:spChg>
        <pc:spChg chg="add mod">
          <ac:chgData name="Fatima Pillosu" userId="a6295d4dc9e22643" providerId="LiveId" clId="{7CFD9F78-406E-4762-93F3-AF184393CED6}" dt="2021-03-16T15:19:22.697" v="1522" actId="1035"/>
          <ac:spMkLst>
            <pc:docMk/>
            <pc:sldMk cId="3413225395" sldId="270"/>
            <ac:spMk id="51" creationId="{54E5ED50-9E02-4F6B-9C45-4CD3BC195278}"/>
          </ac:spMkLst>
        </pc:spChg>
        <pc:spChg chg="add mod">
          <ac:chgData name="Fatima Pillosu" userId="a6295d4dc9e22643" providerId="LiveId" clId="{7CFD9F78-406E-4762-93F3-AF184393CED6}" dt="2021-03-16T15:19:17.850" v="1519" actId="255"/>
          <ac:spMkLst>
            <pc:docMk/>
            <pc:sldMk cId="3413225395" sldId="270"/>
            <ac:spMk id="52" creationId="{B172BBE5-617B-4923-A73F-C18F6C086644}"/>
          </ac:spMkLst>
        </pc:spChg>
        <pc:grpChg chg="add mod">
          <ac:chgData name="Fatima Pillosu" userId="a6295d4dc9e22643" providerId="LiveId" clId="{7CFD9F78-406E-4762-93F3-AF184393CED6}" dt="2021-03-16T14:21:33.867" v="603" actId="1076"/>
          <ac:grpSpMkLst>
            <pc:docMk/>
            <pc:sldMk cId="3413225395" sldId="270"/>
            <ac:grpSpMk id="33" creationId="{48502049-6224-486B-AF04-628706F0C545}"/>
          </ac:grpSpMkLst>
        </pc:grpChg>
        <pc:picChg chg="add del mod modCrop">
          <ac:chgData name="Fatima Pillosu" userId="a6295d4dc9e22643" providerId="LiveId" clId="{7CFD9F78-406E-4762-93F3-AF184393CED6}" dt="2021-03-16T11:14:49.367" v="71" actId="478"/>
          <ac:picMkLst>
            <pc:docMk/>
            <pc:sldMk cId="3413225395" sldId="270"/>
            <ac:picMk id="4" creationId="{3CFF13AE-64BF-4C04-B20E-166B74E53842}"/>
          </ac:picMkLst>
        </pc:picChg>
        <pc:picChg chg="add del">
          <ac:chgData name="Fatima Pillosu" userId="a6295d4dc9e22643" providerId="LiveId" clId="{7CFD9F78-406E-4762-93F3-AF184393CED6}" dt="2021-03-16T11:00:40.792" v="45" actId="478"/>
          <ac:picMkLst>
            <pc:docMk/>
            <pc:sldMk cId="3413225395" sldId="270"/>
            <ac:picMk id="5" creationId="{8A993695-E180-4BA9-AA1C-8805236405B8}"/>
          </ac:picMkLst>
        </pc:picChg>
        <pc:picChg chg="add del mod">
          <ac:chgData name="Fatima Pillosu" userId="a6295d4dc9e22643" providerId="LiveId" clId="{7CFD9F78-406E-4762-93F3-AF184393CED6}" dt="2021-03-16T11:21:19" v="86" actId="478"/>
          <ac:picMkLst>
            <pc:docMk/>
            <pc:sldMk cId="3413225395" sldId="270"/>
            <ac:picMk id="7" creationId="{E91CC6B9-26D8-4043-B263-30287CEB0D87}"/>
          </ac:picMkLst>
        </pc:picChg>
        <pc:picChg chg="add del mod">
          <ac:chgData name="Fatima Pillosu" userId="a6295d4dc9e22643" providerId="LiveId" clId="{7CFD9F78-406E-4762-93F3-AF184393CED6}" dt="2021-03-16T11:21:39.528" v="91" actId="478"/>
          <ac:picMkLst>
            <pc:docMk/>
            <pc:sldMk cId="3413225395" sldId="270"/>
            <ac:picMk id="9" creationId="{DAD38222-51AD-45FE-ABCB-55462D79B9DF}"/>
          </ac:picMkLst>
        </pc:picChg>
        <pc:picChg chg="add del mod">
          <ac:chgData name="Fatima Pillosu" userId="a6295d4dc9e22643" providerId="LiveId" clId="{7CFD9F78-406E-4762-93F3-AF184393CED6}" dt="2021-03-16T12:00:22.184" v="271" actId="478"/>
          <ac:picMkLst>
            <pc:docMk/>
            <pc:sldMk cId="3413225395" sldId="270"/>
            <ac:picMk id="20" creationId="{A08108D8-B3AE-4D9C-9855-BF25E6DBDBED}"/>
          </ac:picMkLst>
        </pc:picChg>
        <pc:picChg chg="add del mod">
          <ac:chgData name="Fatima Pillosu" userId="a6295d4dc9e22643" providerId="LiveId" clId="{7CFD9F78-406E-4762-93F3-AF184393CED6}" dt="2021-03-16T11:50:25.388" v="226" actId="478"/>
          <ac:picMkLst>
            <pc:docMk/>
            <pc:sldMk cId="3413225395" sldId="270"/>
            <ac:picMk id="22" creationId="{30974F71-63C8-4391-B67E-BC6649506FDF}"/>
          </ac:picMkLst>
        </pc:picChg>
        <pc:picChg chg="add del mod">
          <ac:chgData name="Fatima Pillosu" userId="a6295d4dc9e22643" providerId="LiveId" clId="{7CFD9F78-406E-4762-93F3-AF184393CED6}" dt="2021-03-16T11:51:56.458" v="254" actId="478"/>
          <ac:picMkLst>
            <pc:docMk/>
            <pc:sldMk cId="3413225395" sldId="270"/>
            <ac:picMk id="23" creationId="{4D6B84A2-F106-4C3C-977C-97AB5805A1FD}"/>
          </ac:picMkLst>
        </pc:picChg>
        <pc:picChg chg="add del">
          <ac:chgData name="Fatima Pillosu" userId="a6295d4dc9e22643" providerId="LiveId" clId="{7CFD9F78-406E-4762-93F3-AF184393CED6}" dt="2021-03-16T12:00:09.588" v="266" actId="478"/>
          <ac:picMkLst>
            <pc:docMk/>
            <pc:sldMk cId="3413225395" sldId="270"/>
            <ac:picMk id="24" creationId="{68B8C8EA-FCAD-49EC-9D71-62045F1583D0}"/>
          </ac:picMkLst>
        </pc:picChg>
        <pc:picChg chg="add del mod">
          <ac:chgData name="Fatima Pillosu" userId="a6295d4dc9e22643" providerId="LiveId" clId="{7CFD9F78-406E-4762-93F3-AF184393CED6}" dt="2021-03-16T12:02:55.124" v="275" actId="478"/>
          <ac:picMkLst>
            <pc:docMk/>
            <pc:sldMk cId="3413225395" sldId="270"/>
            <ac:picMk id="26" creationId="{B048DC53-7883-4C09-B46B-1C0B6ABC999B}"/>
          </ac:picMkLst>
        </pc:picChg>
        <pc:picChg chg="add del mod ord">
          <ac:chgData name="Fatima Pillosu" userId="a6295d4dc9e22643" providerId="LiveId" clId="{7CFD9F78-406E-4762-93F3-AF184393CED6}" dt="2021-03-16T12:11:21.593" v="359" actId="478"/>
          <ac:picMkLst>
            <pc:docMk/>
            <pc:sldMk cId="3413225395" sldId="270"/>
            <ac:picMk id="28" creationId="{4E298C53-78B3-417E-A511-502BF7972207}"/>
          </ac:picMkLst>
        </pc:picChg>
        <pc:picChg chg="add mod">
          <ac:chgData name="Fatima Pillosu" userId="a6295d4dc9e22643" providerId="LiveId" clId="{7CFD9F78-406E-4762-93F3-AF184393CED6}" dt="2021-03-16T12:16:25.784" v="554" actId="164"/>
          <ac:picMkLst>
            <pc:docMk/>
            <pc:sldMk cId="3413225395" sldId="270"/>
            <ac:picMk id="30" creationId="{1E861386-7CD5-4FC9-99EF-FA78BD69D21A}"/>
          </ac:picMkLst>
        </pc:picChg>
        <pc:picChg chg="add del mod">
          <ac:chgData name="Fatima Pillosu" userId="a6295d4dc9e22643" providerId="LiveId" clId="{7CFD9F78-406E-4762-93F3-AF184393CED6}" dt="2021-03-16T12:11:47.520" v="365" actId="478"/>
          <ac:picMkLst>
            <pc:docMk/>
            <pc:sldMk cId="3413225395" sldId="270"/>
            <ac:picMk id="32" creationId="{7DF258B9-1DCC-4C8E-B0F1-47CA99450B35}"/>
          </ac:picMkLst>
        </pc:picChg>
        <pc:picChg chg="add del mod modCrop">
          <ac:chgData name="Fatima Pillosu" userId="a6295d4dc9e22643" providerId="LiveId" clId="{7CFD9F78-406E-4762-93F3-AF184393CED6}" dt="2021-03-16T14:52:04.090" v="1165" actId="478"/>
          <ac:picMkLst>
            <pc:docMk/>
            <pc:sldMk cId="3413225395" sldId="270"/>
            <ac:picMk id="43" creationId="{9894983F-BFF2-40D0-BD84-BEB25A5B6656}"/>
          </ac:picMkLst>
        </pc:picChg>
        <pc:picChg chg="add del mod">
          <ac:chgData name="Fatima Pillosu" userId="a6295d4dc9e22643" providerId="LiveId" clId="{7CFD9F78-406E-4762-93F3-AF184393CED6}" dt="2021-03-16T14:44:08.946" v="1068" actId="478"/>
          <ac:picMkLst>
            <pc:docMk/>
            <pc:sldMk cId="3413225395" sldId="270"/>
            <ac:picMk id="44" creationId="{D8A45D14-6500-419B-BCBB-533E760A2803}"/>
          </ac:picMkLst>
        </pc:picChg>
        <pc:picChg chg="add mod modCrop">
          <ac:chgData name="Fatima Pillosu" userId="a6295d4dc9e22643" providerId="LiveId" clId="{7CFD9F78-406E-4762-93F3-AF184393CED6}" dt="2021-03-16T15:18:20.777" v="1504" actId="14100"/>
          <ac:picMkLst>
            <pc:docMk/>
            <pc:sldMk cId="3413225395" sldId="270"/>
            <ac:picMk id="45" creationId="{902B3729-7A97-4B70-B7DC-F7DFF01A66B9}"/>
          </ac:picMkLst>
        </pc:picChg>
        <pc:picChg chg="add del mod">
          <ac:chgData name="Fatima Pillosu" userId="a6295d4dc9e22643" providerId="LiveId" clId="{7CFD9F78-406E-4762-93F3-AF184393CED6}" dt="2021-03-16T11:40:47.504" v="214" actId="478"/>
          <ac:picMkLst>
            <pc:docMk/>
            <pc:sldMk cId="3413225395" sldId="270"/>
            <ac:picMk id="1026" creationId="{55710DAE-A56C-4EF6-BE3C-1D85B83A8AB2}"/>
          </ac:picMkLst>
        </pc:picChg>
      </pc:sldChg>
      <pc:sldChg chg="addSp delSp modSp new mod">
        <pc:chgData name="Fatima Pillosu" userId="a6295d4dc9e22643" providerId="LiveId" clId="{7CFD9F78-406E-4762-93F3-AF184393CED6}" dt="2021-03-16T14:46:36.398" v="1100"/>
        <pc:sldMkLst>
          <pc:docMk/>
          <pc:sldMk cId="1176231223" sldId="271"/>
        </pc:sldMkLst>
        <pc:spChg chg="del">
          <ac:chgData name="Fatima Pillosu" userId="a6295d4dc9e22643" providerId="LiveId" clId="{7CFD9F78-406E-4762-93F3-AF184393CED6}" dt="2021-03-16T14:43:41.568" v="1064" actId="478"/>
          <ac:spMkLst>
            <pc:docMk/>
            <pc:sldMk cId="1176231223" sldId="271"/>
            <ac:spMk id="2" creationId="{1242C074-63E0-4A9D-B4B2-FC23F7A110B8}"/>
          </ac:spMkLst>
        </pc:spChg>
        <pc:spChg chg="del">
          <ac:chgData name="Fatima Pillosu" userId="a6295d4dc9e22643" providerId="LiveId" clId="{7CFD9F78-406E-4762-93F3-AF184393CED6}" dt="2021-03-16T14:43:43.055" v="1065" actId="478"/>
          <ac:spMkLst>
            <pc:docMk/>
            <pc:sldMk cId="1176231223" sldId="271"/>
            <ac:spMk id="3" creationId="{BAACD4FC-521B-4E81-A802-064EAD3DF4B3}"/>
          </ac:spMkLst>
        </pc:spChg>
        <pc:picChg chg="add mod">
          <ac:chgData name="Fatima Pillosu" userId="a6295d4dc9e22643" providerId="LiveId" clId="{7CFD9F78-406E-4762-93F3-AF184393CED6}" dt="2021-03-16T14:46:36.398" v="1100"/>
          <ac:picMkLst>
            <pc:docMk/>
            <pc:sldMk cId="1176231223" sldId="271"/>
            <ac:picMk id="4" creationId="{B6DE6792-1B98-43B4-920E-21DACDB64F53}"/>
          </ac:picMkLst>
        </pc:picChg>
      </pc:sldChg>
      <pc:sldChg chg="delSp modSp add del mod">
        <pc:chgData name="Fatima Pillosu" userId="a6295d4dc9e22643" providerId="LiveId" clId="{7CFD9F78-406E-4762-93F3-AF184393CED6}" dt="2021-03-16T14:28:56.656" v="744" actId="2696"/>
        <pc:sldMkLst>
          <pc:docMk/>
          <pc:sldMk cId="1239885629" sldId="271"/>
        </pc:sldMkLst>
        <pc:picChg chg="del mod">
          <ac:chgData name="Fatima Pillosu" userId="a6295d4dc9e22643" providerId="LiveId" clId="{7CFD9F78-406E-4762-93F3-AF184393CED6}" dt="2021-03-16T12:00:00.373" v="263" actId="478"/>
          <ac:picMkLst>
            <pc:docMk/>
            <pc:sldMk cId="1239885629" sldId="271"/>
            <ac:picMk id="4" creationId="{270C18AE-C3BC-44FC-90AF-C2BFAD182856}"/>
          </ac:picMkLst>
        </pc:picChg>
      </pc:sldChg>
      <pc:sldChg chg="addSp delSp modSp new del mod">
        <pc:chgData name="Fatima Pillosu" userId="a6295d4dc9e22643" providerId="LiveId" clId="{7CFD9F78-406E-4762-93F3-AF184393CED6}" dt="2021-03-16T11:11:13.660" v="70" actId="2696"/>
        <pc:sldMkLst>
          <pc:docMk/>
          <pc:sldMk cId="4260578242" sldId="271"/>
        </pc:sldMkLst>
        <pc:spChg chg="del">
          <ac:chgData name="Fatima Pillosu" userId="a6295d4dc9e22643" providerId="LiveId" clId="{7CFD9F78-406E-4762-93F3-AF184393CED6}" dt="2021-03-16T11:07:11.943" v="60" actId="478"/>
          <ac:spMkLst>
            <pc:docMk/>
            <pc:sldMk cId="4260578242" sldId="271"/>
            <ac:spMk id="2" creationId="{47E53941-92CD-45C0-99F1-A41ECC4846AB}"/>
          </ac:spMkLst>
        </pc:spChg>
        <pc:spChg chg="del">
          <ac:chgData name="Fatima Pillosu" userId="a6295d4dc9e22643" providerId="LiveId" clId="{7CFD9F78-406E-4762-93F3-AF184393CED6}" dt="2021-03-16T11:07:12.739" v="61" actId="478"/>
          <ac:spMkLst>
            <pc:docMk/>
            <pc:sldMk cId="4260578242" sldId="271"/>
            <ac:spMk id="3" creationId="{C7FD7E7D-4216-4653-AB8E-E429B0FC2DE6}"/>
          </ac:spMkLst>
        </pc:spChg>
        <pc:picChg chg="add mod">
          <ac:chgData name="Fatima Pillosu" userId="a6295d4dc9e22643" providerId="LiveId" clId="{7CFD9F78-406E-4762-93F3-AF184393CED6}" dt="2021-03-16T11:08:25.807" v="64"/>
          <ac:picMkLst>
            <pc:docMk/>
            <pc:sldMk cId="4260578242" sldId="271"/>
            <ac:picMk id="4" creationId="{664A126A-5E0F-4200-B50E-7881763268DF}"/>
          </ac:picMkLst>
        </pc:picChg>
        <pc:picChg chg="add del mod">
          <ac:chgData name="Fatima Pillosu" userId="a6295d4dc9e22643" providerId="LiveId" clId="{7CFD9F78-406E-4762-93F3-AF184393CED6}" dt="2021-03-16T11:10:18.711" v="67" actId="478"/>
          <ac:picMkLst>
            <pc:docMk/>
            <pc:sldMk cId="4260578242" sldId="271"/>
            <ac:picMk id="5" creationId="{A61F558F-5F3F-444E-A9A0-ED9496ADFE42}"/>
          </ac:picMkLst>
        </pc:picChg>
      </pc:sldChg>
      <pc:sldChg chg="modSp add del mod">
        <pc:chgData name="Fatima Pillosu" userId="a6295d4dc9e22643" providerId="LiveId" clId="{7CFD9F78-406E-4762-93F3-AF184393CED6}" dt="2021-03-16T12:11:31.134" v="361" actId="2696"/>
        <pc:sldMkLst>
          <pc:docMk/>
          <pc:sldMk cId="2026049213" sldId="272"/>
        </pc:sldMkLst>
        <pc:picChg chg="mod">
          <ac:chgData name="Fatima Pillosu" userId="a6295d4dc9e22643" providerId="LiveId" clId="{7CFD9F78-406E-4762-93F3-AF184393CED6}" dt="2021-03-16T12:11:12.954" v="356" actId="1076"/>
          <ac:picMkLst>
            <pc:docMk/>
            <pc:sldMk cId="2026049213" sldId="272"/>
            <ac:picMk id="4" creationId="{A2B79260-2843-4A96-9810-77DACA0397FD}"/>
          </ac:picMkLst>
        </pc:picChg>
      </pc:sldChg>
      <pc:sldChg chg="modSp add del mod">
        <pc:chgData name="Fatima Pillosu" userId="a6295d4dc9e22643" providerId="LiveId" clId="{7CFD9F78-406E-4762-93F3-AF184393CED6}" dt="2021-03-16T12:11:25.999" v="360" actId="2696"/>
        <pc:sldMkLst>
          <pc:docMk/>
          <pc:sldMk cId="615741735" sldId="273"/>
        </pc:sldMkLst>
        <pc:picChg chg="mod">
          <ac:chgData name="Fatima Pillosu" userId="a6295d4dc9e22643" providerId="LiveId" clId="{7CFD9F78-406E-4762-93F3-AF184393CED6}" dt="2021-03-16T12:11:16.648" v="358" actId="1076"/>
          <ac:picMkLst>
            <pc:docMk/>
            <pc:sldMk cId="615741735" sldId="273"/>
            <ac:picMk id="4" creationId="{A2B79260-2843-4A96-9810-77DACA0397FD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Costa Rica</cx:pt>
          <cx:pt idx="1">Hungary</cx:pt>
        </cx:lvl>
      </cx:strDim>
      <cx:numDim type="colorVal">
        <cx:f>Sheet1!$B$2:$B$13</cx:f>
        <cx:lvl ptCount="12" formatCode="General">
          <cx:pt idx="0">10</cx:pt>
          <cx:pt idx="1">10</cx:pt>
        </cx:lvl>
      </cx:numDim>
    </cx:data>
  </cx:chartData>
  <cx:chart>
    <cx:plotArea>
      <cx:plotAreaRegion>
        <cx:plotSurface>
          <cx:spPr>
            <a:ln>
              <a:solidFill>
                <a:schemeClr val="tx1"/>
              </a:solidFill>
            </a:ln>
          </cx:spPr>
        </cx:plotSurface>
        <cx:series layoutId="regionMap" uniqueId="{E581CDBE-794B-485E-83C0-35F98DD35C77}">
          <cx:tx>
            <cx:txData>
              <cx:f>Sheet1!$B$1</cx:f>
              <cx:v>Series1</cx:v>
            </cx:txData>
          </cx:tx>
          <cx:dataId val="0"/>
          <cx:layoutPr>
            <cx:regionLabelLayout val="none"/>
            <cx:geography projectionType="robinson" cultureLanguage="en-US" cultureRegion="GB" attribution="Powered by Bing">
              <cx:geoCache provider="{E9337A44-BEBE-4D9F-B70C-5C5E7DAFC167}">
                <cx:binary>rHrZjt04tuWvJPzccooiJUqFygKaks58YnZ4eBHCYZukKIoUqfnr7z7hzCzblUPhdgNGGEcThz2t
tbj/+Tz/47n5/OR+mnXT+n88z7+8En1v//Hzz/5ZfNZP/rWWz85486V//Wz0z+bLF/n8+edP7mmS
Lf85ChH5+Vk8uf7z/Opf/4Sv8c/mZJ6femna2+GzW+4++6Hp/V/c+8NbPz2boe0vr3P40i+vcuP7
p5/u5PPTq58+t73sl4fFfv7l1XePvfrp5x8/9h8D/9TA3PrhE7ybvc5oFuIMZRHKMhrSVz81puW/
3g1S8hplMUIE4ZiSCKXpb0NfPWl4/b+b0suEnj59cp+9/+nX/79/97slfH9LepN/3YfcXGac370s
8efv9/lf//zhAiz6hyvfmOLHHfq7Wz9aYje0/Mktv+3F/7sZCH2NkjhKaYhoGkVRknxnB5S9Jgh2
P06SNCMxRtFvQ381w38xnz+2we8v/mCA36//uPu7N/8/dv/PLfO7rxZP/VP54uTfGOev7/5m1R9e
/atY+RpG+0+/vIrJN5Fz+cKvr/2Zn//2zucn3//yKkij13ESxmFKozSMKCbwuenz11v0dZhFSYxw
QlFK41c/tcb14pdXCL2OUJKijCYYpTjO4B1vhsut+DXJUpxmNAozlFCS/p5YbkyzcNP+vhO//v6p
HfSNkW3vf3kVgfPYr4+9zDJOaBTjOMY4DmkYoxiC3D4/3UHygqfR/wn0OoTNkqlN4E12CtQmGTU6
hiQ5YeeLJMJLaZt0YrJNxUniuGbeJQ8i8Pw0LtO5mjnZR7S7iYJg2WE5vF26NcyT1KaF0rdznC5F
u3TbdpnCYxum13xNgnf00zcb/gerQBT9xzqyDEIAlgG7DNsTZt+vIzFd40XXR6WdwjKuuMpDj5ai
G5pqN0/RTRtJcuAcbUVfpefealJ2aK7LyTfv6nCMt/3oWGMNP8Q6O0DGi3I0o6zwc6LyKGq+qCjo
jk2VsMSpMJfCxwUl2THL5LuglqgIW1quCx/PWqyn2ni1w0l8DPk9kjplmQk4qxPdXsvBxXk3hnlK
nWL10KT5kARRbvpBbdOxZW02fpTKfeni/llgxPO44Z+Ij98NyRCUYuI1M7Oyd4tYrtMG3VLMg+s2
HjFbUvORGOLfBen4Jn6XJUHyFKzBTiIiWc05YTwKBIvIVHZD2p1SYnOXfMQqwRshG1ScO4LCTcyX
hPVo5acpUW9khx+NUDByHW7qYa03PCHHpcpcqQeDmEiDPFOEVTTYzj5bSkWmKRcT3WZSbk0bq13X
rQ9z0vKCtEbk6Tju1KrLxGdzPvDOsMw3qkhoWPJKryw1i9yMtVY5HsTbPl1lYbXoGZqTJxdKhk0k
CjurZxKMdJfuh56wGaZzplOKym7q3wqv8jRb1B0+Rb3eDpVtmYzi4xCYNacBv8ZZdVPNccWQXbp8
zhZX8Jo3xbRme2MtYmkgOxYNWcessNfxOvSMLlO/HYQrMjecfKXeeKpPai0rGo2nZArCAk9v1ykY
YH+NYaEmhOkF14UdDGWjtpJNvSSsSY1kloi6zFC3bCosEPMIlkB6ngfNmOVVhZp87PFttZr3qq9W
Ftu0OSc12QWqvRFoyHIc+Jqltu9zknUF0sOwl7qKCj7Fgokx1Ic4Vh3L2iRXlTz4mqwnlHWIOaTH
a7m4hMW6Y21j5Y2f9cYHypVS2H5rRty9T/pwQ6OkLuK2ogUWIy4i7TZC6XZD1rUGVzafp0i/UYHp
HvsvsRAPJMM32KB8qaKGDZrXG9kb8LYlNCVtm1SxVFb6gJBuD6voxrUMzdgehkGHOxM1xTJlS2HM
XLG4n7M1d83kS+ziLxJV4tiFaBtTdErBysWCDkuWkrO32F85x+m+9WWqu+tqkmq7LPhkVvkekezc
oeRRevSmwv2HJLoKdJDXoy5Uix8S15yXJKd42U/j0a1C5kOcDEzU5GyjtWP9HEs2L9mGDu6xasmT
JeEbb9tPYRhyNthbX4872aN3UWRv/ODf8L4JmW36Nm+qfdO2KK9Dn+xwAwNT2G0npjdTN+2mYYUw
yMYpH3RaLgk9TVUxNg58ILsNGzCSTCBzxYgR1Z+VTm5nqbocysGWRnLfm+XUo6DKJTHHMNMNZKro
bZTFMQuwv/PrsOSobZ8pX1hv8rFrH50Obqf5Q+eilpkYbzLlD4aiQrdVPmCNWYOjMJ/DmuYImTsj
mi1d0Y5wiMK5rdDeCLcNlyHOQ7HSvNLvOIbAFVH6zPUHYaetq6zI6+i9rFoW8mUqURTWYMl2t2b0
JtFJm0euKquh280NOuqu3nlFPoyTvdYuKYS3fVm5ehsozNZq4syrut/RxD/MAR3ZkM8z3ZohNHkC
+Ycly3Rqh3ljIWNsTGM/ukScROQMGIx+nOZKMShP+WRbl0cp+Ri66QOlCUD4+khdo5g3EcpVonjZ
xi7IwzA6JyK+CarhCsvWbkxHLZPYv+9Cqlk36KrkYq3KGrKQWQJ85Grsds73aZHU25VY/hD59i7Q
aVauJmjyl8qI4gjvGzJ7ZtJEbWor++28knwl/XxopNHFGESOjUk/7wSmPTzWpTlXAd8Y2xyN6VcY
cRrvqYEiQhefnVTWesZnATWVi9wua4lGTZk0Ay2ttXrPxRKyQDbiQzSRd32A3L1Rw8wSA4nEBesn
VS+QTZ0S93Kukm3YTsFupcTcRmoKmOkqvEk853syoIOuG3WrombPvZ33adjoDYXVNNqK63YF2LHM
EI5W8h3K8Bsw2YNN0Q0EEz6pat2v8YJvNBc73Vl0a9PBFQNkdha0Iz5wFwdlUGH8lib81LlVHjD2
3Zb25CSqoH9qqjRkF3TyILKWFrEcVTG6TBZe2ema2H5gKjXqA3d1kwerXs7DaHEhSZvlI5djyVu7
XMcW4w348HhumrHZ0V6uRzSkNK9VVjOUVuqOKw7ZySLxsSedYMSE451twvWgQ9+XnCa6WJUJDrKK
roZUu7sWuRYiNXhYM79fp2p9XKq1ydcmTK9mEqSF553d+uYmiF1/IydMmCNxskNJ3Z0TLa/70fCb
WqY5rTS6owiy7DytQVnVn9bUhLdy7aK7kAAYcHU5B6IqSGP9te6WNe8GsZZTJ8TBpfIu4lKUOJRT
QR1yt/SCvGxbiZLqW9Ks5NiuyoJfpeZar9rlBIfb0RH3GFpeBAvdE9uRYiZpv3eTcJC+64TVVEdM
+dtmkoVI3dF1b1o7yb3uILx9i6EASJ+W/TxtjEorqK6qYqtWZUTHh2DqwdHsFThqWgaNPq1Vytlq
KFTFUa153ftm06dTlNvx1IsAw5UBQpDYsh1SUaSoundLuxNrtqt17ZhuAqi/V0nnTwkPyyBROzFg
+BjV+UKkLtL0jFLZl/UKsGMx78Ms2UxJWmadQJt4WLawpoFZnO1jMTOwGWU9j2/iud531DOXmSFv
o3Fmy9Q4qL/0o4+GU23XM4/Qx9QCmszsp7btRE7HqilUZw5oxo7Vcb9pwwbQ1RgurI0az8TwqSfT
ykZhRVGlScNEIEemlOjypJOaAc4J07jOkz4696R5HMYRMl59j1Tb5y4CKDL0U65qwvOsWgkbPC25
5OWA3BWy5OS6uWPjGH60Hf5CVNcwS2nFEtLswUcfOjECdEynws3jQy/rHVktm93MjBOCYSm2ae3z
NogVWwKhmcrCmIVBuuN9dtcTea9tHbF6ljy3gc75hA+RSPcBaXWOw/BTNfpPCkdtvtbKMNLW5wXR
J5vYgAVRb/NUKXTs/IcVN2ytr+f2s66GWzfYJHeUvtHYnNJa7Qx3acH5shliCzUmqZ9p5zkbEX1Y
I8C6ZkH53LtysOaxIZVmOqzfzkF8i/y0c0v3dvFWM1HFB7TwJ3rXIdOyRSbZVvbVUzvO93PY7zv3
GNn6WTYwGZXND0B3rr1ZriFqe8m3tSLn2A839QQlUPG6z+VKmzyRkCD4LlOBz7NZCTbPY8RG+zb0
UpbCYM7Cqr619fUYdo8rzbZDA9NtO9QzKSPEcL3uUNDDL6frfE2WkRkOeaXpt8ASAXopAMuqDm+t
51PeCv1o6wTwwbhEABKXu4TEt/UCkxyzTefiTRw4d0HkB0z8ARCeLEAQIOA1MBOUJPhgs6yMqfpS
VZ7kUaVOJM2iXO/p5DCLVv1kAhmytnPA4xa7hwSIomQzX9yJpHBBUvG8dA3dWx4JyIkPeJnXG6mg
6usAyIkb6zUPO3UG5AilbUDBZvankHbN7TTycINcmhS+qvCxH6FEV9qlb3s88tJXtSyIwbt10iWi
1uRZm3UnFYbDLTLNWYRgtcqSdw03yX7B8VoMfsDvVLButW7fyma156kd+xsb47fmRJWp3jYK8XMc
Jpi9/KymCpUREBOqxV6Mos37th9truehWCiZr3TW5i7uqtuqrYZDpnvJEhVkt9la+XxQ7bINLWk3
YRJ2hQMOcMvTFv4AHAaNS8bbKVo+J0k1buOFnziNhnMwkasFcna6TN29Gz83Q+r3GZp0LoabiXJ/
H1Zr+5DdzU59Al1HXS0qC97QtHuIqOm3VqVveZeYg4tm+KPrz23TVrtpkvUdjwCcr5Uhu1gP9d3L
tVHgIm1WNjd4YJKQeoNlHxZZRXZZje0VAWKeQ4E/4WbdjUv2NjFxv+PVqs+pSa/p6m9Hkj177SLW
6em9bUMokWuy5WvlgBKt4ftEpYjNvB6uIoC8bplMkYqsKuMlAoIq25NN/JjTGTX7bh2nAvuNDtw7
M3XJeXJC59EUvO3UMJT1aIFs4Gw3GBYk4cm1/bxBI7WFDWqUv6AjlESQiLUiRxXVUJ3j+WohTb6I
QW7byt8F4EYsqCHEVU/xPSDeJJnkliCKwUfzVpNx7wUiZd2Kh9qWRiu56bm+ok0/3yzVqFgzmKro
lnoqXl5tW9sW9fAl6gSHOnZnvJbbkAZ4H0bt2Yps2LygNUmGcQ9Gp1X0DHEn2WqbZOMHMW64as9p
HbJFte3NEgX5iNR8C7mzzbtV+c3SgFLH6KrnolZUP2D5qPi8Hdtan6sWAXjUrsork/pPnW0pC/wy
544If1QjYi14T6vDW9iMtAg8SBlYzGqjkqXOhzHS2zFI8H6c0phhjvCVI+F1iKLr7CLB9LMBBrW4
aw3ed0ZDoyvWYRVtPQkSZqVtd0NlFiC2mJZJM/FirNG7FPTGrW8jl491mm3TTmA2Lfpja90n08VH
EUAoXviqpqnP/ZitVz3s4mxldfKSX2dpih6Q1jBKvRkwWQ/LwMdNtdw0PLsZo3E8VqSaN2sHlu3d
9sX009JqNsZ2KdLOfWpXaTdaqGw7K6QL2QuAkpWTWwkZYCVLshn6SDFlYe1f7YgBDOiZqmMdT6Lo
myGXkQfMA0iYD8GU83SUG+7ozcvlNCE+V2twi7KZ5BkG/0ozNRZoVJrVlZ0L2cTT1i4V0CjHgllH
eVzTepPg9ssyzk3eronP+RzMrNLzVbQ22Um33bOXZCrC4MHFDzEg8Jx3GdCSJkxKzDvx1ec8SeN9
D+g8xqTKTdivBYDDprRDOpeJXfvd1Mz1BSqA9tTN4n5yEgrrArqUFuNjgC1AhK55R3QEaLCJC1mT
qmiV7I/1QoYco46ex245iGDttgPu+328jtUNvVCDWbfPIEeiU6hsu8UAncPKX2cJAIYY5ICLvfZ0
NDVbG6DUXYYfrRH0MKFmNwJIz3kVHVrF03dL43a+j9HDkpkpR9QxM8XBttLxyNAQ4iv6EprUKKZF
WDHtarJ/SQlaRPXRVV3O+765T/SXrsrS00uQozg+OazVqQZhLIYTlpuOZG+tA9kssMO9sBD/LhYq
d7OON8skxvO8ziFQMipYRnoL2QEl+yBoP7/MP66Qvw1kXGr9zszAeSSVA0NkuKciC07DJXb0CrlM
tJCWzJyRfK4EzDN2eWAQUOdgDo62sh4EToWYzNaHYJyCgzNxaSIcnmscbmTQ16c5ueddkY4Y792Q
rky4FYMMBJuow+xj4+eDmuu4iGKXXUMK1wAHBnI0wb3iMS9p6MdDVw3lSInfTWkDbNve4koMx7Ba
PvU9CU+Wl0A80tw2Kr0KibHbHi00jzy/67tQbuM1uU9ConfzJfGma6GDBu19ZZ9f9h787K1fInzb
rN2FnVWsWhN5E3UTkM+sSKslLZp5lttRL1c8Q18ESc0mvLgBGTTehUEbwvQ83Xep3qVZZ85N0GxD
ANG3eF3Lto02KRTaMkJru42btb+qZvUQGaSZkctQeGvrUnZ6iwbf5gHv+XZF8wx2jtZ8bNRJ1H12
AwQamIjZ0UGC3HDJ20SYY5oKoGtxz4u54iSX2eDysK7ifOW0uot8yJpqrY448n1R62qvUsCi/dTp
Z0v2Kb7CoqpPWegQW2ztQY6BDI+7uIOoBpGsaz6merbXZmm2S8NnZudpOXa2FyD+4jFvTQwK3yVL
AMCy79VIjvESt3uogNmpWb80DocnFfN3XdNPO+Be9dGOY1rQxZg8NL3MRTO2eTtNJp96VQFbxk+4
avw1n0GNcRE/4SXc9aBX3kYcOGcw37zk9aanpQubdQtFxhZtKsetxFOfvxj0JWICwNX1pO5CV2Xb
ZaybLQ7rNzgEfZK79shD0d4gqEOFvQRZPGQnnhFVZhoAKeiuZL/K+TpWHvxgHG5br3Te1dEuzlqo
g1USF0gELUhgim6nKuwZHoN6r1s+gZiAXZFqMZRxkziWCOlP0xCXog+FBfESA/OVYVp2ac2Ll2jU
wwh1PJmXIqjbHWiEY47rFo4EkP6YLrMqUTN0pVSTfRvRQxUujpHe1/fTR0ywKIeWiocKP6E+Ttlc
I7+fEvKeTtYfeiikbBbLrgK9CxI7OLicMeSvgbrtyO1HtY7onF7g8diAFJuB/nLJR9FKY9YD9/+6
o8EwwblAPw3lC6QI6mHa8iXN2JyKFJwi9oeXhaRNI7YQnNcoGf170c+gp2aRK6Ey8WJqDDrUToLw
AocGxy4A4U2SUNx34P/gfsYe5om3+wB2koXUmas+aLpNXUGlCHCwn+s1PWraIMoalyR5PQE9rOLo
S9zq+dy16XQ22dRsVj0O+ZiQYaf4gHOQyLaNo+o6gFxxF1h3ViA1jg5PJ8cvDB/ofV67MNqBG4F9
pH9bKT8/ZPvqkrM4QTedKUaRVleCQjIBQeZaRpQeFr7eYQUy1QW8zCR5D0R9OILmj4vQirE00+Ju
ISXsKx4NN2J64BaHjyCZJRDoEEFxM1Ws8fXyrKbPqzNRITsb3rQJYgHPgkdl65XlCw/NnVgwqO/x
UO2a0H7gkypkMM43Ud0Bc05AYPZ6XQ8vBR+ZblsjKc7yI86G9mr1KUAdGjQsIJ0+tCGoM9lg67wi
QbtpQIo/ZBiQQRqBlA657oOdw7yKrduKCvT/BC3NBsmsKdZuaq+0KxXq0CmO209NRtGmogokJFGl
rPcwl0vdwNTKLRXNptEzWMpjMLpL8mRcTUGceHQuKlRwNhLZ2z6wD5rWnDk1hftwsZRZhWCQKdY6
tz02oLWDuCyNOLZEul3vh+sX4LnUmT/CAQoggRVwXhJ88H17ZUBTLl7cvBU8O2UX8BiQ2u0DDvpq
GtjHOl3h0IVX/V6qehfMS/dcN1DWaRSdQOOv3hirryDB6bvAAHnDAS0WrKp3IL6Dot9EBR5dchX4
6bYFTUqDvH9c1/lZTFmwl2EGdBiZ7BqyKuANHoFU26H4CHXXsW7VYudjAgJmmqx7SXp6W1sFYqJJ
rkb8dsxcf1sZ9YlPcDzjUQ2SwgVioIzjN3EHg4EAcPOiofZBu89kNm6Dqc2AHyO6HbQtqFpBNw7x
WNKqvdPZdAriWG/0MF+jEXh01fG3L6m57yxoJpjrEwfhj9nYc7Bk2UXUn4PIxqAhNcCvZ3lNOjLf
zLOetl3QLqWuKYtwQ85wnjCCLl6HRb0gk3e2PrzMzMacPGaTv+cTv+Egah5lHQPzUyUZJp6/QCWV
pduGZPzcb8jFV8gHOHs7zX7Njo21cMoklqPK4DBkpdbe6FEdmgTrm0nBuVcvJBBz0mwNWeabXloA
2jGcvOiui7c6CiUUUrsFWfms1/6TSlbKXvDWZJKSBp28ajWeciOBuvr2CEwPb5oA/HL01VbjQbGp
Og7K6U1MQN2Pp3CFU8AlYARlHgRLYXfp9JiENhGMZlFpBm82U5PFO08NiCZxyZdt0yF3egHvFA66
N3Na1nTi2zhe1iKq9NF5gYEV+i/YrNFuIPROEtftu1YuBZHxuJ2lzNvKVUcaheUkh3SDQBTMe+zf
+ADkDEgfcAx6ibUAGVHAKWUFckPCty8YHg7xQlBQ7LCelqQf9q4WYx4HTZmMKH7EwJeLWfduN8Qf
QM2J35jL2YRToKtFI+32I5ChbYN4s08B7A0pn/eZVsOZhB3J40sQeDXeA9vHe9RNt8Qst0GT2fdT
DDR+FA2bOhrtZC1NCbVe7IbaWQbs6QXiih4E2XG5wnbschPFEC4XNGymujq2ObgNTrqe/fVxdxT+
cGhPUYwogaYAgqMoBBLx/WH3yrOEqDGlJVrj3Tyj+cbBsUGcyFuRLHHxgkU5zq5VSGmhJwIA4FKQ
xwuIeZljeKFpUeD4dobzK1Aj8SFZj4vt9d0Ex1Lf9nl813TwbOziJBe/NjT9/vNfD0bDv5e2m39f
vPRD/fvX+bdGqr98avvZXNou/I8PXdpGfv/Wvxt8Lt0av3f7/ND88bX16k86Q/7y5n/XNoLQN2b9
j7aR/+v4pcOk/b1h69KPcXnl166RGL9OoCcDpUmagjnTb7pGKIaGkphEWfJty0gQodcUGDcNwzRJ
kiyLoBPo154RiJzXOAsJnJBCqwckTOgS+m3h3xkQ2tP+oN/i+2YLGIhQQqEv7OKX3zSLkIlrk9AV
CCwS5Up7zvjaHRYRFhGBNPbNdvzBINDhYv/dmfL7IOkPnRyZd2hJ66gpUehZa9X7tqqbv/n2nyzg
0rL27QKWAa8ZxAMt+2HcDOHwJQ3HMknq09Al5f9u+j801EQR9qs0qimrUHk2dwMpFu1E8ddfv0T4
H23OZWHfWKDFOGsNEU3pouQwD9MBwYmfTOXmf/f5HxJLUNcCEwH7AxTn0AXiWTeogeq+fvjr719s
+EfTv9j8m+nTbuqmpGmbkkNmzgF93uIYbaysbxJv7jhZ6mLy48KqNLj66xH/zJvw9yPWY6S8rmJV
NhNK2TDZ/llm0D3xNw71Z/aAkPt2QcaQccAjgIHUJ+cOywXaKtKNdnP7NwNcPPOPdgwSxLcDeDl0
JlAVzL+ajm6a+3J0gS5AougYwehd7P1VtTTJ3/jXnw33Q4Q3Cw6nmcRAwbpkqwl6TDFdioUkWS6g
WHeBE3A87cO/Ge5P4pH+EOsIDYZYT0SpGh+D8pIkIttwKUGba5Snn1PlMve1HH3t+bz5umfftrz9
2Vg/xj4hmpoqEmVY0Y2rg49+NMt+VUQAwmyb/V/72594OP0h/Hs38WAIgMPO/Ilj6JXKWCtQsWRw
jCsTlgKXjd3/cHZmS3LqTLu+oa0IIYFAp0BN3e2ePZ4Q9rKNmAQSM1f/v+XYB20+UxXRRyuilwMK
SZmSMt988trLNha3v/IGvccqxLQwW9LwGBkkjdxmnV8Zr62Hr3yBNwz9MAUYr5qO9yVudGZBKPny
KG09+/z3N37AVsHSpamPxDWUdkfcjP0jEt3978tP3zBKf2XzpYfsfBlgVdFCfhAOfSjz6kVPyc3l
x5+n8h8m6a9svnFSo9WCx0vjQiXkwSbt0kHAln3IWRMgAyymK3OwtWZX1l+3LRQ4bpHvOG7+t0b2
v3w+fhk08tVLS5P48gdtzcbK6Nu8tjMVUKSJoEoij0NmKOT88fLDNz5BrEy8nfwpb8cKnwCBc3os
U1V40H8RGUBY6opnN+3r6srMbEy8WJl4yQo3tW2Z73zh3OF89CEgrzO5NhlbT1+ZtmNtNkmOp3OI
d4q6/ahH94ctp9f3DdTamCfLSSn67M/je6rE3rfp7zEQcxQoxLre95bzx72xvKTzStO2CNaVUFIE
PPFC7Mg69Ab1DfK23ftesjJvhEa7vF0Kf99DLREWqsueG53nkTRVdTTD1RnZWLhiZehKFqPMvTnY
Ka87JYlGXIhW3ZWP2DBzsTLzruc+keXo78n8Erj0qPmRIwvWOHk0T9Xh8khtvWRl4GaYqqlwM7lz
pLhV07KnVXtbI2EYMjlXkW36/38b29z+tt60MnI6z5XHDFKZUrvdjdYWMVGdlzc9y8VuWWZzLFu6
HC9/1sbEeCujV3lwzscswS5I2htatiL0S3FtY9qwQ29l5UOfcs8OkPgwXv+oMu+bn6Uf+0B+ft9v
Pw/gGwsZOqdnAgnPnejkEXHGu5K2P9736JWJjykUsClrxT6dUwKNDTIeevl4+dkbftY7j9abn+3M
skykyOVOu4gJH4kDHYetY8hvby+/YGtOV0btlW7eF83i7Vmx9OIpa3s97PSgEdN/36nAXS3Rlruz
G/Sev5u1f+9ZqG+pEE+Xf/3G8uerFckMJM39hJuNQNYS4qOYZCoS6sFPXkz9vlXPVwuTVJNCDBi/
X01j2IsxmoNr14CNNc9Xi7Loptbkbhns/IH1z3ONdIUMun4/zLo/XB6hrVesFufU+p4Vngp2RTLu
0s68LEn10vvGvG92vZWzbkVQzG6HncdNM3FAdknv2gCah3f9em/lreu6Mk5GIGqCjFa4N64S7THt
jSdjqGNRbfGet9Bg5a5RiuczyXGbnD1keo0qjkVRuxVyLK7XvesdiPT9bch5at2c+FAv+mKJTTZD
plVBqO9fefyGIXgrI/NakpZETGLvtHSCeB4qprwdnEgUfvKK3Fx/SHjfvV4er43bkLuyupQlTdly
bG+lsXe2GyJhkSJKjP1BtfNipvlgSnszj2J/+X0bH4faqL+c4JINvcMW4u2ruUq6SA2ji6B8orP6
V1mjUANVTjmRH3OZVO81m5Xf1SzBIlZjAGl7F05Z9Ri46W1WOPSK2Wz4db5yu4vwA4FUOsymHe9H
MX/1IdiP6oGE6XjtG5zz5P/vlYauPS/To3UYFAw7nc73qtR1KEwaQt5X34za+yoT7+MSFHf+6NwI
Ml+Lxm14HHfl1MqOJU4SMH+XtAzhfgIZ8XQ7jPOHy4thY+TclUMrGl57ssfjbTaQmPKpOCDL7sU9
Gdr7BSr5dy661Qpw3QCHWyhtEMR41EkQJ8hvcv9zXTkvfOFXzHZrrFbLoKkHd6kI9hbbV0c7onxs
CB67Lr/mnR3+zyXguOe/vzk/KFM6jt/iBZnXjmE997eWz3svKx8Citwqwo0ec3cQ/Zzmvv7NAySH
gkb94KiBuTxdW1+48uBeyq1OPezQ1lHxsCShUk4UlOP77MhduVUx2rrpKL4vQBhGtJ8YhcK9+lim
6ftewFcDWFDTZ9kEG2oh+cmmj7WE0jkdQjcgV96w4d34aoQaFDElvCX4BL/ddY46unroQzHKIGKq
smGRFy+X5+K8qv7XHzh8NVglWzqUSCGBKgi5tQqSP5dcCQFvTDNf7T9ZY1jWoLp156CWsu1oKLzf
hi67d/1wttpwZOMZhu0EpZjpkN5JkaYR5PnXwpUbw8JW24tsncbUKA/YyckPotGvvpKmeucCZStv
6JR8MRNUGYgT9rccVRGumA+2Nh8FApZXVtDGfvynGviNkRcUAdVB4B3piHxvJ52oz5e7ieVP+aCx
u7hN2NfDHWnl9/fNx3kVvHkhLpeNDTokjKtiua3K4KREeXf50Rvuna08IuqUyrSZsZAo6/S+yZMh
NM3sHpOuMM8TKgyvLKlzIf2/jMFZvUhkjA24mvgQsxMnLkqe7xeXf4MQBMUZEO9Aq8e/jqgqi4KZ
yHCu8jGqAl1Gnpyc6PLHblgNWzkX4zhloAd8rJ9+R0QrNEUeBVfjKOd0478+8Zw5fDtNNeQxo+/5
/s5NPo+u6sM24S+lA3m3A/3F+FyMaq+D5UNAH0t+JTOz9UkrH5P63cjnDknsEXnL05yVOoZfQ81C
wcyVV2xtan8S6W+W31DwjAhWyB0rs8hxU0QGkyTmCerQiI9aRZSopJB7JRONm6WPVVnUcYcAD0U1
z+WJ23AZzsohWa2GtmXY1aZ0gRQDkpqKvO9846y8EbeoDk1LPDq1vIm7yflBRigmKec16q9R1Hj5
CzZ2HWfllwRSQlOdYpkr1VuUfKV8l/lFdpBQuUZCCxLOLTQ773vZ6szW87puF4OXtTR7KFEjkOOw
KzIUYiQqRqroyjdtzcrKLaHWpG378009gBE/WuX3p3SGWv7yR2w9fWWsc1pwxYbzwdNMbexYcRAu
D66M0J/zxD/25j9u6s2atk2mDDSR/s57IS/Lf9n38pVFJpx3KNJ8du7yvT3Kj8sBL44QaIryUIdT
hOrAg/407lGqE9FYRzLO3/mxKzP2Ctx+8vPyWMYRmIhOeqFyITC+PJQbNxPnz9/ffO2QMQnfh8dn
zhNnPB69CeHwNIQs7r4wD14WV/Pn7toZdGNPWVMkvJq5QbXApPggP1bzwCBQTr5MDipfqHXrK1O4
sQvTleF2Nh87q/EWRk2F80/1QTruqeGYQIn6D8eLh6I9byQQv10exo0VeUb5vPXvrov8Y7Wg9CMR
ovtuUaHylbpOUV55/Nawray2qhdCyeLmuyFL4UBn0sYK9fTh4E+vLh+unCW2hm1ltCCZmFxlXb4r
Wn6X1OlOLEuI4u5d3mV7Nsiw9N2QO/vLQ3Yemn+YGT0P5ZuFh2NLX3S1yXdtW4iwMt6zO83f2345
+jL/HCgirgze1tysvIWHBHRnHLwoYUGcu2MTJihLurLUtnZAyv7+DKZT2Sx2OrNJUIRT76vl5Ga3
IxvCoDxZ5DMG/YUuJwZFRCcpRKPplc/aGr+VX0j8gDvk/Fm658+Tyx5UOd3TEZCDoT6hGjm74iE2
jhF0dZ8oaTYsuupx+2Ypj4HyyA9ZUQIxUgTN7vJS+PcrqFzt4WMPgTDk1/C4ZRl3jUQhUHZS6a/3
PX3lDfxZ+aMroImHnLkPUSc5Ranuvo+0CK78/vOT/ncpU7myfs/kQHycT3elr24gECv2k+u+oErk
o5ybL0Xj3ZZSP13+mn+7AhRa/73esqEtWrf2ix0ueg8L6Z4oo+kOYItn6CKCK2tr64POE/XGNrtx
yZWiuOVNELbu5qqqw6VHRU/TWxlVBLVCiezKyM/L94WXabAyUiqItxgNM0JlAvT85V7O/JRU+RVn
s/FBwcpKu4Ginp5RnEcSc0gRerMcReEoIub/1UVyC+u5PDv/dqH0TJX6a+Coh7Ls80ouumcZPHvV
gzt/R/Y/ZuArlBAoy+Jd2SIqVwOGyroBBf14ExAbkAf6ovhMUEP5vmALGFp/f0jP7JgriQPc4Iqw
z74AmxG2KAwMxumK0WycPABX+fsVmaUCsX5YjaM/VPI10wjsNTgGePvOKXZ5emiaOx5cS5n/exeg
a2mlbInufGzJO97m4g5FzD1qowfgoC5P/Nky/uEC/kdU2VdeAnxLjtSazV7LrmFu3Du6fBiEk77r
Qk7X4soql32tA5HvzkLkEkQDO6t2txRDFc6qbN5n+8HKmQm+KCrPZw1VtJ+5cB6ZSvyoQBnCTdc4
2VNaFp8ISmMvj9vGtAQrdwbkRNEvnZ+jNqti383cVNHQ9vOV++mGs1zruDUPhPFByNqlU35AIinW
E/2JJPFzmZgrnmXrA1YWj1hBPnojxwd0bf3tHCBBRCxFqdjl8dlwKMFq952R2zGsguMybvepD+pH
0UAJ5aKYCdWEfWhZcle7MmodeeWFGwt5rRhcbCFH71wjtpTePXh7sZMwlAoK5l6xlI0B81fbMUAH
DUmnHuousk91djfa/IpL3Prpq5VbBqyjXHcQOwbtY+vZZYcD7X1DwK66PBlbL1gtVt2rvHE4xkbr
/qaCeOxgK/a1Vexa+HBrbM4vfrPvIlBTDmmPXTCnWQr5qXuaaHO8/OM3bMFfLVThofIl6RFl6wMk
N5r6u0UpFErK733w6q7M7b/PpHQtDFSKVWXmYLWSar6TyY+5UbsZFLoE7qScrglNN6JpdC0QXIAZ
HDQO8Ttp9aHrgm95Jm9MIO7g0I9LnwBqsjzmBa55jo77evp8eQS3Zme1YTUm4CXCJxBVasOQnAGu
r0mvqfK3hm5l6HU7C+CXcA8PhvTkT8EJnIBPrg+BSQkw23BNf7zxDWu1IHMgzRDEQH+s5HQaNIrN
JwiErxxOt56+sm3pJ0YK4DiQQKH1DZ/AJqo6/j4ZJY6ff1tHKQUwKVKftdNLgKL+6dClCOO/a3LP
ENi3pgdbm/Qo4ZZQ4NdFJLMvwWg/Xn72ht8QK7MGgTQhgY9hmXzd7NzAR3y5mrx9MSbFO3/+yrp9
1c3t0JZw245+zZnazwSVxJd//obnWKsAF720uivhVweQLKPKw6V2RiX5vhOgd8icxZdfs2EBaz0g
ZYEacd7ATdqdkSYh7K7t2Xc3MADy5a/C796VIKNiZcZajWPulIgetiR7aLkXBhXbe/m1Eo8tG1gZ
cpkxXhm/VjuPE2Ax59YA+XZNu7IxFWvd38BRcKpzuCCRdDOYfWKqz3roGVDHnFhUNY5BBwLX5QnZ
+JK1DrCX42S9GvaW5Ev7OTOCfGirHpXrlx+/9S0rc65wkIRCBsuq9fn4wWSAFhZVv5+B+ZxMemVR
bZyfvJVZ1+nsCd3gHpNB95krFE9q8yXrs0/lRA9Qmu97g4vgnJ0ufxM7L6J/3APWKsH+zEzlNJE7
6t22Hglt2RzEkN9I79dYodLRe61RIFokn7MBrEcgP0iD8sYadQu/ZteiWD7VYVeg3H74Uo5jXJor
i34jTkXPyOW3/q2o6NjwHntj2y0fLNBdk98fE6JQF34ayILI0cOwoDrb/ZF34z0p5881J8+XR2XD
/62VaTyhulALkpSN9T6xoo8IsbeOWL5cfvyG41hL0+ZaN323gEwmm/GUpeNTsZTBXsluCftC3fii
uxZY3vqQleuA6YFF2Hjy0JkPVD8PiFVeG6Ot6/BaN2ZUlQjQFORh1L91BWYt/89DTHR44uXvKf+Q
IWM2m/fVh9C1bgxkDoWYiAuwGsoSwAlIUQdv9++ajrVGzFRDCo0gPsRB+b4chxisWkAhvjJa4Eh7
ZT1vzPn/SJvyWVRebxPgPNxju9h7UCxjHzVV2EAAOxXvu0CuJU6gsXW9bfGaubGRMicyTZHXPPbu
4fJYbSwod3UyQLkZBOrQCB4sZyEjz6b1wrm/cpXb8N/nAte3Jt9TQJYDC/U+8NJzmLod2NfVMF+Z
5q1T+FrQBFm9C8J3OoKbZZ541hyGNoZvafM8ZOoRBHNAcvcIloaQh15559Zwsb+/SKvOz8rzFwkJ
OEPVIigl3QHIL0BFdpdnZGPDWMuYgDH3h2Eg/XFqAlyr8xhxqRbMWX8uAO+ZPkh8npOUV97m/bnI
/2PDWOumubF+n7ZABJK+9+gDWdqlzU+qoCoDPgqb14s3o1j36yhrm8eO77Nk3zHM42M9ecMUt5UR
4geEmaByhSmZzuhkO3EwmIpg0vowE1vwPS8LdwgRouhsclPXY+ZF3aQavwSPBXDxA+nlRI9eoNUj
ZY1owi5IG1QeW9/aV78JZuTsh74x9tWtBamPowVIIWTYS3ykPMqGBjdgeKtvIJxU7rPDOlIfkoal
5gaRSa1O1tZD+5wgsDy+ui1h9cFBdozsJZ1HIGPmBgXVD47bquBrmrOcg/sAcfAMHvzQARg7uDgc
6t0EXYH/CMJ2kkZLM7EmYh4kw0+gWk3jHVIT7hcqSY/Do5sbEnvgLXg76dW1iHpOK7Jn1nGLqJFN
BYy2n7osGlk7zhSgC1529a4YUpfy3YLzjl8ftWr6jMRFLcWcRL6dASvyJ6/ofvJceOBOSGcsADOv
OYWuIpxztQw/+67BSTYcAeT0/cex7rrej8F747LbozioxSxN2otAYXJjWolxn3GCeFvEmKO6e1uL
tHyoVDB9dSyVHapUfKZPXZvcIKXpifvKBzPPAeyGVnoBkJlVWscpL+f5Q1oFQt77qGAejwV3Paj8
lmzmX6vM3HZyOJUO0eVx1Jx1Y5xLPwue0rYlwW3RDf4ICXQKYU0TAlDiVWPEeuCcpmgeVN2pew6U
U5LciSIrW3abzS5tgmfaAdFa3Dg5PmHe0b6RpQEIxh30dJicc40KCj8BU0r3uZ8MXner+aw0ARq2
beTJ1c4E5o0PKhT/4ZYlUtxh76lmQXJYVw0ofM4EuP5wYLYBowxwMQVGyR6SU+Bkw7LrKbbGqW+l
++zPgVvO8bJ4Xj3dZlNJpvo16AHXKWINGDhxQSUDMe8XbVhRp2FTd4lq4iUwhfOCakZHs11Zlguc
O5BYDaQ/Gq0UbAWIHfihn6fMKSsgXTMBzgdIeZn0fjDgtxUB0omNUL/wIs8dcmdE0S6g2Fep9F1y
PwdpCXpFofJidFmYNrzjGC7AwLiDIxCfHZSZV22egVuiSkA3j6JlYM8gPTWpSrz0rOvqAjaPRQYi
VUE4/QJ4ekq+J1pRO90w6CDsvEubypNqv1hbFPpn4BU6GdCiYaycHxgmx7ox8QJvHEIpx6Q7tJKm
YIslIgfFzsawSdWDdUqggfo8A0tgCFi9ee6p2wGVwwQqgNYpfhgKXNi5y4GXLcXLMrSD+5hZtNHY
B6Uo8qchzZt2BqdR9uUzcZLW+xmoGc8MU/RUyVxAYHKy3JS1TJgX4/o1oz7Ez3xpMdElG8b6SNJi
TJfbGqhHzkNgT+sOwLFuKvXe2rxyaiQiMl93R42FTNOTqYio7mkP74lyYCJTX+47lZfI+ZNlrqYu
TBTBbMXIVQWpCx4ZirmTqPJR7HGvlfWDuxJkQ33HQAyqfs0mp3X6vfTHsUluZuixFyBbtNO03VOg
gyHnu0oQh/a7Gs0MJgu1EbpiALfsaWT6Aj1nnRcv3A7zb7bMhVfsqbsw+lIYCIZa8HVx22dPPM1V
gAP/aAjoeyHaFvhV/qJ6n5YSmxlnAqubpxNqw+96rQtwlRn1qgZOJC0kEMo0L6x17tMRUC8TcjIA
YnpwWmOyr5i81ky7oF6kW+6nssuLe0hkAk4gGQEDo/xtAO6azR50Nj97baBEHlRYnNnkw75knuYP
zKEe8NqTShfu7ZdBKkEjkD1LihYXbcUJgDeqBjqm+jgUGTCtADNlQLOEzgj5PxBtDvPa17nqmuKW
1Fg6QL45uTkn9ikv+jBNPD4kcb8sUqi4JkumTucNAbgnRy2eBZNvPOc5bulSABgc+jlwskDwKS+T
UP1KB5mwEGQltwcPGADbb51mY3OAdBqcuoi29QT6+ZyCqv6dSJ7LJhwmO3hzVGjs60j9m55NsMWy
s+VPP2lk+qOg0I9hC6AqEL+8djZNH3ZaLMkEEBBNfROKDiDRb4AhzQTxRCym/GdbZ4L/RiMIXn8J
Ghe+D3xghzeflQtGY4q1gQ0UciAfjOUmbEjBoCSeIKDAN01eafuPTYtrFywfqA8UZ2PH9mxImWP7
n15S0RkF+kCMiSz0nET7gNIqMYL73CXgtUZelQRobtJrdIXhUJTqhn3OpVMA/+w0UzPhgun3OO4V
QJYXv1SxTF8yaFLODQkQgfJ/YRMHUxPDmajqK828znbgBsMjDGEKyKtWYRZItE4B+Tob69cl91Xw
Sc+5oT/mGnCaH65NqKG4OKgUtQxdPkrzHeXrOcjXwKvrHD0KksTKCRBJEngeNH84TqDcjHVBr8PG
6Sfx28Gu3vyEyI1CzpK74OIVUS0DNgRhWZtsfHCa3Cs/k6nh3hjqLBghJ2T5ZCjOQYYm1XeguPoA
4GgXIvmv4wj219O02NwwFN5yL/DDBfFN9zTgNgIYdp4uTUfCCTugI3Ylcf3plOoKhJewpiXYRmes
j/pvMqVpPklvPp/FmRoNqv7ZBEfIQzfJ3fkr+HfJyOKOm6pgIbd+ld5XQWaXo5lhEyhWmmUFB5x5
AQEEDDq4bD+zvG9uAgvvecMyyFiBKBZoroFfOA1i3zSttKHWbvmLotDyl+oq1CmLnFXq2ZA2cGCQ
ADc9efjub2RwlnI/ZB35Cba36W4SgZYqpzzJHH2LxcIcVGdR+My2ab87rJyKRxw2LIpnUBc2hRXJ
6+quDnoAQoqkleqmRSMOdRssDdw+vgdnrn2SGjKHQqDrAc6i8GwPiclAJFvA0qnuKMigdo+9ltUW
ULoiS14zSxRJQmmxF5w6sL6cmAVwWDH2/FbGTo0B2AGQBXi0mrC0YocOc3vfpODsQ/wzaR6mnHo6
dk05qY+2Eaw6IQbotojQkCTfN+MMSpoGK4HAVNFE7b7zAuMcmAMq6x400e7bmMwLeFk2aMyeYlf6
Ssee4M6pTdbBBAfyottB/KToskJC0Hw8eqOngDiRb7QA5YV4kxPmre9YdGSp0E0gTQu/BKq5br0T
zvLOeOAels0LtkI0kGicuvCOxhmViIYmIykkMSPIgwPOxv2tDx4y4MPTXM3RVLPxfA1KkmqI+gW2
Dup0C4Kigkj3hbcNwYEQQOj5wOelGR8nnY/jbYk0XBv3wKEnNrQCx7aYBxywUQJS1xCRGQYR5wZ1
ETqu0eWg3OMYDY50cd4dd4vhc3ZgKc3AUhM9h58vsb2Aq9VOQ6j8bhk/OgjsZjHKEL0zQw1y7xtw
OvC/wjFzZrLL9CQJjpKZbI9ogqTyG9MjKwhTFInzOKRJ6dw0KDBqomScpgSIu67XUW3kAPYfYT2q
XPpm8D/W7eRWkdsGQ3dHskWb5xbk19+cEoBWOpvhjCDHtG9+KEPbX70CsymkqLcN0I8EkL3b0qnJ
/KVyu15+qQmdLCroOpzvC1gwO3lNnRVxWjXe61gJ00RAqIgaLVtGKJFnQLXRsMeXfeq/INOonFMK
kqYCmM2FUxGgjdpHHwfLKqR1m9BdnVuJTgaTst2D7RVLIrkEuXdT68p8KxqAk8POGB/FA5TV6bnV
SjAe0KMDiE5bVdl5oqqgid3CGeR9ptn8ghN7Q6K+obq+W3pT9b+6KujlPXY5IHhT4lZoH0AkkrjY
f6GlLiMZTCg0Pg3dgm5RoYTPqH6yplcevCrmXg0IETD7kthmcB4NHY0X/z+0EpC88MhwLFXLdyhw
zPP/UuNUDUDdiNgXnwOUCeAamS/O8BPeziIMd/nGfE7u/OsGu0r6DEM+YANPyaFuAYwnwNCPt6QZ
j9WchgKYel9duf3/KWH515tWEWOjKzR58ERyYPlRi0M2F2HtN1GJIrAUlHXa3fBUhNqZw4V/8JNs
1zboVzN8HZoXLVVsLGKtrh9SutflwVH9QdEHU7W4l32fs6Pg30vzpPx7P0F/jeBKUnojUPUnUPwm
pTszUwFRa6HTacSvfkgPJX9Ysv7X/ESTKxPg/Ilm/2tgxN9xkWHwNWLoDoCEqIpQ/Sno6lOBxEOR
3LdzGqmujkvRRXXqhwWZdgMuxGT4r5RH3TN0E0IfBedbANPxoRzEFRDL6OBnYH/zcY/OKTiZHUy2
7HV/hJolNGj5Q1o/Ft5LAalbmgGVPCKyfTtPhxr6eJyKgcm5ndrklrDhNKb0hD4bIfSK+4D9HsTX
Ej17uJ8VQLGCGAVvNAp4+W4AdFcDw3rbqRd/7gEPvysQFcuy/9yM74rlUdJqh+Ue9mkZdegJ0vJb
l98p3OI9Qvc4cIc6ZxFuDJCoJbe0LXdz/pxlD03wEgy/QReB2J1HLcjcnQipu3PQKsnco93kbcCW
3VTVt7bEzE+4CqOBj+rTXYIzhFnQIMVrn1EiGgXtU2qggYWvY3lc9j8aH1hID+UbbWgkmtGoCGZ+
rM1/lRiiTn1PUi9srIyt8W+8AMB1cgI6FM1zkKb24gI3vxKoEzhQUYXT/MKRiZfJHCp9U2QP8E6h
I/9Dm4yQD/jXLioCTfUqZvTIuWkE2oWoKj4DNMCqDT1UYtccm7I9+cgh8ATXXHG7zDc+f8bBN0rm
OtLlS1A9euoDm3O09kDfvewzAbfzsh/YiJzxVSxzQOUvRcAU1klp3PZ3UDAs+PzBZLEB6FHcQYJw
ZcVvuZxVZBOuDGh7JwN1kgVnBDUuSYuHUvccofkzoh5EeWQmTXat7HkrOL+uc6FtKgdiAeYDoQ+i
D9+NPfTeoQ6KydCXoO94hMPaK1NSYlVelWKdzfcfZr2ubWGJXUYNSujOM5VGUIuAEWr7sEfvhhgc
8/elT9ZlLoMB7nLSUFMIBLrCxUUjFS7bb7Lw72ydlXt/LK9Eu/nGB61LOFuSNPNkZyC6wP3gj5QM
Ns9jrbxmQfSmaXAW0w6ukxN0hilD5xtbukA8gJuAJHQ4yWHpHnCQHHDMKHKkpau9CWoEho59mkyT
vQVMunLZB9nlOAKFAKs3x7xbyLjguO/gHhFaACEncWJTWqOkx5vphCZ+OPQI9tXJq9nyEwDuhUU8
RFJk0nWMEGZuDq3QtQOkMze46QaQ9dXTXTu6aL2Z5F0ZUoNNxfVbishjt0y1POHuhCjMFcPaGLV1
zWWBG3XizFadysFbwLmNicCCS8HSPw3o03G8bL7ORnB9Xf0aKIPE9VwXaC3QVdbfj4uVP6t6wt6l
cP1H9wFgu41/rICwbT9hlChfQjFkqN6IeobekIdkMSxKHJa22JgRp0z3i4NYHBwZqmev7Kdbprgu
nfVbxGFT5qkTgkePAeJZTtKHiPrGlX2lbDnMElBwGuW4314emI0dfF1Qm8yi7urMTU+s0OhaiQAs
i32w53eLJ5pPfkn6uxkM2SuubSNps64G6+s8qRJs6Lsyq747rjlUV5NNG17zT4vXN0cR6kxzgPDc
OReu01AFtbjxoU2vxs6Ei51lNFbZEygV8eVx25qpdTVv0RtZZ32rTkJmdQhcUTwiMT4GBjH5Bgzp
MbnL6uTo03mPPnxX3rqxitdVvjQlMitaGMvcOAJ4cfQcSAIwe/ssuKo/25ijdZUv4EIIzyFuc8ql
ezf09YOPNqBJXx/Q8jTOGwOUsvtiR/+JdcNXZ7SQaIzjvcZ/UzpfWSdb37nebQunQ0TFlugjkaJf
oXZJVMzoSTUU5ftKK+m6ANifwCWFdy13Ne9+oGPECCd3Ld29YVTreluCwGDtI0K/Ax1/CEuq7saB
IrBFsEBGXIXeR4ul68JbhqNRjSggvqG2AvcRzxlRwFyqK5LsjVn440vfmBQCS0nXnEWVFVvCBmRn
qZ6w/naXLWjr6ef19+bprgO6G0IWqCqzfji533T96LP95WdvTMAfncibZxsEW4eJjCiuLga0NUND
XJ8fR+/cIbaJOlld2VU2TMVZZWyRA+SWBsjp+LZ9WCyuAPRaKevGtvgnL/3mC1SCNhsZRwUEGQ0C
jSkuDjT7FbNaXzkYbfnLlZILWG+3TzoU9dWZ3z4jpEWiGutn79S1OoB0ISN0E+7uUIa1XNncNkZr
XR4Z9Gh4Mc04iimU9N+agvXHIBuvbS0by2ldyWVm9HKkzKA+u8TxQQ//R915bLmtZGv6Ve7qOU4H
PDC4gwZAn97ITbAyU1LAB7x7+v5IqUo66mOqatR3kkkCIEiCEYhtfnP0gesGfoJh3l+PqT/8+J7/
K4+r8FJ9GkpAiKIw1MaT/TviZu9vRtIffnpOfv6Vfv65q75FdAhdbFpjcfMBrbSFRg8G01P7DstB
gvL/5Fv44lf2qC5l1dUDOMSFZuTOMpYi6qzY/Zuf+A+/Bmc/z8efvobnYRednpucjexO+FTt28Ya
KUuscvPXP8KfpGHiPF1+eoPY9zEkmeFumdag7VzLkRscfT9qWv626vUnMODuabU0Ymb4cH+zGP3h
D8+XOn/Zn94T1WLZmTXjNodgfogXfCUT1Vl/c6v6s7Oft/909m5SZUxWzNnHdD+I4pDM4/GvL9af
3AWF+ftT62pIJ7fi1xhxKKlEgN0K1sqrUYbTbP+H4+mXWyAVed/0cPDdDLHXvzYzwqw5nbn/8Bv8
AkkzBmFni/C0yM20botrywb/pXxXUnahCI5ZBXItf/Mr/+HQZQb+MnTbtaO3mZRA+ssBpeUxe0fz
/slIi7e//jH+7Py/jNzFatJENtw+sDfGvI82QJKtKoR+eP/Xb/CHA4kv8MswVRYowRWn6SjlDvhR
N2k4B0afJX9zff4Y/Mn5fxmoZj/RESlEvDccOnZuBwIbcshRG2lfYF3kdvN2oLqUuZ98vQ1T860U
7T5f2/ethyIgjHTLL4J4orQ245uamh8defJz+9s0Ohs0/HAXwKHhF8OGn5/+K3YR/4OMIM454P/+
h93C/2MEcfMyvnTdy38duuKl+oz/A64Q/XJ2gzi/7rsbhGv/hqu8jfGra+s+iARm6fSl6//7f2nn
XYbrO77pCNTy7TMwvVJtn2An4f2G46Rr+64HHc90z7S/744Q7AL84EIBdQ2H19j/jh+E/gvIzqZ6
ZyCkbeo6QhYmH+SXodUpoyH0wOJSg+Hd9a+1s1c4QKv7qg4q+yrpbrEVJt05DjjCLJt1tHc67Xbu
ltFI3CuKm3x8dfS9j8gcXmGIfylKjWBKi+peAoASyWdgv0mH1ZCNWxmmclqD2fSLlt1boOx6eZ13
n1zrOOIqmWMfd1zbsDX3xde6BLr9qbe2rXVbyOta7Excek1zJwAueO9cswzO2/qbFSlk18bAbj55
xVaoW+nsp/mk6R8mvHAwpK/aZ8e6pdUGmc4r78ce980FFFuYeynoq0/e+ia9Y5xuO4xpq2nfOQer
uDbb59Y4wUoV8tNUAlDfqPmLWb12w42r70fxwayfV+euQUTSjzoyXvuuMfaOrwWgFSo7EunWHh/X
1Axq/2jnr5eR9m/NtX/Nd+VPj/r/0XjlzDv48wl3rVr19qZ+nmn6+RXfp5r4jeANbDEYKMvSbcM7
V5q+zzXd/U1nF847Hv4ntjjDIb/PNdP+DUVx0/JI4iwHmAcB4Pe5ZojfXFfnjI55noPwhv+dyWY6
v18fbMcz+AzCMYXFjdq7zOqfA45psa2pM+RLpuGMapXtAjWhxdP1ytbLZXhZ1do1LzHE6wrzHz6t
yrcAIfxV3VHH71rvMC9gMV4HL067PByms2eXqmRlfO7ozGDwNxBhmFhF4yobSKzFBkqS2qwzRmcx
e2kRNIuJ2cVZzyizcA5sazE3E8i21HN7XLnHbGhRGDGBWotdWU+lP76LUWLEfHIsXE20u6VU9mgF
pRwxq4vMbmhyFiDd6/SbtalN/0WI3l0OzgIc64hgo9Yf80HO3TPiz3J+V0yDe+7g1Z3BemWMenMP
x7VQn8Fd9cY28zSjONoJLOowtd0KUKNfeIO6ycUw5ZTgqNHuHSsrtkS5at52bW3N0VxMGBWTAHrp
xs+c1NsJkcZWJA1M17Yarrl5uYntyX9tqLiJ/aryJQNdkpcdKQpsFDNrN77KgSBsq9SgJIenZHm2
HwCrkQKn5BedMBvNUEJv/M58V2tmOW09Jx+qg+d7+YdplrT1S63uBJIJPe7es7Gqx9wF7bZ3JY6e
U332VXdKvJgBAdljGk4mltWbeHS1u8weKFYAsuuvxtWungygWy94LBavDVeixJpE11uak3bbhnUt
ijigqx1fJbWmnj0d3SveNOuA8mM6Fyxzgf/WAA6OJ0joGrP/WNdxU+3NmQrzDUaZa77JlyKVOIhl
+NoGujGDhMikmab0mPCKlGE+2gYYRsjtBX7Gca7pG380UppqYE319abCF5Txs05FemCAWGbkonTs
Hq0Yu7RTjx7tuFG+n2mfvWJqvLes7x36yfi8zwi+gJrj3qsjnuAEePN19QYN/WRGQS+LnRu3dmP9
1p6Uqx1x2XPVh3Ep0zUyzXZoAEMODoAQZ+6twE4MeD5z47cypI89tMcEObcEHxqJTvqDO4kRy8c2
HbQ7ZZnSfULTridFMq0svV7PSSSwVDtbQRBZVh4/VNOYOe+1fBq1YBqngkb/4NsCX95sy4ScghF0
Tna00BrPA88rKmPvg71c7jQMKo19U+UMYvMMir5iTC5eHpi2EM51PEnnanHxyww0fVrf2+UQj0dP
VMxTjEea91qWSGxWk3SzdGgUMDb896tvpjb4rE72OwXm2bp1h7XJKam2OJ7ZS80UwgVNVGAgM+nM
7wk+0R2QEqR35FXAeYJWapI2Y9zYWInZyaStb3mGkl+K2VlpwhmSYjDexjjX9ftmLZYT98ejHbtL
1yEO1q/1RupTXUeln6lhCwRnAEWgF2DwLMpqSzRWXp4D/W31ZgsfWhM0Bpc03Rj6XMRbozb8nBZk
ixMsJRXDjXo/hbKGbXnpIfmAf7WYgzlWVDtAC3pttgT1qs0W9o1jO1lWIL0Sq8FwiLMSOzfAbMqJ
ilH07Roqck2Ee3FKa8YOuGIRq1Pm0azZ9UaZP9vaPL7XjDTH6NQoVj0+OYBnh5dOB4aIvL2Y1+m2
sq3SPsv3FMudUxt6yT31DA6cQW/le9GNTZKEZqcQdMYEGqz5FFbg9enyzvVQ54ecUgEtyZkOx9Zu
wevsUBdKsj1SX+l66+aOULskG3BmjNJY97TPsqqacef7SeG2VErk6O21xbJ7vsCsWV+HeuqHsydM
0j+ZFhJ0wWj2FW5UpiWdCofdBXE1IIpm9mCCzQJN19SQ8wB4ccrrVYEabcJMynXQNwaoLzSBrLGb
BYoUTcLdX9eWKvexiq1mR995A/IyT/gceg4ZneOqDeIslrXJVZsuT9KSsUn/o6idNOzlVHUyAJrY
93OoTZjrqQBFCuBheVd7+rq1BaiTKtJ1FIpuVF3QOwMiLK1IzYmZ3TeL7iVB69nDtCV/sYyjBci4
WiLbj4fyk6f6/KXNE/VaZOgJRxb5ztQHCj/j9kqjEJYhKCe7uSvAF+DAWQXZ1AIDEc6syUPaqDE5
LkJaXPosXy3MSobV2Vfc3ptTh2wpfbcWv2QdLM1atK8g5dTCJgUAsQgGELnDZ51FL09BZiY4aI2j
uYwPzjQuH4sm1ha+cmE3XzB89scHD43I6j7FLWgARTlzEeIwn/pafclxodbwyq5JLQNDTpNGRrj0
N2L1p/Z916q4yILcsLLnDjtGmvBUtUBoJfT3+Smrxgw6f3LmOhytNDcepyXOcZhNtLw+eFXsimtg
ZkLCm1B6/VLkLs4MKSz2erNWIE6v/anX9Q1CblOOWFwJRvhpmoZ5PmRqkcndalBEuaqTjDtM3VSr
9m5ylxgpLrwp8RisQMdiTdX0ReVHQAmtLAmwA2nl6+IZnvfB7331WZs0a9j8+7Hsv2Az+D8ob8Rn
76/i2MeX6r+uX3CE/10oe3nRt1BWN36zdRDT4OaEYTreuaP2LZBlj4WqJimlcM8qNudSw/c41jKJ
fy1f9zzDNCyD//+MY9nl+ZzKM0j3XNeEsfWPrPbuGx7gW1r/I83/2Yfr4k71Azbg8kHPNQ5HJ6m1
XNP9tV7TA0w3nMmyA19VgOiW5IQmwsGFLWT7x8nt9E3piaDMxBr6+XiVLV80qwfxfqaoOInYlr3c
aqSDuAcHRCSRlfX19qmV5u2Ylns1Z1dl+8VtxGbw6/eN77817nyuZ4TKIojBOIR8j/a+AP8yV+qt
lC+T07wlPuTeNn9czgBIw/AliJz2qs8JFmJnTmivR9Osa5vG7hOQ5yosh8KMjNLYuJrrBua6rx0d
yJxwv2IFG6QjvQq9Tk+KNHV2FnBAaRnSMFm4iYyfUo2c98mR5fUs+69O0xYYKItd44PJ7W78aTgZ
rbMlf8fX3hzBNNX3Tkx/9x+Sxv9WJvgvzJ4/TQN/V775HzTH/jJT/D+VVMXLz4niP9NEw/pNeIbO
5PI8Ybrg+v85t/TfHMcVLgactv19z/e5pVm/mS6Th1iNuWeQXjLBvyeJGhUZErrfve7fmF3MIGrD
P6YXBR+L2W1Q+SGNdW3z1+m1VJY1LJm3de25CLsFpDL9V2D7GpUVZyjnTUYuG4Ly1thRfCqgZG3O
PeCqNpeTXUKWsbHLDHtKqic0WUu6Ab19qGF3XTZd/sxiLU9utyKNifu2EWlFvgZVXvdhN3X5UZld
cipl82WetGnjaRYQMYgL/RGLv5oCpK9FjfPkxOlw/PGnHGQSVdy0AoF9+dGqq7yApFMDBPv2eJza
f2xuproF1D3rUQ+Q+0jHbTnSJDQ2GlXfzDLt49lQ5pj4Lu7c4s7WejeYUIYeM0DVDhEdmr+Z3dBc
BI+WEZUHjkjsUG/XXeK1ZMKruW7TDXmyFnbX/Uj8QBJ466hZ3/qBsSBO67vI1GDwHoq2vF1EngWx
6d8tM3AvZUKqsAqLQCF/18tcbdpK2ZHKZhDv4oVV+7aZSJ+z4Zqs9V2bsYh2STOx2pcHrU6QY9PV
p9xGSElCU4PXOaLQ6ORXwp4nBJbUJz8DAmkORy1oimoJTaW5obSKm9FqtsRaUZdRYBppGUivi2Z5
1bvuQ8eiHbwubmlQUgLKnsoHv5y9wLLhzmhGdQODHNOueSYHHKt1Vy/OK/QiFFDhMobCWUWgNTIk
5A/mvpgizTNTaHXugPxeXoWoJ72W5RIHhkrCJretwLOGPjTmTgRrjJk9YRfCN819LB1gYjFs0gZE
ppOtG6Qce4CU5g2J+7PmNEeVSzPUlxTUl7519fTraEGflgLYo5JcaS+eLQgdCNF04iWdkqdVK58b
e/wwIMGzkT6/jjlfOxoIzyW7G+flznDgx8piRIvZpLmIJMltKcvbuMy/ZHP14jbeNWLQV7NjvYPD
SOTCt3R8fKehtEXNYMKVmY9j0vkb32i/aJ52Rb6qnTSMMhRZtWf51QZaURw00JMwtbwe7SIJ4eTA
GcmNbdtGDkxtes6hB8czhrLQZ3B7ugSEuHtjYO6AXr2kLkLNMu7jYLIa2H7C++QIt7p3iqhWBpH9
9No4xf1SrTirqEWPVopZwVL4JwE4gWS63km1SVZSJbmuagNeFmdXuIHe+mFt+HEXDqjkh0GtDHSw
dTtD2cUxL8okSlCiBVu75s78PFJVvmbgOVWcR1orYroqIo+6qlufaqOjfpCQeEzrfZwJMxq70M5c
65RMMzeB0kgCvpP5mg3VVSac6cbDVzSI66E6yYY/rUMUq8RwT+K0oXGjHRPMZkMr9Si5jPLVyYp1
yxIqkWZuHk3/CXmr/mtaaO9iQ3QIoaOY4WAea/rFNnG8NZyhHBm5J85JhIamU07aTKp3kOJRh9UW
ymXAuMf7ZKeW8ejnTuTBuCNHiPfCTKCcDs1Cti7eOxaxqgksdKZvCL53GnfWnM1HbPN29kD/BzoP
0W6b17vZdKYgIbwwCn4bah2wjR1wn+fPjoyrBXV4GnA8RyQNWPd0qqxsDM/GhEvRFDdCjx/tISsO
hndrU+XVIYjgGSWXAJn+9nZq0/wK4MaWene6N6biY99Y/UG6xed6yA4ZKpVHv3VVuLrNvK3MPg/k
LIwPlb9EflqUG8xwdgv1B9QdM+9j2kCWqKb8GSjqejLPiBw76etdb83t1mNmplwEBnIuAy+j3GQY
z6632h8Si/uI0+5HU8uBJHLDjZcZ8qXSv6b5OlJ+mb/SpBdc8dU+JJAq71Z4IEGTjcd+uMPHcEg0
A756jJ2HZsc3IoLf56GIkGs3ol/MG+2rpi31jeuc0trYYgqjoURUu4cecm/Ykqjfdqn3YQGZvC2h
cmzhvLVPywrmdEUo74tvPNmNb7+Vi+FTtqi1exeGKWDb/EHXNY3afMa6VcunsXXnh1g7larsXvxu
NTe9YLjrs59cwZRtg8Q2rtaqaz91lg1/Q8urY2uI4h1cpq0JY+QAw+xsIuxMO8/MVaD8GvddPBpC
KkrOS5+N1/lC5RTB3WojZjMPXWv+uMJJQw6q7rZFaR5WZVb3bd6jUmsat64mu9BQBnHp0GePqOOk
N9hY3vh600albsXRyCJzPZ//UEMyA2+Nl40+THMgm147TU4XUGYyr41ekHTp9RaBgBTLWWDy+qT0
02AMN4PlNnu3htPV2HG44gO4HToy1hSWYVizcIYpFd8Qw1fgkakXDtLuoeys8dYqdVZOkX4q1tHY
WMv60c6Lk7GghJzmISluFyoj7Xc/pTHfM4WfM4OLOsbPoYtPVKVT9yYNQXcTCvnv294Ga3Lm5OZt
FydOJOtZHkRvfBQxH83ossj1YrmpvLekm24H3h22nwnFqgM1riBmoU5Xbe26AgPqZae4gEM6GW28
HYz1zdM18Pwx8scI8H2azXiX0yceHfeNtBW6q0y/WCgXXSNeCIMqGSP4CTNjGHE4ohQqJGlYNtKP
wNhld+Ak5t1oTgl2Dy5g1ywzg95dlwcJ4fwhtgYRTGeyUG83805PFT+cbv4dyg99sjO05KfLde5I
GHQqHJ1LZUGc/6XxrQHtqyxvfPWhqAX2Wh0geN936syZF4R4VEaI+LjWNJOhKNazdk+N50mWxR0M
p5ezehb+LngFmmYVNq0RLuALjKbPIlisPeIAsLwg7kYW1PBtko+Yzm1l2UP81vNbPS2O3qTiqGxG
jEqpNWluZe6oMb/5fn8ysfWBggdPVLbNEI5ptzEL43HsM0zspjpqxAs3mxkwfPsMS0FQRUkfzQMI
dnntu5NJMLW8KbNNd+483EyUH+acRaof5tchlBSdMKqiWGm7LSt6om1bbhaukfRbZSTX3mTerE5j
HrDmIK1tt0Zv4kSpzZ+H0hTHoWmeFT0QKAAznx+A9HZoTxrc+8D3mnuZje9rsrcwzqYvqN9Ffgzb
vZXiLhmL3ZoXyCFlE4oCA4SFoXBAkFKoVVn9UQ1fhYnFBFe6Qcr9rnL9B/xA5tDRwP3Ob7Ftf6bI
7IbINT7Pkx8faWM8ZEN6leTmm6E+KD9a7AkdR386mYWV3uBXUITZ4C2b8UygjDIzS2+6qSq3sqvs
oEzmWuDZ0bPx/GcC73x0tfjgjkXzfce3Y+q1DzlFcXU5w6JqndB5gEnbaku/GwR0zN08ZwgC5yZ3
TuqSetScT+moQu2XTr1e3uDyob59iPPOwjCq66xCGOKfn+PbQ9Qi7ha3Ww6XV317u7oUVbho+shI
sNKbb+9BxaneNi2MksuRP059Oca34UKWmjqoyxtcPtC3h/7shI1w5Lfvc3mtU+hGhD2oF2aiqG/M
uHnX645GR8JVN6Oc1c1l+7enXf9Ika85XJ5dtl+OuDwtDSQEfILHH8f/OAwI4g0SHfJ42XT5s0o3
Y47p2mmBeEoFw/hILRhDjl6vAojvuHJQtRalfx1rsDHnYTDpj6RfOrh4W6X7XVTY1+ni7sSjtOkA
6Wu1RUeNDlNcEYrnziF2KgxotHm/FuNG+MUYjKV99IY2jVAG2Y8jA5iIWdb6g0Yjb+elBsX7dcno
URsfysmi540c89YfI63LCXIqjHlqStuFmT5BIIHEoZ9sC5KUX1bTjgh0b0MaZ1LaGca3c7FTVNTD
QrYvuVbus8bqIkgTFnIdswuJlhNU1kHVk4r0olPbeOpCK0+zyG7fF9n4TJ28iEqtuqdBeWU0w9ey
dSimvu81vd8W1m1OLL3xOonFQ1qs13VvvStgzatyvhu0ptjFInPDCYpVUaB+QZNvAx90uOtWCpjk
MIHS3W6fzsNrfzZryNwd8cFdIo17YQIpkA0EHzF6EwK12lenfDjzoCO/oqIcm8qMMECbN0ZaPs5O
WUfAv9eNB3E0op6cBa29SzDGC8wkLq+8+nxbgKWbauVHt61ywovVCs2eW4gbn/s49BIyq0X/pf6Q
JkjHrepYDgghs4x+sKvqukdsgzGRBm01PWs4hw+l1kbU7D6kJQG7q+FSmvsFCVk3olaq5CcFNTCC
Ll0jFaA3kaGpMoiRJtFX/8YY5daarHi7zkmMsN+rSPTbMWFC+UbkQUPFHL5+bXKk68/aPEGdVfcs
9I9OG+uPafMcG135scvmj5ZFYcvNK4aHTSiLIETgtgNEWRdH01Z63hZJPNANvvbgyLr6CPUATY1F
pgRAoxU5eHkHufRoQZWmPEJHXaLyGiovd8kYAS80WvIQ/rEepouOCkY81NdewjSxlnc5OLoANYWv
q9G3x3aID62OQq450AHoW3kyuWubwCDm1lFPNZloOgeFnNxn2tK0w7x+P5Vd/xENg10utSfXXKrQ
KRBxKHHGCS19+VLTwmDCmXOwrFkR6tAcI9u+rrt8Bpue2reONqUUB5loFCmem3GTqW6M6mrqw1xf
20igYcFSZ267WT4sQHG26eR/WGPjVgpBMJoPdVg1ebXVl26mVQUjT9HY6VN8h5BUYS0RzylKKIMY
IjmgtRLPLKWpmu5Mvfo06l51izldVFXuJ9e4rRs6V52R9QH9LRRltJOtbivKKpATO2LPXG4oSnYR
ahN48sqDZaQZkSf9jqmDz1xN1f0sPWMvMc/RSDKHon8lTRpDXGonMDQWNNS297HntoZtQnIihvVR
FdXnZIjLzdyLKmrLoY8ywwQFYK+snPP4WaKBGUmVytAhCoc0niJFwiStY9T9m6z+arVcm2lfIPp4
XU+4ZEjNe4kX4wqRgnEPi9GhVqHQfvDHKyfT8k1sVXOE9u+xwOLqaLe9+vbo8rSzIWNq9h75jvGY
pJobVJ75oWicj05iqhPlJkilU3fEkSijBaPP6micq0aactTRX1e6VUnNw2/7Lw8vuy5HXh5dDv92
5OX5j2O+bbzs/3E4KhC80Y9zfHu5nF7bxRngNTfV8fJn8NALCVWXVsdvD/Nl/d2uy1Fm5kkUWs6v
+nbUX2ytysnPkdHk2J9e9q+99qcXlBKfGVgvga6X1RFD6vIoGELHoTcIXy7P67XinS77p8vWy8Mf
x3/b/+uhP07154df9lze7tez/eHzn979cvY/evmPbTgYb1FFa4B/mNUxOf9J6W4Bjjh/v58e6l2H
7sJl64pB7Rpaq+Md2gYZkKk9zlrSHS+PsA9uj93lDzpeIrw8vGy87NYLy6FP9vvXEIhz5I+DLq+p
LxsvD3+c+PLo190/nfOn9/jDN75sdJeR4M2adVtHdvgfH/fy6NeN3049r1rY+lsQQIehwt+Z2nao
K/eDu1RdZOsLiiF5+zCTPkWofduBqXrutMbV4KEcUknPvC5G4Pm+dirQZ9ukyjrLJNmBwpcHxh15
1VtRU4xxFTJVUwlVoBWv/TxvlEOVT19JhzJ3KbZy+FSu+rNrEFpObbKVPW1LVRpp0JTmbnVjlFoy
LUoIoXeFvMtV0RwpBXycvHZGYM40yJ/XJy+zdg7NdcdMu7DodWZmd5aMjvuvemd0IIeSmwTC7dwv
5Aa+vhUuwUXRTGuYelhz6piXQfY6mSiAw9vmtjmeC5J6rFBbQecoLtcQ9iQpTIpmsbOgH+OYyPW3
MxG61lHUORdbOviHoZQ9pNex4CJND2po4k3mvVmi4QbrNrtkbGfyc/crLeEPSoHhISk8pNMLkgpp
uEisHuvYzSMBtIEqsdGGVrGPmw4QpFciDTNV+8Ur3sP5BJ3wVp1bQXkaTfLeSu3P+Th9Kli+ow7A
RzCb7ypt1c8m5wrtLWSCSj9pItzCb0ujWLbA1Lpg8oFiInwR9q7+BcnXq7zVTmgpvanO97eA9L+Y
/vDWJ/GdSdHOSOSVCWI+0BLH3gjbR2aZ3Ky3QBxodl/uUiGCIi4JenSt3jRpBpE/GT85fqKh1AYu
01tZwmwxHnSRt3wWYYcDolChrXRo4dTEhGsdhBJ3PWETMgF2SXYA2jPLvPTozeN+UkZ/amUrdjBr
bw3Pt0/ViojtUkWTIZwdEeUNx5o7tzDJU7ostKbEDGe/iI/SHeIjff6Slac1NxR213DNJycE9pVA
iJaoLYxOE8zJGgChqtFAaFl0lbHvTMrF5ajvdX+YovoqHVAMr2An5t2MQZeXNptOUjGJ54Wg1Clm
oFkw7zMj/ywWGn5gBnTKc5RyCCeDlaU8zd8Pg4qpjEMrzE0ouW7RPuVp/zyr0Tx24F2wzB7Cdp1B
ziZe6BbLPYIwWqQti7NBlewTHlGvaKKd0C66c1FvuKqEFnm16MKmW51t2vX3q6FY50nag9qobUJm
dq79MO4Uoz4DBnNvDeBBpLguPiOQlYZnkT90zmLE3crPStlfAISYezBDwGDthzmXZ3NNpG0mhc5W
XFLDtvLkpnBiO9KrZG8jRxQ5ot8JtErCzG0pouYIOvhd6Pu34LrqzRlfMC0g6IzFhcgwsgKVVQSk
KrAE5uYoy+xmd1J3xtLfAtQx9rrm3BYxur+NvRACX3vpWoeA5cReE504D4iPo2Ht9ME5KUnFgtnZ
RnNWMdgIuQNRYz4yDqYVZr6kEEe0t7FHDawTgJKoT5C3sOEqjw1VGkIQI7IK79UBcEINeH0cZ/sA
csUJqDHpkY+KVlIkJyDvA9lJREKvoG3qDA1SitUtCMXkhCto2h/0Bi0iGwmodQknG+VEMEJjIAYP
ZTtjXbjI3FX9AjJH3FPNR0grZoqOfobAR5lu+ibmvrPGh6WiPWHQiTHq1trir+aEOZGv+eoP7RBe
zlLGKxpXCSO3m9Hk5AZKcy/jenYWNTx/0+KRRK/Bel+0Nt08676Ms/jGnikU55XfRAIEDkozxnhV
8EP1jXc0Sn/ZVHazbBw3aTcI0iDTUPdX0yRhaph6VBTYdA9NWm4X5K5wYpvoG61ONJkWNCRl1dRr
jSViUd1lrrfsF8xmg97JxCFPpvsVFy2E87Rqm1kDBjR0BeEUAGW0VmsO9aMQo9ifNS4BUJ1iJ852
tQYuaajQgTCpgPg+snb6w5Bil0KMPUaxRl5nwqtDapziG8we95i25GZJ4kYNYm5IbexZxj7Nixzu
vCL9OFdkjuhszeG8FOW5GBSWlVY8ipy2CwyMZp8htEe/LS93rsRptVJGHCEQzcJ4ZgX7TfYKRget
kjIJhjKBXJtT6Lbz+i5GxywYPek/CsP+2Im7ATVK+v1TuYMQf1ytD+tqPerCOaREkRFuGnpo1E35
wVWfMzGHyIgVT3iiPzQOOmA2ElfbCg27QHeSdD/2eXbtlxtbTvVW5fr1KCqxwYDWmdEHAya3kb1g
0VhbbKnKALm2V9NFDrLtey0sBrBXi/G8ytLcxnMnAeWuCOLmfIqGMYBcFJ3g2edydThFGg2yKTRr
osntslPpeJ/R7lr2nofi2JDKyGm07rC6sOhXVdTbwap2VtkntDonuZfPQirrWCzyKjb8ajefb/iV
7j1VneUAunWAFhY4NQmf5petrCxiAd8bGTesWjPeoUomEKTSjuCVKaZoNNVW8HWB1K0HLS1Peaba
KKmyJgKZqlAkrLG97ifCV4uoJjEfVlHbh4r+gm63M9rO7bRJDYRrW/1x7eYr3VYSAHD5MSna7Gp1
gxLlhaMhFhmV5bR8GN9raF4iJdjFjxRWrmnD1jt9il+BfR9Gq5AnLClhc1oShtzM7Tkv47ADUA43
OL8fkuQ2t78ks+tGQz7hSaXb75VuoYyEfN0hqZtN7FLAr8r4LR/AeNZ2uR8ampoKe/eg0hhhzf8l
6syW2ta2NfxEqlI/pVtbklvAYLpwowoQ1DdzqtfT78/sU2dfLIqwQkJsSXOMv/Vq61y7hrmpsPRb
8kGzx+NSj/O2VaUbAMBWJ/JIx8MMoJqRPBhVmfWOxnAXD87ZGtz8qCH72VRU9zbkSux5yeOoMNWZ
v82j6s27VhN/Y+2ynPMs3FSARF0MF5uymy2+Wk+u9L9dbv25MpuLsjA1jppubyXKRndxPESj3kuS
cb4BGLL/z14ZKIegNDSpbTQ2xc7V1hGocoogescd5Fu2bdHJbguVWcHg/sFon5ybTj7TDpUQ/1l8
AWb+GSFzVE1cmCXji94aHoQ2UVZeWRlHUZNLY3dxtS2Vf4Qo7sjLJEdsmB9ntHpb06uGrc8Ay3ne
R1ouv4uy1HYatK2djcy8/SqDQYES9I17qBzo5FiLSoTpiUq7wMri+Zo05pMgFLweJBGM65yfmq6C
ElEpobBt+ZCN5kC0Qok3Q+QbfRWvIubuwXnuHriaX4bJhHXRpiSYjPKeDCxiN8byVNhNH4g2rbap
PWX8SPqzXy5tYGSW3Hc2lNPEfGWIbwSQHCuUfm0dYx5OTpFPgeUKAkhN753aGqbxYVgIjS+xk0jh
o17U8GcuF0xAJRg48FWKGGMLgNts5wq0I13E3vKpx7vFkOdpeVW6jgRD//Ac/gX1KrtdJqKBbFRU
1p0dyDrMUP+GruuQLuQilsyTyNINuNA4e9O1e5ESuZba2lcpkN6OMbvODSRhK1+Qy08zevSaN7v0
CL1c5kfbbbJt1/YDEktqTS0/IfRU1UHdG1ddo3UXDe9GoIEggD3twzqaJ+Kax4/GKqaz5pkE/CYq
KI5ZxTSB+Y5wt26BwCH5btP71p1McaSNLdPPyaLmaJu49imxG21jDuNRAS1t8nq58DiWp+GmI6it
lcRNesk2c7bo2+qDy2/g3ULGj7SSdMF5XiNUlkyzcv6eCuacAs3jFhGb2HRwb1iHq6OffGTNeLVK
gXR09Y7ZSprLYuqRO3Shb1mErZLU68y7hKUzcs2RYwPlGvB9UDeVvUEfW8L9G1qUGe0Dhw7yXgJh
Ud4warBMYBuQKKPlSDPH+O5xD84G6c/i9gBFIPrg5OZjUUDE2bq4an53rhf3DLXcsi5Nu2E1HLDO
dQNxSkDMSABmLsRLkmQ/McE8WWLkUeFmxCdWKFJdopQNsiNjvXdQoTpscm7zNxuav6WHZXkxfD10
+beh166elJ09LKZ66uaWoEC/KY9yIlogiTc3QWxUJohMrMK4DYg/bWe/NuIWifnqOqMdDn3TbhQ5
qpMl3sj1/FxcscuG9qr81Qm1tvybeOIyCPBri0RLAquhmf8ks58EppX9a9bx3upsMk+zJY/Gcti5
CNTDcrpP5uVbmtDdjtDeC9d4jZ3ujXG8NpkbZ1ES1udJmolh0AJ72ubzQMQ2kuIt/orXxq8lV7m4
EkkbjZ72qGF0izokS8p4g5QQAHqjFQDH32U9s+EyzMlGotUPaFpmBOLaQeYyL4SjauVdk67JYzY5
lKoOc0Q7khkkpFW6gNPHaekf63J4H1ZSTD1HNjzXvmffeqIloAuUsUAH+f6bD0VQ15Pzg6ppsyyE
aLWsQXVvf1j29CbcPiRJl96OS1/afmhndcVjeb0zNHPe5eP4oCfkiE3SIs2zZU0Ro7NxH4sBc5tN
fDoJ1kiwGp0KMlEhC/j9btLSPRFlZn4Y7I6VifD2vYGVfVtoqosIRynxbOzGON9gRl4QMx7QiYR+
7E/HmBLZecKFYthTSUDT9Fj35nDWPg1Tm+5yfEeqWI+Tn9ih7AaC0pyviTTunVkYA+YK/5LnJbzB
mjxYuX7sU/RNqQ2NIUsCLYd/3axkpLRKbtQ4zGG9cvSkeXqaRR45la9Hgz9lBGg6jBNu99IPgKVV
Kg6zh88i1t+7dIa206wBbtD14LhQX8V9d5eXoO+m87iQ7BlothdzPHOtE/J409q0e3Oseh6ZhO6l
hjNsPNz2jKUnjFAyFOTSENQWC3Y5aM9a1GcYBwenFSEViaMwMMSosDE59ppubGxOsM3kuubOIRha
hxApu6IKnNR47m2h75Kx+VOnXRYIZ4/N6c5Osm/kQZ/ENwz4Jeun9oZhjiPGJDdCwN5EBEWtqF+Y
ngZ6MTdd7pdbxmpnXZdD5q7faUoglPQrmlPoq4whJDc21w1eA4R/BlHtpA/GxP0JuNOqCaWX34y9
wxvwNVe2V22GO1O7gdwipcrKdDS6uIw5Wgj0anIgZqCDH7qk963QCDO0envrZOMW5QmbdU+Q3u1k
GdYxJxnYOjZtZjMtlQMBb+vZWcmkWQYtGPP+VJi+3LL2AwjVh6WA05gmaKasKU3C31AP9Tedn9V4
59wdxnDufOj9Ri9C8vVc5DfaqfbWP4meW/vZMbZQMjy/zfFlLepL3awfpstcI7uFPeAHIFidF5qW
t7Zzo6gNnxhCrlhzKfJd18IMZwyhjT5hbSswxUDnB45eiV3pwGl10xTvrZJugfJEMjT+VKHos9Xf
k+ZJ5WTlZoA4zG3Wt0DBxWoPlCgJRV2r8SurWGIWM33kmdmRAj7cMwh4bHbzhxqsMqDX4K1I2r9z
8YQ+7T5bmi8E9og6RlEwROuvhjsWkVaJq5KuCfE1IpbKxuY+QZvkoR4Jx6JaI/62Jp4P9uvcFu9d
PBKRvYB5ruOuyAgLdO2sC1YJqa3+4tM1A0uN69Zgf0Ex0T9W8GBMvFxHVvwXvocorda8iu4wzuKx
mtrDXOFhWvX7mNUR4WfyhOoj8jAtbIn8Qv1SFQ+qdlGUxGReoJ9AOigLThBBlOv4vvakDVprj/W3
pjoouQ3vOXdg7WIWJP34GzQjhKJgKzSdo1Dafm7WC7lPX7k+7DUhD4uBOsfPxDFtqi2Ey268PcWd
wc92VaUiCswePNf1AlxmX/D4LU3XP4vrrtE4NueYuG80H7ggyV6/6+bQSFxj09rtq+oytB3iLmXh
9cb4PZPGCJoJMdcjNEeJFhKzH7Ebybx5FPH6RtwaIW1gOtOkDceVjH78aWtt7pThPE82igt7uOXG
m80ezRB5j+tE5DjBLNm0XvWkjZiukRlJs+I7f2yKnSKNp3K1ak2Eu/FryJY3Sxmo3nsmOlHmFJzX
2DNqUKimR6K69BmuN+OFCHX9+Pth7piOfz8DvtOP6eBfDc9qIivxHcCHhUCh3GDwmDWyy7sUlWZf
qD0gwD4hrfSYEkZLy0bNkttAE/HU44u8NqCt7iTgJirT38eNc8Mri3rf5NPB46ZAEVd5a5j9guyJ
jElxXWdUF1Jc5bh62yX372EIE5w/qXEcshpSjvYb/qN3z4egUbrDFUhqMoyehro292+8yu//cmHm
bj+Sd1KxSHcktQ3rVplQO/GNyqm0NVQFgcwzaTcBNlce7GnB+9rMe/fGsrtp3EZdt8CVePW+lnDQ
2E/OsjGJBuZnpHURVR9a/bpN9+h7nbE0o7Sn2AAis9jIiXCYNq6J+WbYZUogjDST2V4D/ENtUoMJ
1TULnXK7gz4sLwl22QvOrmTpzz2BvkGcLementWjPps3EA5QlMwiTSJPMrHTbQmIu0H2OmSzZndh
6loeJ7YBTTeVc+SLcjzK0h+OKIFdQLVFkrA/nBltIf3mHuhQgSBpOScoWYR/EnPmtjBuueWLQ6a6
UQqJQAzZQkNiqlXAm29cUuOPZe9y8+qYT/US2Y7nb9lEn0tvfM9yjpkEK4SnyC7P8h6nPtGDAXhs
iL/khdi8gARXGE3j3ZtkoJnEi/MW7JzZPP7+2b8fPB7Y//d3/f6aiUIdtWnCoNE5u+HGk/x+SGKp
gO3aIymH6uj+l8HwDCCKxv5mI7v//frvb+1u32T6WbZzW5haU8ynlCsP8a7hh/V+vHFqKAPq4/z/
n/1+rTKcg5xNsfPsFmQjKwkM0H1+GtmpY4wB+b+f/X7NaUkrzOhg22RWtjN0em3wmqLLna1Dg+43
8HP7b5fpTzN3BYGnKwmvQjaUl0h/q9sTcVQDjuC0CbxEADb3BumMvRPvvGmaNlXs3I/tVN9RZMOj
ERsYEd76Vfggv4mPbiPHLQVUceJM4alPPQCppzIapupTV+Y/Z25T7NUnMFrktKNsg77AFpykH7yA
L126XOnIuNEQCTiI+OckyGrsxnlNRHPdNql2pUC1UtZlGlYwlvQVO/GD4Y/XXrlnS6+/UfDxzbhJ
GITR2bJ71B2dup4JRdhiOW5WMLb5Wpj1KVUTeleuOr+Z//ir64ej3g1McMaDlMO5pHeDGxbSWesI
F/HVhfLR+7FI2VzRn62D8zQk2XPal8EstGAFmA570ISdARcPJRE6tUPqn7SeOn3Eygzd242nKSay
sedlC5MpTrfpvZpMuQFts3eilj/GYN17XXbUjboN/Cq9K4ySEWJcKQ9Yku9pcDh/6jpcDfWOI/t+
1vKj3mr0GUjYfuLo9JUQFE1GzGJ/uiFGspJ0+vH3Ay5242DZxlNX6g/pvlI3dWnsfjX6mJwXc/pX
tFQ6pI35nGrp12Q5Vxq8gVHz3ohScUmc4nuFXgtby9qTfo2HoX43xtsmpQlzY6BAo43Eu0tzmXKc
eHgDVdChwOs1ee3t6mEtKHChimFTOF0Nfj0MERFxwNSzs7W86sExx6s2mXe3/1areFG2+brYP0RQ
YUGq012L5hqgmRDMUbJ2mwseVGGz0BB4sJ2H6bHTuGYni6gJKkV3pYfDNe7HoMg7WiQK544XiyEM
HQEPcT1MW6CglO3MLuxoqfuTr83+vl3EH9CtWLUIklWtXbrCJPSeIY6npLq5BxcM94U3IjHNHkYd
F6FrgrSCeNADVdhhY3O1VMIkpoxK3rF+Io97W5rrnsh6E5pFdpux5DyZ24Pg1mEaLBV/oSoRuJti
ZEAcbT6QZk+VE7/879dQ2OnU9PDFrATHNKT7L5FesjUJ+o1LH6cCcySO3x+bSM6QRLxjjbRoNw/W
OZfVTsYrvbwiz846IQNNctBQNuD0yLdpnxzXur00qu3DPmWYlnjssYbziSdf8xYtCiU7Hq0z1Byo
7Iql+alCKuy43ZY2kw7PSfqVpp7Y2mSCO/0cpLScEH6vXzKR3rW4radbcFhaj98tOn50piTFtpQy
kvR6lwj/h4KhIsDZeRUcoCPOeHT5/HCO/ebpXTC55IYg+3M3LsVOFKVTnbMm2d4zirNTLtm2sMBf
Vs82Tn5On0BL/OAGNZU4D7ZE4OqJjPsa00HWcGeYNX00jdBxEJDdUI/LH60U44uWoJcESA/LChZr
WQBb/ndseX2V7XppMjeXN52uxcs2sINRUARHttK3h93+cRQK2azvvAAcDlAo/bidxvkT/VIdxWnt
H/P0AbknfAla0ahtZLbjObWzivLerZbxsJiUsKo6iUYd+A4C1uDhwFPTx0zB9Om42JBjkl+duL+k
dq4dJks7OMiO74ihONS33IikzjEaQcieBwFttnruMV+ykwPCrzHrHIziyNKjH8zWbLZgT2tQ4tvd
Sku6UWyMj+D3/m41aMb04uEocq8NEfZxCmDJ7eshBzLRoGN1Y+XIZifTcamXvY8NpmWS6JeGdBvH
+4dxGuZzILu5gCCsFFVmrFd/XDFGjYsvJ50q7zFdbTr4SI+3NCkP+eR89n77onn2HmKIqc3C/zsd
mNXOqYORpvPLYFnaFyNjXshS/Xt2asZVuemvqjAv6G+Oc8tOuHLTezpkRLcM76POrjwdUYRsGfW5
M2pCxouDS4T9wH4zYT9Pxfqvdqarcnlgy9hCJTJ9V+OfpIr/uZP2mloLYH9LgnhdfcdOcvAryw/j
tfqowmXVHym5eq0kVKgPM2LXf7HYw/9OYDYebqci++da4qhn5Kf7BEnH8f2iGm3nqXRDggXlV7hx
Orfaj9V8ljYASQ1Dhf/aOmckytfUKijJn4cowIT6qDq9YCPPP+ljeuDR0OTrVcvFHWTJZsluq4/4
tBHAkcm6I83gFPvDaXXtcz5WQDoqAXXoAhcNPr6Z9NtOrM+m0oOxqelfHm++76yL5EAZ3ZCR/6Gl
USsdi+10ecOWHWrxdM396Z1cT1CmMQL/YYX3H+FjGtJep2vj9A8kmEK9jmsgSv/Vt+eL63cRJyox
IvGj7hZPLFAKfAVwqYSGF81xFmbPRa355I4lTwpeheaUxDfPyvuI5fzIg4vSKIyiA5u60eDcM5lh
ldNt9eRxgkULBWnxwdiz1xLrgO3IPvZxE9qD3FmrPK6w4TgK6s/cLV9c6Z9tM71CDfGy3jGfPlCw
cRqnnPmfCI/R3VTU124SgejCrtarVZdMM16Jyq871fMQZY71t7rlyA9D34ej5/ONkNoaqgF+IGZl
ycpdtajgbi4swudC1cM1Q25kROaTVO0bblT0Bv0/A0FxQhE24q5wnPYIQ0CDqpujAC6cXEIwzFyw
Tk1e07Vbxw+Z8ac1Dd76KoUQy9WnIOVh2zVJWOnav9EyIPxKrijMRhcCKD5vlYC3TlabTYBaSGux
0AfW7k3IMcENNA9LuV645cBdJvBdRSsJ/6qPbMo5T5OBKMbhHZ/wVz3XbmhJaiCpQ6q4kjLiZxSo
VimIF1isXZn3cucQ4rjxC0wFU/pUJzrnmoHyYvG+2gKCeMLXgETwI2tRXqYxu2QBjLU0LsLV9kz4
eB8VtgmbyqnWgl6EVo7oJhE/BSEYtT5Efj8+ZKBQsrOMI/Va0ULxHLPbEO80e/6wkdEeMfrtm9k+
UeNlbLA85XsrQWtMVvkXNoKHeDqYsbguov4ezBIyo6/e+xkyiLt7o8wBB2SKb7LDmsaYdfEHQreS
IsiUtwaGJsBajXVvMMWma8t355zlOo2+BbYzTFAvvglIuoz02IC3bTI83QHnycpd9yfT1fvtTWrU
VG89E/rBt8NqcZpw9cwzsqDY+OMQLII+xDloxquwja8JinbKMPWxkM0bbB/1xitPVqUhbJgneTTi
GM6Ax4rK4f57Oo5BAYdA0+VnUjv/VvMr15Ifzu6/rnPOfRBkY8kfuKrPacXNXRbjk1deXBN161J0
BBqaeHDc5Ogm5o/uPDozegClErGNL/4qnnI4XjQx2qPeeFxP9RzFhdzTy3CpuuXBNut5YykkEaA7
EpYKTgPcCxVLHrbULximEfVa9ey12q7stL/Co0K79SFnB/cJtzqvn7dZYspxEU7t2mJ+p5buY/HT
bzh1IAL/TLdIuvnEn9tv3dfxtnDYW3pnF//W6jKyFNLTHUNzAIn5UjJ5QsJq+9iQSTjrix1RB3dP
oBDySmqw8DzBvLtg0dFIOjF4tNzWKm5JdrDWs5fcpjp9r1f5q2a19qmI9R3OPt4eyYNHNPG1SKuH
PkNLBvug30YluiIM9CSrYa+BNyawFW1OJ5Ph3LlZ5VBFptGu4QBIPvQppzTrjTtjRWufNRxx27Vj
BiQZZzfDlBCVQulQ6yVRplLK5fWjKtS904+PWDN2anDZHYzjzD2SKLw6vmcl+3GqnteJ41mM1Q84
wuuk5T+MPP9aOnUQNs1/F02EU8VrmDGauaUFT1JAAtFKijyDJwNhr9ymHhOdKuZTvHwsufuRufJ9
qtTHOHX0ASy8QEWMnSS1xD5X8aME5Utz8a9M0zzqYczBqz4slCWbpW9e5o71ffR3Gqx6BOqzT13+
dEQMTzPRd0K+kUkUDRoMVg586ns9bYV8h6UPzHjf2TjHkajUqVX5E+1xR3tOQtFAUdF3zPO3bZ8k
oBwQn8GqUFObQKZRHNefdk0ukNC7MJfmRQ5MT7jtnhv2cekIO8zi4mXS6r1RLh/couMeJ9Wy6I+K
sHnmOvo/MugyMeB0We9Li5+4rfuYssQ+uqm5RYrYL49cu32oPRU29InbdoMgwsZGE2FU2hvdhIKB
um2OtfjL4OHX6d6XWkleb3HhdcBCVBnh5sjnn2zIX8qC16sz2wfCnD7hHS5VORyTennH1hiCMgId
iexl5EEHsz3d6wA2t9eK0uczipB/te8i7j+lGE4D5jYyyIqdT1cVQSuMErN8MQtc23JYdgOCwMBZ
y286WMHotHZvYWu2O//ditMPL6k+HcN4mCj1rlJczrTZoodgf3PT3e2lNNRyXZKuC73YPxD0E/T2
jYhYkheb8KoNQyhdkztFoChtrPCXiLhA3F5h2zs0fMixk+ZlnQo4G9R4vHNRB9LZoNiTULhGwriC
+9waxWPrWseeVhmmjW0rzUhHGxDP/TkHf97anrz+3oXjytVu5qD+uvnWI7gshu40NUPYO8a79Evt
QSGalNrEk859XNP0pcv9O1of9VCNIEcOwUg2lBy62b7AxQ1Q1tXko6+QDIuz/GD+OC35MkLTJqz7
/YwsC6P5XNMFpssP1TkW/O+kbXXnfp2RmXSz9se1Z6RZTn6ek0LHNCYWAH+5HFFFL8cu9zq0kMbP
SkLQlr3JpFXXak+/H7J6ABWhjA6pkJYCEdSw3SZEBMnUqPAbz96Wi4kLVLb11lbmPRLQetdPXXZy
RyM7tWOcnWTV4Gt1JQ5CTR6Zubh4fj/9RaBwXxGkw9tDNSV9xF1+tAAZqdPo60NpSn0fOxmZe72j
nRKXz8acSYQiwQNDpLZzlvlg1TrPKZ/skSMDJ/1YI6jJyjP5AIaO1UmgZflFyXpub+gvPvz+0kw8
OJ+Jhih3yD2ki644YrjhjJ7yOiBRqznmTsGHMZ5R262w7revmaqE/f/99Pf32LklgtxhoGMG2epz
fbuwhirUbnro3w9thV1lE9+U4L+/pnfZ1cl7KHOLGMyb0iXtWaI6MYfL6BenLM05Pn4/7avyieMZ
N6CDih/tD+L9XxQuifdjWVWXPMZoROTPHfOkmu1gMYWFrW1sn3yzucXnaqHok7+VqGJqg/nQ9pS0
jbYjd/EyvVK9t1WzzkuFoAxDtP1kKeiMYTiQJdecuEkZbpVXn35/yTxJyGhpHrp+0k5KSwIr8fJ7
XxHDsNJQTaCf75xnw0V/KNVZrNOl7fvPBWreJBjwiHeJltOWQECTVKiiW5oINXOG1kJ9V4P+qtuI
Bv2/qDg7pIrQRwQD7PSemDNxe3dLXXteMh4Sk44tzP4e6uF2lS+U3pr1n9yqdkhvxIefthRA9d6X
5c0p6kgBKGVX+PibiOaWIG4xaLWwbdQpmgk7iXg1jFVHJcgWL8jRYpXrHXrvOopHO3HvSWsrk8IL
F1Xb0dDy/przjTMr9fY4rT6z0O+nruPdAjPKcKCVcv+/32Lcfp9A37OZGMi5O9cvOp2TSMwfSVzh
I7s1Owqq0vqhNe4IzL61Tikr/H2b47WF72lubTxN4VOE6mLdl8lhmWF8cxdxWBujZLGQrGyc9lIR
IAdyAnIMFkZanxZqktdAYO2Jpk6i3M/UbX4qjsrK0qtJHgQu6XdnHKZ9mxZfSQLWtqgxcKht3GCN
ua0eBWcsHQ1Qa9O9sTwQXOc/x2pEzSBy/5gwXmZTzOKcZ094PKmJ8Zedm92SJut6W6b452ZA4o1j
sU7pdf6zetneIkFrXwjvjrdc39fcOGnbosMxyz4yZ2cKfObcIy5Q4du8KIoXQCBHxP90AiubkO6w
6E161l3KW7YiYfBnWoO59cWg7htT55ryKjsYTTA1wsIwzqzJ3QoddhJNv5Fy7Y5dspwVS/NBS8zN
UsGirKsrcJImb9RFxG9UTb7rJkRW0i891iZt3UONS4Qw+CeTXLm7ydslZWNdix4JGymcKf2S7l7w
aj86FWoBXcqLFs9/2vxtqmRznKTjP2JJ+/a7tjhqTDJNy7KJoJeyo+bRSMACpK6SHdpN/eiANugu
wGw133plNYA+qFgV6cT0IcHuHoCL7zzkBjzH572aiEMSNs0iEk/GzjKztzmrH4vZ/biZtLMZEtDK
Z2TvpfnESK5tiVBwIn2mcW1qaQQ1EJT7ycGois+B3TyYXR3bYn9z3bdOe5dpCw9GUMD9msASxopV
Tq7Zh1XNT4T62ndDP3kHw+abyFMTJ1sYVTAs3yK15duQ6euhkyosC7RLWNf6F3YV82R6SE3A4PoX
nwOauIZn0ss+1C34AvFi/1T5/G7bXp+r2wd0eQfTpSumWkhi7FI9f0Vvdm4aTJeJJe8sb9KOUM1a
UNZqwlLnZw9APhfSW+In373Y6MdPM210m5IgzMghwQNJLCLnpXe1HdQMjxpr+SwINdy0VezuOht3
5dTO754b4zTnqkGH3+5n/MMJ1xeQb6W3X906ExVDH1hq/Nhd955kDd+h0ZhcAgKcQRHC2ez6PTXm
UMQtkpuJC/e5sux7Qki8A0vr0fPpw9Ut+6vPra8FGgmfwXzJiZg9F8NylWXhnwY2dtS07qEszFf2
ECKzaD3e2X6+POIPeZPFSKjI0jg8e10grCUpQmfCiGHoXv7kMyL9JhRwVr77RMUGhcuWKDrrOV61
x0bCFCekJfJ4hPSJe/usp0gBfHrCn+ETv02kvlwneCkzn9rZZKIxOD1jj+vu5uxYLYUF8Kkp6iro
uauc+DHWjPXUEdIcr+Nz783L+9r5d1Nb5SeeFJt59erQd8lfmHXZXQyXncFRBBpqNf2ZFJvrr41u
hmurezjbV6ZTAykZ+wcozYrSj7Exu0cMsCFgzTqXzU1ClKbHQY1PqLj+DV2uqLfFHafVS7HRT5jb
82D0KlKla4/8HLujRd5YtGtWrw8xAY/1YqRP7NYG+Tk2LlMd5zlnKXXjZPGSMY0+iLo5cdY7bomm
YMmSDdf5NLpfzuIWdyMOS2teim2J5fjidSNrU48rXcUfWmsWlzVBTFmYcCaWDkSQUhJnS8BMbbn5
5itknmgN4Neb8bzk1oOaiX6oTV3u/Nbfw9IXr8QUf+SKRXnO3LsJ7pKfmQ40bbSLfZ195wk5IGP3
xbaRhA5yxChN3vJGkXzUZ5A3ZVU8yzU/4TYHoRBivJe8PXv2Q5K5vWrl9MfdQTYc3c3xa+3Sqr4k
CH/tvnXfmgGSXJKuuUUji+lhKOYnO0tUyAKcBxpiMHqRtbdlAKFCzww7ZhGGSD8jFmVk+in/nIBg
R2Rp7XCeEXPVhKrSSmBhmmWlevAb91yl2Dc1U5h4rGbz7Cm8/L2HdcVL8cv3TmJvWoXyXvMgdBwB
dd93/NMxGZCKU34TQayfTOpyIzUN30SAZfeqn7N7B0AknRQzarLco3B0I8FqGQGLHCtuc+TllLvw
AIYCIaACLXgf5qvLmaLfFY2WHBMn8TfU/FZ7mlVJvCDoYtR67+wiWdyM9VSFrV5RBAfnhG4h2/dt
7ofihtwp9ENU1DEaW1MeGpkzhN04GZep3mlGrYLfD2oxH3S9SSMdxfXUEKfDw9f7GigfeXOTmkXJ
I1bEGb66fDmWpE4HfUeM7lLf4Y5oDqsxuN+j29zFKg+wR1Tn3/fX1P02wKi/YQ6wwWsncC5BYtcC
Yh5wkXMrOa+Iel5U8scRXhpWeDq2Va69VXWs7eIu22WU4yFaJV2PKNwxQsZWBMwgVijK+FN2zwkh
NXtEx/yjyPMJpGH/6OA4R8uUZYAI11o+2tmKMPrddaOTnk25dGE1tNyGer0fqOHGzozysysL5sbW
D6QD8YoWWEPBV+/twiRVq4VAUYABk2WKK/aXa1obpAI5k7+rRZ7z4MW7MZjjW0259IsALMcfYk+k
EQW/x4jt25x7tqZtweZxGc9W+4QACnWhKpwjMah1QPKcGU5SN4jvbq1dk5E4mDkgTFo5udGaLShx
6+m5iDGLK2ty3v28fKxE7kQ5JeJhIxu5zxTMaI7hI3fcv3CYQ6gyL3BJomgtUwsslv8FG24gmkzt
dUSqtV9fTVJwN0Puus8Ddy4YPsrSyljCbIWD8gcEdLO17jQmAihc48EnOe1I2vFuub19Zt6RQzAs
cIFstoO7yUgs+QtbdK3J8krWvzZMSyj9vN/b/IMA0NOnIu6XjQ3TEODmto42EW5b7sDuWNSDf3F4
GAye251SffyYiozsfa8jz0FV57XHaqYBzuJo0dCFdoRuO5CskRW/9fkw40xjw8wX/6Iv8QH2WpLi
2Dp7OyZDuZgMtfcQyGIuR8tK0Am2FwxJIuYglsXtj5rQ48+eOMIIdrvOM0/94LXITaundZpzvD3I
POLJRvGtFIsydvK8j5OneaXtgKq8LX5UgA7Qib2PmT/jsEF1IZM/cWxCB5ob01/In3UB3kUPpC3+
w96ZLEeOpN31VWS9FsrgABxwmKm1iAjEzCE4JrmBMZkk5nnG0+uAVVJm1d9/Sa2NNtrQmMk5AgH/
hnvPbVzARHF5CJmrUV3re8GwdWMA9OCqSRA4AYbaWH5ab2TUjgd21tolsSD1aKAoGvG9KPXy0zDK
l8SvnhF8a/dDZT2ECMU+zCHbElLdbjLG+VfWkLy7fmw/JTrGfQk3/jqNI5BQPGgr/ONiJ5jp3IVq
plhviuiHnV6CKuk++hnn/rCcyU3j3mkN9cpQ1eqkx6VN0itHBl/9yYu2PrtmDBAid7CXj3jF5yIO
D0ke3+IW25qd49yarXqxGTJhr5Qm3JEguZXsheN08jc11dOJEkJegZQaNhlqAKrjwbo17duYQ+ll
AJPNppkJJdUrCwnXQmlL9dgLt2Qji6g2Jqy658Hf9gPPAlWgdStZ+rJHagTXi/Fhs/zbtD3CCzpn
c92WqHgMMR8LLXyee9BhRd26+6bNfmRMyOFLaPOmMrNgHVWZu0ZLMVJEdXApBl9+0wXnTeBajJSd
YjoR8/6ZJI30iiWqWLH9Yxdl3Iaq3ep4u7bNVBve16lbjomnKfFpxy13H3VkSPGCkifBSB6hYmm1
IwU8xAAjf84CtDkl1rJVXmW6l0/DbT3lzlGYobNlOSmow8a7GEvS5uuGbBf6jWpktJ0HaBQ9LMQN
MkoqpZxbG6RhKMbapoCOFXHD7Vtyi2YdR05ZdTe+z82nDDgswjl+oiHqz7WL7SrHNAoFxNyMc/tg
lBD/UMsxzUkQ6TA2QPEqkf4a4wyhIYSu2vZbxmaYX/MI5Z2FLEv3HXGQunmmpVJPvvsK/14/UtuG
B5T6jMm4VpqmjdmKckxEbhrtwOvkV+Edqasagr+hPhTuYyMz/8AUYdjocyHu/FBGp2mR9gthFFft
WzYAwPBjwvqkaa2wSwAMksNDk0kKT62oH4kqPym9cJDBohnW1GgxrRL5bbDOMIwin+dUstydnQzO
rV/MNxpo6EuBmiSuu/Q+mnrF9jO8i9y6vQJd9JiPPbBLo7tjdwXi3UcqEyTavMMF9qxIvb/lkVkH
zoKKnNp+5RDNyeXGeoJ1wqFryBQc1QENeIFPr8T21SIt8nHnLY/omvw4eS0C0W04teMz1F8LX125
zCps694emsXSFe1igZ+hlO4Ix963j0mR+NAabO1gMKdc9SN8taEJXiZt8rFcj6cpNMfbnO+QYPpE
aLQE0BfaYbYmAOKl0bxU8s6HRXSJctYbzVj/cAYCqZuc5ozhQFhxLpcG4YKBqsu9yIetkeoUkl3y
Xiexf/KjkAlOTOFMOHq9b5D9reG+Qa/psgFPqP5Zxbp+lxDeiBL6xiFG4JwVE88Jvl8YEhnm3+Ju
7qoPyP8YsxmjfeRlwIwSbLltTSYXO8ORLCEGEnIWwnW8jlvkv0fdNIqdodeseorrUrOmOws+k2fE
4z5mOAl5874o2KsFTh2d8wQRgRTlHUnbaMzbDLM/m3rsyWy1muQ6N8VnV82255t9v2HxgcMk53VU
jui5+nDUDzLWP7ALdlejO1wGlGd+U/pbM5v2sRPA/HQ5hktndPY6YuCVXYv60ir0yIWo8vUczES/
GzSQg465HlWTxT6sodyMs3lDeALPDDVB7Ed3EMDuS91SnpWgxJx7cDDJqBER7++a1oI8llPT+qwd
BzwSUIFK3OMI3gggsNM1nZ3PFzGvz5wo5xaxyvH+3LBmwHOKOB3NM6BiztSDXV6SqhQ7Xh6oK4qK
V8rcfKQM5TYWATqen5z7ILK2RZQkXmVYV0UsARUFGY4SdmYVWkJ0qetQH3Cpc6MlMGNvJjxWJj4X
nFkgVjrj3R3HEqXk/AR3H8G5y5Sw01AE4GqoWIFacsN6EK13aED+y1/TouEl52sHu8hu9ayRzK2c
HfD4Fu6SOTjEDGhIj4v53GWzdembejslIb2/M21g84XnQPr37WhUB7dLr4lWDtbDjPG/aFV4YN6C
4wGH+aqbKv9mLgOJ0jeC+NUh86IwWxcqJImyC9D4sri5tm1LbEqtYxuW6GcmB4bXguBeWdF4LPuu
3MqcDdhEmstWmKZaE3eAA01jDmIpwVxszLZh/Uo3Q97suB+G6UxSx72e1YymKoT9NAAZZcJxXPo4
ju2h8dMzlDXda1FAig4+tu+Yr9WoFSd/5Lk0AfoeLJG/WbLor/Bmd1dJWZhr1lx42nSrP0dIcM5j
El2bYz3tv/7lFrsc4dvJd2j4YcbhcmKgtcSTd2iAx7Y5DHOseLbwpLuNP23bpKqXL/U9x/bFKgAd
uJlKiwmrG8IrBd16zlR0awCg2lqKSAwJDvXajIJgEwZTvQf7dhMa6jlyVXrVGe41dqXybINTY6Yk
LM+wLbqvKr0ywreBF8ulHax79Do34zg9AlyLrwvwZX4bLxOTpzKbk4c80cJbLR8920gTyPTN/Zym
46VfTtMkPJGusFgKY5BoNv3tOLlek7vWndUPJ1Wj5Z7i+VCRgMFrtp33gHFpRIjQMBuOzAQXltbW
+FKG6rXQXOdk104Lg9axuPsRV5XEDn71ShzipOwJlA5BC5NqNZsq2ScmGp+u1bxpojsxhP1e68y+
8XDFW5MDeu2zftymJhpP157Mkz2Jq0QnWtPsznko4IAhpQkjDOci1BGh2TTlaYgfsG/oQpMJmVlZ
f7D/BBlcNI4n+qjBbWmy9fTl1h0KzKM12Dk2lWVbMtWi/+8r0BRlieE7GpS4hBoLZp7NK7cvt3j7
QYLWd2k67BKfcD6QNpmZlzt7opnKHdRCrYDi16XTOdPY1JWDXW5HWd611SC2hu36XsetGB2ofohc
Rm8R5M+pjedNrNI7p5i9sMf6J2P/ezjrzbVZd1AO0v4q7unH4ii4isziW8C0gp8b1V5vxgPMVQNf
KjirSBrDNplFsyJ+B4MXpMtbgr/1K81hLTLrcGVZ9UggfG2YbiFBEfztD9OJLr2isbHQN/VsdVPW
mV6aO2f2zvpOS7BLO/mIjwqd8iXVcXyO/sA2CbQYxESWyYDKwCu/hZXYmVlbnUybAiyRNgETLoVQ
QSIawjlYJ+0SwE0acXli5H4NF0DfCQ0rbuiTeuGT975Jo0WETYNyKiZwrH0lj/WAcs+eoYNOUYwA
ycY5X3eHGijWuYr66TxT/bHbWhbwBuplI7PXU62yLYeb9S2+i+ou94hTYCDeuhYAVOrKYqKZDZkW
IZdiY5DzqB8nJiFJMSSLNp8+Gi0ptRVewEZg1GwgTK4Fx9KGjvixTLR0DUHL3Ubx46ja5qYR9aok
0SJJ+47FOfRuhqMMPOrkMa9QEdotvnO005t6NJGQ52njzdIZcArn+m6e0qfOt97B47GLxaGjBOuV
TLK21rPsnLfc7cJamIcOATLKoSi9dHr9NIv2JTVpetiOqDg7jrF9aNTgv7iDVCwc6ujaLYlNKwNx
Y6AEQ3QnrVcSrgIkB3wAfErGGmgyF8D0Tcgi4sZC1a8ip74YyofomVWRl1tTy2Ej2vnkLG+SqIoP
0lCYvpsXUkn8vZoT/RqG5XztsKAy+sDfRaikylUzcxiM88yNPNLCs51ljz3+PZCiRXQ2XTM99fLC
VhFM7/KGfYj1+3vsRAP0CwurYtCdjjzFiCO59OEeKCJ1Hc68sEcfnNlolcPK6fZRWl3cJcPGactP
PejDTcGIFaAFINhQangmG0govkzGK4zNG7a2xYNeskIp0s/MnSfIurXCDZNxmVE/8gKqAG7BYUUP
pRWrqKZOHevx4CaNuDUciHjLt/KzLWPf9MS5/2pH1Xs9Rf62qgUlqe8rT66loWlXfedEsEPNake3
vul9rTlmM2iWpFHBTor5GURKcM7m/Dpj3LifG8wYYnnjIH3esHkq1k0o49PXGxILfwxVoLPb8Icj
C/p5X/MIBaofj/wah3yaN4FFURdmqAaS8rmMyEPotWgH1MnalmPkgDVhDzZYtJ5ZgAS2vkumGzW6
7Hh8Zkx+A8Ii6PClIXI+pRH+M2E3O7srvsd6/IoqhNkHw7w+kuNmLPxhpQa1mW0mnxE7rDCvqrU9
SrbicpO2Zr3VZgAvsKPjJZSoCjRsuygfVksRZ1vWWwhyc0jTp3Kw3I2uUGtaA8b0CqWTbuPZHVvJ
/I7bDyR9EwNkOwzVVlreMHfvcVNjXyp2VYBfVHbZE8N3VCMFMoAMXvmqdlFQ6TNCHe3spw4YDPCB
6zLYlSOYFHqLvSEcVo6BfWxCivwy4dEp9PeUBMUoHlY6KyH6ye7shIhAS3wwM+vPcIkG80fntbYg
2ElNw2f6oiV6tut0e1uZquYegqgtMt2C69+4LqP+qvFNSMHpk2XWvK6N4aVSuGNLQpgcZCoUsXGz
4o5MCgwy9yRljsBPGgLrpUI7vkLzVq5mV9zXaGSguDrHdhIvXEXS49fbyUR9RE3NAtSuXv0e8S73
AbjS5QmJT+ml1rsMosc0VqPnHAqboXnW84SE9oM15GB9LeBMPtFqEyV2UTivvkuQlV+GD5qjPzB3
wiLdQM8IUKJ0lXOnwefkFPfx9oyArG9mREa0K2BPFv2n9EJmGkiUrolhQvDv1LAmqmA11QMVJre4
KAUYZHWKJiZnoauFxyjCUAYwal0hzFe+RK8EI8NX7B2zYDi14W0CXrVznycXA1OAjXjV2VSdo3YX
Q0O/s+hr17OFjSWYE7BBzpM7a4Ahoifk6vPKmqxbQGa3WEh2wG6+uVN+akjoIlezfaxK5xUk/bpq
NbVWDotqU9GXdehvBVbIBvduHGF0BkHCmg7HMcrqN6F13AbmYTMk1YwIBv98JC6BXqPkAV41Kh3F
oRt6sfEDwxhqwAgSEJuIM/enmzRlmU8PvM5FUq9tq91ZlvFYZ1SZ+WkmGA97nskJvwDcg3pXTeVF
SoQVRVYetA4lFTyC1QwzGORPCzOMybPRoLCnznnI7T3EjbdRjPh1WibVqnrpCoGqCBG82Q2+V9To
1XQjfWg1/9lOy2fDj17qPL7zdWz62PLYSgagAFo2qrFMNykwCvoSQAfatyE1Phc1ikjfnbTVt8Pg
rMs4uJoATu5bJOnmaAGcbQKvaOwrw06KfVzox3EI3tPEfGsyzEEkf521Nr7OB/seQyyKlGx4RjSz
Z2H81AfTfQKflpzFnUqop5zSoaWq4Hqo8FGNwESGGqOfsexObahC8cvYqnjTNPiTR9rOOvf11bg4
62i2n5vWCQAwiGOVqMesAAml4xcRc7Om2nHWIYL37ThXL2zP7+pi3CWJi5lQIcoLHElYAIWstcjT
XUwXDUAkFthoTKvPuizeJnfY2RUdwST0Z4cJC9oyfW73UKX8fcBtMQ3RjoQiWLczbKQMMo/lfjpt
zABPgOLvRnRQI2uCKG7OZhVupQRVE1jqFptbsBYZTOwWboof1gGaluQxqRu1rkO2J3PanCdJl+Oa
ho7E9yaPjaswYnGfRMZexeDPigBxHRINy3MD/CQRRiPEhOVra4/7qjHGTZHWNxlAOLeI2LswIPP8
u8Bup31WRg85bCc6f5SEbjXxRIBQxo4nmag7CcgGpx7qnSbRO2TMnb1WFm9OKJmkrUkfKB2HvUUM
52qWNH/ORWWIStMO63MGyISOku5Mxl5eovwLDO6i2vQxjMSE2N0WEl5PDF6T7VSVbfoI2V2vWFoz
JKAudb2xiJ0LllxvbA1iIPokPVv+gqWbi4cm5ZQYw49m0saj1XDw6yHeQHy1WOl5MAK35Q9NbwK/
xrbSc28mhmCLENYrs+zeMFV1afSIWUjdeipkaa7lb6281QtteBZcPKlk3ojd8KODPRcPTCo6cykp
PvqKV0IFBtYMCu7A6FgalsJAPyvuuLtGVNVKr2xUk2Z3MgPjIRXuHbQwnhBGg6DT5NnXG7UVJVH1
PDAjjGF9LA5f+0ohxFPchJjo2GGzMDAEyFG7FaRt+OIDqDtb6GJaVsIrRq+zoh1PHgYd7fRQq8dS
3qrSemFc53vZzGMZkIhazAQViCm5GR0syZOGP34WMKdjBom0rc3MFZ/kCHl0brHCukbCXHXjuOKk
eE8qnifmZddJnpBi1uUxOGOvtym4mEc86gQPruLMfyrI9kBYWV+Ub9zhnEHcbcNjkcMN68iXpE4n
OPGgwargRx8wcFQTF2uLJ6HqPmZ3VVcQmbRGnz3JFpRgiXKtE+a3KvvsO1IkXhSjuMSEuBR9eQhm
HE6My6xjs7z5em9G8YOjU3uJLUd6S6TqMV7sltS89bGoEoRsX+8CAuTdnx/6ek99uSC/3lCFjeWi
64jhgPoLDPTrvXwQf7z39X9/+ee/+pSf//f1yWgs8uPPL/vL/5H+A0NnzsVazj6ehkW89vNNFBi/
/vPrA1//l/z5Az8/L4nqxTG8fJvs692fH/r7b/uXH/+XL/s3v+3Xr/fL1/z8xWNHhn/8fj9/4u//
+Zcf+fNrfv6x/+mn/P4dvj7xP/2cv/z9P7/r1wdUJBsvDZsf2NM+Rnf0vUlG3oAkdF9nI9vADP47
KSDr2KyfVVoX226a6nVr2MZm0r2vS+zrjayBE8zLwH/KfjATG/dt1uwHsxiObfrGy6vAnglqxUjc
8eh3eI8rUXnVaD6ldKjHvAnN7dBpdxA5Pko1h9umoEjqZqZGI/vwddQgQ3TrnJufC8cvKovjzzdR
2g/rWYUYDvRkV6LZ2jeMZ6h2C4S3kE86N92lZrpVOvQW8Ic+JZZzXRvJvTaa01YONWdNltu7rq6t
XfpttBxrL0N9E/ZGukO7f9VHXXUchuTi4kYHwYHKzlps7Hqe5fsoAxQwim8cAST/xhqSzyYAYPl1
r7OXYSoIkDpjoYER82hhPTowB6Jxxc2uLW9k6HcsKe2MCa3fHv35EmihCcgNfZ7++vXimaX84wUK
p4mZi67hW6qBS1EqYHOcF+8jyg5Csr7eNQUUA4kLWnXt96j0sQg7OqrB0OUYio2eLCNsjhNpRazz
n1gHM+xMkF2AY3FLWixVoinTodQPGTCX8SUyWyROSbz1c1mvIqZXpfDCSnuaMYasGdbfdh3srbbE
HdHHO7g2PHtdtlCZKGWBs3Ak9udMDMeQuy79AeEr2hy/VShrli7kHNHLeUIjOrO+Grqu2/Vpm2Hs
OSS6v/eJNloRjWudh5NdRlhC3ID+KDsNAFePyVL6OSBXNqiAWZsI+jPO4DxDqgoojPVpOD60WYF2
UDOGNZEUV+LF74M3iQ8Zeb56d4J0nVplA/2TK7j0pdqURpihtOxvuBh7IutJKK0HebZE9xSMi8mT
OfVBmePniJuKB+dTIVJmjRgffRnTPGjh97S3HsUYvzLyfcXHQtPNpoGET4bx0ERXk15xx4U7w4Ih
WgctiqFGiFuT7BJhR/tS7+9sMT3P9vgj1IvnGKxn3HO4LmUJiNCnCko3kbT7zFKIOvP+Ocnic5zk
18VcPTB3N89ADK6Crt+guoo3mcF2X49zVEpoigHIABlhcBUfmlOaB6Fn41Zd52T0xJLMwyiX78YA
nKtXtMZ0cCcn36LqmsADjOym5KCOA7m1sJOmwjOVe+0DylxVBa1XbDzbmp9uEiQha80c0XD3FxoL
rCpGedAT43HQBEqVJr+V+CKr0PnwGT4mZUpuL/4oLxqG/RxDh0VuCb4lk/c1eQ670uCuMmheameX
eqB27Tu8Tqzg97jdcHP6rafV5psGXI+J250d1zeCiNn7+IMgnWdDi3ED9s29skCd+glaGkxrCSVA
rx4lKdc8+e5HYUK5qh4R8xwTXTwXBvUvrpM3cKwkIFT9S6zz8rYRfIJ7QJTuYgYkBgYxPuQvB0QS
U6brmLJl2Q/Zng22Yq2r4GlqDd1r9HDXSJSxIIlsqsdwazQNS7SUXzjwrSODnHPSFj9Mqo2QCa+0
Nga1CJ6ZY6tLppQdN2eMrztZ8oxjU52hza8jwuKKPgLgFtzaSQtoZjoF5XvGDYj0uak8sVw7ZiMq
9yAar+2IkbyipvKYY2ysegwZko8RAxOT5AUwYdN8FZdU1A6oonLkNwnMYp3iAoGKkrxMPCXrFLmF
Evq1KN1zWWfbgqyTyaVD4UUR7AytQfOZ3DT2ZK/pca5dmWtAFHqLDGeTqy8dWLv033VlpQfRO8/J
FF7C8M22oxsGMKtmsWhBQR5I+BFhDlxnPBSddfAj4xL7oUnhoG7SnLSBsLbWhH7fUG0dXfzbtNr5
YzWNryMcXHTd1jFBhA9Zi8hCET0Hmr+2WgbAetNct3XsFXr7XodsTlouEKo+QNKNSKHNqPZsTuNz
U2X2sXXBmbDjTQEmMnkFX4RlMzPe5tnP9xnqwJWxuL+tVHzoOdRs6u35UmTuy7yUuz2t/IYYorMb
ouBIgbDq6lwbP3zLfS5B2d0YenmVIB5Z6aHYuaTF8ZSna+wne1ioyWGewqc2Apg1li9K4roayOXi
5Mi2s0xe0TVqgH6mK+7YWUfBiinp1LnmSzTP8xrUbdO/lAFBhBzjSJCC984AMUd39dxFNoKQXd8S
a2BB0V6pfGarcz0lSIjB9HEoWrdO2L41yzy9nrJ3VinfVWF+6naJfXeZX4aJc8QAuQ9z+7nqpye3
kWd7UVaXDcaBwijf55kAnBrfAB6FvSjybttPFSSOVKxSe7ldFgQu5EwO4iAi3MJ2MvwPs4cAgiav
yi8jgQrozE+ZNJ9tH6GesCo2+dWzKFoyJvQKpI3vn6R66mLrwZysEOhgdydZxgLPtn+41gILxsDr
Dgndi4jfwItmezZ67Pz1K/KMNmOFIlvMlon/keKgJLS5Rtra8GLi2LxEtXvaN32ZX0JFj9WOTIz7
me1NnpJkMsc3OHADzAzO0eyD61Ylu6CLNm3JVr92waLa002mh4RBVFaEjOczCUN8XlxyY+5DUFiC
ihiTVZkPAEmSYYvM6i6QpL9bSyKlUYfHCp0w1up0Vzc+WNYOqiPmepiRg7OyAocwaQIhDKwqU1RP
u6Z6byKaIw7L60I5KR7gcBtm4yMGfHCrKYiO2P/sRkvuWU/uqzo6Wb36hCqr9p3oD7Ufbif2QeyL
vqbRZrb6yvb6/zmzD1P58c9/vBdd3tbT3Qda6vzX4FjD1n8JQdu8tW//5SNvo3a6fsv4OpSIby1b
0//wJb8nOZvGb8J0+B6W6cCLcsT/Sps19d8Wo4HumpZlKQKbyUr7n2mzhvyNz7SlbthKSsv+JcoZ
sepvpmCYrmzhIIBxhPh3spylQWD0nzLIlIHkxFE2tx++q1zicMv3t7soD5p//kP8V2fAKMeIWEO5
g/+qDGYcTEOHz8zJ4+fMGFtoPzWjHWssL8gkMLdjsC2Tqff8OLq2HZkCl0EJZrGA21Rjtlyo3OZr
XtJWZzh7pTUbH/XTVmr19yyd/ZNm4bWrKizVUDYYUh+NeTZP7Q2BbfD8OkX25TDYJ2MekLxo48Ev
E+xBVeYJwdrGzV3WudeYVIt1MmfWmbINOGBfMxIS484ucrkP07tpEs5JwwF96oHAMrwpDlhSLtJ2
rvxmnrY6mancw2bV3IzQ+NYN+gHfcd9EWHjcxsexucpn/2nmJuGO83hNUjceLCagJcitjQ+AJRFN
tO6wAR+tBf09s27F7+gJHXqwNRjHarTexgRZg2GRPFCbnHVfb5ol63aJnPLSvvnQjWGDVNBk89UW
6ItQFrcS4JpwScAbbX/nmGJg49uDj8rZouQ1tJPQ7Tg36+5o5KCwGwmcTYHqBSk+9Ggl4RxGiW6v
WCYGmyJrm32ngTKb7Kk/l7OMVrE96gx77npkX5d+pAlagmdCd/YqHWl7+k6iUngGrbsToioxjjYc
GBx2a9/FB0QoAQljQks9IhfyG60JHK/TYLdh500OFEY3snA2SWuExxJtESPhfgTrXLo1+UsS1VTa
4nkUlTi3MjwaRlId8qF+wKpU7YSkrm4rO6G5LYurfHkzDsm9Sf4S93hEfz6SJNR9H+lssdl0HkCc
VqvIKdIdwxQQHYmKdkpDusQJ5gvfuqA/3TQwOWAHxlcgx5MthyoPZtmyZ0hSRENy2umRkQPE5yE0
Tf1S+CC7mKR/t9uClXx678QMpgpLoD8wAAxim/JLYj2jqPD6pVws2StHTRpsyZ1Y2XbZ3S8Bhhlp
OWrugEbo43bOUdFQPk1XyMz3bZR+hG5dARZiZRCX6pHNk31kd9c8SeyDXT3YMFRRnC3ftXYcY2sr
AXgpz+5cl5SrFntHL+W7yMmX9G11RpAaX5cjXVkVGx0t6IjZgJOs48rJRHFXpcvljs5yg6oOcUxr
XjcN+7ggdPe1New0I+gf+pw1Y8hscIhvk6Ro0EGNVCJGvUupOPAyC+xp472pGXLV6+0PoZM1q9VX
IWMED7jqFmTEsZiY2Y0VoA0iOp7HmSWcVPO0mTX9EridCZo/kQB5mhPWdvKUen/Tmk12KnJ4xwWW
P+zm9Y0dR85hMM2jZLu01ujlpKlPV0FFBHTu2AM2tEXj41jmGzouwk/66EduldyIcgkQq3H2pal/
g6ft7+ek3dOfV7sxEVutk7dIda5ccrhuF98hY1WEW2CTrcSeWFgXFSzcy9z4OJTyx9piG6NgGrFp
QGjtxvbH1BdUw7Y0johYkQbj3sUCMG4mpT8RqP0uMuTVjkRyWsqh2GVR8bmUdavIn5yn9ZCMoFqJ
0dpFmbM1Rtd+LN1lnzC/CmsB6CuE4UuWa9A48W0Qj8CCyWqoEB5ZznMxjTuj0uBvDINxXyM2pUTy
vw0kk5xKyFysf/M70wExQLv5nAGsrApwGS18hp0jANh2mgr2YRgghuuyQ6iqT8NNjRuXaYqL4XRj
N8pnCBOvyChG0sl6F21992zCqY/8xt6avFrWXTq3B13lD0Ope06JQCl1c3qVyT8JjT7DQuuAxrXW
traOn56kxnjgYJBYGeI4ITGud/cA4Jl5KDH1+5IJAOb+9NSIZwf54zFubtESuqeyZZjS4frXVU10
J65Y4OiEGjf1lZF18bFV3T2xcKBuNLxxrgKzxNhrgrRGjSt3bSmISS1o7mhOR9Ss5CSlmJa9GRSG
Da3S7ReThJl/0wanWO4W8Qb1D0jXynhBFaQ8Fi4ILJvPeYzO7hJwMYmgggdB+gGqv/M0JTSBdAdl
aAOrEiNgfWK59w2qt+1sJ2KP8u97iDWKXlMR7aX0TVNiv6+zo+UotWcvZzBuqjh45+isJgK/VUko
j2LDj1dS0KGFh9Cn3SB7qd7ETlxe7HgKt8qAjOkO2Slui341xVaybdEkrfWE+bu0iotlRd8avQMo
kyoyN4Zg0XFyFqEF2lZYuj3iU837UlXQFOv2pkHrnY1fC2PDXSfddY7xDysKi+gOYl5FGDBGWxoo
y4LoxgHlUW+yTfVcpb2HYgbLPuXD5euNP2DySuqtLFiUNzVG3XKxZ48sLQP4Pya0jr2ZqgvMFooI
A6tkUDuEsAaIoK3hkbVG5KHH5MVF9lhZ7LmD9BepUiBXfp8eNN/fzX4QcKnBqqbh7UhRADkj3pLE
JnWlBM7j7wyHuaOpAAWBejyWrvktkQGrLN+pNjl2eNYLXXMMGf6jcMqnFaDcaLa/ZRQS29ZdXEgG
oiomJQC67OSACoruCu+qVhVIE5oFMGNxtn/NUGeZ39I5VSu7qZmeQfY/AvMa1v8PC/Cr6L0umuKz
/W9LA/BelBPXZdj+9z//s/n938FHsdS9f/qH91UDX7qPpWZuupQv5Rv98Zn/px/8o5L+31TgQv5t
Bb6tP/L3ULt6q5c6nDXMr6X419f+Xopjj6TidoVgsCRc1xBLVT18NO0//6HZ4jfDUMp0lWMZ1KwO
H/qjGBfWb9h1dImOyjAsJU0K6KagAKY6tn4zlcL3ZFoGVwE+sH+nFBf8Vb9U4lJCREJF4rpSuYbJ
D/xLGrAr25QZC9xKg4TEV2cfodJEF0n19FpMoedS3RSII37pVv5FZPPy6/+Hn0pIk0ObYUo0mvaf
6/+kjDOhwVvd2O4zUFTHuBOM+y3muWHyCjVkYGrOlNXMH8v0HNo1mYQ/rmKylnSyEUnFACxthDhk
rI8mexQcR9G9279ZyDUgKzskOj1Q0a9k9ViNS27hhwpfbBAlf/9XWNa/+itYObq6TfC0Lsw//xU1
pUE4uA4BBQXpu+W3ydW8UHHa62dUpB4Kty0BQHgoudMOCKDmJ6ZcmHwgYECNKaJNBZGndF8cv93b
qthiGV0xpVwbBCCF2TEkGxLcZ2V/N+I3GSExTcZDxSae/FWvKrWt1jL5q6EFpm9TiPPCv0u+x8u0
zX8uVLuxMouh3uD9/V+9tGY/46N/v2DoAx0uQdOUtJJ//qMpOGWQVTbQx9YEjEtqiBtfggCBhvM5
kLGS+TjOArn9+59qLNfhX34sj7DOjFlh9rDVX66YUI4RKhQz38gJAmEEs09fYyi1/OJAzA/6L9jI
3RHH9r6t4m0OWsCthEfJSNyKtinjkC3Aj6F7yLtobyFgAieoMaO7RraCY+lNzoo5Wf5/cZ3zW/Pq
Bl1hGbqk3f61zwV4Mc022+SNxjAGHUgrOPH/B3NnkiS3kmXZrdQGNAuAop3kwAyw3rzv6BMIO0ff
A4pmlNvIfdQOaie1kjrwiMjk//EzKTUrkRAPkp/uZoQBqvreu/dcIPgw5Cf7o8M720NXc2LasKcC
TJYdmuCDX1G1rrEUrfZVleFGtx8TdZeYdKJmZkXPPbgKGcR6xqCa1CzE70I0SMcLv2ufHPmUMDIW
dYtVOPzNHb82Dv75UzBMy0G1QEKIvWaL/1K3qz6eyEjQSz9OjF1ko5hvEIXQXR1n3AFwn2lcIpDA
zGqQW5QqMJFE/v6Yyle9wQRr7FpLOyw1nqBpPPz3d8hfrWS69st7+9ONOVb2OHDw48Y0npjCAM8W
0FM4zRQkrnH4KtprjzxUw/f6m1fW//ur4qxr7C9XpeNtQTbjU5Z8Brop/Zauea+1e8T/nP5aro0s
RnR1Egm37f/m1dd76J+ejP/8dzvru/vl1bVUtXnf8epZnQT43GGM3hnlowZ6w8u+ZjBLOjq2dJ0D
h3YkwNffvAFjffT+6Q1I6gTPJq7E9f60DPZdh8eYlE8GW+Nm7IytcBVJFpxMsGZlxE5UhZ/BHSy7
nGkZIlux9jK4QijNBIoq9DTqVufp4P35TtITr/MGQbKOyOFx+l0C88vgKPmby/YXW5CO4Md1LXtt
Q60Nt18vmwJGpZGbXPppnuL38HZQ2/dX+G5+iSM1RdpfFAYJOUiA3GG3dO8OasgZlalgPfnNe1mv
0J+voKRjZ+nSNl3bXN/rLx/hoDwjd2dmj0mDip6rMIzPJZ4vjAQI25ha7PL0bTX21F3rh7chKJTf
vIO/Wl490zLpyknpOe6frob0oJFEc8lNxBMbZvaeo6SfhO1NrOJjvUCHSuH5Zo+eRX+ETGtUiksr
0HPhpwvjvQ5sqnbj7795V391a3uWYbDB4oWxPpejX64LpLusHmVe+kAo4eeOx7aPAazCDnEgv5H2
gZ39bMw2bAaOzWVzb6b2+Tfv4a8e7l/eg/GnKxOpsWsdqNC+YUSnNQHS4KqQp/PaRStSfLiVNhbA
Aslj9iRK9btVzXD+4vHihGRwduQs6HIY/OPNEaIxitYJCqZvoLohOXvzziwiPA58DJMEaKfvFCl2
FcrJgiFSRGBIskS7aAJhBqp5KOQV3u6XBM9F2D4mk3k0W9PnxfCkoj6+j6bcHyKkkxyebO9nOKx5
fj0VP2FOA/AT/pOVtqBwCr+frQ2WikuZEvGy4O+fKaJZ9nUpEL5DnkOylUXHWhcH0ZBVFhW+wzFv
25qFr0GaH1R2APh5UMQmEFvDCc09lgOh7i427iW+82YEuYgxJrTF62s11J+tRnVJozSpwss0FAdY
XFhltF3C+AyHWtAa5CxF+LI6bUfyw7bXikMHr9V2H0MimOZRx0RN4kciDjqpRUVOx1g3fQ1cjUIA
y0BHUfN6XvOQ2KZfKxH0jnG28JPYbkZu60+FGZbvOOn6GmKvbUz9yBhnV5GU4YApW69VHF/0/lXL
ftR2DuQivbeZo5n8eLHYx2jUdhoop4xi3BDEDY6cDY33CZA8Jo415XbHb3X6N7Aug0Jc8FroY7o1
uPgqbgIX+kIXvcIAaeP3JUN7QkcpnYuDYzwPEUYoz/HD9L3Rde6BZZdoIijyHnqlF9Dv3I6IiSMc
8h34IBGzbWdtgNKS+XJxjpg3ooTZxa462tiiXbbyooIcOhdfwvEKfVhgCZyUs/VSUpKONCJusgrp
BKBNjzU6BJdnE1PnsbXbXDFjRmmHnbBd3wtr+4Bdbb2qCg9bTQ+YoArG9JA3gUEpdIr4gZlY0SX4
AV7ikBydlxodUWxUV3COX8aqe9IhLk1GtJvAJl7rahUHFmsY7NYjiXlC8cKgd7fkROKhLCjst0mj
Nl/sfYYdS363HoacUGGo8kPCP/ohJLzUzAY/lBApNWApUNrzdMJ3EAGzVKdi0BmaJVtGeEyE6YsQ
DIjDLsR94+pnRzkHpP6OI3dOgXGWyLxWTLsG22d2Z9tPrkGbon706BiTSEVSJFshzbqO4EQiU0hK
QK9Iw1HzhTzGlfzcDB2G3NV8V9KqG+uOC/fUNOg2uVVaztgA7je6UxxdIz5EzVONj5x4C8bvOFrs
h3Z8s9DrNyirdSQvloqxJFIzoMcv6zGIuxQSqrE1sX70ZR0Ag970cRpYIOf7CBE7DbdmhUhKVPfl
WzPfJ8veE8MmnmuyOr1taxmBiL86a2d1rvwaW6LjPneu2rkkVOYQJBcED5r6yohhY0Mb2lY1JujW
3fa4GVqMjyX2szb/Sv27Vcm4rRAOu1jksvnOopHPJwk5DNfyqeYpTCCESYuiiM/HgGEfN+CxipVl
XwUa0FzNuxT1xJV3fG8wgwwNWDhGO32RFEx0YNHUN+LYZT+ghGwWviE34q3u/qgBbMvlB8flmasa
rk5oSR5C4uf6M4YMBKC4KRT+D7RHEuPS1JLGSJzpEN1qvfl5rcN9r1YzsNqVPWeBGiQz7EnBj+B8
Getyb3Fc8CCoK97YZNOUhMoWRSuEq9pPRGVYAJgaBWZXpfCBHR/Lgp/YXL/pNJrOhr7q1gIhY4GN
04h4l/MHwpdNT2pNaCALYEUT/bJzy+xg9V9zrTtJ2FjRYgQc7QKXeAlH07jB0ApZgx+zfnQ9VgMA
u3nb4URVG4tzKGnAm7hWZ5fZTp+BKWKi0HYqyAqAfHikSvcaV86xxMmckw8ikhs1kO7gPHVRRxH9
kJhMCR4JLdoyr6Lna26g+G2wM/tOKLGuDUFeIS5pveeFcL2R7FnLj0gPR/B2KHXnUsE9YyLSJnfE
iu9Ij9sTYLFdCDytBlL64mo/8NS4bXVNnDEop5GfVR8ZTzcRxodZpyfHpDsqjyayhDrzGxc/FiJw
+iu+Xa/AHtzD83A2mOPT3QzMJfHnsbiMFKlwufZ9JII01w45pulaaw9D7aGjqDBP+VbIPTK4jOCe
o/B1Z2eHseZfHzRwsTvMOvby/Bnsh3imHytf9e52oEXvFXg0jCeNhKE145a8x9nMgjKpg65N9o1H
Xy63dgRno1YkySG7l3XEhhRu8wjmvfRLob8WXROU2bAPBTr5UhwQdBAW0u4THLZtSrs/DA/64oNC
gDBk7Grj0rAUdeRIGQPt2FR7rHXeJDexzZCEyG003ne1sv21e77E7NG5DgolPCbybNHyHNgmvUye
hRXCtZWntjWvneuCN0G7yMq1NM6xm7Xdug3TfDrleBZN8YoKIZBsaOuujHXqrJcDax3ne1xRxGuf
yko/K9osqz5jaM1jq2eHJsGx5qCNx+ViFPR2NInXq91LaNV1hKATlkixZjFzstA5Eax/Rm7BZt0x
4EriJP+0S/qoqw+mO2+5DJw9/Y7a8vPbh+ioafLS8VIpBOR1Iyo142wP2g4NCoOQBGi7jnEBAgCZ
6+6HQfXdkIjFaYlD1AC0SwLbKPdN81rIdovDdVvXxDm7xACjnoe6d1hPN6OKoC5f0Nxdy1y/NO8o
Ng5E3u2GihVetgCyQNvgzNdx4WkYQdxZBDW5WbZiC3RF4HpXGjS7qraOMTl0aOZuQfvfDsq5xe97
q7fk8SbvGuLT9aAVqWQ/+igfj4ahr85ZvxqyA8r1s25m93NKdU2EaJ7F9/Yooahmh0SXxKFpZzxj
TwZD1MQ7Wg2q/Nk6xeBKBgykEQDNdpZXp2VnRo+aTUE6iMCaw4Deyns2dugpzZsiio9KC7FP/4hq
876h2d5FB7fjPonlWab6JVT9/rPtw3taD0m62+y1wTyH+fzaK+doTIKn8lGgzMGOE2XVi5mjvhLW
MY+Le52xmm0x9dS7vav3e5v7Nl4MFHFkio6E33TAhN3qKbLyy9zLaxu6T8rJD5wqd0aD6I1bQoLX
YowZOHN4mDqOQjyuM1IfaTkXOqpbCruLMtVj1OqvNDFAfAhk+m0JUKJYbky6Ew3nUy0Mn5oqO6wH
PzoWJKIO8sqNl6Rsw1XofW7AzLQTJgTrNLsfm1cjXY17A8Fq6mfCyVdPh1NjLnudVulR1slhNDC2
xDJXe/pn135MxWEqRsfPLZuz01toQwGhx3V23fbBVvq1jHjxnblUp0QLP2TNGVRor1SDx6Qmvr0R
QeiFt26a/6T+Pg+29r3XvYsRTbuUNmLWTjddMr1jSHzosukx52RmFKssYDLfBAlmRnybLlpAeOn3
UizvY9w+mKZ48xzuaZYDRIG7shgvNOofmfGy/XIuZ8sg1d0hZ3cZQfPN5oVO4HcZQp2ybfelb6sz
u92lduRWI5Zu5sU3cQxAX9MfQ67lxKxjHj5SGcEnCm9MSJUu8Xqp9prr9o1K6gdwks9RzoNXS9B2
BlkY31JzJqhtfpTIORLHOFF2P+q49vF4mC9mK9DQZfeEfbxogJhweL5Bd3202wKldInMUPti1que
NDE70vpYoHIQExblBs9nPKZgkR57HkOuqw/rEfcw1UdLAKuV3S8Zt6su2NyppLihegM8ckGsRKTj
XU3ecw5c3hMM+A+yrS5WlRxrblMvhBzTtmz+0fI6aeaZMewFdeg5lPJcCI34ebkF4nNtxLgnao+z
fA8vryBtQlLMwokDp10pm4xo74mQQIRX2c6kBWJxs3i8JRo6WxKXERkGIw72qWDSaz8zrjVgKroJ
SghSYgUyNzot2U5v3s1p8nMCf2LZnsM03x+GvLi3++LL1MICmPZLApSbsWgZcjIDKiF6v4u/MZ4J
zP5DEWWJe5CWWYJsJqBPxSViq5lZH+sdIv/7sc4O6xISzlgnurJjy+bxn3Haxr6aDJrBXNrifZns
47oAimrYr69kI5Q1qA3XRSpekEORQyBTSI54PaNd/zY4K/uAcXvVBhLT87p0Ey+4jXlkYuPsFsCG
4Lk1cPtVRl+NsmKtoNZNaO0kESxEmUeRxv8brCxZzQEPUXrhgRdgH22FcV2KYT+kIli3w7RZttXQ
7SUrkEesmLGY10wP8f5xKMQMqHTCe7J2b6FmM1QNwcxDQRQkxL7Vmnc7kTDhcMbvBFXWSryU91Jz
wLRaN1JmB5tDq2umh2YFJNrlLq77ndWxXtUFLm1tVzoQ8zWTYFrDP6nGOI0DZtSFo7Gl7SAUBq6M
duytG73JoGzejNXHWriuO2jUUyMXkNdL/aKoqXDFxtIKRoff8s0t1anJqreW+EtF1UmZl5CdnU/a
rq7Fk5G0D+10P4zVIXbCJ28p7/OZqQ4ynYNwH2y4AsuC86Hq96XiF01JmLijMLqHVe2DzuMmCy92
eXBRysf18/qWLG4op2VjZgcx9exLkYIUSOj6ctqaDH2LNGm7lvED+YeUyJuc1sRSNUhs2ICokkmE
32fmLmoSRsM0CPV11p9/dhjWhoS2oqscfRu1VJAEeq0VJhAzOj14NiERputa14ZM9P/2d6IEWIB0
j4bb7kfDOdqOvIpMbLTRw93YBuvZI+ppVNMhWIczERuJTpFQRd1+vcp6pp/nkgp2AHFHZHrtIuM3
TkkX3mY54niDrdsWh6EgH6V8pr9y1Gt5bgGou2ixR4t06dUd6vDoesZNGdnH8Rt3GEekIDLcJ82W
16KW9EE5KfCsSEOencw9Ehvi52tPhx8EIOXMdjhors/j7qTibs7y+9Sa39e7SFcFH551tCzDX9+R
I8JgitmLG99YcHl/1C4aFY18avMo6MOQErtWk+Ei8dKEQZbdAiwDnQYji/JufZpSPqmBE3glIJqV
7T6mcSSEtt5osHn4xLjEGmiH9QksLJ4GjH3rqdXxIop9+rk84LrNchLSFOLJg5lPBBJptZnx+TM+
T7L0PRQ13urxXYqLGcPa40FsUTiVUIILZZHWOb+vf8bjEYjOBLuS3kvnDgoUK5RFFWcFXoGBGp/b
+krrO1yvQ8e4XAN4s95LlO1sH96Kutmadv1SWtxba0tO4LRfu1bR/rMruI6lmSbf/a03yyD61zH1
n377r//lNPvXb/rXp6rgf3+ccP/x5/7XP2h9O/8xJf//ZCy+9mD/569j9z8IU7f/+3/1P//Hj//z
b/9+hFrR/vzDVHz91r9PxY1/AbDnep7nujrELWZ6/zEVd//FYk7ueWgbXfNvI6Z/DMUZpUvblp7n
2BZTNZtv6v42FGcmbjkag3bXYI5u2a75/zIUNy3rT11fx+aHsUQ41I6etA37T0MVJx/pkoCnShlY
sa9OPYlJ8XwaqVi6eE45GIv3YeXfyrQh5TlOvPtUCoJ9yp6VjVplYjQHF7N5sSW4L0c4G/5tJR3H
/lgMU/+A7Gan2LvgWAKzJiyuoidYTg+R0QXh0M+3dQzVq0iQABUK5lpIypOpBtoDpFmn2vhqm4ze
vE6bzwuWc2Sh45HpBCnClrqahVLXSIYDyyom3BRWzjkhbpJvxDjv4aA9RXg9tx0+/2jpv4QkqW6M
wUq/2tkr2FN8H1H3DVRLt2l061YlPfGbedq+NNp1IMNtnMY4QE26bOIIf7ZpH3tm1h7VqL1GN9PE
UREVZd1mF1KM/v6lIjP18vlnHcGfkZZk1LyFsx3oM5swn3eaKqxAr/TpOpUxZJKCroddY6ibi0dt
6bjyroL4YxJO6hTaxej1Q4iJm26SZV9NTWAJHlHEn3tz8tt4KGgPJelWQCbEy9IOvi7iI3WCG9gC
bgq+9vYC9Za+gbYwkoUIgcK1uenHmNTABaxllJD32yh5Y6L3+fydFF1ylyVIjLBZ98fU6s9MjpJL
6gz7GfUrZB7Aq9ymhE033/UxwhskWZutGdxBHmv0vyPt3mDIQxIuH33bGpdkQCqMkLC49tGDkPMd
EVVgXEw2XqdIZcApvHlecNbwVy6GmxG9x1n8sUypL+HbvXFOIdMpr8K7zy8x6JngbYw4fyZVo+jW
8sVrV659TV9ItIUiqui2F4m4NLp9MTJbHRswy6NPsTdcNTcntdV4cQYF+1NP22s7aGSnqcLFQ44R
8iOXrLZi4EThunRcmkqtnoo8PKN3s4BLmwvToUUdQpEWl4hpBKyRmLfY5pK0scXIfEOiSiZgaa9S
M6RXFgvKH8emE/mfvy9JbxBFeoNoRZw/v4CBEueqkJdQj9rD5x9xxm2PWuxyatIV2AMXrg64JFTE
buPtij79OSxhcgD//N0RkrC3KMnjG6dS8U30sji22pMC857360a/kBYwoqoAkdit/givVoCRemPj
2rV3ZgDz65ehLsR+mBLO8f/48ygHlAE44r2VsMG0SbbXzy9Cxd3VyNjcwmzRNjpzvn3nld8zE5ou
u5qoIVvCKukAcm6Bz2uncnYUhXmUBH39hRrzugyMHECaRngoa+A91vjcj7AMZKVxzYSD/NcRrXXN
0y4guVFiJkdAg+J52rUN7sROjR50HvPSZgVGygoxWVJLMIy8kEdoC/mMSOTnrTLHBwV3b2/2pJSI
Na/k81duZ1u+XTHvI5ZduyCG1y59YaIcjxjp5q6V8RCvR/HSehSmnd18fqniPL8x7KjbRTVVm1Eb
+XVMG4L0ZJ3uHaMOk72RQpgook4G87Ba7DUyPsGkGPhrDAu/X2wdZeUYVyn2NtXxTeE5a6wq6E7L
3Wcx+l4mgOQHLtzaB5XRV0HiWroDnUVxA2OdoVZqDjiCCnhUBDgMaxO2HOY3N0oPnqgzUiLAJ4Uj
CmbeGm79mMyVvhXYCuE47Mqo6ki6fpUWveol5HFWlEkupjy7CRsyxtS5IK95Q+H7OAzLpSReATk7
uB8Tm7wBx8eyIAqjHmIM4IXfPav9GRHgoKErNMusO4Swxoq0hFTPO96YPQ6aJgy3JZxtoB8kS/bl
qZ6hT3XVi+6ScZm+FcNLaq+pP0YGM8Vw0f6E17yjj6UzX6+wCltd+qABxN3WBZP2tseUDY1DuYog
EhbOuuNRQzR57fMavk3P6dW6N/Ml9pORBpFBIBTxvnUePrZxx+zNNC5Qys7J0J4J5oIPsGbEdK73
0O01nZMpVolXKx7unfwac5qGN98pKHbDkOMBtkC2UpkCvmUDlIDAIs8fneJ2AEITpdXkS0tcF0B0
aMVWVqIfx8OhLedHu0NqLyKJDXPCXBZCCbdoW9o5oRqit/1ZZpeq7YLaQobaDvT846K86lOpTkLP
kBTDOdTIDMvs7NkbkMIkZDvmElxztRyNeGaMQ4xcuGRBFaMVy5063M7piJYTcGcZvuvMDfUBxLmn
sqtYYSQthCerJanFpdSZWIQBcjeo28MPc068YJZxto9L441WVBqZ3AMOmI44nvpt3BG7NpBcYBZa
TvQ3MfGxo4brgBX1GtGBYfQ9nnSvKY+dEb0pxonCdVcS9/SNvKyvgN+6g5NPnBEml6lhdYTV/HX2
mqBtaZ07Y0MFTUR5nevwz5gt5AWH64wQJCDIYEML2LBFMn3BDdYoMj7FUK9bkJlAV82mk+YEK8oZ
4l3uZfh8yTZgcqNIbole0U+8tuKCc305uYnbM0uFtgNaS6QRfTTtS0oQJu5QPYiGUnLuzx9MPoit
3TNhGfDllNmjS3rYbhZSYLLALD47kiEyjgs3ZEWI9PwKyyQ6yqzHPWJ13D4uaZqDBX8DuObWwGJO
nNehduULUhrWGtd4MCvIFRrmhG1rkL9JrsDBcafpnLsJ8X+VR3Bbdy0G0Zw9Qg7XuO+kGp2d2WrQ
jVT1lLn9VxYa1lZzyvcs8R92aNxoyqkA9DMAn2Z7Z5g9eHktYUKCUptuVrdrexGhs0Pab1eJfvU6
bs95NCIG5oCimU4TUrSgKI7G5VrFpGtYM+Z0GDKcn6roNtQz+0WwB23GkfiJDAcCgEl9eM57495k
XBh767hT2nOgGz3O25ExcF42pypjBucgNg2Y7gJqamZsG9oAsXAuacDQXtksKvvRKzIPKwnvrKba
tZlbRyMpdIQ2blRvtxSKZUiKwlLQfuaLxsEKrWly+vyjBJ3ObQPU49ZbhWbGUjRgEBw3KN3ZYNxj
R2fwp/G5isPbGPKtH9phFvSVfU/uEqfN6m6W6bdw6S/VhC8qarGeli3LJR1C+GguC260NJvspcCr
CzjPUFgNE5NCLd6H2atNN1CuA+Feei+tWR2imWYrh62XRFPAmO8n9Efgl5gBDJb2aM3VY9vYuK2q
QzuN9THtSJ+1EqYS62zO0a1LF+vqKScpzKwT+WaCCTjUKytSZ5l7S0KOvOyHEGxT604163LR8I0m
0WScJ4yk3AmzjQ+OiXXB6+w2WFo5vDYcbejI6PEJw8oGJsm0JzjPVXK61WtmXWLk2fHgqygAbpcR
D5ayrf6UAN8i+6m8axz86fqa2amJEYullRoPrcURsc/zr7TwQf/UFUqpVB2x8RGDORryBmy1T5RP
E1gTrQN9cPbZuNy4eU5CZJ42l9HomosSAJ37mr4knqm3Iendo4sDI/AsNbO9AzsOHSjIrSbsk+SZ
AP+4DwHcRsjSS8VYNhZHAIbf9BHZD15bJc6dZpKOtf5Ktu7X1hgOa24zBgZXPk1eRYjUxBi3aFt5
chtAdsOIWGDO494n3uOeVi3xGB7I0gbGnyWgG7bh+JpqrL2iS5u9rMJtpsn41gZyPbIdbkIiFkqM
G6ZFhoDStFNt69l18Zjps80/AYX7mUpW4UJm4oCgg+160DdVKaug0wk6JSsYsUdpedue4ISxhSZZ
2F2zUzqWhNhAqD+yNOksAnSmSBUYVNAU7nhIZdmeNUNZGH0nGqtM8h4w7C+HUGKSKYc1MSKtz+NE
QiAFQUDErle6whcp8D2BnQPLV3qXevEHJPMMlQ2m57zSnqv5XYWKABPOGINXJEGm3+I8DzfWhLVE
FtYm1028OqwuazbjSBTHXVpOKfkLP+Qw276dafRrWvFTYz47hvP3PjLyE9vOvF0fCq21WWEUQeVk
z9e9ETiGuqWISQLEBmw0N+6MPEmrXtyFyZ7EgrhNzPphSRGiDAbBqNFwjkKY4eky3BVoApjwuA+O
RnMoX4Z7m5gApqtESKQp2WVxmIOyD5cTLRZaxqjmkI7vtCpSl7VLNziClPTcoVYQq0exImdpQoek
jcq6dsN0NIiwgbvqsragTbl2y0lvnP7qECTbSeX6GSBnv2jF2Y3iMaiah7qLX6q6c65Wlvz9C5yu
7cDZKjAVaERoFww7gFVyxCS+pLPiI7L6vRkVnp9EqdhU+ZlaEtiUXta7aHEgy1tol3xSrATIMVLE
tfhWdd43DFXN3p4BucXANiY5WZvUNB4TyN51w2g97llhM2bqov2JZb7YMx9m+gY3pBzdLfJ/2Nz5
9OyNLnS4SD2khUMDfyEuxwgPdh97G/KN93jzQ6QJK4ypyo+FHCqKz1TbhHxkGz1hZ3XJL4cY67xP
AhRDStIpk7I3c2FNSsxw3EloCwztne/h4H7Rp+RkN9o78qVEqHswUXDRkcihrIQ2ETIWR8Hbk8au
/eCft+2EuitUjZcrV/GpM9wtaQHMvTo0JMVoPWhhibM/5q4rU7mzHDKf+Uv7yYp/Nl2vmLFGUNuy
MVAVg3jJzVSEHkYb8LLUJKu81LgrsSNz8jOyoCjP2egPmpFe6fAd6K+iIBldGZhCnAvyZk7NPN7w
AfIgELWzqSrYw5wGNH8pUlq07rR3es56zWq0m970gpIc9BrZORqICYO5BG7OF9ToRDcStbSVTseH
P+NpEm/M83aqA0fZjEsGxnfI/Cz1NN8gWbtz9Oc2aRgTUh8Cose+lmg1DMBKUycD6IPxYfQRF6lE
yNZ6NTAFCG5egXiKZMlN1kBsHWO5Le3lrKvVwrymRNniJXI5BC1F+bOfPLgAlcYUEa0LSJ1mC8s2
QmhKRC3rG9C/xi422lzxTspgnOZLPjfKTzsG+bWuE0xRgJrXSBTY9RodlSF1vnt986pDDoKt/N1y
ypldtXmdhYJNrANeSws5clzcTngB772BTHCWL/C+FiGwAmCHVzggnsMQu1scAeoea3B6mXbsoNre
lRZAG/KGsWCXDdA5PdtLRzSBVlmr67o2GLnpzTMU3DW56CHBipBqS7wvODJ5YcGBtXwL530yd+ND
Py7PDeTWsxqs13EhIrKqOkGEGHAGrRrHc+u5T0xIvs9wOXpJlRYP89G0FTYOz91L4UL3LbIvctTf
zBq0P35Wi9E+jwocQ2PTDRHQpiI9LGP2w8GpQn0iv5e0Q3zlIUGqeu866ea25M4LYmFZe6f0SFqM
3UOvo7qveMiiCVs1mQQBIOWHQfdOVWJ5OyNcHnLkXTyW9UHFMyXX1xKLbWcTZ27m/UOpLH4+sgjW
mWlfOxg1OHMi7yoahG/1c9tmXHZVvSxx+oganXwJiruWh8Z2kfLN7ZeJAKJ9s2hPlRZ/jUv9vXDE
NiGlZdtb1hsHF5D3Ub+Vkwhp7RHSymT41uxR+HdVtfJo+iMChE/TX7QNH+0UgdYoSRKQd2lmvQr1
YTWQVkGqmLlFOjzKRCepCsqosyogLTboKbF0jruugdVrm+mJrQ3gqR3edW77PZq6OOCAAHzMxqme
lEN8SCp1U7Dg7PnB4PEy5DJs+gcApES0uPbPsumdo4WCAbtt121VR4CZRBeS6OYMRh5Ac0KCXBZb
kvCCCIeDLOirNNZ6au3ybTrSYbHgA/ki8RA6WxVoS/mdLidroZ5IePBgMDsMqHrhEM1auDlZAWMw
rsCfMC9+zqBFBhHdmrNzaw4sLXMb/VgK9HuzLc0t2o0RnREWihqbq1aBCc0YOVHuwR0o6SUfA1FD
lNXY5fD8M/tSBGEx0eVcI7KLtMkyiIXiiun4+HWW1WxqgUPmBuAS4iBh03QV+pjlA7s6o5IasCSc
Xip4tN7bDI0kEkF6JCaVapo6An08x5/IQK+q6LkhCIwo20xmrj2hltzSYZUGhtXhLlf2qXTGyzK8
d8ty6CKLq2tFx7SKr7CgxDh2GFyDNFPHanIPgjV21uknl2ZCvuZYvcyLlWLybjdpRX6uBtR2O8MG
UmYP1TdyARISR0DVyqmoqnEk0zHzmguUH7Knt1Ma3xFd+OTKkbCor1xY31LWHGQN8kXTKaZNJpuF
GB9amqyMZpScxZL91NNXIcyvMtLsLcFlEMR0ZsT1xCJcDM7OqqsvCsUPAuF+L/vqC0vwXcLecaYd
jUAL1/WGtizy0JXv2vUfhtU/uqPgUJm8etBpvbH+NuaQurL+1tVfijA6ayvN19xZFsGKhETpip5P
2+O+NNS+ZeS2EVLtGshwDXXrwHhdN9Ov+EF+LmODJ3l8Iw6x3RjT+JoM+FgTeM1TtUbAjN68tVjf
I8fMttYa116qjwpT1GaZuy+xZ1+FGCClAeo+ucDPO5P0MI8u76lV4aW3xUPWjRi0jMT+okU/y2mi
9ebndZEzo7ZextI4mk3y0ZjttwVov2Fmp2GhvMyK9yznE9Ds97SMAUZotBtkRtYXy1aZMNOsImgY
TuctBxzkd7QOjIuXxQFrib4ugW6piKWQxisf8kDh11wKcqJ0tJMoB13o0uS9xQ08jKjRv8F670kR
5J6pzfFuiTuCfGsOqTy5VUnuOvlipBmQBqPH+o+hgPWdGhk8LirsNBuz3WAuoJFmsD9FHH63a10L
AN6UpvzAvvyQCISvc1F+gH4fT2OsEXTU6FtVgWK2rMfEwHio4JVtaqKAjFYRLgI3RzGmd+UFzER0
mJOk2Y/cTnref5nql2gwXeCl2WMnfiaDoI3jCTI/ypzGDlV5SrmLqOYciurJgQ4oc/1R74qrQGjd
OskBPxXAONbIdEp2xKCe9cWmHJHxjTnGBzVNE8S/LckItPhj9QHK80hL4YJY/BF600ruCIoMdM9U
Lmw1CowGyK4a/pIjo5dsQgAYPqcxlS8/9hyb40U39NtqpICx0Zl9vtcWgg6oNLctX4Q77j2Tlmgp
SSdjn376vxydx3LjSBZFvwgRABIut/SelChRZoOQK3jv8+v7oBczMTFV3aUigcxn7j3Xjhr6D8al
JMjGSz9PMoaHwTlOIF6BtMX12H9mSnwFBvGKNhcVybu7LDU+ZC+JvSrsD63XvuyJoMkkZ7pmU5OL
cdj5LLtpZQbCz4fyuWFV0o2NAE3WvpVFchhq/WjHYBwha4U5lkKvsvCfGdWe6cM9RiblNPXMVkec
N0RrzfDIt6zXUMU/TLtA5ui85XGMqznilkGiBBuQl38OFrQq9e3FwRMiCXhy/NpAf1wCX2uScgVY
e2/19s5hdZZFWNUDCUpM98lXRd2gEx1OGuaA1lBtkWpdXAhmS9MP/iZnph9Y5wwJeuegSu6KYjW6
Il1PsxeQ+3meVL9D0CPArQbeS+wll2n6DULSRaQMD1nP0oNrd18jtNQ4LV9Vg1BMTe3rVAxMc4IL
FosnQuL2teak69CcOO9l+UsS4p5Zu7krjGStV5duaAYaNExeUDCXnaB7jNBH5zV6bC1RNI9a/5yO
VB6F1pcLrk4SBRWDY9NZkXvLZRGRGy2CkVCmDLmzelhQmTcVN+oiXKmgZJaXlA4CfvupYNoB8YH+
ebhSri3z0rw0aXOAsfeaTNY9DTXaSNB4VbZNpYkjIhQ/Iqg+kF988D0uUmjwvYZKNYVDtdBK/TxV
kl1AByMw9BEYDRzI6Q8p58HAmv9cH+WYfNPc0BH52TFK/G+WG6zgbTJx/BElU88pIYgPq5OIFVl+
0gs0MKLqvlxZvcNP5L6nOdDt4NqZIUWXUue21L/Awd96KW+1Ri1M24BkT/tqRqyRFmywNt1maA+W
vkGr0TpXuve1NaW/RgCizmk9cpQKcjPTd1M8t9Rp2jTtBbhROLlQ6FinXgxkiwF/KuJc8yBITOXC
c45FoJ/s8MhK+TFRCS2ybNLpfOfypXyKMqdmYZgzIk/y37AG+tMwympAl2budEYzXCwV0hvkf8XG
FLFcNOTEeNU7ceg+6hlCQCvuib6Xb8LsXp083021+mY+7q5jm+xPrccFaJN2pWHxWWYpMOgKKVRH
J4QirHgvUrrmHJJ8qXnTgcTMYNbgn1WSR3Q7voN1EKpI02srMzHXXpJqoLYxR5tUHJpOUiMamzxk
c1Lr6lnMrUoUvtdZDgjJLMCDSOsKF2gZdExfpU+HH6TEFcbRRKZHCuqsMYkgLxhlcd3Gji72bOe3
uSV34URgO7Oozyr6GTzkNNCHdqPxLcS4cDr3Nc3wDZXxoRL9WkZWfC4sbWDIkrOoRPZFkBEM5HRY
2NZMzPMcpBxAGMuwfynTEkdX9SLN8YnNG9Efi0BGD7Ml1MWXD7dAekkne0Kj8yzSAwv7ZRdghwuM
0xjrF0msnz7UO/5qW5ic08ZzMhYFCaeMm6Kc10d6dltBPAqJ2O74W6fnILVPro+xY75n6p7wC0as
z0UrvvRIFXiO8oVfULRlfgsWhuNyUVHV+rJlrYQ2MpP8Y4SpagteQISl3GWuU9x6FhFzuu/ONcgE
qHigVeff44BjPxvkKVftIWy495FVxnBpjTt7SIQq4Q4B1io33a/5USed87lqYPMVMI9aDAM+VLaK
GMYhsz9kHP9ixRELCwyiqatfhir5yg2CezAgFmfWepAmmn8nIaltIu6mKoPfHCkoMSxr+BO/FgsO
KtPqMdq9s6hJYXJ9pj32WznUxINEKfp1DGAILd+VPc4RJyx5CNItVnEHt4OVGpQPKgX3/5FE/2WY
2LfiEvIJKsoFOV3hbqxwpWEq4AaIOBjKPnMXtaddmCIdhaff8K9d44lCuDJyf2P1KXjwOn+GjMV3
wvLV/U51EDtpw1ZlDF/0wcrWBSNPNmfxbQpwJSQOqqSqxMYyaNNGi8WL11BJh5Z/iWJ8FIqMBtIB
4eRkvJJQo5AhvLV4cJcDU14My9UHznCx0gb1NUQm56txT3IIkq1pcy/UxUF62qvFoNwIQVo1H5m6
R6WkfTW1GTOvrWqXldLo3Zw8QYtvwXQy0+nPMW+60+67KFhqjjKxuNlLX5Mvbofcv8q3eQzEnxUZ
u1sRAjPIkXnwKWU5lamndkOF/cWaWGE1jvNTVOyOCjtf41QGX4mfumjd3RwUIQnenXQB6YsDY6HX
E4dGbB5HjRAd2xr3tWlZyNLYFQsIDqmG8UWv7IuZpN3O9PKvwOIFH3N2neRSFxvZWkCqKEtQZiVb
heObmVe5J/Ca95nMhXWQmKtqZIHMbpaEAWOfMlOYFbR79p1MjMdH1PXbzki7TQysTajgS03eOvEB
LQ5uzkYHL4CJmrTURixIndOtMsTXYB5nZWC47Ie7CupHgt4fPUjWkCrXnwcGZrYd7LK4ofRG35aS
GJR4BQ20ETOD4L2UFYyowXutlb+bvOnMb/8FvoQxlQsuxM5L/4SAWm+OzEkTj7IjoN/wTfaXgjfa
sVnlIiEsQVp2kLBYOYaPsieFbL4VakpcQKDNrvMhMarGeUypem6Nlss3/xcF1UEK7dq5fIFEDZMd
E7CmyIOsXZvziIzKKkaHDrgKJIRioeVQwrsViRkVfDMIWAmb4PY5DHvyfkNgDYPKv4Wqnv12fEly
GSG3HVeoo1CQex+jEROzYdYLCMqwmsM5EoyTwyJUtUucXelq72HaHm2ZfuqJZqxtL/+wkBlVjeQs
RqxjNOaiR5zOWobzZJa3Dt3Fwwtek1AT8RQp3Y23AgzIJoAAiQKDJZlD4EVAcCMtmPvVEcmTlsO1
n+f2cVqfUgdSmI1uZmTUpfp9TIbtCpf1OTcYolB4QK/euF19MhUS3bQrPjtib232EMwb7QdUYAYH
2VGGximcoivSpovwqVb0AACwnmBSqrr0CMVqq2I0sVLbhwwaFlhnfPJZjcfgED3YxqWLsnhKjngt
uAgl2pSMATuymaMouavF+GgL+y3q90DWpuvErswfipe26E5JyB2UJhgphyG3NvlE4KFqv5TtflQJ
gqGWCZkRtx925LYUIPInLMNbQ7zqihB3b0tukNXPWey+9Ue0mlwYdmovq7C/WFZYL9yeMVzdtIc0
0Ta1b3pPmHvGZTOvnKsYQGHG4qktWoVFhlm601kmYpP0YsNrpamGvdxhnwLoc25K2CatVa1IReIa
ltiGYGwxyBtePGZFC/NHw2WwYGkQIUdulqNmo0ArUwiGMJhx0cMlGwVY8koh69kSx4AnEVXeRtpR
vIvmG86WHd2yfh4mPh4IsuBEEKrbTtuu5majj/+RMf5CyZYfnGI6+3pBkqPv8dRHFeCKnrtdz+Ve
zcM2rUMxXQzk9LQTClKp0NuADJ/TQV1GGjFa+XqVJ4yXmVguRm38rgfjUzKdd7T6BcTdSafsnCfR
YLmd+GMIO0Rpkp+0D1HEOsOeoNO9K+ufxGw+EaPizYjAZhSoTosYqFPXvBElctZBfOHBGg7BOEdz
GxWbK3cJXntOyOifnJzuL8nsOQGx/C7c5wiAyTaLzZtvgthI672qwEhBdXEafBK1YkGXp4j6mSip
/m5z+7Pl87Zp4M6ww3nHYHx2/HtwFPxTeXaIHfS0jVEd2MHRBMlwXwg+6Yw0L/IUG1botU4ciMjZ
946Tf5LBe6LykbngxITGtz+cMtknznPlul+sVJA+I0sAf4UYL8o5NUvLnpc//sqn/+Tu8zYJUIHF
REQIyUHVp8t2ylB6fe8s6Z5D5LJpLjap7/yTbjkyIEFoMpCKCGav789mEPxE2mguqCXMre88+tzl
IoWUviZ/Or6IapMyJ0Bo0sIp4+lY6yrHF6JZ6y40ntE75AthiOqJDeayQGpR9Wov2rbdqsb7oKdM
9mQMfZtWvo7CATl4jAzHxxxUlW20tKcXlFvQBqCDeEbibqacnDyK1X3hObMkWDFk8b9w/GC3tZAN
GqZ2SNhWOsLd6nC0Pvj/6kyC1KHrRLNCcF41g4MQC6BLRqzttSPvXRQkq1Sb8g3ag98wFCPJSHAS
LT8LsU4+k4Jn47BjqlUrrz7T9DtF4x98NyfTKbtADSZQc2TV6E4JA7SUEA4D/XhbGf8QdaXbSQ0f
9HF8s2HDkABOkZIfsSyom4eQ6OTJ/3bFMLLfRJWoEXezFAY2nByziJ4XTzOM2mVZ76KTOySm9co9
zTXbwAYPna+80n+nKtM2la7twXC/9R4jm85V+6DH6yL5kUgazsZoZgg1dx1sRpGo6swisV21tocB
eMKayrQ/WuP4wdlwyyXiQtSWlJl1yEfB/EhF/hFxCnkowt0k5NbjFi6xFGdk9Ab2H9nLw+X//3I7
0iYRnDd18WZMdGOQ85naRckL0U00f62N29S0f5u4Hjbj1AC8lLbaOD2rlUYFv16KbUXF7UUxKVw0
m8HVvom7Vyeh0ldDmz5oesXadOuX0cMang6MnKeg/clk7K79sn0bpupuCbHs6/AtZKO2yqLpfcKB
wlIdOt0y7weFjXDU2J4ytdMsTEFhpo2IznmpK0ZJU+1eEWZYl3BgNQKcGdic6x2tIjiHrsIDB1pI
aIdGjc2+dv1TKMyTLtSfbhKyZ33J3P/TnOAdVcmbZVHnW+pLSfvMMmLbA24nnHRtk49AwJsPyUDe
c+arLA/3Kmx3tiyOEk/nyoljRlLGtucQtAsT0xQHp+e/y7jcO7BAluNg3dlf/cva8b1JfPSDI4ob
f9iSbs0sJUT4gwaHbjy0iWdj1ttn1VWjxZpItclT7c8QFBzYQc5B/NpWLbSCAPOYx8zRkfXzWGDe
1Wr3pczZkjJiBzSk7wvWdQ2jmJ1ehyaCq75mAP1FuBJlhK1tQwY8V4zSGBSgd4Lsfw8VjazwrC89
1Hn+eyReU8zEhQgyIE1NyzUFHKuYcOySuyBybHN1QXYA38GPYBeEYSMm4cvs2OlJq6FO3fnD2K9N
Yf3TUwxL6RQzySjS6GgI/xl5s32ZUCKLyRBsm7lJBqybbPi5xFkVbijsvogHIVC6az8KfJowXM+i
ax8EgaulVSfvmZfH5NKyrxm6a2UU98B/Ep5DRh4hD2kzMNep65UbYjPIzTeP53p+E9I+UCunEu/6
mFNSABTnhAkJNQZG5YLm77qjq7ecCWn3nfnpzgvltDXgDQUut7hPAdOVL9ZY/6IfCOl+tUdOsLLo
chKDfh1o6ppEvhyh0AjmoNwmsc5y1P+wgDk6fLOWqBC/bBYZGqfSGaA5qOxbqyEYUHLAqURzwx65
ispdOYy4W/rgOmSdTh2fvFekISEqUSgnB2gDEA4fVqhe9d7BRehchok2cSy+2+bhDw0T0+E0qXHT
ejwfQ94ew5oSmH1kOfovYQCYXkU7vUAiC/zlX6loYCfVLSeW9QvYUPvBTL1F7+pXwxR46MdmPSBC
JaeMgZWseQGIbQtdbCR2Yt9aUTz3VvxmWOnLlMIoHZTdLm28v1ZifUISIAGicg4sX+A168fB7G6j
F+AYxT0W+S9OOXwluvwsY1UuDYLliLsEZsdMqrtF+oXdCKgFVgBEcTVu+ZG76aWMu2fyOBkQso6b
+Ex6r9RXCcXvAt0vLwPUU+jL4Ttm2KJlCZp0zcZh0k/xJhnGI7aFVDlcC0JkDITsy7qWaMn/n5R7
75w9p66yT4nUfyKE+qj8l1IRDE5DFAfbVJt71wgnXXxJe6aGcY8gNxvq74BILWbSH4PrDsspbHYc
YGAJ5LANm+ZHSL5kx/hCn0ZDOTCbKlED+Z3zW1fJxeLOwdv+CkQm5rdF9kIw9zcRBF2jrLu5tnft
kR/nWmctQ+IE8f5KNvDWadTIgh3N6clJe//Qj6w3nazSiRXLGdmgaDOG5tdx44xRN7OiRtMLzPNY
WGMjfo+11FjrVjSd2jH5TGQ7bU1oTXXHxkjjJu8NFvup/a90nHvtkLaTMtteKP/PZaWwqEaMg5kO
KraNpn03Z86113H4oZvPc3kfDOdJlN03kpWTN9SvQsLCIPkCAjIhbUmXB+h58r+B5AwDTdTWZcMK
TIZPKyjrZTI4GB2Fs635Ksf0MWjBSUA26UbN2k25e8AZLGEG4suMK3Eu4cZCb+uoFYJfPwWcG5Qk
WeYOjyPrBvrFeOOO4LzyCZKfG2TOhiHtpUs4sVEv/qlsmDYiig+qq/etlTy7LXhUmatT21rutQ6n
rW/BWgh5eIAyjOxEzenTi71hD2pKX7AlgkzGo8Sy7Y/6HdyAdOZVUjljiHFAOfOTMoWU2L8+cRGD
wQubQ+WgaIjm4sZdCRlc2IzLQ1cnNVaxJ9+cXGAdzR9CaQzzAewNyB9g6qZtP2lA+0Kxo51EbzKJ
g5jAPPSUfdJmV5a2N3/KOE1hAdlW/U9nci8iDTaEZmD5DZl6akOyimOD6DWZfqCAKeAfqIgkB1Qi
Hdetg7TrefKZKkM4YNyXGzvdbNmDTyRc5xPfleOgVtMmGwCISfqkMPETou+0sBtM9afkUzjmjoV9
WUSbMRzjm6GyzxKRQRJO1QaZZHueeJtWLKWxF3qHeuS1yjqVrWNlgfLlb+S6WN9EyQaF+IxbnGHB
CQgbYuGMzpxnxiH9DbNxtq5mEOUcO8J8LH8XMbCbMdgarvK3jVmdSsYVzXdQWyeHzClcyyaCspHe
pET9sXaar2iSP41XjMzXIQ06+aXmZNdwczjooAFajh8qcZdtqv9rYqKQbfPXyvtHEZ7qsfa2ANjj
jhGC1iabQcKsnYwEU8QYoTZNGLYJA3h3d80CV0MdMcO5Zb2d7KF86qTtLenVt7WSX55OLk0F3aJx
0teorZ7y0WVhXOKPSKCKIDK1NwyNSe+0erT03kNqkwCUWdzDkZXu5JrXUmd5Uo3tOmJ+hcY6fXM4
Mdnk16d2Sh6UZbSGnONrnN/F1CGU4FcHxD0AlLwrE50Ai1IB42/bSQMuTNcPu4yJNht3UjS85idp
3b9kYgpmR9aPzONvI0WkXrTxO6HFExc5sxHG9v/67svrvdOcd5qX1r4yMP93vv5c6RiPLeG0y9bU
nCVelnwjIBeNhdmdSpF/6lVpvibsX8ykei/DCdZu1D/I/OWr11BG2oUDRLNhwSzR/piqQ79lTdeA
i7JjAQlpw7JGZAgI9xeiHmBvald/EPNRaxTLFq3DRSkYyam4WX44EYihv2rS+lKJQtuXEbjK/ILI
QnLo84xM+Jy7wwrsk9FPL4WGNbhg5skbhH21v1UTs2ABckIz1KPMrZjIwfRkiHKbG8WXlmEbS3R8
EQyuk/ZeyBLMlI5Ih9UYCoJ+xkDV21aPEK0EYtv78q03B21p2tWtmNgejG151ut0j/P/z24bf9H0
eJN7bL+tPu3kxKDGHLy/Soy//GdcMgDV1c0fEqbwbU1JE6RHx9KwrFSKyaQZP2km8YJj5669rnkN
cXq2QfXactYyQ4KdUz7KBMZULt0PK/Y/O4Md1vw/KjO56to11aMUYS1OjYFt0hbOwtIgMgXA+ULX
tRuLiM8A8tdgXrOObV1qyls/zvQKK7iaUMsTKr88rl5zVd3szj4FWXkgLIs8H5tG2hCEyCDlbpzx
WJX+Rz9El7oD+5mTj4pidaVAszAY1uQBLmSszewYUuTJYdlb2nhBu3nWM6un9lg2Ha7vSCGQMPAb
U3nVjvWiBFK8VFaLsCWk1gmXFkuwYb6KhSOvRLavif46EX+NVDWvxPI1SXHxjB7/gN79+grbA1ZG
YKla8NSyhV4ZbfEoRflnRAxYqsK41Ic0w1A4dmNJSE7/D6mehxFk/ACcdnADxu1tTBsMCFZbwLlf
JwJFXNxFIc1ScjAagpIqa7zpDUaayCYl1TGtLyuY5pBpYrBS0mbMxv1rwTGs/Iz9ghbww9Lh8W8J
MnTjVlkdYmOE3PaZMvTeE/NyS9zytwsQSHgun2WSI+uwTXYrDlVElQaHBrIqn+qPEJmzLgoKU6xk
096gUUPAFpA0Tx2rD68NEW8rh9pglRMDFbsSLTrXANiAloHboTPT56IUr0536UvjaDju3W0n9tMF
dZmZ8pWKU5I0EZkN4DujQP+ww6pZhqLis/Dsj8lpe5YC6Ts57wPprBzAA/GCoH0MBGh86/gtsh9j
bJYqtcmI9Qgh1QTqDGBxkOlCc6sTpbcnO9dc5vwWmsJVD5WlTpnUkDM/dz/5XZTDuTXqo2mgyDJ7
/WXUjnaDsC0JSrXJpP5SzWNt/hkAfPwcjt4/HGZXyElWRhTXODyrO+tcNIYJ2wgz2Zdkza8cUk6W
HoFAzbyKsNt+pRPSuyQXmThaxYTNHmwGUtEx5RRn8qDUPsTnEfTVcIs9sHHGZIE6TzOelNA7MECj
KQoacx82PK85LQU1UrKD6o6g2XB//URHyICEvU4t8gAq7qghyzZj/FM2Q0GgiWP+ULOk0XCDvygP
XofuTqY3s6C7xE7CwkJGwYb4pzZ31nXb/RYdcu5mGvqVDPgROdSoTVzkXSWDZRQ9OOPxS+Z7PQuY
uNfpqXJNF/AcAlxCeS/c6Wts7Q+0mOGLh0xskUpb2wR1pe89JB4hj7br6/rWaOxyleJrPDi2c+hz
ZKbCpauMMlLLk+AlGolJ7cKzJWPuUav7Z0wlI4TQscBIpa/skNqbFgwIZPHALcpwHkVFEQYaQ7yb
I0Wb0cDAkym4jFrx9BnEHRR6Rc6RArtAUAymWa54HQyc3lEzQJ608Spvh8H+nNLioc2JEYQvlQPQ
nnrwg9XswZUu8VoiGZg3dM4n81JQRDRIZ588ro2HvA9lY9ufPYL62opPxO3eWbnH2G6LG1T4S0fy
93s1OByeP5ol1wa/uWtIGA+r/kv0xXKijMRMgpVMQO50DT6fBMhi4uX5NQdphSgUjIiImbqCQpJW
Z6MkC+EGjNZD50LbWk01LKUTI76DkOOUmX+eHI7okkKzByO8Z/2NMAMQ/sKhQMT7KBpKE+IQPonE
oW9tXwbL38Y0zAgMfKo6WMpLFD63yPjurajYFXYHPbXD+dKEPVvZ7u4F5s1DJclQzLi3pmpWcmz5
IaylGpE3xRaEughARGyPL/PJ1EjscD/o0ETbPANake4no5N0hQAQfIETEmbRsyMNY5L3Ok4/FnWH
Is1fnRYMQ1Ea6JZM/8w8EmyyP3wqJnNYd/QzLL1qaUV8AEHMR6G1RclIBVFGE493NxBcs6SziZTE
nvBZmt37MDL3TecTgy6yGWrCRGvSOipUWoH1j0Hdmm+xXGRmAOo4Jhgz0M9sP/4opoxF6cmfNv+e
nA5dndLvThqhOUPzNxgF1ZXFujoa//EVTmQu1veGMBDCzn607GZYjAWwIxwqn2fa8fgztTEAR5b+
Yy2xQuq69RK+4rjr7HPMOLbaMvKD0sj9bEp1CnLuaC3hhikmD1xUHoE0dcydKXGsNGUZHjyXaB99
nfniHe/BsPJM7NqCaS7DnypN3u00e84K1a5l5TcL3Zzes0yeaYZv+tRvAoNb/sOdXNy/443F60OS
60St0aEXqeEVihGmIiF11DyoenXCQUv9tbaHWzCrIYkr+w7s8tWqX+SIJItv9bWxuvccuJMf5K8J
Gcb89edEVjg6m2a0H6jDF6oQ9OEQhHIVhDie61thr7OueC/pLVczvFd0W2Pgj1ZGdnVrovAicmBc
uzy0IwCYoT6n6kc6zX7+gzQp0AyqN6Mw3l2Xqawz2Q8j3iNEe0N1lXADVwu4RLQkEplaTiJ4YjSb
yJtVL7bzWoWvoQqfG1rfvqOuCWdxOeopoGDuSu+K/dCFT9HEJ9sdQ1/91aAN3cbYTS0NTPxL7QL6
sWzmkTaVKxZ3LbzaSsGMZGlWJ/cJy61w0RIEc2mKomfs5YdpIswVoto5eSsZfSzIFLQJI83mgQt3
k1nYB8ySe1y1LPPbW+jG0TLhznYdFMYMcDa+DaZRY8zWxBQTtg+yrnbidagoET1e/lnp0RsQIGNu
owBTnAObQGnqlOoYO2J5tjRjC38R+AZ2FWCcXK6+d6bWdOG7FcCE3DcXHTTjw2PQsuwd+og0uan5
7Mrq2+xtJF5cgUljAnNjI+W5DVr9LgET7vOTteTF9+JEBTzOdglu9dQ9iIE5t5aEhDTJeOVlzBC5
dMZuIP03nvO0fdz0MEMhSx6yus53TQ05juiUvo7tbR6l7b5nbe4VK2EG9au9VyYhtL6RbzEwfdia
2AZJcwXLAPrN1z8cPXx15xfYnXDtdFZoEXK8qXMYnYZ5jJVDeC3PPU5i82/wWZqKI0ywU23xJccE
PkpDty9u77Hn52RMpNwacfM7pOkb1hJ3obkcrezwyOEiYVGbDr2Xv+JNRTbmVTtD8A63UITwIe4i
FFG+JaplV+d3ZreLgTTCuLWmRTmw12Su/U6tSJ9aZ88dXyj1ETtkjPwMzNmEh6U8x2a+zyfx7luj
u9I6fVdyiS96J722kf6YEKN1jBmNqjnGnfdWIArHwQWsJdN+Rp1fUOCRPDwVvjPwHPQMIspUf/hs
GrRwsJ4rOV2dinZYFze7yt+iXLxQ7B0D7lM2yNnOYIw6e6hHk22EdNjB9OgpmJtX+Je/S6Nx0Cwn
z61DeOaQYc6hecW3A0BUT+VRcF5wuVfvTsjbCJN1Jh8uqGp5I7EbZ20UbyQxuAX7P+al8ATJE4PZ
aKKXLhAINC13mZdjrmuzAn2ms+51AXk10HCSNGWyHUI8AtVQX/Pee+KKMnDhNTgo+Up01uWL1Mpf
VYf0MNOoFgkBw86V72lS6eQLh1ggXuDGMh+d26ydBPThWBEx6wTflO5okyiAFiDrEARAI+z039Yt
taU+Tg+8vY86jvF763SqrAjEUO7YvOYN6Bu3au/zN0SmUL8zp4c7TkT15gpMm6axx+VDRDzXFjp/
ZqSeOR30ZRJZ2q4O/hGcx54jDaaF57U7D9zsaEXXygYvXGY6g+z68P8ZXOVEAY2U3VaBTGJCDj2r
W+65Y2vIPrkmFMQQHtRQqb+mmP4iZVbHKsmbNfqHa6/R6Go2oQo9HCIwyQUtbbDst3VRvowIsVbk
puh09MFl9Me7CT2BtHlcevZdUv2SFEdqT2Gm57EZHn1vnb1abYU5fUU9LnEr8HYcMZewIviebuqu
DTSjLtLECuYHUoHVNB+UffQpemEuo1HlaCu1YlmRU5pkG2E27AZ1BjhkcsHoLMNPrTBujm/TsQqF
HX+A0lRNZI0a+Z+v55+OCWkJUPJvDPiA+Mu9J9zwrrvgbu2gXwYBK5tyjlcLIWT6LgQ1Echtju9+
1TTuPtRKhA6NxQKT98nmZCuKJ7RlAJjN4bNuKfXTUNyoleONRvMaazaiDu4kgmdpPjC1iOxApOyI
k8o6K0PcdIsxcDa5uzCkV891OvppPEVW8DmAgSE9ZVaupzCZ8FSxWcZeyzPH+NWlybv66Gir9Mky
X4wKzb0F8a1ifsAWmsM67y9BwbK6HUlf6xohGK4zP+xkAShE/9LLmo9X40EnpHcz2u6m6DAxVoyS
bf9f6jM2Qr00IkmJd/9/oCklRF2IG8X4pz8wYEGH29jqp0kNe1eO05fvc3ganIaJbt5b7NQCh4PN
GTMvHIJB0kxwk9QQASEAjAcWwruit14oq3G/Z4p6RHOcVXdplIU4KEufhC0/vBR8WTQwT29PKZGl
cWv+GaQFUv4Mt8JR2MS5RsfaPGUNS70kvVcaIyZB8wbtrblXpntKumlTC0yJhfPesWVYtLJ9LroR
ZUyYfNRmlp3YaGt+f+SAmI9E6GtTz3oTYM1UcS2XpWVtoX4zonOvwcTz5vgeq92h/4SPUq/H2HtD
pqqvSeM9tskDKAJ2bViSFlZJk9k+WicybV2vX5b0BuuGsamk0PQsOvbJLz8GfUR8ENbMaastrupi
lSuyKCtk8jwkPx15dltOT+Qf7gnnEjWLIZhyEbVoOck1bymxmp4wmqy/mw1VnkPw3dKH+pfHKFGD
KLgGOA6n1H/gkT+yx8SyktFMVNGroYLn3pFcyIgKXIPA5cS49U52n3/RFlQLUkte53uj25iNN8PU
OS7504xFoI7MiAiuq01WDml/t6KYJ7Ak/KzISwCjxcHT6leDsPtyGhjg2ve0Ffq6dM0HsjfkCemt
MlL2G7jmDpnWPeqgahZpM5IvaKLHhNRM7BvhuG6eIIRrIDWkaGNAh/KYs/9oj9PMwmVfvOjiZsRJ
FP/qAfZVYOwZM83JXJeW8xLWPQIoEb4iPFwr5MNMFVjiRQgPew21MoN2vmP4O13JmDGTLeQ25C1z
fYVgZqhI7sQQ8cnoRi4jvAt0JsjuI4tUH6vT3rCZvg5NcSoj8x+suBqRVvIr83wvUY/QgOQdzUv6
Z9T2g7Djq5/5X8zudbZnBoBV4KSad+5cZB8smLuXsmfFJORI5IftfY79q4r6cgWeap+X2QWfcbqx
VYwQvZA3Lobr/LJ4Ay92atI1p0mLojn5y2FsrDWRINZ0jxX/7q5i7VooegnmFXPpEDz1SuyMkEUA
GckAX9gMmrLeWYa1bxNCyYq/NIi6DasGIwqmlT8OizSLZpAk7PiJXMw0K1GCP0l3rDdFIj915M2r
uRK0rAmAExsC6mQfqLMCDh4VS0Kr/uPuPJYkR9Lu+ip8AYxBOhzbQOiIjNRyA8usrIZWDuXA0/Ng
/p9GG5pxwS1n0TbdM12VFQG4f+Lec69Tz4UPS/VFldOhdIKJVL2UwjIvWPHX2Lgp+0PPv8guPVeV
9YFS67vMuyRc7xuMb8pCcapNujEHzm9uX8hjI056WtAZId1uFe68jMxoLmOM6r4xPne1vvixCReZ
X8qYoBCC0dhbarB3NUcbOrxLY/EZriJuU270l4GikTRm7KoBguO+Xp6dPr3npajmlnH6AGfTbLCx
sn6JJeiG4csoyxOejCODlYup2bI6GF7xqGMBqecJ7ntxyER9mdpChCotWG8N2W8/L1fGEN4OZThc
hemtrglWVFhQ+qQ46gK3UsfDlQAQwVBGvWJ0wC8RUu4IeNiucxgnNb97Yx1xy/orBw/JWIil+WQ+
u0vjIVv2GITU6mBV1uvkFK9TxAK2XRd6p6yc2SBZf4K6mU62SHAVQdj07ZbVND9KVc4Mkoz05CXA
3Y1ZXMnLu402hWe/IBNJxA3HGqtniaiYDuS+8qIwoMyrLfmXy+yR2vNo9wlz5AQDhuV+zfHKlPeB
wswBeqi9NTYrRdKtNlyaVH65bsGfAwPMmgtCih3QiPdZzTS40RuyNOSVpKluWd+iQv6SC3YyE89t
KM30QcUMe7hfAfz3Vzz4XzNJ6Zut/2Bk7a7O/EPUtOahVhPjxREcdrSwU5/1OfPdZ2wyGO0D6xv3
+d+ibq5Ghi7TzkCa92wH6WlUtolE9pQyRNtVSsyHyuHB6lOUkePXwK46RNPDANW2hh1gGUy5ngjC
0ZR/MlX9d1TT/xOh8OX/M/bgmjX2f2cPHtn6fqv5P5CD67/xX8hB2/6XDITno9HxiLZ2fRJw/iuH
zxL/svCwrP/x3ECaLv/LfxMHXWCEKFe9wLR9M2Dpyi+HPWSN4XO9f/msmizTAX8sTZPwvv9FRfwP
fOT/xkn+j2ooH+q06om4Bgv7nzEv/FxuwIggIFCPXbPnuP9HtFacdVnmVn6LUjHXm5nVwMUsvA9X
2IBD2/uKAduJlFzoNzOw277UO93W+yIdLpCeyZFsDBzmUX52S2pSU5DWOw4erkcpH8w6UvuckOvQ
vLWVdch0rNHW8S55YOkR1MfY1TKbgPhohFoMXrYeMwTpHtkioi92dd9TYPB/gKD3BoOcRtpHSoUi
kKe+WQMlGMEFRd2D1/ezbTuihug5F8ghtttTvOg4rD3w/TVvuJrdDLsAcDnPAoaWRyfEPq03GG8N
7M8KRo+RknmSBO5XCrAAAkeuNixzUIBaNsJoZhWISGFepBzYqX6NQEaZcRzvRid4NfG40tzu2KB6
gOzxW+kWO7mfMI4O0rNbYBOcG8s45Nj4t2Y1x2EKeD2dKPyqZKK1NMO5+yHnyjqLNWSwN6ajVrN/
rtvV4DBMn3J5VAb+zpVkULsMKxzbxA8M1oWTqfoslgnpT45ebnpxJu42FqXfflFCLGeWtMXAZJT6
r/QRfs98HLjYvlG1Gqyfg38iq77xGAJNr+dT4AYpDjFIchmnJ+JMguz0kAG1Nz8X8adwsmiHevHg
kL17ZjTCPIZve64u5qo1UhYGk1IDVyuSs9VAyWrRdJCuAxVKECtsdsNjU6QUD+ieLMY/Yd2ShJHh
5dbSP+HxG2lPFTMZCTeRmnKzlAiiYocSTif+ozOgFJzm8R2mJUSLNrjGIDtXeyT6pVimW7teGHow
XQF1U8Brnn4q5fzjegGwDMVhX9gfVvT5b+yFUfzJnN7A9Wj2u0bK3RzZaIA20jTKc0DMgYdzVQwA
q8fADVtrJZD1xG+Pk2CJPb2inHrom/wla1muzhoVEPO/g6+dL/AkGv43UxuyXnY2Pfcmt5nsco/Y
u6HIrsEwMt+FOLZx7fmiFbj+XjOvYKdcjcFNq+QvANN8u9yPOMf3Ed7lDUgYcN5Y0/lGKW8677Vx
8+KqMK1usFLlD/bwk6HzSrqWQVkKftaNbVTbLeR333EPsxjvcvfTNpWN0FWdGygLoaFXQHVFnexN
0y7vwULl+NHwp7yz3a12le4U8SV4xC3FvGPuW1TR1Ip6+pGSzYycBAZP2sYevQhFC5CqNj54xm8Q
4dLOOpT1izLVdojbtwo1375EdYtcixwOO6m3qiXEg97Z3qYaa6qF2/Ho02RaqISYlzQJmlbsmc0i
/6JqB3ANqBn6GIaNAItI7C0T5GMLUngcBOESiB8vyJ+jrJF7YZrZoWjR/kvUMlMnG1wfeIcpucaz
yRbQQfRRUbL3ndxwEsMz6Oir0JQ+9rr6NBGtVMvEVUluGRUrCmmv4+4PZPLmCqLRm6r6Lozic6Iq
AQuMKiPR/jc04i273/dmrthrQhKjtHXvI29i/oUCF8B6u03A+rBMxUnRJHzK6+OtF4u1ZNNiiCva
0NI3v8OP58yGcWRUSCUB6AdyYQKDYByZvFUTgaVVW9W4+NbTrGFVbjHhWCBOjFMrcF5MJzdVX05k
uWiS4S5bRPoq2/BB5GPAVrBTSdAg1G0yxKsBZC8f2GWP8JDIYW0Z1zTbqY6P1C4fc4Wwa6FIQ0ou
MbMgRxw4KAiIYUwNzeDS6/GqV7BgPeb+bpwfej+ar/n4ir9mgMHUe6Elf5YcpWjaBR6Sv/Y3Hayd
qvwHzyw+fQBQ9IstClH3lKALCsn65HMaA3GguZOhC5/86KbJ6+AyVCuDCLl2nxe7x8EmpNnTiLGc
3EJ9PLI6H/VLDHwTJlTGeNBhyYUooi2Mm87w1dP/BBuqxlcHyFhcNUTWp+Bflsp4twr8Uryk8bRd
pP0x2lfHGgRLVfQ7Gu4Ni+h935+myicTBz9m75mYLko2vlkt/wZIFSbUx4PR3aX9yNjB727LcCYI
FBON57UQp+gLjfHW9Ei7CEtQoWHTPM7E30pLgouz7IPytLtdRPoI5AAKnSTLfvzAubjsjJi3eo6L
h9rmXHA8iBaEx33kjNy3clxgpS31xpj8/GDV8lH39amdR7EjuLRG7pYcCi2eZ3gPTGUxmbT6wj35
4ZJqQgX/iywCapX8LAwyqqUVHMhWb8IkG/ADRlTZDs9NHtHuWTphauVDJ8qLj3V/JrMh3uLcxCtX
dTyOWHQ4TkDyq+aJoQIbxiF01le4MFl/5XxiHAc8sbp8k6L/jWF3hIFfkiHr/5kthfOc4fNmIDUs
jmBuD93qeUDKIDM01sjoNiikwkIzBus6bGON4R3bZjqaLqwbV89pKIaObHR+wblPfy1TgqMBodZP
tE48wzlSFw5HL/qIEc7MZXxOm/zR5qvcNO14rerqdUyxkwterk0yq7PqIwfWmc+aosB+a2EnbeXI
lnNIILmLCBmUvRnK9Eg74m09gbDHtiIMTMEEl7xCyyGnaC+T/iqd9NlYnL8Qlx+aiOytSN3FSn24
EvSrafMkImVkfMrnZjZbz1P3E3UCb0GxDxL6+Z4sCokacVrgKBbunfDIJp9NpmjA0ywauC8lChQ0
xdgSUUbCghPc+0Bwt4vGMM2ymSCDGdI9JMysRCYNWGY7NQyy8eV9chzgriWkU5inbmhFqCPGP7bq
n9j4MOED/WdDutpE4yliNcjk1n/z29Ld1KY41IlNdCbUD0w8KeIDhJBD9zROMYNAJIOE2Gvk3axG
8gH1Q4O2vveMB6PvOf+Vdc6GqqGrd89mGmU79n9oo9Kncka+mnV3Lask+Ppk+1bJjolfu/W9cUfP
ChBSoBjqoYW2y8Cv64DtjMiDwe+AExDHgqxXwou696buPQDpy00EBklOj7h2Ng2DW+phc9v06mpA
4JnRkCY92vN08P7Uq3cDmUgeZRb2XVZKkoThoPwCjkBiaKE3DmJbI65HxFmsgaCz7iFIciCiVQcf
Qfcl8rN08dlHeX1xI9iUHTSmZWwOBmOvMba70KjxrhulcRcs9smHxd8v80dlrgKWGUaau34SSMe1
q6OrL/hk4dV2YTYX64aUnCuGbRt1qs1AUC0B8hXOStYmgNC1XlqRSmyJ9ZFOcLpfjC+Xk4og2PhN
DlBQWrFQcMAGCjQxVkt9RRCROIOBuGT+hZzL89s9kWuB7Ycywov+5uzd2TaIZ7zPIRIJPUakn/Az
zw3bbiNtQrho6LC1b5NO0zxDwCb7+JuZIBwjh2HAWtZkIrtVSXFQub/NGifbzJTFC7N4qo+EymHq
/wls0g9jh9eNFbLRaCJfxA8lGFVr0p3jyYp3dm3xaUq9m+zgijRcFOiEBzf/Xpxsr0372Pnzu2mu
QB/HunFIojxXyLmY38M08KqX+jsonL9zAmYvwGm3TchDTMvyQO2+zyLx7DcE8UW9GRGvLY8ptN9Q
lkQK+XN2xGN1xbsijrBDPlD0hd3K0x4b3vu4zv4EdrNjjfeVNx0QHqEooAu2x+jyOAi7F6cuPwtU
gaERoEgzW+JLcOl7C7ufxZk65jEfGKyQMkSIb5qRLDLb/4M3kzuzwZ2N1W7smAPky3PSoyOJ5PKb
fZoF/vBERwfT52xsm6zm/QJAnJQDQgOzu3N0dOk6dkNuV57HCKoewjiJwCzddpH3V5elhlutnFM3
cS12aLExqsI369iucTQY9R8Zm78e2QW7JGumfYnOi10dM/lo2Fkp+5UuLW4SXsC+nioUKoRRTWVS
7CzxwxDS5GOsUQwbwJFXBUhTroF59Ypzo5a1Z/Qg/VIUpAcO3JE28L64yxAh90noIB9NkdkaGCwt
P2ET60/HgZChjdR8TINrQGrtykuiL5E/Oge7my4xOd18rJ4+uFlznuyXrPa8XYYTgttkrA9F5edb
Vy6wSmqq65Z6sammMMNQ3k7y3aHyhT/9MBms85sZypx4tLT3T1mqZ8MoN6gDz7MgO6zFEbb1SgO7
V1bcd3wLG3v9y1RAV8oBNzVy+o0M0lWAqmFgBFYBsmNfDsScRWjYt7XiYAU4E4nUZdWCOKDVEU9N
f51lFE4p4sJRBpCPbNRFDs1lkmaPWV08jwikNk6dEXHa+88S6V3Slq/5RPaMtUwnKaCoNOZVLwE2
zBjDyAjvuShH0rlAfpfxJXMRajTGS+dX9/WSftn8PpsobCLASRaOpX3ZRMcyxxHaDbwbbA+vePeR
HP0yWxUbX5S/HbVEKP3lmdz0Xdb5+4wWUYnpD40v53Res3h1SEZbyR2T/6Ml2hU7918nTsQcEypt
G4NCQdetA+YBQxQDbLATMk6yi9d218mzkmOweq5Tt8pOfi44L4F84MAYYN3EkD7RYh8X8uyrJW33
AX++TeMhEgIWWFLp4jLEEwQeDdqgIkSEcKyrbEBBsc4wd+v0XjfjQx+rm1KNF2apINWmlZwzJaAJ
BryRIcE0e6aNxdh9hBHHRQCKBrEwUTVcPEbSFAigUOUOlXWPAwKNZRZ/DaTX7qppoqmYMrJQBnx+
8/hpV8FP/A4BjZVIm6RbCH2AYalw2IQ8gqwYQx8wJwpGRMU2zUQ1LSYzXFStiyZDzWI+Qj4ORq0c
jd1Q8URAk3wkRqggau8JUcHGdBhNcFcv0EYVLgkrujPT+M119FGmw303j8divDiOc2ABdafqFo02
YKQnG+MBsiKgRCXfd7/Vyj3wuYecf0/OfB+gOnaKrUuL0emdCZJBFAHgW+94d3Jztg6VYBG1RKfO
Mh5aY9wtw4hRYBt1gk3rctcm8i72hn/EsJNp/FTkyCgCjN5o3NLTMiV72AdyzdwReNUaiXFGiO5O
xcFLmU37QCfbzuFeLesEA1T9g18brl+OBddhSGDQC+UQAEIU2z/tQDSlFZ0yW98TzvXACoW3cmfa
bWjGxa5deqgy9lff4venFXgcHKjNsQ+GV/yzrjJcNPytHi5EoD5WQ342muI8TuMp5zoEu7Jdgv5B
/Xsy/LTa39vBuR+K7i9V4A3T7oWVMEtdZk8qL9/EEt+lxNg64wl1Bx1ucjBMA9bIxeEe9AP/yhmH
cAI2PMLz5d7zJ7XpwQC7sLX0QmHXwAzI4lPLxU+aEih7VhbmcBnL8qk124sXQwygDv4uax8TU/KI
0e1FUf8u2XRsXDpMt0ZwPUsD0Sk9comYcZkuTRVf8C10ubokFih8rF9RLVlyDEjTXcoj22Bntt5/
ysaxhYeXbKW4hMhkRvvaxbQewavZeewOqi4HgMd/o6TOLlZE2lmt86fyjiNfIeufr+4EDgYQIcT3
jQ/tHYzKaxazFMQATmPAtbWpUyQqecNjpErjh7X57wT+khKSuUHPkbeI36FzrnGtr8kE5Hh0xq0a
SNasAESYAB6kHX82rs062P7SfPh15dPvAqWZwbIg1wGO0/9F/nJaiuoy9qj6+F3bJPoBgvfPYjLA
gVwbmgY/skdizwZJi/dUWbjxpR09U6pdmh6rqW1YbyK/mLOT7LQl70Rn8FlRQa0s6kPZBLvRSB+L
3P9TzgoKkHGicdtHQo6bsXY/Tas6eUNwIjm4FOWrdgeCkvEckA2xI4zhMCfLgyWt4+SmNlMBODjd
e8yuHwn3RE4W8YwTEnrDde5y4+9CTkbyhGF/N9rImwLSglMy8oylhrNiA6UaiQ4kj1I+2w2TydF5
TAIvumvJD8vk8KZFfJ3FAyLva5xQ8qeiyM+Fd9DLmjAly7clMlC21nB8FE1htqJx4WokloJtQJdl
zs1BOi3AnOrRzo23kY0nbMm5eZAl9suuduxjz0Apdc1/ggHcqGq9d1UE/q5smejWBLzGBYMgFTGF
kfpjoBu2ZEdXXsAfNtVU7UBqEM4Y0EZ5rGjhZILZXag/6RP3eTa76EviN7RuOdBYnt9WHDqeNYF3
ZGyHMRT1gqpKWyeb4mATKD+Uy3oVOO3NaCw+YPq5EK6faL2jpiTYgil8asphX1uMi9CXjF959F2L
Pmbt4j927LBQWXrAqulPOhTCG8Y6RZ+FPvPIAAS0DZSRjNTvfDWyRQH7K7z2KcSPfepis8oUZBqK
mhI2hP3alcGtIhQaw/0/jFAu6MAZ93b9H4VbUpGLjZiTarKp4a8Guhx23GM+yaYDlCrD64mbrjCb
6pnfaYh/xNIxVk/xEXt8/fYaKq5qdpRV1RA8rL7YM2ZHbo7doEAgo7jcQlfsQG9V2XfmdA9C0APk
zkvTenShJjPuMpjVqc389xhRzp3JTdd6dENp7N13taou9Hou2VqMc4BrpgT2wNTv4feMAyJ1T9Zy
a+b8KHFpExumunj9Om6lzm+oOGVoFA2TZZhfXuzPJIQjSao8D3GcZc33FnEwx87UvykzOZDt2V51
3MTK63+ciRnqmHqMkrrmT9ENziGNoM8u6HMpth+akZd3KMwvW6U/dTlC7MDFvbWz4LdsvT1EiMkk
Dl4ozgxD0NRJ5kQTAWhEhlA9l6hiM5u6tkMcN5vWS9dxckVCnOuKmD9TjEjDc1DMVuqyWOMFwQ8M
UzHjDvE69NmF4ENlNS52RcoBVkUxW1mnJUHWYUkeEaKUVTuWdHdUaP9k49pC54vYxhWDvCiCLc+2
0w/TVe9CJFm5Y17Nd0RbmzOgOKDGwfWVT5RAhJM1NUOTKWf6r02sPKC3il2gF0BdkiLXGV/rPHEf
DR7wZmkv7hzfDLIT1j87SJfcNEIGq1CEGQwZTGUOk8Md0Tak3gBlDsn9ELQ7pO31loDAIL5j8hBG
cif3RdN82yCJHZPfa5kdiHOp+5f9YkE3jeK2ThMWHzVyN1TVO69JX+qlKo71gB6pH5Fv2XjU65lR
QyeSrdPxRA7FsHPz+E+bkVGEv2oftGsiTeQvxKE6NOv6R6wRqXack/UwmEOYuk5IMEZNe87oQxCy
smvx6cgyPZhNZu95vXg4Z2ZknoI5mcNoC2mbyXcSM4KHGLQY6ZeFHVk04nSFuZ+TaGvcEhYADDxQ
naDtxN2cpcU2zrZVMvxaQtzlbXI/IXXZQyo+CW5f3OkNJhT8iAZ6mC2UNu64Rd06d+SNYsS3G4S8
tk5ylZl5n2PmAlyQ35DttCH6XldaUzh1vNSMfg58QLYFNdk+ljUcLUFDiC2PD0AbcbTv2+LBaadb
3SD+UsAGJCc8nSysXhCWKIfardLNOxvos52glzJjMCm5Hxwb6zG6N1OJFdevUH3xBbKOal5EiQ67
IKWYobN7rb38TzxIiblilaeuJtDHtIUG6Zjpp5FTvaTIZ6KS7M+WqOLFr8+YlM5RD7AUVuyA85wA
+xa3+DE3nPgesOWTnYFywpBZo+kQ1qnz08c+cKeQB2bTxRUjy+QrjapbbUzztbYuOAbkLcY7oQJe
/R7qBOsyg7xvJABegKg9sOubIfB0BDWAEHstVaXMtmlE+iJjVydE67BRliLtZAClB3yYv41Jg/QG
NkeEUkd98WylCZuweT5rZqUNU9VNkt5ZUI5DZyVfpSD/JbdXbubiMvPutRNtdAqo/+Az/A8XymjP
UOY6O3voSBfr3AJcfLqX8XaxovxgVmjy2doldHqtPmQGyq8WfBHAEuPRc3hXUW47FLjGfgywpa8W
qF2Se99DF4znchkH/kDfscMUnmmRPpamOsJ1GCHKzWz5ND8SlDT8k1iIZnc7Lu9mAGKsjJXNxNY/
uuBE9xYP8abVxX3ZYDj10Utstf0N0wOBtC3+5r3QG0jLmJnYV5gC5OYcDA+FO1YgL+ohXPByspDI
f3HJvJIfwklOEZj7SxBm3L9aeU2o0eCojFLc65tPThSDkUEcoP8McLKAZfC7hj1v3lorqnWPF3m4
G4koQeyR6IJMT33uG1QZWO0/coXvcFmwRS+YOuuVjKgzdR/gkzmmXfKb4wA+9HRgqsz+tnYFHEWd
yCk1eMl9mjyX5ccyN0FoxcYtA3odslxtDpNMXkE5MwAcHYmIAz/j7D79262VgW2hDbf3QFFozjJf
sjSUX/kaUjtFPEropyHj+/mV8PJmz0qSma+6I9IFkqeLWz6lY9+UVXJJlxYojmQFQQYV7AkEqhbr
7xjjCe8zH+Ukdw2zrnhsPizBbZBAPq1JEMZ+ZnbnTPV/qp6pScmQk8FN95pGJjMZkvM2pMOA0h21
RVQCQ1+zYk8JBLK8xGwoyg7eaNVbG08OOMZw4yBnzBGluzwLsBoosp+lpx4d4G+ubD+DqejflDG8
AB+kpY+wIgwUTwkq3a1Trdtq3t5jNERnnrqekWQluF1R8ROtDT2ClQRAjMMoqLyCEkh3IAxrz06a
3YFJrwo0WO7tMXlWhgGtyRKQkNy/TZqQn+s7yJbn+EzkJ8abThxbW34B4EPf74GQb5D/iVb1YPcF
gTax/9lRwE7kcI9FdO9ZdEXg1uw1RdedXwN3uJ+r/MlPMNGrfWlPxJXJYWfiQWUVtSZw1yAji2C5
Re02aMRT7P/M0itZwNAhG2n6lFNwElKGEADKoLKmhyDYpYpKLzHIAJz9Ze/XgIWkP/yBQXYy0hpb
r3wz8H9u2AC/Nv14GZb8AhT4aSzru7JG8x0kx7ar7my72MVp+acR4Jo79Ttb7Sfj6Q1G1WebqT0C
IGZarlhaGDv1dcTCT3oNo8HGc7d9QyhJhq1z19oWjRtdBjVBD9OR09xihZYULnNDlZoHp8jesqh6
zM34TS94NmV+mXCvswiYBACop6xtcwbB2uOjD/76fK/2TA/qsNJwI3ozUAuAj26MVZ8HezaPJSww
RrcGajP0hJu6dZaVfzqxaFGs48uGxhGTSuoPpEO18hQGIH6ZyUw1Gj2B4thBUGAXDtx7c9SbLk3S
l661DyNrlzOwp2Dn+CzPSyZT91bFsrc2cJimeu4vXSKRTyb9LeqoNAWJDke3GZl3+Xm6i5P+I8sz
cfUL9wUCWHksufpC5TbGvif56rbSvvlHWwO9DKkYbVj2/XSu2Eoe+mF+KRbXu3FAHICbVachLiv0
6lG0T4N1AycHFM7l0p2yvNk7lYnOy6EU951yvmYpEnAPyA/bQFPc+eYreQqlNZPUod/9mTqp8yN3
yzz3iS3RsjcXfALR4mKFQda3gAkMSoqLJVEHPYyXIgW/UcN7yhP6+Mmfnvw0HbaVp3D2EWW/ZKDq
+64Qe0KbuohFION79lQT45Y5GBEkMysY6B00j1M6ODBRlPGd+YItrZN82hRH/oBGu3N4e7DJ0E8K
eAECQ5lynS106Yg/2xoyzJu5Lah/4VwGLvCJ7l1FBOhMLuO9NCeUO1JFvo/l8BHkFIHrbsrq0+ph
rvdMkKrnwUxPbedwM5tRcdCWWcHT0wt2h7TEpswHlnCThP7gBQcBvIrdKbZLUnvt+AXSxntg2fEh
m1w8HHJ8rIkzZlikX1jKMIZhgSCrfF8mA0qdogbPXKTXCfP9UVZQrW3YHUy1G7JM4/KtjmEh6QXY
GTzDdmkxW1V0uJOLjKDBEJp1ZGfLINmNzAfCdoJ2B8Jw4bhB82nKoT3KmfRNVe4UN/YJV+Dej8BV
eYYPrKT39spYTedRe4wCSlbwIk9gY/dF5/fXyXXFpvFB0qQIuBinoyoSUHIBV7LZU7q9j7LS2qxQ
1RtZKxpwZGRf+oXbNBus8oQh5eBkmgmBjq8ynn6ziX2asZiHpD4MORZVVn/2hp02UxfFcLYuJ33R
yEvNjmmUx/jtXKD+DESMgmqGZtug2DSmBERokmT7YjnljmOcmurNizSiyuDVWVnL4He5J53gKW4s
Lm8bw+QE1ABgxhB6wjXuBmqHIutoTHBdb2Oq5GMu0htj7PGgV3yAhckqxLWNJlaRhOItEXhJionS
zlZ3cnxXmr53dNmyXrPRx/w3otByHXgVXCgL4STc/qmrrw0hYTsRAV9IOjbmfmVCpJ6IGSnM6aMc
VjYF2WBI0h70Ws5aHelsjjO/TooFRIQlxXb+QicBTwLLksg1UhW7aCigk5A55RpvueGzRlbMFXU0
fyLUj3a8V+BCp/hNQMFhXILNjXjvSBBiOTGvPQY8bUfrHbThWxcLQsM67BfxOqHGcnMa40IihLIY
YTD1mdk9G5kEOcHrT+EvDk0CjbZoR2RGk/fgxdU+9QLjUMQ50d/ZNopGUlOBNYWivOeAIIp+4gfH
suqHCGyx/XgUsGNE4HXaT6ykrAupXQPT1OJmCiwPY+/vFpO824EbjhU1lYWcGSgbiPVMMuJa8xpN
1bcGWe3M4qTZMsyYcGYsbcdaXh0qQsRX3ffSrHqDZAW5czO3o7GzWnnWALPntTLMjOzd995F4DOl
8q46JqXPAeeI57vco6OHz7vKTmwPo5znJz820YNTVcQHsxxeXTrKhjm4U8cP0tDLzoLVVFrdo6nI
j/GROiBF9SCHb4P04FoJ8KYJpknhjdmZzFuYfg0ZB0zD91QIr13WoOTF7YR7f2DqJ4NtwRbfrA1c
GoV3HEl2KvwPRNSXNo25RvgIeWq29WISfpAl5Smgg1oMtH92itkmG1dnvJzZICcfRGDUG9tlK+H1
mgSozGeM1YsDiPNDhMQtTFJjIHp03uG2eLSJHI3zdNr2hvVJ1d+EU+RACavkIfbz+4TcHegyRLNn
RoujnLkLo7gKf02E9WErevuAYmfeRxVPKLF+jGKxBVdjjFvGhEVneYzwloUBRjazPsVMe47z6zTP
3nOUzzc1T0daL4qY7B7hTQzHzLx3IKGElgMNwQEoP/b5TkXdA2siisXGAx+Z9QcD0iiZZPN21sZP
wQID6Q8/wDBfZzcyqdskoRtW9U/veE8jungiSxHCIZzArxhfkyLo98DtDrZJPKRToF5xOR4S8Q53
tHtLTGakec1LYWqXcsI+C0XmjQuE1KgKfMHyBqUqJRuW9PnRXO70yI63BMx2JCbMACqayvzkuAXh
g0Mg+F7hzCjXfwcWyRDWse5Ig8L/lCTeMe+Tc56yMBYVlpa+acoDx88D4Fai8Kj9FokApaCcKMXK
o1ZWta0Zo1KednilBpXuhxXXx3QUA3x1KZv6zL+V13TnlpPTmc/GY0JFEYpRn0kPfyvXunXIXDrJ
fPwOAqqmAQdQjooP83nyLnsW+aYKWPeRzIwcYmxRsO2tzgKE54+nCeUgYnDj0jIvofBoboPOaDqI
asyLs86zb0mq9SbKaHSdNTcRMOpbGeTp0e81jxlHAFAQc59IcYsCtA5WybjFdhU3uohfqIvJ1STD
EbEAQoC2JzRCJJfWTn7NxgdWwZ4ztd/gQdxZCdQBFlsO6of2aR7N+4ITFXKnOjuMpTAQGN3ON88w
vWygFMEYEpRGVcXabcuj9dvnLHLp8L/rKP9QKekIFIt49CSlUtr5BBSBUBqNwIZ/hIQsYAsbKLve
LWRBkbcwqwOeLGg99NXoNW44KVZBA7PcJmC9Bg0EiWT8KEpgwNXqngFdipEninGsVE8mhkv+UCFA
H703YbYdAjE0DBj52unEd57maJJJFV0WwdazcxISX8X0mSuiLZLC9EK+fDzKCXFeMxVhSIAYTLHc
IC81GHdA1cMcY/l1TaIzHVRw9JQXSpUeYCtpBcEElqVoxksXhWWzmkTn+Q7O1rgnm27jzbhRVzSY
smJx0FOwwzuG3IY1QT70WxJGmItZrKlXL/HOrQULmzziNV64KabGu5X+UGyxAEJWcgpWGbq8UUjD
mehNRuTZh7UKjTskU4S1QhOM7gy02htWsPdB2WhsixSNTYSqLs+0t7VcUqOMiMTSA9sFy6pxF0lW
TRx/kzCeXH/EkeE5zzhdQI5qQieafBRHo6wvFqauao20iBpxEWnyOUdts9XACoolJVEvR2Sqk5DZ
PIkAZvvoxjczZrVR6eBxFJS2xWSjVsPk6yosrp0f4CyM+0MTvVVJ2V79lAmJMxbkANRmiKk2PzMx
gbHw0PTyp4Y4+D/ZO5Pl2JH1SL+K7K4bZUBgCEDW0iLnmUzO5AbGwwHzGJifvj/wlHTrqltt0qZX
vTlVTJJJMhNDxO/un6O+YwwQ5HicGg/umGCHApxFLCJPgJwSa80rwfzBhBpXPNTM2HEx5YxIOZYW
aUuPSzMGD+3oszE2AgsrTIuKZMBf8IxbqyWFHwRjdLSyNr4LnPIKs4ntGEXwqRYTsGq08lLojUBd
YCwRBfmbLVlIRJ6H6UcyO4DBawRnKvL2Yzm+2Eb7rhj2L2DJgQe03hVYnANwyQf+u8+KanjNw2+v
wsaQpvLVLFxoWsTSFq5HaYebtw8TrkcDy4OViG2jE0EfIcFMuYM/mRced+aC+gFtGVSMghNCJQy8
OPp4h8jdYYQ2CJI74cYdpmUY5jvS/Biaau1bmGCaMhY8hFk9KDkLeyZEsOMebR1LS7GSxvDZOIqj
FQiFZbrfLF9ffZAdusW82zbZ/YUTephL1N/bjaZ2l+Jd4ULgk2el6QzMIFpUXaHOpMhImX8/w4TD
WBNgXc1Pjc5Ni+yVo8ecWfO23gCjVVNTZg4e7uHOr6BX4yPranKVgrgACcdlYcE8HaP8JbRCAk5Y
fCDWP2rphF3NiOnDykMyxlntXAGAwJ6YdQ7Z3ExyLUMrfkCD9zBVB+yDpzmJjcPAMeBIZyNdOmpk
lZE1cLaCkNdGuaLb9sLB5gxa2U+cW6CU+joIsnTjt9nZgmSA1RakYVptWgfWF4r8aurxgTL9oHSL
Fs/CE+nKGbgS8hIRmEMdFiWFuC6WQbfiEh7Y1amQwberl8TiPf1F03RwKyyoSbl+0v63SWRPy5sh
3yZ4W6X9KXXWYVmOptPr0w7CAJPfsL7NnO6tqO2bRuJBll1xp8hG4X91N/HsEKESfVmnebxmvNmQ
v9212WNDFZRBBMprAvwKvLILO8ZZq8b2IyA9jMewo9LG+kqHhFcZ7zYPQIrjDkPjG4JT1bPCpMWG
yL1cJjScz5cn6n6+I2jpvlOOO0G90kol7S10Fbo6Won1ICif5omP6gmuhckyqSD1hPhe/S65V5NW
or2Zbz7P2HvmY++KBOYPwoeXK6h8BnfJJMdm4Flg1GnxtInT7BP2EfypLHLcwX3wYRhR/HcO2NX3
BY58o4xYT5pyl7ID0q09R26JNW6C/OPU72OB5jMNDVUK+PWRG7tdZgRvGs3aIR4AhC7zF73nbx0e
gbgo9Z+C77iqKUGDhNDy0iH/GMc4NR4xG8itW6aPoUaHga0NBzwA0UaZqN+a7yBdpuMBespzM8Pi
OkPf1TXEBXcY906qsbkLojvXbmGSEJhNYK1u9C4qt4lqt3WPU7Gm5GSTJKioiRY5JJ/HmwZtztQc
yi98RtTJoOGD4GyvQucqKHfdysSrdrWoJAQbQCCThXOxDLMB3JPL4AlTIR5TnRpjJD2PGnldxa9S
GBBIWYNbmfPLaoDKaWX0ZZGn7MzI3ir6ALduX7GHmB6g8IVnPKLMGkvr3Mldb2gP0M7XJig8jdaO
tdnGmyBmAVMGhGoU29aBIRsS4bFWJYG2gplQp28DsG0NLtCxw3I+lli3m5HeqAuYz4ehcT9K4XgH
h4Ol4HE7C+wdcuO83daPjWKoLMy3njzTqm29Z02n3Ys8EDczdCc70i68A1jSzWnL6rxCJBnfpUXP
6DC8wb/O8PDgB7WpNFC2cwo07NRhJt/F2B0sTYoDYeaYMLc37KJe/1VaBavI0Qs24WhvLc2LT43/
JkL40b43PROoZVRHzL0wgnEfBRQk0R3PJKz3OXFdM2S310+HsKRBKdeo40uQgWjjrW4LW979ZMv+
n+XrPoZ//ihYd/FbNv+6/Sou79mX+p/zj//7w//4ofrXn48JlK3em/d/+GCdN1GDVearHu++VJs2
/xZFm7/yv/rJf/r6eZaHsfz6l799YABo5mcLoiL/a6TOJJf2n2fw2Mu3+Wf0H7/h6101c+jtjzl3
J1wMLcJy9Tlo9zuCJ9w/PA+isweSzjFN6ZKz+zOCp4k/TOJ5CK0W4DHHlbrx7xk8zfrDmiN9nuM6
grkyuaz/TgjPgK3wt38qMUwGRb7//Je/uYahC57KtHgqKV1pzyG9j/e7KA8I7Rn/g1+gJoNdPuXu
OzClX7pZeYBkrbNd19dCeckWO8jLhIYlxoSYsA2kSd2ZHI2PpOi4pzp3pVqZjBNw3rAv0PoC8Gy2
bEuoUzRAUSGAecor+pXEmTQlBYUyUf2rcLN9hgWp6uD/1FlyHZmu5QJPI1EPBsFspVk8g+2cACOp
UT7REX4TsP8CQYSrmBCRMQKuQwVniK0YBXq+IhnYl0vPJngiMUCvlTk+GN50g/yOVlG2yTHY6Qr6
nPC7bZlnZMvjZk4jADqeNybJtIUXiSWiZIHUdgZ6vdduNbOtDnlkPInBZPMiH2z0NlZGJF9T+jvj
fLrNnbltklxJ5zrHJpyunW7c6706WiGG1KEfdqlslsMQKhZX1WeSmE9G3+7w/kekwUtWaCZaY4N4
NzeB+2GHTx1SfY9cBxUbdJQu+lMatv1B5eBhnGzptcp4Ng0LaENqMFUIyrNKOtrJ+9y+6ax6negl
Hjq8Ay2Snkhz786R2Dq5iGMkdQDglpm9Hw35Tc01+0nhvha+e3TrgNlYCjauDk5THPAHC3hOMHLD
edvC6CgcPstPur5x7cBEjB33LuSP3rW6F+I4oLaGIlt3Y7Mqka0CIR7X4ybTg71jcUUuhXmAwEub
Jn4AXYtgKVbNDr/zsE7jlNkWM7lyvNjMV9Z0+u1nWkbYE2SOIp2elCxUOMJnRjlxmUw9SMB+hhS3
vdKidWqO32pEa87y4cVANMJUOLvt1lPvf3E/PHi72J/ILsbqhPHokcjlrzCIL/3EMeWPJuM4LLTp
FOToVCn5yFIdpqBIL/E0HNhVnSZHXqHytluvZMuGLEONITA9Nq7YKJrHOituTO9A8dg24q3E6rPS
v7OkfIyAaDRgJhAHsQz5zGtY81El1LJ7F3UPescCyde4SNvjyygmb0OXtgeNbD93TU4yuu0hVG5s
FdyDfTrmozVubK05R5Gt9qD7ew26OGNdYpbSu1id+4pCcxfq2tkVcsQyK9ZgDgmtMbSx+ifwojn4
jJx1Mak65Zj5zh/iX15MDVAEJSVxmN7ANFqoNeBOwNi+BmAXHzG78WsdWw7eAcz+bul91CGVBoVl
wZjR1CedVucwgVjL5hBuXv6dsiJcJ+X0kHJ7XxUZ9COMEW9JAXQwm2s6Ux95HxzeLIagdvugvuSg
oKWBR0cY9OulUHOHbKI9ZxmHYVcTWuIW58LaXssKVAITCRZ0fvZcSq4DQ8EsDhOcapF8RMcoLNau
ybc70PlEH1TDGIshSlg74ibDjEocLdrGdnPEzfc6+YeaxdKjF4THMJqB54XDOTnux0lF5xhDgBV/
DxqxOuDNUFeDZxV50brQ7kHBsOWmoIA5ncXmKFY3DZ7aEky1F1vmxgWh0JS2f2/0lyiDRwCqb03B
xSLHEL0EC9WAL56ZjMzBvXbD6jJYYzBZY2E4urqsHwdUoKg+VtSJOSMBmXhuUfBZEnotsVbKbRw0
hoT0rk29ZKGyaBGJgitAWT52Ps2OdZcfQMB30DikwawSZ9o0NVQWZd20DDp2OrjiMT3nm7Y2Dyr1
t7RAHSvd7jA64lmkQmGVxZ1OwXJyHkVwZtfYbgzL/Y5B5HtENbFp5TdpnhyiOfYwRXRMFZ3H7KRa
zaV23qAdNFO/TaaACU36BXTxy8+h+aLyPhOfeKNF++TU6jY0cs5Hgc/biqGZD3iuiAtMbHaLkFOi
fLXGWIc6F7a7oJaop1Z4Nsf8RbnwNjzqG+deNkZ5DLrpD3IeSmAnxGa/MZaX94ZTmwvzgOHK3RZz
+5iKSavpBtmbfnrNrfcYEyHWzxg2ZOtcrAZZyTz6jMoF4PGFDmhXmtUpN2MctMVD2znNLlTEGwfv
O1EFNWhVQXW4bXHBn5kd6CQaPH7oVosui16yzqU+KhxojjDfBse4cqXZNzMGkBq6qectrWxLu7RZ
6Cy7LL3RZm2DDNO72bJQ1V9MvX4i4IoPI64P2PVBcDPUxMaLrpKZ7HzmBivTOkVd9zaEDIzjsRtX
FZ2S9BuJnUfFew2Ty9BBjQ5OuR0Yf7mEnCmDpBuscdEXM+Rt7WYkorEeGyqho/qJ2CaMZiTBfdVi
MhhS9exY8gHbYbCzbdrAy/KQ+QkHkwHBVX9EhSK0y7Az961sZ7n7UjNwgno3hgtrnQV3v7MnAXIF
705v29upNzY4ffPlBNNH0jardWyY04kCyELc5H78NgEgXgmhEQlp4VuZurXW46q7R0tjrie6aWVN
GG4nNlV73MhLCzK8k6e3WdghAuTONWjcTZcMzJjJWa1yI3/GQOaehE2qdyQ+tEgm674rfJS6hjrP
oijw1wY+nH83fXHS97nNJpfK2deVxJZpjRctwzCl5+k2jUPmi1N7LRDNWOeMay+hZN7DftDkvH1G
7+/0Tt+gtDMJB9bqTZmz0vTHZsD/YE/5TeKMJBaLJSjzG9yfsF0wcHA/e+pdkEhsJlaRO73QcP6S
29En+RJYO9r4zX6NYiS22POmfB6b4IfcEFV1d2xVvzvBxLZ1sYEwz++2ws3FdghetDTCL5J86aw2
BFfb89DaL2Nlg1bvsR7VLC+mwN2kwD4JoCdHr0VsjlPKEYqpZUufm+lJzfXDDEmvLFrP0Pr3hYeL
2ouemwGMIISbram3D6JnGKZR1xQLesugD69KG2B+4jg0rpKjE0bvIqUJdDIBBUb5xa2Xc6A1lXg0
MKBlbrWZjPh+4DAdc3XKouHJFiRQJ6QXuuCH2k3uDYtf3HFZV2q63GazyyJzxnObcdOk03lDpeY+
FHAfh5pdXfgrYOa+JtBcI8ePgPhgI/qhxtCS3m+Y3dE+oZdrn2gMlwf90Y+YGZgRW+2yGI+1Wey7
2s5wDGbv7tjexkaAADhUDbfvlmXRNACIqHLsvonFO4PoaFrWtPHM8K0N62MUGAaKkjNXSnuvIaWa
A+k0r+LtHIxiS9GEHIEI0wSqr1sSddsBgnEeQZQLaRfbiknUS5izbTRU7E+j+zRCxutzPDp2ZIaH
igWUbTE7kB0+SJBzXzDZ90VaX10DlBbtbKuU12RFvC1hbcrNlhRxu4oldQYYATRqfGajsUuLQWFe
7VjtVY0AUZQu4B/RYEb3fjVmyQkltK1u1XcNfSta7R71CWYPBk5ulw0RsRbVC10ZV4/B/Kkw1Edn
okwHlUm+/tGhmiEgmbsz4vahNI0jatV9atf3ZPUfKboxNvwNcBqkc88gs9xgaNobg7OKWXST6FPB
fM+nWDHDYeEUS0dgv6h0skXCx4S/9Ms+fRUGNwgbihh+le5YmGqjcT07xSMWBUb61RZ80SeXIWxw
VfOBCf3Is0D9jNUlINy2cPEmLvWchfoUAADzBjp1g1fPsxriveIkLALfYZDVO6wQZE3d+tanw5Qx
QxDP1tKN0inw1DxyqFRFsdm0oCalxT6xjBN2rXsrds89uAOGX9M2kcz2iqLBi2RSqqm1v7hEXJit
o1URtlronvWRJ1SD9cNLRu/BlnRhif5ZsabvsJ9x6XMxTPZF+gZX++IbZrONZvSd44c3fvoLBsBG
1GRZYRu0Z3EA9NF63k2XkOFwPEqzq2FtRc2dmEmitt90a3NCvGCbFLGcWiK/wLLv2puA3iXsoOCx
LSJHTTTc0/3y7rZGCW79EhbdA3XxdM5XKeiU/NasLdK6rZIssNSn12DMGJ0Qhp7ovtp4eNeK3jwy
XAFcKMQtnr6F3hHt5nSlYimTtEtgV7fT4CgctC9w1Gx/clid8eQ+AHThfXQ8ILjfhtnS+0q0psgk
0Wep7Qot6zFnYl/i/jG3EuHJJS6QtndZX4tlYn4VWo4NDiQzluTokTgnWqgstn4cIhDw1nTSWs0N
HR4njBLGOmWSS/KQlLfWzVDU5qBD0CZYcRcN4ZwCxAESTPnFGMDFmpT/JKpZS6apy7ymhNchmZ8z
/Z/5aBcqoCZGURSUuRmgBQXSccIsNXTZfqy16+gNh9TgLg0nYFk4d25NjVA5yofK5hzrbRYIIOco
2UhwOVJYl4B+sL6QxayF56GrR2F7kq1xiuPHvo3UMretJ81kUpdLeko92R6nso4uEBfXdpteaUDi
NG3oMa8EDMrc5rrXqmWWWJjs42pf4rZAKLH2fexQ1tgyLNda45jG1AHG1ZsFO3Dopxv8V3vfNPJ1
MsMLOdQBXvr4KTp/PzUOxpO43rsGID5g1XQvGBEQVIJICLi8u4A3C/c2dDWiZrF+C2/ogLtFLOsE
Od8bD06LrO7zxqxrSfWcGr1bbP+yIq4qXcjHirsjtB2OunTlee2xNZuXANU78jCTY8BZONGsQczg
XbpR+qDfh+lwm/TdrQy7mpjNYybgksbiOxOUThT3Dic2RY57jZyW3yAQFjlHSO2YmBqCjTtyKOZ2
c2MLzsMRdLnDfm58o2Dk56eXrOVaPXos4+hTC2Zbf9bjYe2QB2Ns0aa8BuncpNwRgu7OGlF7SScj
0ThkoE4XqHPSWg9SfCR0GrHQPSRlwUrRCXh1Cpi2dvbgpwk9hFX3GFCNsXas6qwr9z1iGLtxshcy
FOEqfqzgw6+7OLr5Kam1GefQhjtwfprBbTVMA5ZSfL1BnLGRyvdu5Xyw7tkZRv5K9LrbFPYI1Qb+
Ew4QA+Fw8vQD8Y10NfmR4mgCL4MKKzJna4T4xttoo4ckwp07Qxonw+L23VGFhAJ2THuS/FSRM242
87VLER9hYiwWADdeGkmilIYLfo2ziXm9EmpfUREVN8lVQSueLPVZd8jW4ejsvMK4UXV8ReHHBxSl
b1VTf9qss/V3Ryc1jKXnLpgcPJ3DQ5YT2ho/ic19tlmpLyAxkbmsfoGMOGnC2erd9J3OfM4eC22X
lkfL7W8kHN+qTh6y1IDBh4XOUvgt05feqY50Vl1Tei7rRn1GJhtqX991ADXWP88QvqlEvLjm9G1G
DolCM8P4pp5ivAi53m+mVuMKQOG8Dsc1UhEpgumjycDpxHZ4yXUbv0l51HRv3SfxpcvTN2Nkn2zl
Fe6me6XFb9KzN2NsMH4YCM8xqkLHXisnvg0cTId+wZ7GyF7sjB+Mfr+R2kVqw0PkeCw/hXWfd/a1
s+kAs8M3KAxQqWJiuVRKIcipRyMoj12fXmObH2o6ZFvN1mE5gkjAPBu3aJqMDxoX37D+pmDg4qLo
dwjAZsckpeze8HFxaZrwsHr2nai6h/mvgOXK0criDjgEzI3urJrsiqpPJdlwyAG9YrR9qqYPi+12
M6hHryHumqWcqiZvhUiSm0kUe6z6mHz94s0KKs5sf+e44bWF9y+M4B35bN1NvKyasu/mv7dWGs2W
0SVLkje2wJhvBDvssPTe0yjakDsLEOy5MQreI9ICSOpYxVlTLEYMQD9K9ugQxtH0m7bRniubAmTy
Kw7ZMJ+NDNUSXNQq+923IQbAZLvE5ORZrhVUAA2LMAwvYQjB2bLaZa2Mp0Bo9WLUAS2MgCrUYF6t
GY3T9OUTrQLZQsLqV8o5JnqGjSlcY2G8+FIRNw86iu+Kky4GhLPul6KnCIxHY2A5r7FbkcZKGwy1
ktwSeJR1oCEsZ5fKS6+dpz6p2YV54mJiGSFQTQNX9xnTJ9AHl2HZB8CT1kMPw0gvk2HrZxWFdJwR
5vDN9myTDN2DlSu83dFheh8d7syinW4IJ5w6Xf9GOvlICoB/kxs4kBZBQNDDfsktXujKjO+bmOp2
WCmexyvRlSGbQ67FVc+kD02fRANPFSKDtcATrYJqTzt995z8a377pJf/6k1e7TIJDpbnbWtkobUc
qreGGaQPYJMOsuapjWvw1qX+bMZsV5kOTOVww6GIy7ETdz0t2lNHA1k5Gfg3kxnDu2xs+zwu6heu
TcOQLFPyR1irsgN+iSOxXfnmrQiAn2hvEjecajGjFH5PvLAkIDjWMn5gZbaXNHMW6UD3Xzqb2bCx
4DTC6D6+VFZ8R7c7Zq6qKLdQAJY0XJQrjREMVXaWw2SIBVBZOk9VR1AH3+jzaNPx/P+Vmf+KMmMj
ZvznysySaqnsV/T+V2lm/o7f0gy05D9YHzMEBXRos7gwxL9pMySN/0AI8XTL0cXvz/27OGOYf5gu
qELIiK50AG4hDv3JR0SbEYLlJdsBm0CZZ0nzv6PNiBl/+HdlxrZt3OK4vXTXtPkl7FkF+qsy48VV
2oP9DTfR0EybArS6XivruS1sf4sXgUHzWEavXOEXMIqad81gxRIpwaSi1okrxFp7E+kGDjk13iZN
RSpeZV/jSPdoW5o9y70m2Jt66p7DY4s19ozjVJ7rYcBUTSq72giN2h5crt7voxUd7/9MfjTs/+0P
8/hrHF54G6cHpq5//MOQtizfHVLyC7j0U6n0axeCRWH2vE1cxsFwbGvafXdMxcAVkHaSVfUBDPuO
HHh+zDn/1mk3id1fDo4/AZV/BVLO7/c/vt4MmBzb1G1LetafStlflDBvBEqk5xkrvW40llk1hPcQ
AD4YaHvHeqBQTQZef9AqW63aqOgBlg22/mqOAHEJOO7/778NTIp/fJkckxdHd/hFTGnYruv8fP4v
vw9MEOrcmEGsRuKC0I/9LYvIB589DfZH11rHtb7LiyQ/CVFBzldjijOjqPZOP95VkQOUnY655BJH
0XQC77WoQ3ITxxzuTh44IYVEfLKL7eTSp+N+En2PoyiiBgc/EnMK09rgMAHlMNYG/mHyDjnt2uef
L5mGlvnfJD+atqAkrO2p2GArtv/5hp8vM+3m91Na81P+/rKfTyhBvtQNQPX/PJPoyQBIhncbrEXi
POUNmkXiZScCw3JPOFBxu7Ni85xPjXaIpnLz+0vYcNcH0M97LsDm+ff3FgrEoU+prx+UFOD8PGhF
WOpGMi2bvzzITGDhNHZ5+vnmvinsfSTNkx2TL13YQUwMYbQt/Cvzx16XTitZEhvxi9Y7u/M/9LaS
Z+3U6eejn8eNOPnzk42icsOSxOkCIAl1YJ8TI+kV3pdsnafUB/w8ho4Dzm5KdDpEW+Bosq3s889n
fv5pg+ZigUTa/zxehHhd2jgxNj+f/A9fW2tSP3XhL9ooQog4ZVKtplFFmHXLZRPyTrc+1ITG76A1
of3RXefb7pkUOGe+F0xnQFlV1VTt9ufxLDJYaVZKW/18RQKsYpHVGGccOWBGLECDh8N3XZGILYqR
eLdPnrufKNY2WDEYTBufmDRPjDdbMJmwuFZaRV5znADOZGlMdEZtClFRj6XKr5SR/brkQsO6xPaI
peB3BMDir+qSSCaFOMPWQAtf9bx4Szd1HzyG7Ft0fCbOGlFeX8tOwhuKbW7J62xjOoHEGTbKA8MM
4zVYZ/QhrNOmmXZGMm9NemyA6M71gRfzgmWXqEtZJnBvmNnjtcP/3ur+0mqCKy4GArDuiBmy3hK3
PLkOE3zLwyZVBcEhv6c184WmJqgyGrYgDJA1GMCAwSXTIzVi04yV8QVckuRr1LwSgmM1RBxPxmgb
hvaarhIDLqPeHty2uZ38YNPTWree4eB+rQX70S42nOv3WWMhE8WwTFHEDmXDcLmFC4FBz2ZXHVFW
nCMcB+59oSgHGgP/Iwn7e8eE11qxz45IgjAM4GjCoFnZk7Z1iHmxskHN1bP8yGCOhBzhBwu70nCm
Ulnt2HIjvE7kppVGjDDKAG7T9Qyz3WSFyToW8iPOfto/HoPwa6oGMhE8+3zmrDOtACZvn70x+NZt
lKXatD+CuWYT93/YBHPDr9dvg3nL2Tgkq7deR+qql+lLYfQnTTIjzsjE5vkrV423YLQ+Jh885pDi
DRBJRC0Ery83jqcSFYWm7Zq5mH470DzoWuGdKf3rRDTRwEjfyerWMbtjFGcUeFdnSFPRyiAJ5k8d
kQacWhiuBPDewfO4x5Y3pHDq1aT7V+IA4VZC/2sJLgBZsL9oi9mGhL1mHwHoWj5c0cUKPFJ+dZ6X
7mcEWTXr1cmAc1i3yNxjKjuzd8KxX2n0uA05tX9VsCOcH+1lmd0kZv1gV+JKNSLKygxMB+J8KeS6
kilu0wbVEuLJjn4EzJf9MGzZOVA96K7V1Cd79nKzC4F5VV++1n3h72rZKGKil6Rp9HtDRbeVwPLM
IocNcpnmG+0OW396aLsw3wcESALYCVvl6GvhtMGhtHibIivdEKN/C1Nto5sa1ZyB2IWk77bKg+9I
CccqNogOVHJ6CyOFL3wqnnHWmdtUX9USy2iUYjaDqeZBtCODQU4BClU5UuZI6ZeYauM2iSJm0s6h
tjr8YlLPHmiOxmg4Fq8ZwMfKKg6q4fewcGOyzx930tWutdt4O73vobVn6vDzD9QizKplz/DHCUZw
iEoDUsMx+Of/hjSkAq2xSlBQ9q8+d+doxfyYHxlFvglAve0qqiwGUImHv/8TePKvH/58QgBamDkj
+6REEC7TJwcnNPzyN03gLBYmcE+H03xMmKzHxLVtdmt0wgg07W5njSzDrAnTVvNixBWXGZwuBnc5
oZcHh4w1d2nS8hri12RQCRRH46aCkb+yzo3TRMs0xoc92HdUxBOGkTAqDXtNeyFkxQL9wMiYL0Xg
agFkQo1m7rSysNInkcY1dxZVGFFqBlUQW6wVwM2Y3C2KHdZxm61KEj1KBXgg9oddiK9l3RL0MDvj
NRJTPE/4zx2oMkgSDz53gFXhwgTQ/BbCarQeEuKDQD4Zhoy3bjO3JljPGP2+a6u+6Kg3dup/M4lj
gkVOCR6OwyVnQ7saHlw0ILIZ4LQVfxMi1XPstNcc9EyeICQGORPBoZfAaDr4BATt141GcFoDv0ic
6pabJj+1Y0NM+VPdt8cIasRaau5+hItsFrjl6pD4YtzeloGkP6bBodlJA1IyVKs8pYaGnpR73b8f
iDosMoMgVFGDHcdB3ta2IB4tPgFIO5KyyY5XtQprA1yyfZgn3rxhnmZGa7PS9iF4OdRsWiP6ORy9
MLpwZ+UJLijWVRtYGxfHKU8md1Ateo+95jg0MdpgDKG7Nmh6qv36o5rAEhtQehVN4p1+jTkCnPzk
pWhTjcZPp2RkbXoGRAjfLjezo1sjRLcUZvvaJk13O/vItci9resKqC4XzDWbiTMlrhQGDsshzV+9
7mxQabFtyaKCf7hKHY2hUop2HGLqmig31ZSdusR9iczuHiDcIU0H4JUu1dNYo3527zlqiLMvWrTK
pGKWA9sBciqSUBrfeXL8KjoGLG4+3dQ9zLKxAXDG7Lz1q3NaW8ADuR9S3HLfKfOod/i6Gd8sARC9
xCXTe+Wt+jkManD7WeGKVpX7nSnH2Gls6Z0q3aQOo1Opje6ypCN11eSUwgZ4fiHI82749t5j/Of3
TXgMtOlDNDQ655p3cfUUYzSm6Sg29vRKfkwlo4RSw13tFpTnmUlwI4eIKjqnxvHPTidMmMBk+igX
leS1p8zwMUN0WCpEuzSsfjGyb3Zj6TAGGbpbP8YzBF4BxhvRXawz8coqlzqcRSrdS94ImkH0oP4m
zWcC3UpaSqQmQkn6PJPnACq3NDLcoDiQpfQjfkqKk3sU8cGHMb9wpu4lHftHoQXPtFof3JB1YlST
4oLQdyeILhuCZBI/6Cmkoh75FEmzqcFSxBxlDqm1bEpPUTydTI3SaauE7i46DQCHms+oh94O7kbB
6iLu1TdQs53FcMPNQ7qU269uYIQEnf8Og+0pblMgYa5/46bUHMJB0Uaf27IEx10RfAnI3i0Z9uSt
AcQZbOIUGOEyKCR4Ybtad6NXkikk4UZblcXlSuSjccL/xe2DpN9EV8k4MGBDrFIL4XA8UHVKJt96
LnxSj1NXo3FMkjYWRjJ2b+NUCgNWCVV4mlSR7ewcPA6UUSAX3WOPNXvLVHxptLI+6B2sK+BKlFsg
RgSYvp24B/g0C3pY98vqZQrEmmZGuSiH6KXomxl4NZfkGtwiBmKuBb17rJg5ktZtAPQtyhqo+HG2
j1peMS9qHtPMoxVIPhT5qSRJRprRunGTqDqEE7gM3OTbtuHs1b1PMvG3Qex+MW0rFxYsU7yW3lEG
9tUUyXfmTygisaK0pVJreAycm1a6KnnlXN+7VOk8hx3gpHdxIDFyNOyWYoIKTc7avnxEcltCru2X
zTRwaW8xQdIut3SDjNBjaqyVzfthQapfYTg7Q3Z6qCqQEniZJWFXt9tFew+MDnFu5BxySxgLmB86
Gr1Kg4ML2i+vsVF9jgV2Il3EWKQmaeaHLAbQQTIrAKYXU6SNTsr/QjwFJGrMX/DzVb+/4ed7zS7D
2vDzqPr5Ks95Qla6QPY/ULaAliL3di5vfJ9oCVXly4J6crI5zF8Ha9143iU0hmQxWm+uyUY1jOZd
h6a+WmOugcRSmuTZm6FsPGqJPFVzNUDexAwMJOj6tmcXr5M2NfHZOXgJW1m9mC2RO42+l9zTTnWR
42uca5OBGy0z7Rh1LKCE25zg5xHLhNUTYDc0S0MjjUwFYavjcTVQUxIbM0nUYbIRGDS2Jr0yTJHI
4bSYdqg/L1AqVCsvocSs0XdeSdvNwtUMBFCah6hOqrq1pyGUhgB9cunsyp48CzJj4FGmq3PPY/KQ
QJUmRd6WkqIKOifyqrrPJrRGNx+33WQ8dGzcLBq9fFJyo6ddgt8N9tx5Xe1SlfKpn3GsIRyDokbP
MgviXKl5+nEiian9ALJG1WoPkmzKjiOLg6UHu84QgrAoePy4H3CdjJjpZNlRCJnJG/7s4lCIoTi0
Ln3j0PIIgPEOVV1crsZYYZynm5vdXAroVB/QxNjYoiNMXbz2Tf0eRF2xiUwBT2sYsDTpVc/hMYAC
mKfEdJ7VdkKwAC8guzk8XLSJYOaRMCQdp9p1aK9bK+/rJe2iSxJ/11Km9xy9+IPXjWgoL4Ukt2pa
Tqf/xdF5LUeKbFH0i4gAEvta3qqkktcLMZJaeEhMksDX38V9mYiJHk1LJcg8Zu+1i2qBqDN9lX58
VpiJ+7x7Uw3mcrMoX3hGE0A65U02VIRI9Ttq1NY5WuXF6SK0tUV4Y0XFAjpv/iFxgVjaGs1pTNEH
//8ffVVB5ogh1hX6hf0xTlGITFaR/AxQD0MxGBh7Xlq/EpvQxkxvzuC8a9vcO4L8J4DoQJayqDx1
3fCxFGHIGCgqS29nmowKpLI+0QRu/RoWlGfpj1B071FmA6JmL8bdUjSnePkU2cMQY5CU4UrXtTou
T4mswX/MpjtTBlF2IV4g809j+qksDd9BZ08AM/XeB3zw//+P7JzdqAU4z7n+0xrXAUWcjwQIANRg
rAvKKnJDp5N0kROXtAbrIlb26f8e2MF8w3Ukl07gGyzjiiElVhJ0hmVlfg0A0LeFrT4ZU6aMWoJk
V4bHIdCPBFWBmu4PGSrThlHnUBhghl3rKqzR3+po3o+Bt0mhpK3sjli9Ks/3Y4NABe3dFqdyRuKg
JqAdikyVtC1fb7+2KARsJ5LHyHEwHXvRm1fgvvWWozVJ8+mAyGeLzi96KR5VO3Hw+vYa4LcAGlbu
G6XR8BbTf4Zr7VVnALFWsGBlRGZU6PwRV0UTnrK1MpBY+xlbetrKp2HgzAT+WP0oLdW1qf23Oci+
LPByhTDPrkA1R0Dr6yAXyGJzSwYY6ZFnfPUhmMTe7P9YYZerJkBrIQP5nMGM2SqTmx8ndc0GScAV
Hz3mt5HjfWW9QEwUIiZQVvhD8XJyG7VtPetNFiHSKO6GTLFbxhZnbWBW8FKh+uACGTlVzAezfSYn
EzaJj9+K6ae1Mh9cjcYcuA76H+UcxwL/bp8ZxpqhzriqtXPJdMC8tiXqrPQ34OmmE7k3r3mORIBO
OT4UxVuvWftHRXGpxz8nU+VBkO3Asslnpe4j4GIjFW6ExACGLQleWoMVr4bBOLsh+MZNFrfqWbK5
UoziVzko08bS+bXlB+Ex28iUPWfUTSggxvoYuPbZ9+dgHfdoASqBOj7xnGkDFvOlsQkln3PyECNf
E81m+6c2+1I9O2tF6ralkNkQ7PCdtUvcfO9xPnX4omMRLcz+IEMHh9oiMuojTYh1luX0MDoluF/D
BFsTVRGeQ/Mi0nuH+QqMzU5Xg73Pjee2Vdm2GVHJMKsvFSFlcRZ3gCDg53U244iZi6jKIjyZZd+d
BC8DyvwtrFnxZo7Z0cnKRRCpEJlDCGrtcYePrdnJiEctT5qLOzHkol1fjFcbZXrXxOL5U675MQCO
ydU3MakTVmKyOwzGCczzaXLCcTxFLK32WSOCFfLARE2LlVqbRzOP7b3h3kNRjuvAxQPbej1tIlHe
qUWisYfmXS61lKBC2raTFe2W2ZxDVoiPcHTtuIkF4PQABotmKoFPrYfpsFgaJmAloLviX2oy7snK
fQkj9DsqgxDFnKYxAXsWokC4EDdbsx4dEGnFLRLeR1Jjrg14+bD1YnfTkHcTQLmhJNEHtD3PngW7
e666EzmbLUd/FmxChQUlRMGw8/0RXR6ZZaD3y+1s2OOBt4c8ZsKT/JyNs9HPF/090lxhtD512FEJ
0ZFwcJz/RBwOm15C+okX5wILvHjorQdmXP91dptBtCSVkdXMdzvb4wkPIK2OQv2CLDQTznmEnpsz
HdoTE0wG0AwPezCeAoCZCLtoL/jLW8P+IdYZkXPOCWKypV2bEBbhoRBZFKiCoabHQxca85rkgl/b
ZAxtsdhJ6ze7cOgsTUUeRUigU5kwGVbmu6uy/6YOb1gMfYB8hFcc43o12L61I00dJwSywp3X+PsB
4ybZSw5yZlU+l20Cw6FJf2vD9Q6EEvSBBuUCrAmXefyKNujS+2z8kzw94zj7sVoMDYIe1WJWagfj
ZR6m734J5/U11PCl+NGBeVIxhvtU/pihIG4zCe4g80JMAwrFiN0fnTGwby6k8tl5kebQPWZ2sCEZ
8yVDILIlL+DQJARtMOBgxhkxnuSJ5RWCOXmKF4Gv7LhO0GWtsrRjh9+qDe39sOHBIpSu1yOOGPiV
kgsObsJWdc1vZRUbLPt49OV4bXLq6ipORuAHk2BaTBoqbyoZ0xbjD+/AzchTJAQJ35V1EBnCHjEM
n7IkOomI+rfKQjWgoA/doIiVK7fz241hD3fDbH4sdyF1L3GNTMTdieBVG8pBXD2UDBCIpx2YwjFE
wXOFVMC/ed18AQzCDqD67WSp9jDVjv2STpAX8ZMj6+ZcFDceWmCFAUBl3eWA68laNRL3gWcWrA9U
iN1Azchr1x1Nz71D05rmCRiAn6AXpK00eNu20JYZxnIPbJXvjscJX/SK8Wzv43Ev8BiFVvjgIY5f
B0H92Uvd7XSO9t1jpjlHFpYn+gTLMfK7U097nKiaIQGg/dL/GCtMnWYQ99sQTB6UmmokO5X8LMO+
OfiyNiUML77174R5GO84xJfYY7bQ9N/eBDWm7XGKObTcFntBeitulGVYXbvpPzOU5ZNpkC0Es/Hm
y01VAmrNR44A0+3etE2UNTYAMs3M7oexNde5MN9RgaRbnL0lw1G6pNhY3hxq/Aiax76v2Eoo+azG
T1vyGgUhee9gn7n4XHGcTA6dyv8KMkGMapwN+6EgnncSgJKm+Nb5xY3bExmeA1I28iBJzK1+y2xS
l0NcLJsAUgRJJ8iyJZwDIeN8nbYwQ6jRiLRQp9BiatoiiiCuPGs8d18OOG1B2ZLSZhIsmunyCkb+
goQds3AIbaCmFnPwn8xRE6LVKE5ZfRrS8JMYvEfsA/42wepCEjSFRzox5Eo0zNlpuIwqqletT4wN
wxMAIrjDe/szj9iaZMr+F6svTpeWsWkMwSFufkK3umWSnIGhqeZdp2LCXxqXjHA2HMY876MefQfl
EM0zeG9tzSR2m33J9mObxA3qFqcLd7Mc6BJDOGA5HlgviBz0pOGxT+rmQIyPoOp8/P9H51bOG8F2
P27OUZqY9x6wFOoISESRpF8iDQUBNGTvDQnFJ392PpMiG5eEMOJBAzoY4MLwfcE6hlnM3RDMwGnN
Bb1B+i8tEEBaxmdhi5oRQ8e4AMZeagCqq2xKvVs9EiOMhJKUCULOQ5u88UWuXyfpuS6Yi1RcImzU
Wep4TQ0Hhohngmux+lEU5XzOXScDmomp2OHR53qarPuIwYWpLBzrMj/6RD5syhZjr8c+CwI6QGtU
J9y3FGeWyZ41g9SNTxfnz82ZjWibz9Grz5sBTLR77iGxroqW77okiqQrLfo99pnaIO5whly1itvu
U8r2v1gCBSgj24aNcfbbhNlyQ4UahCgcYX+rYSubhScO13cxd130jyjiXR0ROm0VrOi0ZMCbcsfA
CUG+zl+myXhNPXHADEge3PKYQlhG3F1tPGM4pV5D3EB9dm1QAcOCxK0cwsArpj/W+OZR349O9UUa
362aMr2emxuE7CMVH55DQoYqBv+WdCwcEPM5bQgscavyPcmrrSOgrrcYtLvfqijuGdrt1scYAWzV
dQjSrmoHcXuefJlm+24ahD0zM51xF2yt2viNEPMetBX+yxtg6nTenfkN1GZu23LXBMmPsMUft9qZ
8ATQNdmf0U1HR5+sUr1kFXzDNoCEhKw3t5IItgk66QKrZJ+n9wn7+GZm6MVBs5XSIUYSAM1y5gdc
EVtd6njHYlJArcjZYtJ0VhyJLOg3OLU+m948SesdZX95HgbxiN5I7vvIMPZG6Z/Mjs+aTN2rGfV3
pmLlpmLuvB156pmLBWcxUmRFffIYo/qAIWMdBuwjmFOBhY4hOKeEWodJVzU8jkFfbuIYdZnb1uc6
dh/xdP3FeeB9p2i7c4B+qRWym6okcbbpzcjkgQTEY2liJ2PW+eaHhIQD5dxHw4IQEv2PaXrWO4xj
/C25PDdW/eu27nweCvZFQNvu7IwYrI0jQvvJPcRQ/3a5YZM/RgXgWPK9xAgB4cjtdwYYj6c5R1fv
TuU/AuU6oEDGsGEbcYeJ9ut2W0ctoUM1X5olHM8g9f7C9jgxiC9UfdABYkrRYDLYxMS3a67AX+H6
/wXm4H1UH3FcPAzhiEDfmf/ZqeiOVa7O1SdtNlMiTWdNQfls0l9s/RBKbhfIi9LmgJsLAX9FH4KW
dq0N+RIlzAfDIiDXAyqdnEgqGkgjT2xzZ0WUvb7NIKRK85svlnRyfEV1Cssr1BzyDIuQSUPRkGSC
uWH3VYsY6afnyEPEZlUbsK1dlf/UnGnrIOMqntKfbtRsiXPnRYzo0goUcas4+utEtsHN1TzEeUW4
t84f2cY/pvgGjlkuTtEEiNMj/IdwOo5XpzIfZ80ey2W0e20r66GOO4SQwFF2k8rHeyTBxs9AtNjY
wAiQ4BZbhOyGB0G4xCjpe/6lD8nNFraT7uAuvNUV12JPe4OR0GjRPninSIweN7PzxvWBE1G/ziZC
RQ9IYIqmZmUvpsE++Irq9NVcmqqcEQF/3s9HASeuZvnA2Q2FebLGb9n1NNhhMpydJuUc48Irynon
80DhNR/WStTQ7UyyQAtegNAIHhiRm/6PzCom9o74y7ycdZeXhHAVZmc30T3C1CO+I39j7oglW7nu
wUJCKRknNap/mXASnMOsim5QqJ7YPnkHAjdInTi1SXOtPEYGQJpB8HpXFkeo7Yt027P+PQOmOwxp
ss083EL55PjMu/tz5ZPUHnwVU4qtfJir9cBQo2X99tC3DUrNgkW/HwDsb62zpuJ1RjNYT7UzX7oQ
mX1SyH3axvce08Q4MrdPjeTXafVTAmpwgYKAX4Snfgzi4RkWsYVdOfiB4scCTHMvgU9ncPLIi5Zu
CG9tVr7PMK2FYMLgkIROlWT7uEWuM7G4PUem/oua9djrm9ujS4H4DoGGlqNTR2NMcWYl1R0Q4bM/
hWdpsUaWijmUvpKmsChAeFF98tOMnu5c+hAu81l9ZPqNru6JlLhvu5gOOd4EHbV4QkXwILLmM2P2
tosiJv0untNVk78VZJZs8lyLoxGEj3KUxNJAHp5tAWkvSK9Ow+QwnbtHbQSAVGbmOmFsfwfQMnQe
4rYJqg0pImibrPYL/QEbm2A8UYPVa7eZiEUIBgi8oILclFYy8HZA1AmyWvbnuB3Y84nw6tsp0xCY
HPxH/inTiMPHRFQ7VArg4KdZrmOVPusSa6MsbPsSFHBxk1h9+Eb1xSZiRR5je5U1CA4xxBejIERC
WNM24qu6uf43OAO5n6aFgcEdDTpzepVWnb2EnL4w9oF6lSYVFiL6wm4foT+zPjWJXLLjd9UN0Y46
5N0pG/6evLojY+qp3U+RZcEOcpp9Y5og4UAlAQQIgMQA124pKcqUbrnv1MWWPJ1WZOCOQybskgN0
IacHwxn7DmyF09FtpUBQFf3DR7nrQ3RVOqMFsJvuSWdhesAZyYyMRdHOdAgi6V1iWMnizHkRqKqq
907If6h+wj3P9jsRxbRCBPbSnnUn24KiF41dePbaiKh69P+1Ld89wrtOfUDaH2YMMC5njn0f0ltW
QB+oG+J1JvtYm/FmIin9KVqiSRL+jtrFH50jbO8qQTKVbRYoyaqXit3dCm19/JiV6qqcaFcCcVm5
hZsexJzua5ahTL5Sfw2MJV5VRnwe0lfUIv665RBlWpXdjMGCgkzz4HbsUcCUMOpuB1ZbBvYotyn2
hk92R1+gh1w3XcopAomXMuyRFS7mDinvQ0cv7tMc5QphiKymQ4WVGDgunNYQNr6XRsT/cT0kdf5l
l7DAsD4em0D+SV+Z22tth7hsskwQmWo8FVOyDT3GKnauudXhogMXG/ZE3NNhMSYWDikmsyZgDzzz
LUytT4NyC0tXM5Mo10czNPc02wZZxXA70BAc5wgUGv96svS72/i/mmyjqa2esyJgKGH2bxjH8bLP
xUtpR0g+CZ7wK9ALrmR/mQEBKJixrJFoZQUjV1DYLqqN4g5jTDvZQxTzEEap+zj7sN9IgDy5/Bjr
ASxmojBro27d1ar8Euxnu6y5SN94ikqr5R7Nn1u7ZLNSE9I7RPa61EdltAzl2tnA5No+LtBfz7S6
HQ5t3p56Fmvdpd+tCD/zoX+vAr7IG1PSrd7hn4qro5Jrx5IjbPIv1zPcnSfFldmkfBB4UgsjYJcG
Nx070nvrl3tDGmDvu/hQyVNjYHGwHU3KrHLvcB88vDrlg4MkGPm2s4FePIMOdtG3oRMBw+Vm1Kko
HTfJhLI/d5hNhFsHjMguWIDOTC0PDbjWTtX9PhncnzQuk43DS3IATn/ApEEmxwLxEtCGpqKk8tZz
RmoFHsLOa7LNYKVU/kt4J+xPMMtrM+1uXnpJnB69TLPVyRisnILFj+M3yd4zy59QQRBJdfJTGfZf
LkdGagGtJXv70i0XJj2jbItagVWS8Z+k0930+cEFerkdVDaTo80LphBMGqGntx4LewIrCkyq7Y9d
kGmnvOgLzdTWHAixoEDe4LPHTtgx2gGCAFriLZbdLcA8tRrZTNH3UdF/zQRtr8Gcjj6j2kDy2xlx
Ha3IQoEhH5OYm7F0mTTzV/yz8KThr6zBxNrrpbZmy3Ht/X44BiY++nr5oPHnUk0ypZgSyRh6ZBHB
WgaPaNt/tXH2Szr2U5X2sJDzW2kROYIeQ1PFXXIJX1NhyJwKkDATRnKqSsiwMWHxAEGePFZrxaCd
23iy6CemDEyjkoxaQ8HIJK/xDfndcvh0Jh9+Zq76Wn0SdI9qKo4eyEpvT1yY7yy39MX2AclKxpSC
Yca6HNijqpH+IRXkptb+Sz/06bnwx1scYnhqI/3YZnpfMW95JXOd5BNOjSoEbVK219AVA/M6/eIZ
AT/68nw7NIzr3BGnMC/+HO3cM282Dp7n/fip9VV0EXO4yPgJCv07gC2lw5kYI9IKmvNj3CUoZKM/
G5L2JtCVPgJX25je/Jg4WJstQA5bK4Ly4uTZtg50sApa/kvfhGCR/CetCQ/MSNjZNPHlgHDWJALs
62C5wiwKQFxfb6ZGYxEVmlWxHF9I0u5KTd4uf7RHY7jymYnMyfjYWHHFfjJ7nslK2SOdwStIezzY
9cYx1ENmZpzn0firoDugOiGlKB7951a0xMHACPCUc/Ws4b6QPXt5HcOhZ0ehnlsvRvuQvliR7W5T
zXvmUiS6VmezU2mR2rBgxPBBCM7EAyS10kuTfpJN5W57q2EnRSSmgyxx70T80hGj8BFUQbnrs3Hx
pPf0ePgxK2qpQzsYXxWXWSJG6p20t06NxzLBhCw/1/tOGw7qNBNdNKjlrl/sTC1Jv73z5Zp81vAf
MOFk7jN5mGuli/FgcjSkvcN8T2KaGt9yANpbNGRbr6WrJsXuz/MJx4vMpcrvTUAFiP0MfvCI+KFw
frKn9ImT5+4Q0uWjH3B6zg4pfJ9hA1EdTJTcPLN2+AtfAWpusxiQ2NjCJhbdqW6CAmhM+Ton6sVF
sFQvMceOTpirZegBALYT+4ydCqFL3FhIycSUfqctkznLs9+MyQxIkaSmMhdcBg7cIzwEzbEVPI6x
3V6A+9UMdLlpY3ztFCnxppCi3QYWs+0iR0GfSV0+1BHjig4Or2u38VvnEowrM7FDwfXlEqlDRERq
vYLpviAM4DN3rO7ucDJTcLPZNqvoX82GfZcm6TavlmgbH0EYoiSHuIt02raECaTwZhyXLEH3RwyI
HlW+LQzK9QgWCRe88Y4MAwJyUl7iRcifNqlLeLLx1mJ72AdG/WLCBCaJe+Avnc2fNMVcLLR7ca0a
r6tyXsbRAiyjGB1htZ6P/HZRWnZMve2yd08RlUCrhVpZGI6edD5UG2mIq9I6PIBu3uGuoN7qEebM
wM7tKH4IexX9Zwbjj6vzhGp0fui7gVms/gwaAspq3qErkbHOWoZPPpnQwzjlD3XIQGpglL9SSfxU
GGOAownmDiQKFG3wIZLZyXdkI5EHIGyigIqbLcW3VR/YcGdb4T6FWIEPnUWMWuFM3S1jAcB3ec3S
krKYKn1PG18hbByPkQa+V6bmGRY/ktWJ+pnpQSrGK3ymah1Z4Z97Z+nsYI9AvVf50zsRIUQOaDZu
Nb5J7I/vi54cZ+gDOzbFMYIfNVxAssJ4C5IB34FuQVmx9MrRPg5l9dxOs2YrsTiE8YWkY3tJEH0D
a/8yCs0GbH4csMVuU6Cz60ibLMndbyOy2FskmAENVb7g3EJB5hGSMvWoNpw+4Mew5FvYJgD1+7/p
s+qKNyaud8T2NR+rR0fKfBSg098QQHtoUa1FUt6Afp0tFR+LjNQHq87OImiYOLdcc3bvb5pIfkWT
hIwa98STZX+5p0704LAhsBWvY7TnqOtHb+0wnYsKgxuHuX43Y4JjhV1MfJd2bbN96Xmu/Mg+YfQh
HbsmZ0FPhMVmbPKTyj3gw+/3s40aPDLHH2J+zjpXqM1gCtVgdrPRbjdlbDF/nRzQUGzvRTWR7piY
b8yvMN4KJOh8LknelwfjwU1QeEWz/ZCi5HhyI0GSaHkPtGbR0suvtAW62y/HQlVhlCQLiuwYWJmB
rWIgXzCnKpOFZit3scr1ZrubejKyGI/QbGbPHkq2VQe0YwkXXTxwEcWBZWw7H86LoBJPwnZgPROK
kxsCDaudAyHWCKjjV6swr9qHpTS3S+a010NM/uqR8ACYZcpuMT0y4Lrzu7I+Sj8CqroPGtoSy/Pf
uOIsgEj2TkLRo0bnHunq8MEv/fEwGgCzkoRbxADFHCX+0ygjimjxmmesExq2hmsIPO/IvejJyYpm
lbwJM1hhbY0SFljTmLOSyuvkx+g10LSgGteIwC2oGk+F/oeeHkF/T4BYKAApEY+aE+QQIqOqsJn3
aP3n+ojogsTlltvBy/HsdimNIJlNvsC6qtimqiy7l1HKsoaKyOiJkBBVRzcWYp9vibtuI+ZzPcbw
9RzaZJVMMT8TglmboAY3AqcADIVcp+jQC40WE845C8gvh8UbrveGQoOY2FbG58w9DSDXt4z4P5oB
vcg8/QzWZDGLJ6LAC+djNFCERaDM8L27dAvQVpGouRP9ehUjpZfBTrjBo+JdJcFm3GKGTPfKDH60
HX+a/qtbaudhJI2ZCLkOMKbk7h29+lGUkbGNZbAHQA4wSpb/covHNVnktE7q8L5Y6JUxNjPUpTJz
AE8lNj4n9v0wIIyJaBeB8loAYkLNnHHNppyEofuVUI1szRwtfiB50+dGofhsdl1q0UQm84uq0SrC
31tjwcNia1rkUAdkrnHq16+IqYi/iejGJCs8xNdnJwmOiVms41k1e+KscntVushCGfPckBUQeukP
L00qX9LUe2ni/6BlfNqaHlf3JlWejQPK2GUwhpEqXipaKX7W/N3uJh6cf27iv4Kimfeko4E5Muk6
rwy0HkbhX6dk+rEt8MvCmE4MYQbYKgYvTGk9AU748Ev5COAAUD6RKqW+G8r9qI3iuRv9W4DGjJ3/
8GVViYXcg7q8zfhhM3f4aAoEhbL7JjngquIYV9v8utBoMnQ15yICwlBnbbApEvve+BG/Sn9vZ0SN
FIJ1dTo9RCMCzr45Ok3yG2gHLIivfm2PQN73IJ2P6OLWiSTyIyelDRmSdTZib9iSHuCsxdToa29W
JyMM3lrPqp/h4pz8EDKScMfxmFk4UGyXfNIg+eeBkrwJk8BUdvKnXvXoIXNGmZ4o+iMDmobXZ1a3
LL6EqLde+gzzDL8OUp1nSIAE+R2UBGGLX1fOGAWsNOAZalk8qAYtNzSJuEr6Df0oZqYCUgXgliDw
q60u5CWzG2ddePySpQFZRUUPDEU6hMphjxs5eie1cRsHyQ2l9iX2h0eHznydJQlDFvMwz+HeiZ07
lylpY365qNBH1GVAkloSe1OUzGNavERG+8TOf69yAOSTJR59vACJdI6htkcGZun7lHTvZEMjRcCj
A3rO8AZsKYvAd8ba0I7+xYbCg/gtvvQlxg5I7esmLZ+TNv8t1LzVBvaR2LVeTCDVK0VmZh9HT21v
v7KUfZ+GBXaLeWatIiaIcq6BVOcpaazGR1Ta1JsKOdVAMhktPUrMyTznpzGK9aEkEWM7mc4/izGa
yyuBC3qLJqTGLNZQhts/nCaYvOYarxCFjsheONPDfVRNt6ROvv2i/ER7zJygY8BUMWrTNuMYZ3KS
rbTIcOtAXVgiCY9lGL0O8ZxsjWlZ7nnRNhNld0AHJuLqzOzjlgfTQJLbHwPElIxpGhKp6nDbDixq
Yv2du35xsDrNSqC4+emQb60mPTLZ+2v0t5k4aGib6TXr65Pljf+qpm13cNo4R8MOuBkfvg1seDPC
y4fFTz8BSpzEPLxHFqEVlVG8lcXeqxUALuuQmaDXUtG/83k8OJLk68rFrs6Z13jWy+hnt8mHH7GI
BB3QZzpKThCTII553TY1Qpqc5gPe4xYdPzh7Mfp0L+QZBdarzTGE4WOdUq3LOPnsPQau1fDGTX+0
IoYn9hD+5D0OB8HWmJTVZ6tnP5RwjZB1QxtDvkIT0pIK/A+lXzw4BgqZmZd9k1zCZp4wxzNNjsyA
gKPm/H86gnJma4e/ax2mBu6HsdpbRolFjps8DKs7AFu4e0m/NcArrixGwCjTHbWbUzHtvMr5HYP8
1AX1vUaEUIIVoNZJts48f1iB0qi4z0OevWPo14/o0laq7OczHTPMPlrDUsN3nKN9FgX3tiRWvJZM
1JFsuLFxEaZmX2u8VSRAw9oDaUjuzT426ZJGmz9KehMVjPqaHLKb44iZGidVgxp7vJqYouZS44xY
ON+On+Nx8WFYhgOiUUaW6FTR7Gui5JXxyDGBwCAyNnHLpDcmQHJdL8u+PBe7NJbPWja7pEN5HPbz
3ug6es98/J4Z4CHq5RyCZXuzwvo7TqZDXLGtJbvEowhj1Vq0Mt3oYGyeujb+wHX1hKS7PKTWUJ9Q
/hRk00e5ftJJwPg0AeYz816C7XGXQpJFE0GP67CG4kMQ8LUlJoap9PjgpmRp0pDhVhP+oerN9kxw
S82qzz9Zdn8qgRJS85B/GTH18tzwi0/g7qCKnMzpb1SvqdNsfprRvDU9GCOrJOnejy+YIslGyEJ/
b6SEtuuZkgulBCzv0bhUTQi2NzGI7ch6uRlUP2/qIspvmRDiDHryoJw2uVTo45SI/QeoO96DQofE
0iT21xRe7x7l57HloH0oSDG58pvL5iK42bXP9eEw3Mew/JWfozZKb9I90CD2UC9YxSMoCw6mBUwS
94ZNTeoQI1FhnRpxezq1vyaq8Yh9i3yhMfhg54rHVB/slpVG196yqtnFOvseG36FY5lbPIPRJ3tj
rj67P6Dmu6boH2Mzu3hhQx4CxM+fLg2I82BPlsfEZeCnfxUdT7NvqzeRafR07SkvPg0EWxTA6kuS
LZtgXDzEYbKKezGdwv53VKR3JOXwO5YAhWMW7Q4hVQiGgn1QDBcpzwW8kw1Tdn0KmCO1Jny7JMJp
TltImLb9ohhKBU0jt+T+4MPjxfBE9grDkjASRpyTI/5ji/lZzHxr+HXyUCfPXoqc3T4Pkc8EuCu3
dWE+1kMuT2OW/rVOcKcOPvTZwLM0O6RZ/8OhYp8Fqxkdg2QCgnTwzIEjiEBAROBNvwLsdcQLexQl
apCF2KqTpe0hvWtlet5f3IVXQuZtNqr3YOwem8Z6HKIlImDNOHCj5xYbReAi4xqfdWR+MBg/UrV0
i5IFqxCzMzwAhOUC9OpjeLTjucNcADL927fkv2CAfxpTx5bLCBkS8sqCJouwEUF+ZxUxbxexiV6O
Yr81sYM3N0O7/7yi2lP0tmu4Ho8sQVPutmAbWkF5rvRCnyfPTLXde+k03TnpCP3Bs8TvKrvNhdMe
E9Jm11SsBxtxVWqHL1VJqOrck/iQYDbYdOE9b6G9hytHlnwLA0UgOa/ubhyZhOqeumSQXO1R7B77
JeF8KquLqnLyUhqwLWwW7NH6dAURkJkrrqwEr03hXpzMnE7Cr18Tu7zbXFmdICi8IPp5FiF0lKx9
GNuuOYg6mpakNw6PIfu2hXZW4jdwZpNZcsrVXza8CDHZahElWq3gBmg/PrlyPOdRjkCQkcHGcOvx
lXd3M4aweJkydZ1dk8Ma94cw/E4qGMh1PL9omxMTyiyr8DrwrtYYXI0s/U8ZUXnv8+qq7NlcgY5k
M+QNR4opzEWeelcEyRZVZa1j8hBl0l4dUfyho8lWbcYwLkcHzVZ1nWFn3RHAQD0xy40wXP/azwST
+LU5IbRO9/jJxQkG6rspUDSQp1oaOKP8ltgBW3YPjheK9UgMxFa7H4q+Lsh8mGGRENcEgSKZlnpn
m/66qYal36jmM8E0m2iK32MAObnfOHvkfJuc3fXRGcC/uOFMXCzfWxK7WHEV6rzQ+rMVmiaACXsk
oe0WPdnJLLL0MvQLZ3vobsQf24uTeKcDu7v4ljirzAViZZtv2ukecAbVZ8+Oj2Y7n6aug92QIhmV
+6hgzJVYIOy4RGoOunFA/aYGwLPYZTdlQPyQjGn2hanEGrEMSX3Foz0vKSHQ7iguxcFMErWxGZVu
J6Y8lAUy2cE5rxSpWbA0HYcg6vzLd40A3UXT7cfKJftELdLnBvBG6Hx0MQGVTeW8jxuBloOtWoaX
Diecbdu4CXlEhnxh5nr6LPJPIK3ZRrpwtXySblYe+tyjYzsbG2vCIWr/VaokTe1/bJ3XcuPKsm2/
CBFVsIVX0TsZUv4FIal7wbuCx9ffAe19Yt04cV4UJMVWSyRYlZU555iBuzW87slo9YvlOzfcec2h
ixWNZFJ1ZkG2YGrH57lCdyRkQAa8jU3cK4aXyvLvdYZqI2REvh6oCTbk7bF/sP2s+6jzocHhz++j
XW9GZC2N7l/mKjvlD9V+ijka+1vyoHr8Eafcd5Njbg9nt/2O5m6fLyrELCbdxBS8Oc18GEr8sYi6
Pi0NYD2iiMZT6iHJkiOFX0J9qptndGT2nRuqVzvyu03aOl9gn61jPsLZ8gcg5TPR1W0n6Sa144Ow
keD4wRfurZPZ+fnaTC2y0zpspPUMPb/Nnt2AX9PDjUsbBY2bD+Laz7oLPYBoy6MEy/rOTs/NG2oj
QuCmAmmlTzsILJo28C2RHfrHanF1Uesj94kwJGGWYRCOT2DnSJppBksvQZV6h6XPXMOBvhnhtBEV
XncxWYg/G2ga5E+uJ9rS65L0gLUPX2/FGfEmp/EY6eIL92izUZnzyCz7mgPlXASmyUayHIQz+lRS
7hFUNEQIBswwW6ZVCw+hQNVEj2hMiaccPDLVazF8dMNXE9zrbnIemok9jARIusghOS+FJGW4c2S6
tYseNziqX9/6DNGzYUKdXuQcv7iGMa/9mud5LgL6fLxaYfYwCgaYTkrEN3Kr1RRal9lA+CVIMZAs
5Zt5Qi4hZpJN8DIQ53kqiv4Jku/ejNvhuZXYhD2jhQUWPlh5SJhJgVOrlY29sSWJum2wq6Rfb5Gu
ARFBsI5XE9BK2uvzIJ8jfpnJbLrtEEIFDyNeVrsXfF6nGhEQy31fEZIa2XbMJoo5O7eExVLH9Mcs
cFeMPCuZZ2ZT5vzo6+QtNYdHJm8EuOVyo0aXj+XC9u7GHAua4DeQeACXqpCYRVjHEenyW3xM1RYN
qYsHTGXb0Gel91xl0TuePko3LI5Kkf9HjgIqLj7MxLDkrAtPHHUHBn+sTtF8MyR7QB+J/CpzoOq0
2TobKV9buFeCYrojf4cGHu56q1Dl8bGFuL9tZ4QHxHRyTavh1TPpeY4M8HqEaIcWlscbTNVDkecr
Sr/kEUWkvVUzb/DU/ITIx19iTzVPk9vcm07hXhJd3BcZZ6W4/CcZ5HdWlPKg7PiGtLF5lNSncXKf
y2co/FuwhsZRER5qOlKe3TQER+6ivW4bj80AAmIlSrntvQisPWi8XaViMN1YJnA7YjMfFReIWzN4
IL6vpZB7KLrhj+E46HWNPn5akORRAdEu7NxhH0F4eACuxn/Wd4/sYmheqKqSuDxnuRpOpRnPD9AD
w9WYL6N7f74V4jRiQCC6rD0zwqm3faUM1NSD+QjnggBMdHUGDVq6OKQC/sHQKtZzyftjmSNGOUcs
w6p7gLrhpnVClAvVY0/MypZcurPX2jTL8+pUGHH+ErrNdAQCgDrACVC5kgpNoU5w5yjK7KUvyYPr
m7CFiNurU+4ldG4afTbi1L6fObvd/97KGjrVbox03p0lSaIekiJV6OjidBJOuWGrrddG0aWvm1Xf
DM6qaVRzmfC1Hzn2yl2OMOTRR/fHBH8O3jX/iV+T6phO7znv1A7XtNr83tUzhzVMbPJBxn56W57m
Yg64awNhXjMVQ/4Vtd3vB/NmeA5Jh0XiP8xp5z/83mon4wqe1jz+PqTmgOCy0epw7nL2KsE4ff7n
Vl6p+1F5/oKbMPZ90j9XAV6J3y9iJGdtbUtzy1+XnH4fIyIqxCkMjdkoCufAxBtRdS+rp2k03kKF
QnPmgLGdHXe40OEaLwxw4mIwACbColyB2YAL4FuPqezem4xfw9HG4qvJ9TmYXeu5n6d9wyT0w0vI
kWg1e1YADeaUNpbYmUW7kX5ovYRG3l/JBdsoERIjZdkFbKbslsjYfglyDy9L8yOzPL9ahk+SSqyN
I2c2cSztUq7KFAFFh/Q0WldhOe8TgzztyEXu5mQjkdG1V2wd1BLpJrJotaXCb6ijhcM4w3coUtjr
QocNQ7oBTVYkUPdgO0uUlnxChNM/cN1zMQ6O3MhBNde6LttrP2UXWzgle3YpDllhh49GOTFc7Krp
E3usiyPVwfRJ5bBjWAmGtAXNREMg758nwy6ROBic35a7QVJFGx0pe9syQHnO3UhvkPK8gOCC4Lc8
g1BVSC6Ocfm99/usuKcKMk19nQSjEE9pdzPaYXMKm/pSQ4ZJ4X+3KNPIiVnW4Ai1DTm0G1LoALu3
RPq2ltf+HYIvDEnyZxYT8iJ0hldXaHdXN6R6JaZnPSBXIjIwls6ezg3B65n34zHN/Fpu+P9zQ5mW
8VLb+mrkaqu93oLbNilIqhnRactd1/cdRLDNvTTUuGuVLC9+kI+bauysZ0aJHKOKPPiJYdoXZjWt
nTKtzi4q3bVPqMIJi05187zqWfnaOkxRnW+qqYMu77JOu7rKPhyYM3H9Yfe2ACZU8GIvQgsGn5fU
9kMufm5lgWksBWGMQNsaLp1Rf0+V4+6acGox/pCWfZkDygxAtbQwM1mLPZP2g5wDB72HdPAzBtaR
lCyjPYCfa86jEw3rtGjds5O35b2U5Ni0Q53/WM2paT3/QsVWphuzLZw1eRDNQ60EVMuWPNjfu70w
5uMyUGotY9hFXlxt7aoiGKUOf/wehJQX05q1VfvZxmn+kyrx0S2aJ0LFi/KBA3t8jHoDqECFSirT
rxoMxbXpkVJXhUPNp9v+wR7IEZlLQAyQK0ln2ziJj5rJ5cqC0Yz8MC+MfeBF/Y0qMD85BIzcBSoa
r7Z1YyAtziVv8lrEIvrufda4wE4+ZpN8tTxsp1VX4lZW0qmAJ3UWoRk9r9w4dNEOkURCwk2ceiRc
1tUHIw+HaVUkttSP4n6wO7FNOUz85xZeamunUtYaR/D2x3bZfNSVeUA44/5p7epKORxCy791AWGy
LTrb1UCr59MZ2pfOAUlRxORJRGEcrgTM2leEKwZOM24R7/Lfx36/q1o5HlTj2+uijj5VHLp/jKLd
N1XnfFBqM4ixul3nSxJv26zNNpU2zT0Iv+RdKDgXtTl9qoLJLxrik1tP4S2qa3Ldiaj7E9qvk2X6
x1JJmz9Nvfe9E38vNzDE9A8mvdNiMWR1EjbtXao3kaajPIz1VsDoeTQz+pWoX8+pzY91ktJ5oNkB
XolycmXz3Z0jev3EYSQg9gddvaZDtUXTQXdtzJunxAYG9/uNSfT2uXU4pS6LlRcZVx0b5vn3HnKf
/mIZ0f3ycG6Ph9LBSJoZNTTCxKQyiGN7P9tudU+sdXKd4E6d07aR7o7crO3v0lgzWyNU9d9F8l0T
DXFxe0rfigSlB7tGhlSMzXgx8bBTatELyIes3YVQk/OToQs6PpRgkTv+Gd0I3wWhGre+8rHIuSxD
idn9g8ACaWtBhGmMbvYNWNvRCIAiNqlr7v0JmbhXRg/NEDGV8aNbOEq99dwBzpdptEiilKbGDYHZ
DQPKdqvJw/3vY0zO53UtlPkSNel/n1IyKDr3OZyUapj0UxoG+txA500VNm0zZQ/DFJQgMmYz/Cin
or0uQMeVndUpxbjTXMH5G7umn8jr7FoGZ8LO113ZIytM648qtpGyxJ3Pxbx0sr8U8T4fqS04v9cI
SOe28XcSjdw1iDMkxwzxv2P/Z4zcZe/PjnYDwnFt17LdoaQ5Ki/7IdLe/eNgMNHJ4v6oDGLl045s
57ghg8MhnZVjffb0760So+//fuzf7/57a2F+ULKZqy4LxGeHkEE1QfyHjYfGRt/2V3ccp30kCsoa
j4GBm+VLZnpy/d3fba3wu9M52M/LWpxbYFG8dLjGqfMClI1XLNTTu+V2yXpuvfFICiZj84SjGadu
/WRlpXOKRH8DjKefiMRonjiTThxFE1Z6ARA0zjhTdUybHlrs1RuEqNaqtn1apzaGt8i3zaNiBGnH
pvk9m+Z/bsj/ubF8q9fth6yaM0fL5Fox+rz0MmRITqOROX/IATqHtNuroDzr2XFOgTQRbst+1+TL
jwmYy2VDQfwTkLCgt16yqnWflnt97VbMIGanwapcNLtgUOEFjVkIjAijHt7u6e73rs2SiOfFQp9c
lOALN5Tjxeq3oggH1p/WlO7x96M6JNn04FdozdyQH0u+gnu0hnR4a51L0pGfxfkE8WpMO1WtMXEn
l2GpzrokT09yVtRCJnqPDrtflKMescW5jmSyJ8XiOrL6niGcF5tYAemK8oLuiIl4xEuMWxdHS48F
6BmHpY3tde6pkZcSDBBjtT1kReulCuxguTNost5FMJIjKuPoUnh2eJlVOhB5wO7ISbpmKvnSjJy8
8/GjrF9Ksn5pDKO9+z9v2cyziVSGjG4H2a4SWC48pg4fnugPBCT19Ax8eahn2jBVXZ3DCjB9u7wz
tRP+/3cJp6aVDg5xlQtCCij23a/4CRlG9G2Hqti0gM+OGSOuOh7ndetP3oWGuHeCyLjWHTOnomBO
BzMcgyo483KYVxXx2z0pPG5cfdLmQjQzyD36MET0TbNmh4t2g49oe45oqfZ1P7wiHWYV7ElPbjiA
23rJIBCKDw6my7EPXxzEh7Y1/Gkn94Ku+6FN813gtiwI0xoewL4oOPLlcu94+LSd8HNKXdyuzU7X
zbdhkKuQxEiViqL8S0NS+cYXFsNubxu4xcitLQkKx8dJSUIbJjiakQDyl8wlvTlyZc34WgoMcU78
T8kwXxSDd5xxa6dQQ3a2imnryjUlbbU1ajReOjzAo2k3QmMYmSvqbx+1WZ5iOZaJCzFp3S9SsJnx
gYs3FoMRxmaXHijaUI+pNWRR6hakR9jidk053gNV+TCWSb+nVLzPgE/AK8ebN/T5R+ss/zfQTDLe
AFxoe4l1CdF1UbWVG4nWkIiW+OSN8qhTH2KqgdQa7/a2CtWz2YHYECZtU5MOAKge/eXksttJkHzo
hQOGPENw8cL+nQCVpEYUGU0F2hjONH3ctCsd05pQQfMOWMXdlsufmBOx6LLGHoSPDsMqim3aS365
2ISEFTG9M2P66sKyX+MU1lkABYPSn2Bj2pCkt9KjrEW5NtptbQUtAVjEunSG+13NA/bTiiBFDu4r
Eo+zrRHP33wE9qX6dtBMr4i2KE+4yUDyL/+XZTG8dVJ8OK8UtWJrUhTL+WsQ43Ao+/weakwFRdGK
9s3gPpW6JCVEYtuZYbMiumegkUr3qSIzK418Y11Dgeev0FzOKaAgp/+0OS8Q5hBhJ8a4ZoFJyoQI
1sxxsq0eGOK0bvynUD0B1xpSTYPHKa55pml2+8jzx924qPNpQEz9wp/vhrWIiL5DFDTctQUzjiXE
Wh7zKnRQaPInJcr/Kef23ZqfQo3bkJ0x2lXTS9NY/oaJLiDgVr83dvHcBg4tmBl52eRWO3SfG4lr
ey/qPFpVYX0tc7vZdQG+QtEqRAx/Zz6NK7MhYc8tco7dxXTvWYuDzxoeE4GZxMk8GDDNloPqwOVr
JSeumotwe5RMRbnRMWdEJxAt4B19nxXuiQM3Xi9LmsfpRQ++d7XinovbbfShpQ7xwsF7qhSwoCpN
9nGg4gftqnmfh3ieiy6jMsmxt+RR3e179WSM4OZwr1ziHpHbhIQlz4N/uqVa8bTeaWEhAgyL9FOn
9bgOhgGRTh5ewogoQfJPCMym4rl5afk3pxv8qJBu+DpNzp5zH/uWtS2iWm7IXPAfXeWxUDdwfseO
5nfRfWGZSHZe5nwViOYPfQumyQDjABE0X3lWf/NHlkBDEgjoMfbSpQsCb070QVQcjF0Oa1MVwPhi
xmjMoXOETCieiE7cpTEX5YA9penkhR6K9USeivWE+g77FNdIrotLgbT+qbNz74LJYUuD4K3Jkoll
NTt0SCae0tw7FbSOkKmjK4ULqJiZIFfJw7o8FNRC2P58QV0+tTchGhKvOAZ9Aql7QjMHOAapSLeM
k/GZPalSF58S3CF6+D+AUNrr75cc/bdrGiPxBzw0dARbuiAJDr/1ddwL6zg33XfQwbQLUwHXV1OL
Ulk796brsOgIh+W8TaIXQrv/cYH7/IlscsOKxP108vijLY0T9DnrheUZMLOxmOOWTVN4w9F2ShJg
Gz86M6YtLx0k7LVmhvzCrrGKwyT/EX23cpNJ83urs+PkyVumm58O089zbiOAzBLrHkZW85DHQfZA
3z6JxOeSC/2TRc1Hwknl+b+nMDG9EpDaI7FLCnufGc1yUiN3GaFlQTql6XWHJMMxGmRhv/s9Qohk
mja0juzVb7Mn6xL4iD36RMOl6nP75GWmylycHF/C6K19gjRjLayhWcGJd06/HRVcgeRFN4KfhOXJ
YOwq79Dhk5JhtS3yikD8lCH+opYUsbehVVC2VDs92ezY27ipqjMauE1lgfOAVqHPk6iJMF1u/X5x
C37/COcUaBv3YNnd+MJntD5WVh1u3NwgTDwdmWgNAZ2YsGXA6Ews/N6suY929c6PC2tbIYNdNbNn
32xJIxnPEYb+gHRRdMnbIsegzlldkf7C2tn4LditpbMEG5vh+NsIG+Ghldp+jAo0TBmeizvFerr/
vcuozH6kriTTdbbhCP1WhLE+oqFxhzUBT892I9q9dghbsV2ixKKqvLBBcAr6vZkQDHoxXfkV2ES+
tUzNtwnHI3K4IuKOli+CNBteoMV0A1rhQIdhOv1+if0Rkei/939vBSYdbUxssA/C+uKkdXD/+0WZ
4r+3nGrJ55nk8ffxRvnskb+/9WiZV8+2WoCAfkv/DZMXW/nIaHL5goIiB8i+VLC0QaA2hOn7OLr+
bWF5HlzXS7dAP5PPBVdIbxEnlXaaxzx3XslhSV4SqE7Qeka9H/Iofiac7cccaRkxNjDXBTojKgBb
7LGNmy+/d8cclDofr9vEnobVQWjqZ9e5IbOrD8kYJcT9Oum+brCoRtLJH71oLvdti7s3NtPiEVrf
sMr15B/72tqZdTm+l22OHtNy+qOvlPFoJ4YJP61qaFNj8g8mBHGObX9XRgHSMtTV1aExt8Mm7h3w
xgD7dU/GwOjx91ZRTtZ+mkL3hFbF2hOhxbCB7JN9tvSf0qmILr+3+McLwnFVD8TrDJZZLpmMTOmQ
z9an1Gqh/CDtrNE/eEieli6kioP0oGfr2eV6bEwnOTHzrFAmkZ55xPOxy80sWzeUI2/asP8wopB/
tfdelJVG41gY90ZjeK9GOtC8KRkfmHTJf1/Xf+/+HoidNGfHCWfesq7bw4eQH8o6u00+v0+0vw4O
8NCNZ8wCi5p+TelEXjV67bvS1fV+8tXfjNBo5HuZtauz1Nq4QKzfQsriWCTrDknW9t/mqSzzHYIx
/95xqZLqRNancAz+UW7ePUbpKB9h4/z9PSjb8CEI0RkYplm2RKhKgBoKYOYmfjGeVexxcIx9Y+P3
wPMQh1hhrZbWev6c5AgkK8MZad5Z+bMHKm5tx3g+htB4sAYmeWY45T81p1zmzc5HXvsNTEIbAkCJ
JT7l+IBXiDcvqXyCU4wq/09DcVkf+wEmDO5Ttvv9ZFZ6TxMi3+PniW9yqQt/j83eEG/9uQw+VDzZ
a+XzIdbzUzDa88pP8/p9SuOvMZfWX4+wqCrq2LU821+4R/plVOFRD8QEGlhIN/h1+ufYHuUpZR+8
M5e7hmHwBgSEyTXGxFSx/Sjp8p6pcZkNl17wOS/G9qVvKGXXrqouTh7+fQZIqeBz5BmWJHPhPx94
aUaEcrbtmw/m8iGjhfYKXMTru/51HmzzUU3BEwcWbAtej8Yho8FVDIcpw4ISL+fRXDm8QQ600v8s
TzML0ge4Sbk2wQAxfl805EtkMKVe80A33KG2Wo62zcR5GyUva/vUIc/Mp1ltknxCsFBB4Z6HkoaZ
Z4zRjiU9XLdVEZzl2POmU/HdEmMkJwwYyOdUOOfAsbnswwm1J7wtVo/Uh8S7XP1Yls0Xz+jR4E7d
6vd77AvIfJM2OKbhwgyoS/PkummBoih/poNbgB/S+Q9w3BVYGcyWMLDvFqrBtfVxuReW+TDjxFyb
OoD7BUgDEylgrkZHDkLood8F5oihvuwcxosoX0dMQqSedZ8mfKz9EOF6aET4j9M1dP34Ef402XuA
JY4OmUiQgnrndiVle1MfA2Px22X9z9hbt2mqvH2Gi77P7lMvNZ4c4m9ptucYBvJr1KKWSwcaZfbc
HzCK2wc5gYNxuQ7uevsWibTfziVrmEund1MvroaxafC6NaCh6hppK6lo5mBAVwloBy9Ry5iaQQWb
8cOYc2qIMu+NoXSD2x8lO3r+4s57HknQvkub/JzoIdmAucxs2wTkZKdY/nC68rnY2EYZ7oQQeGgA
T97lU3AI2eNWw+xxFsWKMkRxfKdzel3kLe2Q39e4vOSrSbA0XqZoa8+muIQUu9ks1IbG+mdjL3hc
XoU7oRYwGeMgJ4zUigp93pvek57x56Lk3I8p1KU57e99AML3g4yeNFfcwe5sB7ygx8XmyXcxYNJH
5ZSvLYG42K84sA6GSfpkLi7CIKyOHu685bhWIZOc10y/NoH0riH72R/ERZnaYF0qQ1Q2zrV0TRKn
PHyHddE1awUMJ0pQuBIhAqrHI+drJgN0XKIXAKwxkaqTDZRwsOu1QW5ZoR/SvkR8rwrrYMGZxx0E
8WGyOXNqfGprFGY0eSoERG0kT6SKPgNIuyDTbw9595rXCJ00wK84O9MsLM9SFJeRxDsomfVRB1a3
ifLwj4uuin4HQWH44b8Np4YZjzAO2DCY2PFvb3FoEJ7YBiMz0IxBVVbJn9AKt6QaPAzzJHYFJP+U
a2CtWwW1PbL3eYq6RPZPPudE/FPYn+zFC+sIuSthFmx9Et1qru6EpyODv/jMbRZswOtoRbRAiRHd
OrIKNsZSi9F9bdAxXKax2zsgYuIIi0qlyKgIik+7Kz0aFWIPDWoj7LHGWE6+PYeFnWnO3sYcAXpn
F4ugrrVhYJEhIXkRufJoYATtjnDpPVSl56Ge6F47XbGm4iS4EMATR8ngCMTijoWn2OUdwCXIYw2d
nIilQv4tivhtDOsWQRnggcjZxzGYLIASBKJHx3wyoLyZbr1F5At4qw6/fZmvslwQLOyWaMXb7H7o
XSI7p6UI7+onhGyLvHxydjjhej5Kc7LtfM/aR2Wyc/LK3KqMof4wK+oRYPHbbuGEjS9NTS6EtsCP
jqKdthG58byOm3EGNlTMAk46QucMF7cAfJkxX72r0PN46csYSfRP5iBA7Qta9mQbmvPC1Q6d4b6O
SxzgJHV4pnGQYv5cYhfcylW8uJxDSMoJ1mISKOh64V6orm6OjIe9p5vk4skaYT+YSdPuaaf0nDdK
olgwlkQQFVrC1zPx09prh3ezSIAXa3ohLXPdwDp4nveITSC4ZEilL4hm31E/lTuBImFw2WpAkeNN
GJIDVsq/mQ4uapygRNkkmpbeOzS7z1ZFJxVMABCytaqcn85Di4Ie6ezOEABwuYw7isIQFJxvmO9U
UdPOQsXD5+QWWsF1AOy5rzT4OzMkq6D0ruANP9sIt7dflW+6UDvPgbatUhQrbkWqh/NPOudguHJv
V6NqpYlUPg3F5CIYAyNWNdsCL8+eoF3rbA4KLtMrc3Ry64z+L+qBFG29Qtg8N5soiJ9L2/8GSQA0
N950tG7uWpGqDUMEmk02bM+Yj6tgSzO97M1K478hqtnI9vnLY1boEhVUrYhik72EX6jecwrPuD5n
y7XptPk32yhUJ+gJvdmV27TwEcdQnd3lp6ocn7UVpFtRu+8MJbZRj9dR8uGOy6RZO9Q6zBVDm5TM
8HGIydNrxgealMe68y6BVNhNC8AlccEboU6pvaUUecmQ9m+105FF8ksk68gjtKpTlXlwz3Tvbu1g
VZruX6XwjXeiplMurFtX/wwJpO2h4cyBXPJQaKWvZIngFbCShFrKTO7D7xyP875s3Cuc+LtZlKTD
S9TxNm+3adOrM9GCrBolzg1KnowxIqRwCFn8I9A55YrPsucBmOpmYqxpDq96gMerAbV7OWfeqkfJ
dzfBvzslWjOnC6Pt7HcdR+X+EXEsk22TGU7ni4OJRXQNwflejwtsV+kRJmGFnKAH0tLCzaJXQiRk
XKYpAqRzmFBB8kL3a8OXf4DeWPR/kDjKn46oLRxEGuZ8RDCw7SFCXWyQogUnIghLYQIbYfBYIRVt
aHQAC28Gb1iFuXizohHt94JH0/LQp/KYLJ6ZzCp2XOp8/irs8iSjRLsitm55FSC+93EvSOTE9G+B
W8F/aRnZDsQ77EgOQ21e5RzdrD+xHz07ba0ZarbrkbNB7mH7QECJ3bEADaspimZtH3Mz/R4bP7gP
uuBg+mlD0kT90hIi9DBl3ZOTiUMs6aPOBt2ATrLgRo1XrZjo7mYbfFgfaxhg3bQpXO9ma4hupBW2
+25qaWYDiTRNPyQJFEB+GBVAzEE/clzp6cQ3SDmdYh2YdKVl7Wzcwfb2DNtxbvT0ZmurfjNkNV/l
RH6jD/D0bpxtnptMj0mUJrskNUm1dBRpxz6voG7avwn+XESJc/lSZ+/ZYLhnGhR2fqgTCKnjjJ1Z
a41RzJ6OolPgCyct1jR7GjiTXLhON2EQb8lrSKJzaXIGx4RhsM+t8oaSCadJZloxPVgkY2naHGRn
nxR14KY3p0tbY50ufTTyWP4PSMrqJfsTu4SbbJdNj547AmJ8CWs5j38Gi3ZUsISC8/+symnC+5y+
Jw14uELJj7AX3yr64NLEBO7CEDLrJWJAzfmuwBNj+s6jFbovM3BjpI1dtNdCItCM3JNVp8/Y8qhE
ZoseuW6BZqPNGdIlBt3/iWbgn5NGbpUW96xtn6gkEXv5f0K4iUFe0POlMX5nO15wV3EoxAZpwGby
4MmV/WZu5atdUWzNjYJ2x7IiGcxYCgJ/nNAKwuC/Agdv5vTBxdi6jygNXhoMblGfwIyK4WwT9X6N
B+y8DBQLxjJK4QdKpqZYO+jCM6REhvGclDJH9YPeRrXGy4Q2bqWiIduQYhWb7V2ovPbOdKlDR2fF
/B9zJkHRRHoX2wGwE51k1GEjCXm8j9XKJ+lqLT1jwK/ZlCtLajLBo/HVCxmOOBqMCrJ4PCshajDp
4SJ206ehMdKj8Kd8g0VyvsvC8QOaqmDKmaxLskRPiMTEtqvjZ8tuvoNMLIfs5kE04Vc23TsaidPc
f7UegDfJSIfod7mimIK0UyCcJnFJ0uNDluzcwWcDoe4ZzxW+56F1EcSFl0Ajf+xmC5M11R7WkvZH
9fh5aq0IaJPDytPPaZ49ZUH5zgGCswf2ETd3L84UcQbGAWWYeABreEea3SwNHT6MvHFrP+1vBiKR
dCpdrm4/3vXgrFjkHFCPiXvTo/GcNh7v64CBuRnNfD1IfMNIglKN1soTBsuOrdy7jnDxjqwVaSBM
xuAIkTJfvSZqBqlVhvmhWVZ9K93GhWeAisC8MqBGYmh5R5wL1oZeHrzDqOtbFOTVc+IIgmpRk/jZ
hbC5FbA7DtDUJAlj3yzft1ODlaym5jTO+BF2oycvRWr91FGObSWmGVyYwYtpP2RBX2BPJqldC+Nm
+eNRCZNF2bYuo5O84GvaI3k4DIb/nDANv9MEGhNPgnu7x9EmaSpE1tZACX/nHTxoy2T/tIuKsb8v
UxeZdGmfPKlWCW17fM2avCX05lV4gEPng+erD7BU73HkNQAhsluHyHLlK/dU2yZXGIo8ypN2G5b1
YbQ/XF5VP18oJ1H2GaA4vJMxcChfjbzGLRrDuAEmamoI4zPK/s41cMuCOIJC5Pd/m6n7IeDp9xpr
3Yrx54sjH0gG4UkmtKW2tYjKoAjNDd449sY7ut4gS8W0UdJ4tugPr8cS8UKMy8sdppMLZFAFMTMa
Zh/WsFyx8V62gP3JqedDfTYjwJN9X0+HcA72tqp+HOqm3vYXCz32/darb3CdEYD6T+yJ427AjqcG
70dJebMCjNqpaG6dSiJEBdMTBp6zY1lfUUi+fc251TWaT4TLG6H0H3saQOw4TbUr7X9MnERm3DmH
IpteLaE+WIXRF/prwodWDaPTsK4fCe/uvjkeR5hEoKugroxSghwC+rCcAPcacmWYcqJV3WNvMLOH
LFjwZ9qPZow7WLbTgxbMaeJ2eiwjf03FyOVuF38nAFaboCYwJxBoYhLBDjrTSeSwN6bZ59QOrw2H
nztGdc6KLjuXBXI00aGQ6RhLTm92yqhTaP/NmbwvIBX/eB5gD36eHrODoeM/sELII0atTIrcGyZX
cuHEgyuccQUOUWZ4VAuyGj1Q+HgGn+vE/wp8x99k+i1FV78mF+AriUFTkk1xsEPzB/UsIAn/7E9t
viL5b0YGwtCPU8g4VO8tfSY6FOpZ9a+215Pz1DfnljGBEdAc8w0G4IlFJWFVJR4BF7GG9kFp9ZxR
sT0wkoQc0cV7NmWys5fhjS+IQSvxbvXNzXHxN6LNLRdJ0nYOcfCxMKyhSFJ5+siFPblDIFPce433
FlfHwZZP5SgsPArNiYr6ETwclvpQAfJxyUb04T0qCl0VUhkSQMdw2v5/jJ3JcuNalmV/5ZmPC5EA
Ltq0jBiwJ0VKpBqKrglMLdp70bdfXwueUVkWMSgrsxiEu/TkEkUA5+6z99rkeGpmlvzd97S9M7Dn
MqCcbe2Y3KANR27TOuEmomG9RsCYLC6mnFsQ7rmjIstaFKTMQ/8p07WLrIdz6zbGWoTUYLQ1zha7
Ft9hkxyrsDun8BA1O71LZPBtlQfqDks0bPXVRkzpwKlyhApOeF91SINk3sOhqYNDn/TViojpCmQ5
QXTdTiHzI28zAW99d8B5oWUnSaxufqY6rdo5pNiniTmhg9oQmPHdHNxNe56Ko8aKlzjmmwrr62ip
h8ixT2mVfaREC6LZ3cWOMuQmpg81Ics5WNtj9wW5QECEKaHyA/qzep4DVgT1nLAGpuBx6ZlGthTW
1xgPFmdmOq3rZiFrtrAOrSy5xuOdweDkZOXv6qKNFptbnqz4TMstZNjHwkTeGU1Vos3cs2CmA6ip
+zXg5afeBakjox+6RyUxQhg3prHwBia6kJTANLEAxd1CkFWWOBqBhyRXQJhEwtlkLNow+a2DNm8l
llrqtSBUJg8FutuiE+qjeenNtRsxcUwtDQN6kO6sfuA5EnCNFxXibBU9UV5J0XYRXDO/Onpp+6JL
P8eb4r7bIr1BAuH4FhufWQHQysydsxq4wXfUFTrxDTM45sqEUMpodE9c+JdM1S8VlSYEbDmVzM15
Y0sYwenoHqC8m5C5hrGs+D1oGkTZJAd7RH+OyVCNaQh2WELnCcml97ZlORu0Z6fOyQMBt2ZK3igY
VeiquOgd2m5zqIkemK2tPpTXxI3nFjzC64TV95WSwFFUsxk942J1jIJDr/YIqYBrLOUtJm8P3+oN
tL02SVZOWk1bRZZ+FJ65yhs3WNkp63/bPE6MmxyWQIe4CpSTIo8VlVj7vYQb2RDLdRa+tk13JIvy
5IjZZRDYb7NS6CFtL/Ae40D1m25hbfD3JupTN7THoNNg1IS9D8NllVLfA4S/J6iPdaDuioOfZW8S
KggBWcLOI1tEBST7oOXHvqIx3onH81iqmw7pdV3r03r22FJPs0Jvuwsd+1Nm5aoVwcWreUzV7dCh
fcHDmGBNdiOVTrht8fIVPyUGnL6D9xH7RrRxtBRORXGzpcClITiCS6pJGzff1VqyT03v1WIHZKPY
Jm36kDbtNRnDx9TQTxMBl/lh2VXVrcXdSUnYeSi5s7qJ3EaoWGXgnA0yN3e+q5VQrk56yrmG59Ym
tJxuOdCsUU0/qA9owMHAMhUmQNnQaitbu12TtnyRs12wNCp29ip/UZV1aXQurpGHLndnuYlJw7JN
3QcTLuXceqgbJ0E7J43vwV4ZObPA+HwdfaaGsqKULdSibo2OfsAUb5IMGd9b4wNNqORqBqoUm8F2
irMbzQUShdQ75fRh1BiRjkWbvBWMfk7mnFx669ZmnzAcawIceNVzV0+6Q+iAMM+DleM14mCkagdX
oV4mhNLpM4SbBItJORrYp/iGb+vWF87WG/V9ZbqfiRPsk6688Hoc8c09yMKdljHINQKur2asZl88
E1RC/ikY/dWoNUdkIboU2vEutmwfQoqgpM/77keqLwoHHkdzN3Q81hn5XlppfhYWXosiwMUfWrhs
2SyG2rMuuFAqLtDc4KNUlT2jPHujb+G7sT0moBB+vQ4xIMSBS/aA+z0onrHqngKYNbDfT4JByY9b
/V5zeNtjeiN0wDYcHJRaqYp/P4qnpzTqsL3bB94LX/jdiR+QK4UFgSzI808ZY8+d/LFP8TjHA0v1
MfDh71YAz/pZn56cK/4mNlNmy/0Rb0pnaGe8L0h+gXs//xzDQLks8MZWQokoJp6yhHwE8BqiWLT8
pcDSyJ1ihJ+vixAZLnLfwiD+0cbEWgueQCorwGl1suGtR3dVwUTQ5zHpLm5OFqcVzQGSa9M+QLtS
GCvGVlLYpDKOS5dyJ+gjIXzptHzOUmrWmaE+46k5tTkLb85VC8joUGPJCkzhCGue6SKwfFQT3hms
xfHwpruo+rGivuMeNEOV/Kla597AC7cimAu2WRAkGn0mEag5IDCISDeefJiMhqIAi4iaQT6D4Hgp
KA+o8OYN8oEhd84DU7kkLj13QwQl/1BboIJ9nbGrUO0nc8pE4ZygOBwvSbUtEvumFeOdJ+tNHlL/
o7MtRRpPKE3PrBAWsYxZVfnVeSqOZdF9Us+xKWe7h6fKbuvTL5lM6a4gJgwhDsMLzxU70m/IEke7
KJ98y97D0EPJpEoKh/Uc8V07hQHIoi/hBobW7zIeqbrSz34i+J0ZHEeBy7SNegnSgEsN0Xbh5Aff
iR5KU3tvSjLiULvM0n3JvrIS1rgU+GqAku8IIuUrL1MkLsv+1VPXzmtvo2m4W28wL21kyw3+7pTY
4ouWgDvwxKVOqKzF2kiXHvHy3ngN50LWzGrv9LyApY8HWWRDyBKpfJSNRxVb/GjlN+Xn73Fjx5tE
y440AoO1wgC7FK3i5I/MjUDjfZIXXJqJVi4qTf+mOIEXdtSvA967AHrkUmn1C5r/W59Ej5Tj0CeX
n8OR2lS6emkq43mlx5S2SuPtz88s9ee8604c00kcDchL2r07oT47M/NHONnXxHv54NPDjaPKvmTE
x8cAQUX60kbXb978PFJrOBmS0rkzDucryR/ynVjz6667K4H2Ew1WO3L2gCT88tHx2yUJHmq5eDya
NXgaRqOIBgPQT/FNVaSIe95zPAZbvmZqOxzDSxKmVXes/OgVZsJNNdC54tL9GWEysTD1beNU00DW
aSnV8p557ODsInthfVQ7qaUf+sTyW8idqSH/pXaKOY4s8oIw7kvZRg+sJ6lu44ZgfBcyf6tk9RXq
IN1cjo4S6RPywwl7e7Voa+e7V1hY8orJZ2oAzzvjA849CrAzHNc4zXQJkGvou0dUGmI1sA7HtN0A
sXhModGlJN8Z8C9kM/uNDQ7JJBFi4LKwznpCHgZmodohLZMh0lkEjtl1zC6Oo91Mc0DCsYwTaJcB
3ZptPDsKVJN7OlOW1Mm2qzCLHv3SO3IoB0sZGCeqkp8sT99QMLCCwKDtZgtpSmxklTRobKGXnglO
e8yG07wi2fTBsHS9YVHiBVjpZner+XsvaD7Qou56cgj7wNVepKfv5wtX2i+5gU+bpiyOc8w5DgXB
Ptf6glp4fOiddu3oMV54Lqsrt84v1Lx/wQRY5xY8LCsHK86BZ+6ELrL8Ac/Lp63ag9Lh2FQF4nOa
hBsnTFdep0Ee7rEGduEVKs6zm4VfhQFgMJzmwTtn2Pe7p7GcOJokj2rAbIkPaRHqw57HnLvIeXF9
7kNGZ94IPx2VPLqKRg49i5aO9LlsPG+Ly83cjiRVa5thKh9PMz9vYQvOl76IL0EBfYLRMijVU4C6
yZgabICnnLLQ3pqQvmqvOUOsuhpZ/KUTM5zM6VNRk7QUdv3CfuyqWcaVHdVdZ9N333A08Mn4Mn2s
XKY8hmLvybTU1yDISHssb4a5zCOJ2yeNgXC03GuVcUsy+wrcbmel24mlMbrYrsN2tqWhRN+ElEmg
9C21fureoNAuyEqvVG1Yax9PLrWJ47m2i4/Gu8K7+m3jKgOmhECnZfUh4mZIH/elG7e+ns6ORR5K
AuMClm9KTKZ6H3cBQdP4YCB7rCIHXD91Cuui4a9H+5bl+QOdq/ylc5FF9BKNnLB7p97PBcQ+zlOH
hnufznayf2kn1hoyAQ9/HhbDhB4mJW0G0OadFffph9TV1rpBiYEXIlvSe303gAwq8k9aqqrEvuIx
24gmqkCPR3d20z4FZBi9dLivE3CJrT8dVaE9WFvhUdIns1FDK6Knte5wKWblu6c1V6qD9Ad4Bndp
4dr3btAh+Uhxzb5YG/Izl/fciignN8xrHZYPyQSK1D0T6sKi6+b7sotAgVMMRU4GSJXWryhhxcVH
MaBTyL3Im72DUTQYz8KnXiW0+U2rDgKSzbrWa1nfwHYv5vrpaRzSFRAKBHqQ7j2zLu+YeMKNQ6Ss
S/KX2O8d4tX5TmvhFxfcxXViPsR2Mcl1dfZqANBLB0BHQ8rzNLNHmrHIOnflsAF3MbsvuqeGk8a2
McZsl3JD5REBPTvxLyYD7yaVlBO1ryWzZjWxCZatsxGppi1H2ZxwbVIWzXaHx/aTdOHUuDY2rKnd
z63OoEB2amCqSmPn0TXQ7XLn2Um5p5Xc04iIzG182S2M57JGjywvU/AK9y12afPIoeYo3KLaz/sB
DULiKheofGQsGAAyjhpFFiynhA6rLqRnojBRqyR7HtKY3cilD8kYcuFwGrTkxu7b3XV5+lQXubHq
vIpT/Dpwpggr9xvJHgS6ASNRS3ELMH06MbN6q8GK0a3iEMotljis7fpP1Z3KSb2VvSw2SZ8DzhEG
lWEpByjTA6TRlwNJnP4EFwXmJ1l+FqV0PrCSqQw+W5Kc6Pr0JNypvrd4WaoKi7/f0YhTID62otjI
Yu5W0b/bEIYGWYnbrhIlF57Dle1G90kXfvXYfE6tXh+6z7AB9poaaxK6NLHY02c4hM0Waf4WItlF
ofzdZSS23Bw/Zl2ad1QGlhvQ0U+6lCYwB/Wd9X45+0XjVcWRaKwo0MXk3+Zz/3Lx6ZoRp1K+IzS9
Xd6zEwRGBB+IxSmH8zgpv/TKzvZx/Wq0DK8RoKQVk/+hM4GVMeL4QQijQTuAqHoZy6TepvZvR2NI
QsrEDGE2wJO179En/MG0nSwRgm07WqlpevChoHLshsnYNU9NrMjfUxK/5gGyaoGrsc/58ul3WTAQ
4p8lpTjm9sFTsyPXvNp4pHhDoXbV+WdbtyBaHKbxuWXbK8QR6iTkfnt6wvp/pVb+2xRi22fuFbf8
lefe/DuzKa7FasGKxicK2TNgdCHcX7WH7RbdBwV3TBgbRmIws0P6qXLvXX+BXPTWUy2FXY+dQZDi
js0oIyWhtPBxGi3Si91OLG5d+YOzrF0QC+ROH3zlQWmsgpRSoij8SmL0YqgNVPll4Lfmpqq+qXhE
Z/Igoh8z7TA8arA0LfZnYWEaSwmzOcfhWImiXOoqJyGHU99zMefgoE8az9+FAnm0VdgYgSP20Cqz
jzYURKYjLi5pJU+iqr9Szdi5eJ5hWbcsUJ2LSHHDgfwwBjtn7b5nuc3lyOWzyOrkBc/T2KK0+hR9
8YBO7jHtsp2SHESMNBB4O9pVUPuvcqifhqbiYWgh+vpJ86gEsWT0nXqVFg0mLL98Ru+6N2XJz0Kn
Rdh/z5KAmgGcCedNj+SvHTOZSJqLllkN4bGkda1XdMcg/y97e3rmTGAtftA7HycCF4tmGBCzHCzt
TrVOawA/IzCJfDIxwNBfnjT9GV80EHSGkSYAN1iGP2Xq37E6vKv5KWEbZOc0LC/Ik/OcMoUc0qts
eo7ugPLDzJvsS+eVcjfl9ND5m6rJcYmMKHsJYTEuJiAc9kkFJgwxsiJNu6FjTSMsUX3HyWs4kruB
OLTC4XClXp18PaYFb3qaCEVi5np2Sm6iNBqC55pB4rexTq4wD6ECJSMqSl7tRccsyAoxRpyLvyhQ
2VQa+o4HtgHkIk6WZmUBOseMrmLUKIOBc1kQUWIYw1Wn6pL2T3lRNGbGHis8o4C5P8lBX/uQ601V
37iIdmlsjMyg9LQJ/drOOLda/Tg9+njpTPfWdDK7CTmipAQjSmZVnXjWwVAfuiKwEbPtb4bue7aj
L8mlr+lbDbhZ51SNTpgJWxdZVtOGG/Jktqih/K20pmDzCOGbAdMBYF9TuRgi+vQdMzGaN8f/Anyn
Rs2J5RT2WjPp+hnRh9GIKVCS4CWi6asy/D+r/kUE1lwgoZklu77S4Av5Gkd2Yxv6rb9UojhE9WNR
65LFhHMpaFqJqJyiZZOdPU9mKsWbmnARfhG+KxhO8nXwkLBb90YJN66qtFgz0uAny8rzgFuMH8ll
FyfqTTeIh6EgvQYs5eI1KNSAgn/rcartss5+9mL5Bq8JsNl0LuwOMl+MY8UcPnsYyRGGyWXrs7ou
aFdiS9Lt48IGQUdZC/xvaE66ObLkYyXoOe9//iIoFDBlkOcdJzk3hEcEzZlnpR5d0ln5mIyjH5EF
B+nDmr+mO1g59k4CoIBAx+DGD5X6v4PRrmDRLH3F77afrIOAkBtM08WBA7uG5/AinI2ZdVSpBnbJ
0sJn3a5Qt7x93AxvaB0j29LszRzGuwFtvYvFjTeYj2hlg10I5zoNsvPg81486VB77SePVICDFSq9
E8bUgdMvZqyQbULtJDs2Gjen1ZZWijZsZ1Bos/6B++aqNaYLBUAL05L4kcFjMR4kJf2uwl+542Ug
jy5NjF8FMm5dBpdSR6cDDfB7YPYpI8Akphjup6EUYDVVShYfv6/h4PW3WMupPimuoG+cJRKwdmf4
cH2Agt+Vpuv/dnznIBNkA5YpkL20qb95GedbEb9FTdPMDTDJVqem560Fkxw36uwMBimmUhQ8ObRh
LZhArtz6NkE77bXIy188CgcPUcDuthii/M0ws+dR0DmsWXZxN5KnOIYpnCrdZGZnV3vzZcHpWHbm
FhSneZoKTr+mgnnAudsm2ppV9yoq6j26FQPXELzbDDhvPc10Kwy44k7rZPnMXokwrZO9ZX5x0F23
XHY8PfaZ01FU8QwvVT84Rt+sqhhnr98FpCd+ujl3LVtws8RijzU+nWVNHV9dkBqPyfKmbXEQsW2v
rLGJHsyJx3Sasef1TPexUq48FVUJGzCWGjtCjD6c0PMHnhRrb2RMw3WFuWR+IVHG+MqVao+jyvWn
+UWkwS8858KmWLjRK3gjJPvNNn6p7HLOvZEyGHO6T2PctmxTKFFFNnd6bJZxTzqe5YFvBC9yqlA6
/Oc+dKJD1ogPX3B+w7bySGKM09aE2RVKjEsEswV1rcOc6Zu3LuChqvA30GsMmNaJfuwY/hJOBtr9
CLtJgzCy/xyW7jYt2Pwnaq8pWR7nPWXv9cC1vfTNIFO1hrQbLKAFEqt0QMvXyRwOSLfwx7+AXzTr
Bl3SLDdToEcbt+QFyut4hW2O2biL19Bc57Ml0ozwT4knrZUr8b17iHJRFFw1V/8NQQM4kcq6NahD
29sXbOZWsU1rRTzlH2LCs46RAtlmDvQI+yt2GjCqwjxLTfwudcE7oj85NGLvRNzmi2SEScpKZBid
Z8o/jXPPgNmrY2GF8aXTHIeazE1Effkid7EuYh4x6TRF/GaTPO4UTG0nx6mrDbT/qENW5C+VAVI5
O3Bw9ZaFJqbNmBiEG9Mm2vQYgT0bdLIPsVQfTfrprWoJP4+dd5+WpDskMAMqkuQDWSSxxSRR0Tc4
3UXCNjZBzArSJ5hANVGxwROuEHrR5WN7gsYeaagLWbkWQt9xTOtiKozjbgCKY2OW1lyqi34bA/HY
3q8xIHc/Tas6LhYOuPSMYA5ElI7A6u4cr2Lm19i2aEl20+hGP4QA0JupCwmwhEslx2xl1/iKXcou
10bylcOg2htB8lK6frz89dd//OO//uNz+M/wOz/TdhTmqv7Hf/Hnz7wYITLhM//XP/7jOZf8789/
8z+f82+fcoo/q7zOf5r/52dtv/P7d/ld//snzd/N/3xl/vV/fner9+b9X/6wVkT7xkv7XY2P33Wb
NX++C36O+TP/fz/41/efr/I8Ft9///WZt6qZv1oY5+rXPz+0//r7L9P+8zr998s0f/l/fmz+/v/+
i6tCxe9/vauvv3bf1fQd5ihb7//+33+/183ffxn+3zCM+7bnWa5u2XT1/vqr//7zEftvLr5Iy7ct
3TV0y/J//aXyqon+/suy/2a6tm+4ui1ggzi28+uvOm//fMj8m+14jnD5er7OhWj8+j8vw7/8Ov/v
r/cv1cozzT9Nzc9lWPxkxX//3ucf1EUftgn6uURgweRZlm3y8c/3x5ilMt/9/3KB1Q8mZNalQPy8
ADIP4ra4xGH5YvSh2gWqvIWinDalg0GwyLIDzoz+kRWZoBfUhjE87xhqnEbtUCJNogPuQrIH0QQu
fWpxDGOEXiUjYUCficK3MPiXM8ih8kmWAJ5gtgNi95D3MfFfuMijbj/2w1y2JwQ0P7N64MwHT8zL
r66TflZoaAtHxyPBjb0Z6Tmsqg+k+3EZj6mg1fwc15icahyamyACw+ioinx0hNkBNzDepAHxQUL9
M/uC5V4+3U0JlzIVvMGxSAwTPahhcQTRwolcHO0J7WXDmK9yz2v3pK/dQzVWPuUm7d6O/Y0aUwWX
0xgf8Cp8I3+MqPG5fayMMNxohqR6K7fJzbQ4Ce1SBXsoI5U/RO92Ib5xx71ORd+9RtLG2k7jRpwi
ABQYszO58iyrJ8ILeIL40KGOy3fJzIFYw5CTJzucWAgI2cjOQ1byQeZnqkqW6RDqL1Ln9BY2+4x4
606D6KF7uXVm5dss6WXdeh1r7Bg3z5IO1JFpC+tqhc1MmeDmkjp+sfinF9QgPkufbXLuwXV0jIuT
54Q/dH+fjF65c42p2VvDuNA6P0U4TL/ymA4f3U2zIx3QrMDHfu1mtAb23q6OEBjSMB5WmhmRxnCz
YBVjAUrd2QtUpXj3KF9hfVuly6Fg4koiz1vqPeXVFA7UBzPs70zhfE/5zNGpP3G7Nks1B16moO2I
v0ACmDTRrhw5pht+jXBiJ3iImcMduKgTHrr0DL8kxqNRduxXC0gH1AWtZMcYXPb6swbS5o5+Wn/t
ToRElBUN6w7MdZKRZgjzdFcPBVXhAjMJ8ZYlBktnA82PHVkBlAtXCwqBaoKNEFmyEwOMGSxGALVj
u95HPiNZkmFdZvhCBccCw/4cap5PWxrM74ny9DJb1s2PGoqOxYkFnDrHkyHawVhTBquOeNDUMW+c
bENru87xKvXORjCsubBb4lgaoAbiekC7KEvN1bsImWCDOBjvmPnyVd0WZ0tE/f2mCXxr76BRLP26
LuGHt9qhLWW21CrZbniN6nlVdpqpAIyTOz2INx57s/eIZ47mpeZvx+2MNRl4WvzGpfJHsSVhF65K
tuz8IX2QSGWTXqX7grXYYij756zptU3Tm69RgWJfTRGsRoYTZnDMj2KwGdNLfZXVg7ftIx0/A43i
e8+YXv1wfLe6ju1Jil2YOuW3DD0olPX9GLqEbdJvwakPKS9z0M8GxMbyw8Y4eTf0Z+iE0xlzYjXY
Yo2LLOdnY95KKkuyF0wuwMOSd4OJYaLqZSMI3ZAj965tLPYFceYrnaDwOARBdSzK+a6l0nEMObfC
p2o8xhNp5izbwSld2Mf9rgRedzeYvmw5PVq+kh+ULH87bJtEF5ePBsG5NYeAqx2p/KCFuKCjoN5b
GWqzD/yUjmr55on408rwUExPReSswrEtTnYTLNniA7IGBLBOUSBxKc7zYAnff2rB/gwALLl34x+Y
3CMBQH0NXcedt+k0QvUZi9+hOZC7WGPwwPQVhDi1RH1x6iillN74roXAgSPHDYSK/ODkzWGy+3yf
3USllQcnMIZFYdAZPLX4Nlvg65jy8FXyVvbne8K8g56SolhRpPDVl/eKYh2+2tqJigodJL2mLumw
gt/ysqcLeZM2Rz3PTrkknj16HRlNellHjTiVrOBGl/GlCi1/7QcJQW6Y7M34gzvgic3NSg8mtUsz
5qmKzFPlfRFiw74fNDezH3ae4TwlvvFYtPdTj1yKkY7tQDudRpaymKB5d1TxoxM8lkVv7SjFtBaE
u0DS5hgY7ajCN0Dzezd4xjELmeQaPTbJPkDSNAbCRzRc4hw+8GwDUALjuPJvurL1FUNaEJtY2EdQ
S+O8uhWzV82NOOZiihxNpOxp50xE2BI34rdtGO9ehEG/L7m1B/pGcM/YKiolWfA590mdETNBEvEb
WC5Twbq6BKWk9+kGnyB6cDbFB41JkZcrI6JcYeQ2kxU1aFTobUMoTwvjlWwVDoSqmZYEp97BkL3H
wrlTFkgcrWy0Fcayz7oqYx52HOV0GYWbFo7rQi+Q+6i+gZxA7jxs6bHrU3oxiQX+kd/OeKvYgGHz
lEP/EfWcFCgWwx9rteeCweLOkta5xyrfRR6+gnruWEmm74gCMAxgXwIpapVkNbcqQcZaEj6U9vDK
hI7Xa3pKbDgymSd/ysb/yoeY1l4TjpUf7gulkPAQobH9nGwQOYQYKD+m2PneiizM2loqUWyqV83C
T6zTu5sR3bW+nCYrTpNzinNeIo97NTBjUAu5T02lC4EBkgFXXllcOp0Dj5HwBu9KPEiAqLElA1O2
HbQzGaEbF45LqNFX+yYFPR3n9UFzGiak7hDUvL0SYyL7Fa8zb5cZUh5Mk75Yh1IcGxeRP8X0R7Yj
HYfat25FZzblRxA2rAngL65M80CEVu4NrtYV7Qr1EWdHlVDHC5Ecg5H2MhUpp2Pbv+I/2FRUVK0K
2VKFmCUwbIDgpWOsNt1Eseak9y724imCfRQcKXClInLke8pLvPVVeeWVeGhnuGPaW5/gYznRCuh2
EDZ3mIeihSkRvv0RL39mi+/Bp9mRNHK0bKmQHfT+3dC9Xec7jE9N8wOVksinQZQfkIPr9MUabWrE
lI91Y1S3PlBnoRf3QYmVKHaiq+cRY8sjfXoqyRvhgLuxqQjYnaGjtkEOt4n39CJoVEgHSBPiwy7I
ezQptUPsprQiqreeSz6grn6aQpg0CNCYwYy1xGoaTDXCnFOn264yl65AmUYO5GRp6xyuGn9FL+ls
mOGm1KBH7Xt8WjGI28oWr03SNoe+FXewOhNkJsD8tin2jFXbOuuJ34VYjPU6f9OVuR4xY24wb31H
SdRvHP2bOkdBiGScNlUqzIPEG1wMIr9DYCrueAISjVHNG+hmWM5T++mPtbYhrgtO9HfAQDawBiAb
Xy7J02P0HgybPaNaSkUpl1uRX4X5wTBa0Meipd2HbaUfbhSZ96Us38Tk7bC3n7qg/yLaTxp0pp4A
g+WISSSMy84utI/Sth/rqkvmUu5nAJHZpjWMiThSPHLkbL6CLv9KZMPx2uAGWNXli1XK6jCSMFpI
seEoaje31LIpL6b4wPOGV1skT8Gx1lW3q936QZvodvUgZCEfGRG5V3/26znAgYsMZi28CgqXK3o1
V/lADLYMwlNExtKvvOTgdNleHxA6MMefVN9Zp3aw2Ewn54QiRoVp1nOiUw++hEyj/CBq6q27idIs
lfy0sKuRh2jKwjzplLuKASkzaObOjYqViLTPVeE/CAbuqPfGrcrDd1/3CANp00WlzlnztY2TTuuB
u2gckPspKhZRMA3e6pGcCHqf26AI0FUY+tnaprDHsJqLPaslwv/MwJ1kbPrhPzyUOlWhsXMfK8gg
vQGaDFP7nHj48gQ+QH/yPyZ8IpTuHsIKWhsr7zl9Hc1r+ItWTieyYRHuPi3eWOadbja46zjIb8ao
eaAqI8/ngiMOVh05QkeqtdTHHlFjeimkeYJ6ys8f6LiftiKH6xD2IaDonAvKTQoCle8h317U08rO
bE+yHBJ5zAfjWGy7+Fn5jYtchVXPJ1FDzckl96dZjprpfu+t8ugdgfMB1MSWNhsZO4+5tUf8MqX+
xl3yMuYldceaRPEl39oEFO6BcnprqcA96PTzJmK4yxoTZlZn83Sq/A97FHS6WZSEMv7YIzPNUGId
66ziFPQ5rsK5LJcDLC4Tdjt88k+DawZ+X78d020P33JRFdwJOJg96jzn10lgHFy4X7jA9L2WASC3
zeSjJ8G+rHSsS/PkPRjje2YM/UrRI291bE9SauMlyyGDaMNuhIW5MrKIiC1fGeglfJuRB2go3Lso
dzZV2b70kvAAFFFI/AOBwN511sEzPKN7EPMGVBjqbRKa1gaeoonrPQ5dvZUCNnZc3Cu8OzwpVnkv
n2aFzRtlsNYr3gbcJ+77kaJldmvVuvOI3CIG3AeBkgudaBseFm5toksySMrTlcXRORqbDzFEAw0T
7nM+RTA4TP8FUk7KFq0lXh7k2rqgRnjBRgQ7i4R5CNYYG/xATg9yY3mvWfA6wXrQQcLt8H506d/y
+tcJOshTzgpxSulNHQdgouGfne3sOISIXyNblrSk7Wphb/OJCUbUPaVKkOe2HYlVeFWzedSlKLHz
6Vgpff8bxcq69oavYOkkPHlO1aQN26oq+mVGNp3Q4Dy8VhGYN4MBdaousUEHBssnUvbQdQvDJovP
dd54xl2jgmwlBto9zdH+ybVF1Db3zZAmm16At+MxA604azYstxd8Z/QckjNWRrrCm32SAyW1ym5p
KozlrtCNZjVy2gJ+F0fVi9XEDHmYqzilugwsdAaxVmOplgiUWVtbNsnskyirR7tlHmXrCrZrF4jw
dwApmdyOu4OX2FDq6H9FirVIo/urROPRisU3opkjXhgDaWPdGL6ALr72HqeTNuFZq1xHcKpmE91F
04eoeABBw8PPbFlv5uizNkK24QytzqzBaya/yFx7fnGDVbNoWfsvMohQBXklqFSwChn9520Vb3T5
KmLuH3ZlbuZbvp9WgOHSVdOwVkLx/wnCPzZLbwOGglFNrmUaUyAUsfuR2viTZ3JZOhGc2rzfQvTF
GzxX0rABenPJh/CcK94N1n4s3EbYrsVet1n5IM5g+QzhL5cxqmvZQlGdjLVpm9Epkg07UcK5s9Eu
d9+U5VZLSPn5c++Q3qMSI13nYHEArNEn6sJK5xFVf4URIdGJQiC95yjEd81CPi1qdNv5/1n4Kzw1
3sGFPvCIxfY53PkTu75Es/E0uP5Tx43LTGeWiu5hq65OLs8eTITBD2DEi0E3zqIc8hvnw51bYrBo
cpyBODz0RZc9qxSDN12oaPhBeXMGlIoGQvOisUFT4ai/H6biq3XUdup6C1we5jwnro+8CgtRaseW
sj066YCxcrECy7L+N3vntSM5kmbpJ2KDwozi1p107SE8IjLEDREig1oYNfn087F6FruzwADzAHOT
yM6qzvJwCvvFOd/ZTaFTB4P+Hbb0ViTWQyfGUmsl2bcqTCy1pqRCbmbyjooTkrPXvGDSkWQz7nxe
sq2Xn1jT/RlQAnp5ioHEzJc1BOS1bx6HzFyzF+fYb8uJOxyrQD+jTeb1/cZnXl3o5kghwK6YjAhA
DGiIFvzudTYAGAX+UGkz6to6i3bL9AV2brzWa33K1vvcxM1hIBHHxtBCai5a6NZB7OrC2GTZ5Qaq
I3FgGL5tVlZ+OXC/4fHdObNj7jq0lJsw/nDCqWOaMU5+XLPiI3+Xze2vsCXuUIontr/xPtW15yh3
6gO69MxcMB2TVj/mkL6srg0cKU8dWtyA6CR6IPVYN7p+DiWipQmyphmR1RqOJeHVYSZOudROi2V8
EBpO7ilfMscal9EgY9ULSe+t6yU6Rrarb6eqwztrz7V/iaZ/gp+qEkkgUmFjMbcpJ+oeGY8kUMTq
8Aw0HA7Osqum8tddvvXBnIIsb7MbDuVAyG+lqXHfpTQBtl5wJmbsnGF4BtkQPrtWw/43TN6tOL4V
eIURlNnJMS2MrTnZBporwK4dYv2t5eyIEqM25nuAnwSapW0QG1wYJKGNn8mRGRmUkgbb+WNB8RiZ
irxGnGr4uj97WIBcSNh/Gm2oy1QaQQtupCr3PmeDe8nM/xizlEwXFyYxfEp2JK+0YBTfxRGaFXti
4HVbNo17GKSNr2dAKjPEwJmEk8GGaKOjVzBMDEiaIdj0r1a6+cJi5UcZNqiH/m8/thRVNqqPLiw2
QGVAXLRVkIyYzPKKy8EqkzVJ9JTa93mW5X4u4H9SjWAIIvgkBpUVj58RgjYFPognxH3pW37iZkGB
Fov8TR/5icui/mxx9mGnfWLJKffKO+H7GDAIrUginWGjLLUfZG9h0Oe3hTzAYKkRQmg43oslTnaa
w1lKlomrmm432OV7Ejk/UPo2bMLxkndExiQOI8sRO74zkLKk5+09k9+VOtbqaIpZoM4a09sOq1xp
s/bqe7SsXCBis/D46eOvzRni0UTZUXGwsEDg9i0CAcMYkOo6MuQ/xlqmPjgFwdzcIb5rTS3jpZB0
cQ7eaW5wWTbRM8ucN3aPkGCLGdW09cp9yxdS4KyoSZTJxMTwDSZcGUbYqbz2DW8b5V5ZbCOyfDIq
uqnkZoQNj4vRfNcjHIFqgk/mUM1Z4Z+ssJDfRa+Czs6Mb3SgC7c7fWZroSwWa2wjYNrSy+9Dj/49
1TlwZw/RRLeKXymA3Lkd/dGWBmiaOOXM7D/bYU/7gMPZ7On2FrIMjEa+VVH5WoYTJwQFJX5QFOqR
RToTxQflNKQucmAapd15rrqvTOXrRX9Z9em0ONi91vvU61IAKOSFDjplWN2e2sr7RSa7OsYNZCBF
fxwFy1Zm1qjYnRlvvLV6P/JLXyOyGk0JrCIGCIsdFn0s7b6LKsHU5XeSPYOixc3hUTBMgi2iSYsS
loALYuoQYoZO//yS2uDmBx5/Hyw4K+fkb75OYJSZ/YTNiiQWr1rNX5wOlHDggvyIzKk1wF6AiOWG
MXk/Tl7QD4jPCe0cfW310yi7YiBFGD3CBRy11Spo4kBW49lLHGPb8a73i9J8c2brqUOwF3Hw4eHh
+at6D0eX+zpLLd8DXQGmZJVUDwCSK4vYTXMCX1HDugnrs+I833hZ95w441M4M/ApBGLrIUKNiCMU
P0URKBd8uNv86ql6YBrJzzBQ21Yo5DYVtURJAPzUQHR1Xc+PUni8qVt+wUQUYHEkTkZ572VS+VaD
1AUB+gMIgKdEKx2fbj8Hff5gZdGjl1R79kpItiqcRWhA5GZL4jKqFfLEfa/zVS3x1ZVYk/Q1ZjnH
UDi7u4RdxtbAeEDyOzNj5L/o8hB45iohb9fVcNUBC0vYXXeN426CfHYKH9Y9OmhEmp2N7HR1PnOD
8/wY2h+CLnjeeZstDherLjUitvQEkVhzqZcSk9lCCQ/eJ0Bq92dJp1uk1T9J6pG8O1GJQLSHbWSJ
rayTJ7uMn5baOJFM9oRy1NyMkmATXJTOIP4S6kyQNE92VmX8jQWJw+Z8p1V0/qIZfiyP8PmWmnQ2
m8/YetUmnQAl0X3adnFezOqVJT5nWDt8jplAXWlWxwGdz2Y8ZFPP1Kkx/9Zsqc0aLH5KrwNVJXns
IacWEVZ/N4OklHUTSqAFw1rWoIku31NQibCP9N91dCAYmG7Sx0gy2hSsEVCB04+Gcl833qdepMt2
6LJbCNxWyey9pXYqU7YY0iI3TaNCZo3iBMLilVN2LtGRVf0wj1xeAk6/SfMgczTkGFPT36pCxqrV
3Scxcuw/+NbDCMZRQTar3fKltVMWBZEl7gzVPcvwplPFbOaOO7VjMoIdAFtoMvwW7vouiNHweba8
2AjEEOtwEEpQSq3NP4vm5Blq2Cmrkg9VLDsEJBx7VkPXoYDrkKU5e4SVO8rNfRI8EADf5x5AqTjm
rUpB6SMwIpMkd7/cfDkImzElieMx8ihIKdoKPwP+thD8QMcvsx2OwWqjZ1mFFO+s6VxoauWbnYcP
FOPWdvDyy9J8WEZOuJOTne1VkpAkJvdpZ6LBn5qzUcudBAKus1FmCkheUDrhKnaNbic1HFAj8adM
MB91wSlntq2xbRa5twd8GZAUZh8Aw5Omp59RHN27EJL8buacNNIWE48TXRODUKfypUKLtYFO8ltY
/AYpD41nShuu51fSm0A71Fy0eRgPK+6o89aHYuRA1VPt6nTpJ2QPLq3JW9gAytGsqlIA1kwyX1mF
P/z7+UHa5tN7KBDLG/CyPygLSeBAxrNtHesFrzo0hXDKGYoTO85dPbWURW32mHq/MP3/ZrO0/DA2
HyyVfM11dsKH89RH+TvJsW5AvWVvprI/Ulv060DCdVgktxohzYLsSgk5DO0P37JXMsogLDjCXFWl
EfRgmg5kg7ygtPwOyiDjH1GR9daad4lt37epQ0YsX+2cx3D+mD0Sr8fFYhO6Ya39rtfa22wI4vxK
El1Nm9ouR2Xdz7jfRt3dLlpzMvLqDILew2Gz3teu4paItevoqou+eO+Jx9t6ZtewgYB0mhzrbswl
DMJc5yAmb8/tYHgNGoePFwcOECUIVvNZkdvs1/JpUVoVaDgSppzrbkw6iK8WWLFhoYte7wZDYRou
AN1ZmM9G1lgN4bTwOKvtWOO+I4N3G2spqHWjuBUo9ZnBUmw6wCu6c4chYlN1nRtANPiEfwSfzwFx
GOZ8zyNvKyYzT2RwHJaUN1atOIygUZ96Pfrscv6EezhfrC+aZpr5DKa8PcPLxsK6WX+T2PLbDD22
uy1veGPmyylDD334M46p7T+PK1trczM42IictnjyWKHaiK1Axj52MQJQgIHxzkKby4KeSFMdxuvA
5JwJ1EYuHi7NlhXYOGo/AIy73SSqnYZVBSosD73X5vvFgE0vseH7BmatXYt6NISQe/TeJcqYbWLF
r2pZgorubNuMwxSQcvxY9+5+7h8qsld5j2HhDadHEds/ehYiHFMPrlnpqwBoHTOYeAe0JSjjKEgq
fn7h0CJnWvRpW4D6K8znRkXAwRJpn7B+dg42Iwwb3dEhNZliAzNH5Io/tj7h0sB1FHg6jvauhZWj
wuG7n1DusncAYzu/TmDVtAQsIDs0Tkm6qdTapyMmoc47C4fs0MbBeQllr9HSZwe4e2LUgVlq30wq
DsuQ3o80LbBGya611KWGxziHD61HjW3CU5+obn0CDsyBkTwQa7AE3jVpvIszhPdL7Z7LhuNwtbuA
2CFd7r12S0Yp2qXJSvPMGRY0hfibe9LZ1Ho3bo333NWY48ZyS4363idLs429P66iqluY/eht0gPu
5CmOaRqd8ubmjbaXmX0wGnvZ0ORxjemZSZqiYcyTZd8RmwuTstPiYucVw7SdW+uO0dVXw17KFzJ9
WoYckH/LSKJfnA9jgB9U3xtms9AvsA/VOl5GRtyrk2lYam/n7k6k3fugw+FhWqn19T2oUWyci/1p
1cOh9JB3lyJ/mEbTPhF6sqpZSB6vqdRSs3cBViJLN8wHgzAYl5JFcpvyHFDtOwvi3KHZ9rFmbxwe
mbFDv9a0tD120pHsRz0t3PSJvfVbE83tNkdSgpAsuaEjIJCvurSkSuzSdgWzAdqJe0799Z0L+p6X
b2I/12gXqrijVZbTAOBifGuaFAFtRu/Yqq/Jo1hZmIP4DlbkIgS01BXs4nNsD0B6QxaVNnG75ovu
CivwKp2G3B1ivzN2qp1HVG6HHDk4egUrpVQxRkL/9HsZ9UcN0yV6jemWRvWpJop7o4Awl5H+UfYE
mg+lzW5CAW4IqTlFpX22S8+bdcQZsBoKhiyasJ1MR+KdXlMU8XjQGxr6iD/OknfulZckb230Knm5
0+kfyLSNN0KhmZsFgbNjT61uhtZutu3xSC8eaYOBoajGk2Jhcqj6u9mzeBwBPrP7V3tRZDnZznkT
FMNvgup7jdqgbifGjjPcw8CCY6Zg7kJy8AKhkpehBZ3KHrG7wIBzyHFeRYNEVNTTnwSehB/rK3UR
1sr/au/+R9o7FHJoFP877d3fMvmvUj3+9X9L7ax/uYTdeZ5reoZuSHsV8f1baqf/y3GEXP+Ra0rd
sUyByu0/tXaG+S9hUJx7JsMpaZri/2rt7H/hyjHYGwDgsQ3XRhv3fz7Xw/8rnfxvtHaWFP+f1s7j
U5Aojx3Oc6TD5/yvWjtAMnFTscGwZDSfZYprEcQgO3/CcO9EyHrasjXw6Zl1x7rGvOvzaJMWbF1F
6h2FYz6DvV6OpVE5bB2bXG2rEt+onMSLraCGyTLqz42in9f64jrprbigEcKj713/+aUdSfBEvA0H
R/euk73sNX5zmvUxuivC5S9uuGpPrJ9zkrAO0anKC3kf8uKOwxuLDSwN6//658+zklka4FgdUkCT
nZtCvnumAR8PJcZZjBp0ah2upzuC58+3KVDUk0elwOMetmaANJBgKHN6iRcGP24q2k1ckc7CWMGh
M2yuCSxlHLegegeWMecUSSLZsCQBNIlbnfUsr8995x0p/KJDTDT82RmYxBNSuw8LM73Gel2dYiMj
GIr/NYZwUSb0+Xs+ughkVSXsRtljC44rvzAoiRuceYtDLJZL6HDQ60bud9knVUNysgrnVMP3OwFl
7nZJQfo4iu/pkpr6CTjOrStNhnxI1oMY1Z9Vdzv2Sw9yRmbY1bEHRM55rVhwHFG/FVyZMHxWbbSr
7SWFQ9y0fGUsn1CQbPCVkpUZsoJJ/2JiUExe/SRPnb1mDZiSaWhcJhKCK7iV7djQbHpfRJFbW4eq
aTMAZExU+lvPEVE0gjxeGx3R7F1wPrJAnySd0dDeD9IYeammgWZEP5myf1kVPoLgRkdfficSbHmq
wLPloC4ozpIy6N1o8N0JebShohZScwnRR3hHNodHe8kAnSyY3LOu2OPgK86qr/DmYRZuC7gOcag4
q7DxnrQ4fsdS8ozOjHVc1eLoUwUxcOFPWGOCIi6D6GjmQLlsDtWUXeM6TvbSfUwsqokEV/4QGVi1
I7b2iX2a49rCJh1fAaRdpY2ly+z2kwqZ+BPIeT9kzq5Hh003FhA22O0qp6MmGfKzkpN2IBV+xzJB
Xv/5RfO8dxMn2raJoPHMJSOkjvqJ1PAiKu77qBT87e589Lxv0WbGjrXQm4lU+4wPNz1Xy3Rrq6Hf
SSqFE9GsiT+hzt7IgRXmoso/NjyvHZmrP5I4cG6U4qtkX9QyOCcVDGkBktKTExHzHvUiDuqqZkcS
n4bM+jX13D0ljsVQ1jpYWoZ+Qs/lpiBiBXhMNG9DbRUHzT5mNJAXxLWlKUdtLVZS3guC59FvFTkL
Fj/VCkSVumBII0cdHybeS03G1xUHqpSun8ooSi/M5AWi/X+Wv25xtjq+WGtBfhPbzbiX0v5ZwtoJ
dMmkLInYXWAUXqhvWe70q1n+DxbgNz51iA9n5E8m8YzkXA9KvFZl4iz7wcilr3cmIHgjDFicQiQe
GE2WSyX9Pssfl6m0g9bDiBVncPANTDANw29fkOIxjtBPiqJgMjsNmNIJZ7gszz2A31FPo6sCg3kv
elKoID1mJNkSQ+SQ+CzL59JsUDli41LIhk2JRao89dGyN3q93tvefNDbhiwoWBy8cyo0CtgKBgfh
5MLwh4Q6rqTOYpFV7vSg4UDfGGGZQ4kv38GX3SzJvzQ51UeXohzVembjKd4Ds1g7bq1TuzQt6u2S
8yqoQfW3HW2wO1P8pKm3cycKntZwQCXHPZVmAdA81MvD0ibHqq3BA5TrbrSLALpBi9kSXompzATy
kOfhmgz1i4DB823Bf3GApKzIEN27c5xwzw5gK/khLIFcGKHnVrM1uatqY1dKNKvZyl1Je1sPEriX
Isarl+OI5hJlh8lQR0eEj/FYXo2kJ07erQkK0AZg3YQhjcbDUBGMUoZkAsfTPsuUhW4tRDhURF+2
jWSqF1TIiKNZy05qGYPMKp4Gwq02/dWKawe5w/C0GB4fR7/LwaYxvLYR/rF80RNIOpWNZCUbCEgd
Y9A3JpOJrNFYjCI4k332lqGsYIsQKYBv1iYppvsmywUWjSnGnYWAbzKIj1Is1HesZ7fAWj+ihkVa
vMALLmd+YzCBXSArExjBRJSdREV9CIU3P3SpIAqFtyJLcSZMfb6ca+7RpBhDqunJHztd5/aUy7Gy
rCfiFYBuIRiYJPKivAMsHk6XuAz/iMbkVbmu1DcpxxFs1V1axcbTGsvpuAIL/tRhIVowHPFdazu3
/4KoXW40ScybwJ9r29FtzvhLcBdsZxZDul7fjzELUsNIbkXCIZU5sAMcNDBE/23seEETTZpjnEd3
qV5hyLWZlM3VMWHrskVpxclWv1jKoCka3JGVFxuuikM1DYVvFY29Ko7HU1LYvMI1turkuzKNG3zb
IkscoZniy32ox0UhqFDo/Q2symK4WWk0QcGGGdGvEYWCXnhTk+w1gtQ/tjDy51FRbWcwSqsMjoGj
fip8Cb6FaqwT32HXWEzt2BSUibw4PVobvhWu2jxdJVIt0N72NbWyi5rqWxbjwkvzqTyUg2JiTTxx
0Nnjs3CB7kSm0wV2muWv7KL3+IcBRBY/eocvdB7gS8OM9zZSkMHsYtfE6B35TJe4G9242qemvTZH
YCPFtJshXNJVW8dOh69jdCCW0ggCuJOYu7S4r80pwjat30Uad/3iMRNPsyW7T3MRFM3iPsbfRQUx
vdCJXnJIFgKUUQBqaNNLZHSMT1QIsNj5VkNf+8W4IG9W87nwIiag7jb0XBxJZEv1bjzfinEtxr6L
CT1WoovvJKrtYxLWz01FtLrmfLLNY0xZ2iUEz7s6dmlM1vgTcwxCB82gZBXAIJH1C/LDPPBGWFiE
cWyQ6DDXMtNHPEbQhx310mfdA23MsjNT19lluvlSO1zZIZtedby8oO2QefO+rHlIe6QC6V/LTB5o
8y1wtmO9Lzjr/CZr/hKpmOwMOlTdGyDDINEb2KYdSGtKA951wDwNDNxeHn2vgdDbReT5Ph+Sjkgm
PT+28z3Vj7wIqT9YrZc+ohxBlLIwlJhBpKQrtSweioo5c5iwGGSiwAz8zYFPMPZtjiCogJtrls/I
NXla03HvAnbI9PksDB1xVMKrfG6WL5hULyS5sJYCGcBEIduJEY88aRePIrTcKyk8Dko5/U9VjE9F
qEf7IhRfFXHMezmS39nFGBwY2G0GIlBSFOHHxclODSEwe9Fnm3YlcE10HgGidXjB8qCtPrvGVY9E
ej4iwYUMysxPCz+wBzuII5EUOGCwlTAOU1Z/ZBMhAPOoBVTY7mZk8V5U1l1jrolcmX5CsvI09Xhk
bdI5wrD3UMCPJCzj7ShNhnxVOcTPMUsz5Upadh2nw1Kny9GrSsy1K5bNLCfq0AhGqFpweqry2Db9
l7E01MZGx7odV2CTRo8GUVBwioGjOSRJGiOVhy7pvFc9CC/3HT/bpVpggmY5RQMsvJQPvdLYA0fn
7LGG6zjRt9jR/JLw8n0kVgjOZ/3Au8e8D9HwVIA9gzpEBGIp8Ze0Mw//AOEvWioewwYW6CgsgKam
2NRp90yMJS5obgCfKsp+tBSuB43snm3XIy50QFG7GOOoLkAfujds+ddCEfFZxfZR7lpDMx+hkZ4Q
5c+7Ogx5FzR/Sis3sD4x7Qi7R7cPf0hR98Nwarbz3H/F7LA2ZnyEpmWdvL6uzkXE0rhU6oXxydnM
iotG2xRYjQOgghxOkWV94MIwCDInIY0V2UVsExzSxOyoiI4lw8PVOA6mxA2aqbgr52WPDJSaoiy/
4aG4Rytk7VXiTVla2MUxXmqqSp8H/W8LsXasm4amxAJ6WTNg4sPsUYN/rajFkyaDFmP2yWO5yY6F
2UhP3Kbo0OnpybL4dlOwjSzmOzMEvcNi64jaamEvlh37rvDO0/Tt9qDex6SmiSsg52fma+IuVw0n
GT4RmoNS695aByAYKh5BaXSbYCNvM4zkW3gHDrJliWk9Pg4OE9MJjRkvvvzCYPVh7tiMhOUtaXXj
Grej9Avehv1QN08Ywl86qc0/kf3Qc9RmppZ+p15osuWlWGgrHbMEOyETecVKGmuDMmUi47g5aEQX
s6tn1tc06hsUwyjsAZS2H+xzCAEtjWsSk4O5BrfvG5rWu5n2CrP67EdT/lu3xXCgBLDv4sFBhP/P
Lx0Y6zxkow/h5b13rfzun19m/ABbk7VbQLM738UlIGBR4OknfI+cGSatMCm0vE5JRMwP7mDeuNCM
7Q3oYEPkkFoAYf00p+pS2uMraXD7uu6CiqUICJKivp/kR1OF6Y4OF9AU6x7W9+EDKkN64zT7nTRJ
V2aPX2j8iXJBwtkYz2niXoisPoueUIYKvbARMw5vVHcXpUSnxJIwZCdF8+nUzhuT5fqAUmtrCnHO
ITAhEUWnwUOI+3TcKlAuZGJrimiB73RI3igwrn3OgNWGeJVkAxCaMcwQyYObYvfb1fIRIPvEWw2U
iMzMIz9/FpI6xDEHC2JEzdzMy+yPFZRTc0Jya+BTqpyjUSEHdYYT4vIr5t9sQ7bj0W4GsW1Zph0I
R4MowSL4mONGdhHq8S0DNynsiyvmyeeBqbOm3GaGIXxVeAeTFSowbQXksxdvihBmB3t/LfTxKM3m
ZexWXZnewbsRf5j4mDe9BC9jAp2CE7s1leCVAt4VlBTQsE51waqvK3l/vWo6p/tunlW/c110bjBQ
WdG03zXHNbbccAk0SDAyendLHh9drmncsn1DBm0nV7tl2b5msMMz6aY1xBd6wrZAwVvD6+NnZfDa
pcgFx5ZbnGkx+qPk3Eu2TXCTiRG9z2BJ9n2hCISg1Gg1Ue7cVUE747822OxCTM92sUG6sppdoBMk
FUHfGPhyiXCaSu2SZtTDWoH6YfJYwBLjCo3HYrau26tR2dC/Sgn3UcH4RQPLUm9UY7PPUN4Edk9i
y2DrP3M5F7upwlw12/QjNU/iJh9/WkM6AHhcXxPjXtgDEhYlCD2a7gYd8oStFbBnWv0MxcL38N9R
x8c8OYPut9FkH7vBuevhaBzDZgEAC9c+EIyiXBAwqBrrXeNYyl+GGyue8XFyYProI71WqKSxHWdM
ocTH6ue7XlUnlzIUVObRi+MLnKmXUnHIIdzCO7kg8Gj4Qnq02jOQJUzi3ZGNWh/oLa1NjKGKT4Qg
1kMzG3s5s+nFOTut81HHaj4ksHlZID15VnsavU+JpJbCkBeuW7MxJh131YjqG4QJq2PTxPPJ9ZXZ
R2qMbJsr+PPwzTeoen5TI/5YXM7s6qtN1tLCaEDgfdXpwD83HV65efhihDZW8eo5N+Z3aYQXvDk3
s8AHq40oNuoVK+yycJ6/3a4/59mw5tODOBbMAZMeasYikziwQmJDysirt23oXsaQjMJCqAPaje0/
aZTD4E0+m3D0VjK7EvNhHwk1YS+OXmyv8c1esP2/g7DrqBsimsYFLHIiB+cR8vSDXVx7K112bUNh
t4SMgJKZUgE2JlVaKxnEI0HADPynthDMaIrqO12Y3yn0obPVn8ZGOBsUDultbK0zhWlBtNN0sqhO
wP+NR5XpL9whmvlZkZrFFL+Dk6uz7LaNuyE75Ikg0XdJH8sZzprB/m4r9fKJ8CHGKw1yKAGW02YQ
SOpqVW3RJ6S0o7DJDMuVOK9IZhCXvkkfp0pd1rszrIo/PE1/5YQxKZ55D3DrQqbZ6j1PjpUO5/Uj
DEP3zW64qVkjhMKY9qYGu4LAYIxuy68j6vs0crHgzrcZDUM+RK9KMo5RvbwbyvwaZdVvGifrN9Cw
oFJPeVYF/QR5RyMb1SJdp0IPFjkSHcWIznecSECkj1OucUf5odCEbR1zIBVD/bVqyyI7vgGn2IHe
BKSW987INoURKkjkbFu2WA/n1NrRNBgbqbeEk7QnpBl7nZU+7Oa5kX84EvaidcLDaDW3cbKfimnS
X+sRRIpo2vtItM19qBEggwLJvquaR4aK42EF3kkjetRn54EhxRUZ4Soe0hReYKeF5WE8RBWBlUXE
1a4QjRG4Zr2FsejunLmAaV4b1ostB8QTpHsM8Lnv5kR7xShCIaP3+s5WQ7SrxhDd7MDFTPNXkBrG
JrKQWRdxOVzDrL8Oo/kS2oSK42+VWwvp5iFn1qx32XzIOVXg4PRmyzhCoc7zfjNW+UZaicucfOe6
su5R5OyZx34upQ5NrglvC6VLbyYnUsLuWvQf7AZ5Jo0zgbUOVRZqIt0awFqGWF2bap+Yw21inAud
hwpnnQ0ByDsSTrEab36zsD/oQvOn2vgwa16riG+ekSYgVG5fBwvRAkYVCkWGESj1zpJyNuyMm9GZ
H0kIf8mcMyy44K95e5j6nZ30Z6yHS2CVqA5ry33qF0plsClbWTGPQVt2GR3XPnhNB877qITMt+XS
3YoU4VoGRSQbJxd49xRwOxxYMcy7KCqvMxlt3owGq8XnioKToqGpr7kJbXPGNIa6/mAMDN7bvLs5
VcgwQ5vOJo+E4k5bHafIuV351M8I3Edt+VimB2fsiVIQnDzDuZhShnZ/o2w4tWFxZ4j3vs9QdRr8
/7rKvFUFAyrcZXX3FDGvMiA1oFUwyJUpsN23Cv3JlJR7+nO0MLdaKWIJgbahNiF3oAPFL4jx2zrG
DNQdG2xCPm3WWd8Ieg/LlKw+UPSA7akYzScGskHEBUlNQ8cLOH+Uynwp9An5JtCgeGY50QrpW7M5
BJN5pWlH7TyNu65y0ASO6sc1XuiLKXXtz7SZ962+vg7tp1DXeBX2yIf6SrLmN016gJ3p0VbVpCWz
Hd07KnolQegNLqtyISumjvUEvu5rVX8ASEtEqDCt62dbTlfnlLpvVvZHKJcAbzu+LSGh2TKvrsjB
KH54Q27CrCBXKJm/dCPDmKj2vfyJ2MAYEc1KKshl5XJcWiSx+JgZ1xOa6ADqjTqACo2pbq0ewjpW
XExdQwxmvKBy+Bqblx636zk0mXpXaRWMAuos0qNOeD9u4r7NLqytdHwJFY66mAiVDJKK4qSDUX3u
UxByXcmJA5OHd5n21ITzh1Y0PXcV/OZ+OmVLf0M0TYgI88ytwRjWYnZtYPjcDHZ+A30D4yDzoH4C
SAKiRt3bXZZ2hPxNKmY+m/Z+0YuznaKAW2KKiSa8b1QEVwBvrpvzaiBH7W7AZ5Qt7U+jew9Diqly
QkHXRpdU8x7n3p18B2fQphPmMyb9aFhpm5pb7bxpelhg3WTSAXexwBOYcCS7oiJNLLZYuJgffT8/
DXkWY9GpeFdq3ETZvYkdmb4Mmhr+gC/XHY4Le40NsnJEnyZsXECJj4j/tkPvPRmrdTwlj14wbV3o
uooEJrImp5ekE4GuUIAnHUoONvTGSY3jcSU2WTBfxsYuwcnhAcYZzOK7ALrIm7tgeLRKAPHo0v3a
1S3NTV+oBult5zzlpCZuljVoWVR+2iTWprdWilsfnZtJhwSHiFQiGSFOPN56IclEY5M/MdC6LbER
9DHqSms9/QFF+MOgPyk3+lEpepa6nf0q699KIboNX5i5jWBeEFzSHESfGwivMGFNBXiF0hp8tBU6
4p12n6blh+1S46W4duxpuSf1ho4/ij8MQEnYi4iARGpzqrzpYJifnWE1+0rrEKHa7re5cFslGr1F
TJAgwDlUH9kQDO3r2K+D9ti+FEa/J4SC7j4l/3ki/aY3t3mHEXSpWRjIaflZIBp7jt/Xmt9jRQZT
YWBYMF+YQ3YjyFrUzN3DQo623c4N/TLTAW9MIs6QXMOQBLq2mHoNtGBxHpNp3GiRcfRKvXvUQ5Tt
1ndXFt3RNqaKXRiPJowOe8VPDiVTaSc8Iw+BB2omv+aYEOqCPdtFpnLtjfKTTEkzGGg04THA+yIm
gcdENLfYCN/KMlSvY4wOCKTKmPIBmsgYKYqLjya3CIgvyxKsJMpJhG4Lz2j+nnsjUsE60wkI0Loz
TrKaAPBT+2B4ifCHWcd/ms+Wn4OyDlwWAxvTIoSva7uOE5g5cg8lazsWhOLUBfS8QXscexvlsipf
YDiklz7K+j1pPNSqor1MSwpClUILCTqedkJkmDOENLUzLgLMtTv+uhOXG0uW8ggvQj0ZlFTfDNwt
NJysGFbhyAr/o8vHav+b9tHNnscDfnTx0GnM1xzs3X4fss0hM4EEH+Af+wVVWt/K6UsmeIH6rGFl
LjUeYm39yJ27N2lZGGJE9+zO+SCCGSdAUpQqXnlVcXpgT1kHcmAq1nr1mWP+bAwLYTiVYr7uImus
h6456OksdjH6nuE/2Duz5caRLNv+yv0BpAFwjI9XJAjOogZKDL3AQhESHPM8fn0vMOt2ZtW1nt7b
yoxFSZERJAW4+zln77Ubp3vHSZrtG0T0D42U1xoj2UMGIfbE2SD05niwt501xre5SU6qk3ISnCHp
aAoLYmMgpZ2M6qBBF6W4YSgOKcRZG8NvbQpqsJQg/qqBv7nTq/HQtMEOj2lxbHM6waBbD4Wj8Cq1
9NboWbxpIN96DNl+S9099a3Z+urcxD5S+csES4b5KA94NCmvY+RcIcy7TvYhBxF6/3rqmHs7lalv
uPapIcdpDyOuX6ccqJF+zeOpWVjZRdSr3uwgNhRpv3d0xnAIVRXSI7K1bUsKQBFrm4KJMVZthV9Z
mW8qt+3WUoGwTjjXSwmwGx/C3GyC7IqmGhIuuiGTRr90ksnLpuhQYXNjDWUYw47/4ZSZuYal4q7I
HpEn0mZmD9wjp+F5HChfFEBswErQ49MBGC+WUdcrRvOoZ8P0dVSk6yUjvGA3J26CGDaRhzXURrpM
iQL4mZSM7DirzicozwU6FGzm3Jy9cogcdEm4hmkqkas5Fu9dWX1OKZfnCJAVsUaLAhjLCobx2mCa
mbB1DWLYmiGkxpYTTzmPxJRh9KMJNdETJqF7qKvyLRwRZSbl8JMAKKNOpZ8uK69dmjZ9V/MUWRiU
9e51SMeXqVcY1JpP2kjdDUgHz7GNDCwGZiFTXdlUrfVZVTRmh0FUXhEVz8Y8cclEFa7sJZMXV5dT
J8yqa2iwGdIC1uc6afelhvoht22O2C3NwGJqMSeJo9C0Ye8uiRSjVZhw45KD0eC4xs+CDhKphV8U
pKlNUXyoLPupslTQaLMsNzjOXkz0GPsymSpPN6hazGRqtlWpMpFnfCqjxlxr10mRMcSM3N2Rcw9E
mJFSko97JrTvQSADWsPTZz039bFIX4mwUJhtjF6nOHjYo/6gdWLhCnN0KjMfRr6yKQmVANuJ+zsL
z3KAXTEreghhCIphETF/cQXjSfs7asChSjyWvFdjU7vWtMf7jpAF8l+bo1snidjDkao+CLukgCtI
X6C5CkI/gJT2EKTxvFYSVYA0V1bI7tP1oM3a4pvlJqC1gP8ZlacsCJOlJBw8KqfPEFns/v5QR6m+
1TRiRuHmYOJiRhfp8MEzeMCwUshrisvgobEyuaI7cW5l4+zvDzrJO1CAmvWkNbcSJiGcIaYtYZ7B
+VTjgzHW8cGOSnoF968z4lD1Lt632ci0c8SERX4krkdSSQ7agEgjXjTdgz2KVaLmCGQE20bN7fYQ
GiNn54iApVFP/ToYza3oFKiujLQsjv2V7mVtp6zRgjQLbPWC//qakv60AZD/IwpOunJKEiAe1aSn
m0lLIBXxesH6qCM4nr4y95U6bosiNHytkf1eLA+FbnR/PsAG4ASwa9R+wkCrzftAPY5Fn+9VLQPh
Zxp0D9UJZAntd5/uKeWtRTNgrzD92BtcMR4+f1wCVeBu0Zf4uHOTtRFZb0qtvaSTdYQixr9H4Gxt
oclDDr5ICsjkEvRGQcTGT1WpHa3OtTxXK7BeR8F6zNRLWRNhZFKEIGjJjpJplFpPl9qINrPDGtWi
OUC2S2KWrJ9KmkUPyBJfBwPNyuxYb7Y1ZJx3Ij78alEzkYRlTMVeF8CSyDeJQKZrFh7BmsO4WtrU
xiP7vFtd8NV/zi1ix0Efn5nGbDVlekGOyqkumA5keBIlO/Y51U70XNaOD1K0Yimzfqot2xv7j4MW
PQUaX1hX+C4bFtMvWiqCmX9Y0yH7chUqekZZqB9Rxwea/tsBcr4a0vlCtPRFMymgpaB9xMRhyorH
jtkOiwKxMJnyq4nkLoWE8FDosFuZJzCrjggwnNST7UA4UBgomSqh1J3zviC2HeVzaEBmxy5WvAK3
Rjgy8lD2mpL8TEWxS8A9bMi3+hacerPEfeLUeFVHxJwxLB+CBu8tmmBX2OVbEAGGaplPAeaHo+DO
FwUsP9geHb1o97yk4gIgQv+2WEmjCeUn0NUUWlNIJECbcPJNAwJzB+2RRNgbp121sX+NCeqZmmH+
IjSoVwa0pG6aLyRVIp9Jr1m5lVnyJDglPYjGelMV/Po55q0x526Y43rvYBsDm9Mfxjzf2t1wazXr
bXDVFzOKmHy561Z+FzkZedw5tOB2eYemxnVPbe7+DDVmDkSCHTACpOZb41T7rACvY3Jk9XSX6kXa
t6zCsByJwtoaSvJ5nssSYDRaLcthAFSwKU3Fo3ApyePJ9MxQOohRt8g70n6hX2RRv60iQkKp0Agr
jek3ZetyTAg3dpYjcYpMi1CEuBNvdiR95tgCg6UwvaFbrAAnIJf4rV7U3viOiROcSu4yB90GOh6y
CyQTicqg50kL6CNw8EjrSmD4gIzBVHUrzQlf4x5dYl3IZzPKTK92lYNtiJ1g8sPHbsdEaTaeZpEJ
qMfcYkIFYl3ReCmGBq8Xt/7/amj/OxpaC2Xpf6yh9aruZ1vU0c/0//hdlH/9E7py+U//ga7U/hCC
Gk5VLV03TcfkJ3/qac0/kMPqmuuYzIlsU12glv+Q04o/bL6LwcbCecc26qK0bYo7ulLR/oCBKZDh
ClPlL1bBWv4P9LQIcP9ZTiv4S1R8GqopdAcKwr/KaSs77Fy7mBAQOFjutWTj2o6yEiJ/bnrTIH6n
XBn7JYwVDVFP+ycBpKeVP8x23Pdq+9JlKokNoYx9TCl7ahhkXzLOvfrSFBloGpUInQlqzY7oXyhQ
CcSLishfv2lBTpG7x9QzPgZa4npmE646au0dOUPfsk+NfSLYqWt90jzAG4AXnGyjObH5rOu+S9jN
RdFRC6W6vYGHq21w/jq+RbOb8IThYEAPN6M68UFk0EmzbIxcgXgeM2qrSBfjJtdyDXuFUnOjYWnG
UGAVO6kAukxHXN5ouiQJqCulXHLEmX+Ercy8XNNyb9LcytcbibykMA8laHdfz9zrLMyVooThPgRh
9yAxqBT4v3TEMRTdKBmyL2UZ5bmd/dyP1mNe0UyIln8C/j4Dsk5d8bLoQGcs8XaN4atLMGqKFFRn
NnWzn2rFE02Pt9Lol5GnWuymNIIfok05ISwZYwYLBvVotFc6iHjIhoSDnVYc9Jh8c/SxW7NMw61h
Y6KqjA1bcXBIEfRyoML3wN9Wos/v0skPTHzQ+OHMQxvBD+MTY2NJqoTG2sjhKAzf2q4s30fW3JpL
nmTPJvIRFVlx81jD/mQb+O4HcTbcqr1aA0tebLHP3j8nxQo+VQZdG50jr5WFM3A40ioy47lOdHkz
6qc5IWfO7ZTOM9JjGjjiXFbuxRpLccDkSwh0EuPS7sMTNfBrbjZXnTD4TS/pvBN6U7usltIhXNX8
SByXDGSOgzBCEvCKemls6VsOLOmG4yPYm1DLDuYhJ1Ny3aXG0VkKBXAiqpdhat3E0JRWjl19xCKE
GCTJOsiW/ZM+eYkZcc0t3KwiDfmMXWKeCcZi5zpvel3rl7+tK//QwP+dL6tp/3qL8psTpmlby/9r
uroo4v9Gl50trrpOIEBaXi7OCem3qvMW9bHz1DT8s0ri7Htqh3VejS3aNFhsIYNn/z9/GaYt/r/X
YTPxBMQpTHQK1rLI/f11OGOXFhrd3KBsgRgUnw7o0ZUxts9DEL/JkNyHtoOVoVWCUEEQK8Oo4Wbt
aSxLW1mV43hDVAxFPlV/TXP0GUOFzMygQrfoNCi5omcZB/sUxllT6HsrjR6xHXlWdq70EeZjuUS8
LQ+tynFmIMzOyJxgNUrjK7SYdFqENuuZEXhJYb85JZ1dXaT7rh3Zso2Soi8s6n2tDfW+XR5SahAU
AclXYksSYeo6eEgdaFpM3V1+WmXN/v6sSVLETw3qo2L6qWr9i7RNi8wxWI8CUdr+Tn3868thtuP9
+Hj/bt4KhsX3p/c/2s90A5Sm/CjvP7h/D2OsE1B9YzprVzZTRCjv0aagSNoyX67Q2PKq78/++lIn
oBGEges7uGtT9M/mk+okfCGZI8oGT3mlEyagtQrVZL4HjA89JG7oAqWBYUJOSXySQ95E26Iwww0B
oY/Aj8CZvDZFL5MNzmtSURK1YV1uKb23biyrvdETsoPcgEjSf/8yHc9GohpbmzhU2l15uQfYQCLx
8uCa+WpQRs6+oanuo3zgobC4ih2wtDno/L2Rh5A1l2d/PSQ4p3QinbYD0jjkiYMHMxiBwfJQuO4T
8PIUI7V90AfwrwzXJxRd1i0ws2jjlqSOdXYG8D7Es+8Nff8zZxTrpUWa0MpdUhSTac73xO6RINtI
/FT1DOvBipGW0FR+iAewCqqxy5J23rcom1ZL45FOTCD2FL/3b5t1Mu9rNyKOWJuOhj61VNsAj+Rs
I68pkumAe4qLTzKFDUjCwm0XGXvUCLcoY7FAWvld1+nx/o7K5c2btUvv/v71JszxuQcRvKUgZwVu
UudAUoPl66HQ/GAp7tylzHPmnGPew9B336llllgfa380I8dHfAZAE4mJgIB/bnEUhsy/l+vdxoNA
X3J5Oi7XlEvvf61PinigWVtRQNvASpdnGmJarihD4kujOFf3k6IDBdM/kMOih4qXK//+MDSo9e/P
qGzHdWZYmKqXW+KvH4QpupaCun1NbE/gUfq9MXzho5rNvaENOLsXEklIiw81QhdvM2OcfWgM+b5f
fk9uqPAru39tmKPvdoPNpIF9KiQ3lNNJug2swBe23hzsEggL9GQPUtf1/l/AWENWbMgk2zY0h2NM
5aEOp2ASX24eGJ7msoO5bgl+CKqnDcelfh8oSY2p3zjyDb2ilbpX8JAK9LXnpNN/4tRAfGBj5Yyt
V6fgljFNVqI4l6gf5n6t5rgKe8K5ukoVuCBsqh6EuOG4wEKmn2YIz4YiGxls+ykZWnk6zJaHakYN
knAc2DI8RjiRILpf4pGHgdMAYfbdyoRtA6cRDdjQ8r1wcoI1scVPC7kXoDDirvFMdfwS6GCEC8Mh
CxooGylfbKyEM+Ht8Ah2x8eHPCzAiOvaBNqBuU8a9GfoOy40tXViChhLSgocu6P3h83KG6x5N/RY
pcuXvmZBday0e55iBk4iZGVXhAaZO1F+dKOb+ByhZlE6a5yTOLPDkZOR1XkRbKc1JwM2Sk46qeba
T8iloJl4UybMxV+0nbXGONvYRkKadfvOpW16P49g2C0J90rxZ/SdCeUsazd5hjdh0St5kFOZafNz
C+GRU5OURDCanZqHxVIaoG84k6t25OSH3Oykz5NB21PRkS5BWK0/dCSxcCp07KO1SmCMrZQ/hnpa
jTGaeWQeT5rBoYZ95teg02ygulpst8aCxdrpJhnT46xclSbvN3Nd/L6/XN6adgDvtklyCTw1dnkl
1hr4EShgGV5zDggevewGpFs+wa22u8XR3x6csI13YbvVjNLZVATNsIkq+C41pJ/DUiaGjeGuMwVZ
gluaB4UzmBLV2dZ24x/o4e1TmCUflYIApCJXY90XkL4ETO5bXqEb2oool+emw0MQSMfyE2SVoE4Y
3siiHxnCjnvQ1QlBiu6LHrnxWqOYXQd0iAFgCXxt4kspGo1hMxBzvcV942hK9G7dysnyszooDkbA
QRNFA1SLPLfp9g2RD79oZGSmH+6f1f1b1Oqjh0v725A/LaFzHYWtzazlCLU6PpRLMjjqtpD+1AF5
DZpjper2tHufTDlsGccU6IVpWuSmZm/dUSuYIgYrjeuzzsZ3jbY4c0rTNttt2L2Tm2HvG04ZwUS9
4vRrhUiSw5BwjGsO6AgECXKEtuau3EPIyD3HyPR9ibQ/ACRP/6rmunPq1/u5L1Ig7Feqru8qhV8Z
QfPvDi/nJGvGbttc0vkzXYSGRFD9Mo0XXpm84D1CXaDxsdcXeB/VoxNW19KEL0d4c0UCHjhftCJa
qS1owHdbIoKRQDb8prtKHI0cUyvQIYX4QeZ8vJ0mSoCmt06qMe7G2UDQX1bbifoRKxyc86woGPSO
zAubGmRVSOtjUGxls63CrCegSBWvNiYrJqdemFoJzfp87dRmSwIeWPvRkJ9drEIwZlMhGFNbpzFJ
LpGKMYmYPF/RcneVlpjcTGMEFRptJN6ldcMttFqaYA/Kb5dlOcGJhXbE8bhZ672V2F/Efx2bqt1X
Ye395ydR/Z8Poo5q6zCmNFXVTdZ2x7b/JW4hEaPB/P03+Z4417Rv/GjjxogQw6rmoe8vUel0XmpE
ZxT+lkcb8VstmON38ufAAHsAW/fQ4jFaoUO7xZFgtCGKbSU5I1R1iP1ocX0plB/3V/2/MSD/RQwI
1cp/3EX5v2n4RQ/l77Ef/Pl/b524SHQM11D5P0I/+MmfrRPF+cOyhWOrqmNRhuCKpRT5f70T+w/V
+ZeGyz96J5rzh2tx1fAAhEq1nf9R7AfO5eU6+9Oz/Gfsx/KyTEdXVfzyAOCspXD7W2FWlfxvLuVe
hOFvLGxb+qrPmc18QMlY6Me0Ss+tC8RT78YjtxHggwFAWsBRZNNZaG5ch2EURlLshxMHICMNyJB6
sfSsONPNLs5hKTZkUqeHxp6DtdrBne5EcdbGNNg5mPfOil3Z3tQBSGyCNjo77LGJHXRrlTkylRmh
S/gWDnx+v+VUESxvVC6BI2FNsnjxESMbOsVAQgk88rIBR3+Eb+is6UF6VginpE1d576WyOQ8Z5Gf
muln0JLB1mvlgM8m26RqWp7DCdIzM9F9GFfJqXPfUxq8gPwbjoYwnZMmIWwsN6uzrCOFc5LeIopi
/KQi9irzYSdogfmiLYczW7NGvoMFHaCoxxO8WIJt010/ame9NcBP9NisMkYrs5yJBVseHCh9Zzxe
YKiEQ1aJrp8yhykgaINOXyMoqsHD6szyrP5bwg6jU8XHmlV2cb4/g/jXkFaE9sXR4a/JmQ+JYEn6
APePQua1xY/bHt37AtouwcISaZWca/sahH1E0D2rzP2jD7oGfDdV4ypNGlYf6Egrs2XR1kucV/eH
+5dl6y4Br8lRzRL7KOQ1s3PlVOkGGDapTTF4GgZY928my0/YXlENRNqxLebsPE5T6ScZbTFKY2Pf
a8kuslv7JJBPn+7PtOVZSZbtOBYzkoeUDpqclNOUO8rp/uz+oAYQuRxzWGOSC72W/GYocGUJEbNL
f8cKIxShdvUOgxI6xfsbtBM+eS66aDnFBSdgh8Hp/mzk2khyEWKi4/Vib2JGR46fH0BRxJkDWX8l
LQ61f34d8v6Q+KM6Eyl05Noln6nOMapF4/hEBADNH8RaqylAtkwWpbanpRD4uATbR/BNOF/B6O4c
ZNSYEpA0lkobISfDk505JGfi9nFF1hBQm8gDBYzqqSiG96i0SSYYWvelayPDA8SenawopHh3SuoH
2Q+4jo1rFUwZYDgje28T8WWVVv+lGL9B/NP7FHbik33+oA12/inHgb0iiAbPrcfAt5DcrAbmn88q
aFLPyivjBMWQMOQ0IAYTyedOs7P+FC52Hjya4csYxEvoRDD+yKNnpe/OUiNcAH8NtrzlfUgluMSw
LT+o+OIVhvly4wSJvQ4jGqVppyE4jhO5n6eOBEl0E0bfTY/RWBFhXIbV06Dop5D2Gq1Wt/gF1wXv
2ktn5mhpu6AltgiYTWVTgENlWSVVYD8KRPG+wCJVgKndWm5mneohs7wJYhJUEZOCEmzPKoqr4hOB
mcf6ln+3RX4hyvVdmmPwhOgBiqqtlk9TUFR+Y6hwtpbvOVrjHNUKDyYS9u9S4AQWY28fgxnFEAo8
eztlZbEhUOIldE33pe9A1STzh2PmzjcW7ZcRRd2ry3mcuhVyptCViwpxtAGC71WwE8+RgQMQjvKv
SA+m3SQJ4C1ZxGgEFflVIKKDZzgFL40pKHAWgYFt1d96Kl8R+hLMFC1gxyn+RIsx7Ig8HbEWW/CG
bzlSJL9DBZJGhPLhVZho+UbfEghzNHEtOHb7K8pKGuEBBhPXlrtc1nKr5AEo3Wm+EU8WeqVjW8d8
R8RRcKxRlzMq06ePaSzXddymb33cvNIvXhaw0XoixLCgGJCXeA6LNXyI8Wqr2Rt5wCGi5bA9Tlb/
IpBRXMRoP06mClHGXJYbjUwDOUhIMuUrfoofBKjUB2hUlx587pNj9qfJVleoKgAXVE/5kEDSlgkR
M2Nq3uL4OtufkaKa1wZjwDHD2t9pFlNaMd3UWB3X9D3zqa+RSWTaue5YENdgt8UNGJO6aSfCwEeN
K52bBgfOyzwbG/h6hGCGZXzI8356U12+6vmduLiOd6zrcqfOsfTqNOxuQ8xC4Y6DdXKivL5qiE3g
U6W7qqTsgguDgSVVLF4wL8dl2PkQgsubJuyFY2+FPsZFZ93q8dZOXbI4U4iFhR4hfY1LQJcxQT1R
CMRAStW5aWn9OxuqeYXTqEJl6gRPINVe7m+mMwsyjcv4kicE5sV2O96MZHoTg1s8EXhDV7np2cuU
gpjuUrupaFA2AwHifl8Kjdam+gyU7DIwmzwWWa08WiHC5oSanKGxKI/kxp3Y/bL10COFFv0Sfd0E
yrsFxKeMMo2bOGW7nZr+iD2hXHW6E14d06RF13bk29TuYbbs6V11zwUWe7/qob4NLoFiOQ329YCV
YBPaEaBpBhpMdwvzNOuW/sik4llF5AO5ZcAXUoEAhHiyS6BDPCij82WW5XSDpQLnk3Rb38hrZu+W
Ury2yoxIVVq3GkEJR3EiiGpt9lIzaW+Gy2YcpMV8zlW798m/6BFpTKBjVYXky9lFa1oMntVfgR3x
WyuGX2hdy0vVloTQx86wC+v5VMDhempi8WrVne73PPP05hPSTApKOvsStewOi4PZCXXjOVLNx5il
66bbPVMGNX8FuaRsxPLyR4E4aqr7J+6YrexqcYIZdoU71N3E0OR+aRbDBnegiz9EC09dZP4Mmnkg
42gonzVGr5WbfCN/tbdJLD/cOvzNZLv1JFFta1XvvqasG56Meas3ykdrD9lW0UkUSIgveEr6/pBi
b7m/6mBsWr8O6VI53cBqneo3AMQ/kZ+KixsT3uNE7tmN6ovVhPVtVobA15bYsnaG9jG4uk1xOWPk
pg45VWl2w/FlPgYF9mteLMe8DznxBzWzyb3QbTA5L/lPDPAZoKvSgx0oNoQmbMrl7pEuetyycMg3
UEGD5bw52oTpUzW0b4V1UCO3egfjVS+fe7XpoqzY4lbtvFkgHS5JEuGcyX6alUm6c4P9xL9wm9Ee
H2eiuCGaR9ENTDMK/Sl7GzOcGHZWOKvJ4TqJG/cqXMTWefHWK4HlWVMBoSLXXwyc2Ku8Ay0tHCXg
zmG4d/+bZX+XbMa/JfAvn8mZctW5aANs8TeQ6+5uLHG/ziXwFsy979nAGUjAKW9H09zDle2XVSxX
+/Q96mFWW121K7raYQeU6S2I4adqvE61US3cSEZG7Cewf3tyjqNV5s81h2bGEHe2+PQ9D2Z3DJZk
MmoQZS3mBD2AzHygg/Gr1dUvTij6J1fJMPz2bBdZ3h7bXkPbyLhzTUsKPXWuQvEtmn6lhZN5gIaB
h4QJxYHElocCNdC7cPzWkOabMhzwGcSnRgwaAtrqECcawwbiTdDOOM46U6NDauAerKa2ugox0ycT
PkE+1otiRc1liAXIIyapZlYA+bVYABI3TzZaWWU3hqccFSV7JJuie7BHjgJGjwWV+eotINxpb6Dh
W41tjU67bLS9qeDnD5SsInkCyjL6AsNjb/TNJAheRkXriFi16XqpLe1gI75B9iRUJi2yzUBWoLTC
6FVVShJPGu5BKaz23cbAkOjGwcUPARk7i074JdBSs/S8V+xi3pzYqN7clwAz6ZtkfTbGeH6MazW/
ujlRSKb7BlVIXAYOjQdhOhOSsEUnEYWRl8ykQ2gZYdRaJEgN6htymJ1oOuJsJnduErQrc9blngBQ
VBm7ClHQ2jRyc88FMq+Yhvfv3PF8nJQebkfr9s/fjaJ/GRbGwXGTJXr11uiv+WLsYZX09AhoEgpt
sCvLFoJZjj0h5XSTxWO9UYPE3egEgyPPdS/M+KE1GUl0LhB5ONX7xBy5cwb6ImCvWzbNc0pAIuQC
DY5mykIwF3Ppq03JFGtJnHHzyl5nnCDXWezSatHQNfaEbbsmhxo3Yhhf24x6JDtmMDjvcGcMTvrq
l4IaGKsoJnkIHrM1ntsGHRKUxkezqj61DvIrjqSOaK/O5lRAbxeBQOL1AUwpbc7qbTeZCH51i9kz
+gAPU4e+mxqE5yGC25CFBRRMcpWxdozNXh5QoH5pKFK2piJIJZw7gkYE/CSD/jcGhhbtdoqgM/sY
O1F7dUnzudRzpKYqf7I5VbYon+WUH5EhDaeWnPCuEr+cpoVwnVWQdAP0VcT+rqos/JBNSyzuwEWJ
NhYe5Jh1YPYqkvZm660o7Wk3uvgI6VeaxkBoIQUxLD6DDrwdUxU1HxlpVysaYeKQl+MNZPHisEEJ
8HJ/kPb4YeWBcsy6cMTkiRVmIpPAU4VheKU2KS9qUDhH9Iw/0e0oL2CRbJ+Uj0/dViJfNjWmqxBI
ZBwhq9LM4uAq0UxXrKKvJuo1DS2BDruW+7i0z2qHREgZYWROWbCvGv5Qo89+Tp33IFt2QjyhomgO
uiyJ8xUpEtos+sn2hTUS/200AXbCwPg4W3X9QJKv/JkjSUVJZVxV4jz8RFX9SAgUlmVXfZiw+JRc
rc8JUcdALFVKdDLaWsT2K9E2t6RXkb8bD5O5OE1fEDwBGjFwM2Ig8QsUGb6FyPFJJNUVgAOSunI4
mUbGlRzjRAvrQ1VUG/yGFobQAq0edidT5VfQSu0YucW4Kluw5rEsD7kdbePkZM02yK/BOAJvopUb
jc+txI+Og/05Nt0Lgjt8sln/qlOKXO4PfYYwwiQuZRXVNH2jPHYfMWa5mz4w6NOrOlyJXLGWuWjy
jOk4eTYNrGGkPYPhbXHjz47INqgcnQuMrDa+8naDeGL4X2PDLRVtSybd79F0443CISawlyw6K4Kl
3M0sPFUCttTpya7AuEOSqdp6tb3GhdasgDEesmrUn/BfUx9ZtAoYLMytfs0Dpp7tAL3BROE3ZG15
zCOiU/TZJucDfuVRoKwmkNB5aDTiCmmIeUQxyR2q6odRUc4VISeXMqreWivHpW2a3JDL77MrAElN
9viGOqdalTUqHrngK2oCXF6w+B/UrILtWWN4rbQUH1Xejxe3L39s2iHvn3T0q/iLQxRqI0Oe3mJD
il2mj0JdSZnVa6jHyuGvB4QnayryAdMzAhdlCh55F66XcVNsdUXaa41pWDj3tQ85dXoVPbGQtekH
hnQ3KpKApJ/ikxjU32ltEQjSe12ulodxS8xr++yq2FeYTLMCRiSzOyqWkz5i7Ez8SfnnA6b0cp+E
NcZ7hEqrqWi6HcT/0j4FefTSl2a2TqP6DO3swWxfocEiHe3aGFsUfuI/B9PqQOzOWCFmpUmHGWI9
BmTcKMowoFgl6b6NlgIzFYeaaQXGh7cK6ZKnRTiQwc6QlESie08B1CzK6Mr5ERGNBB6coqC8kUqE
uhV9kQex3NghwACnBuzLV13WzCmOXhy1/bIDgrfpValH3TYeoyxcumeIiYckqWEMKQkUGT1hd0Nf
O8y938kk/T23YMVTMWkvVT4R5gNKjV4X4IZKYGPRxCvHAngCofora0zcZU05PMFG/iJrhYlMOF5F
H1G7IjR4NtPuqYumJaH8RMjOQmJ3QPLahXhV0CduhDJM+9JhbUq5b6Dj4++z9Y+c/LXXNLcO5MwV
ZH6zT3Sx5R44TUdn3DSwncqcBE+pkv4KelQEUFTBbh311gSr4MTvzkLPprNWn9JAq4+zzcQqzPT6
ljJ+0lXMlW0UtYRh5T8yuq1XpetrLGKmbxhafCRLofBqI2f6ac6Jxy/BUMxrojnK4yS/+qo9BV3d
/aI++gm2enyFU+9sajIvhqQYdkxX63WCL/2hBrb1gNyagJgwT89TO5+HpSwwGNg8lCnKp4amJENc
Znc0ICpaLJq9QWhrPxCsixKiohNAsCWmi8W44crngWMx8xN3RcrX3uFc4LPCw4TVFA2KzvBelr27
UlVxTHs79BVDVZ/NqibmjljGDmma08pw3zvWL3yC0N04ETKHcV7iQdi+SJkQ2Y27QTm7NpaGzlDE
wXaBm8m5F+ciadBk1zU6ftP6NTHmvhQmtnV3jJ6497Fitxy15OB8YQHi6EGj4ZqAJkvzA94+yyPD
k8CAoCmeSR2jZqnEKS7UwzA5+PAxGYMIn8pTg0a2ran5tZxmpGk9t+BMkFkLDP7ZZx+XKNgbh9jE
ZBIHKdNjP+gkDtn9c+qob2GkkxbQoo2Q0g3xK9LjDJTuZcyGdzvYlYE9bijewUapDr3Y0NwaNSRF
J4ugh8BGpyxCLIzciKasm8T2Ti3Ny0Sk8CUJkmsI6HHdB0IHVgSgkqKMXKn5cSCieqUN/Vofs80E
buORY+sXx9B4Q72gIJRqD2OWW+ssgPWQRIiaKMbMoxQ2QM289FBebiNlyh/dlllsOo9EzVq+FumA
ZnTztaitlD01/5GO1kbKsr5UsABXMbDiNbDHHda37Nz2CC700dY2JfBfxa1yD0eL5VV28mzgGjlY
VrqbSwL5sIsqEO+VNzZT+xzVw4ueFKfawV3VTSQ9xQ39X6096U36bszdzLUonwPicbZRYNxYvd8K
MaubvCZYVfs3rs5rSVJk27ZfhBna4TW0jkidWS9YScDRjnDg688g+16zY+cFy6jdvTsrgsCXmHPM
ztLrOO7fOYOj45xiiG1r51FLvaGiKc89k3JmcjgAUf2s3XZUGFzDF8a0qNG5HTixf4txIUG7HXbU
aCiuUf2nFOwxFETwDVFF3eIfweYCjGBv4uifcWIwJ168wYx1DDQNmec8+BMm7ThOAfenTdXiuMX1
1OMGjWpwAhDF8C4jMI9/jgQHHAfmUoULXbKxmxf2pOiaSQdordQgk4qCxCGG23MuBtX9oVVWDdzG
ZyLokpPX7QewILs+J5gmkOBPXXyBLEjnvz5lRqzlzcUPnzvib5o18a5IsT5kGMIYdsp4O6LcXznY
oU6ij+u1VYzufgwjEiVagrIBf53cdskZiZKP0K9ekBBOlyPodupPHiTEy/T2UzseQ5apB/6EAscr
p0eS3z2sbpfaDt7MzMKXSN7QJs6L8F47vzoRdfe2JhpB9U69bpr5hjozeUG35dyDqto641zuYIkB
n+aJfM8jU9+/f3Jr0JJGlt1DhbZDRmK68hkiT29lT+EZhqc5zCMkPku6kx/M2+Zmx41Avm9Asxrb
wxAUsC4wi+BVMvr/LoEPDiLAZU4uEV6MqJCs2/vmkbnRZxpscmX/bmn5do3pGme7VfHF1nPF8dOk
G2LJ6jMZwFBpmxn7gP4HYSi42xJGUtronKxOnZ5Dz3uPeS/3GS78wxS/8q+eQY+QEOPFRxRHDsei
9sQ7b6m3DWbEJIqVhF+SoKaG8ilNpwiJIGC3kFnMCYHHS1HQjDoQwwoVnyzmpeALFm0NFpGtIYbx
1C9eqST4/z8xSZj2heFdo9AIbuPQhLeyQqiMb/by/UeIGy9pV0+nChXVjlnbEzL8I1yTFCicc8S8
Z93qrmcb1YQpD1EQuOXyMkgomOY5r2HFubxcLt//Q4K7AAFvMO6QP4LIgSzXgBxlIO3tib4zqX8X
zWRiyvcIA91ZTu/MCZAbJAkGdmOJf66sjUpC8IzkI0rEWdhXIQKJ4RV/pL1HcZZuEZUVD8sv78pd
mPQ8YDDqcRfKOH2PGcJhgajQFywvEQWrfQdRcDWTFMfjUtqvUSVrjNR/cYJl6ywT9jsJNybOYa8h
V8UJHl3tn/J6fOlmD6xe8rfNo+e+d361oxt/OHaJLR97CvzcXYcHeZc3ob/phQtUcQy30rCY+Xsx
sFKq06Yp6Si6c9sa7x5cmQkR9uvsAlcF1TE9hhIQWuelzVVFiHVTk+oSx/NResDfHAsv9OD6Fz2i
N3RrsdJ+V+/k9E9T+azbcXqjHSOqQVq/WB+mx87XB8BMFBGt/IpNiWDJSsSaL2W3gsH8VwsEFIMq
/1lVRZEzd8aqjSFVjHh2VnHjFockN7dIjzbsh6J9H5HSVKJMiQLxlTbpLemYPiYufrdMQKN5t924
3uJ5yY9VmTDjrmNrjygXIGTVIcEpfNxTnrlzKxyiYp6peGV3MheDCNkqyM7ebf7CdxJNftdAIAWY
fCpr9llgtO6+jKp7B6cLzNtHXMr9KM3iBGPhrZeuc/++WAho06l6cAwfAfZMSHkc+44DEcoMLc5K
75XXmI+0xFs1kgZxwCxT3EKDEZ9pDiS2ONWlcYd9K1vSJUNMMiS86xuKfjYvBvDYb9IA2NhjLJoX
RyQ2uhbH+u+SMBvf2YDNKKJQuBgeTaC1/CND0eh16Jc7X9pfsquIjiAF7M5Wo9wBKGG+Y/jmuQzF
MyZWweg85ct1BnkcAoIM2ZEE9gGB7smN7FtH4bNplRIYB9CziuAu7ax8fF+aJIr4oJD/u44VnGl6
LmbdJfvW9wXgE2Xe0YB+xE1vHL9ffV/q0TbvM7rYgbH1JcXkOVmjeUY8eudxTlCT2Sa7sZ0ZSPJf
BIxSgi2yxrvUzXgPBulfqyWIPphxBmR0R1FvqkewXAyzNm6auDgILQBWK9fZJSj/1nbbemsxmldP
F+2+dssHgVe3NK6nPXMlbzVpJhWqDzw6p2mBNlc705g8AlyoQ7wgIPewjLwHZiSwrqOwkcUl6mZp
XESWjV8cW209iM+psrszztX/ffn+s6wk3ClOLftkd5KqYcqfssBKnvMsekQm1TjgvCe2vHg8K9LL
O7CyGzYhAQ2pX372SuDwFWV3G0Wh34Czr12zrD5LREhOnqExlSDHka591kGMWVsS0mBRaX4GLZ7J
Xhpvqdk3oBPqX3GIHGpcnN6x4xpbj7SEPQUHL8X44frSfVDXSlyy39u3szCV/+xDTz0C/7A2mCiS
TyNA4tbzODh/v5y9Hx7V8anpQlI3eyu5AbJH9eOQ+Ba2qthl9dzsmejHn4qIsiJxvDsWWCz+1uCf
uDO2KYrRj37MHcitAxEb7FY+GvCAG5AU4uiFrn5MTnqJvTI7Bf1wEoMK0HSgOLli7YZ5whx6E6uF
thb67OOmVrE3LmHTAUvO2P+wmFp+zBeBa1TMENez5EUNlrWf4DgcgPmJN8Mu7zVyv51l+3DAGo1B
2XaHhzeP9hnjq8CJlgzgj7g0zAzW8InWQWg4Z+7P5lFH9NYWb+yvQiZXI4yHd4y10153VnHw4jzf
jphSIfno/hT7+EkLMYLyrdx4F5TKvgWj/UEQpPnGtqw7z517HNPkbSg6pKMMGO4anOT3K7MdkmOA
URoDJlVHXU7J0XJzimWCxOqI4FBXu/169hlSqC40qAVbvHJg6q5isNRB9mF37mxRb0yU19u4NsOZ
ZabrEttZ4jjigFyhbNPHIB/v311wK/pPoSp+NXh+FMg+UVCtRCnslQ+nFQB5EyJP66h5h/+HjbI2
QRoL5odOWvxMSMMdCBt9ZfVpbNLBwnsdD2vl5XpDHyZ4Sgv0pTbHosPGMAj91zxIQNS73kut4CKj
gPzn14hEOEDGtelWJkMe/2pgBqjV8J6Rj20oeaGkYHAx1b+rKPcuLNpJ15nbF1iTjBJrDo/8lbUk
ZnMi5tvMetCVwvlMk8WAXPyBLar5gHg0tjLeTxNZs44twXThI2j5v18zFtcHmoQA5wJS2Mj039RA
Zp2NxH87Zd2fkEE4w+0yOCe28wSK7jZncXYRmLg3vgeSNlQwAhcRhe8HaP1HZz5EgQkVdg3LyET2
DcJistRLGAFDGVmob4cBufpoa0S8qdvsylxbbMiLFW634EAbTFI8gu41Aob4+p2hACOA2My+QBJU
L9ilCnMuUfGZz0NpdN13Fu3DVrPxNEzrlwh4lEFu6wEJdidL5r+ayrZOyjacR6nLjzh0jmBr3UsX
zHxh0TVlgjye2ohhO21FEzbXyi+adVAugQnEgdLzoM4o3PnWueT6hX5N6GCd0k8sYp2+9uF653q8
ZMJb4z7prmpcVv65/jHkAv12VCBuITsoqDwwnOiRWLORe+nJn5FTbvCeO7CWuq+KqM+TXYv3+EMQ
Dx5w+G2qEAJSZyC8rkh58ycsrH4Xn9BZ8WAfNqQzBbg10SoOvP+x3f0h2nl+DJ8i3mTa0Pyrw293
0npX8f3cFla5geJJcmFbnoRiIFc4SbtYT1jnIU83oRuZIRleSGSDVcIuSyfO6wief6OXXMguaiGH
mVps2E9wMGMw3Ah3yk70C9sQKFVK5BwiZOp8KysPJvgkhi1Q5nDvfnaYtg+NMXvbPJpIfskz+jaA
gFsykOlxQ0n3lJD7Ymv/JhaIaNYTtGMLc8v4kmdUHMS7bCJ7o+wKBJkTUIhek7jhi5swE2fbNPk/
DGqY0ldkaLagwYAr2XmKjQCSKnKwgBR6dnV8MZPxGpOUiJoGmEPa0bC2gP0kcAn0wuwXGsq/fGBQ
5SWIRcbqk7oteBnTYu1bT5BN4ucqtvN1ZyWshdTvLo2bI7ohVkiyMIHhJMxe/fgMD0P3VrrLhuem
6PsdyyAG/xxBQ2xc/dJkUDSvGNEnuJ5VeQkSC/cVm9VA+/2xrbuHNwRMpuTkr/KxXfoF8Sqy8g2t
EJH0EbzptIRn6bxOYrE1lgHr4Kapto3DQoe9nXGL7HxjdNZmEXMLROWbqgsuXZOUuxEXRxpO5hoP
nr1u2L+GZIoxC1PmEVnTxcjK7u47ENw4Eu3GsZ8sZ1Y3zyue2Y5t8SGadfxokiY/pXRZmxmFA1yE
yjk5ZfOVs9bfBbXyzo1aw0e1EAE4M7Oy1RyO8RtkCn2w0ugfwmHzyDQZsqQVFEc/gSRRLFnbJYjb
RiE4MZodcAqi8pSkqBqidJ+iodlZSfurNqbPvOrng4rlxk6zmA10b5II4Zyz2iHJoKT5nkNVbcTI
jerxqTM3JUgkfvHJOSJjxEbSSCrNqm6r6V0Tsc0ehowRQ0aPoiGKCIFMwVqARqrARj6N5jpEULcz
cQoRasZNWw6IbkAl9alMdgLezMq3avOQt8YWMA8FcZHeHA6Jkz2nXwrh9C7X7X7S01dadcUdl8um
lQgqTOZctfxpARW+sP4ng6tFbRj58bCZ0pbsOv8vNEf3wl27sdEF7RvocCxJ0DS1mKJMZTo7i8ce
Nnaf+ALsqOuoEG/x3LYnVXrvqCVpUWh/C9nhC4fpz1QPjSQUrMb4AlWCVnQofxd8h4D/zM9e572g
y578on7l8U5M+wSfyb6TUl49K54EU/0AVifI8gV5OzoLAmvEhlOZ3L5Vr2/E9hK6liXEGgzZSx9/
pLVtsRwkD81y/9WNHZ6KXiAnRE1o5TH2WC2pjnFUYR4q9qhacBGZZBznTo+8kx3VHkVqU47nYEaz
11VXP0hpZ60Ujr7dvpMwx5OxwcmeNMPObfSeXgQGSoks3xOGtRvisNu2dlevDO9nzqy8IXx2Qi06
mq2El8k6NSqi8xDrmxeQXqE4C0uV3Hqe+Az3FE6fZQAovD/KNC9JG3yQXhox+cEgB0Ul9UPm7KSv
EDOhp4tMAn7/fmYp2vxQmJwNZzHDxu1Tl05kugcuM/XJpey3nJXKwuIQjbRNeBGOcuGNRfmstjB0
oAXMtzABB8Z9hSHaZmTDG0uUJSjtPtnIErId3geYyXk3vQHs9cjVPlTOeAQkQbS2PvvheMcYDDeT
PdVejsA22+4QWuR/MWF0fxBqcKoMEy6bS+4eVlv0ezbngcMJy+8o3jvBNqLls24CcBl2wpabkhX6
eH4WTnlTaBnRMWDbDJsAcAIOqnIE01T8kaG4qMVzNfWHGq3kRpJnvynaZ2Me0l3jy68pLZ7bDJeY
dg22EdQ5cUkpWXDfXL3Q/O0zT8V0e3f85pLE5DN6+b5s9AVRMbvcKgfZm1+m4N2JB3Aknvw775Zr
PPQD8yErWRuxyHbEvBAjYMA8g62wxYICuHfcuoVF/mHl3Ql+6g3zEjfFLYn0UQve4IAQIv5j8ocf
YVhWvXqeZwd1jA3bAevshYGkriaG/IaZbU2TFfLMfDMeU+SkFct9zA+xZfYbTzoRnj1E1jUBCWaD
M3m2F2dkpiMsFd6RZDZQRiBvCX3hZm8dgII9amA6QQTESIcZh+y8HOqXDnKgDRjgA9BWdqEZHXt8
7AZsu9AdmTuTvrOSRfJuBgOBcHOwsxx2vmOFIG2yK59hqQtELiyNp3a5jD2OMORI6SlMrR/4z0yE
2W6Ai7FudgVP2juJbj1eqowA7XYYS3jAuX0xKhjFul1InUx2yGzFloXWmqhPwij3AqfLqwqD8TgX
QP370q1frbqdHxYrLUc5ANgaWk/T8h7fP7mhv6u8erp+v9LlJO7S4zEOTBdw2g3BrH9JJHHfqFgR
6vgj8ZASHtfDxSACzDq8QCpLH0X6PqoqIY8Vewl+RBwlZvI3dxJjbyVQ2Nq2Uxe7r74y2wNFOiEH
zZPQhRzSg9kRWu8r13afYoeJJo7afTti2J8mBp6BjGpWgunBWFZqcUkHO6BAeK0D+zTMxcQ7btUn
O1L+wWuLi597u5jUTDuMnTdTjx3ZyiwCqBUKwbRiEDA4qyCRm2rM2FOPYMy6xLbvoGdHYu4wFkJj
pWqTLObF4AXbSNMOqXo0MNO6aosEtoKd2SAvDO5YnLwHq7HFkx4lpBsU+VbRcqPIBdpo8Xg0fX3G
udSf0a6R1jOSMYQolrjqPL9PnfWuPTmCz1bPcO8hE4qnIijDPW06a1+q8/vU1My1u2ZCPZ3op9li
eJDZcbj31Dx94bJKSVqt5CQ/dWR9do24SF/pi2KMp9Mt8uDqtbSafCNlSgnE82NTTUiKWGFmJ8a9
G1KSUcvYhbr0eO1X+cIhHcur0Bc3yuh1OggRPQo0zch04eZF93a56HYy1m6KPq2BRrgzWh5XYrE4
NF1Q3qyu/2sGUUwQjG/cDTt5SnMyomVotWBnTArFIdPv/lIdlkBGN2iDSr0f6x73M5qFM3qK9mwt
F6y0wAyzbNfHEUsBo3rxJdwqW8hrWat4xyjyKc/88JKy/VMs3zdIGuYDKb3Orq2qtwkpPE4/bhw5
Wc3BkUz1y+BCMFPJTryNzgzRZHBCpursvdaN+fSG+SwJNDrFAbdtmekfjcMDxWgjmxRYdnJNDxVj
+Io6/8Mv2vDVGNxPbUfWlcjDZ0XE/MrpYxZjVkVMeBR9oEmJ71nS9692Ye9yXzmk7QTJnlYsvgfL
hTYs2FROkW0IJxlXseYMsidXv8bRTNSl6B/fr/gqy1Xt+ZwtSbXznLi/Ocvl+6fvi67lLfPT/FQr
dGedWaE4EpDhS3a/aMTs/oJnwZBrK5tJyujDu9VO89GpECW5oVm8gqCJtxF6b/wRdAGhFX0QSb61
PY6lsTZMts2OdXUmzHpR82VN8dHBqf8mFh2whXPbHshmaEnflVn3NCBTcAxXfVQL0DhoQUvCxYL6
Z2evhUZqlfh5fXSWlyrPH+gAKtYc1aMrhT5G1ZDcEmNErWa0n7knplPCtOw0MSM7gZUItnhtCf6p
NW9CmPe3GgPm2kYhhtRRtMc4CH6GkDle+Q+RpJwLWDz0Pbeia17qvMRXOVJ4tL4yr4PbRXezK9ER
76ZiRoTpxTUdzhjddCC7S5JjwCRbjUgIEyQQuMENom2MaUL6a5YncCQneYZi5IN3rZ+OnW3rnzWp
cl3cN+eyD6lAwC62i1jDd2fz4cfdHUVwtDcbJM+upZN72BSgPBQPs4SO+wW8SlbBp530JS6UeVY+
WhRjygImX+DjEOEAPguIIDnnBhy6758ECoPjCMetJTf0/H1BTzWeoc7lmzKFyzlX9prFffRkFRQk
GpDGbMn2Cd6Gesp6+UMqviGlcONruAahAt8uVVhj2J7SEBJawLGfUo/383lICNOoIhsydd93jziY
ARfOxrEpCnI0PO0TnGLniwDoosy2vULu+oI7kJ/Vcvn+6ftC/zks+yfeQvrqNw7S6lqFPHbCalvG
GgkBU8uWurbGXLva9gWCXz+QsMZqM9bngFQknevfFMDNRXvZ+GJ38E950m18WqodLqXuvYu7pxi+
/3pE7XNsS3AkhRyC1ShDrOnlMCQ4v3kdG9zkWZswa826HL+W6m+dh0JreUXe0HveTHW1zj/Ktp2x
ByUEU3aMEc2O0wJbJKLp5TKE8bQprTnYhKOT7QzYGZuWpK+znRlPQ1fpy2gNN19Z6sl1XEopyyMm
zA+fyqb6bZp5/zCt/hHXo3PiIeScvMrrd709A/OzlfNs+SLakxnbr/mowVy7Fr3igASQLYNXmlcZ
MkMweOQQYOQgHdcQ1j015leD04Psgvg3w4DsmtAZrYwWDVsg9mnqxffQvKfDMJ5BR+ZPqGTBH6J7
BiHsBBeSE+09meEcVGljHS3EnSuhR/Pk9TkrRiH083LPQel3HmK6fx8pCNGda1SMB9ty7k42h+8D
7faBQgesbIKQHjHsrRZNdS8a4KdF4J/+e6Xb8Oa0kEqBFIg0HAtKByfcjGi/yCML1ZMpRUFhtG4y
H6dD6D6zo4HlN/AWtQkMmQzE4bWeZ7WjJuLMcsPg/n2xMsDw35ee6ffaQ0e7pTAMr1plxN3BK+Rb
v1RfTtEdxpba0jNBMBi0f7csatubQDcmJwZiym9HFO/d95Ah/Q+oYBYAMYLASrfeRG4Fc7GZKZ2L
JDDRt55ILpY1OItRcnLp7MRaCfkSmlgAbSaL7aouWUHWnHgkwUw018HOH1VxZFbunYveaI8ZiM0G
GwWnY3en3WTtGtQztuAwXLdljWKnIgqtGvuXcBxSsg8X9T5nGqPKhvjJZmQ0FzDvm1Vd//Ewxu/T
Kj/lnUZOOui3eJjWrMrMq2n4Ltahxt5xvxMCRLwBi8dgJr+sI/6EXfWnRwblQXRYfZy+AtqT26dy
uXz/VE8HEunHp9Aux+cmgi7H5PYRLXfJAF1x5UxGuJN0vzu0nb8ro8f8H6lmy507rmYT9xsueXhO
eQjGGoAuwT2fAjrTq4Wl7G2OPnS7zXyRnAqjRhReQjodRAb13lWEEtcdq1gMlh3ujFVCPM9a0rpu
CFUQVz51cbVtnwbbmH4LzOT7yZDyB1y2uvL0S4BiO01N+ezjogIn8tQg+jqA+0A652M772YL+mXX
4F8okX77hMcwY9DDtigy/cy3KEPw3ZDTMWULz1LGRyPW+tnUndwycLghETKuUSBvQc5CHodc+YaL
lA1X5dd7MdY/azeYEGOZ81NC5ywj0wG5Pu4zhb/LSyB3okQkhWf6AjN7zdNmjFdm9NMfqzuuJetj
LAQ5KQmztFIwFeka/ZLOpY0I2Wj3QxYkkEiU+IimF1eqB+ic6UfNsA1IR7KEXNs3O9XpY+yNm5cd
DKPQX6YAl53Epf4abIJsxua9lVP9YiYY3yQrIDlWxet36SDoj6wa2kHPYIcdUNFelsXVgTjpa+j3
dwaJOA9HFd+myIhvc9TBbKrVvG8mGoqhtWt6t0EcqsEgM54hxKEzYJKPaJgOaBdJBiSBb0u0SoOs
e19RCe6Sjq4SSdZPi8cE2Zek3UZBVq0VCFM0qN4LrcKlLrZRmiQPJiYhOlFXLXmF+T0gDndHfAie
dz5diW5Omyk43im4yTlgEwRRBUk5sqgBSkeAkpnKcUGHd8+dORQ/kcmEGJI6iM0gIBJG+ffATEja
cnR5Vu+J61sfc1C9dX1HyJOXRCwS9PjSSM1MafSXYMpKXLHvoocC+gB1KBLLnpCRs5xJYFLWjYG4
RcOXohEO92r0vZ+OokXxkT+eU3Y7W9tJkV1r1W1iNnMnumGb8VwbrNE4/79CHLULFgBbP5O9xwQE
te+BZoACI3Oewm4yv1TFuGewfJM8JXPesM2UeIpUde35/dA55cEjGcM7Qt9qTzKoR0wP3sxCzKhN
K+M9KEL3gGR4E9vMk5vZ6W656v/2ncuARoLzcE7/fRKOKc64qv7CYkkInLHzUwDz6skzB/X0f/6M
r6u+uoPxBCVRmxEZur7ZXPHoDc8T1seVcrMn0xnkJc08GLQSMEPGNIatP1PuVnoJBPs2uBrupzUl
/onp4pGBekPZQTnWD4C3PXdkTpzZ1c6KZhxgCQ9RmZcfI+PjCir3PQGWLouUEKCpFui+IvD3UAeI
7Eqe3bYWH7ODSS/w+O6iyE1RIdblycYNuqpDN7wZox5/ZmV5a+EdPSpwu7ibrQHob3AlUJF63Ov8
lRJBvQNnSUjJUsS5/fiBQEmcPXKcDnmcGZxQ7De6lIrRG4vlmPvKutYFVB8Wz5Fhf3bTmOyXjRhn
JEnYRGvA2RmFPjfFYubOcRWJbAz2312YbCQk2VH8tLRdHvJgpo1PxYZlCZkCGX+dmUV4kav4Qa6p
PLh6tNn6yh0BztgvBEIPENZY8gpnn1iIz2PLGi86JLgJURNHlkbAa4otkVjbMSR1rPTNQwXbl9k/
32OFwouD3PNPfTqzNt7Vo5ifXJf4odhBo0K/TMgnVFCKbHkqchAUXfzHIKJsw+oR9vyEXS9lDskQ
i5lS+kOWOCQjf2PaB78XB86zc5RDUlI1UTJglqwN//TWGTwydHKltp6cAJoLa2+EU/qQSvsvdlS/
SzM5G4zRUMdcw6Yq7qgNEAzA1LIsYqWRlcdMjHvonmUooQf26gpNe1g5zFKRTrJjdrvFYytCuLGM
K6Pxz5gQc9A0mfVciTmhroO8VLNrDyd7M7dimwZ8BTBMQ9VJ6qM5OMw+86DZ9qKWO5btDX9z/2+W
2ON+Cjz1hGoYp2Dhdz/CrD4PmBP/cZjt7Kjfm0Z5t9UzT0+Hbq1GVpvu0inwtw5b+k/LMffgB+rf
KiKWJKukvSHO0N8ZhDjE6JfXifEPS3t3MEcysJAzICBW4mqiIL40QRKds5wlsXxQSe4E1YtzCeLQ
JfqQr2Pa9ulP30z91dQVsMynsEXKxN/CZLpB3ZMZBzr5NSfCOU3Zu02sAErynZNiTn4g6ojofzBE
G/+SJckDtqO/amg9jjnPNAxkObgbbc/kiFA1N7CJuGnnl9wyBRQSwrbTLjBg7oTtETQ8GVNVw4Y5
98e9ya256RcJFGL+5oRvDd+1t8rTemctuxgYY8y6EUHbDsR213iLO3Z4WZK61GRpTDoyc1Hb8YlV
HPzoz1B55gFIXXijoa7XPjKo7ag68+LJlGYdTHZVjDXe86aFBi3jc+WNf1nzfQZZQiPZJsWbD+TH
8qdNOprZoW8dDkcPLk4WQ1To2/5CHgQ+4j4jM324jMvZiNMlO7mZ/wRH67mhWD7TCUgqT6QzRjn/
LQqzes6Y7NbRsGj2mi2D559sW4HGsTERk3xTebRrizgkzUHDTcsBzxsprCweYBK4XgV9SfzKY9/f
AAq6BDmahrmZsl1dq5DvGkdzovpj7nPmM7Jcj0W414OJ5ptk0KiJXhJbaYandrTmTUDyrG9GrYyd
F2GxVom/a+qKdFLL/9HPWN1VDPovmnx/5xtGj5AZFlF46VNSYHSUsl4eWlxKrMUnojHAtD+QCT7K
gYWKmqphVzokWqYW+/W2oXbLdFOuQXN9yowdD5OrVyN2SMdQrd7aoX4RA4K5JPhVZ5j4UHCsDEFa
FLnaJ8w+dwy26aYb++Hd8WICqwetYVBGfDVKDYWBz21lmtL/kXXDH+U23Fs+kys03b9KspIyFI27
uIGSgwN1TTYONgSDmAuR1AcKI5yNLdGRGIzXSaYvVoJstW6SjpNX7/I2DQ7DgCR6oOKoUG3qPicB
CDmh2fMtnpaL+lf66YtsSd2z87q9dPrq1AZWs8lakpjb4QcpKvvZ/FQNzHHdgyNvgrQDIT/Ub4OI
0Ee6OxRZ+h3VzMO2XY4GGLa3xIysY94X0T5PAX3HlK5re3ru7cY++fb3AByRNmJtdh1zekwVIQ0W
m6WV4/vWjpnViE5vugYzsD3cYC8WyBNUBibBlfm7A1buzCQO3mxquB80r8zCcYIdSI93P5RIXgbi
JDDiqA7bhRlsO8/bG6nvfcgx0TztA0Je59L/YJndEb5c30g1UFs/I/ixp9NzMG/spoH+LB3z35rp
1XPR6Q5XCe/s5FjPJjwzTN5zfp1d9u/QuyYYEHdAACxsMbfqOUk3UXhFp5Du43oRBeqQTUwHO6Bn
6rj2A4Zv1AcbjSuabBdyTkidPyI9fBkIdN9gwn8h3ENuwZUgdCUc0e+B2FGL3o3RZSo4acSjnXzJ
If5t1BwsYxByIJEVZszhSu84VpVEsMHjE1kgVZbalgM6UXMKv+ZpfG05Xm5DaziXVOh9mvHYwll2
bJDCEVhqv6e9aLBxpCAbxiE8xeYuQIR50KLBxYTQDW0L7lYJNmucfnhW9UtXGgNPHKz6ohX8MkRs
mmz/ib+q/7gCkUzg5hZScVc+scHxLmZvroZCozTmTbn4i+bSyatz3cnwgs6fJwKJJDtryhrQeuRW
dirtV65r3ksiCnky/5SCcy4hkEZVIfBXBBMA5IP6mszXOHVHchWS6RL4vbPVKEkgjqFjS+YUPARR
oVk32SeMrAH6xYpxMOCtlVUMW4qf8uTayr8QYgHA3vYttHLGTJ3VHNjnTPsOXutMb3P+vnBK8hPc
P4H2CsJf5gI5W/aYf6y8DG8Z5tGt1ePmK8zGuVg5PWJvF8HW6TwDMWphnM3+SZpmD9WyKc/Yz2CX
StQZyXbMJyLMLUfu+ah+cxQH52mYgjOaImX7+miQCB5DMOzywTuBDia6rC+XlEZ+NydGleMTBL9J
mIyTRuftOzxMR98a3gvKz6dChPrBkwjug3qy3dI4tkHyT/r2cBczz23InbuhwpddWBtf5+qSTq37
36Wk12BkqeqV0m167svuR4IWb5c4UjIsE78T02XdpXtBZquqG0Z7tM2pntA91FnLBD3xNkgAEaAz
A2cLiOjDKf90ghTTfor/jE1xzJENM32UH4LFYxKE+x6MOop/gLmmAeZlkCgmqMvYANnsb2H2Ry3B
hzVpfnUV+Q89iCMwmpiIhQzr8ixxmqFb2temRfAx6rfc7/pTQw2+sj+S2kJ73htnYjHmS+wIxNV0
z2uR/cU/gldhmo5uAVea2pxgVs9d4uWqLSVBQSgtArikRqsQ/g97Z7bbuPNt51c5+N/zgEORLAY5
uRA1y5bnQX1DdLu7OY9FFoenz0f/ggwHCPICuTEst9uWJbJq195rfcuWoZbwDBTcP60RtkCQ3SwD
gtSclZ8BiPNKMvm46dxUhq3xtOAYCCdd3wdYdumUDfY5AJi4m0nEBgrg2Qgys7NfNcnF4qh4zSSU
NRc3lYuhK61S+94HpLck7QNDgT1sAA5S8C1ZGrhllMjSa/s1DLx1JE9e01oPh3mqrUPdZPe5v+BM
LPWC+IG0FtTxpuXnuxH2SFAjceZWETs/QzTEsTKhiTyh1F0TfIUeNz35yQfa8URSpP38gEcx2cUJ
MXqMqw9MJKMr54X51FvqyQPXvE8UKBrPVS7+6OHnbIFu0nnz1XuK/JgVC2UBnLt+f2a22Y+5XfQx
7Y7AkQVJjAR84ES4q+Ts7PMF83dm4rqChcgZwnHR9lkp4EWltqSzbgR9ojPpG0fcGOLOQxos2od8
MeBwZPKDv3PXxJl/5qJ5H02Acpw0XUo7YZ61bULUAtpdf5sZCGuKilOuFGKRYKZUwZndVXF6xPR2
lwOXQlBBW5y8ZlYeNX/aBCe6gP5P8UCKeash6Mw9zYTRLg990f4NmKNuprn/8vKOBBsOIZqTApTd
AYGoKx+qWL/ExhqvjWbzIK3qgMP6OXcZMK96uEwOJ8Aj7m5COei2KVkC3PWY2ukE17w78Kanp8GO
qmvUboWorb1s5zuQZ9CIc7zzlPhrd2g3yN9GRarNnBjZPiuMQ1VjR04NZR6TXTZ2J8BQgDKtKMIA
1W2uAfLKU58yUGjtLxBdecgADkm4QPI+MkMH8zIdoxyFupuog9OsveyK5E9h0vswJvuxn2OONsoh
ca2WT/A0t2AhkLqbJb6+IkAHki6vbmWlJ6dRt4S8KcdNfg+ZIpkk8gjyROO2jSMPQ22okvhBI0+n
7cxZ2mueEExQIxBfxWTRqFrjV4eXv1TL0Wo66ymmXIvtEwCOvdUXLqCnutnZVj6TcqLgmabPcZ55
Py2DliwcqZz5wGY9ajOr7R7r0Zw2LXjO7Yy8fNNdhmHSD7PJwd0wXCKJmdkvwP8ecrrrYxfirJT4
lrTDrmCjG9Y2IhhEwfPsDtxIQ/wQ+ZkLlRVkW59+dHYk9pV/66n2lv5sjwmST7rVj6ZvFpc8lU9z
JfpN0NkEjBnqDrYGE1rM0ij9mNfSGCD2Z3mxxw+rSPoHUrh2I1fuWYKHT1zPOdfdWogIaOcmd5lm
DLuLGOJtU+FRc8/zvkjL7MVI8dSZ2S3tq+jEmgozuFuwCLb06Wja7lt/RhrNZOkOcjGuR8HQ3Itq
XINHDUH9BYUJU1HfeMWuAAtnscZ9K9ovFbTjPmeIw07IsXEYf+feUhwGO+hgZZgM65rk0TLU49wh
FexTRWtGI5tBlhxvAwN37MoNJ11nbSNX2SpYmoml7NZ9buk9kpWchC82k0R+UT3gBWIa6xXx1mog
ei7OKu4UdNQH0e9Ep4gWiVu6vbmcaOMJcjtjJ7hG6yqrq7iGSpD8ivSEPYEIGm+mjEBMbyAz6tfY
oCjbFZ2vT34QP0UG0qzMKV9rhAq4+PtbO5DqKuweG/T6QRqMuzNIQ0g03bCSiGNcIt03U9yhC6kp
92RVPcV2bj+r0qTrY34y3it2fRCfrLKw7uogaraV3VI0MOTfeoHH2Ass3lNV4FAci7rbzso41SJp
XvGT7XmL5R2vXdiN3OPjetiZ5QduRhjNRWA92j6Q27wraQTMaGNnK9JnS6jg4jTBS07Qh8eOdYJO
moWRMQ+nzAV2QpPk2uNWJkcOApBtN0SUie51LPVTmhcY+UepOaOWP6RlDzgJMUC7SOSQ6DJWw+QY
KjEwT7FMykkAijsaFn8HEhouOLvVC0/yrsqZk1gpikXvhcQTliLAb9mK64vopvdRcCbt5ROh6wE2
GYZ3kB6uAjKWWWqAkc99Rwa7/YAr669Dp4Q5OBbJCG+iTXr3FgvmvBHwWSfh9fRSvzHYcQjsIn8w
gk6HcYMq0+6BZA0Tlwcyy40ye/PRpTe/ZdTJCVDqM5JmUQ9eKLQmZH7p8pOiRx8il+2LLDvBlPma
GkAgSNrIztTs80lqDNtBwkFUtSLilf00jD2Wlcb6qKIPJ/JIG4uW+F6tUTrwEsWuMPWxF3F9qLEW
1I3pYrtvhq02hu4uIc5hQ/JAsBUYzM+5Vx+nhsn5SPzhdupAXFSVOtmm+bpwXt8u5kimMUqecB57
QuFxjrNK8/15geIjA3TbR4MFHMwhmZKl5RKN1Y4AhzCZdfqWGOnL5IB9WZnNYLSQYpdNFx2pefpQ
e469HwUVnLXuw6kb6tWBYKIMPQurutIvLbBcTY+RLsqHVbW05++mhaWY6DGwJeBKlRZxzwETqzLp
iVxPPiftsCMtOe5v1sFJSlYtU+zRyYWg5q1dXWCoKoOeibKwX/FbhR0TyH2ECPPedGN0mR4qBs70
GyfIxGWYL5GeCbLy/PtlTF4p1p8ZHr6KgrJ+mCQLHJkQrmG0oR8kCSfv1gxNwwXbjUeWq9ZD7FDl
KroKhb3BR1Vau79cjmGzOZwWqH9WDOp7zJAzRK5Rsp0P3s51Rk7jpf32XQsXJc9bTkQCVyM1/6Qj
+gUtKVEt8WTe2hFHfZe/T9j3Crrnoad3HpbIo1lz8G0jRN4ufeyhdgqEpc7HF7rk5lqUSX3GBXIe
xo4/c/TONRfxIcDhuD4PaGp//HYG5antu2qsYbmVDf0nmbAXn1RMJN3IQJEDEqgwLcdttCzLm86R
nqDew+rqDd4+LSXWSytezrGQjBjwPfli3HJ4Sh7l2L+QFYuEtTXf6zJYS+DcuzbO6zJTzooWxlOc
+gW3RfxBgiKC0wQyUwdmGPOae8SGxOEUC5RDF//FyCndYo0aa0yYFNEvIdeVl/3VGV0qo0meE8Ey
C6WqBygEwaZgudwhbZlPQAcvvu9ZD11mKMYHxZHb9B5CQfuj9ewaafjK1JHzF2xNb98jt8Mo079I
a0hOfTD791h6dqoaulMhDAKXu8k+pGZNLkzj+0Qpw04ZeEFIMJSXpPQ18VUtXXMJ58gQ5xGy0cFq
B7SDRvxraG6dMfxpFpG/ito9uNpeNtiPLhzukqOCfEAAJ96ctkjx8dCWfzTpMM90Ci69SIPNwiQ8
KUrnB0kWLRVm3SUJMlc0TsSIHYuCvK2hZmnuoVdRXHqvJh4hxv/yHZVpgNQWX6HbnDsIBT8q7Gpp
nZ5be6z/pIm+C5b6AKhJP/ZYOB9YbH+5i3PNyJm9GgNsKZXbZL/ik7cG1mFDtX8XQ6ir7otXCIGE
ObvPA01tNXkYZWFHbr9PiSOiC2NJ5b1b/nHH2n/rjQIfXjVB6RGsNd3glfd5Qw1GO2D4gLr9Ss8p
IYIDmuFoPtaTT1wLOjASAMn6BXhRcwapwQf56J6SlSqgqg4lEQAkSAUtZBO01RhI3b0hp+LVreM9
R/c3ORtUAHZOPlvTGg8MvS5+ln3RU9RPPVl/KLeoUthuxoDxqkySP8zE3n2EEW8MFq2jmzG/rpYa
328Wq2MzTP0zucbbXLOl0Lclzwyx1n5kTmmxf1R1a3IYoV2gxdjvInPgnEkj4LyUOWGpST/TpKkk
VvSqVOfvD7Fy6bh9f1qjJzvLTjT7UtPE6quFVBWMFKidS9qY6HANtWpgW49EjO/HNWPTI3aYvdMs
EdpaM97pmhP59+9U/gxXY/3tc4QIXtXg4fCkItpAMP79Gb4i1KHfj0e3z01cg/zTP1/tGhJZRYyU
P7NjA1EbH1wSII8TpvJJ2N45UbSW2HtPQvYeEewam2E8xWGH1Ppsxz7qCzV2XHfr4+/Pms4WB9Jf
D3QMxjPtLiKm18++PwDtzMrNICxcQ/4aww6Jjg7oqe3M6D0w+uqaIkEgK0G5HwIn/j6NkSIQ1Cdx
TyLDh5qsCFlD/CrKqPygL+pizP5IqjG+N/xm3bZT/8PWAg9zv1LQ8+Xgl8DVvRqISdQ6D2rs47t2
ggqT6Yhme2t+5JLxQtt5P6ukyULCxK0P07UZtYiULsn6sBXyr0/n76FNdfnq20iZqp8Tlp0Pl8bk
HQZ4Fsv1YUl7bd8lUcc64tsf9HSyDdLVk5rG8uIkkXrPsvfvnmShhQ28GZvNd8eyW+IAO1Fsbepm
Wv55AaLM+SsHOpCAfdcgXwpopf/MsZt+sJ9Z16XCB1PgG+oGRz+KTFCQ9LQvk7bMPlzwN7s2JQuH
cszDb0aiOmMfmteB068HNiA1eO3es/H1+9VOc2zqi48x5vuhg0Fph67IPOAZSM1Gf9CS/k2E3/Sg
C7N+a1Zq1towNSZ4SQDJgh34sz6UHieUnAkb/hFnIKyitE84DLJP0cXA7lCojW2dPlI6/goGHd0r
g7NkN0PB1RKZqbuaPIUL/8b3SoJ62k6++gG6vfXrNk2A0Z0YStEp2AonKj8XZ8I0l5Tq8v0wpZVp
Ls57ovp2V+GwCQE4EBDcGP4nhhwIIX3mnplPis+CGQ9fTZWNyEfHB+Xjrhi7mj16LE40oZIrpkK8
w0izbpz9z0tLVDeqk1u/JhCPpjeT3A5KYsJxHg5Jf8HLZb4MTjZfhxY6lZf18pPIc3NrGY4ESOLJ
T7z/lRLmh5eU4yUdiehmCB98GugUwrZKnTsXtCFpEalN6VMf87RB40ZWc7AM9inxR/dIsAD5zcgN
Qs7jrDtDs+zBiZ/aBTZT7HvNoy2Kn/Zqjh2lz0mnS39ITRY9cu/4RxpUNF7s9LNM7SMmyUeqpnmH
boZ3PdHpLaUlHg4lzXAx0eKM+wswuCKU2GShw3gPKE4BKHT4K4K5OtJooLnSw0uo9R9lZGpb18ty
XuDbIJ6KvCvNa0xtY3uOdOV8tsQqYTBnYpI5rv1ptfKrr2c8zTzH58xTz/EwGm9QsUjNyqj2LFqj
tl0gJnDyAHhBSgSbjSiZMfWOK+ZFMVC9EmLIwDYyQSKhscpnWM8kEayvdbwItV1w/+Aa5WEZbbu+
KZ7VWD1QS3d3sjcDmriueI3MftsxTYTMFHin1uPG9ZEa+0Ye3LBJqHBOpxX7GtCCbeNnWU0MPN31
fmqL8YplpXrGMvSGFWG+JQu3A8nohHGOJMQ7Rm98spuFasFcVKQgh1gJGP2vX29bAy6ITT6xWcfl
ezSJf76e2Il56BbwnQ6LQp6r9nNJ0+9Zjw/z4x0JU3nnkp8Rfv9lVkfJnokmubOE47/T1kZchJy7
nJKPxnhOTRXtDNbxo1N3/W1EY+h1rX+WwXdcc/DS+zkO2XkM6NBG3s0maZlSlnszNdvmOSIS7Pvr
vW0IqgqrOidOV32UOMJitIA3k9BynTCiiUUz7OJl1qDBStJFGeLtdTmcUreJ3wb61heyNIMwXf8T
wwDGiarxLlrl95mjq2c7iu59+Pph3LrmxdYcf0ayhY5YJadbjRPccHZY5qM3VbriaNAOxX+WLDcC
0h+5RyqERi7QksZ5Tmf9e+G0bVN2z6JmqrEm9kjJgX1YnmcFnIm5AJnM89h8IlgeAEyiQGP9cUJj
aOlGeN2b+ugg/n8WKDzQ2tM4bisWz4jbzcV3AbXZHA6dM7zUBWNkn9Y8o6u5fq5gjJrXJFteLA+F
vgcRc1uZxFVIj+XKyq6tEYN5c7LhKe9Z6GViP+Udi7ae1G+Iw+4tp2fmKN47gsSG81RVJjsxCemy
4nyQ4pJkBd+bLQoCpaNnGi09sDyQO8P65ul1bDwsgbp6aew94RK7KdBUB3PdS52Ga9wRqzoHEge7
nrxlxt+4r4tPkoqX02CSQvj9ZTMZHquiHV5AnUjYOBU8//onTdb0Fs1FEzoTs0Wy4Py3gqdnN0ty
CxJ3B40l2JEahCNKB3SM4qMoBhjxDHRYNvzllA2ztSWJbvpE8Y2TY33tbRtxhrXaoFq2zYnwLngz
AkhNbHxOdPeOUT8bO/gpEf764TPJaPQtgzc9Jk7yeyn7BxrZDKsRtcBaAxKBzQ92S5OngAwGex+Y
0LqgCISYf+pbG2MRX3IGgKWY6ptBnm9pue1zP47JOfJgy3CSOaI0pjixueoS0FGO7I4mcSW30cVy
Y9zBt6Ed37bkec/1S6vgxM0kwiYW0XSxCpbbPEQPkZO3L/3Q6fuWGXwYtHq50b6AbqgrxJfYV14c
KKvf31+P/dVIx2TLYrYtEhqwLT5p1r/PcUOr24KDgL+smEkQnOyK/oM0zU9s4G0YMdTSqXWxfUce
a8L8wiCQJ3c6lw4toNThTh5atWwJgISM6To/KyxjQIDXMSZ3jpFgGR7q93Z81z44g5r56Bnh3MR9
7va3YEDNSYkFkuZnE7vIBsxCrHaeV6VLzkeZN+86+Aa0CO2bUaVU2ZA/vr9z1u5LXLRQqOVrqc1f
WQW4ZUabXqed3k9GfuE0gBggnX/PWbJdfC+/05pZt9FTZCfFpbYjBP9j/eG45bRPMtXvSC9LNh7t
MMo1iJXaaW9yXmgnZMI/gkj4SlPUCnFhvTBH505WfXbpXLYGkYUDI/vtBO2Ssa53nGZDE7y5chQt
/vIMa0bK7Vy0fXdETubsGihndJQow/2CEWkScFwOVI0tC/FPmMJFJQmOUVHTYbwwpMQqxjbe4yYc
NC+urAN5AcXqvHrOcv6+o/wcP5aU0a9GB2hoy/xQRlV2MpRY6EHvLLTTOB+ui0tUF94MgrTd6NVN
4W6liQzZRlK63o5/SfP2ralU/0xaEAubxSndnCzrRkrqUxZXXGOBvwlcVLMrImvkcHy0lPfuDWgR
GcJTsRQYD7ruJKhu0TXE3rHgGY3r9EDYid6ls/88zyKsuhEdI50GTn2p2o3dNG3cKL/EJH0ykp9+
TT0GaHrVsp/yO5i/79zrB3RtH9g6P0BWLOivEGEF1aKuEZiVTT9Q+ZTdBNWQaX9lOl2YNjkt+Jkl
mmnPW1QbZH8YfynxIBPJlm1S0nUfXWCiuN9AV7TqzUmarSLd+KUXNfemyQBhyKOwwJwKWMbpDrNJ
DmHWmmqHMIcduG8PnKBHpoOmeSpnoK2KypijNlZ8MWaAcPLoBwe5K1Y68jm8acaU0ZA/6Jan3EK8
u77GUqXFrSvSXwl2AbzvxRnRz73oMXVwV5+zBSOyn6OMcOWWBiT+LoDVsAA9NPjrfxd3XYk/NCKo
vEVaHKb2m9UblN6Ge44jdOW5HMT92EAjxIGdg+rlMOsM7pvPex6trYxATR/NGNW7yMn4O0CXfyQ+
LGzeKrINo2MiCGlKR/0BRhxdcwUBLsavyA27DllqI9foNgFJKFYjd3UoTA/Jwm0giKmg6VYZbKks
izZz3B/CtfDgrKbtmcVz8YyM6RUUBGW9MaB39rGCBkr3yLtJA5yG9J8ybWSPiMmq+8SjIs/MKvjR
W9Z7nOcVqRScXEyW8TU8icRwpzj2TqtZAohNqrzms7NMxU7mFPc274+RITpMFnpj7kCphAGYbBBD
kHUb1HgaWIykKv+6vcHBxC66Y5HpDr+wicGBFLJtNdQACk3qQrrAV97rOwZH8EbdBTPUNeB8iPhB
kp6T9HK/GBWOYuC6VwJ5/pbAlM9G773G+JWfGl7kjR9V963FWuSPyrnIthYXmO9k3mX63II5/hEQ
qbnrzDk9W2muTmxR1bYntTJoknaTllP7SGia3M3uPU0YfQRN1b2sPn+Wbm9MmqutDe4IAFTHTpQt
tbztbWGwXzBAqL2ZvZYVQlcvuTSkKT947g96IDMMDn5LPFyjCDBtRK/8EC0pmUDvfTFqLs0Ok2xd
2/f1ajLz+R/31sgOMMbGVxAl26Ky5wPX30xQsGeGTZKlO5MfgDb/BdbeMUrK9G52MN4Rj0I+Epun
SsBxRA1R6JTrm0EO+pSJ4S8j1xHOh+8BKCC5GFhaQBUfjmAeNslA7EcbWaxZ5hdbRGi4jNEKhZJ4
SI6LSW0bMD7YNLpM6JkXP3GM9g/oDeEYa/N1FaSlay0xINbrlwLjGOfLJRLVj4VQ48pn/l96bAmz
Buo1JercmAGLs033CTaSUdPnFB0HsUGzQIEW9cgNOdOc4nUIjN8ZR/U9U3twFgNiyok0sq6tgGkQ
DfkTQNWR0TZkbCDAoN+qnHphKI7sImeLRCSwZxHEfuMZzLa+dlING4PTAVhNVAjz8uy1yrpvdWyj
LOOzUUSgs7YaWzKOamg3i4EL06lSl+k62zxjcyYxXnXU1hRtLSRLdP4M3PiJV95kghIGS2l9NNL+
QxV2sPdtnlDKJLkW6iQMS72Sa9NvU6N/ouhX+5GmG54aGLEDKlyVjj/tZVxlEWcjjx1YYPOfOtrO
TJVvVgRgl2ZNwpSBiBN+H5ctNghOxq01soJl9dYoaBJbzEzvW/yKmImRaTagr+6rZKwOjquJuuMI
1YK9vhkMXA74G5EUj/nz918XoBVcF0in0uPFyCfglx4zGsc3e+jGLfqVwnomXh7WZhPjbF6XWtp3
wIC7kAwqfZG64qKWNBa+fwVOqKfecUJpGP1jvsze49yYX52X1TfSuyMaSxsZONlpKkYCKChLa/zX
HPIMisr1YG4Dzt58n7v/1xExRx12MbMlCilTyrY5wU1Jd0FG8T/Uatz6MOhuU5uz5MjGvXbdSgaO
Uaqtl5VpIZAcSyps0xqLw2Q38c2NjQvMr+VlZHiKsyaqDlWKVfq7sIJ4fiwNJOaD66L+sKDDJEDj
Ynnmvo7u3eJxrvCyT1NkbTPyP43yQqfO3wXau6PKR13d11sMcdZR9FV9aDr/rmf5vEySBzytkx6+
0oopB6vmsIkTwTXqGLiREE7Cfh8QiNT+t7MUTUtBiHbaDyRCgRmpB75u+GWKkbIbGFWc42rmgrBo
99QJstcoaa+9n/2F0sc8vKEPYcTW86JHgc/iT0Tz4Ugu0X6e+z7sbdjWA5kYbs5QKw46IFuaBjH7
UtpFIdb7NBw6lLBBVP/NBw6ONCk2MwKlQ0Ji+oGhGi7meAw7KIVylWVVtAR0z0ulA+IXS4eHtLh4
xxEHQ9sud2IqFjiFu0U6gsTM/OblKaYjxnKbnuwxqjbvqR2JWgWOdcNRbpwjRDxd+bJkiuuPoRad
LF4yo0Ef5Hqsef3ED8oo6vzEV8fOIBcZrl13rDyMnrlh9fuUF/kISCGzZm4CXG7AQDqk86bvMepi
u/XwRm0B5fIcChQ+7FIOMuhF3nWAWRiG1AT9+BXHrKU+Vf18qPuUVSCTkNai56kR22kAfTMUY3Bh
N3iDd429xpopZiuSYtyUIymopV1Ml+rmgCGrWhZru5hRcICZDkH5bKX7YIz5tMvauNk3xoRNxftE
xvE81dXWzKFuuPaYb5NTTN76nj3g15InjJTs4X5ZJ0Fm2cF3k02DYLgPsx+yj8ChVKJaj7JIY21U
Udk6MUOSl1BnhAUxPpsfGn0jDkCb2OGkecPdMjqa1rk8j4H7U4Oco3j1jwz9l9F/EfGCwmCdgtVO
vRpMXZLJ1XEqs0edL0+48d4pvLcm2GC3r38IgY25jqN7Peenbrins7RrCUaRFhxKUXC2mfIvrJAQ
PtIYYkZ5kENv7Fs7s2jc4Y8vuXNN8KABcsyNXRR4RNvHqPtFWkF1GMyJlqTrnGVN9qfMy50zufNe
JQwnAs7TZAyPkmQcUjAvidt2+7HALqf7L0kC7qaanJ9owX9P7L6Nk6FTwg7JFOWxyi5g+etTkvUf
DlL8A28hPEz2a/TMpHWV7cXIFo2uK0AU09OIU15PlirHbG4MKMBWOc93VTWdUotXy41G55RMdK0z
7HIQPMkHRqBGzplNuc7fMG2a3t+5crjUcG4Xx+rusypFy29gSrCKYi8K/VxajJvIHwubNAXyTBtz
04zBTjuETCf0wYtWIyVcIFbBaXHbYO1f+J+TKH6JxbvD2ExLzvikghx0bcOxmH+yUKpNj8ZpC1Fh
2jA7/RRIG5FOxTuAcwsXc52yXTqhP9IsNLHjMO+pCc9aDrYSB9sfa0TQXEyw9igw1bSNx5neuBdZ
DM9wSaOuJe9raaJ9Z5f3miyjswPPk+USMTPrKxp0nr3XNEhE1zc5RifecZgYPA81OAHEE3mABKU9
xazzxpT9LV1g+SghzwiP353UimjKMYqJ2dWHG76BLmznX2NqAOTOFZcomQK5a+9UH//t04pOdzL7
IfAkSjyZvJZRjLgTNczeq6t+gzJ8Rpy1PDVp/jqO1V6Dhj4IRftYO8jCaAwaodkbLcXvAXDsSxNM
6V7QYN3WPVawhTIuu4+1RYMNz+bkFWddEBc2yv6OsxiYUWnS1kN4tk17KE9R67OG2sjgI1yLwSxN
hsEurPeafculXWwZ+tGnR3BQbfun840uzGOQNMQp9Y2JZLRjbpFRxS5egGi3vwcgsiWoi4GCR/C4
J74I6Oo2WfeHmSY4JwsUkpza9yByD45H7H3VvUqz+ql8wk2E8wuk2WDeeRQELbG3Skzu3jVNqla4
hVtCpaFRJye7Qx+fNl8+2hPEpbhSoxmLQ2ScgtZ8qgPgITEDdkHF6ZfOWwdGhiH4pZHza45DwOUq
4gpmT9ElEOFMlQGDIzOD41WCLhTzOyA3WWSfjUtlaI0WmLYUIb7sf5ajqjmtVg0yB/HHNRLIp+6m
sUxjb9NFCMHwX1pnOcVLskv54TRQUXGxsTchJEa5/CaK/qWY5t+4J7tNUTGxQmuNzRR+Pa39L4d8
qc2x8SWlKQQCZpXedQC8Kasi4UXEXNJCG9qguJ8z+qJ0vigGSMxj8Ugwvi/MBZdfs+PeimD4mYO8
E1H8x9AlP8lCf5w6/Cn6zZ3wSqDjcLbgjbE4Lz8cj2VfrMNN+BPMfOqDYNh+F3g+IUCIZXtDNQD2
63hnxr9Qi7QABnDUwt0SG3dIfgB1YzPLLK5uprWDPWBsXcot3RC1d0YJX+Cd9lOYioAw7hHHqZUE
XIatOpj2kB0Wrzw3tgdFzQ+eSYoIS6ICwwH6kmt17nZeoofYXXuuMng2S9rPksk7u+TotGGPhKZ8
tHOs69pbyUx7sgvPiZZfTJgeGlmpe1p286korQs3HZJ5mvBu85vvgDsHgz6x94vCBtXIDII5FSYr
3a+ptqejAl+nbW/YpNyVHGyN6C7JdzJG8D7LuNyKHByTlLQMSJi/ywoMTyUiYqYtFbmtW14hPGgG
CXIYaUpDzkfHI5kgg2Lcx9VXnjvF9imRxC7+/5zfqkcQ/P/I+Q0CS3iSIN7/e9rvpab3Vv/vYb//
8z/9E/lrW//u07cj0dezhC88kx/3T+Svbf67KbChBY7r8VuESyY0J9o++Y9/CeffbU+avi9d0xGW
H/j/+rf/kfgr/vl5/JsJdtu0HfGv//Zfv6b/Ev+pH/8J8lX/6fG/VUP5WKdVr/7jX5Yv3P+U+Gtx
RLYdoOSSHymk4/2fib+9biSrlChDp5R/HM8P7spOXYfZbN7AwOtsaWl1kyYSBPcibbqzI4P5ibIE
e12R5JgjvaOiAJkQb+5NQ/tb7GCImBqDNB0Hj2eVqoPqll+l8Ip3X9xlZg4zH0Vz619HmwSNqubY
kXs/ytJmN2UwYau23sce54c9euLQimnAtHR/NhZLehkVd9mIRtFf5k9eoGHfA/4OzZZvt0dnR5Wc
HCtFSpVg/75+f8i7EROdlR9UYsw4d1bsKHf5m9oxC9N3c/BoBrPHmsR9iHb+ycSIT14Q3WFIBVCf
mUkchEQ1RR1TLPPFsKIXYSXJg8Vgh5q/fuiLPkBsebN1/laDBWE1x3+KxIz/BOakxU8wpz7j00In
h6mLDmWfZZdcuhe71sGDjQ5hoXGxb0xGFUAHiMKiNWq5U3OKxyzm2Ub+fTGSLIajRo+wuPvIZyeB
vzu3ujg6i/gzNWpnBZ51kBpUSyTZsABBfyqSHUAOlRuUqDbyYLzyHa9p+j4a8GaLMaKCAwpf2lgR
U2jqhL0aEJGHizEU+1o372rw7nNGi5DEEcOnnUW3IrgutrybjdY/ZRPZ76j2Hbfqj7NFCcqWNO08
D5iV7WMAlwXyTRNxDQgIzJymyalv7gpoEsYw7GQNn8qh15eWdFDh9AMnJdpEaHYUkLQpC/BATVi/
OOqF2izdNLSz15bADzbB0OudnedkrIZ+8TTX0ZMziM8qr5Mw6zkDTa0A6vQcDeM5UmjcDV+8Cdqn
u1q0ICySektsFdtTQmwwo+ebEzekUzWuuY3I3AhNuFP+CDLvuV3Jc3F0DOpiyyW6bexkZ7La0vvd
506Lvz3dutq4U6I4zWlwSjnEtXn7o4qnlzwtz+zCJ4hMj0ZxXw/NQ9d2D4HbXJJIgkUbN2oGTx8x
R/GLcwv7RnbysAzVmfH9rnbFA66QbVG8miYN5SeG3GedlsdW1myey1YY87ZY1MHv670u7hJgwBGa
qkq9RkCV53Ybi/5gj+gbvc8EG2MNrMCp5XFG2ev4y9GMUXhAge9IJvGsGiBI8qyT6l727QOJpgcP
o8Yc5B/uVO0Q8BD6Zf+WFeGTKEMmNzinGTfyiBgSErqNC0SOwSGOxJYku0tMRYjYhZKRyBoMv0gB
acdObybRdkwKrjEg0anSe9Otto2ajksnwWZlhwIJtMDl3vM34fmH68jva5utTn5M5birqeIq3gYv
AGJhMgMpoTLhcg9mpggp1kJ9XL9UcuIcBvNRj1CDiMSxVHO0ebUQrYRe9/7f2TuzHsetbEv/lcJ9
brrJw8MJ6FtAa56lkEIxvRARGZGc55m/vj/abpfTrvateuiHBrqAgp1WRkikyMN99l7rW4NrrGzT
WPGmKK+YcOo+VsnuYAf9w/TfE2GcNSV4GKSDhkJZ2eK1ERRYMUJKnFxlJGfTP5MqX8Xgm0LyfAVe
19IP3jVkdHntrgPc6Rn/jU00XGi8Qs5ChFDrhEpDaYQ+XK5x38JLmVnONO1aKWeqsULrkXU62ylM
0wuGLQy++fRNZ7236vxss5pOR+hOexlr4+g5g3rjAkImzkHMpMdI5csYfODy75XGtWe1y+nNMu8Y
q4zw+mzZVOE2jN4MOPiDo+2j0XiZPiUC7NvYVGvmgCt7KDZy1JeSPIa03iqF82WoLGl+sAZLc9Qn
3Qdx74Wzw+e51T9aCV9xBJieJs/Yc2+hXy2Cn7EISIogFzkQlzQBurszFyUxrICVFm28apLwwLZ5
2dTJFjfxsk8w+wjkhYl5UHo8cArZW2G5IB1yxpANC1m10Axubxig02kSUImqkWzqdjnC6LRbZ+uh
/x9V8lukeShGfLz8Fj14MIP6dbqUp3POhnrR5RdLXvsJdNOx00pXYQqNCeqvf9NcZ83odR2G+jnS
8nPKlK+s7FOeJUdSPTejPEvp7kbFf/B2g+PvB3guI560sU0uZK4+GJY4K7q/HlHSeP5kyPtgRDrr
Rn3eKGtz8E4eghSEylvZKnRPhkWCrAjhCv4+DBwmy5+ytAp2U7G9IcN5BVhlWRP20QjlyP/nQBXa
3QiRh496LFgsuJeroF0lkKGJSFm7gbLMvfF56CnJWYinPzcgHQye1kpJCpJqbjMvXmTcj7QiV2kW
H3mgEiyEYLOfW0Yyt0JGSbwMlHFu5h23vnoE47SO6+BSut3N6zkx6cxtow2T4UMVY1MMSbVxwPbo
FkjbuUDJglhxp6gEEhX9NxsfoFYFJ6NDLq95T3qYHLESIrjyyyuWtp4hvN8pkKtQrnFR+UxkGge9
sWjucebs0FEenMra2pwvwwyQIvZsWAhcsYp1q7NORwTbEFoyc40PTTGxPJnOUVFN9qmsm5zsOH9G
7TfvGOo7XnJhC8hMqn9Us+GIP3Fmq/vWXhV8ajv6UKAi53X+qlj9ZTzZjXjuMslANVzSGSMa4ZXo
jQcCpy/EQ796Ml2zJ9ikcXCtEMzQBpDYWvg4C+zzSyUaj6NdrNW+fVIz++qrA0mqYF09LhkCMQY2
C84A13YApUmY6NVy+DpVhdQYOL64ghr/U6lZZAm3YyjgIJrsyZyT6Zyh0FxnuZXRCjUVnoCFXVED
gbRxR4Xx5YqO8DJr+UpilN3Ej4VDsG7ddEubcddB/i1HiKPmDFQH55GogdZG9dvBQc3yPdtL4AAj
T55uWZ+rCeXMTZ3T0p4ZbUW3x1yxX8HSAe18LmxnWw72hnyro1WwEBHZM8D4JflhW2no9DeG488H
r1tNK7OnDPPJVdRwSJmNAl1A5x9m0xkQtT1Lk5S8kH7TJhFc4AcdR0GJpySiaCA9BQsLhBJ8rqKE
YRl6q2mf2SMWnP67T5Olrb1t4tIfHo66vrZpRU1XgVZ9NeyzqwQmiAIbkCvHJibnE6UrLDiWGCjR
3Jpzooh3g+l8TR8mtvN96FkLG2XFWZU3dOKboh/QDgbr0G2u6UAAVOREL+WHH5PfpYcPeAbJN3Cq
RyPmd6K97rL6Vif1XfjKg0z9g9V+M0xlJlgMfM1ZA4ecqR1iPovm79d0fSdpxOQuP4+N/0wyhpLk
kzN12YbDg9UE18iprqFtfPjl2myjk5sPO7119jnb9yBMdprjHQg+NEZrS/TRGhDAiininLQ+LMnq
rooLhLwWPfECvDa5Nm7CdOwLp8XCEDNN5xmPOM1UvbvLKDylc4M2lowWsghQkKXD02jGLOTRIgi8
pSaYWFOUNDD+G2yDhscz2PRI9hoQOMg5INTwHNqzxHjWgvZa0CGpu088t7OQIrBR93QtZhoNDS80
Dn5WH5qKuuYgGOGceMpGKYgAAUFtqOlebLyhPCgFGds4tstp3JrGl5CgYu7G+VDRqpT9gpmGmE8L
xJimGBj7rVLLgwQ67cA7LZEp29xAo74AGLJR4Cn4+E9we9HpG+1upxb9th2yDeq6F8W0NlbK8jmo
s07z0NkhX9ZmBSnHemQfIsIKFdk+aqbOpNaHpeVc0/gMUOOcEstllv3TINOPIcgfTUFdNpk0Qo22
7AsTlIvESgv8NiFsAbmakGcmQ1N4iPeUBzDpmp9hCpjXko1uUGF04UMxRtsc4rDTDis18w9umu4J
D9yqo/PIdO6QUuErrKUwP9b1qKwH8ExWwpMRSxNjSHIzqFLhMnJBgsaa132KSVq50sFeSKb2mus9
WRWNh67yLgS8L5q8+ibL9MMMl7oorkKaDJb8O1QnjWRj0m+kqTA6ZWbjlM29Mu1N6hO5oO5jXi4N
xN3V0J6mB2FSVXeX3AXOXzdiXnTvZc1P9OZrUZmvuo8KWkYvkOUe8666gTw6Gci9Y/Fg1SlireTS
Gm+BbInR8a7+qH563SN9/p3pAN5z3CfYn08iST+mjNEabk3gRB4M4+Y2vdB3zX0yj6UR5efOq/qr
Gw/3lCSezj6IIL6oqFV1f7gBDToi9HogRDOuiEto7RNn6x52BFHJ5iRH/wqw/0Y06TkV34dMuQ9Y
iMuH4hli9VtXRLgwuNlCAxs4TWGVWybyHqcn1/Q5p6NwECsaaC6mj8WkYWd6Xy07C6VuHwFjPVDx
XqcAqV4mtE8bgr+b+/Rj0eDe6wGutlIdh5DvEl004R3046KLx0Xktuarb4zPeldfqZhf8ri82aG7
Tztw9wqCtgKeaNGcyqq+W319D/z00hCgFMMUtnF+mzhq2ii+ZLr2oQ41IRkX4ff7lLAZn+DHrHlE
n/csbMgHeXyB1fNaRYfGCAmj654TIrQFZQSINirpbzU7wKjN3ogDWPqgyA3jJTabpZJo5P/aN8to
d3hzPhxZXRy0QB50m5LOYu3c0kq5Jx5Qr+YyXRQydu+hbb9OX6OSNI9j3z+UomAXc8HecQEuwYfr
wUp3z4al3FsRH/PynWy3jeY0t7YxT9zNd2E316nPHvQIRzE1Ta85Mf02lFsVwwc7SS5W6V2J07n6
uTh7cXctyvBSV9/oHR67Ot1KwHi+ab5CBH0bfTK6IX09uWb80rUU+EFwaPX+WZHdvWdOyDd7tbK1
6xZH5PanoFEoBO1brFcn0WjPRP8eyV1QYHg7AlkRH7whohnt4ZHk76fpoGK/2JXaG2L8Q2dfkyG8
lIn3FNbJrgswfyEC17R9nji3n39/6Zx6ZGJC3Cu+yOlLBuY9L+3uonFl94ifOuubEurH6a1c+K9o
/C9j4D2Dc77LtDlpzjPMyCcLBRKxa9dI9a5lRS8JeVWC4rDEXVKmv1w2he3ecMmfZK882GV3VTiC
Hn7CCb9VWs2nz6NaxRYy3Ixt1ev0Vz1/vCiGcldRy0yTpLryr3niX1R8FHHVHSDumAMrvdnjUbRR
/wVMlrWUYIq7gx/XW9p2fRyc83RgGtYj7zKVpvpwVr9FeXnnIUEUn5ejh/JpZrjnqH7JxMLnLnM7
wHbKbfoCet+7T4RDq4Yeqs4gVq8Jp32wNT5ja50aTXmwyIoUKF58n8+lm4Bn21PvD88Rd6QSwv+O
KbVToAmeetFNppLh0o2Qk3GDdipXAytoKU8IC/Ftuw8eY9KOyqDQKoIVrQPX5rYep1TA5jZdUSqI
xNKoMT/4DFgn8q97cY5amr2i26Qa3EF77UwXOCY3DGRg0RK4yqcfyH1w1ZKWjnaeXkepd/MSsIcy
O5EWFOd8Tznd9MpY2HX3nNrjswOi1vLiE4E8d12baDX1zZbjpoZUluj9TerlYwOjrVSGZ3hVS6c3
mLJwFrRIeRvUAc8HmlbZMW4gXZy7dBTD86C219D15nCY9ooECPi9jJ2HMfdfaqho7qXGqpcD/UEb
/UG3/q2rwZnzdND7DyhER+Q/z8DDKkCXOJ6AGrFfxeMGb1XZj7Z6UYr6Pn0m37JeZcRWlM6MbRV3
U7i36RinK7shB0V3ht10rxqpR4oZBM7K4ji7ezXwyAwJLM+UW2qbRJs6B7uaF3Gxp/l+CbnEURBf
qj65FHVyZJC7qGlK4WrgGoBayNnF7HAxnOQlz5p77SBJ6zqaRtHPf6ZpM86ohKNZWTwHZQmZb9z4
0ctIY4eHHrJS0z2qPdzmzyoscGRS36VssIEwAWe8wBzleTkAJaP8iTWxt2o0kwxzzjRON1DhNjpN
Rb9cuogUpgK1r+WibuViWlFTonx+vgMQVZPTMVejlmhy/6CKpyzisqYenC6a0fPXCXveqIALaziP
UDVnwF73hvtMsLeom5NVK29Jw2PBU9fTP5tJCxdHiyhR4PLA/kKW51tg+FA1pOmuc81ZhO7G1q0J
5LOsBZEXRrdRxhiCwhRF4zM7vOQmgkZwzO33JkmOeYpQeSSqWzEOdQXES54JGouY/aTI3HhumWxx
ksDZFRofu8EPTAmc9fXJFPFMQbzIt0JPxDtVkb8EQICCXFmPcboJWnPVpmTQQ0LXbTpGLeJxcU7p
nk2/jttvUXtyIbvgpDVZSem5zgNl3fvqBRr2LiDVmlCH0kT1To4iOiVJ28nMX3352Kts6/35dJ6L
4kF6/j4pg7VWeku9o53FVWfQbpzOVo32s47HXe2km8QqD67mrHhKRf587JKt23XbDGEoEx0WuvpQ
1GJpW87j9JOsU17Rb3j/vOKU+nRBgZeYAMrrgd0Z26lBVxZYydadIHXQI3IolsuMwSNiGArP03RO
OtNBBpBtzIyRl+EuK4swNswtMaCtKCIq1UGEQVpgzGKq7HpD+e6mxYVg4a84QIkRacma2ZzNOLt9
Vtoeq38SvMWW2YP1PoRRuwtrl6ZUo6JwTooPESJrQHK3jxs5CwhRg0egPgd9v2xEfgwcHNNcizTy
o32S5+qsDMn2IiQGNHihsb9DaBvK7NFwnS8NRMxSryrQhZAzYsN4MHAQbsLQuTW5d6tcpsZMpt3K
0BdUPGuosoAOs2yBrBMNlhF580I3Ht2qO1dR870J3GCBcZzYhXmUkCuXk6OlDkyMoYuRYJp3n5lA
sTeq4iPAfS6y4G3ACOZV4QavLTDDY5zRItJwjzmmZCKundTcOtVdiCQhJns5VexNNLKXVlI34rf6
c1/qn3EVfvfYIniYE+O42hsXqEOT3JFGXsXhygFlpZuoIIOaF3D/z4FqVEhHXm2zSI6d41JcGLcw
gvaaI05YlSGJjph+Nolt01fV1eVY0jRMHXgaaILSqLHmMRJcgtxYo2WB2MhGT+IgnBhqEzLNFBxF
fsuAinSKMGC8oaukrxrhQsdEVfQmodOINedRFr0YI4aVqhtgahdAD3U6Gn7/TaaoGgwfXp8oojXW
aTkji8ab52GMGyZEg+PgVtdLOvAJsD5eHLV5YuOfbAgfSMz+e9d5m9IR+SKhoTD6Ofplybc3ImAp
zfq9k809YgwtXawBuOhgXN3Njjl2MgX0xno/j3Sc2I5hPToozuaKcFq6tMBi/cyeB3zV82y4CdPx
kXYWgHqGz9pqUkLacjyfiMSAGiIXk/EnVyWBVYO7ItpqwRC4npvx+L3UhrvSV/aseE21qFj4EtSC
biu7iYq6SJIa6xHtv6pTj0YbHQMDhpPtYrr+/7PUf2WWqv3lGHWW1VX3nr7/fpA6/cSvM1TnJ53p
KcMry7J0qVvMMH+ZoWrOT45jOaZtokZXTSAPv81QFc36iQGqELZlOJZpmILXfh2iKsL8yYFfo3NT
C11Hm/lvTVH16aOx2R68LN1+/ud/UC0aluXYOlldlq5qpqH9OEStFKtrwgbWQVRNGeRK040NiYhW
Xr6qOr1JOATgjk16d4xj7UvLMx0ttK372mKiSaLFqxs1ItHC7rWtQdKnS6yJS+qrNP3O3MvO5VYs
mkyL7naqSrnPFRc9m1WEsDPSyE++D3Fb+s9aL4gx8a36EdYO0t5QB/SLEDKrtLmSVy23VmNYx4R6
uyQyXYf+1TbhGGxQiSYFoh4sL8Rhp3jYRGxZ5UraLWaHrsUPN2Mz7CGMq1Ejzn0jyB4Gzjl8zyYj
EXREQ9ejfnXZ9zWB00ZLU0RMx9QsajLK0KL9bEWTfGuAzLyU6iQy0yJ2NfMgU/3wRbcHxqhuNoVQ
jmUtSU8z5EC3Pi2jzwmiYh4JZcet4OtxCaoJVKVBc5JY4hlh3A7Ky6KPrXlLJDYm7xAgkAgMmnQS
W5+1tpWCSI+0CnFZcaaxFcbYop8z1alIQ4nAFE7s+2lZcjBZRHk+YLobovTVaYOC8RKcjZGBAadx
HwKwyN/sEf/5e1DTtj90mH3z986uACMWMLTTL6PIAerPdbspoAzy+4vhKXK6gY2IM0IyfUxtGbXb
3gfGOgPaQUZTkjoyZ7bUFCHTMIWW0CXXZKe9JtK3xGunTXSwIvUKf5V2huZvyOqgjhh4UFlnV9FL
BKvRmNb1EwFvZCnYbsBX1ZgCm3bKNUdLv/CfAs2vSfoCgj0b2QTido/oujEVQKy+cJKRxq+Wqap2
jOo08tY4J4uV0ZrejbyMBp2Vb5HVXEnzU4Ez8zV6BaxkvogAlhlLeXx224qHgamIoJ1l04YWwWlI
QHXS0TmzoCyQSomPFu5cVUAGyKUFOogo7Opo9prgAK3aQwqmFbV9UmMaLwvLlHglbEZwj6rXDs5L
X2itvInUIcPBcbAvPyNeUNpo3ismKacFgjDmFaluo2EP+6FEsQ6ah005xuddgyzJfsIH5rYoBkhi
30fQDV9StQ6sb3rVGv4OO2wa3gnGG3ti2Ism3feJN3w1nanR965En6IaHshYcjdp0pX599BD+XWq
pJ4ZdBWVuNrqsBgQDBuDcR9JvkqJJZDFuzJk1aumj7iDxmbQi5Bqsq7VTwjweUwwal+FB6VqyxIJ
IsvYZoibvtqjDyOOLoynciYvm8wu5kVed806Ip9Gx47eStoJRLLQdmyIk7uZZErFm2KUZrCv2iqn
mWmFVsndVmGrQNPm5jpxmIaN6RJDRvsmYxaurUp9PXD/x6PBgDerPp029+NviVEn6gWBCxDnmVWm
SfhAc70ANz3A6Nql/LbxVSkThTgaA/gyQ6ymC4FQuDLqtgJfuf2qEpxGm5VoMC93QT4oCXRzLfFD
5gNB8IA6MyXmKzHzt7wjQ3qHl0z1aVLm0OILta2AaMcEU7HPZisFbA4tsD8DZmcz0BEDwKch61FP
T6ZnksnDsEiXDvNpd6dWAUCXxlUoxsKuy5mTur6Kb1IFVj/DStzenNTOFDS+GfQMqyY5gvItSKqV
SS63gxzCls9mZRJHMfjYAtddJTLlUDa+dDhX3LDL3nCtlujKjPRYWQ8E2cT2QN6qtGzia0mdMeEe
m0HWrIjCscf3qh5y+EmGBVDF/WbF3LfWomTAizF00485oq6bQXOJqDRmyCOd3DnGh4n85DRDedWi
jDIqDWKlPJR11yEBR3vNEdAgeXFxF6AV7YSeLLUqY7c1KhF3gwHbG3tZ7hGQCNOtIedJiUjbSYSN
jaSz+hseJyxcpFGRJOsxwPTnsEKFN+80kx61X5UDrOTR6l/bpCAcMlBUOs5uVhrPKGLlo0pO/INS
uky4SXRiJKxpNpGqoDwZxg2B0mKhhjGbweiL8KGgkIadXEQsrRu+R2mtLNUI5EQ4ZnVfYwwcrWXT
WSzcAILxeXTAmPxjB3HRXJpF0UXz/ys12forO70nX9X/+O/orb5l+UC+tV///cc/or6aXkaOtXiv
33/4A3NyNGcPzVc5XL+qJuZH//E3/9UX//b1r1RblDr/Z83a/xy/yo/3IHxPf19u8SO/VFuG+pOO
4kxXBU191Gn/qLakpKIieAHe01Qy/fzK/1asaT+ppiWkIxxbpUZXEbP9Wmzp9k9YHgxNtVUdRzWV
2L+jWNPVH0otSxgGGHNVqrZh8NziE/5Yag1N2VsCF/DSjnLy6QN7pevDhRaVmJUytFdlFvVwXcya
rHsX3WbV7XUjPOcl1ho8hSbQZFKJYnIDlr4S5fMwLyD5HfSMZ4Iic2LicK+kBTRCw6RGG+xm2Sjz
cnIZqlER7Nw48OjQGSBoGCz+7nv4VZ73gxxP/unghM2J0tDpUe1Su/54cGBVlKiEsbG0FeuVsuHE
w3+mOuxIbfNdSPrXdvjkZgna3NL6ZhfaQe8hs+vNqzM6X3/9YXSugN8VtZbOV0YjWsKhUNEnOmL6
sN/er0HqTUrC/xaqcY03irmZUoQvmVW9VjY5BFZ+qBpjwj5sYvoQAl3bkmLK3/kk+2VhS//W/I6u
J1z4lvuh6mAq/cqcOfY4rQ4g/boQRURgEvoDAwvl+Jy4xU8if551m+l6wzzNkAAKRyxBaHkXZhkC
fzDqB2Vk9BvSy+nM+PmvD3U6rf8o3zlSwVaArYJUOVZhiqm8/92RJq2hqwrO3qXWGu4erZRcS/UJ
/mJFjwpZFE97fQ8Y6q/f9U/nd3pXx+BOkkhANfUPmwYKwVBWQBaWlWY/hEwXZqGZrIYR9+tfvxFq
0T8eHnetiV1VWLbJzv/Hw7MynOSGUatLHtobxNvFEotZv8PCPVM9LaTx2rvLf/stDe51lXcz2dPI
P1w7uPGNmo2BRixKWO2VAdlFUlsPThLQVXYMjHqhlf0X51P7w9IwfY1s9WwDVa3ucFL/IGXVct3p
gg7aoS5hUSNAyIR5b4d03+XxHl7POYPi6Gk60vjG1BZ/fcT/5BpiXo5q19RtnTP9h3XJij037Fyi
Z9UEeXreU5zbDk6GiNIn1FGFKoDn09W//6YkDLEkSqlpND9+/GYVt3dBBYXD0oirsyceDYODbbtF
2srXvkXmSh34X55m8efLCe49HjIVuJLU5B8uJ3Jaaj0iXm5pyuJNCZhneOKUBfTHXNMhUyjpvsnG
R9ZFT5l0LVMhaQ4mxl8f+T+5eaYNv81ziicO98+PR54Ly7Uqk7huPeg3aRijO4y5vrLg66/f58ed
/c9LA7poE100Mmyd5eHH97FFHarjUHRLm6ZqHg9kSvp72W6mqzlHKqRNwSKCxsZvz+N/8hww5J/O
seR/rMCChUHHt/KHw/MIaRt8WYTLQFrNys5Qmil4MUHo1SZEZBoSMGk1a6v50Tnq00+uSNzkEgdt
FtQfSvLAGce5FOU6lthwEzjuPSnDatZ5tN1bCOdKfBeJf0yjCMGxWm3aRjkguCI92wOvOyrq3Xxv
G/1CfBMjvd751HJxgXRKqDbddKxEfvqt1KJXPUieM218oTfwBroeE/WisaJHSDodAKuOMjsneLHt
F30EcziefO0lJsIYaL6VWdTJbGiZiIdV/z0LcNOXzLyBii/s6JvPc7f3wP7ZwYtQ4rMTBQ8FwZR5
B4wLdY+WoDKqt1qnXi2NprA67OpCbLK+ZYIQLgujPMlgPKngmWjeoCQW1a3UsZy66kYWcIf9Q2N7
W01YbHu9kyxxkACuOuYy2TOSGti5moF47EBRYAhyrJWZMAuIZfEh7cbYMQp9BKyNL60mJqbw7U+/
I5TVVu1yzzkkSAc6ShFoqHynLSNL1zZ2gdgV2BG7Ao6xHT/0WDn3bJLmQsX2RN7BgNDcxRPnNcGB
fUpAfJHxvdNPJlgZjLv5W1d5/ZwAGOx5U8Ss38a3XD65kger0XndoTb1fejo1ZEv83vEfBhDMmI+
IqwW2uguddeifzpZUIi9SQhpR0OZDRh4S2VRWz4tcDkZHXW0WRnpBa51grVjLyrTvU8bunGsGH6I
ctmpyk3WojtkLs155MLzEAjdSpGquzNywFMeRI7aiXeqhIfrODqGqy7fd1HgrfwYgjnhfIj3gLp6
zrn1/GxP7/zKFHo4KHU2boTpzmBNtWgI2uYy9s6WQ9YXEI46rJb9nulLAMS2eEFu9BAVYonhMFg3
PptrJqLbKpwwlBHe7u6mizsM5ZpgyHoj/E/PRk2rOyq0B9G/ylEOOyPV1bWKy2tO2IZKaGi2MEBQ
sttepBBqF0VrfiegZz6ohKa0fR9+y50REsEEjQFteQ40zJjC3WBBPSlW+NQoLeNixzAn/lqxSFxr
LTzBpCLI0Z4Mn7JxnqJy0DZJpGPAa0nfiCiEuFfp2QEXH7nlKmlBjeZE1Vbb7YQNRsrViR8PVe3d
qQ2PxhqORZb3cz+z0OQ92KB7515JELBvGusir1LidnHs5xnRLTaMik2GTwzRFRMYzSmBeQ/JmhIn
nFhfAyOLEzBPeFKYKI+BIHekCfrXNBdX1yK8uyAuYMGOD8+cM4kkU3SCQpXUa6hus0nwF5iy2WF5
MnFIBg+RrZlw6yMM8hARW5VtqN6pOldunh40Axwvm9tjGdTQsZwCc4GnvSLlpcrcAgt+UasE+nBW
CgZV5euQ1vg/5UM8xeOpxijWNQOUMti1bQtjvMB4X1VvcCaA0mt5s6kmmswYOsWq5/4gaUq7OlEP
+J9C0+mz97TSz/SKdD4xwyoY8U3svZJLCEi7apXj6NUA9gxgWTHxVR0ICV/x90GCQAUr4LWqlWCu
ivrUhDHNEgfFQdSQouD237ENJsu2Mq4EHfsMgfdezbKs1rGDNA+ZRKYAtgghLJtqv0jqnHQ8VcDT
a5U3Cy2A3UUk3xAryJsmR9avekvkkjHIlz6Jyc7M65n7AimSdoZrmUzhGrYsA+wkDTjxWNu7qnLw
PAXnupLcyVMmTdsyW/UEw9S675MVert1oBUfKbZTmkPM/v1hL8bqDcedEA8e81ZptTNUuY/gCpdD
zw7LgSNblAzZIHeoZokmiF409GP54ssQbdyQuEePVetqJir5QKz5XhpXc0vN+22hDOO8zOs3PlC6
pYEzER9MwNUqakd/qAnXLeBhGrpvkdtQ4Uexzew8+IYxV9yR2A+mwsWILj6gv78JXI24WB+e+DAq
V0coyib0EIY0MMXQUnl7MbBBQ6/XFiB+OxILXZ3oLQvf0sJ+xpvezomuxAghnJjgPkZgsTr4RGLY
T8KrV5gAn+m5A/BguQO/hGDLKksm6cL6apxkr7npfagSeEw6I2/Musyn0vQNzSRXAKQmnWlaDNan
i6wYNuvEN3UCfc+euFsoWUrcO1y9b8iwj7341APiAiG/rmCL4DsF7ubX7alBluwFNTGJyXitw/y5
a921pvi3KFY+c2zuWqrEJ9p88AbpuZc5sW5Dvpc1mWi23z4OPh2oPLaAdchxloVwzk39vRhGyXea
PZdp5CwqUq8AkFvqFlUEyodQXgTxNaN+C2q/P/QFUqlAn5J7LXdYWTnrd6u2EJk6Hgphe/YZN5Nl
Ur1J2O1aXaEt0XIukwWNYf/WheZDm0ZHtLmYj2PvM7fXyiDWQ6Go18QVr9iu52ZmhWfpWPGD4fKU
ZYqxNGNwiylPyVnoTySNqtsVdfQ9wHMk9WrPLuMjArAwHvCPq0w0wg/TKbodmMJtCqEQDHyxQIPO
JaMOX34HvaeB1jGvDMReaSQeFfBCm7+u0vQ/lfyGyoZR05ghsd3AkPdjbchgKmDl8GsePg0JkZHz
QJRLuxqBe4PMgk8bNW2yK0vqi55Z8U7JqYMKerFDEw+HblDfs5RdUMw1x+gVTXNMehfCh2FLuvZU
pqQHW5lEZ9ULbqDq1iT+BxjuJWB+ANfpovDj+BQOw5fZEzsBv+PgWdb72BABGzO8mluZQtpYDVTf
KpVT8fLz4f/avfq1Sv3FTPhbs+sPf/z7IwmnWfJjB+znrtZvP/H3Y/CtxCT5vf7Lv/X/UG9NqOyv
f6vmpy7frz25qTn4n/9xq/+2D+q6+tt7+vm301cbVL/vsv38w7/02RRT/IQASDKgpNHyuzbb9ILN
YFJYwqGhRpeLzc+vfTaGmvhBeW4LGkRS1w32K7/22XhJdaRl2A5tMWHyL/9On42f+GGbZxi2adKF
4hdpDg0pfu2PV/fQeoXo0QgtWldcPDq2MQKLOnnLrFOuRBjiKyY1AZAy7ufi3quoGO4Wf3Dkldye
tRawMhvRQk1LOlgri/0Ag9MZvEmMdlWZrwfa9WmOo52MbVdBv5Bz66/BUc1U9K6O4McgWHqU3DXj
JNV+lN3JS/CXBo8I3wBJfM/eXRJFpnGAWhMoERnL3HrV1I+O+FBXJZ2cLqHnqqtQxfLNHSUI9tYL
bTGhAfCe3gjPmeklcVw2ijQGTw1Fe4zL+qQNz6376JR4wz9KyjMyJmeRZsyooGeO9ejjc4EJvRSy
2NrTnKz2lyJCsMHx4fRbKDwehsJbmOBPciK6vMqYx32ysFz9KIrJ3h/Mk0buBDe/qXlrKE7bME8W
o4/xe+5bLGfZR2m8UU3MMdmVvLt3pCmKowYa5UuDWId4nqZ+a322g2TzkIonvXaPVXSe0t6PWkAT
cXTQPRxpCPs1450Y7qrzVrWsIZDom5hHbWKnmynhmMbXunPo0oE+KdvyrKnjuq7Cedc1eCG6vV2V
24CalP1m+pY6YzwbELq6sGOhyUDEzi4lKe1atS9wNo6IJnGynsPJ15P6KX4U79oysZ3OAbjMbSHi
QznxVhOEcOW56r21hx8nayKm2ZOxDsp3W21TB0Eep5RSYDkgSsrl4Tp9WKib86Fv9o5CHpuE/GM6
1wr83fQx8hYoPKc+9XncdK9hJ9emr6xrfVi4nJkSr64onEMOBI5sJ1IRzs2o47Hk4tLhxokFtjh8
Ev+LuTPZjhsJrugXwQeJGdua54GkKFIbHEktYZ6RmL7eFyjZLalt9dLe1CmSLXaxCsiMjHjvvvGS
6y4WOeMwnYljNzxYJhQvoZ91vDy6t8YWd7VD3Poy+hRhXuih3MaRXBoeCA+3OZInC4mGwGgHjXjg
rQkr3QDonwxZK9NKOJgEaxRkCwOeNCYvAvqI7mQeqPgeejtv3Svfw7bf+pa2tSNnxa/YOToHrGpZ
QB6g+dwoa6X6K2wYYqbBGh4MH8o+V8NzRn4DmISXGLMjWVgMW5PdEL3DvOzCAYvOpwaAfZoEEGU+
qAlVSfMpR/wET5MLzzfOUTJgFjCfiV7bm+2715HkwCbfjO6T4lnLkDQRR9tZI+gvQz/3oc1FhDqw
IY9S1v0ptZCz5Tqv2uXlkA7G/cT0bSmqD4nSkM9JiqNpfTaNj3qPoZVvxbl/tLJ0heKA1yVWdfwS
EBBbBW9S/SaA6HZI2JngL5umpevAeyy/jVq8L3F5DDi0skQubRJWAvAwdKFWGeI0m2FwpX+cugwD
pXJPBR5hVBfON2T2TbTVw+/t+MFGraCHX00dKk7DmRyKU20iwuJkivO4kp889WNWnJMebL9Nxqv+
kgfnMViljJS9Jt+mjrZM1Q969xRoVz3Mtq7xbZo8FmhTo/jcVMGUm7jtcDLVuViil4/arRoE6ziJ
9204LFqlZG/OOHzGO4OFqgRPSWTuMk3uLZlWVvtJMjWtNQb2wxeVjNJaslKpX6yy4owQ76MKl3kr
0BHiK63GN78fj3Y/sFhiJpPONhi2hRjW0HjWNMyXRdtsjIHuJMQokpvWFQt2T05Ex5JmQJUVSbq1
lZYIcv4vDP1aXd+Nmr/SWLuBSAGYoDdjVBuUF7vCK2kikfMEVilM31Swe5XFcgeUaPpnuVGdfJiI
REkuEmJLXPNfWq2AE/6Hvck0dA3YgGMxbpraZz817DVf4SYEJLsyo3RnAifPKyTtabBlmHwjhhN6
HsRsLV0VfLiEN64FuW9OBtAN4ohDcG8ImRVoFpkW5s7i+wX820ZXTswsyQH2NzbJL71lnIGzLhXl
U4EYU3eehsB/nVyooT9uSYBaNOQAJUawLphtWpLNSwRr6UsWfFBmSOl6EW2aEkc7CUxYUtciYnVi
BekMf8upYB0MKXNVCdvfWvpIkyd7HJOIk+ZMche5aXGXycCi6ncRJjzHQh6nfaMADlJKd21WUwga
LxAIiGJvIgxsDgvdMKL9bNtNxFoo4cU2LHy5BtkG7I0TFIc2fSst/wwo3CHPWjbOk1Mkqz5RUIwq
94HxPBvIJnXP7MOnabFFycjBmMjnKtlNCxmmSTChLNo2i10dHjJ++bTYNeRY9G3MYYpEIaa9tnWw
VMIFjeApUruLGO0P6E+3dUeQOznusB5pO8Z3dtWT75Ds07Oe95ucFgin4R1H7GVM0g693YOf0zy0
9LNo8xvhcQjz0EBjD+1asIu8VmNclmyiBM3AH97pircdQK7ZFhwyujp2kt+aIr/VrHwCW2Ud9hfG
AOf/w3r4f62af5k9//8YNgv7jwXxJa+6z8PPRfD8Dx5FsD7NjWmuO+4089SFxaDoIe1j1sx0wVUp
jcGTaKrgHv9RBNviPyBrUDQ7P2bU/KMfRbBp/wfHLocxNWUrywMT1P+asv9yovkbl/LLPHaecf49
GWRpERSlumqbqs2EhfHOrwuNEuQ2ywZ+2rSuhkMqp3yW3oWiZmk3KYtvpZGlT7VXpLtUN2kClGgd
RiOtjrVQ471jtxVzQyx95OSdQ504vsCskdj3eehcxunhqELufDw10lFdl7RlA5Y187UPQm+rmV6/
Lu1WJ2ik3+F2f1dTv7s0vQ8wzgtLtLDa8CnV7uQfDcs4Ejm1zdi+aJ1OMjty7JWMNAVSZi2XY5xl
N0sSdhrR+2OTmCgRY19uijJvnnIv1vejTWuutPKveaUbe5rKggQQ9jav0BaJ4fpnT+HOxFBl7M2o
MO+hKb/HFlzkPi4d6zDonrHtMI1XltncEhn3d3JdnZqhatQkT6OI6nutjeklzvODzfh66Rtld4kg
4S+QwhiYL6VHsA5hbPA7kw/z94ohOAdloSyoOTICFsgsoxBZGWLqbigjuSU1yjAcJGXxrjuXjugo
kEgN8l807tf5wRFOTUcmevKtWIOXZ8tDpLKY9VFDky+q3AVUjuGTHPjrcx8htCqDEJX4Lpve3WCy
03Ya7Vp3SuCO4G/45EVugrG8VuDS3qCQ9qFbvOdamL0qGfYpL/5A46hW6qNX22S39JX5XE+7xE8n
yx/X68/Xp/PrPghQ2zJcXWUw7kxzZO6HXy9PA8huxWAm2KANyLc1OiQMYEYA/bEkptgmF8Nx1PgY
DmkyMI4x27ONygYGjVtY+sYVUXLAGOisNMlOpia6++JCC8DOWDyJvnRf6DO+WYWKp2X6GQKhixcP
20QVezcc6epFg6AOy9Mj7uWYgb4WLyMZDm/SVnZAw8d1PlbWIhV1duv6MFl6wN5BiDGsjJR60vkD
j3xcOoTYW89SS0/O0AYHHKFyD3OOWyGwvOASD4W+0GrgCXVmVPeBvYHpQXRHDCuRuRlKiHHShgdn
tK0GExsCD5krpNLaMQm5AnqLWZhHDxMytqOoI3ldRXhoHbqx+AvBoIvXPadmwRtphhcdF5MfhDst
V4+GOaob0zKid3lUzZ5dKMVvlz4rOYGOChELtwEZ3yqCLTd/yELgmiwMMCmx6n//86dtT4KAnxcj
20JYw+DVdjRO94bKsvdz1RObfUG4OXGpMdKwlg5lrF6jPs0WUW+pm7r188PfDx5dRC33Phei805m
a9gvova2VbVCmQH/1H4z3AZPJKkxWxv0Jx159UPf6u1BVbhsO5BW5Bjz8bQRIHfE+NkO9NlwgVsV
7SAgw8MvhuHS8Z4ehqryjhZmingUOHIc5WLWRX0vugGDrCAEMeOC0RhnOstC622amwpN4jC29xpp
xahwdobq51di3MG3FvW47RCOfW20atwoPQBqaIwajmCA5nwRScelazmxSdMK71jsnlRdqZ86pIgL
z0usld3ZkGNSyLTzhZE7wtggagV9pGlfSUDKNkPNOLCaQkkXep3Glz9/Tr/1BYmyNZDLTBoDm/3L
0u3fPidJwEMxyOmoHenGicEfJ5HguxoaclOA4luHUF2PeapTNo90/N3Ma696j4IQjaOy9Vsg5HiF
hjcrQFmruLB65i8Rn28CttG12XTeUbe18wTSx8uQX1LOxpcqoXT3VfPoIKQ8+nmQv4xREm5MPYHX
it8HDX17DOJho1Vlg2UFhkZh1exovhqv9Jbh8Z/fCOf3C5YlSTMR7DvU6dY/d0+fylNBdwnaejRB
XcU0c71WkP8T+l9rObwgG8L72FrcUa+we+2l6FvzPtrajv1SvQWxBkO+Vw86NI5XQx19kNNOsWnd
HM5fZQEdQJq9BAoMlMa2uyc/6LDw2vSvvda5zV9Fg5PuW4yTjR5guqQDU445J93pGbgCFaamhMYR
OCXn8LPa9CQ6QwzfmIFWX2tBhiKpKGRGdsZoEgsvmmgV2Y19bsMqPbpkIceQ85/I+jkSFqPdatl/
Np2wW3e6rp2xl4BuFPmqrUp32ydFuSAmbY+yPLv1YF7SohXHQYvssz04sAbd5jOpcvWTTWtHHTDN
j7Vy8XPja8amc3TV3i8oiVMm9nFICKAWXxl9vM6/jg8ZrFYZbn2X8mRotfKm5mXy+udPVMwKtJ/X
IHPS89D2BgRHaYb14tc1yJa6npKLo61St/1E6gkGSm2LsGqhYy+4VtPq3FdVdB19BMNxg+LU9lNm
E2F9CkonA346XtUq0z9YA0ovpyzlcb4A5i/HpK/XWTEAb5zWjrqM40089PTkDPOmw3e4uVZ2MbSJ
8OtZ3ioMLED6ef6mxbRrxhS8ThiKUyBgPRtVM97oPhE5mZVyP/9rR4UanaVJ9KpLyNcGM5nYq/lv
w7A+xhDsYJUWxjZMqxeEPu5i0EijfqwiaRoka3UqYBxPwPPKB1YwvQfBrAbPKv4siBIwo0s9eA4h
nJCRFUNSNhAgk8iTfuXYtPXaQn5M9M/FCCLAqcBp5EytV1b0JURefMkiGKuc/EqAyGl+ke741Fe+
HuBpOnUFAV8GCTCOGB+xrXMdpEgf9ixirgW7amZhSHYdIAgOm0OS5c3GMpBYNFPcJPefgZJ9Mbh9
8W4ETNUahxVj6mISGb9DI9LSXeRGNGzIO+DZW46N/bXKu+riei6bXz5+z0ZaNsIG4F5On3MkoYC2
VUwYUhU8+yXIsISWUNHK7JyJnCOyfEIuau/GIurWFdk1qyZy0xUDMeVW5gGN2a7UThI95176TrCf
xqP/IhMSQv9t06Ry53pVUSzRL2B6/VuJBMvP7clsNleFkplnWQb50msCjBw0yD4mDvwqA+4JYm4M
4VMdEVgJ8eva2J9NgkBAchriOD+MdaAdRaxpU+YCvLGhepUVO02S0qM1rMz40NMObb71YUY7ra2h
C2uaj0eeHJWzR59s2QSJQRnuuPbRbRUHKUFCMHUROx6zxcSBiFvV1/ZrkdTi1BJgtgeMdBfB6N5q
DUIq707GGZwkzvnLPGn6PUNTWvF+TvJ4Wnn7cewogkI/cokeo1BGE8OmaKXlOywQ5VQkZb6TLqlC
hVfpctmS4UzzuL7mOZ0kzAkd/CYc5NLunLWY7lJsM4FT5JPYlouqgmuOC4XPPncbbWcSZoaKPA+o
zSbWtM0rug01kQrE2J/q6UEZ6YMXbUJKmtAvMVP4175SbMa4hb0lkSd4zS1x8Vt3k5B2FnNxQZ0i
frfNgRjPxX1B6s+SYEB35cNoVADjXwJela9LfecGfvyCxfvq04ZYF/S3bo9isGgy/yiqAfg+sDBC
CZ+43xZlWITrwBPlRVa5u0O6tG6H3tx7hvr853XyN+0sJQB0aLSIJvMYC3HefFX+1KBKlHIQQZ4O
EGsXdS/rqx+Agh40Y9i16Gqf1GT8C1iksU8bkCCZZ0BuU8atJD97nZcomGzDI5HSjL48bueQiDf6
cpJbL29oLdYeoUiN68bnH9VvOmKzodBJalbkhJD559QOIPY6ry4R0+QrjCyECLtv8wNWjQrg+BLo
27/84dPt9PP+MP3hNuZtA+/XNDj6rTMXQ56mykDeEFnVt/lPNSPtOc2d8VQmslxWptpsbTwQR7N6
MWxWqzjZWDraBLiZYtHGU+Nw+l5VEMMGiiS5pz7yu4jpBeSp7iRDOFtBI6+uCK3D5Lvj/Brbry3U
PsNL7y4BFFqX5QEVjV9t//zn0YD47e+bRNH0G12V+sqwjN8Vlw4hM5npgjmNwkloquj2OSwVdQ1b
BW+wZZZnv9pI2nDdwjK1dyuLTWQ+JDlbFTKqMGxPhaZ5l9aRCUZZPWIeDBx+ATwRCldNiDTtaHPf
FiXTK8xvC831vtmtwc2Kw1h9FoYzBVQa4tnPaStQZtKmVfOrquXuLTXSU2xl2q0L+hUdUMCjlf0J
CGa/RxVYoKvwS/D9dc1IDy9IM12XRmOTAwTzcjNvwwLXu6qMQGCmu3/6iim/e9OglgdtfDMxER6t
wnqKWle/zQ+isP+KsjbfRKAi4KcO6vu8yehBd2OpcQB4c36W03LW69jo5j9/fkfmB8xZ1zRkG8Is
xzBRjcdP0nojQLNAulCSpz29w8io7DO4Uv/QVc4RSPNbyY5/t4DdbPM0MYl+IVx5jD9B/rzxZqtP
80MK8H3pkTW8bfNSPHk1uh1ZhdcEgu0keCe1QprATmvGJS1IrW2R5N6NEyYwnyLaECGgLnKGQdAI
0RbGGRpDdJdo8JPiWTdaxgRu4h/n7wnslocmCDAwTz9FxxEswixhqJNHr8ReVESmRq51UItIobhn
0I+8TUwiRuXd94Hw51PBo8acJR8dIBEIPEMpA4yGSC4trsrro38zTuC27jLXM20ZyqsOR1N16fnY
GadON6v3hCbiBx9L5UZeSn/T8XAx44qovEryNVadboY32erZjlyga1eQmcC6cycbp74GXYyTzHX7
W5hSXxdD3sAuAF8eBHpwc8Pgx0NMEVSWY3gyh7RamFHc7+I+re9lTpFB6Tux2fQPhB/KFZPmfDdf
XKMTfK4U5dxFKdhtgWURZumpUh0INtLUNr5LT72QOuzZSfdZQiHb1LmT3hTxOpdeDc24JfKjYt1M
2haLt/7Y/vez+XvI5ZRNEIqPjx/W+qGvDIImNOZUvtbV1yFq5F4Zej6fURhPifm1K4PsRfWq5JC3
0dckcCE8utGiTLlrC+uL4xHQ3eIFugZWXuusvVF7MH1Wp7FG7WOir+RASf6Pgh5r06SU+34XxqvC
i/NtNWliBv1jkbWLrnzNx9Y+zx9d5PjP0eSECGLP+gtZW2LQYPfMv+yisbHjWV+6LOjPdLQdLJip
PKQmm/xj23aT4HNR0GSPUIzeZMaI3Fa7b3LE66tRzclQZi91oq7p9uv3kO733JSxvRJCpGOPq0q2
5LJkcXfx/OHgWp1xsCyTb03fN4wEuqokwq6xmKw0YyZWuBOhCdbabVKR7W0f1gCDbRScsZ2+dEzP
9mplRujbumz/KEjrgjDJzKxp1rTS37QCuGdSm+ZL4eK+8ZT+JhvM/Yrp1/dAc3F62u299dzqzvbB
yNpzYcfB0D/EYsqznk7487OM2MqDlnEr4xbTrG2D4mapOtFAWPSoaDQ4KEhJ4u3XrIj2sKzSxP8A
Yf1e5F/1qZbzXfnjQSu08SCbkhAByvr5tVLJCW3opjWguhM4E55Uu97EVnztjSL9a3qSU+3uAuKJ
W/j5bMVl5jECzpt01TcMNVQzv1NHeffMQJAqsg5MUe5498rNlHtTtDVV4AoQn3byQnBoTlKWG19p
EdHGOHmGNBxYNSvtFCvWPhpt9eQrNZcqHaidE5lP6OnU02i3qNacGsa1mo6Hzu2s/fTSvDTJlzGR
Yte/H5DSEQOjFNVm/l4bi22Q5tiG9HpnQcdaU70Nb4nP6JaPIrpWorSgLMDB4xx9GayeXCJL9mcy
KPUpbhWCyGHwzfLgVqXYajHIH9P5EoXvwCJCaGOjfH08AzkRDnFKmw3Z8VBGzcatmnpP6jhquanm
nB+kPW4LZkVaUmdAdilZLV2vl486FgIHNfBUVJpjou86oVs30+Rd0vPgGd1ltR31gSFwmxUwlhyb
0w2fSmLZ8c22WkDiQWpcjDyBCorsuNMS7UpsDsPzJkIyQphn1LXGk+DyGkTKrUPKbFrhUkKvzSbn
esf5WT54KqgSYxSrrsOqP/da0pDqk/XpWDuEQ9TMoC+5hJVZkqSLtzN+ziMmclgYg5URCvZxr+4F
KylKiLGAOGgOrv2h1KV/kkGD6bKD2FPLwt3kVVXsq3rwVwGQHSjHJZXAdPXTLnpu7M6Iz9jD9UOT
CTh/lXHvdX6d41fhPoyq9gBr92XueWtZ0h4f76MrGdpFAXb6DDXuOpWOuBUiT7ZuR747pPe7b4zV
ySzNs+35L8Z0+c4PKdfs4NftSZu+hZYUCrbut5vKZXaJpfbpUZyasufXTG0Mbdqou5Jj3Bj2jOat
/mqXmEGW9BpRHghxISPvCz3/zlxYKvKb1BxQBcSJFS8fB4nKti3m4k5LkquhugfG2eIkfLo+SVF3
i4IgX5MevXkC1r5lJXWO5thoHwpZfg8+G6JUdsaQMziXwKjYfOnShoV47mIjP1gNChcTCupd90sC
3lDqRBn0eZKg0abEbgXvEcVRWrjVqU696Ch6dEg+Ttm2I0dEJ+d9esD7+PIYTARRBn6Ns7ohRj5h
3GUnGZN0HfrvYdPBv4tS5AhCtXaRG2d3PazeSG1qEMoG1jEd0d/nHdHSfy5Rf2NRcPRAsUVzRkOR
CKrT/IcqMY0ak1g3bqLprG/asPsrqeaXtrDpEySZ99p0YBs8+uXXUe3R06sMYv2+HkiKVMFDpqG3
qBpy1PDKlTvYCeZe1qU4Czdr146++/Pr1X518jxeLxkEqHVUQB7/UFESpuKjgEHinaI2P4VNb12F
e+56TbnMX/Rdal2roeG2yNJvUMkHKGeQ872QBD+6o1DcGGPnrhfvRzMAyzw9YBlKDgHU+rmpAaHA
gpQ4WGslzKxNMoTRMVI98S/NBu0f/c5JLKfN/k0aZGj3fm2OuZ5e2MCr6mUS63c7kB5Rj6yueqsR
ROZfnbA4eF7bfuH8AypEqN0HX7AjRH4EGMPZM5dKv0BVaFdSUkpEePz3UeNal9oZrItiCY4a3g/z
88NZ/D/MkGYH088nNkxcumE7SAk52JjAQ3590XEPeSPEJbdOPAufeOuWd9PXCXwoXR2Ut9z3THmI
Hw+oHKdKKRwombUuOmZjhQaM6FAfmbIZfqlH7802I5ARSdDsp68cgdg38Nt+MapJRUXXJIz8EmRy
DokzOTwDeiQyj1aFLDwiw2R6MDSwJSDinwNpEwU2JE84SPWFYsg3pXWaQ5ejZU4qC8mA61cMEfP7
n69H5JW/HfE4vnJ+57a0VdtxrN+PsI7eNmk2WMXmMVKKfFluAvWrXqj51i0HYy2kdXcTsoLmdqff
l9AH6FyvWKWYegwEauz1ylY3hS5Ay1V0jPqplnNKWo3xWDpIGLN4M7cqS6dkeDaPrkqlozthS6Av
ZhWCW/JYmiL3Pnei9akdPQysaGq2bHK3uKi1NpyLRtl55NVUoMDVkElQ2YflZu68zD2Y3iD8aH5W
ePWutm2XBwqQZLTkZgrIWhXz8bOA8TwZc63HcE518gp03ucJZbChg9+jwQMeE8vRp94mVqut3Fmw
pa0eJ+CpI56PoQEALFyF9dPjyOErXnzOHFvemObni8Hkg4Qykkyjsuapt5nEqAkdUNkrXFJW7uEr
CjksJJneIZRclbEfY3vgrZNjtZt7dPAU+tujCsYHkvJ2UkngCKgM5KaxggiNIaiztVWVhDcN2iCI
abD1gN8J0Zi2kvnNCM30TATge1pJ+45C7WKGsfGxhItmidg7N2LjGVFL4wiUF73uhdfVmN4yYsD6
rmP/KWrx7VHmAl8tKuvsdASoBp2hLTvywWtcJTGUebOwvWNTIeec/oaKMMkDkT+PP68CJ7vv6/h7
MlTlufC+O0FbHptBU3fxNGi3HfL6TFsp3kmaqjmZjmKHWB5jSqYTizC11hRg76Mwoe7AbFiSf+Ss
VvNFNT/M/02vV+LU2UW7FqPDMNXm2Hso2DlVJ9w0El2jUleXnBPrPEQQ2MQWZedquzSNVr1PssNc
FhcC/IiV4bUP9+WOKoj3YDSp0ClcPw8ua3dH0sGyghC0fxyySuVzUNLUmfcgarF+RTzg9Onnyrpn
E1/6NKDJRIm3Pr30kykMbStGwky1f+tIzeyl39Y3BNFMTtFs4db6XcdMHFqtwSUlkrI2KPUkuWIY
ntKvfiHW0g7LieSurg1VVQ5E1FCmQsBbIwzwl04foDK1y+SKJz656tOzODYwd6SdN2Hnf3xPFD7q
zqlYLZXRWGW2gbqqIGe1zKpjqn+PlWrEghXE58AMBtIKiSxE3UEQOKQbEKtOd/aaKdFtbkB3YSsJ
fAG33rpuBM8A+8ujTErrtFh2OlViWqvGOlT8bE0lZa5Txd/JivC9YMh9cmg5FZaEFaznRsyfl8dJ
kPNLg8+2NQgFdDexpzpIc34bADlp5QAUEYT0Fdhld6VEFlP2wXNrfKB/b6+UMrMOdeQ5tNll8aFL
CGOherQ/Zmp2dYcckF0pjlAXxFFGjeD09ZRqAKvLEJe0TpdiGaXEMbACRPFgH81aIAmxrcFd+qee
Q/JRdVpaDkAq+wVFGgK2qZ9K+hEj5coOf6gGpK/VjMI46imFrZVk0hA+0Ksi4aSMRxkjr7bTzEb/
AIf6qk+2mKIASTVvtEM49g6knBIpmuodUzdi3Zp/4qUt8xIXkQXG0tempYR2MnqIu2rUs41Q6m/p
9NnPHf/5mZ43HENAK65LR3758ychZo/zz1f29FHoOusZm7Zj/AMgoIedk1MHoj7uHG3h5m1wwWAa
XJzpwdZ98hksjZxfvh8QBHdJmJItcWaCuHKRDgKEZFI4ihhAhhfv5iGU8NPv9K2Dne/33SpQM7Lr
58VrcJmfWzFSB1ChPhsItIQhFndoUhPEYXA+zTdAbXzCoUQQIg0PjsWpsDdcANWhAo29UdPue9sQ
Du+wMV50n43cJWZNjZkVBW2FCwvDTp8VH6VAGOmbHVl0sXKc+yXwqhaOOdgXC0V4zQ24ihXdIYRk
ULbaNL2x0SiQJfDWgi1mkEBycxCSykI+JL87IZdAtoLoVGs1YrdVoZGZ3XACFHTRZdJe5m35cZpJ
m/dsLNxVag00ZgvT+jb/sOjibjMfCOeHqM/S/aw5kikyydaE6+RaDTEDYdwu54lYFqfIhZSe44FG
vR+gPmTvDc6llVobJyRQffA4WmbozjZePeKcR/vF+NND0mR3NI+aOiYEqvHqgy9QOAY1GZ24FNmk
9ThC8uMi2CJgflUX+HnHWLrXFMk1E4FhzQzKvWKwg2PWVvYuj/JuLYhhqWu1W84nJtIeqs1jEyPR
ducWgvzHcvCes5ZjDXPsbQuY7oZLxD9wkCjeExZ7nBoc0RUXv2rWDXKlRGGF2VoRb4/hWT1qxNT1
6IxJMC+vA0P5A4BTGCa2P3zSerl5dDfrwX5SREf+idIbdysAkqCHtfI1yftlVYEnG6oh5+UIE71C
1W0oSP96dE0ZSo/rP99Imv6Pis+B5GSzoFG7w4/4fagt28Rj8tQMm8BrV73oGZ7opGt4+Rjss0DH
fa5bey8ZGXQliLiUEJ8FBL5Hk9wjNwX7DBkbBb6LhoMv4mlutIpZwWftu5fGK9w8xvcxF+dKhUA6
cokuxjYmzt2N9qqdmc++4IQetMSjpaiYLlGq54vY7szt/KVSl+jSrE7dEPGqnozG7w6Pa5UdCs7E
XHIUucl1X5nuxjTSiNlakqzmRolk598/GlZ14PTbEfHQJpdSW6S1hWUR6+2TWTSQOkWmHgVylqMe
ROumbIJjC+OmJg7FosOsrwI+evYWToNhfRN6zeWstlsL0vGmmM45Rtd9AfrQ3FS34uSAuXFuUKq9
Ge8sU32xxrR9UXsF6bU76vsmtuRLKfVgorvKSwCxCloocxP62EpUyO08gVRaRNNxyWhrvtvaydvw
dyWnZuajFa7EFqvMNEBV28I/GJNYoKiabJEWBpDeqTdNJrRzs7ntitTI0TCxUjOugoEwPWtKpdiA
NhzYiAgledwYjcR8N03FkdbAq9FUep99elJsET/T7kZAPRrfXXZx9IFqspQQGkGf2R+RNSkXraq0
GwD9daShYAjczDp74WeMNMULtoUnaROclsSIYZN2+OQVEcaWTCOkY9LjtT6DgGlIye07mryNHZOa
STYXFjSaH5+91fYMETqy99oeivT8Y9WdsmlnRYBpRQWR3fImFHRaCJVoxUXZjSHBKQoFHES8Vz9K
uRoH7A4lK28dmdE4ovWTHKMRMX+QbOd3R3RAeJBvoF9RcYEiqGa3J08UQ0YEwrXDyLDvRqu7wxEn
8XSU0V8RiycSu3UiW5iLlUeO/UAnt7V9Yxe1g314nBHwRTknCBjRN98ovmhFQXTu2U9dWjjEd2mn
udPSW7RXnFSc3On614RRrdpygLs2fZmLpt0nXbhXbAK3fHlWp0+MLZ2opGpfW7V5bKa+chIOxqko
4nPU4CWZj1xmWO3h4iAlD7hrI729iURrthHW/yNL6Y+HEjN3QT4INHz2Um/DVVwvZcRcoqwjAg2r
eueZ8IEXtR7cVfpjR3sI96nfR0eTPKNVafVPj2XP6LUr6qPkEGMFu6RBbpz+vJTN7JWfSwJX17HD
qKg5SLKH+fPbYT5yyl5ayPqXj3FT7RKBOh0nsAsH5/nZ/JAN/Cfk701xO93Jz6v+PG/z84Pu1QaZ
JnW1HhIvPnVWnK9cheINCOh57GlhklPrbpvYh1UcGxe2SP2HDEUfm6f5sEOYNplWhn1mSnsVHifD
BtcYMaahtwuo9oBcOKu4teJXlbTt46xYw1pyF5xf37kNoVkkAFe6MbAJu9KMOyhL4OAVDdLpq8ES
6fXPb90/xWrwxDj1Q4a0BFPe3/sgFrkKTVAUpAKBg3wuUsbjWh1kmMQi5RjZ4gt1Dam83hgvOuls
YPuNRyMcwl3f2m9wRQo+djs/agX587bea7uyztyLHSXYRLL65qItaZ1hOM6nM+gCk6X+apVOei1K
nTlmonjH3AvCQ48Gd4cQLT3HGoz3oAvx05TxLRg63A69mSKNbIgV8pRPuR6Q0uL7O4pakv0mjpOw
k+8+q9wBfusOnn14iftOe9ESD2O7Q1Rkkxd3y4tJDU5JEm6bgLaZxXkbIUSWt8ZnQqIxxw3N1U4L
P1qkE87ZDy0Td7aMjm1BaqSTNyUjmkxfTOvsEY7qlyHGcNGCtF4D7AXyVXr+pejz4DI/gxKWrTUT
r4os2vyilR5BHm11GFu3XbEarOdTo56W/6LDwPP662kFAb/LR6kCvtLhX/2u39drZkDRCOM01EZI
+3OzYzASwp07Y83BWF1pVml8BEaBQ0cYcl0GdXs0FfDccT4gUxHhrdMD8zlLSE22k5ZhU5O5mFLI
NsL3qLwGWJ7AbaNZMwJHeWX0/+44A9Kp6Ye1f5CBEr1GxugvFXgqu0DhiB0HJKS5SpxfwF4ngfqW
pN9mQZZsmLfmtYREpsErp9c76blDWGqZpO1tYOpC8QhHJdehhdkMLAy3t99MooinIM0KZh9580Dy
RwcXIwwNpp36p6wtt2EfyW+5Pf4nYefVGzfSbdFfRICpWORr5yS1omX7hXAa5pz56+9itb87Hhmw
gQGh1sxYVjdZdeqcvdd+Keem+IsqwlSAtF+XHZ4XZxElA/xCGsFP+W8PMS/cXJNFTiJQYn9TXTHH
RSnpkB5ORIcumN0waKegjh9iI7mq4fBkcKy6bQJYfgj8WtoznLHdAz/l1uJQ30qiwt5nHlQikevW
6+xdcx7jFzVRppHAFi+9XS4r8QgDgkAKt1+IJMvetICV1h7m90crjcQ29sSbURjjneV11b6KszPh
1NEhsnHQKQuE00ZMgEY3vBQ14FzyV+Y7iUu5zRhXNnk0rCcXblAX6sictBnfB8Fj+uQ94g+2XtOs
Fu7qdhYhP4Z7p8JI4AXWa5uEeDMheMgRnxKpGZc58NEjzM59jIwnCN0UxMjwPI/lAAJl+asXoh4I
qrO3t8GTOsiPlIHrYPwniEPvwzxC27w1DDQGbuug7+rTNECwRZW+K5mPomjIHhqYRRsyA2CfttmH
W2UwpY19qNnJzuVykXErd40ozYNNhbONo/hqGJH+GHQ5SVAJTsq0vJfIAm0Wiig4qpbblDJdQs7x
FI3R+GSRuauONrfzTTYcboOn5c9Sf4QWafk2c+rqkNQ54pfyu0MZvsUhIO+13tKdfTyOxl635xL9
s9TvdBabVesYL0yY063r1kSWqz2Wcnk1CsA7UyIR0BiIT5ftnqfM2eSkXbbJjMTzNiXygnNlDuNu
qqHAGL4ZXiHXF2cj+qC0+hSLFla8xTYQTjOcqaWa8JcBawrFCi0aToKlPsTHgp6hy8S2raviDuoZ
ELt5GvC/j0O0oXm/V0N8Yx6+6oNJl7vvPobmFK+EPpkPJbqPXRIRNXGT7ScieMng1CHX1eYeqSH0
B9XeldHFT9z5vo7EogdBKqYUH7ZDFHDqVR9EKa+33buOx2OkDY+352iwG/AyA5sEHdytP0q5s2YC
RJxokHtRWuRUqMaSuomoSuAkZXTFVno1fKfRAtxWE7SQF5ORFcTJfp7IKUYAGpUlNRwmOpLONGc4
MF2rd2Y+DweLuRkJT1F7a9QYOhbcIpFibcl0304iDwk3r9+YOEH5X54AazI+dGic71XPRfCKXE2S
HcDn1tvcWBx/w0yc+nLRbZcB/XL++/MG/840uni5aAFCP8QzA/QKafp/Fynb7KawtkfgIplBdW0V
xU5OpFarlUTLo58v1ZtKz+geHMBBgbi0caCNMVZffFeWDdNH4Fwj7w6JbSSLXsI5iRgYZtOpa/RV
6ZVlSTxCRze3xlxLNExJJAkvnRlzZspBYxM4X6FPR3cGzNG+kFt1Ou4w8GZJbV0xNp/KpUPu9ulr
XybASVHub+oG6JlZp0B2fHquhBlnJnYJn2BUlzpdZ7Z878+d8ZfT8buAcGYhBm0+YUGdkIZl/lZS
CjKZEqdn9j8zRtzgFZGEvHIR//+VekkYHUtxW2RkeIz2g9/7RCkvpzAzsOZVZEzk1nkjgkw9fUFB
ljL/gY84Nw5mulhLzwHv6HGmR9gY5XBWu+FNozzfRQP1zm3tCv1cf+qzNF3jwXC3t28WplUe+goR
6UjJuatpTHAGplTyqUQAFL/mAbZQ780MdXImU4SocyWhh6XZX2avv/WaKb9NG2qH4YDMwL+4iJF/
kX0mlSaEbze4Cuyyuk19aOzqnJqOgQzLq4uHBju1VV4HUdIJjuvXgUEknpyMjOJi8BD/JojeSHDZ
uGqGkVM1oSdiQBIF/WlYDjKlqMcN5Va8A8VVbhcr5EHnAf0YSf0gcm3extxH+yYVaGhlRMbocjFK
xNvsEj0637LieAMQYFk5oSuliALt53qxshU+Lj7eydvo4aciujWs4+SAOwp0y99otr7N0+HZIFfq
Nk5XJ+Y/P6zyt6mwzaMKDBfEjqTH9P5hDYrG9ahiBvzweBp51vZ9M/evBs2mJxHoa8SReFZMNDZK
GRbXBJn2En8edn9aptlL6CJZ0BaQE0Elg2ZgSWiZKxNsskFf2p6yum1P6it1sWvgUmQhZKRHNsYx
YKp2py6l4/38KnLMgmblbLwEMUj28BinsryItrCPCJg5Io5Z9WBkXXd0IOkd8GeA2fcil6RtV183
4NVuYmuYYHdamwWIputk15r0nQM7JAAOJYGSE0BXWdT/AYSuEx8xAZr5yB3csK3KGR6UF31JypEF
khSHan/7kIjxMVcj1pWtCMDsE5Wu73RB/4KsGm8Lhl5bd26zPHSTdi266dHK0L4D7SxXf/7kzOUe
/7UW9FgRFmoM5DKdrrSzfLK/PAM6z/ukdeRaJlVIzbc4P+qmzikNWQIKz8UAMARyN41ygiuS9M9+
VlOa652xFxMLWebMRx0Q72EY82YbudZ5JATxFE069qYsyR67Bp0NCH8UwEsaTWGZfzFw/fYYw92k
n4XPRSyrHjkY//0VbC2VadWIhGKI45hGwu1WYrMivXCjppANai4EBMnXWXfH84RJ4040IcHztndv
og2WcXVVnVJ1GTB62T1tDrf0cOCPyJxtYwiv6hKWMmTFRz2PHWVe9TPzYPap7FzOJehW9WXhm0Ty
LOq2TvXjHMukxWy2PWNZ86Q2jzIcvE0o/Y4bBsJZXdj+Tutysj/qM4WrvhU2VhDwcJL86Ky/hMxE
dGe27706ihZ4jUSxA7jyz/fCb+0I3khEWayEaAuQdsh3wyKQhJXA2pdup9Z/0npq4IqT6p23fBU1
3Y/UCKjEl2+pf4lTzsIUYof0v/9XDqivGq9C4iZA2Q0tDgFyB9BI0SfrQv/eWNRR6iIyxKo6NtOO
G/MEV0S7s+rI2pM/TM6SKEhbLXcNHkHkvjkBRwIY4ykZNHF0uyUitzU4v/kBKXhkeWyRuB9RG+qP
6cQ4yMG68piUub2hWsme8g43yyDb/mkIHZbUWTP+8hypfsOvz5EwkR7wMOmcp0CBv+9HpKlICPJ0
h+1N/k07uadlygiz6zygZ67zFU8HrZNuMo5tx0mn5qBOhwqxGv7uI87gYgW+bMCpEkWIpqcfosTV
ISMXWw+APbQ4/dZL4hBGSuB2h6F0nocJlVrqxO2LMwzrRHJKZbyYyoGeFsQbpeIG6mbvnDgPupXf
+txKUu8vVbVAVY1InMpuRo8Wjy6QQ/CUqMyJ1sxgTeZs1pfUFPIvb5Qh3o8keacsiPCOZExMoeK+
M+kTxwNd2daVgg6VXqzxY7PuC7mC0ZYgcPuqLrpMxdXyzI/GwEQk0j+FvYFLwEjIRNf96NlNi+Y4
N4vWxc3ax9gjwcfUiXEBY/Qpdu2JxroMaShKTuhl9xga7TOrQvQ1ySN71aX2QZU7sW87uygvKbDz
Nn/K7WHtiX4+KHMPOg2khVrxyA1Gxq8l6UqnHrCWZEHG6bNxV8Ukr5ra/Dg4DQcccjc3xlLZ2cmI
EHPSnxjOEcuW1yfSXuHem6XY9BkCXnVpQmGftND87ItqOmZNOa61iqzBnEJ1b7EcqMEqzXeUDCQr
bGrN+zbo9XBvDnX5wJCuWgXO91tVRcdgnVp991RL+1BUVbcLxtQ9FUPK2RlSUpceR7f2Lo0IjM1c
auSN4phK4FIhTlDCkyDRl7WsWrdTXh+nNuImWKTlA0+tP+t4yf7/0SUqCG7O4mQDKiIvYxcUZMMv
92bUDG9tm5QbrLbdLnYlEUg4tlwfbyGJF94dKo/s7Oikz7leHGwx5WQb1E5IQpURrk6JilZvYQBP
KGq1ZURXWgd9DnWwfGhI2syqnol9Z0hRO9WhDEHc5FZOlqgLInI2NbH3TR/uUifBPKjxnJe4HTqX
Itpowz6MrPLu3/U1b8huLA3znt8V7ldn0khfyjY9I1W9i58Y6qNX4Xh38ljDIVYhN8kHVkBEWh9D
ZPBuTc/B5Q88z8vZSb2s7PL7n9dm5VR5t75YAvgO/jjP5tl5tzZP1TT1U4+SU+odh33ZtRdH5p9G
Gy+5MrylNfqCPgTCq16GdMvWIzKOTVG6ZY/h03EuzTQ4l3Fxmc2SZqERdNp9Xls0NaQVX4Gj0cow
2r0twK8gWiCrwAOCUUy5fhgXFe8APeIeihXnazBuZRYdLYhJop7mbdv76X6O5lcvQWGjlOZNDdfx
dngYxRKZKMePVluNB/Lcc50/WN3evVaAtnJNuorSpvFazndq4jlI51yJqTv3wOUQrGcfVPt68Ii7
7+ks4flzOJMbhHuPmvtmnCII268m5VfrV9O5qFMHNq9efqo0wN+tVpJn388PrUkw0J8/m99cRvhq
DVfgMVr2TAmI9r8FiIGDvfCNGAmZGORRWRludqBxtotVU2JLvvkb4klsYpts8tt0ctIAlU3VGRkK
OQZaqBFhudIzrC7qO00x6+cgOerIOp51Oww2edbvOnBT9VIZKKdoonX8N1SXMUNCfCthO03Q9xbN
hQul7DjZ46EZ3QHH7zAk90WpQ0yKzXKvdxBjvQVBPrCjvQ21VV9CR3R3atcYyYEwMiOgD2N3X/1U
58yBWHa0Zsb5eTX85bCvCFC/3t0e7V7+QRhhkG2LV+u/7+Dsmf3cZJYPpMuzT8wEpzM83OmsvsIX
oW+wZ8EYXoT+xBbhU/Ue6O7idORvukGz59Obbfo94zpEAMtLYqmGQ5Y6kA+MwrtqzjjBX8aKqF5S
R8FRKyuNqQluWvpT9JG0ZWY12uY/UVeRgpCyCkqMomT0sHhxp3m36Zo5gx8LLO2ndsUq9srUP2hg
uceawX/lvAq2XRR6g3wMNW5Y0kkBejiieVKXJPhy6xt6nHIFMfEFZPL9TQU3VNGbAc0DVt5XY9YT
fa96D1rxLUxmwsSFVu1UzyWPJqpCNzcATiWszs3StABnVbEOMV1QL9VXU/Pw5/vdfb+DK86O1G0T
do9pWgqH/8uZIckdu7WNsl3f+sHIsNJ1VmnJxQ/j/uYlquwazptoQYJDKniwm8lf5cGwbUmFPWWo
CCIHK0ky71lWPPsmzWDDHg5FbdBGdcHLTn4ABatyo6s5W92dYGC4mjFuhKx0H5jbZ+sgsYMPdDSz
dWyyCId5k+yUusnOxZZ4yCNhc/7DQCrBmrY26Sd46Vqi1Peix8TQp4Z3wDGFFLDzo10Tl9tgQqef
tKZ+dbLHngP6UxN2B582y/2QQY8mqXAV+E9RwhbSuOHXJvA40Y2m2IXsZe3gZS9TmTN7afGrL7sI
h69pXTo9Y8WleUvE1WVOsQ26RXXXax1ZtL72lWHFeEwqllW132rgcM9DkOEVYAtM4hwN4kLbqXHG
Y32GuNxoG2n4n6MqcMHrJ+7mz5/vb+vZUsYKLNhQTRcl3vvTvDaRn2ihlPw5lqSdW91J8scQrzYo
PL6INrfv1SWKOxNvNtor5L09cHB5miNQ3yEyLFIDtPGKqDhatYawtpaBsGeYPXoSDeMYbHT6phM2
Q+M2S+81t5mpPADe+ONd4sTNtaU7dRda3nERim5H39FfvRorSMx6S3uhgMzhajgGcewjz58/SO6S
e7+Y7kuDjybHcMTnMDGenOeN1QgPnTI5AwALjYsI3pq5CB4AUsR/ESQT8sha9etaJugpGUv3jdQj
Nur3CsaGdWt029Alt63ZO0ubQBi09YWOclrNbjW757gCPbSfXFzadv8IoH2AmtRDT8zhJYs2iLZ9
47ePRZJFZFgAFBbYdTo7ZxRezDuMMBPHQ0QL2PZ4vsqHMsqBvcQOKroYg/xCGQFv9KOCBM+tBWBH
dP1Py7w6iulTkG7sioUdqzU6CQ40uzKZ+mtdi6fIBqN/a1RY8fiTrsEoFZKV4e+7yQNBRITT3qd7
dqI6R7NUHuAltRt/hATTODZkm8Wd7+DgtqsWt5cVzv0hEfPFSrMDoIX6aLQ9tsoYTctiEbzmrZ09
sizIn47KgRTCj2WZEUm22PjsRmPOgt7NWdOx4HQaOP80Q5V90zGuaT5aWQTrU1RYr2VspDsoJ8Af
U3j1WtyzzkSZechHNJtZQAHkuRc9d/2LVuZ3cR1HzzIfk23K3G4hO0y4fbbhEC/0W2pjNdXK9exR
VrAEjQlLfkH6uYdbo8wpcDLb3f1rB+29DGmBMYm7zEZ92KfDxHBBI5SKU3PQLIltbRneBR4BgX1m
bIvK07eFg6GmYI6wM4xGbGXWDowxIrCTvNeHYlEij9JBkD+jUtUz03xQFysQKyKICV/8/2+FZmys
3N5KDm0bWrf/jNNdvyOcRF/H2AY3adP/AKy1CNxtYxeO+bhK9H6+t3WIlm4Y7uyyBAnV5ue6sHwy
aubmoAkPAXo1bcisi54Ndh4iftPuiCNcjSlCMc3H0EjQ+oDqeOHJBTZ2p7xgytNqoij/6fQJzCHZ
aDqx2JVjU6qxSNLQ7jd1PVlbTiz1wRtNG3rUzMZLxbCt6sQ7UbIATjQGKP3oGJzYKjg0DLizJz/l
JJ0weYrkw1imzqHSSVCpBoZXPvEyMhtHyIhYnedl2p631slfBkfkS/e7RmZYwkb5Tx4IdykguAkW
N5lfOESs2PElSsllnO3P4cKa8icze5ja6YtSQwwhvFA1llMXa6qTg8knY4jhEZj8eOxaWOAa07o9
AYBYk7NRq1dxxjgXi0DwVYvHV/xw0Vd0GivgLdMnVw53Wq5huShm/C/LT1M/V11MTu0lS9b+dkwa
+pz6o4iPFuSi+zIqs3sSOex7PwXRrPVD9clJw2aj406hWtaCkzQDm0ClECfia9U6zR0zgpiaxJzz
swVyThXn0ux+CP7vtRIrdiORTEodSpfaIzUhn7ZlU50CcyRUzCPPJESjvfEcbS8iM31dfqOefMVn
3wu+6EESfa3j/k4Ly+HEO/sVaI+zK4MBEbs3AanH4LJXqDF9NhEapjxKYjAQjMBwzTJrvuRpCCJ2
NMPTzWzQWqlzUvommqHUs+r8mYu22anqTSalPLWdwQdnh28Y613kqJkNVTZ7IbhFDJtRhLsJt8vW
0KEDNqicDkVURBBE++7IhsXB2Rjo0OcSwXzTUnSGgzWvJwyBa4OolLVtBTCBVE1aiq8RDwxgjHKn
B2aFHQb4ep25w8Wa/V1e5sOH2OshuCKYJgx+/a/h7kYQ6r1jbNvxCRrKRwN0ztaOLfcSm84ToKzp
uc87Z6VliJVg1OR/afRZv2mRKZYZdzhwEWj+mnSA/1tvA6UoCN4xsu3Pib4MPvdqyshEC6ePWaH8
XA6N9mBIArE8nUp8uFQiCFYdNo+NPWjdqcNjcDXB/BKZscIYidI+cJCsuHr5No7UzBjFutOsdbt/
1Upqoq8Zot6nrbdyI0J8lLwfG9vJKV3nLR6ieFsM8R5L/bxVSAreWuvxth0RqxS9iXm2dg7hUQfp
VsWnsX3K2No/WVS7/DUXDAOtQe7T9idEUe/bfV+53iWpklcnhasmFrvoOFX+ma2u2FpVerSYRLRu
cLaGhO3GiQkazwWYNPrhWUzgDYOwlRYi8lzR3Kq2XQKCD7oSdrblQlyZsR1KiKpmojlgIWak7iOe
iTnvUCXoX9R924R9cJfK4FXr/KuWZs25GLrwJYmbB1+bP98+i5lR1Su5yNuCTTVttXVIJ/WH5Vqv
Rhrr924pWRx0vHLa3PavjmVHe5n4MQrflqhNb5z4GLr2223DZGRbr5VEdorL+dKPFhZYN/s8ujGG
icrzdobfGheym/u1nRn6RnDjQrGgkTHGL1PtD/disL9bYtIOc41zytMYwY6owFZdM2pfixEsVqRl
98Tn4gxyui8WGMpHO5nnqyMlecklPLrOcLDnGAUhF1pGQ0r3td1YyNdhsJyfKgeUfNMzpvm7WAZ0
JsLOOGogS1ZN3pnHlkDlbSA6F7zgeFVKiRtFy/NQ6huk/JhmflBdg9rU0TmPpb0KUqRsdltsKXLT
PdPXhwjfLE1l+N/lMEynm1aj8hoK0no2LkzUvpvxmL2kQVFsA26wVZG18z1/yY9pZaRnRwzpWf0A
P+qhsWcuHOFxTM5lCiGq0gvoQM34ktoBuU4lOJcE21zkNtbZjeIPVRZY93AZ39S7q17xIXwkpto+
gxGbV1Kbk2PHCgpcn1GSFmeQDxbFdk4wCYbt6DPyVAopZEvOoPm7yRzDXbXoljgY2OspqD40GZ2Y
UhJqu4bKSaJPQL3Y6RelwI1yvo2ow93DM/WPlS4Qf3dC/8Ty8bFxI/mYMNJohNlejG5o7uyHrEa+
WsyCwCSl5mA+/P12cO26+RPNCLyRw4rAXNyELtVOa1eYmJ143N4swXitpsu4YGwKo6YGKvFJq5eu
XcTrHpXZvo6yE9AO53syhm8SKeoHS5bOdgLtxlR2EXu4o7xMS09VT1ychU3e7G5lWuKsGUysQ+gr
56IJaKN0//tKfU/GZbC+USktMiPJEyoB/zt+s6ugdTzd/o3I6RKqiiCbQ4xUyuBstwYIoqTPSe0x
N0a5CiNP/tIzbJCN/1w5Sbg8011cq1rUrP3HNjL2tS/ck1YkK6Fq35zBIUrxMLmor+oKC7hGgvCa
OCEBQ39u9pYMyjef95cMeAt3Hdf1zZkhSWe5vRH4hJ/KUTDcYuNfGQQMDEpKbn0mvcQ/d/g2bh62
qRsq7MQ8w0mkYV8Uhb5Xw3TEXB5svFDfu6bWPphdyvvLyKUi6N60D3423ioapuFIeIWbf3O5JUUG
71xNOtWEn+Iy398233kKWTQHKzgPXf4Um9p4V2XdXeOb9sljWnwvE3JNGFfRHUjmNfof/WhOORJL
RdESEzdkFQWcD6MAiJSOM8ga2s+qtnYYvm8CW4DmXqATxcC0e8Gj/Pmoi2D0t9Ma9lGOs4vEREc8
8W4a0U5g9zB/IaKBf4eiE8PEvxJcMqnnLVo4HUzBYi/xyDDbcMDK17fui5p2BWQl7yN6zhey/oJ9
6DTYResIQE0S2fLidIiwQjIf6lzE+GzJ35Cw4ZlCvKRZpp/LBSWjeWLeAwRwVjRTo03CMWWTLqrj
JCIATEnp3WJ2z6Y+l4BUmrfELU7AtS7qBJhO7XMV+Pes4tbOgiRAD6qzH9Sj1g1ed5l9cZaCELSF
69MYHG0Qvwc7e7GpWmgF9kEy1qDlFnkbFQ3+RdxxtGuxNicIFP0wBe4kq/lY0nMCzMmZtmHkraar
urzwjfjKqTtlDFI9/tvnqkeYwan/VjlWsmcNF8/QbouT1lzcDCJfN4fOK0Od4dxIE/JekEX07ynl
pef3RPCNGulyUqPPrXsbZMCWuZU+rcuOEA3NZ5Xp8M+8RKIFaIZa6YsDqz/T29OYtAddzvZLVNQV
B8B4fBrYrXAp8FXumrs/30Pue/EDxGlGfg6ZtIygka2+a15KWv41OUfG9rbnNti+KfTh1fkG/mI7
/kC/CFP+bNJ9iLT6kTxAHnGP05LthsNeuT7VUXPO9IK/JWho9T0nYfNW771ImTi4NAioQ4ua8gVq
W1lXybmILe+rqdcuoiSj3/HYahsIN90hw5KxnoYM+0Pir0N8eRvb6ujgt1lzdUZ9n8OwuLAlMwXq
pvPgJr9etHlgM+tKedTwSB6x+U3Gpg8/ArXhhrkV3pH9jdzYH8rE0SLOu2ogszhgJNcJjINS9cfE
lN8aAS4tvH2WdMMzuEGcf+2ZXz86G5zQ9xN5Um4UaQuh0H+UdKyPcK5bPtOmu0MMSdYgAE5UXCV3
TGYcaoLWWrxXYFOs+qHBzzOj+9309ow7s5DFWkvn9lHPc3dP8M/fDPi/i2eR7HPHATMXFhbV981+
L3D8ubUd8CC4nsgDXCV2SawIjeLnfkrrc4cK/y5SzG0DjxfC2n8yzbcwHoj+JafRvfHLsF9VcKQg
gMakilFd6n0X0fpCjX7X6jnG39rZygjfiVV+yYxQ+xga051hAuJVkrxJePa26MzPf76Tldjj19aV
tzhELZpWoKot/KDv6IvSayuBkcldLzgbBs4nz/ie12Gqrau+J/lLb4ItPYQG1CWu2zGzF5Q26nfV
7MEHv/H7KHiwnPGHGnf2pihPttuQw6LHoKf97jkz8hzGbl5c22E6eozz171ui31QavZzlrTXgffv
GC4WB7Mvtz9t5iS/7OuuDC636qOc6Byq3sxyMdvEQ3wrDeRs8Se1zEC3LC4gLN56cGJrix0XD/zI
yGS5NHXh7qd8/A7Cs96GZns2uqqlaZa38daH2bJGTznfp/M430eWtVcgkjmqnmq3ddc3ZzZzwu5O
2UJEgHbD6UAr/vmz+L0JS//QkDpvJ4Kq3yNz3d4YvTQnjmIY2m+g7P1n2268o09vdjUBsXsOWqsF
G8iGrjv1Gv3SyKbih2uWKOtE3IK7t11qUuK+mkdZGzXGvazejqY81kWWPdUFQZiOIC1SRLOLYaeq
D36E+tqmz3Djs6epTvkA7gw5RvNmNA45DUwB3QoCiQeAbJ2MIwwjLXdPnBvyQwFUZ+2SZXeisnWO
iyB6Mdmh2Ib+NlYFIvocCKZQZn2PJSaLfcqZ1vqeUIX8ZWtfBqL/vZfxEYDdZnUmJBxh2n+PuGbF
PC1zJJxegwjp2Yf5MuVIdatsEuvM+/bnj+s30i4MxUVChTeQGS2P0bv8LdSiZl6Y+F9uKtkuLb5F
tB4gPNli51v2fB2maz5pzgs5dI80a4KNH9fpHqCmtgP8XvnUYswHznGPEywpYKd4UKSU3Vw27ss8
NNPtlRl0R+HCrptCa3yYFwYV+vdmm1ayW//5t/pNEcSkBykp/nGdlY5W9rs+Qdj6hN/ZESa2Is7X
7KegpWYHOr060XtaI/b0BL6FgkAlYgurE3sb+hwzzfdLjktcF+WmT13jxKG5O7Hi1TJByyvlK79B
RaXowexJB+2V9JbinCSu/MSAZlPEZgRMDdQzoqfdEBTTZxkSYTNSGB8bcO+oABZ7Y2lQMCWOBOvM
UlRMY7dRb5gJKGhtMrPFN4grtkvr76Nlc0wcKAcq/wVEeXsxJzJf1Msojc2/TDTf5bEhX7YMm6gM
5FRL7Wyq++WXGZkEKBUmlSTkbKlaBzkLsL1wJSZgtlCEobv9mKMnfmv7H9SvH8bSegzjci/UsxJb
w0W4sACto8HR+wkdjXieGuvgVMlwjR05nlpn/jqlrn5BMQGuF7zXChFL/pdVyPidT7T8Bktp7CEL
k8Z73UFll56edLGPPncazvNAWpBhSkq2ZeYXlx96oqa+t7Z1khxYARouqPt40OUaM2pxr8YfSADI
6q08bQUV67F2cPVtYu/uJpQS0WdLIaBwxJAcVpQrp/OfiF5MDzfZvdPEe5+d8aIGt3lqj+s8CBPM
tX1zGKFMwmogVof8Zvbi2UHYZE4oGfVUTFgD/8e9HMA4054yma0Qs6Bqbgs5DXpVzsOpNb84I4Al
a5EcN8P4EskEDLa1hDzpw7CvrGRcqUpH2SkIFja28HSyHYEFMUPiDjd4N+rEjw1AZ6wI/aPtv9xc
FVrSv9Q9i19pBslhaCXe0D7N17ejZj6M+ICXv+bYIl3o+snaR8tLe4Saddvuaqf9TrIxOd81N725
yIDT5WVikGym5c4xTJ3mlcbERnVxGyNo8UlyylKKGsYHGyfXNZNJrDudygSXeGDrR8VgULV6b4li
o84Yhuzo40MThIpmMFQyUnIzekG0dP5BzTg6v7B2inNyO5PS2LGOPbQuz7eZ5jTovfeGH36NZPrW
zVN7UikNsfX253VpUWcv6/d/1nfJ5gjaQuBvkr/LyMxscoZkiW+63XM9yRkXQJQ49nyyCxvCA02T
1OnQiZeQNQsXWwhUZrkp+9R7ja21KzAOZgkZa+BVoIlUHETDwdEO6vwXeynJ3eqcyqf3yXCDg7qj
s9b7Woo8frRtNMHN3JQvY4dF1S+S5NiI+Ic++u0hAdK0G7riW47s/OrnyTerQCkGEhpCVxg/irq/
nyM9RBRoh5zjkxN91BdJVbUx7CB6bjcN1eeOhyl8NIslWT00yzfq3ICTKO5dUS+AamZbOAu1jBiy
JpDnQqRnHETeg10he0AkCCum/5JIXbyCSh0eeqm/dDJ4JJapfC3tyiTBMW9PqS9hUoDhH6JM3Jjw
wkWjwjQ73zKaeb35VkbEYm6NOYwJg0rWATloX3lGcVhRFzlFUhKSSjyVnQZvYO/LZ/J5HoKqg4cS
FZwfl1llMSDyo9JYpwi4t9gw85dMGNq5KvFp+iBK113hZxjZWfEJDZvWnoR/4fhklRlktpNdZcIy
IDBtNU3UGZsOaYc+0na1ITNvkgWkPEot5PgBMTdfBmwBb9wDJzRjW2phtXcTzAhWL4kP9ALxghhI
rKLIKz77jvs8m07zj1VcmXgZUy2/Gvxm6xQ54lLXVgeOjg01DnpvT40IJtN9wPkMESrNHxR/K7fR
X+Jjp/VtAoUqyrCkOQmr9lAliBjj1thWGnmvcyH16wgohDZOuKokXp4yysaLmOm7jPa3CqWyuwpt
GHnLiJZ6o78UnNMPc9vRGGxoLmFAcEp5b9C/QvenNydjWRfUS97kc6ql9FmXt1x9a2j9jWy16OTJ
qnrOo+YFPfT8WcK1IZIux1bWyIpwUDmt7JGoc5Z4aGiLq6WO3YHAPveHt4iUlC5JXdCjfwHmeR5M
lmFl9UtSHqBCMvLJjeRORi2/tVzQWOTN3kQhTmmzbuIXprcBN+HfS6KFL0iYmo3vAqS9ifZwdbkX
TweJcUMu1z5UY9URzGOXZckepq1NMiYiJkCeOSyFbdkO8ZOcvHOcDOVbRHLrFo2iew1n+6qFtF/j
BYDqGmRi+v3g74ImEjdHqVZa6yiX1tUuUKMp67Ro635v22XMsFZoX2GQsaKqg05s1h/mzvUeVf/D
c0cEPD5xviQeR2ueIbjLhXNVLsMxsx681j+TsoK/vvLC51BDqGl1hcmpNXr22TnfjHGAg+j8ZIM7
eh1clfyUMB4E87KYDkYVa6gsw2oXGSJ7sPMmPoDGY2A1ENrUTE1yxZADZHW2nzXmiB+cqruqJIMq
s8BuTbMFBaAdHwC5OfdCshu1cwXjMA76ld+VxYeMAFayDqtPcdWR+1hpDTRiGLEhWJaf/sw0mcI9
PdT4Eo8zKmO6UxwcvmtJbD37KBqw0oeQ46bj7Irum7C07wwP5Ue8hMGaIBXtzNwwY4ePtX060kIj
jiJ5SsoqOE9e+6L0MerOUkK4lIMFNOeO+CoVOvcJh1r903+KpAoJHJu3qgjaGY+p+iqBUiEkNmfS
PqYdw8z2nPXx6O9EUtFwCIb/Y+u8liNVti36RUTgIV/Le7mS6X4hJHU33iQk9uvvgN737hMn7gtd
UKhaqqKSzLXmHLO7maUToZmCzk8T92dtJQZKDKqubSjhd6leewt4sm88cSomQdnPkAZQA0u/yEC+
/O1NJHhDjshUz+MMoh0zCi1x56q922jxWfn5jzJJ25NsU2vVW6p97U31bdWCCXochP/UriFvw5K9
UkjrL6NPNCRsfNhHUCXCqtkVYdHfNZtrErOotrKYg2zsOg1/AbuSB5X7E233DEj1LCVqk9BYN7YD
NXkiR31Z6XEJtNtUp0G5WJBSvjp08qqtVec/e1sL1jrMhyvzivZhUCizKi8/eVPj3fUq/jOMPqle
Q1ttF4Bm4Sb9rkOttUZXab3jFCtWswDtEoClJDx1Nm2Rmxhqr8bfejLl0u8Ohtc5LUjPjSuH9JHB
9Cn/hLeEyclB6zH0MTWuSWUnYcBPrN92mlKgLxi4wlJHGjHPmVkxhoeFjoWXao601F5d38chhFLq
mlnkDGpYck3LSZ5yAoIqoHfnv2ITtLLfAJGI+Frm3nxEZ9oqmCaFCm96OMUbEfhHtzHdX/7QvQ+J
yTcHOdAETOcpBumHyZyVbMsK8qRlfXgK+/z9L6cL3ivySow6C38pg1gEY9S0Q0rYaf49MQ/VA0Ht
yhYvf62UWnnJ6fYVzdRfcUipW22K546Mn+W/j7E+adKEp6Nm6jdio9sy+KTWGFL2t9fLENNHxp8C
5hAxWcg2mdryscPEMtaoG94CvbXvifjjaATWL0IiLQacpVgvErY8RhcMRiW6ODon89BasCoL7Ie+
B2SMU3YnKUhHvpWus/JeuMo/+364zqfqopfmsOuH+JtZPitUc7oZSAAOARIUjwLW0TCjlZHU3taG
rLWp/JmtVTPrZ36OoYtme/OnTeHSTVr9o8/kKhWJDRZHp+7rq5Fl2/Qbde5KTjZNIIeFmdJNQEIp
KXcNdB0d83WWRkR6DMVFCvSAjeEZ2zGfWZw9+rHRQk9h4goEqGcAeZBGtBno0G7CriRwgupq7FxB
8+6rtk8gLqD8jJoI3UgfhntpuD1qovKcANRTMfAsx9aOgeutLTt4mzpJwm7HS2i/6hTKCxP0aDeQ
aw0V7jPLy4eiz39rLa2O+jN0w8cihofXDgcBVl6r7Aea/lKTny6WFr3qf1ceecBh+mh44Vl4e6rF
x5YMHkGsQutGd9sfnW0/qa8pZWWbT0y0TJXd82JaB4WRUcalFV/I4aoZ+SZvcAMwvp0ywTPy2aVR
Jtw93OwLacpfRUA2mO6gxAeEWLS4msvB43bQ3wYDt7ZXkylQZ/ZqcH8FmDDWSgQ0xWYQtT/NcpAy
gxKIbE0nW3j0QMsWQEbtxjkB2Ag33kB9ybct2Bg2evy80F+ifE3IKVnN9Mz2NNN/DY15RAVFhXNy
uucsm0gMBZnoRhdWkD+0QgKVDveJm7KIp8EQcdFMqZoYfdvHiNwdbdDfhq58GOBew4I/ik6QkFEB
wy0lep/2Eqfj3VLpMdSNk5t6P0ZLYrDk7w8CFMLjDNBl4oahXvzGjL1mrMK713JvSiwSWeqCl1LZ
T1vX5k+T6PGqSdGt8Y4Fk0lDdF1HqKWltA9dX7wP/JmjJi6eLn9NcPAFhfUVLXGdylb0Jo1S7mw7
PUw0TNfW2IRQgTw+Fhj0ekbQrvIqkhDGJ3AM74mlbjIJ/bsT5Z81XLbNqOhMC7obK2BhEBi7J9ak
W0p3ACvMQ6PKo14Wm37uBbm0hmprCldQ3b4tn+ywKoOCl9vppXq07OrFCyBbt9xOpkjc7TkX+Dg4
wJB9+5ZQvLzmCv6ulWU1WFgM2+i+9sq0I4p01cyHMz59ol+U3ctNRAI2FT+GASx3DLe9+NO1Lkzo
lquvN566wvxFvtB71p6E82xSuacozTS6goXPUhbAHPwtLFsa9Doanc0cvEEUdpebq44VNeobgiJM
vUq3hM5XhyZUl0jTxn2p6T87c06uE9Tq6GEzmiHBqm6svvkqVW/EVz21RfJtGuRJd0ZDAv14TjVQ
FQwK+HGjclhJ5ixD271WTZitHdP9ShIdDr9+RsEvURtaJxxXfY5yZ0IynrS8oTkh0NKtHjy75fMf
qX5XynxEffkcCvMHmTXpakqca2CEAZcCgVENWY1Be2syaOv0TeKdnnrrwkWG3AfDOfBM3D6CwGYR
xePW6CeKEV3/Cm9Ax20T/45JOTdqd2VUwRFu31EhMgezmyrAfNWbm4wQyh3iKsLURctu0AiAP1mN
l37Qydp2pLnVm+QS0euer4UaC6wX3fKRqOJ0X9XIVEyZfnkywdCf7wyUqGsDb8Y2K5PHNBujQ+tW
dyuNoXMPLwZ/7nZs50Z3rIF8B52g6RZ/cETolqMdapn8cSLxgR4FDzeIHfhuG0Eg4Saz6eq6SAlL
ik4oFP4oZzLXIUIKcH5S7EVSvfDvtE+nMprJWfeJdIfMwQEMeWo9Raj3oHhecieTSAF20s/8TcaM
hVkE2MKA2LSJSOEApDCL8PLklwYONisAdeaLYRdmLzq1lsiso5PiXN3JRgZ0z4dHOV46kETAVDBt
WaO8OY6/rYiX2UQW9VkZVa/lVG7LvOjBs4JHFs63aafm1okJeAKlqp2Mb1mj9FKOlxwDg0DzlmX8
ygroV9sS6LZVO3dNF0zHWUAdyiDbFNpJd8lNgmmJbYpGXRn0ORdwbF2Jvn53R2IsmYEWh86N230r
jWGDoig61ffUye4Elxavrjbek4iRhUTXmKA7/kPldHtu/EfHSL8b0Y/XbOx/EwAhN4rEh3VscGKH
MN1GrM2lUrjb3nE3I/THEykJ0CDIeieQ3QWukmCLYqmyThI6r37EYsFzof/xrpcr34yJjzRiohuL
gHuOJdemSEf+/wquLH9MDrVoQysW2peAo4xodaslWGJt+QdaVE4QQkabpaWMzUc1E5m8VRl09gm1
HW6UpDzQJfLgshtrQQ92XrVjYtcVBM8uoyVBo3E9EaoENxE9LYoYIrP0PZzB7Iw6YCOMtDnkLsLh
ANC136TVFT0oeHf9KyJ/iBiFck2p6I/jhN+T0Naj3d57qV8cLQeXMlwdFb2OmYdVfHjOG/MOUIjB
z472yHLQj5j5Mz36DN8OHN/eto6szsZ10mfmp4klxzcT7bV3GYQRY59MPyhOjUl4gusCe5oK52c8
qnwbwQ3amWn41Ax2+E7xl1oIcCrhAmZzS/kz55fZkQL1RQl0W/Prw120q1WOU8U1R6Di0YVy91ek
gHSkw0sb0FXqqqHaFGPHF274YNlYXmQR8c6Lu4B0cmNW4W3GnKgH2jPEzhnaGiJdu7HSipVw8dFP
hf/cdV1yqg07oSQSDWubv+ZmzpsUXeZm0vlWMDqKq6j86NTJCGQkexPs9S6J+2MbJd5B57INWX6j
9GI24hZEQgZ9h/6c91R4DECsd7ZQDoujFsfZGfrGmKNZ9L3mWgQu0BaGeoKV9A1oaiAclfHVzVlt
LfQRo4dlolryjQlO/6mc7EuJnujECqhs5O1oMZmy/J6SNESi0qcrW8yxQ9qsEYEfOqT6YQz7Q58X
8Qah08EWBREZDmshI3fiHf3K5lpHzd2ZJc00Z+N9UWjmzpp3p6naEr+zjoLKeWXpZ1xtFbEusxL3
tVWjvNY+yMDl2dppQuInW9Cp5Gi9pmTgsdqzrFPouwPO3Nr5dM3gFAadfNNoKh7A5hHtSIbaR12T
eDm4zidIfIY15PwXQbb808C8Z1XPTxRO+KfI8vHZTvFrxnaRbpfjU/tIPXD42SSIL1wE+tDph98+
iQTnPtAUNTLXXjsZmIjMpYdpEXXHDTEQc5ZX6SOYZ5JHrf0VAWLz6MrmDf1Z967iqjimAiBrNFXd
u+3XZE5zdzmW87N5I1/qXvMelVT2vWlolM2HJ/I5LqbHPWv5IdI0WkAIzO1HWHtEtPTRUzfl9S3R
tQ098OgJH3T0tByfkk/NnCiB/t8R5EYPvmrTizCDlMqAbzAMVDmBPKSlriIrnJ6WjauyPyANB5zh
zT+HTFM+eFM0Xf6eMB+PwXH4U+aBzOUHl1M1upexKs8aih5mwe0PYk6sNbF/5cGcMnV0da/m1x/h
Q+HcZ3VvgM/Qiy/TBbmNPDS+dr5fPIzJbLlg8PoqvPCS2Xn7pivU3FmnbNQTwfRmgPZaTtCGNl2r
vNqaVqpdc6nreIbQzXSd3jxGnTatNTP0fpbC2YP7afdjmeusArBFtP3kXCdsiu84hlBs5+8k8MK3
bWwiH0Smv3vE0e0p8ggEifqAPNOAYOcEOOcnVe1YxSjWj1iqnCL3sXKk6i4a13oM9WzfBnp/5QqH
1WWN50gI/SejoUW9r3ZPOHWMuykIpZ2PmyUVhikZsnPRG/ldKO2Bl25YpEO0y4MmXw9VPP2Ykvre
lGFMEVrsEqw5IalMI1/yMP0Mx85e2ZWvaK6V6VaZNWpHv++IU+tCJop0qGd5kaVRt0kYIylj5OqK
bEbbwSITN9/JiIxrkx4IJ2RR8gfqY0rB9WIXAHqSfJK/msRdTaal/TGVd5O6OV6UTi836Km0qCyo
qd1gg88MJV6c2m03hoRQXNm2sfcELKS41ihL6m11lBgij33peJcsGoZdafjxk6MNJlLG2nwYItHe
QquVKwxpxceQkQFcdqOzL1VVfrSGfHHM5mfdtofKa437pBvaKpNjerKb+T1VBfFytZfvlmfj3N/Z
6AsoT4BfjkTXbvwuEi/c4od16MfVm6MrezUR+XNoxkmsAwwde7elat7KajfCDXxndSc99VU30puH
UOscM5d8BCoME3Z+AoElkZCG88p6zdkU4fRo0q3ed0bnv3Zp/cjzxleq9d1Kk3H9VFOkPlHQGbZF
7aifhUGTaz6DYpi3TmkIX3tc+CTGTNMufQtClT+No9sQiAIJ06bQhX2BpR/5qakZhk8lWoRHzanG
az4RNt4Y2mOTqgCWSPlmD671oHZjktcRa8qkOkx2fTf7XIy31gmzXYVCHFanr+1zh6EKkc8FrabG
VME3+EvYDfSIPKZ+JjdpBIHsi3T6WJ4o0FSNo0WaHJizizZvbOVo52WjuOiaVeH789wy7zbaqMgh
ZOzuZ1VZ4RX/bBZ9GYBg0a3gyqQnC0b4csqiPvv3vOVYq/Iz4Iv8rUbYQCzPBPgi+GwIY8BACk/a
HG2q3THwmKKkNyR0ecRqbf5SVvHcFbr88qfyl+Y79W0EObJJg3FT25XGTIIyB1dtd+n3LPiQ386P
49LtuI/ND6skCwEIhiP5gwW6z+WgZVnUlWmTdomHcxERCLz6CnT98rAGWniJ7J+OxBURtfgqS08+
elkvH301K6zM+o+cD03CAdFbpdbz6JvReTljORdDTbonDiJaI87Uqm2pWJYSKXLrEuUTzlmbmxJY
7a41bPNUcUe9DWVTbCqjjn4iYTiYTFZ+WyWKfi/s3yir0PsAUXnJdMj6dmfiYSQ17EMT08NyKpyF
W1Fl6mNquc7d2KmvdIS9jWXh8+4cqoU5Ss6PgpdOuSF9D5C6wEUJ8cx6gzw7RU5pMyThvQrpki2n
ENdzybzYeid01N/SF6Qvm3f6w1jVzXp+IVDCwVsn3LPeePZrh3/0mCLt3qnEKz6ri+9Y6jNzongX
QCA5Nj3V3C4qru58fCgKa21NPqBADR2a01C/SzA20TbhXSGBblx7thq2KSrI7diUvMHzpqUQnNK+
fbAq3XqOpTccws9AjztYdlw0RaOVd2rT5V1ZRFwJ52XZGRrSQuCh/fQrQx5HbM2o4pL43HQlgMrl
4bLBNxmfgfWvnMGlNxMa2XXZKD/459Gyi5BobxciPWWViyYCSQz3NYs+RoLNc9XbRffKIkKsy1CC
Ti3SYp2J0mKOoSFOZwr9g7VAuQpH33rQ5rUODI8nugrDirIdXDWKJyfdKFnC9ip79OSWhSpfEEU7
FV9T1hzDpjEel02fBBjejIGcbpGaOOeyOLoUkrpZhwPNdsTnlDv6adnQOaXiM28sZyBGZTmoPH/Y
YZh8+feU5dFy3vITZG7878nL/n89vewum5Y64rYyybnqSB1/ZPlMPKiKd2UTlI9BPySCdSw5MjJE
zZvPB5dnpMDZazjtZdlbji8/DxZ/XLkmAajLbkJK5aPbUrTK4vp1OfTvD2QJpBipMGsuxzRreMkr
YKvcBXnD9fpxKik855G11XEyHclzQRcddq95TPG/G7pfberJD7u1kViRuG4J8VopvG0VMx8g4OMt
lLq1QYA/QrOzftVdg7TYH+Fbp7NxwpEYre2vfqozRvbAPGdpFrwMfWNhbZzJjbP8LLM7bukN2mGW
MkLF9YuUpnxh9dFSLhtoecy78RQ8C0JCdlU9x7kERffiwmiNApqgQ5wZm9QmAqButQswvF99aJ7N
oEy+BU3QVeEAGyfnsTw0QGyQHcf1AfFY8kyaMc0U1s+vhZf9iPHfe0MdfNjY1/YqCNp9XE75D6Kc
iSxJs0/lKH2LvS3E462zbsvN6DUo+5tOV/rTM6G9Y6pisYfX9VErJsmvOX0GZWO8pI35rOqR+aqC
FanSn0Yi3Z9xYJTECmInqEr4AtqodXdniPKdbhFvJRPSPCfpBKeakJ85wUbf1Bk3z0XQPkcH55Vd
nZe9VCfQ1KHs7s4qyuVQCClt15TyQXZUDKiWlU/96BZPxFcaOx8uwzqyCCYqRH4kDz3axRacFlVG
czNwfkidDSyOLQkiEv6vdizC79arPmp63PeMNdNhNDxvT35O9kqaz+tygj/7h+K+LF9GvidH0pHC
/Vhpxpufi+swmOF3UrvNirKR/xSa2Ae7egQNG5HdDgD+sLyGm0oub2eHv4Wc4MxxyZI20YpbyB+0
PiifMGFk6yZL0ldPEn8CIv68bCLTAsGvsh/FMDhg2ObFTE2ND/drpuG1cEgr8SRl7MLEAdXE4yv3
tfRFZA2MICjTRjGSw2feAWL38/ez4Os/EhkfzcN+ym2pGaT2OkY9V0MSxr9aAMCjOcFs9pEWRDBI
c6y3r32JpVVQIktBi1GPYt1oiW9zyrlNNajRG9s9x5hGmTLkJM9M6kfkRqSkoxHaxcJqfqSGdpoQ
ON2VX2XX0p24dufjrEhfBGoEsjqqh7zA27xsBqjMqzgbxQ5pNtl+SmuxpKjxYdlg5YcUgpuE6GQS
w8ElPidOL55lCRS2K9D8Zz876Yin3rOAiOXen9RUIK7mDQ3yfgcNJNn8e4y4vhPegTtiZDpApUub
3x3aYwCwlFhPFngmSgUvLbydoNOvmQNmUyW4oirtTmFiX+s2livLlmtWpePBqduPutFJJslIKgWf
xDzAytNrp1j1d9E3t4yGcurY3JZHxvwIZmqIiWQwNuGgPYeeGm5CJcMtoGVxW3ZjKLiUKwh2tyOW
2njDHhx6Ag9NTsywiwlwM3ZdxufB7nJsqLU/hnDzU0xJyynQPy3CcW9onCsgh1PjyOApt2r3SGfV
XnMZ4s3W/PZakjxJUlMtZqtBdQwnQmFHcixOAmvqUfP65KK3LT0szE6UqiPM8BXrVM1MLGZ6U/JU
FaWz6W31LdIwv9Xj8DtLkviV4hhroELBSZnkl4ETed0yG6pb41YFzgszbZ9XL6eAWr9jI4ILSQeO
cC1vCAEo1npg25tsaBF1ZdoBz0Bxbav+Pze1nH52BB5Jw0AsqtnSwzDkm6tmDBGnZZaDiHJ5OE6B
fyFatmp1nsAR/ILh2Dnzy5+bXOPT6pzhWU97eHW6/wccepFDDAsQ3HT1tC8iu6SMRyasosCnZElT
iCIQUZxsNEx8J3x4/cqm2b5ZnliOKRaivMvz08uJKtQJBFj2AytDdE3p4QkRznCowsK8muQu0oe0
Bq77wbwux1xMFf88mo/1WSNWTW5bW5JibMaX+eC/55Ss5fTa0E//vsDfV5lPwxk2nIycZsy/P7o8
u2zSEdaq6ID//NfP/vsCNG77VTDELeZSfqv/7zwTqGsdgNz5+1PzaTpMHPSw6DEBso9//xY0Wf0K
3tSwdmQjdnYj7asCRLFndvPghFp/ymmXTPlN662zFyC2Cln6HgwrcLfF0PYwEGx1rE2K+bSxwC1N
bnoawga6XVNiNgLHOk1z5FXJWBNoHj6JtH5jUeVFJfXNSRGxKZ9g6Xy1Qnvv7BgpQ5LBYBqqJNjV
bdfdAMuRdDPEpykwAgMIEBQc08njPV+GkUW0M27z4Hc36uaDDl/hadnYBPAo2cqLKx2aO9FmNMPu
mQZcAaJQvNW+3j4LD3qBJRSRbf23MyQ/NZCHh8pxjce0BrRoQwE3css9e62N+cVoc3JtLox18Ufb
Vv7JzO1k44+p3Npiimc14gbIAVKKwTk1TVlvGe2stWE22cNMjqsrEoZK1Xn8f91TXUu5JqnQZBbe
ure8aO8BqeJta9hv2dTxOdXKePeS1wTDP5GSiJOAi1ZWOh1Z2AOIGcEOGpRIbX3cqCksd6i31t6A
fApTXLPyiFkwbfzqOXz+3Bq7Z3fE5C0z6iSp6Wt3DyTMPmvtZiNkFb6GOGxO6Gpc1so8W9Ulhg9Z
fMTzXp3iF8xEuF2ea2MfeR7hK9QRhjIjnmL6bVoWmXbLrrlsU0be07L5j30YJAz28zMd5KLTv7uu
l3jE987PBPaQbyxYhOuO3IRnTJ3RcwWJmmJL8wiYMHrOpmy4sLz9+9xyFmilySdoOkDv9ncTBma7
CdoIE8v/HVsegTLtL0Xd/8dx0ZL/5C0bLQCfXZo1LYj/faV4CHNmZg5GE5NOYVCF8insUJ7EfWFg
UtbLc/FuYdbeLldeJ2X81PckuuXDAxql4DNq3ifL7r7dlPL5ZHnOxhlobmMmLbfUQGhh4myD01Q9
x1RFj+OQ/LY8OICk1z4FxLA9JUMIscvNdgGTrFXYjOMTrb2RumUb7fEXp6u8H/eNXxV4qPhO4kqb
09g7/zEfY/9aVaAy2jo/y7J4mMiHunhxjeskGQgUtWDPemWpss1yUB/1f552swTylBZFDjr2AI8P
P/LvZnkZjGMJkMK7TrgApm3AENzx9mDm471fRdMPBAesRz1qGS72wTqMfHQeHE8Smr5agL8LTzgK
RKTll8RGoxUarzmcjD3uP+5hpCsoM0tXoaT7a/YjWfNVRmZTR2NCFHICFRFBI2kfW1B929Ggkl2G
xvg+UIyDv9RbNKGKEWfNHrqA92Z6pUfwtBcB2uYsh7imPYxjIqXm3Zj4NfBUXX/mU/wyUrPZiUBr
3rSB4qPydyzyhmvzNVj68AFcLDw7PXa13DPcD+VapKGgPbkIzAOvs7uoQKByoGJS7RHnikMgkmFV
Kt+K6GX5zaEvPRQmaTfnESGjLpRBA2Le5DLckpoTnoNa++eQ3xs4vouLcPJKX/VTEN3k1L8oVB/H
Fpo50i8hCnr/AHDWGWtrBBqc8+8mk2m9TeesucqRxskLdIiBYtnqQ05iz3J4WXAuG8dgipkG0LqE
FdZEZPUEIqet+Q48okKCCgLJNpP6nQ7XchiwKXMGjOXxHGYYu5q7g0aJnmreRaKZPhgeiYYO3VLa
EM3jfx0vctuFZPMfp6coTiiX1qciyaYzutzpvDwSY0SoepuhdRrzcwAQ9O/xPrGG87TTqlj7ohyJ
tN4KfwO9/cKnidomT9/cDs5jVPnWNkmSgBtHcjD9Nnlvsv4jacjx9KtJXRkHFeQb3vjlke6WA3Xl
gZLCktszKHBcYUhjztJOyowhzbXwFQDTwXHuGfht5kfU+MgPkrFPJzYUHIvKCN0yn1wS6dnZyHV4
XsvDKXFvGAVzhovDyNSD0mZpHDTQEHCjGMm7qjvrLoMYQ/2x0Spi6lw3ezDJb2AW7z8RO/4ZxEYL
wr+5Dz30Lt236e5TFj/lbr5jQmcc4ygcLp1eDZfl0bIZ5t2/x8o+X4uAaEmnHigKlSoRF9b2/2ws
wBeXjDA8WqnZTnbykuVZgcV91biB9xglktgrLKTHUg5/knlvOV7k2G8NQmeChFvriFufkI2r7k1i
27YppGhZBgdmvuA6cjoDelr3Jzz1gHSGlUUMwGNRtX+iOaJtsHmTrXoSRJCPdznm/hmy+Q+mgjb5
haz1P7ERpMfEMT/6eMgujqMI5TNHLifRHXPU9VLX9GOdxfu0RHJMCf1UGq5/quzgHSgqtHTfMrZx
49N77t0SqldLA14oKKYYMwyk7Ks5p6ywaVbWdYHOI4brqeFiP0ber8QIX6JaH465RqUvMceDZ67K
JG42SWTEa6c1v/oueekTH9syiRVTox2thlgru9IvXBdkZZi33Ofelt+wOc6SHi7FTq+R5ACP3k0u
4DADWtBkTQ/S0GYC7XDT8oQwr0CY69E1DSR7XyXzQGJ9nlRBdkZBYHzS9TsYG8Ga+8PGTJkgFP5x
TOtmM5T3vsL8PrkN8HMn/J3WpTomCehXp2mblQphxxArtmqxeK8Sv/gUtdyMqPBHvk9J6OWrKHLv
ejh42zbs9y0us002g5LyXhyjnru2Bg1nHTIhHlNqzz1NFH/w3zKnbNZ6nj/iNSKHOW7ctRUn8aZh
dkSIJsAewK2XKQHjIPyEW2IgzpBEKfEZ2BypUTzIUp82Ii6uTWI5K7N8AyDU70xgDnlB8TXJiV13
KwID04rWe538aGM3XEPDeC7RKW/Y8Dc61mkYOm0fjqG7xXPjvBVgX/W5Bo6K+0oyWPs0hC0gaXub
WnjCfUwpEBo//EYV7xVdR2ZqeUprn12Sp54V2vhr9Asau3lEmwRcxj5ibHgZRLMiz3YbS9G+Jw0h
5LQ913mOKDL39IF+sX51RBEeKziBFpRud6JgMBQmU+U6VIcwAp6SNExdK59MMJrpYmoAYuq+SWMB
hWtGaWYsSGUVnqmwOcTrGg/MOuttoq8LpK6e4T9ncXvRE6r/XZ1vlGRZ75Pu0arm1QpLuZbpgIM/
pRdAxwstK62IMxjN9QgqKI+b7CQj+5cXws1hSo4xVRKyi1Z5T5ibmba/KYEfB+KXw0G/FmXwR6dJ
sypp/++VO2wbg6oO3vc1cOt0G0M0Rc6XGmvE0gAPEb7DNpY4A3pqFj2q76pEhq/b410NVk2CTLWy
CTx3mcwCu6+KTVIh8RJl/1ZHQsMElBxwFWq3xKLy5qxmxIb0RojwQNxbnxtyrDWoUDstQV4cPtW+
0HYW8kH4xNyRWqs7WErRDvP9ZousoXzm94jFSzkKd13Jbtx0Meshz0cTljQHM5zqh9HFow+ya6DN
cDQ6ge/Ljl4ok9H7tXdlhBQGg9F51OhCAnHNVomtfs7UamtIbu7kOmcNSnSPaO9SFA7ogh5dSoUi
MHCGw6RROgsaLdgwEbyz/L0FzggVtW/bS6vL8RTEYt2UBStwwtguWFcgxSbiCPb9E5I8VqlhBkkj
ckxiVvqw08DVBW2xy3Sv2zu28VXQXLmKnj9oAiG0S/F23ZnZxjoyLgFhDEZzJBvtTK7BbWIwfohp
AwbZSrRUU5WWlU9ZUhcPdAHXZHptCxoRD1mJN8eoJ+1K0OCqqJSghNI6G18xw6uVOQFWTz5pF6qr
I4dmZ2uzGywaX5VLVcfKk2kzvFhcFrNgc7zEeTldhiQix/Lf/eVRN6XaJqXs+veJXkO/rKxEQotW
xqaOdaBuU3M0rHjf1IT6oP0AEd4YKwPh7S1gqLj4EJxcSl0nrXWxSAl7b1DCOeaIBdDdQj1LCRTU
aIeaoXEf0SlXrR+vGONx3tkUH0j+yDPvGKQ67Xnu9duRmxExNBJrFI1VCMa7MhZzg8ZFrIRxofF2
fteLk03k++IoKGr/WzaKq5pklVVQpWsXeeMmqwKNMSAI8K6OiDD6uT6WSrpWNYGgAWCgukgKAs/r
+lGYmbUJ5rAJjVRiUHzZY4nICTlF09wmY3qo49pZhQMxvIWm2RfTB8emhZR5axDjMWOg7sLoYXjf
k+WDjcfgq27Jj07n+0GfCmF6S6cMHffejtQB6G91zTrCv8DAYNRCltXkfJPljFEIPKN+CJLmOnLW
IZ21HXkWW7gquk3FuD9RB0ea3kBbxptlNJlgiAwZfFFGZjZkQ6JDMKQ7Hw3aQbQ1bUnwCDKflg7C
31rNMHXdtpasEaSu5MXBVHAx9eAb0xQ6CStkrRbZ94hUpj2tJBSg3E3p67kMJowhKfJtjXnQhAhI
5SdtMG74ds19hx4914pvEgZ0Eo1c8nJDdKDUyRH6YpYnZ+JUip8VrcYdFQressxEZ8ty6dRq1a8g
yD3WJELR3RLiNjnF79boryOF/Seq9Yg4ETcRtAGZMg+G7KdSzjPxXskBLBQfjVVbzwxq9boIjOwQ
Ybd9sli3hcJ9jJ3qyY5qAqwDU8MQjIwHYyP1dh3+/diAz5v33LqXD2qAwkCsVruqQ2gwndagC488
1EuSRDjPIy5ZhSyHsmgvzfGhLTPrumzqurOuWl1V69YQ+Rbr0P+wdR7LjSvRsv0iRMAVzJQEvREp
35ogJLUOvC34r78L0L3Rb/AmPKJ0WoamsE3myv/9gsWqjZ3A/D+OZrn1barc5X/+92+Xj4yKQWps
wKf+//3TEAAswvW88NpWGNgxkYz/ftPle9mdfq0scjWXf/z//Eje/foxcixPVsFPlOf9hoJhE0Bv
+oQom6x0BBrvjUtwqcSbzLSic9aD3puPGByB8YdmdtM7vdm2k8p8JSAJklCgWZYlX5DEDyeVZK+U
z+Lzeesj25mJisx0RnXl5+z68Elc0QNRfGhh/RDyNmhMNTxWZgaMNU2zP1lOULJAg3jSq5gBFowJ
mW41EU5Po5oynWl6caxK9YQLzn0oe1V/ZkmrIpStleNytyQRycMBGe6Wu5WlAH2vcbWhHRj26iz4
DDCPnq06+2E/3z8zhdcfRbYrwscxcdJn8Lnpc2kl/zlS6c7Lp6ShNptEU9OtLYJ71diXzJIZI77u
P6J2Dy3BBuu0CtJV2fzFx81KrZx9BVEOAq7pVU9pm5usevtoaYx8ARrfFTIpU3gdG9I205VVyewW
X+KpzT3HjYYdUEvnHgaEIVW5MlOtsEiFoP9gJX8BTHSBAJfdrugozrp6By11E1T6R6/VBX06b5u+
Ma9p2WxTuwuPasnmJsjKHaxw4m0OjrQ+HeyCK8sOXm2fmhKGGnJGn/U0WsmqhOOa2eJP4cKJqZ29
oYftQxo0/csc3NPaLDHR94e71J72U5s4G4Kpda8qMQ/UPaW/T9H7BsX0ZpJLBqMEGXpxyc3skU3R
Q9bWu2Gq6Ju7fdxWXoxDqUiIONPCN0v6H5pGBaQVyqEoYHjI/koipRbbaJjHRK5qvCFkK29x9d7i
mpBWod4r03qp3OJWB48Tw1MJkmY9peQb2BFJp4V8cIL0rutHGFgP5Fb/B7HiwNP31VIgZ7VRrwqX
s0RadIZynzMBSnsDc8MN2+5WLZVjWuOAnh61fAL3XB5snzSwgSz0AffZyHI88VFKhd0d5Qj1AKP6
hidx0s/KI4pXFHt4T5IMfqfs07Mx0hqolygjbahwyn2sW58VsVvw65+KviTV18Z04XQWEQ35lqjT
KwzzW8VE0k2nj6ABFv2d9SXdgvgjjEdryPdWpCNyLyzechqNlbY2B3REdrNVeqteZZ37rU4X5OqH
KtVfkBq/tRHIZMwt2yJDPNemfwJh3rRuOLLefjU5MOfmBJHPOYrmvV21JQZjU2GrdRR5I5PEkkQp
u4/k35EweC4V+27Z7s3WlQOzlJlWxXxSEEXsHrpyLJgjD2zhrOYBn4czlPccLpPbD0/ENt6oifDm
+ZTy1ZZw1lvP0W+qO+bSeCPtCedCeuyj8qWn5vJrf0Pgo/mjDNaRN/kRzsAGlNWDGrOlCslKwfnE
ojrK3gsKZ8RVTx3xkCvcIpw7GpeaXj04CaMAqYiPymS1YBJBgFbMG7SKywvryln6HDIusyv11c5Z
GTfzMHB+vJgCyVXK22pVqOZfDM/kHX3mGUjRKkf0BmXpyGJ5o+Q0CEODIp8yt29kDw5Ifo6qe8i0
aCOoAOGPe/osUl0PFmotKpuYMzGx5LHEapvRtwcpQVYu5bCr33pCEIQ9HnpfI5stwX0S+Efnox+s
A0sAxZoeJzf7kubwChzggApunfjZdhjNC4bFTckKPGhZfUFZ5sn0XNHukO9uo5FkHCCDLIY8TPz7
bMTB3KuXIh7uqs10vQ8ZmRjYuNtnLiIg6PyL03+woZ0g1NG1RroGh3zaO138hQVwk5gkX0m+apcC
wQqDVyxPHOeTV4TWpm7TB97mIGs4uFLWaRFImjy+pGoEhmZECwKDrnUe6sB97waYThHta17c9q26
EkZ9GIzu3FbmQdOUfaHHZ9sheM88CKKE1naCFmhsPnMrM06a/rdUPgRKwX2pcTbWnebpukIY63ej
a1+Vk9A74a2c0i0K0UchZLWyR0yXXXdyrfQP2wpElkaAcD+8DJb6TJ29hcayq2Qc0yGj+I+U4c/U
4u3S0RoxNH5HeARvosu/kKMfSos3bVWjvbTZjRsIooEyzkJDTKArW7zaOkqNIMx5FUzPrVN8oQzT
8KgQ6c5T3/wBNH2ssYQVbnES39iICF/trxoXJpxfWRripOB9OSgNyqNzkQ+sFBTPbIpppSf9+1hN
aEKLnUFsMT6amyiJgKDTQ3IS70haIwsA/UA2HYNgm/XT1fLNCCtZwhMRHvNGnNUKN4IdcJEAexAB
0OiGZzjPdJ5sK3vnO5zCNxImr5PL5HX4L6dSIi193dRvyCraUx4EP7rvb5MhIQReC3ZuNVwF+RSE
h+WDhTaC11vDaKOrYMMgpTFpXx1Fw8ifbaZrSVTixkIlgTwY1C9vFRgyuAIbLNSBc9K6/pOWBaGJ
1hAa4BdeE8Y3s1COvdGSZFPs56uNmvjvmtJ4ToY1xlZfRxPHkc3kzkqNYsW1ZWexrQ30BBucUr93
MvVG+xm51l0dNBfG7UPSiS8DOrPogCUAklqVYYLvo/5TpP49tighoBJuDElshovof9LRMZmZ/AA9
fy1RxOHrTzc6HmmFqx2RfCsGBwdip/LJ+DR98dfqa+yU0n4kIXStDSjviKt+19NhXNdc3iHUM7gy
xW0w+z+IAZgWMjoLdfk4mtq7yM80wc4KS3eA+yTbGyT0rjqGIhHLbrtIrqYlbggjNkXenxCuYV9v
ID8y6dULBoPEtX3FO9gKu5rKlrqq/FCc5P0O64fUFkWj7UJ+aHeq6UmTC5fjpJ/JjBivwyv21Nc6
z/+b/OjmRIQO0mRQCRjWi1ljc86JRaukWa9seA55dI1UtoYdfWJduJuadNh94QbeCFR5J1JnR5vi
e26jX/V8DnsQCbPG5CcP5Ytqk9BuhExqKKhw0lzVyIhwUkw7y1I/1TIgvVDfoDZcR9hlBMV4wLbC
T1aWonsB9WfzR5DQI1AoGj2DlARpNISFsas2GiD4ru/WGBKMQN0QngcpWt3IIdzJSG7bmGUrxqjE
DkiOS7ZIh810m/BtY77RRDCjUYdeKNNNqyfbpI7nSDMvMxmJj2sZoubXWIaTyCNZuyfCZuNBjKPM
UIE3SFnyHdPqZCJJz+QCK0sP9R9Yec3DwrszTCikabNvbWMjwWvK5BhP+g6t61Yr/F1of+X0TkS8
HSxk0UPRH/QcjKsxbcPohZ99TiCxsfDZqspIgklw52Q8jrBZRtJEgt7a+Zqxaxi62Ay0ZD9uBwex
bWRvy7jYkqy0KUn50bmcScczinGTFMNBT+19inO3Y4yRxdq95adrhrkN0QfgZPPS2b1eK3spkO/I
55xZ7sjlw0ebzlD4ECQda36GO416giGxLQx7A5h9Zw7Rnl3CRi1MBKPRJiivHVsQv48PjUoG6KQd
/HnQgHcgwL1Bm7dNHRcZRY/eQkUDzhPIujHgO4DU1Mgcyq1+G+nRoXTEqbdKJGLdTrMbz4zHrRJZ
6xyWSJgncI/tw8ggqmZqYFcPJAvthmraMincYG/ajmgvBL0yyS6elDZDYcJIYc8O9bAHn7GtdQQV
oOIK0KiK72wImyzFdHA1LJpkKcWMWOz4GmVyMwFKKXQLlbG9V1qIZrHOfzEmE26QI5FiPI2hedqY
Kg1YmuyCIKJWnyMeevQe6pMDSWj+emEr3qMSEVuZr7HmHFIFw3M6eqWSXhLfPtDAwQuD+Cam56D1
Ziu3ZpzUxtjPJtxZNdV58+9jh/GepSLE/dELW3OXlMXBBGqSNAjzAVEFxJfRoB87O92OMiJHY50b
+r6JyfHoCjoGeQrM7Jx05qkoo32AcyXIje+C3krjxRuq464VYmelg0fNOIc/jf7Wls4mUVQvCsKr
ZFYL3QF8sbon3NerlENG0KIqvpNk9JKy2gpFHBO8nkPkHHj/er26l0p9JCZ0m/DoOANlnbNKjL/D
rGlJ221O1Vn0lpdg1CUz500W8oy7Oag+BqtlRmbBGNQ22aRskKDjmFI8WA88p269mw0bzMgnQTwM
uHwFVy3ih+UGF+VeKVIWXR262Zl6GjdZeFgw9Q6IsR07ro+ZtghvolQ3kGLsi2WSzdiwQ700SPIc
pE6rrPARE8f2pRbjYy+7PyyNcNjMuLQl42q5qTWxXSAcjTKF5xSniMyS8r3v93XLlD9F7b/wfBs2
NadJoPNoy9TeSF9LTiGOKvwBOaNVrVLodWHGmljUVpFfa8fagFc45Cc9+0S3h6msCCm0Rz85inT6
wlw4fjCsVx6c0C08TQWCQIwZfhNmAIcsVGh0mv6rAIoRByS4Be41tGl64/lmgdXjNcH6OideuIVf
cd676lkFMHAm4uKt6kvjRTDWRqjseJoewAc3YU4vgMYFPL3cNZEyzoXidyMJX1xAVak2Pgtzqllb
zTHJVnNhFSphCVvzdqgEmsz0ddpSMP5d6MnBYCW8htwI3RPHGoaG7GxGoXrUzMnlctEykcnCHcXm
sIVMN3oLlgacZ7jngNoYlTnc8px0YZAOFOBFlK85fYwVEcawEv2UTgBOCaP9mXaKYIlLDsnI8x+7
JEMx4F9LOyVPbab6yFBN0Kr6yY4W/KFU6G9wI7Q7zIgmRwVLfJ+R/e/3SvWYpHq3WtPiYzxoBp/a
gRscx+iwO5bxHNUpIBuzWZdMqy//bvIeOqtvp0PylvY08UWTLebs5CnIYMiM7X4JqzaNLp0vdpJl
tQsITPFbZ50qIcXK/Hct1LFc5ar/+wuNHaV42Bx9bfwJs1JcY4yXnYO1aZ7ZhIeGuLslDJWI1IDf
BijyctNUDRYcSw7wIGyNwUMHjlhN64Pu1u3D7wMz1M6PsF+cNjFJH1NiKhluzDtdfXfR02APjcQ/
LTcLgT+3o88hmsS20Wb6UTR/Vb+qDPOuwkJ8stw0JscEu5fjcq+aBUxlbl1NPKf7hRezkGNKdJ2w
4oLPJtUrw7v/ki/CUftTuXbB9Zp4eG1SFZZhiUnvxE+qlx/671f6ve+06pwcMwTb5SvL70Q89X3o
EUgNE2ueWzdSdQSldIh+asYrhtqfzrHr/dgb86ZURS1P6BAKSVdVNtZMTF7wYVWVPtZD2B2We1Zg
fodV1ePoawYMg0bl1TMTqzPNl3qs/H0Uje65s6q/Gdzs3XJvuREayF1v+RBLeeWpRb1unRFrQFwa
b6PZgXwe9J0jgu5u6ve+HvSrK1i1AiPqzqj0aSj0ssJpGaz8gDH+8nl+94PqYxUcGFtrYzw+hF2N
BBV9+/L4Lo80r026WB0hIu4GbLyWXm9HH04ufncTBdF805sBO4omFii9kMHgGvYbL6yAPMcE2p+W
m6rHqqCjLvWyOIXYBtCcqPSKWXg2NbFnAXiBeVULyhkZPRZJ8Jzk4bPShHD5dH3fMQvfIb/Ff1nO
TJ/58KkTxFd2xxxOVRXeqMpg7ufvjUKnO/hux+LHHfaMGKKXGtw7h4e8/eYTkkxUY91hPNTy4NzY
isZbE/IX9FT++MhHS+/EX9H8TE/E31x9ztgrhu1dWWjEy06IBsouUHA3FNIzfA1WWEuw7TzL1YfY
vLC9MS6mOvydHfjMzfrnsMGIalGq79sejkCt2wyWy+VVSUaFT9JC2zHCh2c3SqPflURGNAeDK8Xs
oyLXM3z1Q9NB+B4/anp3bLVpPEZGxsu+yjP08zGhOV3yENGwQwvF8GvMN30V0GbHFXEDIiwyL9WY
D5tzZeOqOayCAtf3MPFDjIR4myX6qGFme+4zYiYSxETSCE9LgIGTr5HlhMNOm5NXe7tcI6mzT7+E
LEtPow37JnqOOmeupvb+s2wtAOraOCAmjmC/LeHGY2ftmyh7cxEoqzMPz9BZwxK9k74SdHBlwlRb
U3TBJl1dcl7kF4nt6pQ0SFNkoRYXZi5kQzFQXWVuea5CcHkkFai7WUd3LtttEjU6oxUkp3bIW9U0
6oYZkT6EG/wGLvaKNOMpR/53tCrFmXv86lt6rYH+wV4YQE6C4N+pzf+qEXzKKGX8EDcB6Kl6sh/S
duBPz3jYdmpu5qdSlu5L68yoSsN9tmmRAkPtdrptqPsGAaTXu8CiXAEDte5SA62p5exUTWvW+YBX
NW469Qvvxo2HK2b2hjJYSW4RhMMpkA+uKe+BKtojki3QqomJXm6+m3OJvuiMyGwqILW8jf1gH+bf
mDy7cKxDxGjwD/TKZC5pxE9cblDbyUYp2DlJe+d4hV7YBzjvziWar/iGYjDwpjZDEe3gdU+b4JhA
5VkQ4XXOXp32aJ5s8SpJnU/HLn5G6crd8ny0aVrsO3hZjDbj8ABisd3HkqdAR94ifZTJy7MYajVL
mHk4NcZfWt9Qx8/fLoiBIRpl2F14NQLzNovyqKu4PRA8pOffJ4tE5PxY+UF5mPx+O/TJMUgc/yCk
1sJhLokVHoFCkMsx766n6n/juZePpNuwFmThqOtdv1KlAte/TrLqWDTGcSlXlptyXtPBon8z2/mV
7UYEB3bNU4HEDOd+zgC0cqx7lPnGSmRtsycbDIZaK2D85ePBVtkiLuWKmbq4MVlppBSD6wXbqXWa
yUp13NmpHaMtA6asVVaCYRJIJcEuPzEuRSxt4LTIvs7mGqG3fOdo9gGYsPHRL7W3cajjB7VUt9IZ
w/kV5gpmuKNNi9TtF+CVU9jaByndq6th6NVHrtjhtmyYJEGMP7YtYUWmXfQbLL0oGB0d9k/oR4+N
SV3JjgL9Nu66Kdlr5ix+zW7LzZK3MksW5teoq0ffqaahJTC6dof1c7xWqZMdlkP490BVQaGutRS9
yHKeDsD6FL1HVtfX4+/ruRdutpO5i+db72GiLvVXVf0oDY4pRarGxZ1vECDmZ7tTuluvITJbjoZf
DltpISxDbWLcxizizynghlR6Yd6Wz2XZqB8SUiFLp7ot2AMiAAmCXT5UStFdNGuvyjq5arUwiFPH
spSlqfXomjaQAsLYjnU8WI++jziAM+5GrCeDJqdK91qa6dcA6xR+Wtd4C8Y2ZLv9XvHmeOoASWRE
4G7TFKm/YN+zaWPgHAlTVm9CxrfTxoTU3qI98DWSDtlL7yHaju4XmrDgSc376G7FBfJDHzeoA6Cm
zRqDwFFyoi+AAq3TSLoH+d0AdHtGlIgHoq2IFfeyfM4FMngZ4tTYF6F4Xsq3sIbGYQBH6wEV7GOO
kcpBz7Q8bXWUokW3GAvS1hf1MUukf7XmRCPsejMrNXT0d9K2IA/PJUwAokf14+wgGFE9qJSVWzOu
EWebXR9uxJRLLOAsKDrg+//3yZoJjw7TNgEAspxcYv5MrRBHITB23JdUadi3cMhDpFmsBJGupAV4
7KXyHhEwDb6jnWzr+V9KQRtZ7nqoWIBFIwlaa4gJh8bS7WOtaCHBADXDOJtBip3VSEfwbD7X4htH
T7PpplmdkcfuA0Q/9dIlyXpJQIAYm6yMqTc3YjZGHZaftXwFgnyGnPHY6tiyVhV0PC60lX/UIlZv
Q5nEcyjSk1p2xUmPYvNmN9pPGLFC2PfmHGBDi3FDQ4xDn3iUOeiR0gYco+PLnWj0R4D1/s4cEdQv
2XNwmlqy4yQhUn1GZp9BP3FgLnRfio9IYKXqCCjfhJU4BvjiPpJCadl+9fk9Y+CxncaWOIE58AN5
LluJ+fhq+r7eBmiD8PxVLbIl+DzTiJDHcQMQ20laeRkFEKOnKn1tB5zDVVnYN12gNdMHl+Bxp7WA
ncBjIeAcJm0Is4UAtDktsWG1cMAm+oAQOLoux4NZht/LkxfWjH6b0Ay2FKLuTUne66Rg8WlRDDdp
c2Ir/wrMhg4iqG5CV8ybTvjuBEhlZpmOjORF2nGBXn7hXE+1UwUwBEQgczirz5lyda8LZc+OtdOo
9ykerqg+5ar/bMyPNnDfNQj2qxUF2s2ayi8CoOqzpboERIYod3lxQMwB4fSbf0EqGtFhMo4OTWK1
JAoad/KE2525NI5Vt9UL7WbHOGl/n5+hRiCdWfU9KaE9CS2E9TpnuoYRQDy9QTua22ZwIdphRVWe
vhInHr301TStEqV7rS0/ftbUnv+d2Hq9x0aQJ4WHm0S5B+F3OP+qFYuOI1jwEw4I9WpOqeIRi+Zf
UFmChSQwluRd8TTYBc4qLbgUnYxZdwjnNUj6OwqW6TGMhZcFbvTJodEW6tPSBIdG7DDlmZNGSzSK
qI3GD0vVUgZzUX6S7Rwcbiaebfbpa2CO6PRfqW61PwYGKkwqbMoUYhqtRDDLd+rzYNUvquEW1wnw
4h5H2JtRZW9G5HrtTIxUEGCSITeJkx+wU5dzPblcaJ1K4+ppyHs0n23LAYcbo940TBPWGhrSS0Be
xn7oB4beip56GaUwSM9sW9P3So13AZk9oYeG/MglT/QYRbqPCR3CXte0+AG8K0o/v8B4xL28rcOj
gfU2hUFwdeKGUZmwb4Pb2FziCFBTCl/9ykIT90efnSV171Pz3KUDIdhZld/sMl4nDaQa/WnJu5eM
FS8dERe//1BmNlzX+VjMrBCgg85TUYWTevUrIklSp0OjB/nBC3Tlj6J2UEuC91DVeMI1fDkZOJ59
iPz/YJW+diAqMeevDX24XtxoOVu5fEyDErSAjWrfT56yXIhH1DPWoywysE4D2Ih8vn6haD36jsWO
wKm+iyqKXhw3cW5lbO4RRUcvsdbPVR0lGhdBdnuheAXPOS/LxZ/lXu6UBjRQR66Xu0KD3l6VzNpc
M8f9gugoqHAw/TtpVYzwGJXJMJ4qx3Pr6asF7ZUaP2nYPhYtqiNSYc2Zf03dAUOHZcq5m6DX0Lpi
DcPMvS9HwMbM6ZjjUzWHIzayJUFmYh3kNhA7ol5HWtjGnuiadhuIUHl0ebcu9U4T1B/u6BqPEjDG
xmXHtlnupnou4Z6y5QPo5O4iN3sj0OJWZdV44X0hnofJ/YrHpL60CdFgI+TpnVU7PHk4KU4jauG9
2RB74HeBcRTd+IykJGNrTWeE93XGCEUswIP0LKNBbqwgxy4zdcWu7l7qIS3P4AtO8GTqXTKPg0bx
zZHAtSfF8ZQFSnqN0Fd0g9Jda83dC5Fpe67eLP0Ew3cRhc9+LLJ7khrvoi99lLx2cFAVe3xzQvZO
DltnXx/rtZjHkb7Z6GdEwOBWlW5PlKS+mvwRNZwY+UfESOiEJ2h7dPrhru+7dOVM8odf2LljoMx2
VZgUm4jkt98eJLB19YsNrQ2X2oIOzVQYKbAKujvVs+rA4cyQccyS84RNiCywBrWyLAEsanqx1Zm/
7TNdKZhPS4laBNUsQODoyGFYAYog6JFSaGBk8BCLOKM7w5baotix6sh4Q2+MG3UuFDsnsh5qiQ54
zj8sym6fyqa7TUkG0Lhln0JbZa9rJa0Oeh+z2UmNaxuGJ2Oixl5eF5oFlth35lD3ZtzUkxAnjXE2
QufwMQh/YivWd4Xq5zudBw//HngaCNXROtPFf7IYi1M55fV+8lVx0vPx1SSA9J6Didlq0HnA75in
Ieg6ajeqnkDn8uCDk2z9DHWLYd6N0k7QQ0G3iwzzk8KiPhMZIM/LR4oVk59Tq/raDnnZxCnGRne2
lSO6xQ+tPvBvJ42uL/RB34blRD5vczaVNyh7G2cq9ctSCFt2hwWPubM+N23G3I46QxJDAmYepNr5
9CJ1yrPfo8MUPKgB9Dl2J8GbwxSBRHadXVqm/iwDS0tW+xZ/L/Pkin1j0zgPPRVOQ3hu6ls8JVIo
u36AC1H3U+yVESCgIVaKjnmsdI5YeNrUrd6AthpH+Fw3owFuvmDf+xkSnml6jap9cIgVx+XpICG6
9oDUN52a+etcSNA0RdtvtCZs1z19jdz2eq9ul67CINhpS1phjJKyj4n6y2PabTaLTEZRCnPsDgmR
RLxHfshM/l5I8IYEMpapFJKTfTVd/7VwTLj4qh2TxWZfI1DfGyLhCiCDQ3hCaPK/N9E8o2JK/pXn
CaRKaG+3HL8KXoQugR1JfRBlzLBzFkaeqFDZLrUxTQzzhhIUPiz6fdLjYnQ1CRNtDqCOmvQxCi3Q
wSD2l+vtkNV/kep3DySHopGWpr9r5/RUUbdoq2vYBTEZQ+vMp6DzeqUIOVgLZ63nRv2QggaZc3/T
xHHPCFC5zullHMuNU6BciBxDUsFwYNey6PZBO5wbRZxZIVB2G91jUNnPNaJx+HjOucN/GXq0xwI5
p7U3q+/EtIFkugWeUE5NDTk8CRVDRi+rWgIOQacPID3uYT+wp6u7O7Xf2zIzsPDd7s2+e3IQA/U8
uzejdPrHhHThyXbVV4p46TVpT8/qtiBI5xuMskQPaRaWW8fYmWmsPQumU0dzLt/qvNhbpltsqgnz
hqZHTzo1+6FqcKFiU2p+3wO8ejjbVcNaL9/RSEzt5Iz6z++4QB+K9zTqqKOHfADsOxFMw7EJrtbq
X/MqvJUsdo96kcCCpMzb+LHKJqOM8BZOxSm108/OngGXVTZvMlv/EAkJNEuvH+OmiW5BjflpbkHL
lKFfw4RhpfQ1bFoHO3ClKGxRLRpxXwmiI/MG7a41Kp8r64trYWOGNbdeCr2ucJqDBeW/HmrxhLcX
xWZkrIY2H7d6Lb/cnPyAGvuF7NR+HQOuYIFa9hdpOIyHbFPsoXWybiDgid2I/wHE8iuk8tE0ViRu
ULzRbP6kXGpX4zQZxzEajGsQkzLSRPKYaLGzqUw6AxhviHPncneq2jOjYuOl8hXrGqd3FMftKmtS
5Ua6mjjVCkJcrcTKk5cjWMR2UK5WEniOJV6aJXeE8KonLdMTL7S76D2xabIBBjpHp8HpO4IADe2y
WP8Ok8IMLbhwGFbpteIT3O1CbE7j4OC67LPDrp1dHLgypl77ZrmaPWuKUlzaQDg7or76g8gRiSRT
Cn8mzG9AcZCKRLimGw3XtMl11Ue152jFh55n0ePvz0SIt1ELFw4qfN9TCGvigfo7eZlRiXqRX5ZK
WUtScJFDnnhd6kVzqJuiYuVcupsir5uNYqgO25vRJvCA6G6Ttsxb7srWfEja5K+VAep0bMW6NJNs
7kgp/3MPlad0TUGFnTav+kL+hlCEvcF8AywNCmH+ABQ0gRPTuUkM5aIVhjshj2A31IQW5Dk6xuDL
nnvy5e0QZFUKf2EezBlFjs0ice2XPFM/sMNaf9G/QIkSzrM9SrFFNjlef7vJmHl2DQYbpiRBrr+J
NC0Y3LcpJw55AlnxmKVEmQdUZ8Lv35dXpxYmbJlyZ9gtZ3bSyJrSdix/78IdZU5ZgscuBv6gEsMO
j86zEfsbs8Wknjj9G98zPsbMS7Y+5+UxjOJPsimaNWEXJNLPvTmRQ+4DhX+zEq4odvA2J3k1zYie
mnQENw8vNT3pQ2VETNCs4W9c6uKENDR8StyyP3IpZzijPEaEon7DDnsk1Lz+HvmgJ1B3LSMAJzlx
SWRO4jNXrGbrWhNTi4HAYtEYLyxu0ctZKp9TmgFwU+9pLX0ZkqxlXCEaOr8J3/3a6SftpJnMJ5aP
eAhJbYnyr4pTgAkIipB/O+M+yUssWBCA1Iq05FFkWP5rIjrCYEH7hbdRKAWrFpDydYISK09wyM4j
uGX6Fg+oclbSnAZsL1mHmZy4FCeX1l4B83oaCQ4Ecy8YPo9Mzgvy9IhtyjY1dlRErkrFwKt/XPJ4
SlE1LDrSeh+PJRZLUlP9VWIbJ9Mfsv2IXQCSOrtZi/Z9eWuWZZ3PWhUXH53ozjCj4JFxCe7PJWRw
zbJOknDONlA1EqL+79W1LEomSRFXOhGoyMLncDJTXuawxtf4wCIvKktSVaN4+OktTp6le6ZWdFb0
VtWuTbR8q2Lx8UL3CaCW8R09I1gSfx3MUhEpBkKPrZ2TCPPJgu9xIj0RbvTcEUMhLraoyF08bpi5
sWsgVV12cOCYDlpc/mD9rJ9VVVuzS3Luyz0uN8QfQw/lpOaLk2SsB8BK3SCC64BvM/wBRiTvWEfE
XliMpX+T7CCvWhBhWgMglUVYyP9d25aP2LFjB1gOxEGF/DVPppbOiYqyObfEzS+f+r1BRLVuSIBe
lZZin/7dWEmJQl5Wb5TVIX8w95YvtuqnmP4shYuaB+DRXSXGKWT6x6VDxR8dnWqUoEurChIPjyx1
uqdDYT7nflZtky7Jn8qiYxjPC8E8GFrUrZeV17+bKJFeGgL+Fyr1GhTeVavq0XtZgTyQKqb0pNHN
h0HqAv9C9I3Xj4hO3oBkXRu73xxoBYMhncn8XANtDmF7hPomtNSHBJzjm9o78gBA0UOuPaKbdqBd
NUN9i8Oheeii27/PLJ+eeqxSxcCFsR3hEBgRe7Rao+VgI4Ko2RDm3upbdWuWrrl30WZ5iWhARNgI
Agx8PB6cHyiPRQxRru217EG7s0uV/C6U2/X8UW1X2YP1lOSmfcmRBPZANbwc4zGKF5THDMnMS6gA
t4kta/ooLOrjgFTxo6H4GvRk9AKLQoK8mYRLQppVzG/sptprdN57N7LrOw7pfDtkQezxUkPEEgfN
bprD3No2oG4IfbBK88u6LkKTTFXL2DIlFE/S5DVTmcGX+7K8VUyiSLQth3iATr0Lr0qeFXdHlOtC
QERfrpiNw4a3sMHLETOCL7OPL0rvNndNKarXdAZ4MAcbJJMAc86YKwXTPCA9QL4sVbCIL4aS9WHn
nPUkc4Axksnz725UQo8lLkBbw14iVGd5izdk1RyWaX7FX32EIXUFZVafZTyUZ0T+Ux/vyPfjtyIe
huFJz5MehqnGPJVw2aVxs92h+7QLlVK+ca+D0eIMnw+bdj58Wgs1bCdL1me+BXK1svCqisJmhfk/
XJ3HkuNI2myfCGbQYkvNJJm6Um1gJaFFQANP/58I1EzdOxsaya7uzkoSgU+4H3fSZzxcEEQ70tbk
K1eE4DyjizqqWvWfkA85I0C8bHAm1T+Y2ZxgntXj35PF8cRsodt1VZnynwVmuysxRXJqk2A/+CGG
d6fEPuZ3b77Zy3hHbFtNZT3DBGYQlC7owZsw208tkFh36a+Zw9An99jOLUytKC1YWBoDbX7b9ul9
xe4SdyfeYNhAlF2AJuIHMyxo+eIWCja6z39j8DxZPqvuU9j8BlXMoT7XX6iUpkueOt0t7EPGcBlS
MoYDZGs1OoXE3L1FMaOkaLhPp6p41U0ihmGBgdemO8rBHT0kiZ4+C5QiQTE/9emcnwh/Yv2dmKja
aLtuldemd0bkin0QteaDbQ7v8ZjieCmG+tYX2YvrWQsaQBLAWeQwRxQP5QPi6IC/MjMAFN6XVTMl
y6QK7vV1IebRRMzldGQ+ER7J79axxHcPx3sTmy7TWXL4phR5vGW2OM3r6pscJ1ZeNL2yHhy2c2v8
QCGCXkQdVBMSoQnRug/UTZAOI/oX6itYjYt9TofwdzaHydphhoTpALFDlR9xc1GKryhFfQxhx74t
3QD4LWOdoM0+JjK2oaWLfMHv0uRoLyLiR7Ff/hZc7M2KViI65B/jdtsdyobtOQjO6bYe+KXhZU9T
utRns2IgE+ZVfrYlw0DNrGtM1tuizJKtes+Uf+V5Ye05Go5/UBN8rcBQFmszNbQ07gccsU3n6se0
6dcwOtV4UusX2KZqbR/oiONG9P7PRsRQAhwLxA4PtLswix95pUHI7xl2hehEhzBonpYlgmZYJN3e
ll3T0sbmRT3L835hW1XqO8F25Towtkis7tQR90eagJMYpwFpdJnXD6Hcz6gZC3/SZwufEkoFDTRk
V25m90VVv6jvnQmYfRNFY7/JZfQXjeWJK2Gkw+JVGPdEe9RAUJUIJAr9iuz05U33mupet1rcPVVd
IybPcnBkGQsNg7VFCgZ2Eyo9i4cdUz2rLfzCoRUcSQ5xcZfW9skvdarGwbmvhLc8o0nY1+Z8g2xM
JqWd1O8N/v5DaBeI5cMCcIJXzgTyIddQD4lrGNDtFmv3770YJ7Jnzzu1pcjOuscRqy/w5I1QTy9w
jItdu2hMOMImJYgtSbF/8w/UyyBkSEJNpBR8AeRizgE8HINDKnoOe0g++KyS1mfqpWsVnyAUguO/
98PYzbbpouXHucPEjmM5PFLd3VGLh3c2QKkL3Ge6ANIJbsaQkwTuZF9663f36sqSrxwC8y6e1a9b
pxmx0cWtA058DYCtNsUZXHhkX9ihohM0yNdudsp4F8YIlhfcKcmALt9lUXZlTSMu6thuiZjZGqAI
8cLIM3Awx29cUvUpYomK9JL/43HEZn9QwsNWcKUfQb2IvSjt5mky7towIXxZZjaFGdvnqM0QIHrR
gzcRMcLnmcx5/4YpoL74pX9S3Yfnv9jpUBO/57xAHbYujpdHj27Xx1ckz/amru0BmlCY4l8jsKy2
EB60TQ+jJst+DSkIZQA3DgxYGM9yDZJEWFSAd4znnrH6pTbwv8awzTezI8aTSiJXD2UVGHcD4/TC
n57VMQKI5jlF85zA67ytcb6RRTI1et7o4Ol6GW4aPyFCyETNWtO9dEzVuteEHPSrKlqjGYxCGhhb
FcWpBfhgar4XM4rUW20NxyiufTDOt8hsgleVC2Vn+p9eXsgdSSnnsBkQa9tld0pdOzs6ZuI/d95o
Z7fFppSdprq+mbZWg7kwvK+pjt6hPj+oL7HWBQ9IhrLNNN7COJs//LI0z+mCCXSMPP2Tn+oN/c6v
JvFxuP9/ksD1W5K6I/4Lm2i1mEFyn8wfc5L/Vh+lKyrmqrndnvQkdB80R89h/gn/DvS3s2VwMF/Y
weBG3IGgqJ7KqpEcIgMv5dgThUZdQ2SH+GGGS/l9GF+ZDho/MMnTPGduxowoXe6dIgZCSzt2T7ZK
eFLXlm5hHfBbkrDUS5WrC1nsaQ5NIDIkomxsY4wfpoIEzs1Aiswl55YttMY7xrDENxCyuGPm9S/5
pAUx8chpkmy8PhOndiI3gGyhBQce0XtVkpxbPdJ++z99IpvTdtR+y/cclDcb13aSF7TMp4x7xJMN
SJNDv5axBqQ0hA0XoPooe4uYhtS2/1DhleBafkdggjblYxgzG9/myURJAtpgV7nxT5Jqnc+wLLnH
gQiAnDEc1/iw1ikehGvgXu74Tft1z/7Izw6JyODBECVsGDFn/shOGpwxhihtvJmhlCBFIyxBNjV3
6PgSoB4TA5siRkmvVc5dOnr9XR0I3EuAZQKTH1I46V1cCvEWmh0iBbyk7EKyW8t19+DUYcha3PrN
udCfksrD4iXXgLlpeFjCYy4nMnPppPx7zHT6ztGy8nnAxdhLvYG6uaq5Rg3BaG+AH+Lj15rzYo9P
Gpk//drNQHQSeap/haalPbSa9aAZWbA3/YadHJ1ZXs3D97qYS5N5SFd+HwtHZv7oTvXM+WCuVbgH
NOJquA4ZcuGvqE7fIpwpd7HFjJASrHtChljKi3/5TkZSuSlsVm9JEv6JMTG/hJPcUbjckpWMh75C
CaQXfHA3XZuw4LVkn82o/Rh5W++VH8z70YVVt0gdNfUyHhDuPrZTbUmWcF9Dpt6Pa7tkD+n86LNn
jpBAzfYGPql7XCJWs35sWXsywUp4wCGCowrGYmdgl41qVkiaYQYP/bJNA1orwRm2Gf1hfh+6qD5C
WsUb303mVt2GSFT9e0P6d5PykJHpcXvTBCNarY/Hg6HBDtuYfhRc1iMcxlCyCoPhCeObm8HoZyK6
zVNCVlxEsowaVwAQ824+qevqldqaIQb9CrLaOa4qY7eozoEGBNiIwbKwAcyObpLEaBbsX8Pcd3cF
CaebADBezTqGvBE7IUW9oqhhaN0/wh3Casqi7H79OoMwSI5LhrKpTH3nrRnR2nl6PJ9U01Nw6m+q
Hpt2SYpGRRrtGw6MbBsnmfWUaeTkIMElIYhcLENWHKID5uai9p7JvKUjheK0K0VqbFO/7c+0De4m
8HWI2WWApTN6WtsEfiTy9Zj4P6JviR7j7+pkTZusvmOgggARhcnjuMThLpdks6FYvDvkaxx8GkoB
d8CP1ihFlyiAOy8lzjk9YGTvuU77jI/UfwhJ3LDQTA02Yz7WoAvptjU7ApLUWxhKqfWNFITHmG4X
foRHskkxSvyUBzoOiRcTJ/VxYHS2jxUhJasUfBDDXtOr7tAsrf6cyr8ue+2iQZ/MHpRIblPshI/z
FHvGxelEdtUhYAFsDU+OYf3sllhgyZvwdjMBGK56TI/27MfZY50YDWETMaZYknKsuvKv6dzntzDp
dHrwrP5KSMzI/ZIs0nj8Un9NaeR/IEHnkHVi3q6fLesQu16QWccDo2A53+1mem+/Jq0iTPyPoLOL
j1QvT55NXpQIe323/oZW9bcd5ODHfA2jot0j89OYRU1Kl2OWzVYtk0y5UVLP/udl0PGTE1j6BSAS
1I/vpNgqTKvcqx1eHpOf5NlMq/4ppDUZkkvW5DkaRnGbaBvJ8zMF8A5f42vAZ6olsfNgusQ6y4Lf
zYgjG4IZq0sZ1vsC6MbOMXBfe/KhTvv3Vgjs4Rbh1vgVyjuWNFvGiPgE8HGsJdr/3JCnGlDFvu/0
5uAZeX8cysQ5r7+R9S4xtdQS8vdIrfDUO01+wYt+07Qpe43m5BnY9fw+jvXPgm1wEA8vlVxJiDGU
7lzCZmwseEoeBFbdewwX/MuQakgLlpKhyA4jjKT5pxJ4/HN/sMXOjoI4tjLtm7VaXKRDa7RchEPW
o5IU68hP4PdgwhmDvN/Wi2OjNX5WDXAaiJPnwM6APfGQgbl/sDsn2JZEGLCGEE9mmKZX8veIRU7q
ijgagA2tjUVFlX2GRWItwHuAUcobo5kYkmu/+WFmogKD2rOZs4N2Vy3ZQjHWe3y9NB9lRXMel7w4
Dg4OLs8HQ5ybyIzlAsp0EZi6FtVrWlkarjcgOqCJCQer7Gcoyd393DMbaKndSiLi0qzAKKxnQHbl
+b+O6uvI3zv6QP1GaN91dloyI+rvWh0Wz6GtO9dRsslH9rl/Z2dJwxKorxcQKCIhApeza6s02nYR
ekfOJes8TXxsi1c6L9g6gl2RW+Nhq/kTGc6TU/xMycZuQJd2VavfWzjKQcpFTMy0RnQ7NZeEXbAP
uSuxrEb0vVGDyWG5+agDshtTRlRTIkCnP+a071L5ySJuy6R8Xw7cfw1RP1fCMm/CzT+Jtak/2aOh
6HFR/7Ut+tEsp3j1/O6Z9lf/CpYbWncp2wJ8q+6jbtq3zxxyWT7+rEJ8u1HZ1+/F1HJVG2Vwykoj
vKwnF4LFjyRbHl2N0otxB1gpU7t0PUxp4Aco06biOFFounfWSHYIfaqy8QwDZpxpNovtkHGCH1qL
Dbtd6SaRqXgGWNz+8TRYZU43P5E4SqjfHH+Lx9m4Q9+e3UpN+j6MBtSmHLGLwbXpL6ZPu5zwnwcV
Y7gC3fJmgWiOPs0Bme1m7X7EErV15UWtudN8XJiuYJrmZdYWV8DIuNDB01wnDPNbm10li2W2kS6o
zUc9hCBAZDf/zawsH3u5EPjwmoVYVM+HcSMIyuyX5Cc7SgAi/30LVNNlhK+Jyq0pyAcJR+ZXgshU
crfOa/8RQxJKB7bAuQdlWe0U0gUNApu20ma0Xg8BgjgWwC0EkhLMHsa/Wmv8axsnfwIO+NclJFOt
AUdcoXZ/rbL8jpIhulNXfzpKashApIDReK8t2uK79QJB1IPSnrYLDODdUuXeqxqIwKQgmC15GWPO
SoNkFyLtWqbnjg4Df0rG49LZyaPm6eHDurWe7NQ5KYvEQs0HxNC2CeLR2UuWenRwtSZdxwO+nBH8
z6CANuRpnVfGluefkSE82MsYPqkH/rx3FIRAgRkesaepvdrA936jLH1cO8mmAHxzFxR/1CK5Hbg9
N9jDxcD3ZSy7OyDwbJemsdkLeXxmifES61V28tO0hDtKLG3ZzWdVbth4EuDsosQMU2JyyoBzoKTN
zqmiwMuNzXpLViN99cA3TZAfTVGoyg2HlDMuSjZt62R70sbHIYLahSXZGaURQUeljkN/2ivb3Xag
9WP90v8gHPpNJ/F5sbPhmk9FS/7oeISsuFmlP27JnXjAoz/XhGBCMXhjS4fXSa4N8apZAMkqNjty
4xMtXrdpdTxfuMA+ytgdbqNAdqtVpA7brUYJAlgb4MA0T8jGk3ivy89MPbQZtSazdMg48vsealby
CJw2ZhLG1gpAFGun0Eo3uew8jUGrr1p45ojy7jCCenfqmXoIjOnvSyPQYJLLf6reqysCfb26DXZl
E+dY3mFY362zKm8A7WvrJSlZatMWWJi7SzzNxHO6d2kdX5baxu8xsu9MOwQ71uwZx9bwU8jZKKzW
HZBT5EjrPQPKTqr/xHu4Nglanov7Mu+u6mzLvR1iOJJTTJJRy47ybwihDyYZuuX1aZfSVHSwZnZD
rJ2cHpDQvwfoNDToOtYUqxgEtxcPfyKdyGT5X/D4OQ4iI2Ee7PTntsuJ9g0dYwdXZ6qOpXd2zNfA
HOYfnI5plHInYCJHy2WQEhfo2aHyuvTmkUyyo3idf1jjzm2n7xG31pNSVPxbay0e0pAkQO4fdoCb
9YDrGq3W8N4SqbGgW3tuKTtfmrggYDYNTmv96ZIzhGl+iG5KE2tV7UsVcU/PpCevAMCwNhgEHeE6
kCLaIPK0vejhboxm/9SYI/44nY4mqFDEhgwLN8tgpccamL1ayQ42n0ifkdq1VCmjWWbW+8U0o0ti
Y95Szyb5cmaceooD66Tex/sfEtfJzZ+Mcss4opQaGYJAf6krs72qEr4qmGG7Zbtba9u0WgShOhjj
+Tc8PHjBfyzBcrxtFGetGPa1X2RIOZmnKVF3abNwSBfsfXw61O7QWcGQoHFOK/drvTryADspOQnq
4lKXWWpbZDjnCasSfuUninSG20xytmU2Wlcq5FuRuA1b0olJHDl+zs1NPwwkHJi30Q5H8GB9ANH/
ejATFGQeOsM5mZvfmBvmgzLZYnUA7CCLh8Gq0q3av9eJEzwk5HmwzDazrV47LxDmExy1aE1VbEkH
bedKzvw9M64+AngDdhtxqnbSaZv32YA8yCQHHNMePQiTRHLkwDWpmZ3r5z+wW9Vnmz3IkXineLu2
UK1HcKEVTpspH+cPzuT3wGejmWsLWXA5KTb6ULi7xYv5WxtSHbXeB9BPv6hSU9128IZSdFOQuBbJ
u2rDqPaN4ewMhGs0I2t1WOhuYzRPdWK+YSTPzu0izPM4YViLorZ8UCMZhGKC6n2+WeDkviwblZVW
+vHLwBbxkDbOAAJBajuKCaOr1w6vRQAYPrDpAodWPEYOUZV8Nu0t9GMScjIBQynzqj2KoHbraENF
hDlgTgJhEehhOYGq1/vT/JGSzyk/mQ3HM6vC3ic4s40J9zSGc5sP81dkxj+DNCiuVpmtY+N/k2Gn
GxiquaEgihXPFg33Avv7FWHYSUxDfINhheyfDe62mcr6HYgn4EpcP8fJg9SLIwpVl27jA4HP5LcL
aepZyv2+8s+RJurHzJ7gY5d48oOmW1D74Lf62/4yCDhoujEcFwcNHNUHm0G/2ZRF2r2WhbkzUqO+
w+dRPFY57flaw83FwofIarO0AnF0Z7vehW32vSLwFg6gVjzarsWnlnQUir5GvnBLNe6BFnh24ElQ
kDCqUBeSnVZiN1klMWkYIF67oiUgncUMGA9GGJEYfwkLHISaBda6+yFSuiAUAkt5QDe41aAXXFsD
GW9k9sPBcVF6qJdVZ9iIodJNl1Daq6Xsklfek8yjV304Oh/MkqZxr+7zSwbHmaUpugU6d4OgiFzq
ZLu4mHacuhDHkI4QHjEcOtFDchAOidRtlF5tqecr7LY/GQsrvZ0R7ZSobhROj1+gsq7tPCEMkMPx
xKyJAiq/tECrTkKeOjAGvZsSAsfyONJ6GIj4O7+r94MrvKEGxi26QRfLgHT90wvk29J37qwCZZL6
hZIk1uJRbk42cpy/FfYcvZgRaOw4x88p4lm7zUmHEKkjLfTmeZMHl6mlc4C3v69JVruq/blap4tq
7rYevQaYTTwvrQ90GinjcDZrGwOikztgugyQXPJHV+tBdZJmXvuul96rGyftVS/6mOVGhdE8mLpD
5brTczXrNbliUf05OdbfZ+t7kx0fYtN0AO0u86WkqPLSAIcZghE2Sl9c9NEO6KV3GSfEM5EefayF
3VSVrcx+m3Yxt4orWQjDPonZP7RyLeGT0XJMOey2E+RPpm3+wkwlKKytmlj4Q7RQ1MQRKrzwnZyo
/NuAJt+zC/8Dmw0AFgcM8ti01s0h9W9jiCJ6kXJoaHL1d3g+8QNrEv0twjeMFtJE4jiJVz9L8ajX
QGEYMF66gDUdoOxNWBHuFUiBwRA34R2f31FjSH/TGEIAxuhAtNSIFv/7UCf+35cR+pwDkgdzpzNX
JkSNSKTBg4GnbihYJ6c9A8NyG2A/24sMUhZ+88U7eRFaSWWY8QFxcgh44HYb9xm/bFPoL2pvkUaY
7lGP7HoDMqzMTLy1Ve/pO2bcMozcxuhl9fHLYkbBZjXFtyYaymlmuJZaAGoL/wXh78jUNaGgKgJs
jWPj9Teo5ZOXWkctJ3UtLwe5CoDhdxR4hLazFJqNIghWbkfVNC8Y7glbqwVNtmQO0Htkz8WE2AiJ
Q7CMYDkZbamHVpqHZ9PFLiDduMxrBW7cLtqvoyFq2Duw5hTCU+rgWLGQ2aqXvtPOpzcrQamp5OpI
0jbCBtWx9hJePDZHn7aVT2msLqIvvwLh3tQteBiCH4jHnXNHW4S1Mzvwe0VXOMUjagNijlRhpOoh
9cwruK+Pkz9srLbbdOanz2T/K2CUtZ+13jn3ekGeSwJakMSV5sBFw6wnAMK24HNEsAvxZB7f1Q1X
fZG92Cv2ZMgkm4wQSXaapv299mlK0+VptMwL3UbxWs+Ld3W84qfbdPGNnXi8F74DM9LqBgDQ+ZbV
UURI5MChVEmUTUgYbYNCymGRLK/zsm5/aJrPyEq+anyBIj5P+0MPyhM7f0jjEkTWN86yfVU7Z6V8
YF+SvFkMq7aRBre79dFV0kFcFhJi1slQzivstiYsv9MKC2EC6JLdQZqP35DEIseumev7913/W80I
1UPlRLeUxDU0hXVxrvSkvqTD0oDIGL6rojFwrfZSj87PkItwu5agnL8sqXGmbAlkdu8Z/+9JRpQ+
0qgCW8EFpp79ezCxi5OMhLVJK2frsYMetiUT0D8kUhjcGizsceBODLv+U1Y6S2d+sxa64OnPGJbz
kwY35pT4OqlLbfmuDwPsUPrjq+UAgFkKo7p0ifdtbAbzLi+Ibg9Nuhukv5+YjugydeNXHDMRT1rW
FBZBZGeP6PjniGg3TdI5sW+TwiESRnBAGDZRtvCByG1LpDOCVa4d1wOxxrZAfx7mqnr0A3urXhVM
mq6hYdYnde64JWNwWwBUwpd8zy/8uIjaPKsh1GQ1xlXRAtTL/m79bhho3JRdVBCwsOtmJlDTzKW8
H4I+30W+g3E0iQUZzFr9SbiDvQu4M56HgkjiKMC8s95nUMO//ev1ifipxCaxxa8BqdmxsTCkFWb0
W0hnq3qI00m/UwtIrPZIkyBopo32bcqH+NCbwGA7Z9qPRus/6YiCmYrU+V/hcqVrGy1wg8/aThj1
JHX4OXr62ahacHhtcm2gxX/rp+/r9k5HhFAtbvenBT6uB4yttbrWbkTyIFc2ZvehTd5UIQdpPD55
ZDJtxOgGOPazU2MjWBWMrmBYwHIriq2a3HF6MqCSodr06MHI2dwDoXsuiwiUQspdrOjzvT6ioZQE
E0d2GYqkskxwAxcb7EGXoTWM7AxJgrrahL+3jeAzycYaTu9o7KepmY4j2rNbFBbBjahpNpXgnjxh
Cgw3TXTJEYLQlKNHicxiPCu3BocmGScWgweLEiQYi49mrK1vnqjPWmS674nnXaPQcn5hZ76WbU8u
k+nthihtdlPxDnV6Z+Mju+nyZ4o9ECtO5rN0ki8zfZCap51aSgZdh5QPe+XV15YO7kQ+n5m/O8Kt
vjUWG7527B9NEsnwjbn+OpTpMlRHicFUDdkqFJ3/IGvUdFwtqZgJ7+NYPxPLVYMSN8AIaEF9XHsI
1+SblpCufhKmaaF+k7ZsWp6NMrkSb2ESpcJvtogRxv9dTDC2wD+XlY+DHTT72CFrc/3KV9VyRDkK
x0eK0BLHKu/dhr30HBCzKMe/3IP561aYlsbmAYIgKB3i4O5zve5OnlQUF5fI8uArS2Gxm2ncQROM
MqFUhzhky5NaMjPRzkff3AMjpeRsTPS3g2B/s1gQWOMAyB0JS2KgHYZuMAEots3GvRpNd2cwfjop
ufI/9XImdOYyvp1wk7TSiN916O/WX402joisvZRM+XjsL0HdGYe1DHJnMClspfJT5ciApGkucdEF
nfZCKdNu/59dLsnZpPExZEFXHF3MybAf1INwZhTfBsx29XLA21W4bn2dFYmEKo88jdR7D5cau3OH
ePRU2o+1btrHfwMJ9azGIrcxZjRlatKrdgY6HZCY+P8pOeZEb7NfKz7N1dPtvz+XZ7AuQq84q+9K
nPGjtwYRMA0YnTZE9m1bWfYqNHfXJdSYLTd5aHcMx3Umce/qWdYNDZ5CAoxGaQifdQOlo2dZj+rB
GkC15mUYOh+JkUc7LXdztof1O2pgUDe2kcbXIeni65jZf3KQWMauz/XmouNr2AbUW09kWFqvau3h
C/Q5HCUX4efVoXJK85J2MqKBeRyjEvPdiePuW5YltCxTYr5m7fTaSw0iY6hhn0UjbQwh9PHW14Dx
VW0kLr6IA39bZD4Ech/hrVFHz9IPfs/6r3hNy+eyBb1emuHwMVooRWfIW+sz9R6T2mEzyvfWZ3q2
Gw3wxbBdU9Jjr+sWFVErUZtMyGii05A2xBwIvk/CWzM49obcMjLMtai/tpP/2kL6OXdmbEAaj6pb
K8s29cwhqJWyErWgSfpSFPfDS0s46qOTiPWVa5ViS6c0z8hcuNch/sjAk6rJYdNiG59NJDiqBRId
1w0rlHCnvqf2XFF2yj9zrYyp1HJk6tp9kApwmB0KIYTjv/XOK99aVNX0SP3MNnT+bZQC7pa0kPch
TI5uobIXA8ZHeB4po6Cl3tXZ8r4E6NkRyNXPeow8Ik6JKfWYdrB1RSnNVjg6NBPqNs+K2J/JI8Jr
ra9OfT2464OLWyAVb5IuanEiULU1pBBYLQtBJQFMIwRL6j7eWnZ5V4Luh8y7VMUJ4x1WWm7BNoCc
s2UXrrdiUbB8wUaxzI9udGp255LODYmSPzhTznAknUx/su7WX0vUsymgAp4PhYBNaHTCPCyRLfxN
6tjOfVP/xA+UsIlpk8daPmsDgiXcYuNEhnlQK5wZSMxG6uCulhFauy5FcPFHNAPyR0cQnyobW/SO
hNEoqZSxwLpOveGYF+THtglI/n9UuUabPPwWOA3J22TrEZ0HmTPczGl2KZGtMjju+ana5Qd7VyZK
TTx9ZEQjxFN6Xk+Alcxg4iCnqIV6ZmDzPiQ9AEy2fN+4hc27qu60+2EynGPm+Xtuk5K3hVJWPRQp
fpEWjvvZbj7aio7PlsMuP3LJD1YtInUOnUlcE8JdzV+Sw9cQSbjNZ7/Ymf/dNMRZXG2XLPaOtTAx
xgrHhtwtJjY3/bfYMj611Jse3dH9xRm24R9PL7SFLOdiQmFaolsiLZpe9Gix7wineK6ZW1wGb3hS
y1gh86TUs0wc2Q3gjMJuPvg6Ir9Yu6hddTI78TYlrWidZpDDeqrS0YGHAoxpLFsKjnGBp54JqGHs
jKU6y7T67qZeBWQLoo2WKiZMn9Z2DMoSNphH+So7vrLzCa+I5gN72cdx9urPxI5cspMITnJszkml
eY6MASYSMXNZkZFeopYtvhcEV9Pyr8Bgqi9Xt8nmiUBPC9sEt8588xxJOKarN++mi416pSym2pea
3LXM9MFaaVtVaJuzkz5WPfOGsb8v+7j9VZvtvc6C7cPwEej66VZtKms9q0+CrR73WebBU2pMu1Cq
9VMvsTdGad2EFTGase20BkRrtg9W4Z8m36Hli9Jfq/IEDBfMgbS9W+X2gfjZk755PzXnRNPi6z/W
Glic8colFByDZXqhzm2J5iNUvXIqlkutgc/OjCKKU0g1s+GRN85b/97PzOucBOLAsGjaOyYRtxpj
852PhPJX3enZmQ3veDLS/L2KFvc5IWlob/Y50i/qh5DLjdK2NUP/k5kr3N0h8T/x8SL/aihP5/Sl
zcblaHTAdU2W20Bm/HO1oDgwUv3CMh/UfD91z2oSnMIBY/+0Tdjv3BYflEDiUfxqLh9CnVMbeoaE
x3vTWxlDvpFIlN6oB/a5cEAxOES4z7rlZeBDfowNd09ow/ISh7xVSxFQtGA+9wSbS71skmvEeX76
n2fjRIrAWEvSWBfrrBvxVPWY0S9pTFhx7jJoa/XBu8oSvRVu/4dt75FRIilwWA0P9uThqQTl966b
SG8EHoifY+AfrDTRvrwynSHi8G0OZubJfUVTNfeAWVzDte9GrEwblE7ioXd0ZyvGivR1tVZedBsj
olTqdAYToDjMnJMaGcST91qj3tsOZtOfF8cdbx4gubHzf1glcz2uOzsKwl0GM/sSN3Boaw0HnghR
2OvFG0kLH+3o3fvD9FP1D31FvnVRzlJOSNGLyEIyuBuWq1x+9/kMj/y/x1bv8uUirUJsfYNkjC4N
65e2GdptqqFf15Crq8Uf/ojiPHo/HGy1RJaY9l0kmAJ7ZukA/3QtcDOgKNTysuAuz8LlgoH82afg
WiUpULIcNNvdcNRimFN1UOu7aBzFp03NwlLim+7nzUUdmWiUUmLV/GEffw88dNxqiJ+BUNnXMWJY
fEbsSmztRhh8mG1nhgOHIe3EzkLA/2zYVoduvTK+lXOPVBzpMfy4OjJJD08n+8FuGFqXg5NtsjHH
dMD8GYMGQ6wmf+Er4ZzxBreP846EmQB4AzjrHLc/+9LgCCx85TZGEVwFrtSPZs4sTNoJ1iRuq8js
hrfRWqxHv7egaVQZ9h3+nbXqJWWOlEL+aupl74vhDsnZRbOTECO8+6mOTzW2sGRKkhDHBcg3Bjxo
naGgT7Bssz50RA5ubNs9Z3NNEIURMAP8r7/I8egOe4ZJal9WGMavKaicQx/690pBnFTzB0YP7ylO
8OZKuMIwd/Qf8bzu56GsIrIpum99Fsn5dmKsv/uhMf4WockA3zgqpvfqqr4XgNQfat8rdx627FdT
a57jaPidpY6ESFKLUQx1YB6Kn4yC++lrKUaQwH+KMTx0bu9xllf3TUxCEBOeTdBm4Bh6Q0CCl4dq
H7gvo1k9OaoOg7BAjFIsT33YL0kZ3rOdTfAUWBhlEi875rZ28l8WL9MAs0/tr0mMWFo6g51tlVkZ
yCjtmzP0r0luhme/64GBOSnMbFVn2Bk9Nb1GeKEj26IKNm7qwejbkClwTnhoFi2/av57Nzv3xnPc
R7/mfnZIsKP9tqK5+An63GkK4g4SNigGjgxgpBECZL8oT41l/kbM1N//e1+9xNz7rdQyYCJSOqUe
7Gx5mytbW98K3c7a1h35VNFY5iRal/nBjjqm5KPmJEdgAKj+mXjGXgXEnYJDrdji78Te3xWJzyxL
VX5U9c7VzhwGpZAZo+rDIgHsKOdto+t0oMxtyZXj2QgO4kzxidka8xmBGGhkmm7A1ZpApij7H2aR
8bWpjOhkzvPH2veqm3ZlW9Uuiub3yvTEDzIeVdFj1DbxEcsMA1029W0MXMNtAXqRHWIe+Pp1q0n/
X/OWpl54aNvyJpapvrild8Ggfh56IJCGxpAIXgBbtEEjenHkmMdyx4yjEXm1C+r4GXV/c9Pl4N1G
s2VkDE4GP7I4ZkzyAUr3V5dNn9w7sMsEsHXVRac7yXIzyHWBwowGThY1RLVfMjR5fPRS+x4AbsqC
Py3rN7nV6Z4DyCco0uOT5aeaDJlJXzWRPOpxM2Fra5EO6Np8HUjt3KiKYxjQ3oKKY0LVU/XiDyvO
rNuqLdNu41Cahr5zA8ZP4HLSrT5rzjH1ivmKFGvnwk24R0HyRqeJWDaSQZk0vwinsHWcILWJre5S
Fvet82mLcZTHPJESns74XDkY9dHs7isdE3tnkB7OwfaCQJy1WF0wpZRYBR/r84b2/gO1KEb84eH/
+DqT5biVLcv+yrM3Llihb9Iqa4DoW5JBUhI1gYmSLvq+x9fXcocyVVaDGtywiJCuJEYA7sfP2Xvt
WYDosgGMLDg8d0eAzvRaDt46WMOocEoI6DzhPY+3UO1soWgpoYuglF1MBcP1zETE8sL7QOvwZNQN
e+voaEd85eFxlfvStDr2M7l6couKF06BGlDWYwZLF2Zqmj36Ynkxeh2jX4apLyn0J53u+IVRMb4U
i0SxVLM/21iPcdCxc8lB3Bio+qUzs8vYmLtV0TRWdHCG2JruhdbY28BGHVsRzyELvLhxN7U9dV+C
LDvrUeUcvLGat7JA5/y5GQ0s6Fxfv1xtuhWFsfyi7Vt+tqHxT8fg7SKnGEg6jHM12aWvEA3mt/H4
0+sF40avXmra9TcpOAzANiOn6KbnRCPJXQ4ApgIwkYZgcmsasFWjrjwGXHzS/OJi/DjDJoDeYdgj
eO7E2IfiWaFyD0vJeIbGdtN7jnecrCx+KWw6WeLQhLL7TbKSGsYXhVVkF/Bylq+msUmwk5Wd4sas
jlnlEPvTEKW6NmgoMzalZhKAU6r5Xu65c4JiGw+PCSEgVFmQEnurtnhP3RjhQJgDyyS8+pmDSIQ/
Wx3O0o+FyhGdWQxF3nSdAxzj6HNI1AXV+9ge5mBg8Xf0/jdrAnTtErFYVBS7XIHE+XcRQHqK7GVZ
gm2JmWfnkoxxjA1I8VgS5u8zvTfTwnOENkPfpVytt8JrKt8aaHlznSYndTA6P0DcdtSxFzFTEhjc
EXF5TfFMbR5xqgAwJOVzpR22l1UIO6OZ7zvCx2gemY+WIwgnxO77MrMmbNQA6XkD4f/A1cqZRolo
fKDcuWYiADAiN+5q1xkTjImsLvHKCGBV2Q7p9piJnkujjT7nbnB9rGTd2SuX2+pMD/PvgC7w05Jp
9Eea3aT6U96QRTg581lPCYEzpGBKGaf6VUkMHTVe0z+vaF3Zu9AQlTd4mQ/GkPc09bXsFTv3S1lo
ZC81+mtvdhRDwjoxAllOBM+G84rKnVvys8iX4kE+68FU7WIFjV1UaOmLUhiuz0+Q/Mq7T72towub
B4IKgWOfsyC9Ok3fYN8Qii7icb5Y6IV3saGG68drFOFm/XRrL5juYXCvB8YTSVmNgMMRqmjDhFqx
TN6LSAWXAfFGCwc0JWIcIYmTaA4pPkOyiIRhv4kYP8fV5KxaSGbB5Xkoum/yu9S0WoRBI3z0He7/
Y8jujOdB0A3dxR63CYJvLjec0OyLm/U9Ez1igxTlyQaiIQHx2Yk2a7Afqip6GzMj9+cg+U1GXvw2
9CrdZxXh/q4Oo+/r8Y8I32DHn3U0y1TDf8SMeAhHHD3ydKXYV6wtIDZHYnmcgTt9k6j1oepI22st
PbjQhinegK4SrR5gQSzi5Br1ZJjpWHcZptTzhRiGJ/RUC1MocNh/XNU9Ea1L5Rln2hV4jE3a+26X
/tERp1p6kE2yEKfa1iL+ayPbZWvPDDoXABDGyDoewl4Jc79rko6gQR6UJA+uiPiOttCaybeWZPkF
FEFDmpU+ye2MaWvyLF9lkGTXsRsqn3Gda1ZhyOBZRGBIo0ddMg0tsrnkNsA6aPV0U5M2UB9ynKTa
4W8jUuJjE5T2PctDHcMXP2huD6+eg9hcH764qeHdpTaWJcF7yobxa1XhtsXk6/mrno3ukXVtlWsQ
VMsqqP7TkveW/lKilqBHuWQ/u0o7MPrKbsoU9NdhsB4T6Sq/TSg5QTe8cYcjk6iHD8hFxWEZIXRF
aXFQmolNgW/X10c9fZkreyZLyz7K7VU+jHGCoqbC9ZmWP+ZOa3xZRiA4QnUp9dQJV5kUpaoZdnjy
dt1x03Ro76Tcge+Q+Smlnx/FGhQx0eSUD/JL1DR6gJWq1eTF4aceYg3gDAekYJ/1aOIkUFc+6JOH
HT0pP0YzhbkqpDUOIop7hAHKQTS7VdQcq1MSw/1X4ng/FXSHpGEXSh05J/Io7qhJvaVHF6fzeZ20
0SImLgaZdQkRaBWCRF2GdxjQPKcqgd4WWHL54BBvBcWcduBQdf+EgvSTRIlCQts87z1B+imX7mdk
bK3SanF2IN63ABrvHPZCkGtutHNrOkJ5B84DZiL/0MZzrrFF9lxXFRzlwzT+XNrlvT6EaZv9KPv2
J0OI6scSVPfe+y21JWMXZxczjwVo0NOuiRNynlE8TMSrwKeai62BR+USKrl1U96lREE+SEkLgaeI
Wx2i70rwuttkDt0XmvVYjcn5xhLG3o4q+pWoyoWdYuZ2L71LOWUxKdfqlWwV80udhT9HO3wyYre7
qrSxT/Ey/ZJyc3lei4hL83W0DCcpGmmN0sZU0w/bBla91C8hWAgOCVAlP3bC5DMkaBZJr4DYwBmr
M6QRVr9NbZIsDWW5jklqPIeDumDEyX+iVLQuZZjfpKtjyR+ygZwy1lODryyu86HtTPWqOeyKlZEX
ax9TC0iqSS164rI/4KGZQT4gXKpTAYqKtbeF9LOV1b6RVuqhPNDOn1913QGHFjuPPh+OfeWFD63W
gvPYRzk0pDLeGd7ccHERAZKPnOLCefyB2B/MjFL/mNLwkow1aAUxsS9nSyMOkgpfFk0F3VofFX2H
eIq4qFVXplfuQ85lTBPjDYQghrNW5Wuova9hv2R4wYUip8VZUaSmea3olBzcpMapIgcpodpd9G6g
xwsmg4yoLD4WY21vaBlpxJVN1nlayCPD7ABsIGfZqmeE9yjoRBDQnLwsDNlwerfOqQ37+lJ7mNt9
+TQUQTP5YNLJyYkn8tU8+WRjoddDbFETkCrE0qB8Mc2eo/tIb1G+jF0+YYcoRVvU4lQMaMev8gdE
6PQrC+ZkN6D2Wq13pqDLrR1RsquH7WgRc+Wo81MQmOInipKAMGSgY7K2yDTg1HONtg8KmcAehkoL
AlKPjD0a3nQn69GOqNQAdJHv0V4/ysuxnGi2rH/L4jTaziUvV3SoEyUNXrQFCbRt2z9zMiReImVp
hXXD25K05+2GNl343A30fnX1NGclVhlzOcaIv46tp5Zg/Qi8CnUUZ96Ai1A+uOhi12d/33PEr6Yj
powKktT27y+ArzqS03jpprnEK2A/RqkdiDPqAPFSrsdAMQ2CaG0WR6zzd6B9pYufnKW+cY0fg1Eo
Dw1ulF9oKsNGK3+GLAUCNKdWUWyLWnXCf1yStHotEhUhRly/L+L8ilhJFfhRhPripcZhoXGThm5u
PdNRJnQHeugm7ElT0JfqJ+X4uA/zNv2CUi4FipgCHSh1hcEWSPF5Px7tual/pULjoqGj8dFv7iHF
Wd8KHX6inFI6fd7slwyRSjWbKGqpLI5R1y3vGW7an0PX0UoJPKytGJ2SSGsfyxAzVAaNftZRxm8i
nbG6RwYChiwbRSTF1a2ezrJTCJxav5a5/UW2M4O2/VUGjiPSqJieVUPwXLpsZUPDycKcGueUzzkh
RvTvIjcE8rBY0zNkyPrcxmnmKwYUeloxL2nOxwv+5qR1us9QbfiwVJDZwdwMKGcB3MkVhILRuAZo
hV56eIp+03cuB2nGoHJp6kpGVVkaPf7OeKqRLWdU0mkf2ul0syIUP4OeroImkaDypEIhNbupR7bs
TYeld95rV+kPq+0Pj/ttQMD7NJrVJaua4FU+gNd5ID2O7vKVAksA3CQgpM5LlNca3MofVaedJL2v
dY7zUmF9VzKv+sjx2Py5F0uwoS1xXTXbVDiifeTSUchLEvtOwwAycUFxaQDzthnevu9TDbKxI9Q6
75291IP/xS00HULMVTwGVuF7At7rTScIuDXV+c+qlJPy+lfPIJ/RCahL72pZxKyoCeT6sI+b11aD
sdfMiHKaWq9fEw8rcuUpb6pruo8clqTQw9U1GY4mJpq1LYzgs90PVKdbAsgEUbbTDkucHJdW976H
ClhEjtuFX+nNCPBTODqbOF72TY0mgbhC7NVq7WDkVrVjXhQ9J6agYKBdRAev96a7S4MS9XdMnSW8
YkshorbIwcrMsVv8mHvRN5o2OxQRgtuc2hiBkLAb0bob0VpEsw8aunpCykJNCdxYAo8nhylw3+L4
QmlaFpv5p1k18yMLpgfBNa+rkK0nDbiqxwcAByLSRkbUJDI/bBpdL0pH72rtzadmR8p0YHUXNSy+
6IpLZ8Vyik0+ondz8tDcRZwXX2Ajh5DIFEJY3S4nQ4u/7xo5zQ9rboqDfKV6Kh2cPKMDK18PBCdu
e2iZG3p081X+somt3BKy+PnqLI51iJltJnl+rGLzOCwnIiLBS2ue7u6XoEm3smzuW2UbFdYetDdc
LX0OtxF42VPqEfU0G0/OwNiDE29WX3o8b/J0LKfdfx/keyN0BNDczUO+X4pJQVstyllvOXdlPSOW
2h3SXWsyCfCj3sbW70E7XV/nyfhzatN/goK0trUi4l/5Zju9fo5KuzkXdR1dSfbgPNNXJg5xI962
Rv+F5U5/tez0e4P/zM+xzV2lIN8wUNYn/0UctCK6WPYCwFZYYnXL/VXqCwndDDG2UWBA2KVIfFuL
06HiKl0C+6DaOcBvXNlnIzDae4Y5ZAuUKCKeSe3JWAyt7YKs9RL3GcG7KVmoa+MjVBoO7Hpq+2zl
P3tv+JjrLN1ZRuABrO3uIVFer84Su4dRJWOAEOBzqGn2V4I8TomZG7cRHMtfI4uqwJWe8scosjwW
Rnr8V90ZOeJDkTVFkGBldTFMWcLo6SmgSHUNOYbUFYWE0U2xsTGzipAu1/nKlqmsTMG/+hzEx2wT
/ZIjYxB3jdOTtmKG8F1tp/4FDY7yx1QWfSOBRevv6UAaYiardmMNEpuBgvHVcCJ8FqGz71zDeMrq
K9QHH4Z7QnFMslrnD0bVX9enKkxKXzuFLieuVQGg23nA9yomvSpucDlvDQbFOdOOARFLA9ExFG/v
uXRyZEiKB03v2Kaxvb60RWYKLFsc31h1d06efGQd2siDAYnnKKGRCFrpqcscF6s2Xl1lVq4TtIYH
/IfPRhofRKo5doaTMw2bVYRKTsJCvC8iPMYMqJ8IdKv2icp5iNEqVUo3RRtpMtONEM+QfJpUyrYn
3Os+D6DHwZsDMZXi4uD72rBqGqJEYP48BdMAQMcMywfStvJOz/AkXy3irSTkaguD8lJaw++IPbgz
afmJk13lVJlfa5POP8dmWlmRhZIPkQVlC78GoSbyIXCxjhNjZe3+vkdPOiWdAm/I4Frltkcgdmzp
EezWc1gdMlUcLaSatQZ6qky/S0ffWGf2pnXAdxcIhW5FvuBoQFL8XiD+SOzoedKe1l0Uncgh1dPp
vkw9U/c6z+5pAnCej+mszZ27L5YlP1uo/U4Gic/SR4ssgnxGAPPQTsTaPCdKfCAgm0mp6blPnoEA
M/JCLkzhZy0y+COeFZhnc7FYptWWJoDQu0ahsmytlAA4roxfZkAWibyKkP5csr61d2UwkUMrPMNa
KTK47azH7Zwi+wWOetY1Dmhm47VktqbqTuBRaY1p6JLEs3Ixr0leabusgppBb1p/RvwLlhBYoz8z
m/2Ii/w5d6aDvK/KeNZRIgt1nRpwUkDmwXYJFyZRxjfDztWXOKT3xKW8aOl3AimdbTTbYOiNX1JQ
jYhr39eY8CojNOCjCcLCZI7PiYPlRAK5PQ+jbqJcsxbn83qP8mX0vqz0A2KoL/ZMFnY95SRn04sd
rDj+TKYOFWi6J5fiKQQCcljl+U2GqawY75PbeDcG+eUdUO0d8Gf5rNDw3v19powdAnoTgtUqa/F0
5rReXxMCXhnqYbLJFpWirlpHx7suUFkmMujtyLq6vQPn0jPs88yp6dlCl8ZExnokXtk90xLungNo
VqeMtc53KPakosMB3nVEb+PsirKb1mKPhiYY4cWLiXlRiei1rF/g49hxxj547o3yTUlqiwN9Ph9L
dfkG2KDe1wi1SNAtwp0bsKQoGhAKid8L2hxhnAc5pcqLfZjhiCez7+4tyddwjJUXjM35IarU+W5o
0IaxEHw62F59BM5crDg18EuynA1YmOfoWa3TX2xUCBWs2XoDuT5uaP5mMLQV6230jR92WbzLobyl
ut2BtTI4dHXLSglf/JgzRdqvHR5k6MxuMu8Ib3P60GLztbWrKiVXFX1KHdMYRP+eFgt5Stqk7KAc
Theg1XB9lvYpD7/TjGkOcqLg6a/4xaCj6Zw7ZHvXITGmMwemas1g3BrqFXJcuT0vOnKA+s/RJnTC
fwo3z59KjH72qBFwiMELz7Q5xqtJxOUW9Zpwn/eedetAI7xUJrRJGMBf1uUkDkk4ETYKeVGPNaIB
hlb1sXYJKESxavC/R+OF2JJ8k4oMg5HjFVnK86MyFGYlYgKpMRk/d3yGhMlwGmcIkR08u03xw3jd
JR5r5A2DQyt9gdHEBZAcRmiP6ECJVY5EoD0Hq0ghD7pvnsNY+XCF4qZgMLZ3lrA6pknOyXpchos8
gtWfFRiyjSdWYtYd61VJka1ojemRe1KT5bzozCvtvtnoGYaZtlx6zL4ZnmO3G9sbo+YWSlFB68A4
yRfybU6D2r4egPw5ou8hR/aapiC/xSYs34qN+mVaMDhNpEecugBKhG1digL2pF2hnB2FAvDvgw6o
zGf0lh9MU8h5oFacZMsuD3LGnfVobEJCJXykYeSXBVXwRFnWX6Mu3zMW18gm1a2tFZAYqooGWCry
JzpwqghXQQkMCyGnJGLtV7WxqSGCmt3vqh2Px3W3JrcHc27wZEUqpEPOyVv5txOTg9ZA3lWyRaRY
qN4kxqDQCfapu1mDBVq+lX09hny+JDZLX+gfY0SThBvNXkzK/RCIq0fEKGcMHFqDodr/haUxwUDg
gNExs1tvRckyKy8uWluCLIywkdikecMqnb2Yk/ugW6G8idqSktSvBMOGONGKfio/uzJM1ZN8Vi8I
j8zx0KVas3p7pMGng9wBW7v+tmJfKcoTiv5q/qanaMpoeexBDGrPIYQLn/9z/hlhxFz79Hwp9RS9
Vkuv7EnC9LGGL4rB/ctM5zUMB8rp6Yr5YXrpQi3AWr1wzZciNJs4JPmReS6ZdxLGwUyaTEe4KHA+
h/AwCS+og6flxKpAuTQHuS94E2eV4n3IWuW+VhsT7cUJn8XQEfQpxXjyQYNPv4eHhRumVe1zr2ig
AGY7+qibCjFA7f0Rmedt1DzlmTpvQcs5O1rFJzTDMPp64AfAATKOLgqBJ+Itx4t75g1iGKdMxvBc
5twcKHDjE8gh6CO02auI5GT6WDfZeY8s4Afr5RUr9ixAxcV2mVSbFFYoBrSqwCx4tLZvpDobSvug
yG/Otj38s/bCNMX09tkVWo3qgzyF8xr0yW+raHS/61zzjgvSvBtBRWzbRCyiNDk6ZvaZal2C7nMM
OPqPnxpk4EdBREroY8WZkcjSPy5qshi0eIFxUyK413r8SNLFZijDH0MwIzT4V4b3hz8VDGwvQKA2
sntLMCrVGNLag2TCzbbt0Z4rSnqxrNjgg2OEZkNxkLNy6i2glvKOUaib1j8hFXFPQ83QxsWjzNlF
d581BfyiVO9I/i2Mx/dIdO9VclBWdkreIA2cXELWmmF+qw1HEBJTl1Q4eU4QGt15MVBFyan+TNv+
niyUbyME4LJ0n+T8xG6QnMZ2ghBCzFRiZ3gUHL4uWufqh9ozdZ+3421CuZ7uEzJ+N7mnvRm1Fdw6
o8/fCFcEPO6NjwFeGm4TZvhSxrVwzCI1aHluk47iss2nY6DOyT1MzYdcDnUXVwVdEnA3osbpFZXM
UvJ2twEH9BupgT333Au1n7OPKlu7ZDh0LnQJMKvITw+P0lEXMUoehwYWCA0KaqVfXKWufCSDjYi2
Y9Jfjj+mlkB4bpdn2SJuAQPjygRAUyu7dLJKrAZNfY61gbqaeAYCkgZQgW5rPKYwG5F+DTcnwukb
mDqm6jHHwLKqTL1yeiIqQAk151kPEE70hLqf46SEFj5kd9WB39PoxsIMeiq3ivKPgvCLGDjrc10x
OihJ4ltP911fhVfOm8c5NMPTaDEIkykapIoPq4IrFSoVPmFzjV8OlJ89s/33pnFuyJ77l9Bd1Pfa
+xLQRzqt3z9R38FhbesOY3aU664GqPNCNHK0bRzH3sq1VwZ8D9V4kY0gG9+qP4wfpZ5Fey+22/Oi
hnBIwPVtFJr+D8hHoFDywtnKl95EOjsj85rPMgFgLb5LeWyESzIfcoqiW7ap8M9+oBeOTxUanJ0V
GPmruixgdDydAA/L3cpBA0bgEwpq7MZVAbcJMvzGFs7sZjGnk2ScaYsKyCdt3vrJhqoxMcSL3ebr
UmvGbaYKQgp6t9CBHCApT758KR8UE/heghhCz+b55IC7OkS1O+/B8ILQqOfcLyst+WVzHAznbvxQ
ST9iivFUzMRIT6JQHcSDYyfTWa+Gr7EoYJciCq4D/g3rvw1T0j9lOjGzSkSNcVVkLwwvfsh2n7Z0
AtzuXWkS2sdCHZ1jzJhwX5TkfjczzpLYWR6OUbHPgCWRDiO7cp5ijTPu4nEMlr111ZyI7pT7XpfS
47RnuJ9dzS4B5cMPP+izerZvR2os8ldg/aGs/JpP4MpqyNl7PUaQTyhoaNrmvaSfsW/pWAslc7WJ
G+Va0h//1ffl6xR5QMaqGPq/ScRNrsOhivEcxEFR3bsopKVluPbV0/XgAQHzQXJU/lNbyq/xdp3l
ExqDI7P88JDOv6DcM+56bM9+JXLfFtUaNmByvifhXG/llN5VsM93RvjoWi68TFt+YCqstlPkEtQ6
Zfp23ZJ1LQ52cjKZDiRU9DG6LjGn9GZjeoIe6zck8Wxq4agjHzw/dfJlOH01IrrEs1ifMgDIWGB7
5RCayYh5rDlJ62+Kz9evc2+5K0u1IwP5Iy9xiZIW9H1B+Rx38UPthyeANToyPwoPm7GtCKEKb3nL
tJHE7XYvgxUGIyWVPMyBTXnA+5mVaJeoT6qjY5aXwQ71k1njgxXUrzoD8kQqi3625sW3bdP4J02a
F6mRhRMC17JwvFPh2KC8Ml19wphNzhw20pS19iijXooG4HkXFeoeebHmGwSi+prUDpDcXh1KJyQT
sarZ7udl17SDvR9jYyvr5NqkQQ2y3EK9RKcMHO67B23Dt5W8ZrrTU5mESLAAVsEVC62ZrLyU1r/F
+xZdTLvRmpexhaTTWgkEHfDZW7KuupNBpZ6kKdqQnGZwadFq95T8xTMUUrsMl9GvGpHS6JB1pwtt
9TQMxL6Ll3MQpASAUezQemiaU5OU5daKbQTy7lsTZ3QRNTR5IrlV6V10E1UQMTBxok+bQI8qAAbc
d3TMpVvYIkpoU+L9F05QwwzKBzmgaOdDAJcaIWxfM4rpoxrQP0IIFn61IypJwegMW7ijxUxm1mSD
KYUbmxxT08LPAzFS2Qxlr7FPcWau4u4krv4ySZn6zIZ2z5SGsLoQY3wSjt4eknK3n5Xq16iZ92Ag
+QieBlagAPKlrzlkwxQOpoR8mCi9eihtzWvTdu52nTWuwEUcVhly7qk4g7CZ96ZTPZTRjPkXLQm9
56jbpDN5Hzb/4K2JMWQ31NPCXYhqxCNUdrtuN45WVO9uE1wLi3mRnS1QKQSwFbN55JtLqnxEeblP
FtN5Ay40nYIJEVxvcg1ork7MbiLakMlr0zvGCf/WoRX6XtcMQFmWRrStVc4HNHDIh0LUc4vw7p7D
MP8mcUNTwe9onIIsVCELqWeLbsDEQsYydFUbCCIDRcdKQ86cLt0Xnjc9o0hDvje+B5YpZm19/YTl
JP+egr+QI9rITOa9JBmqDMSAmSHLt72KVrwe4y7Rqn7j2fz5gouD1c1fyELxCuhkcj7d1s1wzjNT
HGCm5lwOVbIv6oXefpkj4UUnbSP3eqadnV05Zf2QxCV0o6Zvxw21aGGMxEmOn1GSH5YlcW8NoJjL
UHIJzerYP8wa5hE0wODYxuRVDlkY+PIus6LQ2HRWXPlqaX/FF2j/opQ7Kcryg0k9agsCyk9Nbbi7
QgCklTTdWs1yqyyVsCB30k8RIuVN7eS/B3PQ3xGfYFdpmIgOITFydpNRPAqBel6wxGPI/74qGYee
gxTZEU9tN93WoSca0X4XTN62zYPoXMRzv0FMsZerZ57pn84S3cuxtd5gqhWHDmDzVr5M+hGsLfgh
v3OZv3iJy+chsCRy5Il/MwRubnKYs+LkoE8MEMsmNIHBRN2FhiLpQCS6voRGfilGBSmJeBVXXckP
TEol6DpDV0W8oMC4uMF4t0sH4Zdnvc5GqL5IW1qqcNqNkyX/qSD9HgB6kPx+k5G04HaXG7NzbOXc
Gm7Wt+/yWTuZy3O0sHaZztz7StEpm9j+mRhLeLDtuSIlS8zs54KEd1nIMlOX0VUdCJ8j8DbC31Db
7/S0JU3Z1GmktM64C9POOXpasrwikH0Y0TjdRz3Do5KbZ4fh+K1SXY3CSMzyJhz3xzWmmflGXPpc
rSjeSM3b6hNE+YBL5RDRxxmTiDApceEin6xosREAq1gYEcScpWgJhguHPr2gJcDprVtXR/WeQowt
z2Gy1EzYDJjdFnQReZUmZF3sOMu/1+QJnLMMjTA5xO3NUY037knGJt34ScKf9qgitP7IZW3iksEA
wHeM+Q6mRlXfQRz0O6ldgF8S7o2uGLdxWbm3gPoZAtKQXBzytZKWQbjcFyolOFsL0NdwxETtEDi2
KTLj2YCH/q13Lmo0wp0ApnIO4vozF5TEEbWlNZyZyw1Q+O6uM3LONXSdq3tRtg5t2v0qWWyalo1x
SE5pCxlbPAnVkrHJPD5Tx5lU0CYJir1zTyd4213t3UtchVslmii2K0Z8F5x2DBg4EPitpBYpbk3L
cpm2ZUZmj3QhQR/rAN+4V4CkIvYYr5LUCNYNMwbZ/1O0PD+bthr5jqIu71qbEQqp3NT+ybWH8lzT
5biXM9J7IBmbRC/Gd/kMxRkSmQkgUapp8XVsppdVJ6Mkan4t8giDjeomT4pSHMLOGFhfi/RJzHnU
RZB8Zseu9xkmoM2g5Kgqq21jFeNPt4wI/ggEC72duOHc6SVZMC8FRmhvaNOlh7ieg1fgALt1VBmg
OB+GW1pr/QdLqXJgjJPB/nXvrLKouseiOkLeYGwZhidZwrYqjaKAvf4Qz94F7K/OxJAxlVHQGKRw
VChrGxwCI2Hv0oc6ATelftFXZhhU7NdB74T+WXvWUwp4kQenQsxEp+INHcd2AH9VT5Jp78SvNA7T
nVliquq76pUYb+Mfhd4X/xVEqGUMmJXUfFZIGfd116w+qsjJdi7s4pNs8rP5QDKxIOA4HaWoadUv
NhHD21xOZlgCJo684XNgh18mQQeDktxsGvCwI1iZU2uTQaTUuuZXSKgkwmwWEWKGabdoB/RtOzfB
thoK5O2981grlhKwnEJOSIoU+ea6H33CHzk0cwynkq7k0gNmYEON/TjndOXgHHydqSMp6ZYfdIYs
PEUkeoim6zXwnNhvlXw+18LyL2qCs9rOP6zKxj1HuoVsDYyd0z5lLQeeoTWhzotK2E3K4g6jeAsR
jF60FesXxVkqBJmosRMSGLkXl9fONpungpHYliDcZVcPdNDK6sOy0C7lumZu467Lnq32DaMmWI+6
nXGDMZTw9OZdYex2aEjCSd0BCfhQXJ1ZDc4RKWi+broNVwaQcWnYKNysXV8myyMh0+R5RVcUobfr
gwRhUavtegG/F8tCNJQUsbP7Ec9ui6hWG7fKkIfovZsLnQnllhV99ygdlHT2EF7xn6iHYZl/0VJR
MywDYiq0miZEwZd2RX6eUiN4Gpvm7BobZk156iPwbPtO/1HH9ZdeELDqYby0lua81kGFWtk+jnPF
MF6M6TMtOwQ4CjetMdTX1G2qCxNTd0+8gbrroPEgT5jaa9CP3WYQdlQNLjS4rq02F8lXzda+eIyf
fvaTh4QDfGCRWddYdHFC8eDOJDYqhb4tIzS0lduaT03E37qk4XeoRPZhXe0w23eHeoRcQBsiExTG
5EEBkPeteszRJ+App7nr5LHxbgZ0P1CMXwdB33MqGo3yynOMr4tTvARuVkM+F30MzJZ01PMKgoFw
iIWNap1jR7mn2jttDOdZgiZGFYtKm1MPTUrTHugmIqeTY3I1h3o9FBsyWtJDKjQpyW8Hp/h+GrAE
r3+FHROpNS0FLVSRKDwUZn9Mg+abBIwNNIShsRbTrhqNGpHmAJTMrpC+CUZdHUcqXCXjiD6weVFg
0+6Uqp3RAAHdXXlVZYZMvc4uWOv7Y9gAJPHM5itydCR1GO9BbvZ0GuqRTcs002NreV/CPv8tbWea
bpDM4JYWDSiPFn+IiDTSH3VAtLKjoFBnUtUDFUUH51qkaQRVWtwyzf2qK/anVFc2ubuvUf/ViOFO
NZMQWs2W9yTXCdSy3RaFWs5kpaB9jGaEtbR4M0ySqJOa4bQ4PC6IM1auYmaHFf02eFGdgvsC/Yi0
wo6jiJzLERQ1XfcDVh/Jf6Tdr7gjVCeMHLCw5sbEFFIcQcWDpkQbm3vxS2A6fnYLW8354SjsoH3a
IAPE0+7rOFINPwtZuFQdHmwdGfO3ptO+LvzrCgUjmrbHRbPc1la0Y7nhg0sk/8M4Z17uCkyO+aki
N+UwIwypeutsQiIOb3pTM8k1+qsaa4cap0+HNFGPGXO13iaiWpzmb5o1Gf6///U///f/+jn9R/i7
hN43h2Xxr6IH5BcXXfuf/7adf/+rWt8+/eKl57kepF9T1XTdILTI1fj1nz8ecRHyu7X/wX5l8UEs
A7ZLYaiOqh6kEZNff27M4SEflImE+wZp3VG+xFG9PBf6l3E5SeYpU/j4VbAduB864rtJiC9agjhb
NbrLh9FrTDw2ar41DaW+lhNzSDd3PPJMTBt8p3iwvMGHblsAp2mCl7VPiQxuWV1K3Jf5pknrfq+1
nbdrdXMExRJlfhrjNinrJPZpvjffU7W+gZS5FKXZ3tHOVl+18u6oS/7FXp5JoBif+0L8fIIjt9Qj
25TWl5eiIhJtEheVTtdoqzRkI0v9fBtG0EaXBiu6mK4jhd5HnBauc9q2KPXTCSJse9S68vT//1IM
9f/9UgyDABBVVXXXcg3PFL/+f30p4WAsCHoac7MkrIiR1VtHunb5xgbvBk47eB6YtA1owA8AaVrQ
1g5nW7EYeSYZ0p3XvTQ6ypukG9TPtA9C8l2s8qbWWXHVghIKZq6b97TN78b/YezMdmRlsiz9Kqn/
nmwwZqmyLsBnj9FjjhsUI/NogAFP3x+ns6qVKXWpb45OyGPwAcy27b3Wt9LylBaZeeWgvwjN0XcI
rtv9WWc9v7/ypsE7thNWx//5BVrev79AzyeeDok0cWS6y8X3ry8wXQgeaVXZU3ERmxInxXTfxvHT
n4GRZ8NwX3ZJliz7pjHyF93CG0Tqzr1TFZfuz2RXlGdrZKRN8ALOdJGeS7MtwlZ0b/+XYeiPZDP6
Jp/lui4WqfXIUIEFD1vBH5cu7fX0ZFIomXqX/xONS7gzhBL6qrAW0+m61fKHP8YuwAxj3Wcv/RBv
3b5ZXvwuum4LokeaDupvtFa+zRp3qBrCqzQLhd+fd+x//cuNKv/cuF91M+NUTfp/+/I/H8mEq8v/
WH/mv7/nX3/iP6/Tr66W9W//P37X/qe++Sh/5L9/07/8Zv76P5/d5qP/+JcvtgAbIa4PPyj5fuRQ
9P+14Kzf+f/74N9+/vyWx7n5+cdfXyh0+/W3xWld/fXPh9YFymI9+u/1bP31/3xsff7/+CtMPr7/
/bt/PmT/j7+E9XfuHsf2PPYa3zLW36N+1kcM8+8W+ymlMyc7ExKA/9ffCDLqE36Ih2zSqQGRsBza
XKB//Q3A1/qQ+3fLMhCZObqg8UGQsPPXf73of66y/+fT+n+suoym/uUO4Kp3XJSdtsNv5YI2/33d
rRdnsFrDORlGf14nAQR8DCcyRR+V8p5HC02zZ//oOB0jBOGdbDEQuN4+6ZBRDR2RstHez/CqzRqb
3ypQfM0jxKb0ocD/FAxJ6xdn0AcCg06DuyCx1+HzdezFroZ4ra6aY94Y9QHlxIhMAuga1zPTxDyo
khR8hOAAHMEY0ggObBz3a+7m2xntDmx0J7CNQu4E+/hmkV6OtR5dGRyUVPbOObGiO6sf00MB1GIo
FdKjBtlUTlC9KjOGdtHBTSQbc9wPlB1k6C4hd/6yc8DaBM4adc5QiCP3grgpHfIQG/JFolU4AKk5
6aVBZWe6e578uJuT5WS02Y0fJzqnR/e1TIhq98oWESbqG1oOEzwX+hXMm9lXFv6zZKgVp8qBAFL8
VkcFliFUU3Xo7eTbrYlwMI1m7+XqrJrle3IACOVt8x01nyPJ05TVuVrdM8/lvHwWY6iXxb1XZF/S
yBhxs2aHzK1vQc4aRHvniGCRDRs5IEsbMsMgSR0kkYNgu6NnF++i1R8S/PGbqRJ3FeMMsgd/iL4+
en56BnNzTrtkCVHAkmJm54+ZwNnk8XZPGf5ykxx0b32P3AxhTO5smpp4pVjTPioSFUpXnInphibl
kCFLlPcllcVvPI0HRDY700h/7YgQRuy32Ixb457udotMfwSTOwFNcJA4uv0tRSetQ634rHuN3Bcx
ooqnDwM+gJbj3KAYRhk2zF6Ki1EDP1yeIhNa2tyC7JpnB5kkQWT0fpBXylc6Us+9mp+xs77osrHD
bBpeTDWRDFJWP9acPtlpTWx8r84JOE6KGcoxnaxnldk3FtF8JCHBFbFzZ1tI85jFfhMIWDTkReFa
zvOn1InGja3im6Xn4CGp9kbSsmG/2jvEnJgwUGwdnHG8tVT77MnEOY6af4TAwDw6q49GsZx74mND
V/JG1ylkMXoz2COee9TWea372xgDJpKsogpq9V4DkQpQbl0NSQyPcuHZmg5AvOy3LBiRT8iaYCW0
73wMn8S0JIHI3Nd5wnqdT6/tiGK7SLVnYjMcJmkzfkSCTmkTKn9jTc731Cw3JGrKnbHYF0MwcIZD
FDRCQPJ7B0LchPrg/iQNMg0cJ2HSrGrNSj+pCvAPcK8njmCfDlFJo54N4UwN1PlPg1XS6KKNbkWY
JFzns0gMGKHuQ5nTP6Qze0t7nIN9+RMXNpxh2HBJdgvC+Y7uz0PMTJgklvqMRQG4eHqTmgIh3rkH
NrE3yuEdlPAU9H15B7Djg+PtuVvqW6KLbmqcdCfTrZ7sPr+dZp/MY+7HHvo6F05yBS2P2K1c3g5t
dvSZS5JT4UB53LWTyg+wUw+06xh2TM4xQxdh+ms+drJkW1CrAX5xpA7Uu+EisgunNhDUorj+80Xl
XZuxCFMjdbbrn4bCw8tTCKuQcBBAngHaQLmNXYlcsjLZeUP7qrn1LZ9/7IvrOkmOMx6kSRNHqfX3
UDkNgIbNZ2+7O8PiOxC0omZGMGhnglIUE0yUPDneHB2KcoegY6MNYlu04ofcX9TEYB+QjhxcgrK3
Y1oedJNnkKix3Sdy/cMgMnv7Rxn6XWZ6Fsk940OptwQPjU+DkE6Qz9xvZsJ6llnwVeL2NEcaClLO
W4WfMNDG/1JE9ePsuVf1AkLZaOVnnOpXRTaZ4eIvm35MfkqlPZaCoEocWSEUkAuWnGMS6ef4cwFX
yluLXQby2c3iMdvtjK96Nsl4IFHbkp5APln8SnMG3I42j4APxsIodgAi0HgIEmNgqlAnpBG0l1o3
bwbIHhFL+CT3yl1tmK07b9zutl/iL99QNLe95aqtEHPYwrlzG7itiVF2YTre2J197fjndmI60VRA
ItL3rB7eWxzvm7khasfbGQRD5lYVDL6FGz8pETAtr23anDJ7Qr+V/hKmcARXiNqdGf1YEcNVDN7e
ILGXpECeW8Sv1a49x7xiAI9AAQZnYE8M8bo8fVJzXq5mQ2jH2q4U9Bbs6ilD1R5O0nzAo5iRU1TN
kFFMpA5uHuhxc6zSWtxIPz6NcX3S3eHZ526xM++wMJPAWhJgFcPY1HHOwRLEETl5HX0UyZEQz8ts
3i1KPcHGvdAwSsGyLFdZxEzEVuQbiGfSztb5zDmNHvDc5nurbqx9yRLqWt6h836MJAsqR7MQj+F8
szQnDetiNZI6ZMF6dDcK+zmebC1cCG+QKn+SqkNbHROnUCGQCfShIQShvpJD9rZYchd5zqFT7q2t
FFos+o0TvKrAH6rPbiJvACpKKGrnmnDLlySJb6bF3mCV5Sn75rb3fioS7wLKaJ8uLs5g0bRHbdEO
IkPUmmEkd/0IsXwh3pkVw7WaLZ0Fd+gl14w2AKl6GhQ8ErK78GGoxr+q8STCeCiQmDEg5MOE/GPc
MtY4JIyXrRJrwaAvG0yWYDrwv0G2wvyIUcQ4LaWtn6Y4EzvaTRdOVvm504vPdoLsn/hdHUSWb52W
hiGq587nJWafLcvE2rrLSPz3Yr0YmjJY4v0vs5oIFulmdY5wyNWIksOoALFF4+bRJvWPRJeejms1
dgEL4RhmbuOFQwiTdQ5mwAtNG/fhYM361iis84CZCyAIL5RSpm53aTv8xAIML/i0soRgZGvFCo/M
R9iy1SMLMdl6UbTlMKgfSM9rN6M236kOr31aqB3nt6+hAZPY1dPDjH3DTVHhxC2dWDDilhGfdMQN
wpjfHIT8h14rzzl0nTCmnkCU0ARaWWOBWtQvoSA/0i9BR9jdgVfp7IlAfCp6vOOSG74AWw3zjszf
OpV7jApy46nsZJXJxWmiIohksgQLCp0NAhbOcqkRkUvu2wC00AVmMPUde2OYoBLUJbF7cdCHJ+wk
eljj5Q6cBs1qJl9t8mbWSrELopUDvPCjujK3JX20vZGzf9Dd5+p3oyCligR8EZIABBdsSC6DzcFu
Jhxw1C8dySKsmaBkorQkeGqqsTfjCcQ9xaQmPvROeXFJxrK8B6vpb0SH2COum6/GQ12yjubgAhp2
RLNqDbv/UJ73Qij1HR9yyp7cHhkOsLL43SFmptXp1b01L4/Rqoxq+wM2lZsWLbeIjNtGkIIrYmbh
3oRGGToCVcB7E5s/emttjOnOMtVW9izzxGWG2aDPfKrRzlKKfoRCxGSeRVa8jAVUF7/6RGFzVolx
F/Fc9bo/1H58hz/53kEOQRt4CNLRQTGmvQ9zZ0N8usyi//ZLi1eVqKeuLmBSdMMnlhWa4Y+Q0tci
sIaKoN/3BdiPZVneqi5i04zcqwITrm43p5xJfaA13uHPB9Bb7RlP5sfcJPvUXgEN+Q8EOQ1FJ2sR
DpSgwCEcClWHCcLgDakKLJQcZVDzr0cVW4+gmIGH6uhaG9BUeV0YCrr6qpTqF8uscYgRtk3+/Ksp
B8xZ+eKjV9to7pjjcaiwlN1ldgxt6zg61W+ksMB3Krv22/h7TIbzMEy3BvPVIBl3DSVl1FhRmGeW
G9pudsc85FUzYtw3yw3VdHVIYleEVvZp4inZ1l42bFPH3pfMmLCzIziK+jnaUHbkduJeoUFFUL4s
j6Nt3M1ilXszgrPcTu2K8Weke4vY3e42nkgOcBRAbnC9+La/HHC+oYXJr+0uPc+RQ8Jitm0tQmrQ
251G3X+pphzCmAfJMZIPrUVTxhE4K0o2Axz3cIT98TFd2H0HA1c0/cjctV9arH0B9zZTeSs55Z2+
8/r2hm5Xl9+M+cLBKh0PY+Js0dnt8V4fzU4gIk7G50XIR9NX3yoWJ8+x7iYmmwG7Dk9qvdPWM+Aw
kQC6PE2xQQcJJ+DcHzsV/xjeszNqReC33Vmw3FNZtqhCWIYBxO2nVXmcfcfQh7iR3NUVXpz6xr+M
nfmNsPERmeApaZc6wFna5M/RuHzO6QI/hsMMR9DPMW14jdFC3mMM1467Rxsjao+eQoXW/YcGGouL
7FW00cbKvVO+sIOXkll+O85vgDnZR3TjF1NZsvd0St86OxKu4nABc4Q1Ov0EUWI3G82NVS6PtKp/
zMWrD4bv73Tksd209sBdm7nSI2L0dNPm6cX30exGSJNGMuPtsbuaB9JfXKdkIHMaHK0Np9E8xfQX
wpE0rY3w+keyG7fC8tmSfCqbGPFN0lu07CD1RAn0HM15Iz/wqE0sFSRhji25GmiIfnXqbAC6aDNg
Uzu9QdKCPANgfVF11gCKSXcsxJS8CAJdJ/nJCVKIrRH7FUaXBLjiKW/UbigBmVquevhG6VQTe9M1
e7+45DQmAtRBLK6NWonUt2OntwiJRy7VZD4xE76YvX6QtS1ILXzSBxBT+sH1rfeiSn8yRtzYFxzs
/qUJxjfuXxmeciAZyP2eXRjyWgKz3AstANed7z83adGFsVEGkStPsjdf7JwaR1vxV/d6ltGG0POL
OZgfdbwKcSmrvYlhhDFhM8rVupoRGDvl3vVUdU7glt13L6vHe2UYPxNaiMBzAzsj6IEK5iwXk0zi
eAYZ7kQTkQQsCzn+KiepLPikdNGT1Ay6TD2OVFqHKkuvatGZW/YdMA+FfiHygiFJkz0kE+HxZUKu
yIDcbjZswLmF/dYs7SojezTAhLKytbvKyR8I9kGzP3BZ4K+zvOprkSVxaZQiIX6q2yopy13i2dcl
bruA7tSV1rVvennmfD1tc0RNjcfsUVi0SRKkCNXIqc7XLYV7ATetGM6TbQBdUQZbF0DCkRgRrxrw
j43m6zxH4M9yzqaiwuXJ9uZP6rMwxUEJcKsItd4RQ6d7SiaKUBxnhA1CZTBmlMZo9wxDOadKTafG
VCow6rmiIUS+dHVnYfdgNPEyA3gqhsXjfvN/6bN8a4WRsZ0/Anf5rpPlWUUQ/fxm15KFu9MVxCao
JLsKsTGN/Yyk5HaG51ERMOkhOtgpo/0RlasTuc3pmMIwCxqa9M4ibl2fpj4WSaoPBiRY21YIPGvs
pBZkuagaglwQX6Dw1rT9FUSk9KryOAfUY/8NjjzfDAaeVn8xw1xGQwB4xNhYbjvuMFo9AGKeNoPr
/JrOMe6mNcDs0FFn7OwRn6jTBbiY6aCUxaMhawxuvCi7/umE4Z9aBhcIN9idW7aTbuDAFnf7uFjc
Q9ch7O81guxsQmpVvs2c8c0S3kvh0jKqI7nVK1vHTUpjzx/maO+AVUM16rPIgOUMBylNVpfYf0zZ
+NPoTTTmdEDZtSHrcVMwz8JZUG4TvXkt8fxhMjbXkiP5WGJyHICXrsXmXrNIjGIx4C2GQyds+VYn
cIlLV9+t4n9ACL+zG48HvdVfreqZMw8Hyphp+ZJx3usGAi1Q3BnFE+itXZdGbMk0ROKWDG9SJ3CL
6mjgF/d1zKzoJJf6yS/JtBxT8VoV8j3X/JvZr56Ii76odnmpO6As1UvK8pFzpOdgrliaTO3HRgu0
tXJBNVdlDcPCAV0g6fB7Obe/WYegnsosgoLBkIMgoXNaTlc4MeLtMnkfaW4EVoy0Q9rTJUt8Paw6
BiOptmMlfMCt8OhrZKhBP3mXz03DZCjvUfeOtSg3dBYpxPFvzZnamAgVuc9GfWNVFrae6hUmSB/Y
ttMfAM3jsHTNlHT6zA1GMzr4gtwsBaQxyAqmkuNCBpIa7QD6+IuCuNC72b3tsxw6S/tryelJjxL2
NcgXZF1TDOv6tW4SL0o5NVn5t69fXPolDRbjSPm3bQYz0GHpdgp1I3qUIOBGl9DPK4yx3kb5NEep
tU6Ee7+pWbvhxLRsWoH1ybRffCJnaYZNt53p/9CfetOLNa+zKLEVYt4OY0teazl3WaZrzb4bcDEw
rz+ZlE9zk/142aubLsNe1WyeZqs4xuRgMppTCQoiBEp1JC8XuFEiXrEwXijjnySmLtbTx3L2ntsW
2Tr4JLjvD43w3hfvMM/GOweIX4YvpASlPtoW57Ybktt6bG/138iSxYkoPXvNnJg5N//6CQGklSPX
vmcZmiL/7H3xLpvpLufadZQlN0RS7nsBnDdjEGqxWgfE/9zPHfU7kGBYrOlvjbQRc59lHmu3vcii
O/h+6qEXir4E03otIowuBuQxVdW9N8MFGvzkSmucMEmMmxLFXjB5+jPc2Bum4Hex3xHd45f6Zl4u
qUYaHiq+V4461t6QHYjvhqW9vNfn8ShQEqQulW3a4RQSb0DLaDw4lY/QH5FwxmoUpz22ux5rsOeD
kXW8c0+uywYyYgv2SnwbI4HtE/DN26zghVvk1RMNxPx1+fQ1j66XcSMjEuaHLuPVsUPQp4wCN5UH
DSb4PCAHLw/gg7sdffL3skqCdn4ftFJx1ow+5IKGM7XcZ7LEJyDM46WxOcy4U/oiUD4HiRyvXIuZ
vVTOPoNXOk3pRkX1J5evHeo9hS77wrgXvYnOK27vfOtugJ8Wj0+VKT8nM73v6bekq/0Dnus+FvFH
WlmPKoMHHqMNk66xbcDSoIf6stwCCyJHJmcsngqNWyZe2OhNmlOABK5gZoASNOtvYuh6DKEkAPJ8
+7Y7sTykoRg7yYC6+VlGjyC7rukDLmI6NujiPJZZk1KgUOOdSXoPHeRrHQQbwVLxm9VExzF32RgG
atfa+8DUy8vqk3Phnxy38YkLLftQxvNT9DNEQxOUUBunkR0vHsdtPxSIzCkhivTsFf41jOqR7qv7
pTeaDEy8hRzT2e1LSWt38Oi0RwTLD+NFpvW9gN7VZQYZKjF8K6hI10Uz3o0YK4up87czR0lgshzR
GVDejs7PoL9zQegPtZmdsKaR5NEa77Hn1gGo6feMhNvQUgClcXLULniAeTEExD0LRIP9PAo+/QiQ
E8kA7KNWufEdGk6Jv+yxaZanOZm2Xu09z9qaVWtF1x5D8hzQjLvQiYL9S5cEkOP6niEJ+MaggulJ
nnKPoeaAUqLWTAz5ycv64FDS9Wt8QcDG8uFkL2Zq3mltb2wydzl31fxA6f2xdtFttJ4BmhiTJ9w8
ts6rHkdfZm6MB7EYv2IeqdvzlF5ceaVzdDRL8T0jKQgzC/lD6pLwV8w7nGacfCvzxpF0/8hQDBVg
9YLs13AqoO0ZmX2tIJKEg3IKuhv+yWgW8ySm2grnNDvKyN15cZVvc5khhEIRviG1ZxPb9v1IbRHG
xbwXvvU18zG37lsbddnGLXugIHV8mxImrvsPnptthMg+mlqJQ4kxrO5pjpjZ9BkZpLJgBaUrgWjf
dAyTdvFmTnIUzJNjbtO6/24Xu9loHuVZY302MLZ2kR2/0JvQDsuU3QDvukYppPaF731Hl/VTsmcE
C3WEODHX/S/dBm7dIhnUy+ircWQXYrxlE2p/7bmscXzPvxaJTUGUkRiWwZ3wge2Yzovm45COoSs6
VRTOJSxVUddPmSp8pEMgo+ravkPDBFMpGSB2CAys5lvTma/JqvLGOg2AL118YsmxCZd4rSdjl5G6
woFu3NKcrjeVm3Gscp8Hj918AMu/7QtcHJpV7Pwh9TctASSJfhBmAhOKqSYh7p0qSpw2zeOk8yHp
3W528POYWNcD00tRTeOksAeFnK3GrGnXv1o5YcEiMAgb/baw5J5WI2M+vdq5eIiF4CzT2B1VQeWF
IgLK4vTOrkSXH4hWAlegPCrNGc+NxW6aul926dcH9I1VciEog0zELFsb2mrHufIIS9kI6xzxddVe
u6pDWA5PiPqaHKpmYhgYtWK/rF+q+mQu9e8wIWetZvgUlfYRI0I79Ia8SEIvhjIPB+cVAhsRpRi9
N0QWkx/g5afSEhvPRoHlNP69XpSC3qyf0E6mKeO4ub5f6KfHLyMbAxSJ4ivhqB6MA2eCAUfb0WjE
Vus4JngZO4a56G9CoyE5gUXv+qhG23tdowlvm56aJmKJM6StUy+Wm1xSenoNM7U80ckTkfmdpVFu
5/O7R+G3dx2RhSPvyUA6dziYNgcsuZ7KkZGivQdY2xR3ZsqIKR52omxWwk+CrzU2mIb5v2qU0d5U
TFfyxTn2aECopLj5yegLcTv5D5NKtFAC7d5YkXaDlmyj5vLcah1CdP0qW0EignDLeoouOF3jU8wp
OmlxnOltcjMpTgCy2DAUs/e+rm0JpUqOYBUgjspB7jAZbk1jJ9G2UVUgD8v6CJ1j7WQ7wu2ddQE+
ctHKbTbaKLR0D75vjASmoZ9JqU3jnQuOzl4grSq7wcwOq5jMkhBlTbF3C/818uHQlQwczVZvg7zp
OESnDVRHK/5KOvzmTmWgJqZeQZlWkiQgMkrZJEt3IB5vGPVsU6s2bhZ5Lwbl37el7d0ny1TuzQjB
ZAccpSrr3076y4U0bLJIlDyrerr3yZCFIehcN00fX5P8eV3V2gs9SkiPygO67X6Qr2KecJaap8on
DnUeOGwX9s9gLCUOq24zdwbrJ0aHPGm3Ubya9SXCa1ChKN4NNFm16CEq1gN/kP9B6vc2Mu8/KB7i
EsYQWrXiYCUD56aZbpdNIa7RLciGlASuwqrinWGqOwKFu0i6J/S4ZIQU062eQ85aTPE+Y226G9TQ
BkNOhiGwsXan0+LO6vwpKvM7DBog+KJnJ7IBDPsN7TVhwvabxEsHgmHnFaRmmSQ9UCmysEZMUody
zd0sHPPAvVttwdw9zFm69QVdl3FiUullLyWsIWbdc/k65m/TXEKaRnZm5ymMkEzrzkmsb5peu0Mw
efASo9tX2VhhC3EflKPY3jhwbV1DLbdWxApas3JtW7+0yTCBGhmVY0/MIF96GRYAb04c6D55f2sz
aTwmOoKB9SuXrBZwE/yvqCo4dm35RtPepic4YigaOUrVlAXc9/LiZ/Js1V12O2RFUDpiuRlTnwMc
mMrJRIYbeX6YY+th5IFGwYtxcoFpSPeJNcAJjfxTbBIXY8QPzLcJXhbgWyC3oeBm09sIc8MU+qt1
xHgEqe/uTIH5G04476cq5ZZwteu+ANZi6oDRi9i7NJLxGBbxZL/o1YcHnnVXpRGmeifa+okXXeez
BeZBpNlmEPN1pjETN/2OJiCH0b4lnnvQrX1NT5quTD1iXB1Y+ZuClz1AY80s9VEVGZJjr0+DbsXp
6a62V3JBoBazufeY1u1xVyH55pTsPXA1JxuwWzmec84ohsQl5K2XkxDyG0Nue246mYSUtA9ILfdW
amp/3taOM33oDMmej/Ne77CIVrZZ74eIuJae0qUqFenWA/Vkn2LKH2ldayD+Ai/pFSkuwr2XbCjT
Et8gLDqldZTeNzzvWwf08bx2tZkX3qLoYzTsshsOXbvXcfQkfj8eh1G8YPusLlAdUWUDvNTbq8jh
AMiJsQd0OCSPfvyWE433hAe/Zqw93bYeLazcf5VyvvaYXjwi/vooLdZ/O4GdVU5u/jLEXR80hs86
3OTvOPKGM8l4ZKP11YuWFC9a41MCDhY6I6/RGJWwxxI9hU8K9w7uD40pYRffGWTVazJrrv58pWUi
vmuFzlzJ0NrdkNjW6c8/BSQTUHpk2ieKIM2iHVeas1ZSEsJ4YNSbbQcLKNAMbQjPFKzS1Ya5TTjt
l8y7TQ+GGC1jE99NdoYJctM3KWiiGIz90pCjOJStsR1Hpl4eDZkrXxWroPGj6eVvCx4l7Kk6ok7t
GauN13FtPksjX7Z6q05GEWX7uWkfq9z+VWlrboVTf48Kexm9jGcYAZ8Mq7UTvIRDMnb+FaLlLaJx
efZo+SNUTrb+IqwQvLjaJSVu7xoc8pjbTzT5VQj1HtqobuCZsJR5IML8PSUXIlbiqZPe6k8taOCt
x0pZXuU6x9WilOE09/7GSRJ5IKmnJECOM6iXHRChsBzaZYrHgbqJhKd4m+U0u4shuRJWf/HSVOz9
FNpTL6ynynM+sQvew3xntlbMCAIEmNC4+2qftUZ/i3v3XUhvJam2GFMK2gsOPgvsx5hG6Hqvacel
nuLSQ3GEHsfeUn4zLPD74aClNYHnDYmHUXtDHJS5E1Grrmhoy1AHJV6UBfiopHv1TfJqPFxQvPSg
cNP8Nr9pHa0MFbRwPyPK1cF45av0MHDCkDJNwqEvsWIUICEl8a5BkiPk4CamYdtHQdVoAGgnarfo
ZUbK3+TEfidJe+OpR+XQDySQhB+eplCy3O64x7ktW1rDGobRsppuraS/xNl0Cz7WCchmVPSThz5l
aG09pZKk9tibTnNXYOJo6YAzUU41EV0D5j4i4yH3vR3zDfvRUyLqA4r7AxTS7JZe9cNSmpepipKd
WMyH3hHFBluzTKanGqWd4Rph7IyYCe38XtryJU3EW5yLa3rxIWTQKXDKtDwiYctXC123g+v2Uo+g
gnj1vTSNo4Vvyejl4xJ5Wjhl2lvZwSTulPeKhP2jwkKuevXK0PcJ+xC9BPxFfX0xJ8/HkmT1QWa0
J0Znw97tcytU8auuy+5CzvrLgLCUJYC5lWm+MAYhYBTekUlgTcIg/SQ1PlPLnHZWZ7tXjBqYTE3Z
CAR+gtff19mWMGBOVQaeWLQz092g+5/k7I6Bptvgg0e0IVOD6qeULdkA9plcJPeIN5khaE0Tuxw5
xzV8wDjoyB0z8l/0Gl+1S2EoGIyMFgYqO2ofx5mEeDklF/5QhTowtzeVrF/XWTbeg+lMmgB2TK2m
uWQkrxr+FlegSQncr6EmvG0ksKjuVi7iTMPZqMg7NirvFZpbCxdZeGT82m9tOdJDN2r34FUwE2a8
xZ1DQdowhcUCKPy9o/XpdoDavNWq/Nte8i6Qhs5hweghiA1gzwQt4SpqiIBMKVQVoMLImogqK1ie
5kj20J0b6vEkYexr7UktwZpP1UtG+7x1pAPFmILNsfH+q4GsuUhPrsH57OdRnhdAR2tNFwdAFPYj
/rpgqm2kAk4OlitmOEra+4NrIDvU6u4C8Pplim0J553lOMF3G0ih76xKMwnmsOAyuTSKW386TMbw
zFhip3KyqKqFItVzE0L5hgu06u6kyvZqwStzlbQZnEF7vbD14ViwD2VZIe+01M+D0foaLedc4UbC
LMN9PyAfZ4GnuPIqsLV4TduF5JS2Ze9FIUM/dgqwGRk7O7WfFXIp+ig5DArgTOjnGTsacpcwwuxy
iAkkt9B0xSN5/ecfjcLpmpqL4puF5zBHdwkY6vtSU+klQWdwbgiCyW3Aks1QvQjOf7BUnn0T8Des
mJu8zawDxkec2H7RXLd9/JjqyKWMsYUk0FXaHdqOH7fMqzOAswTRjl3tpKu925TY0iRFi0vj7NFC
VUWsHRENq9B0pHWsFbMY922JFw+KYRcQaIrv8U0jwiXoOFvgkMg5VTRmERAjvgNOIE+VsZyKOL/p
bYKKHPmKxinaarwTw9DSS41JfnN1SeM7p/VUNcxhywZ2IL3l0IK13A5me5/5TJpkC/Kc3VHhBKF5
XZ3L0mu3fRexLzbP3uT+rlKjfeU7pz4DMDlg4SXEgMCLqZb7RMPlWqZQrhfOPh3vu/cMdG4l1VBF
evXR1s2z6mr3VuYvWm1unEWxxEH8ilhwxvlWEf7e+ku9I+WWy1SXIHSzC8ReJAOl91ZZ47CBoPuc
22OzQ7X/4BfarXCGMmxtzk1wNJA30L5JZ9cK8XoiCGCsCAi7o49gE57JOXKvFio929WxmZqnYYw4
9hsdCAOhRfjMhscSmtvOyzjVo15hy/E9Z8O+WTGezK5zdCgkQzHPgzTC+5USbLxUdRlo0n4pCDzl
+EkAt13AdbTsr0xxLtWjwyAq7yqP7KMwdSDvOyYB3BxO32/0ZDqaSHG9WNqh1XnoFM1yWxm0rblB
oBRVEUrpugmVZ7z79lIwGaY1k3Ws6lGSAjtNx2mD3rnGs2u6x5SVj6SXkjX4fxN1XkutM13XvSJV
tbJ06iBnMGDiiQrYeyvnVmhd/T/k563/O3FhMMm2ulevNeeYOTpYt/xkskCZXtK590mrQRlu7Seg
dlvM5hQd6lSP8aa7Q6QgydKlLUgLLQs8uUNxUJFJPr3h/uHs0mLtXcoIqPzAMpHutqybkGiZt9bD
EraIfrgYh1PF2kX2WwUmauXWPfK7yUKWa8w3Rpybvi6bbREjrSXJK915Wv6RdAOx9K79mukNIrxp
4oAM6H3oMJzNCQDnZMQo10T4sNAtAnn8HklzOGQomPKmjXZwHa6FjeQ41lyNtZdLcuF3ZJXfBi2A
bAJupuKqUXn4CC0OvBuijes54Ztr6GdzRAWRj2iAIuG9lGlpH/FH649qTvVHd0IiCK9rI9BRrsxB
T07dSJxKSIm0L9UAqs0kMNQ3n6Kq6y+JoR5lrlXBlDo3EunwLbpqXo/4n44uW08cWgS6yeEN+Tiv
HjHJ25lB8gNbSb+lW8hKkRPNoU/Rk0jgPgwMzXIaBRddlJIcgmIndHyaMKflpnFJPyjoACih6UEd
Nq/3RlSSweObJIsDdXt/BMrQ7Abe59SSizJen6pj3jvpocXKPs6EzVSZnI/3j+w2+99HBHkevdH2
8hI1jk271hbtToypdc1be7i1oWDhr1uNHF/yS1Kp9W9ZQ4ubuWpyoWkwvNUy5NzpqqurTekb54aZ
GVcYaePNDb3hEYXNkW75pksZKnXYclai050L/f/fEvDMK7niz2Q9WKQzzSeStT+rPK7eKkruPbwF
uaG5Wb5hPMBZqyGzTX0z2vulKTaQEoZgyMGmCFPINUzT4ogYJwt6y5gD053HN/Ty6YbEAViYE4vE
8qlOZ8FyOEEUE+W3CgG++v67a+lbEZs/bWeph2wYmrcsR5/QJOe68NJL1+r1G2gSIrYmNpx1UsIH
qlwbZFHI9EZbnMRMCUARFG9J0Xgc7ZWx1lsuVk3lb+hmnavVtrAd8/xNayfFCMf79jCSIxc5KW/6
082oBZjfjru5L6oL5lUiDW2596QWP/Vk0OwF/57Zvisdk0ESy+LNtyzyaCcoc0bNCDvPK+8yVM7M
jHNETL/84jnLaVzW9D3vvzk3pbZhunnyHTIZoE9lb5inQgoKm/UaEc9b4tus+vYGmwrZbTXJKIav
kqs/joSRNRCckza5RKSIvTQlEDo/2RF14T1Z9AVfVTbsS85eu6q3rHW2RGUK/lC2FSS/CbuNp6Li
YGskTNu8Q+QkOXioRyK7eWZLp35tIhj/VvrUIIeZxXyTJtcFRMt9X9njx+yAq1XGkVlXHyCZoAkx
ML8MB7/bkFz4TwtHj3ONw7JGp/WtBDV2QqfJZiSJ8PLL3iTrIf1XOaSPI7wnfEqnySdZiw46Lf6I
LPKR03bQmUSve2YxvjVRE23zfnKD2YI9NOPUJGSxJkQS6o3W6gxFXHonCwwCuEz06fULXMG+wPPf
pU4ldn1Th68h19F6Ln156GurOZcGkruUIpAqgTef4m0GhoEODewQSCX2L28o+4EX1HobGlY4b7G1
M/73Mqkf/A5LCOnx2diWKMAsEcDtsrZ+7d2GIsOuYKSb4ZQOKnzATooicaR31XgAuloJiq+N7Vc3
tODI4AxcLS3eWStyEict/+S5c7rymcKexgaEPWjIskwresmdQM8E49fPOiSBTbSyzfybxM/pTSzS
vNxNY87pPL6qy+Lk6KC9EGSCYhUogYZs/Kszt8MBPi7wtjw7GpZo1nf0N1zs4pgKg2zRCVW0O/yt
LdM92e3kH6GyN2tIQKjyB/W31SdoN5peb3uRn+s2oYO0NDEMqbSdNsbYJ5a7IYgQEG7IxMGQBVVb
qceMmTl+vfkQx7AXneWiiCPaGo4Dv/F+V/fA2ssZa3YS51w33tzfWsN/F1Hso72MqZ962gyNo78u
LpWd7w31FuSVOOptl6yToqt2kwRuwGFMHpKEXMGpMuFwyhY8VRtvVe7sbdR+RB+B5hCmbAPR55su
Ikihmm2fH5b2Aak11qtGF3tLh3oM6rrIH9t6uFVYYUFq3foeDZ5SZfE6uQTtdTpv+ybvc46haXrs
XXCzo/Y9878+c0VtdUDfR4uG4ZpgguF1aML8ZNg8nfe7fRehUuUpWyVi6uAdtelR4tI+qTLSV31i
Rm/M6+djhycfHTx3Y9M1gsLzCPbQaCt0c/+qZYvpwifQQMZae0yZRqOtVfaB8sFeq2VrsBlL7LwY
aLGzXFBdU4QILVnAMZDIR1F3b5jPjbUp6+rA3FKSuZH0S0sv2WtlJF+1fpmlp64G4Za7btUWgSih
Md9f7hJ0847Sh+Hr8tUq10Bi6BA3/mtw1eD/SO2d1vefbBZwtOxW+KBleHA0yPzM+Khb3R+s4R2+
WPCe7/fsyc0fyzB9ud9L4tK5JmEFDGD5k0Sunnuj29zvWUXd3TrAiUUqJmxeR+GH4+3+JXw/m7YQ
xvP9XhESqVjDQ77/SFdvnnPdrR/v9zzP+G1bx7zc70UuMk9fJzDp/o1yorxMAT7+9+vLvAZnqZqZ
koh3/EyBtsmwHbAl8scNTRFvR1QWuP75qqV4d3W9IoR3eXLzmvTj1g8bDqPLf+LZoPEnLp77V9sc
ukUORZv8Tb4Xv4U8urqXrO8/eWwm6zQUHmOR5auJL4pLgtyVxjA/ucjo+IdD+Hr/wZY2tVcZ9+f7
Q72hTZ7T0EQxhAKk7XUfaHMyvNS4quoymgBvZOpmTotLB46K6TyioDVIH6adlyFrGJPKf+pr9nVm
55xLY/UEteFSc/YGUxO5+05NOtRf8Pa2y5pfxZ648dqTNushIKewBK4hrNdp+U8RaxR7ErfCjc5B
g1UpslBxTRNNPbVAw3QE6GQXIh5kuN31OinlBmQdgQcH4XwGRhaot+3kT5nhabd86tNnt5w37DXR
q7/c2N6n2UXiJUmmQ9pU4lqW3kM69AlEA/AQGPF8Op3xgGowflFV8jdnl7+I5bqmsWmihpImvyAe
NvfP2XiYllHAQTqLxchYtjg5f7jTMB7EElczFITFzPW8Cx1wtVDUIO4tn6IMZjAmp3FTyNoji4m/
jeQQ7+JZ2meGXX8X2wSWRBB5nnzcQhLgz+1+k1gPJCAT9Ln8hx5p7jJCLj91zqPTpdrNXVbKmhpm
U4zljwYoV9zR2hZmlYSB+bkpk2Hnilhs5thzaZB7au8XhX0z0Y0GeOnkVi3fIXExHQZpo+7sqHOX
pYz2nHXWObsjuHfyV9eeerQqxfX+RdPtACoCn1xjZtvYfZy/ovY/yqbAVeYwtS3Jo4B59M8IaSlE
rjnd5kR/Kceqw3COIjqMhqujqmkNEU3bV1zCAJJnWhYW8wrLJmPV1zdOzsiui4abwH7FFHh4wmrJ
OH7ZFbxKiw55A1hhkmV/68IiemxaizfLozvO6tUyTf/KW/tIP9+9dPb4KRwy6I2cBC8XK0Q+FDfO
tw9jzsvS6wwAo6jcszKiSRQJh/kmIX9q+NP7pUFAnG3uaX8761LMGuigmANlTysoXdDqCT4c3ZSB
0Syah8yCkR0xoCAGJ79F6eAHhDnZG6uhnZ9M6ntKuXIYWU709B9TrbvAjxUPk113T14jA46xCqtp
8htSlL1MIsk3Xlnnu6lEq95NOyGsI4BGI9CGN9NFIjS7lb2XWbVRni7WaWY5+2SZo9l4qQLTB5Mt
O1/djPK7qDxOf3P/TzNpcYZTnd9ES8EX+W94N3AOmenBqDhexE3VPffaH6Q5Lhg7B5mhHStkFBn1
FCf2cjROFQwpkL3+S151IKIhPh/yHsekvvxNJgQuuoMcuZ3aizbLq/mC4ALu7vggmuYFO6q43W8g
W5mScJ+Q4Jv7+E/UKatQSqNn+ScgKeJoXZ5ErTUDqMfkotY3JhM3EjMkfH1QBszrc3c28WWwnPSF
sWy1r3ScHewb7t70aSRGBCUesLodPDF4YLYg+VoaKV6q9OFBTH5zAwNisruNPlt+3d7KqCAR3Mcl
5ajxXU9A4nsN+a95hlzdpD1jW6+NN5gPce8x+NU73C0M+qPuY6g1sbE9rEyxyt1j0dM+cqsCHE5c
kHuQNNqLFKXYZxhN10VOOgAKJHrtZBVjdtl4avj0aiwwBayG0/3hdrmIiIR46yB/962/84HHvUxa
AT/cAcOq9VTeCm0ItHsVpGbGBl37j7qt4Smerdvsa9ZtKZvQwt64jMUjg+EjiOGPXidpLTNHxD6h
czPAU2xib8x26MrcGxdlufUj+0nPU5C02blz5urKsR7Yf4sQ3U7PU05LGNkvLCP55Tc+/GjP7V96
oq5st7tR5mfPJbgaZ5EReJaBHgEDT+sZD+Aihv3sCn51o1078V4x0EJ7Kum7wqZ4GPpqeLh/VJZo
6EE3v9cGjVYaNyinWTV6plBwsRSeKEHbtUse7jcpl9FWDf21qNv31HULYnmm4iH+/x9VnHlrjqeH
bioAOvYIbO6PKJaH9aTb7zI/ec5GuW0poamS+XQJ6YFZaUJfPDWEtoks9KF2Yx3LPj8pDGVruBn+
ZqIjCKU0polESmGG7iqAtU61Dp9/9JjfJ1ilSegmki40WTjN9GwmRw+d2IU2FUNVWi27OCHpMSlG
4JwWIYz3L/joQf97yLg8TqPtF05zxrCMz0vJrl3Cg2da/pFDyj72uacfWXP+99H9c0iNix0JRpd4
rsbj/abAFBGwSX3FdvQRm3oTgI6RGFoymhjG/dadQ3m8fxboEMqX+/0BKZiTfVPvRdCdqFocBcOP
dDHZ669O0xdfQ11BXgWGTF+lrF6HWBxUPWRPZoV1cihUoPmG2gEcgypP82QzqU5uezmS2dL6/QaF
Y7i1J8JEHCw5P2Ob/+07Oe/D3q/YwkL9MDT0dK10rj55sTZeRVwuhaGNMh+bbkV9FkBrGVEVUp8Z
HIywPLTdU+yB9ookor3EO5VOCsx2Ri2a54E94uZStPMaR+kvteeeaJRgc211/wl0srtyxjkmsDWP
zqmszY1wvfEnAzs3JF8N3b4ydxCIpJp+YsQwXIlB+qfmcsugaq/n8ioi03nTY+Yz5UwMs09zvXcj
b4PGnvPiRPQ1b3mi1R+wo5GNMCLe5ECCDqqLs0MRRT9Gu6tIIT33jGlvzcAYS3ptuhddPwU+c9j9
XJNtxXb53RQfSQFnKPJc640YbrouHzP4rd827whbybzqsUByvXVTC8tAW2f7TNXktxi0OBgB9uBm
Q/vojtFzjN7+EDcWkOJiMH7M8M0kc+zdSwAhtQYTp5z+N6aTOtCa6VPUy6un2hMrtHNDHvUN7oaZ
hjFpV2B5ztkBIUnpFeITaYxHyNg7FfHMm3FOa4ln5dHA/tQxaMFMAWWP6fg73dfwr4ZIR9kDaziT
6+1oWMMHb0+NwCF6Pr7a+lozfECP43gbDrB+sUndbFPu1PLI3BkRItXQ7TAk4hApZ/sEWLdbm2mD
t8hLyH5tDOvN0b5VbtcfbTYkp5aZHWy/fjWX+CVhcNY8by0suBkaKMY97cVlNUdMWX1GXmoHcGVa
cEdRTs6zThmBisvLgOh7vJZWaSN/NtjkPEZ4Xfge++WwSxvVn+cwReYkIf/XcX4B4Z/Tf5h+CFdF
mUOKNrQJNDmj8lC1Ie+uPOu5ayOK1aw1vd1cqmQVMqNLcgg2Lvw2ZpRI9vsq3bnZ/DA14Q+re44f
04gQ+HmXNHcJhkRYJmkn0yqfOSPS822fzMhPA4K2SQaUqGcoimMWKAQXDvGaeVzDW05rlKWGzwDC
mTzUUEzgWiJVEWr+SzLTPnMGcs73j6Y4+je2fbTDfI+cPy6WeB17kWg596BXrKq6XRFbGRhWPJ+z
XmxTz8bAV+hm0On09NAVpRf6bwBVSuDR8TqP3PoUDyQPhA30rHCkXnRVer7fOJxPtq0Fpq304HXb
o7YQuhsTI5gnXm2zQbAi9JOuO69epfqdEYXOuUSicO5pVqE7Qe3WNWGD+pnIcA/THMlDM0/0WYtu
Hnq19YAQcj1aaXxC+hyf7h+JOm+C2gv/oCC1dqCbPlXZMWSvTXzEmLhOiaHHp1gP45M9ikVYhwvb
YL5wEssNI7vipPTCP2qc6Myo/O8z//e1JlHfYkI+pkweZCI3gS0//O8ju3px8GweST8f8ctzo3QE
fKnqyMOZTWsPUYyzSK53//1s1G+EjaYE/y6/CTbsHspUv7F647cY9eJY0/NpXNM/uN1IJr2BHsNN
Li2A7KAsOUhwkGMt1PysIjJAVqdG4k/tUganec2AxpnagxuBUPGXG+E6A7lOGfzEDoaXQXxhNZNe
5pu9uzbG8mLXDeejKc5pcrH/qNL8vt8biII73T/6v5v753InfwApGu/IVgXsIWDWDdrJtllNVYUG
LW4zhrPSJBgpVniFHLu4YQKX66Tf+0hcT/cbHenrlrChfxgC5uOsaXT6KPYxbBDc1XbGpkiN8WCP
3bbDygqwxdyA94bRbXeYSVOIrcuTd3+F0iSSx4xGgFVr43XQ4giwLblsWlojUhonat4qRLRqY2Qn
i7t+t3TJBLEX7ufg+r9erqkfXrZH2mv6Fc0tRgGTwGZgJECBmrfShyvjKeOl7yrzpGR/dI3Z/luW
1j7xnO6fKVC9YC05JqV5ZdRNAxyRLa1wXfuY+5lgm65KA/jiKuiTalg3Wl/e0pqoc3fRiplVQ2Ae
qWZ09vprOoA+GVo8yw4ulZ1pjsmlNsHE8Db/Msp2PBX02g6N7UZ4UWR2Yj6k72u9Mc6ziWxUMOg9
iro6G5hzoWTM5ZUpZr7VwxA8w2yUmzpHnZjCa6FOZCiYy18yrLZejqwHYL31Wq+8KmO8TituHaUW
63yczMfBxHHWwDNk9xyxzT3NmBMMi0Q7m/PXmMLVyOcs3ZQ0+OEztNpLVOf6Bo8Sz4nAjQjug7ND
ZV9SUVR7UBkZS0g9HQ1Qv2uQ+XJFfIx5bCTxZvoQyn0rTC/Ar4W1oM0ZtmmEwIQ6I8raLPczz3ki
6eq17XAYrDCoyHahqs+tQ5lO9A8gkmwHg/+e/qK9LS3sWErk2V53/Z9wBrcUOz55vjEg1ZDpX1Ho
F0sZ6lA55mNWe+0GrYH3DK+j+++jbh7UqqvDUy2Vc85xj2MOlBtdKPFQGdPFJmcDs3AD2yN85Ozb
MURjghx7/vvSLCGJKKVsR+Bn2iPkTcY2V4PYhmCC/pPY0Acdy18X9aOPcy6o4FauCc88SQN4xz51
cYw5JFTUVBY322K+m2PPyI10l1Xegau/5miT+cidG43u9Wg9ELj5MZAqlBRf0mzsIO6tftdRyrI8
GLCnk3gph5srkSsCjMCYrRvar482APVJVuI598TKXUBJfpXkgQuB/NtXYMzHL8dzTpyXtdWk+/ra
mOqXWmlIHNiiQdbTkCowXHXyI0oxbylNDjvJwIF3k+9+U22wRoh0pFlCSO1Yb8YOtF+UmVvLLP7m
hv7V6oe0FILs1cE91pR9Cr60X7vM7pt2l7voX/ywnzAhWazz8SzeadYGMu6Q7xieftPN21jEp4J2
wp7JdbeDT7iG1/yKxhbMZHydGjyRhNFtqfgzEx5X7fjToc4ybZ8Nlrsl8ddd14b2xe6ErOIZ4Hb8
jL5j0wHmYjvjuETG5kGE5XORGL+4yI2TEelkF1hIYeJZfoadztshyR9dcglvMX4oZtfub53av+PY
7aBl0rAYwfiHkEhhQjzgnSNtwRV1AAtibZYMNqOiMdapgaPJluoPUiVtTV5qvUK3Q3RbYiJCzudL
zTI5uI3cdVX1z2aCLO2d8oftkOfUahx0mgYA1kBTri3DP2O/JnArXutR8zyjc90x3dnT6sQTPxka
cza33peFUR8dxWlXqTpft9piQVeITPzWBOyl50ctVISRJUtCbrxKfKn2dLn+dt4fJ/WfvdG0AtkB
2SJkWAaWZ0d78KEkExnnYa76CwCudl1iRF++kcsTwAtXs4iwAYik+ClqrJhjDnBft9r+Eb7kCDps
Ba0fh2wE1zLpeKqgY9Ybhdhw1Sho9mERJxuVhBDVVCVWScMxHhP5PTTRWllSndUs9bMjpqAvIxyQ
VlaSb4KyEm/RAhhOftAPc+FU1DiwRdfdULxXtfsxDqLZAk+yaPLKHbtEEkh8EQg4m9eqLnrE1Ycc
+C9+Eory2m08zraNd+lpKzWR9+DmDz66nQdMYu4F5pdKVLb3EvTCQtLUs6hAnI43r+wJl1N96dCl
IJ5iGCASvJAEakFzctJ1POhMLFqPTAEHSaJp7sm69h/uN2IlBwIn1Wyd2mi01lGYDFu4MNgk6ozA
CS1HGO9mxm5wXH9NgO2pwD3GhE93H+43GaWIPnXy6BBx0XDOwTDJsvvTe185bz327KxaQ4B5EnKw
T1GXHfDR+Q4Qh6J9riOv3NLt+TGo/N/qiFl8syESBpOYdpoKm5dg9NoDvsKfFLvhdmwzlMWJehe9
bW71hLoTENfVTtx1XKt3/m7WZsEfAqYJSFXrnsGyMftwerrXk7eqO+fN7RK63/5HTWzCZeaSHP36
YYIrDEYKWwX91xQ9L/QxX0Au1mNcQ2OZbuIEqbsrpm8NzS1cxPodyeYUGABc8jxRge2BzSE0IuwK
8tt1413FilY/lH2NI6tXJsnF8dNH/ukwhVqyeMnY9SoU/PiTXsJJ/NqJLn8qjV+oQi/AIZav4iZB
ASW8ERpRZ21r13o0tWyB+MM38EsCC7R9emT+Pa4YJrePo05LOIcysZkj5NzQmGZ2OuuvFpPLGcdg
4qeYZLqM15Mk708nz1sOyOJH17QXX4v/CBmbLHi47s0ke3f76mAUxQUfq3buQcC7aJmNPD3ZsEGD
LDJQOJce3AnkeAbqkmBOnIe56P/RWmjxN6V/o9r2dyxOHG7iP/xrJIoSIHMkQMk4zr7xB84t+iFb
PFd5SKOKl3eFXwc/GuYHKaCbCKf7nMBU8EbeiCHRDomouKhV0b+OXghWV48ewe+vHR4ixJy+WXQV
lAeRWqhu3s2R/EExvu/8hu3Z11pi3IGAFE6OhDOJ3yZdRKd4ttRq6JIfJcSPRmcD3g2Vggmwxs82
PqOZjayLdCsLyQQ3wzsl9TUDcoyaZnIeKvC/dviURlw34C1aC6NNCy0AgDkq9QqxS5w23ip2PciG
SlsGhtjJYyDi62jttOYVjgCKM4N4GW1DsANSAaybKtX7wA0HHb0im+OCtzcSmiW1tF5HLbq6uflj
WqlaGfXg0r7UMnRW1UuvRa9ERDCVL2YGcDbIombWGDQar6HTvMcKJrEy/sU1xzVM+ut89r9NJi+o
lrMvCyRBpmftrYfRF4vqGQLPDSCbTkao9Y03014bHq2pWmMPoSVuNn9ijdlaTBq1NpTThkPCU++D
L1FFELrtGTmDccAfy5+tLqKjYzgmibcN08pZSc1CNwyaa+TIEeXwxYhnuZhhbKydgrp+PjCeLlbQ
lYGZOfJbM9guwAbNbEX2Yx45VBWkIqOvOuheg6GP6yZDgx5AAb8wRYkPWVi8uIgqlp/VlIfeSN3g
JQNPRZlqUE+SyN5j+Mtbka9917m5jqL95fEC073/RfODY0Eq2lCkyNkI4Zw6IVqK04WWhRvHzI5x
lNCjK9x+XfrjubO/MyM+Or2donggXqdqP8jhxo/ut6jsx+7KpbNFkGSxtyU/nYFNqdPEsPHtP12E
i75T/r6OK/qwvOrtpepTWjlh+TjHJhkntHN3UYojBC0M5h8gjx3O62yMTiB+YYC5lIZ5Fu5TVBv7
IkkKNr2GXdYYsR1P36w5VmANHgZwGXTdTMGZD+E6NfFBVTSKMls/G5AYzIn1EI1tWb4gunLgBPpv
TACrVUIZuG+c6kvXcT4vdjEn7i+pQufWpQ5rGacs1hKKDq+9KoIlo86RnxkVcemU3SMdvZufhQ+d
yXwLDcHGSLoIV5rCVVUOFvHe+hsQjcXaPT5aZFfZtfboxe0/6kKiAcwjjzRXaUMEMyPHjR/JnT17
f3Rb8sdb9Vfbd+dS6Tq9/vKxd2s6KBo9dsSnCPZk0exLtwrqS1dpv1rilufYuJQ9PYbO5nyAt+w6
iXadxozLaGSetKqDGFP/i4CM90OG+bubX8fwUyKwRpDCvmR7wmY2MGCa0K7KTnCOOy1lVPHe0Qmq
LY1smdSlb4h8kxcULFq1Sfx5jQMFcV2HNFlo4YuXj69igDaJC7Jbz63f8gZxu7VnW1snbA69cCZk
sOSMGv4EZGw0dpiMKVES4ijnPygNX7Pl+gdR/lQLQjHc2CEOmwtbDt1W640Lr4jLslMQfoVOiGyW
b1ADH6Z3iHFQCkY6XSc4U3g2DcaI7TINY1qPCAw6Gh9Wbm1FEuH66jAJ0/jpqnxrIQZdMRle01Cy
1okY50BocYs+1gkawn1AoDzakfYx+Ygw/fSLM0uMCeA5qaGNp8k/rh6e5AYncslK4Tlsk31pfUUO
zDzlwZtsT22sCTiz/xyneRaCpRJnXFr61yL2PkZ/PMw9mtG8NzcIUW9RKf9N5a73Bbsq/jA4AxDt
YcEZyc9EfdiFGADxDtMAl9dIPvS2TddWWTRR9S+zz79GYEuruRXLSrWtExxONJ2tAHI0h44SS0jV
2hvSbljIBbFOxkR7XUPQNL/xTH+ojN9rqJj1obgafoFcDMAJIg/7vcGa2iCr6mwmdk2uNdtB2c8I
On/9v7ZWssjHiORTPO/EDGFoIPlJm41D7btHwBXnyDO/sL76O0hZzdYvXBiHRr9yW4d47MZHV2A9
j37/pAGuWE8ZOCiL40o4vYSOAEVbmGQchNFPii/cQzEQs/KOraTlHHU/fpwxNKmpG5Jo6DZ9Hr6g
fQIBh0MY89S66zJeoBBMYcnqzeQnW09OwDvFxcEgmWFnnP9KQInYnLBho8bTplsk/hJtsS607xjn
O6MlyBi1/Je55XMU9x28iXJbFzQrpAacRhyIYn5OyO+xo+rViodnFiUjjgMTnw2VWgas50ZhjGHn
ue6nNz9VR6OQPSWiurLKnkvpYlllAR1TsTZi92oW6hgXbBNG26AL67jmzcPc2k9RWwJQiDeRWzJK
eeqFhvk3h43cBXPEWUOomZ4Sc/zQSx9iy+CreJzqqYB5WL57PgtAp/dHFhOqRecXEc6DIHdaoqMY
mfcZUfFPop7dwje6WT7Cf4QcP1bf/jqjSeItl2RabyJHyJU+875zJIxRGIR4U59L9nucDz+2M3+I
kAsiMjWsoC1ZUxNFp1GvpJrP9CnZyOHLhLCFAxPRrZqsLxoFAKRZ4yT+2JKVKUOrTApnHTJRd8TR
jhtEVCT3lElQ6sMuHh5NOzkAZNn7lvuSf9UxrdHQHvVtGY9XmWoYyXxwMLVe7Ge9/OyNkLx3IyZp
zuTHm4bjwW2mejWIawts0mfWbY8zn3N3TgF+zd1qh4gZc41XHmg1NUBcYGX4IKJIFrL3Sf9CguJH
2g6cxhrSAIUUeMZ4bnhhhFXDdCtKLegZDzWxT2RFa+8oXbiYoAx1tVMdej+Y/P6DAKNsz0abo7c/
9QivSFoAI2LrH0M/7N0RUiosdyJOjfLooP0kRUhy4pPWvGGFm9ZGO76pRGv+6wckmdhHoWSAmCHD
7+Zx65vZdSEMg9XAGULaMqa7TJ5cYtMrchy36A6SXVgcciMcLsmIaUJ+uu2wK/CI7DOo+CC3Z2dl
uUazV2WEGNEVvy4E8y1LXZBnMKggjFZspwc1eUDtgAytSK4+lR6k0Hkq/3jJUmigB1xLFvi1yoq3
0UBzEguzXbvDoV5cSl0Ik6PzQYkwkyummKQPyBrGiKyyBQVIL5gmk3Mbpx4qeDZiHofcgVxg3k4a
xxlF0b7VkrRAq0gMdah9hF42UaCidyL66EwdggAgjvZ6JziExXvHAQ9iM1Pa4SM6Zy4CNwQmT9aD
gutzdrXqOPo5q45JRvOSEoPhpkX1qEk9aJ1SbJCSB1I1u6azUJ2aubmeCtax2kYOk/YoDft4j+D9
FNYEgXaSfSYW2dVEv9tWgI4QcjPpX7CtMVoJp7E3OA2TC2GivIPwWK2QxnwZUwtEkIIINdM28Yn+
NONIYzbCkL+qPkIayVC4fUp060mMQJ8KiTrXNaZ304LdiFJEA5RDWqnrkvqK4+7SV1i6F0q3Pft0
+jVJVrsht2QUFxCl/Y2bQ/lsPe2NJILVJIb+BS062fAbi90FokV4BqaWbMidwh8jcn2dlhBrgNuA
kLUNRpyGKILchHkaRuqBWIFTngEDKdQ1BUJ9iNBD8vYAQpRV7wXKcqTINolTdesAJkSPq9OqemqY
w7XaYG+AHuSBNQ3YZe34c7YptXxgFn1JExFvF1cBtnv2qk+0Ezt/ri+6TSCmzaxlUxkmGYqDNlKb
cKF5aRYMtu4ECD11PNBluc0mL9rjnKNu0n7H0On2lpCIHvVtyyxZVZZ498n3qjvwhR56N8Z5n97c
QLxbjJcC5Lg2QR5I4LWmCoRtUiCgoPfw1TH/XUY3dKkI9GOVvBazbpMt4X5xPftZyq6Cv8kchbHl
GGWY+S7F98F2FEKgc633/8feeSzZjaRN9l1mj7aAiAhge7XKm1owN7Akk4TWGk8/B+zf+mexy4o2
+1l0WVWXIC/yIoR/7sfFQJ4qs/gpu3znwa5TP8O9r8E0nSaNBgCH/Op29CkGnE2BRyWuGayDKfd3
TL1zRoFcmlSr6VRiOyXR1a+7kfYteEfHKWSIJcjJ8ey2hjvR49plBOKi+qZ1gmkrgxlcYYHhqPYJ
wWpQG7gvzsryvufOFO7zMvmcY+Oio7pjVxHuakA8A5dV7eZCfA6UbJoFbTkCdivaFDY4SQ0YWaq0
P9op4ZbcHVl7gAhCaQLPNlCFkVvbMq6pY+QpOhXWLOil8OCl/yJJj1y6qb5aSzuxacgzF4hNjR51
0WE+cKe17F2UaI6HdrCzZPIYDQEVgpAcaciYnn5SAaa23AZGNO3VbO3kCKq9ZRi0FRje11kR5puY
57iGVojXQnX3iicou2foM3S2tDaIJBMkWenGWA2Sk6x2nsO9kQac5ej73QyInNqVSVMYg+81rtFg
wwSJQiknI0/rIF9tM8Oo2IgyGyGEXNlUMMirvfKV3DLUCaPexiXhQBcBaSXG+d5nOnGEK3Bfe/QB
oDE0GGGXbrp4gEHrwxqIYnHOzPhKJKR+8Uej2ydDz3vB8HhDr8y5NDh4FsFXI/K/wTQ72w3lhMn0
GuCeIcjInMKbOIenGYCTIJmxenkhk0x8gcxj3OQYWPHNlMX3DIvlY9sxQrBnT+8cfy9k25+iad5F
QxbvVJB+ttCwmrronrQHvVgpOhKW83Sf2I+RJfCB93fOjJMRZxP3mBlkQkl6qpLGJ4eC8+wRFsw5
/cB8joN9Z1QPLi1mhWXU31os332saU3Iff/kUoRUhta0tudpS+VXty3k0l9A1jizY7iioO3bKUJD
Dqov7DM3NtDYTTO0V6PLdm6YGUA/2asLQGNb1VojkYRRrGXITIdbor/pDP3u2MrZBN7YbumOJKGk
IZxW9nDgtPfueR1sKMKy8IfkLfavdkMBYMRpNXPWtaOxPOMhk3X+6Zxn5Lw117F+jwn3IlIQRTFu
jiwV8znywJBxPDlGCNwbMVfOAQMFWEAEIrCaJChnq6eoyw8fUtqa+i6s7rtmA7GCF7ORNcyJJ8pv
oU77ojnSOk4mckDiKaiVqgq1T3inOyXxNQyHPAqOOBDUHonVX7tc9c38LQouVtU2R6fLfuAm+Mq0
5lHxL3kmRHCgjkxnJ/XSMy9dPAbTuqzap5iuiVUYVLe+FP0hW+YkA3EN26vudR4Y21rEzz1vOz/G
7HEYL7M7lssF7pCPi32uxpge2cNNZCBqTNhSXIdGa+2zR6LwVTvdOW9sB2u0Jv/LUITPsH3tnUyg
7VgTdL05yk46xA5RGmIf8EAgdpK7AxPtgjxPjX0zGCGwUOyT5IMJ5xkkX6BId7c1jQMNqQtFUvZ+
nBsLYaHhFYNVRTa8hcBSQNLuso3wquhk8obsHRIGEGwe+8jHyUsnaCqk5v6YrA0RYBrpQ0wOON67
sPgsRb2ls/xVe1HHItajh3NOL3riKYmxnWvMN4vUufUqKFgOmnlkl8QlBrbCfHxLE/BLHPipGdj0
RnFw7PIzY88BNsMqvrCDy9sR4tWxSNMjM3sK19PbZoiuPkr1Kqa6jSQ0e2GRmjfDrB5jjImrcYb8
QNUbSlSD+Fl2zLgUmzBXHbElHLyoAprbB8jivsWzn8+eiwTY3EaWoXdJ2UAPvZvL6t1yGoRtQuir
vDrbcTJsIxaXlRFjlchNfFC0umHXW5IS0OpRv8wmvxtd62sZQNMxTWZ0M8wP7efYp+zyGGe8UsB5
criWkB96cOiGhfSvOwANIscCKCSfpcfH7/nfMxR3LBWKJIOHIpE6Wu9NWuE9A+u+m9FumFTRG9oY
Ql4873SN1ywKfhQd6Fsj7s+DltmOFsS3dIi+JnkF4r2i4EXEgonvxJ6ZsQpVQb4RnLhLzDYsgm6y
h81eXMeM09DgpHekcxgai5VjwUwKS/RP32SKUy4sgKGpPyorI2nTd0dMu+Eu0Qi71Xwrk8q/Kkvw
h9Cmja/s7s2edcxu1CEpouRgmeYRoC6YW4GEXWQFx2NRfAyxyZRwqPlvQ7bic9sIm1mKaz+KcQvU
Uf88zd55MthQqbdZV5W2uDm06XmelEaHcMCSA6Y++WzF97LEGB4EOOiBnxUzA0iGJITZjK9NU8tt
CAp7XVTWXWrk31O4I9emrreJs8iZUfUurKLldI1+7zx3uW3eUwFs3XdRm91AWL5gpMiPyWyoVR4k
+jmYgoNvIh2W9hpbz3yo3HE8mgNEDxfDq6I+LmJmzWY2Mn+ORwIFiNwuGRertDsgMoXaJji6bkWh
9alr25Nnb5IuZGbOa7+dB3FX5v0HMuY68dhWuQQ/A9XJ1/lilYnKtzZJWlhd7O2O965GHCd84O80
koZiSva9gPopE9/cWQmZfGvShLn6Qy2Tu1HV4ZlkvJV8OGOOf7kskTEormaNOxEmh0/oMfKcg8+m
q3a105wwN3+VfYRBoO/PGG+YAJHW2A85TO9QMscosFnlfvpudAw786D6mCL7zaW7G/cODmRPh/2j
KfUdreczyE+ypAywT1EDiGMxB5zDukU0me/jmrxCjxWKOzX/1fHJrJgCV5mzSUPrg4mSYK5AzYql
5njP7eS2Jg/dh+aIoUeDcUZYm1MBV0vW8piG86PXEerxxQcrynv0zdMJVAOH7dt32p1aWlhCYe1w
Gzkrs9PRoWGrkwu5T1H5vvk/SzHW/y8Q+0OBGGmJnw/q30Vr/9Ugtu+i/PsHF/Cm+eh+rRL7+e/9
u0sMrv6/lK2kydHIwmbm6v+UiRmm+hctXh6VYVK5pikt+z9tYqb1L8XXx6V+TEvBDOB/28RM8S9a
F2kms/na4Wv13P+XNjGHX+OXDkepaSwjO2lrYfJ7lEr+1qbXRabnR3l1q1tvN4Txp53E0+3iWgFP
99mPMZbjyuZA173jI7r6KqkuaUeatbFCuK6Bg+UHkzvoR93syzj40uLZ3ztdozbc8dVNUfZklTu1
VUnnrmTKEd0Z6/isiA9AF58YxPeYImcRRQenmuzb0FSbuR8FvTIB7rKAyUTmPGTTlpuheVd1H35N
9ljDkZQ+tZu2HIONW+XZH2oU5V871n4+F8fUriV5Oo5Jk/FfWwaTWuZss+T33Y6js1AhB/CRbELd
fDVMubcQuMeA5ksHSxBuwXuuSojZ4J9jS8JOLPDgZpFr7oqcy/rACX5jC4f6bBdoTTl3F/TDz5KR
waWc/I8CWhTDbss5Ga4JU5S7eeX38YULFUrEbIfHbF9PLlMTjD4bCgTSfTlNB/RN+hjsarzz3a/K
S1GCcT9l/MTXczcglkUIUJHVMGhxbIEJnPih2+DUYQi4s73+UjeCisiwttba+24wnDrFNSAc1rVX
Ev6EJeB37Ghk+OUt+Z9Gu197Q52/VlT++9laHMMcYUnHtSxa9H6tqCTb4s69Mq60qhf7oX5o3Iyy
49nYO60wGULaM0I4xLGoemk6ewtZyn41lHjCVAgsoExIsoSbcqA5zExDm1MwhTY5ZmpW64xRDV6P
dWFSMmJNbb+L6vjGQbs6wPMcN1SRqhUTfagGdZTv8shNMd3iWZrsLtxAVDuRX7egnFvN3uP9vPNb
h3Qmk1+uTi8OL8sf6iyt5Yv0vyWq/34YDtNxLZTNwNX57YvmaXuaIse4pmS7daUWUETlblTyw4FQ
AuoE9wo6KRLCdB+wvZeDv4tjuPKwjDeMN5Np2Fp5W+6iKIV2ihMFpF6x0VZc7rDZ/6himoFHt+S5
+NG4/eefpPk3q4dDmEU7yjIdKhF/Wz362TTMkNRPTHHercmey22MafpU7rJ0XFciovI4TCArQb9M
GkVuxUOA5B/CF9t8++ffzM+l6rcnKS0B1d5RLGaQa/76tVJVXTeOjm6tCquoK+m1MfoihsIGTS6b
ARsRxDG3o5cWj4JEXjN2zW2VVoSocDRRHxg/s7Df5VLvQ9+IgbLoG3SZjqDJPNx3C02tMdTFk8b1
DhDKSM6nmt4i14q2UIkJYiygy5DOgJNNvQFl9vQTVuLGzkP/GCsvwjVjfsUVDVQ9dUuqUWdKQaQL
hpXeBDrqcnc3MGDIKAanLCCarmsTD+UBnx65cE0XV5c+yTA6h5k6/POTs9lNfv8OKs/WxNgcPA98
rf/65DAfGfCVnGtT4MersuBAHiJY9bUrDy4OS+px1kICWugY7GGRVOkatmWGl5KbcA8qdYAzEzs3
SYJRi0zKtJ/jUh7wviDIXRQv4Mww8GRk5Y4YjX3SgcJUkEbjYTHZjhLDE9APd105oj9KtRqY4SCZ
rpAckWvchZyKC3Hzzx/aXNqJf/u6aCEUXbJspa7p/Pahm3xyJ8cU1xRg9Z5RZ70WJnC/sd74hIu3
OoxKqLIHX8O+us17of6wDJrLy/FfvwGT04FaWjwtubxc3z7+U5/MfCEChGBfWVloD+hiipMOVHBl
pNiy+1wsNfIWg6xYPPHk0LJY0Vi4//Qc7L9ZgFh7TGE70uSM8vPL8ctvQwQpWNJBXMMm39stnWOt
850EpHsfcVxeQIQ3VlMlN7glHkThv6Ve4pxaUNeYfAIs9HTNI6v28tBpQUUwFPPcpb9ljl+pA7To
1UByo0nc2mZDSkFGkXJ/1chu84Q5DUT+yrPT5fULPiqssxFY0WtH9HijMNwz+0fQ/+efu/67z2ta
npY4DDxQT8vL8MvnDW0MHUBsrlU03g0mLgJr6aMDQVNKd7qmds0Qzu03hsjde4IWkEbW3GCXgshk
L+v0VJFRuWbQY1Y/V9pSsOyNYFcxtDLPgP/sWb2/Eeln0zbuXhAWMnOAuONkfEuqxNvnNsot/FXn
pMrRYgKDzjktFVJOuc+1KQ9W6LyLyXmI6STFPVfelaJS67YCtu52ILlrKd1zWkDOsScVcGnxxm2n
vBe59wub/DjAG8CZ57Awo53fMZGg8lDyeWZvbZXopblNoL8Loug8zAyyLG+ROr36PtL3Qwj8xW2u
+slzbxUXRUZ63rVpQUugx1E+mu+ngtc4jZDRHKY7f9oN/2ZDwQIHw15om5dP/dZeDSszDiKjw61h
NAcy9z0kneI910RKhcWqMc+j3GWkBGsEknVpGmR9JeWi+T5xGWsA5ih3hepfgB1mRx/FdEjpenbq
Nt8zZNhAEGEZd0GuNl56889frJ+b3e/vs1wW0OVIbXJI++sXKx5cw8nT9iqt8IOTR41vFA0Hk8Xa
14OLdDE9ueY+GCK8XU1Hue5i/uLvtck+rM1wA6152haO9Vp0yaEaq2zPdbeh52G8NWicvAa4DnGU
mwc6AN1NsNj12ZAYgtQjvuWYRKk1pCYye0NiwGJEVvrhcPrnD/k3OwWXDsfmvGIK/vfby+MEypr8
urxOAzuBM7bHgK0SbMT0UVbJwz//Wn/3onI7Mm2T8zXmnuWI/suLWuI8Gqqa8G42ljvfwMDhcc75
51/jvw4NznL74oVhMbCIkf2+CGeFJQbPsq5JTaKhXqClJtDU/ehEJytxIN2k/Oh6htFT6GyKdqKs
k7ND0syowNbFSDlOoxRuM6sNtk4R7h1D7sFwl+tggEYVgJdK7BAgXHzGoe0vyAZjBsjeds6jUat3
38BJVkLimWIUpt7Eht4GkDN+nt9qvmgr4d12uFdWPvGP3ZzxD4xN+RxyPVopLa1VXHtEuDqvon9D
cISkKKSWCO+9HB+Q4Nf5jd83XCokEao/PDvND+DXLzzPzmXr1FwcHYeB4bLB/fIDmksTjSSrUPnq
pyZwgrPy4WxiwerxYCHzavKtnmPQ3Gyj/jgACZGA5hc7zV8mjJD0wjUrF8YTjHyImDBn9+CqKOeh
lmdXUTGwooDdLrn7zbQEr6e83hkOPxvtw4RHMbKIqbmvpSZ7ZikptsxKDPrnSU7L1jgTPdljU+Ln
2VriLIvyvmgIEZgl7nkmF2pf8M7tzMQbdg1B9EMjYva4njZo3X4Bnww8JfAukBDpjmFRiciwxV+4
RevzaLmAgkFgT3P1ECtLnv/5ubIZ/c2DdTj5EydzuZv8fh7DuD3PcH6vOqasLMLk8DAzK5mz8lBn
rnk3KHLKgCD+vRfbktoIPzFNinDye9QziGpcpzd1nEYbETtyG0lfk0cCcM91MqAIeQV4rDu6Gv81
KvRN3bjrkowmh3LaBQJn6la5SjENiTK6xrK/sezK2s5z8tp4jnnMBi+7xA4u4ch5D0mj3MxFXqyt
GTpxAjZoje+BVmnC6Kse0t46qReCufsVIX1aabudNoxM8ZufLDhsq9EjM9apCKZu2Jm7yi0+ksxC
e23Vd3z9BkeK7C6YMZGY/LeqzptxbwD3mg2PyucG2XchgLr4XNWu1BhUoI6YvM58nACjXEkDEWBX
51gnXb2A+nj3qJvZICZfLWbUlzAuvk3LlStyl8IcXkVZRA+0WHm8y/mpGkz6mQlmXAqSEO5c7ru4
0Oj2AZygEwQZ+9SI8Q25Zs2l4rtDhcpG4slZTWyttSrGU8WYQZkufFreYiajTz5P+UplDIEJERVr
FiXggXG/7wEcI/L66ONONu6kjTCvlfSOeSE2ts6yW5mVPwh4EH0AJIGNf4tzbknNt3v6tzpCZM1V
9Z+1rSgWXU6KQdIFfzg2y993gOWl9xwuq8IViE+/79BzOTqzW2ZXI4mHgwtrkZUpQorNIHJZjDzW
cpCSGQbndyBJxpGWoSdmX9G+r3E7l8pFQR55i0tSVmAVr0VsU8jXV97FXu66bYYDz0vbW3cyk91k
lHQ1q09uvfo0wKgyDOlfwyyG0dl6PCj7mNU8W1el27Drl9Lu+JRlPXgzqwy3maAUzeNauB2WL+IU
ayxqpMWsbr5LDO4fkZd+8ZBt0UViip5oUVdtexMyXVpVWV7uINzedKZipDxBiyCjPW6F4xb8NMpo
/4e3/ndVhAfrORYTO9uETAdf/K+radQZobRr46btzI72lxgeZk9/k5xidy10skdKo4r5WUwt7Pnw
Dwcv83e9a/nViU4Q5XZMGz1y2Yx/WcsB0dm+IWnIqycyXvWzMtOzqZhuWCE7fReb5aqI1dIJsLVD
RYt6xo8U2lm+8aLvjGSXBLp92810HZGCOWHm/tPv8G92Gw/FE54jj4mv32/Ph1xoFXVACoaQ9NZo
f7o4qtfeUqra8lspMnEf0BVZjerL1EnmixNqkT0lgA9ZdqaAAtmgs1bMpOBZ/WEn5LL4X0u2JwT4
V+KzlDEi5f52MFJapKmvixvdeDvOiP6qguf+JI3+VghcAG0GUK7RKjn52ByOYVbfzUgkK/iDJQy/
haAcM0RixADLh4LTJqCeoXVfkvEjchlC4nMtNkB2B5we8NI991LOg7+dhmqp0yCb35mQsr1BdnAw
HfWiPDHAQmjVgdp2Ji/cx08Q90DNK4i1RNyzlzTmBXRr/FRRzrYo7IewrcxdBzDk33/pkNU5CIND
NH6QzSxn654I6fDkMecU3nNm5uXjbPbyOBhopO7oyi+upkmiskuKYbsT7FIqQtoo3HkW+N9pTmkv
TglOmtS8rShQ2YUKtTenQW6V4hUAOaJPZnvDYcY/m96U7d0punZzywguM86h4UzsYvW2nihMEkz6
YVJTztgodejAKDH5uOrFpje7dLga/l0zlItVVQ2HrsGGTXj6IQSTsLaa2DwpJyxfcoFBsO6m8KZX
XflStiC++vhm5Hj/1uK1diY3OXgUru9SJ5moDwLVOgF93vtl9hC45ve+VgeRmNmmYRBMhRjJwJRG
FMHYx66abo15yql1vW4G3exahwYNWr+dwHpI3ARcR0dzc0g/Wm/P1d7KjeHgjJm5nw1/D1NCbqtw
fHfN+LtdDNYmrAjnBH5yP6mz5wTzHVvp2fVq+nBVz/d9wPNhCP80MqVtu/hgj9adNVJ2E8l6azOw
JgrUPAzM9PAJYUiwy0dBRuogY+szNLHnWDMSjIbYNkgLiylWZ7hmSIyR80Npp77tMn3AKfcjltSH
tbTds5YJKmLb+9StH7yGb5c9Z6/VHJMx21ndvsq5CDvqW2HrR3eYPou5vcVnDC0Zd+vK4XIyhp5c
9TbPjC34QQDJE0Z/GtP+vWz89zyhpcLKnG0wD9/UgC0Ho8rKjN2nJKsRZrpbw9UeLTD64qf2rjX9
L72ki3LO18PAQdnsCiw5Q3ANhw5IG+2vcZveeDJ+rb34K5v6axiTiOWon0/GNgDxvRp8ZPSxmR9T
xHgZ1F9HQm/roaale8iN91Fgpct1xLA4m14g9JlgihdX+WytdK+Nk+PW3QHH2GkiLrWtOzeh46R+
NEK32YCOxCHRFti8tduustkjahIilVIOdOPgkt9bRvdqjDTnsALO2yRysQWmPSLKMjIxmqBcJwaG
6IneSd2M8rpQ3wB0WAXPKbY1g17enLjqsmvZf4Iv6IFJ8yR79+h2prFuC3PjYW+JnMHeubT7YOWA
ZZ8DSsGo0zwWsSZ2Zv/IF74X1EeTPFgIj9g8EYFoL0lhTHDMFMXhyS31QeIyctxPxwDFrimJACsg
EDFgf3DU58ojQmdI2oJw82y9TmPfGpn3ct2BqTee+2VaPQZvPfUeGx2FXzS67NqqsltMxefRSee1
NunXmJlASY+zfm64l7ZQ3SauSr2JyUvjOLbLTT1r8k+zv0vm+DtOlHDd0jELsm+87erxRcFfWFVO
tbgs1poVZAowKOBG66vw0wChidW5u+libg4DIax0EnsveHUDMBl0UFn0y2FdyWGZ4eW6DFCKSW62
KeuYPBt2+yHbbsvN+81KHjLFIIsqDvIfptjNNWlyoxY/htD54s0eVq7QMLmacPrtiLDPJYiiMp3B
Z1vc+Xz8g8DMeJDedECzfAzcKaYogn1E2HSTBMU3HKULgATbXZuOr6z0r34ZD1i1+CoFEwlZr/lS
u/qTiXm3ov99bWRiO1Mz0jfpfDKKp56nLJwo2OKJw1WcvNqdwG1qjBsK45gqKHJnynxT5tLDEdbs
AnQb5I21WF8bc5sFo3Vr1qGmnLvZxX6abB0DJ0NOrSzUEAVTYDyyfBkPRlN9RVBicOKE3+aoBARZ
EPOAwv8laoNhNznljwKJ+JjRhNnYfrIZjf7TseubsRnx1oGQJjOLNTAQY71XpvHiJFl8MtVt7fTh
TYRfb4bfwadLrGfRpnI3E8ocmw9LVYSy/SDbJwmeugEihV+nLT0ywzjsKCl/ZBQKHEsTt8yzbOQG
Iyp2DBZkoCGHyajrw2iTiJpSvDatORAs9bxldTiTbfuCYuysC0YD8ZJAJDn3P3/gAF6cuiAPSEtH
6GKRNZ+wwTxH+mNqRoHez8BjYVSnYNqgxCYJVrGf/1JTuhCdf/7pz/9c0o6vyJN6G8ukOP38g4C2
M68hye/GIXT3A8DKef3z7zipm1PQ9FEXGbyQunyTEzo3gnHAgXHpHh7y0OLzdFsNCatSj+FU/2jV
/dSZV99MHhPOQ8jK/PqzPR5pKscqlJXpNluSkng1rNPkyheR1O1utKwveFfImIPq6F0jvDRAfprI
fLXG8FDNLqbDzLn+fOJeNmYnNcr9QJPNtirk01hzEZXzzplI95qw+QnQgi6zlpd8CqEf1Kydm9mN
nC+RiUE5d28GjuenYazOnLTmh8mkgDAgzD1HHtjPIi+3zKSYVqJ09uOIthZrccOJ4JUKW4+QL3as
hjBFqn25mh2XvkivRHorGbPqoXeupj9sbTE9Vbqrj96e+pQXr+0imtyJQCl3Wrs2dgqtnhW3zhVn
0fxSGfotzThyhrp86KATgpLzfxh1nj8z255vR9u8xcFc79Bj70qXKrVqImSjbfkGp56Tu7BeMvLh
d3FDX2bl3dRMrvsworW5g9ArwAhgQaOf1+VSe8Npl6hjp3BXpWqnmubr6CH6CZCG42B6TH3LezNJ
X0C4+hfRusYx09UuynpONkXdrl1BeyaNmVBdqJYyzG5YIlJ75uZfVEsChgxYeI+65p9bad55JOLv
yym41ASuNrqXX6voLgahcUGtTA+KPbyv/ZHvbOfTnNY+ixwEmPPN7NOnAaIc7K4B9Ktujn6gXwUB
nCVwqjeD/SnBam+CyIoPqYzhPEzMyEpuNCMD4mcaL8+dn+N4jqlC11yBk1MQacQwO3ho8+HaLQF+
glE3pOzQRPlOsvIPV8WZdI5rKuKnGvc5I7WJb+85JBNz/vlnurWy9ewgD/Mdp+vPZaOCHfPq5uZZ
NomzJRUyomHstZZkmvrkI7IXPp8A6a77EEP/XBGX8bZujO/YxtgA4ZNydzuYT3kkjGNrZ8d86iDm
2eOjN+WY5ulOAHKNjY6RdRGVcp379vc4FOlZ8T4RCMtu6ZL5bveps+4DAOiJraZLaKIVwvIoHTE8
ly72P5IyxY+2cuij6JJTU9Ss4FP1iAu+3JhT3L8Nc/QQFWN6MovW28pZcSQx7fBmIEgYzAn5rRwK
dqKrpR8wdc+Jy4Lmtq8/EfahTaxaZGqfhbuqll9r44OcYXwFNHHlr/2LS5ZAj+JLHHXDTVZqBvOA
FZI5fBiqxFgHCFA03oNc9mATDjosqX2rqKiqaYC1gvLWbjMBqaCZcHW1JLMb46QnOR6KzorWOSri
UdMztzJk4j20OvrGRLTcDbi6kZPL9GKOTIFIA4TgCHakCwGZmdwWsGBG9NXE9PCuZ9W8dIADqGtg
o4uG5oBgOJKHtE/WEOur1Vu3KfeDS55D9s4Ex2qXUzbjWNMlJiGuTcn/DxKffu7Op+uUvQw7r3Gr
2lEcDBIJXLJEt+FocuubutjyoiXHxh2+4vA5s4O169jmrMhpgv4Nk65waLrXNPNAIWSd3o8S/kHc
Gf0RY8hG6Ug999YEBgRM3CoBfmiU6HdIyVQ92SBR2wiYaU2PCniDHkYBKWX8IQGJGpFTWlo7zlvU
jxVE7ey98iCl6Q4P/TRtG5KuD/R1nCPl3sWu4d/S0wubZylFH+zkOlUcy1gmSb56l5x1tJVwLGGN
y0OCN2M9ZGunqrqTK/18VdWk8FraN+CPw2iaLfRiu7PMbZGU9Z2iDbME3b2alazeMngWo2+0Z8o8
jE3PcHHNqHWBD5nTPs0fQrOInrEIHgiw0cNamXSR870h7Ks4qBpVsu/GTm0qL4rZAFzIViBUf24D
90XmizsvgMPQ1u4HkgN9pPx4It/uriH5ijUK0kPJzfJg01lUm0G03IbHnT+z3hu9H3wJe/aY7l5Q
wfoxi7t4yMFdwCZaBV3yI4kRBDxev3NulBN4lerT5NPvhW2xYHdkfRx6eSNqwZNhGs9NEoxnKafn
nh8lr2+ND4PgvyxEwf0DD7BZWOAYIEzL6NxrLl4ltyaAv2dOMrAJyaliOp2Oc8K6V//sikIWZFmX
N45Ra7K0IERy0V5R/vdRwrWpsIq3SWE80gVgmEDB2NNdvBVW7l2KUQDVa8R75L7TIVFfBoAVpxSs
vTGDHvKk2MNWhflgFOMGg0V5Sitk0HECx1RyNeaK5xfnUFQ7NYJVa2X+mHDF3ZbIBEXa0dc2AONr
m9o/0HhlIZoM+bltSKNLZ3hKF3HYHiUYKAg3m4iVhECRx6PX5oz0ACffDgTwjPiaiuLN1j3hNqWf
LKuC7mx0MMkRA64WHpd1UxreLQr3JaY8rJFz9Oo2DiAaPryF9oOrm0WBcUGE5/Yx4PgQGsya/H6k
WgQs/ymlmaz5kXD0exzr/OzCPDxzPgaT4PgxLTjJsXPKaQO9kQlqFtinZSmCrMOnd1u1jxzzruja
+VLGxplK7Fs7yxeTceicknFYo2CAD88aOp2kn1xYCJHNKQHaeaJzVgQVoy0yGQAbJfhiE7PcJOmS
U4ihP9DEYRy0MU/npEMMydPwC+J0CsWiew2GeNhKgD2rgTasiwt1dC3dHh8vIFbZEgvKksYnJ3ye
tEZSDb37ARJ3wpI1zVZ4dIaLKavoSuuOPI+Jf9P4wiPhZGz7HGAdjFuCb6DdvJneZcOIv2cj9m9O
+tSK4Y55sqZ828K2XyWmys92Xb/pKYyOdmz0Z5qBd3WU3DcyjQ6g0Icd9td4o7L40Kqiu00q4LTO
hJlo5ri3cZx8KVLzjU0Tkk+OR5gFyJXDfhrGh6ifr4FL0MDqXW70Uwu5whAHgbf1aJr2vRMNxcYd
ZbQvSTM6k1Y3jBMeEq1f+9g+Y11DAjP4W60yUlpyFF+F4Bw102VgELodOWTs5lDelbr84MKQgYxI
qbvVRrXO3K99iU4ZUMqQRNcaO1AjA1TbMJBnX37tAZoCfbDydeiQKA05aZcK7SNW7x7fs33XxiBe
avsMdHrDYhxeZP4SF5N3QaO5Bg3XYOxHehsQ7TsESRivacaSh+XhJxNue21sPbJW2hb2DYNYLn3o
exoJboOczGYApiaKAuIcqf2m1IBuKRtsjqQbsHptfBdSWAVvfCcIjFapb54wsm3NLiNt41nZe9AT
j+f3bgD9yuLiyUlo43Ly7LP1TH2w+jfO9d5FYN9YmZbTIOCUA9eL5Ae5gh91IMpVYBKLkjUYloLQ
x0CZRRv6LvNO71im4FtkPpVrUZyCrmTuqbzPoONME7Bb79MUrkE+U9CFru5vy+RtNNvu/7J3HjuS
K2mWfpVC7XlBo+aiNu6kaw+tMjZEhqKWRqN6+v6YBdRU96Ax08AsZ3EDiLzIyHB3kmb2n3O+s0ui
qjt2RfxMUKzYsKXLr7mIv0Qxv2B53NCGpnPZGk8AUooDpyRCsDHF5YkDxsSgIbanoVRv4k9RtQqz
NGtFzPzzTmBzUgJZmVgF0QZ/Nso7ThQHm27ZJ0ZR8LLt+hTN9EY1BT2b9B02R/LUG32cdGpEmzhk
yJax/vHnKUjNALXtAthKPecdfQRs67T2LFcWHvWGFlkzrdvTSeXexjoCxtJiuKbFyt9LGzaDtmgW
odIV2s729eSPBtxpwTxRWhcfSiEr+X121Jg6gSrSx7NW8Ul2ZuIHTAlYaFPIinr3yOywx9DKQHoE
LRKKvh1oJNMlQMeiu0lV9+I6KtrFjmZtefDez3maPo0zTLxLgUvy2vJQOiw9qVpZDXfaIMejsOCP
IJ5OW0QSb++o+dIA3t4C1PhYOF0FWcdq7fR6OKqMhkkrvZOl1odyTCqGa1m7jfRRnM1T36AYRY1s
dk49PijFbE9TOCkTLw7lbD1pXTxtuNvyTTdML0BRkLYH/jHdwmNa8GAHv+ijUB0qX3seLTiCkAWj
x3igXaZb8tu0ZX1MOpLikMeSvdZbD87ELZKN+nzyvDEoqhyRFYDgLVMpEGdL8dD6mnz0JLlIPer1
2zStPzNleJdaGM/c3bhQTrnR6R+q9bwtSd4VmhVzeMtISi+c3IYoTW5n1nxuH8KtFW1FkuqqBUwV
60hD2cg8hW2UCBqqKWyN/PFrqUxyGnGd3uhsv7ZTI/pdOePoq0YOUX5DaKBl0cob1zz3LLTQEvXm
MEvtGElFsBM0A0Cw1CBrIVf2oWtjEiYENCUnrL4AX0ztm94XHAUg9o6yxdKhWd6O8m12KB2Ntqlc
dnkELAgQ8BxYEA1DJk6Yce0RSKFH7wVc3LPHRvweFtW1zVZupds/QZjfAKNOd1OXwA+gHbAlG7xj
eQB2pwZC4dLKA88jzQ+d585HHdh7MbumZQYr76bVhQ5n3uiyjYMekFpoxdp4K8rhwZr9t3SEBBsn
j1k1Occ4TlGbV0lt0WwTqhL/jmEPr4kiuCvr9lwZlEp4Q3tozDjZVu64aXtlo0WAtzfxP0B5qiA3
SKQ/HSxMKqZ92iEGzvpCGAm7Wah45G8dWPtckgRo+9R9zu3ZPBUGWJBoXO51MaT7wiKr6/skJWBm
u/lQPYg+iOokOkv9WQ6OfYPldoOuoMCSL5BmkQy9Hp0iHRmPrWVf2BcUt8m2pwR62xFvTmOjvTf8
VpJv616mEcVXL/HDx2lkhGlEWnbKNbXJ3D7eSXq8ty3nyYtqjAfi7fRjeb1H3WZyySk5H4kHhCb1
d1A9qWjuOUndlUP1infICZTuGA81IeZuhJJbly68LyOb9yhsVHnY596tAqwby2YqkQko9cBga+4i
D0Km8ClRjLpLAmQZ78K9xokmMCeCw7RBQxqemY/1L9qqulp9/snKWQIvXAe8sPm80v/xJ4ltWKui
AyrSdljGZ/xG2T9Vsf8fG3mam+9//P2zVlXfzQ/fcVpX/x7/sFfxj3zNfxMb2aTd355+Mzf53/7O
PyMjpvUXc3qACKZJ+Zn7x/c0fsv+H383zb+EzfjJtX1h2wYOuX8FRgzjL/RH2MuctTDU0ybw979J
trDJP/5uiL9IDvirbk9No0Oa4X8SGPkvlm8XMxaGKaZRpqUjddruKtP+m1CcMbu0Fn2mkXcAXPKB
GbFk5k29ufVLFiwzHB3r5BdZ03lmaKL4gWwzSn3iAKbq1Ag63e3QGSJzYq/U1ensPfx5N/9fX3av
aZ4231/p7z85qM+6mTsIB/0/Y1H/+lb+Kya1xn/+0zekitN+vlff6zUgVcFf/V+f+P/t//zb95+f
8n+4otbUzn9/QT18N+qjSD//Vv/8rU++/7atq7j+94tr/ev/vLaE9xc0Vsxuls7+zxaCT++f15YQ
f+FuXx1H5ICYepkI3BWTQi4gk5iSySXpcz3iluPv/+va0uy/uOaYf3qGweWwRoj+JxeXhePhP1mf
sJSQdgK/apmYDB1O3f/FRCmSXoJ4BQRv8IiOha7dg2KHHzJK53PKniur774dk1hq3Zjw4phc79IZ
+VkfgUtptn5Lp2qNLWB2j1HtaWE7mLsqv2QtrEWesDlvzg3tyNoNZzHvRg/zOddu/FVgirzSPPjx
Xqo7ssHMvk12y4yh7nxrsY9eAglG16cfSAgDc2jrJwIocabSnLmFlVOsUvQHnzjNYCQOv4n1LFV6
yCoLqmCqrZDragcBv9v5ud7su9zXGAI6y1mSY31uzRgfy+T9ah1ke9c09o3HsWZxl8BqyCO6JiiA
uFwrTTt4sqYqrBOJwOM4EWqeYnVUWvVLDkN6KD19N+Kbv+DaI5/ecyhJyNNsBXQmo7rrp644Spea
W6UXyKJ49oWkeY4d6+C3nPgXALYKbDRn/HpBWGyjfdf49Q46DkSRWr5SZUpVlOqa/WKw2bYUHRWd
1PfmlE2nJB2HvXCYJDAiIHoks49p0F9NrQcipDBV2xNtF+DxAfY5gZNaxuPivSezykM7qXAyxE+Z
odXH0q4IEU/sBSI3FTvh5YQwEp09rU/BggBlwODYB1iwBmNf+iTrfwz/SZvaR0Zr8TF1WOfrNPuA
gWEHorXZio+tdsIkzbxuvG/XmBRlANXZX7+4FlJ/qjsjG/AKS6drfpQlhcPxOPECM9c6g5DyM91k
3MzGQ4sP1JlE0ADl8sSQIw+iTo82doWOBWlR6Z53nXOHwm88g7F1VFXCyc6BjxBXurvv62XZa2X8
Jp0WqbH4whLwqFX3bW86YVp3720Vv0/9wiEAsQE0PuHyDt1C65tD3JRHbxBk8nJ1opEw3oqsjtAY
iouWqJr5F49fCgo5PSkqL/SJnLTG+4qI0W+pHPAJW5+tGOTPehhD7Et1oNpUx0JIgVcLF89MvwyT
fzIaKmAzkjfAXJLHevxsY+2TIX/nTu19ZMDE14cb36nmcz2bzqYY69e58APTdL4pqLyj1eeNsM0F
THi1EfoKFKalFNBRa4+PLA0EAdi2xBLI2djQ1TYWVaiV8j6fh7d5KH+04Rdc5Nu4sF4iO32ouux5
tJeLLZ2X1C6CvP+t69nHbE53YvCWgHkTyFJKsHJ6x2cngngE9TmR9z6w2012WgrnBQCF2MCOr4MS
l/bGWJx7HhugS2ha/TWU+oUaHk7jTEU1a0N2xdkogL9ZBvvRZbFbuCrdbo+HBXO1k98iktzifByH
9MVOzGf6679atDWnRTjS01+elI9p1SsCJQbuNKyr4EP7h8K+wfSKoh13J8W/mekVlO6+/m6mkXdR
TvIkoUdRF/1iFZWBoY5YoD1v6hpqeBQjDqjFObaAEUgEMSFivtkt+gsRlp21OoJb37lxNAO5Oh6X
DZmWNeeHJ1wYxqFKmiV0GBiEDQ+ezQxEiyHROG8K2ouXOJMbhEtk/K5/TjPG1aUB40Gn5LoCFhcm
w36MESaNCAUuSsvqmCJNHEer9IKskq+A4mET0i9LA/zEABdCl69Nr39C1F7CuaJ2aQBky0NwXmeK
y0FA5YL+9pUQFNKj9tPoCwk+BSKjsjjWzsv91A8LE0Jm74rDeCHYQsei/2SwqkZOPsoe35wIPFic
4oISDf+7c38oE/qpi8wIOyYiss+fMgcqtT801ESLBS9BTCgAbD9nIc0cPkrSkwzueD8Upk1cDV+x
gRdT1MkH81VOW6eqQNefCvlqyc9JpfMz6aBrP8qRlm0C20tVMDSpze1gtB85ea5NE6uDO8RRSFXR
QKyjfeQ2sHd0xz+SelF7aBt3kQRdAZPcq/u7wSqf3RjPT4JfE/u3PIw652L6OfHe1jvlNRb5KCM9
VA4Z2jhbixUxo6eUkOITTJuz1PAod/a0J0BQbXyb1i16xCDaeu2D7c5D4Fjpe1FbcF3rBjiJL+7o
hT/O4NyYq0zQIXKG97USU5jCHNyrtQxvXIYf5ovproWvvo36S5Xb4gcb+VtleYx1psLfL02kHrH6
/fIIfvW1PYUMI7DliuY3VUaw64z8mTF9IB3UXxp18YSnPL2G6dR0VHlRY/Pdm/gX8Lv+xuM9nWC1
JQ9DdEocDRpp+TwMHMqzsQ2Ua93TYfteSUFzi91/VWieWxmZ1oWGaDKgWnnvuuvYXlqPi8L9Zc2d
hGCpTrULrSWr0JM97EiGRR7JA46pef2jPZLzd3pYN53j7ECT3Y0uGX5XsYqimd5PnaDnOmb+Y88d
gxIzWynT2oGPxQqo6yzg7YkTGOXxyhUYI2txMp62etvxY9N22VSNTZoLdkfTnOZ0DImaxaGmWR9Z
SbpJX5yF9nGmBiUQQad0XrGKQ0Atkxu8O4z6IVMYcq4/6Lx1N6LCyZLa2rJ1Yv+nk8V0U8j4bfLA
ZiGaFVf1UWpifChFso9mK5z6blu6o7kd5QD49Fu1b3pJH5gnCTXYC9wYeUYtWLjQ2qOr7BkGbHM3
92LDzhy/n3DBCnuHxsAhwNbxnUmrpH6S76pozamoMxpz6A6M8yPg/zxTZQKdKPW837Ez4XWbmTlh
ad4DUE0Y5WY05c3lcaHyABKYCOoFRQhncImxvUZ+r4vAMmKavBrKE6MG3Sgd/KPly80y5MbBT+YP
aVS7mG70FC381AXDrN4MMi6BR1AyWHp/r1UCK4QDfUjyid5ZtXuXQRqmj9KS4UT0itaVxWy6YyxF
MHFTzoPCfe4uJyOtHrIse2R/yDlcgK1ISOCFE94es6Uo3B2Nk4N2cHIG1uoBIEVJn9VEM+KeTt0j
dVtnXXOBuqmovcQHfJXAZxjGIrVEb64qQWa4i4d1x3o38b8Q+hxuWzK7waiRiDMiAdN+2PdqwTrl
6tzmKYNqAhYUn/NpXOvEOU0YDIMW8/2hLetHXjN5BQPSibVYQUvrbTXkzoZIeX6exo3WURE6oTGy
PpAUmYD54oV2VhU/88oiZEMCsnNOYsbMJ2/ptLsEodYyxE7TfdDBztJttBKmvZQthfQ+jrjsPYNQ
sc3bRd8YcUbiTRCCQ4Kn4ijnHmxL3rqeJ3QIHY6MjMAbLkB6nzAkPWWp9xu6HXG/CO6tphNsGj0T
LRimbpuYdah4ygwz+hEFZIek0sIEFbVhCHjADRABmWq1K3dzY2XXIUNWolQjzErVhfGsvXe2Q6Of
Ft96WtsHlWTAamLW2jcV7lRwctsxtPIeKYY+zo0tad1d5m7XCiuANvsnY+kf7C4dN2rC6ZTorJsV
ZRhsCbhC22gT+zOvmeIbLAJWf6YRxQyWSR16VaYPBYmX7dg7xdnM4fM3RPhiuN+bWmbZFhs5HLzK
rq52xgJVZPazTuSAQvN+Q2UcUXPhvS7D+nb0pQO+jYliWwIF4qdu2rhjWhoBRZE4iMgkjZuI0MSh
spEE4ScORxLrT4t54ZQBiGjwHEatzUNnQGcvHeu35Q9vrCn4ZmJWvXrWvlPUBzpBq+XsAYzDt3tD
PQoeWJpU8W1Tt8p1c9UasJNeAultiqIB7QRYYVpQNDwX2Yefu0zneLoBDjDvSXo4e6OBDFxNoPrN
tr+OFNxtm+Ocu5wRJMYyS9J9VQi6ldZPvaUbE0aea8E51HhuGF+CZwDDX3GBupbAOeCaZwCCZZHc
jqHi5070CVyeJcxgdcdDYTw2olpwqdKF12kzvLV8rxXRTJvJss5CE6pCKiwmsbdAixXmNSbb8oCo
cymlTr2lPTzk2hwdkin5PfjRAYYuBFVqmrdF1luwHDGiGANcbTnHR+S9CtUA97gOpx7zaac4R0KB
HDBPWQ69RLPHqaPvwhrIH8RCXA5LGn/OUucdzTy1SawOdLhb/egQv7jTGzrFbCbyLp0zU8FBdorU
eaJ2ZlomcbtkPsQkfkMD0DW1gdMj1+UL5JqVmTHdFxOeRKyZ6Qm8VXesIepvLWumaGXJngwtpxuh
E9dloaOkLNzHP18y79O026NN6vJB60hUpCaKQzssr9SmJcfJX2ssS+yNcwX1NYtw06QthLqEBZmB
wGPDnveWh5I8RynDnB6cp1sZO50/uosJMoQeFqAgWU8vCdwOvyR9b/r1TWQLGLE6Ho1Bzc9jph5g
hdPwSqURgjxH4cFpxl3RVNfBtEd6mfvH2TPi60LyQfTzaYjc2yG2UyomgbuKfpM13nMt6/F+9OIb
u8yPVk3l4kj5ziFfK82bqT9FE/a9ZICwmvRITVavGUFh8zZ7jtWToRDT7dxpT/RZkyhaJpaMqL02
hWFc7AzfRNIr0u+WVdwmWNSw23IQLTXnZTBFjbnGv5rssbgKrILHaEqNqWDZMq2ZcMgIhlXO2WPL
qz39+WJCAo5AZJ0Int2MVLNRzc2iPIrs2KeVCAf4anSmOEdRjKGs6Z5K6DThuGss5wmVbfAxmSZj
2Ltxc63M/gczTX/vIJzVyksAmtKxY9LUlqq6OcZeytzews9bMKMLBtpiA0By6u7Pl3EqHwvdex7r
+rvwZb1dOOEGTbaiJgpnufnzZSzxIPsKRqZZ8WJioTICt+N40ZZ+DOws9jeFhz8bq8lwMklubjJ7
MoLZytILGqUKGoXrMIl076TShV7PfHU8st+AHTcAPNo1S5K9KqcBUmZ6zY3X6Aj/7MWsLKMRoJjL
R+MUM4/piJk84HXrg24w/I2u2GP0ADdf0to+gdQBitD0v0HhwiVYVV/WgfpoET4KOiPDbR31IOKg
/3N00Rf8LGW0STQHQ7nthAIzr5lH+U9T23vIw+VvvyOskqST2psm637Nw+Foou+T/jfyM3MBOleG
4qbVpHWPZwIlKKU7zijq9oRgB0E3ftMRz2mUeisYuR/n7iWlqzsY3Iji7F46e8/llPTnW8u2tF2p
L1P459uOmu8dRbbbgeIoFGBPPhtrsIaXjardDPJZIj0dmm7ugj/fZmaqjtOyNnUNJafpYb4lhlFf
2ty8Npa1y1t+Gytix8tpjxasqKSwJu38tYTBxYYyIhMCyA0KpTVHl50o23ZvwJ4BgqBitHCN2LYG
FZixg+J9YDAgOJeaon/yvJlmE9SUpPXV44SlnPUQi6E230O4ptfd/C5lU+5rDWHTlXqxh6Z5VyrE
kXwu6qBJGBzpFfMom8mVSjJxYgbM+X+kHYR+GeQaDp1iZAplqpqLvkJLjfBSQXD26BJWLUd1KPpH
pOyXKSEKrWuVPNZ2iZRTLJigIus32bTb1J7iE+HFSjVnokiXqlscFgoMma4NT1fSQRdWlsvhYO7i
o4zSR6L0+bvZa7dAWQvIBLQ6EFu9CiK/+1wyH5tjoHltBx5C14fnVCIH9Wblvvflct/44sbrdZgd
JR+tHqFHzzhzn5IW6b3OsERS9/PI+HHknFx+tJ3uHyxqAMVEngHmmWdz1ktQBG9Nu3uwRHzqF/ee
BjqGivm31dwRZRh+KIx8c+haJtqoAw0Y2i69kAXoN4OPsYY8nLhqZgwKsUqo2fKqn9ilYJYm8b3n
tPmpd8cv4djNE7WQdyneMUC9rQ+KUM57A6V3XyTZvQmbMahizz8M8bDnY2SyCdgYE2b+EmUaaecO
RC4zcXIxWsXBlqdkpFPAFifRyZi05po7izpFsj9gQNAxtwJoiiL/mKsouRb8SU02KZTgIShmqzL8
GLjlZs+/JDU2rtGvZnjcW0+4BoMauzgi+WJ3NTIeLHksr601YhIsTeKeVn3oS689GO1DIURyWfvR
j5M97QZBiUIR6acyguVpjZg28xarvd3MBoswEHoWSYcZZWQHNdle6kSi8eKwbXyKi8x7tG3tljkZ
qRCPHR40YRIhIILoWTHCJK4iSlGm6UJFUlh96bjA7gesa2EsFhUqtSQHSCpFUHdf1DIODyAvwxn/
LWGNGTVZxmQ++umzsZOtBRLRKc2XmV4hnFukSjQt+a2zT/soDPbfZiV/D8AbrrqFj8kvCrmjrpz3
ZZHA4noqOOO6OjtEiYK8su0AvsmnrxtIplGt7Qet+6KT8gxZnynewuDLyiS4hzRKz8rJ76gT54bN
8VUwrmD88DPpLlOlWWxFD82aFhyGXCkAcoG9wWAh/Egy66VZLqlL+D0xG/se8OMW1xWFbAZlE0RF
4AA0R7IuO4ZS+slKQDfS4gHvfAEz3yn2O4HRFzdNV66REkzfJlkGjsrOkU1ifeJMQu1oOTyi05xq
p/7EqlvdRQlVn5VgBLRgkwjt1vI2rj4dpomRbKRHWyuiGVbL23PUzax8DqxwSKIkmduRrN/ivpod
mEYNkMR9Lw11MZQ8drk7BrNJl1niGtEO8nmNY5By1FrQ4Jn1jMTKpPHCGk+FUhaM2cXKcIPG+zJ3
AH6LNNm2DjKwTi1JE/2igIeprs5Ondq6PuMaIyWx7GVWQgaKExO3F5U4bjVc4qHe9k1ybgbPfOLd
9JK3tFrGPQOGqaGGlIXlgGDOGySUtnHxeJAXoiXEJZeQ4RSoR6vdqVVY82Y2X7oxFIyVXHtjyifR
R/zexuoDW/xdDHLlPkKiplZnuuUu3pt9b21RVV4BDFbhCJ5xtChBH01O7Lz+tXzNntx7ePwmkK34
yu/YcV5MSJUtcUqBXrpPvT65s3Jq9VRs3KbrBjYSBKdF8p57WbX3J4Bsbl6e/WwO8JiMx4YmumFZ
ho2C0hi4lBriIkzQ4CUDu4qdlCM42zmx/hUtPGdNBZXbV9V9Uhoc+xP68YTrZvRccUSJUzqyKlu/
MU36/KQuN3UadYfE1j97Keo9hEl8OIJ9v6wUSaI2tLre2kVTvEtqQ51zUR4zYexpUlPBUpAfslH1
AofYNYmBoQSCggVET3tmoLMEtNiLvTDtm0ljvzoN1dVN1M80yR+7aWkNN/DM+okDYCyJgDBo16hm
ZwD88knDBbCgBDDth6iDKxdBBeOvgdcH5+mXAS4v9ynjI+hBmzRHmECU7q7R6V1aEnkZGGvvpyk5
wyuoTn++tHXGLewLVKahuNdZxUHCa9XR53E7l5LMe8LRiP6IfT651FaI+pAZGT6xbgVNw7kpNBjb
PTrZnl8eFyd2q6RSV1yx5A4pdt8mQNM3hH+b9CBSzoqiZRhr0EK+VaMx0I/YceopLvjYF87GLlaa
7WxjB5Nl8cpEqT1w9EzT7DZJ8vHeQ/updWKkUpBOdCJ31+ngbCXQ/E06mlrQA8sj4s4zn72s0Tfa
e1686p4Fd12lz2XOzg0X3Jtds9nyVhpe5uR486pqCqt8udMHEt2xcl/yiqGzQDiA8lwQF1owQOWY
QYG9q2hjAAMNsqQk2RV1G2dunW09ciSfZpqCEbGdHe050Y1FvIwPDMKflnef8YrUSSzzmzHGLEai
z03U7bquvlQ+OfDO5LDkrusIiedRZ5enCpfSqyJ+QXxzLC9sPb8hQV3hsnExJaHMBXpeNlfbeOg0
IuWxu3y0VXP1vGrcTix229Fzf2aW2yPY9/e6Ii3csng7kUb+LhZ3MPxDr7S13TRRBavK/t7E4MPc
JdMxxBkshubKdv5csvIjycV8XvCcDuz54MLBqNeNqxyksRtdDLaFY5LVyqkibsnXAikqUwq4mOTY
Zfeckk0K0I2JXES/IxNvJTUxW1/P69Aid8CDtzd3mimrLY6X1461/grJCRQG3vShqn/W/6ic1qjF
+qS1JuYNIPW3RPeeERlXDZgAqOdShlXndfuqjOkC1fwMaGzNx7E8l26GlwcW1WbCQaTVhgDnS4IR
cfKp79mU9o9LRjQ+W1rqd1LqlWMCOwsPYyNhS8Rul1O/dcRABsp+sK9jAQXAjckicP0sJgslPBzE
Due+yOD56aMFIEBhZ2uIVrMgrrsFdcaHPBxrkM2EMtyrz4AmGWN6TV1fD2mXe/7ze2lFe8zWM2BC
P10kTcRjaBvb1GvBL00RXVIpkYsGTHOG/30RVCwJ3kZslNET27e7fukeW214wTW8aQzYtV48ONuc
FK/M7aMgxM0LXUhFgKgmnksTPINnSUP8pkuNQ2eoF9Pw9E09Y+GzTQbaTQ22hJHTvC4SSgSZnYGQ
h5+V1k9OUtyWk3a1B8pnlDe9JrafbdOrVTEzhmx/Z1MswpQ9GXio0ei9UCtWSCbYWces3t3nuuUH
lUGPrgMXx0+/6mJ503wAKn2jgEr676qAl01lCPvYtnwvMsDOFptlOmef8siDZUkwVMqxCFg/k7vS
ombX4eKeNPvbiNXj6NvEwjoDvJj9gvOR19SzW4ZZ0hepoJu7vSN4hfM1Q6OaLRZ8XfWvJJ9vIBa4
u0kOD0q3oo1PpGIHY0RsrSZ6NzUsb6Zwi9CApIJDCtV09p7kqOSZD7wRXoM5ik0triwQk/STZ1l5
JPwTI2JQwMGhIPBGd95NdTwSR2SlMbUXW+9X+ShyDoUzv+hd+mzc1TNxPr2d8h05872Ak0y+yz3V
84ggyqk3yYqQFaDaJLlnB65m/MwkPTWNRcE2V6NjuTMd4OITNSPUqWnLMZmJ/Jtir4bF4QnGqNUd
6HZIY2zbvUGcx01HCIv2zZhSWC8o79I1ZsMQgcPi1uvSX3DASioe+jMRobObiUtsx9Uuw1KXV45x
IclzRy1DONGhtZlUt5ciZ7s0jPgdMxKEM0D2klNeny5VQBFjcTCl+x4bzYAEXx+n0dpjN/pK7PEt
VYKSNM1l8Ox8sMddoxSE6j1dXXILc6mbQGVumbMygzlbUT8F05CszPc0OxcDcr7VApLxl2Qft85z
O6+4lhHiIdSLLMQenWS037Lt55Ao/a7YtRRIbTmEazw2XzyRqzPnYCjNT60Q0YXBKBv2edr1OWQ5
OXJhGY6ewFzSToZMf4hnU1OZ68kJR6p7+RX7y+3aLYOfnafcKNDZc6NmO+3SCj14VXPmRbwjhj+V
sGl7rXwfyhrAQ9GhHg/sIjnlbeHlp2jw0edSc8PME0W3c57Jk+Vmxs5UXOlA12FdWwmRQbqGM+sr
LYD5MZG8Y2ZPD5L+pFNyRtw1jUKJK3T29fnoDP4L8ULcli0HO5qib5rSc0Kqs07UQd91qbql8QJJ
qCEf0acMj/HFR4fBQnHpPlKXPiC8mMSi/GPRvJj9qDGZoP8qIQ+MEiJ0ZEFOFJhjj5NeZRdNe+X0
cp/73IQQ+fKx3GVTnD7YDSR2irY2cO/e/EG+ZXP0SatfBCVVf8kcRd9hfFZ0jsyax60KHU/K7sxe
MqY+d5H0VNgDjRjkTjiCs66gzCKxOxaBR088Lj4Cjh9nCFKbsMR+rcOrUBp1e2KOrkaXmGE8OQgO
ZrSBl1cfW6y0G6xmgNxQEgoq0QIMnGMAhji0DEXRSR2N12rt/6sAwbcAOLeDplNSuFJi4pQ6ILTv
wFutz1mNh2I0Qd6XTBA81T2QrRg2bTNJoHG54AxbtNtuJqG1GF1gfPKUQ9+jQhKR2mlvYovCkGUx
PwRIirlIf+tR+2vExHNkLQVSZ4r3Eg/zQSGFWcozz7aRrppDNlLgYdrYCmJyJ2AYwpwSgE1BGSFx
jPk4eWwWC0p6mEaBVSARTeVvv86UWtheWdSaoWFlztaEpUsLmpmFBbAgHlLptk2bMYyH5YgNAKEl
L8gbu0t3mp2M/MqsTprDnKVxbfdSZhx1aIx9YBrDZyAoMHOJI6LODGzLun1mL/kDd2BYuqcim5YX
yykfhDBgzBXlbbZ+GE7E4Kgpcp/SBMYICh3sJKS69de9l16VZL7qnuHYMqbnP1+KflpOerRzmPDi
fMAQg4q0jWpmlVPG3Ktch0yA17UMkI9bB6JCDLOnJgv5YXaI2VBQjZFHzzId0m0DIUCSndu48Bi2
nuU/4/wq7hStdgbqIdpJ/MXphccawhf9dumtKLRhc1OXXvbax0Rjjeh5aJvnWTnzbdLb95SZ1IG9
UJwpCT+ye/Kql16xOYst+Lp/vjWUMe17fSzDP996YrHpMZm+YP+JULkOx7R4unHIC64iAMt/bh5n
y9KeJwOsmFM7Y6B145vFJs40XPeYuP7nRDxoNtYfJKroqFHw4un6i46tch8JXp/msQOIRse94tod
XpTKz9zB832VieEFw3iUAnNh4z/SlDT2nODz9K6aSff3eCy4+QY33ic+hiIXOWEfJ93LiAzSNuNT
I63PJk2eoBPEO2ceP4i2nhZmPG39JJ/RBXZT1fiIcMu3EOLOowlLOvkZsi53Tr6ODX3A/Exdo6EI
J5Nd5VihLre2vO27ajcllnXUyK3JjuqqiCQA8Dy6d+KYkodqS+fl76gloVi422oSqJl8vgvnHi22
9qJi5XOY2cbTZOwM4FzYyN8qsVy6umc5t8W8JSPLKd065uBkCCme2LVtqPSF59bxMOdsVB0Mf6QO
0It3I8sU2jXbFELEQbvwhCzztyVLD8UEU8DxcDsp2Yd9owec7ss9MBg6aPL2F/PJdy0vSVaBx150
hPixdjmMUZRKBuAp074rzjMI5z7ttHP3EDfW0RvjA83iFxqEym3dwz7Id75QbUiHlLllWtjc5OZa
YQdAtYsfJ8dfI8u5ux2S9k0bTPBKsgsr119OlKo9whrhDChXdSZmeWZ+uq3ahMRh/R/Mnclu7Eia
pV+l0XsWSJpxWnQtfB7lklyuaUNIuhLneTCST98fbxWyIiK7olBALRpICDHcDJdcdLN/OOc7kbZM
Uc6VQn4nE0pvOaMZbFBvrRnPUn1yyQM7W1Ho+EvHxG9OAJ4ZuJ9ma3zqZhsibiFGqxSkTXSbwK2f
OG2wAZKEVHmk2SM9bIjTXIE/Z+OawvDN8WsNqlp2oIQat/kuRxJQhsr5DmIwaJ0ZkQLo8jZ7HbkI
ZYkXLQwQAjYoQ/LnihBdxuwEywpSrvTaYSSroZyoXHo57B57zIZvvDH0KU0dkXMDqrvPpzONm6d8
cSiirFgL7EkkDYn03BjqoiZNsEbrXhnIfVAsoE0gnIzYPJBua5v4B678buRThXlqAZ9+F6B7q3s6
BmvEueAFlTwyYI0WJMiuqKfvoMqDSs8o2dw5riaywWxIE3OJIZZ5IljaZpHY6KCStgJ72cIhrpS3
HpWgmbBqqFtjZQZEXPbM0gmNRMVpIeCY3GjC0Vm+T2X+PphVzh5C61ZWeDHt/K4dCljsmiBV3ar8
BzvLsc8X9Q5L0v2onHnfG74EQ/FUiEAdzDzBJ1g3W9PM7eWgcYaaMOgQBurfdZuZWLi6V4fQvbXW
+Xu9t3FF8y0M7JJZ6RS/iMtZx1r7SDVB/rZ/nrSUzb/vjU/4bzZdOO1zJxArNsr5Cg1JdagH/zEu
qMJCxnylkvh2GrEpSrO/Y9wQLkbBo9/6PLlYXzTCQJYjdcazR7aFnmv2KhLZCj0Ei9qHMUMzKcv+
vaYdXJR680HUuGRggkaT2ABoJ3qqLZKYSG8ZrFUsPkMUTUiFAx59+ARkoTxZ7q8uL7VV15JO7FvO
1WrlKXWqeJui8lrac5qmuJnCelS6tyad2QdnjaXPTAl0pt9h86oeU2J8feuu1AEfRJDjqY5aMk6c
Q4hjFjALdqLtNKN/cD7rayJR8NCkSABSANhktz1qim8pJWmdVax9ByiQzyeON1e0V0DxDIwZ68Jq
Z6eqgaBgFrJUGMiVwW8stNNXzmRYFb16pxGtBwMFi1IY33UPq1qhv5LC1kGqw3lkJcEnXRkfVCs/
5DI6Z2oXgVisDfHcF2rbk9VzCxI60ZIYLwNFR/BY4DdXylrZHYm+gdpVaZEv4oyhFa5F0Bo9hZRr
ITERTnPy2mhH0CNJV3H31Y/ojNG8MOvOjZck1RWnV9qsyvzZYn6RJezIS10hNHVgUI2PTiyfnE4l
53HIEHyU5W5gukuOTbBFy8YhL/Egu0GFyqH44aeg2o+L8kD61d0kdJg6mPH5MHDvt8ZrN+rDerRm
FwHol7wZ1oPCK5NayQ3Pb7VrU8Jpcro2K7v0teatmyHaFwOcU+VTwRMQx6SHFOspqV+ZXHjs6XH3
QnWwMCcT6UUmTSwzFq6oGK2GIThmVjKWuysyLISEaIfNauu0g9z27jg7NFEnRkhijWdmMl8c/2dZ
jNE2LsdFVPg3Amsj2ZOe0OzDoHj08Vjy05DW+qO73XHi2V21QnvVMoiZbeo8pcI+T/gFY8kcHYXd
av5ZDBNVL+US7ulwSbPNqs9g9oaCkqJrE0II3RSIqkyOlEVd2cHJpgFMPWBrEdMGRXU7kF3APf7s
a3ANSZNjUkYsDPsRxmnFgydgtSmOYzU5DEFOPMO4TIkz62z1iF95HsyGh7ZnYo7/9KKbzaYsWevz
4X4RzqYp9G47qIjFvLY+mSXbiTTIyj3UvSUrG0H4RBGy+w/mpC2U2oEItMfSdyRNWHPF7f8qiOew
O/PLDVLFPAllZMUVBzFy3RvSAhwSPnW9Nk84HjqT7EejENwnI+F8Te/gU7bkqtOBmlTTYO7CkHoF
wozUIrGFzZkbSI8sL3tFnRWvceqC+wRZ7QlS3/jVGHMCWC1LTrD5C1pAiNmhjicFRmBDpsah7ppu
79aEMAbSIsYXXklmYiW3egl1ff7CGzAgeIsick/JNg5iK1gJVR5DEV+UIHCw0qBw0b/iRyUr9mAb
E1QfWZTsHcOBQr7LNy0P1sY2/ZnWWRz031Cf33/5G+XT5fq0sFHirBpdMw8EJFF6djkJVQ5KQyr5
K5ucRxV1FWkq6b9/Gee/zSa+rdJ1qVpibdg6QXqHj5o4XVjQSzFWTMPQpeV7xA0QdoK1paObMDRh
HDxjYGDt0o/F7vhrwGC79sN5kZ3TnytspBHTzFbQ3+bdJi6LIwCJYPxGbFCt20hdAy88iHZalBkT
0yFq7idbv8SMWSZZ7CMt3SCTOVqoRuoExgrzusz40nLr7IbVGV323dRMp3bORXDGYl/65nMga5LJ
SE3i7iPHDr55n9snR72Ftn0OBg8yTv0JsONHs1l9F1wYmp3CDit2mFGLtfYmZfuKbInnWXCQJkTV
w4fYRDCaFyYWi2U6eA+9CVOspu0t/H0GZ3Sb0dF6PKS2EK880mhu+I7tZJeX8Wlgm8qDJ5k6Rbeq
Sib0W8Ez8qytNAvE+aXGywYWR1Jc7ClHqo1qIfEJtGK+Tcc2nYXeU8LSJws1b40kz8XcIdb9xmM4
bIDpjZGDD/ziGfid85So01hZX7g07wfoSFK/c7Cf8Ur6fVO1GE5xvhAbjjPFlTvRe2iqOHBEQoAJ
RUeeqmua6veiTUHBFITo+tRRuCneRaF2omS1QdW1R8tCO4NobRBP+YBCvqNcZZT2Irkz8cLs25yM
9g/0TM+Bz3ccG3TJpnS/9F4HR7JlIn0cbIZxehletJALLqv5ABgmvMdQJPfx9NRmw32Dl5jugDOU
3TDukdre2h4tu8NK2PRC1O1humcP8+UR6D1/jvkPRtp8v+Z36EJfE0ypi5iBCPR86GJJmvKbc06m
tQ0zHBs1OMJqRF3iq/nFQ2bdUqXfngs8xE/qa1AGnzyal8HPd37tPyBgY38paEgZejE0e2pL+7v2
jGdiDID6qGKh2JtMXvmKSWZew92KjEI2qQ9S+E+KQeX8hzNrvGSC/LYoOEC8w7cyT0obWB2E2cIQ
OjlWw0UOaJPDWRS3NO+vZud8k5/xPCXuKh/YRdDR8Uh2tAFGk9zjvz3FFlBhnnv0jd6KnPprwxGX
liZ7x/I09uStcljDGEzvNaKip879mlJuOIeRQNizlwD2gXIu2zdIussCGVciug2M6qvXIMeK20NS
QJfRpfwQtfsFiZmkMpzECEW4/dgJZOZwcnT/iT5o1Q3RzUNixdXXLGUz7BjmnrJ84mOgzZPpdl/H
uHrtkrFDZe3HWXjfId8rCY7wivTddN2HnH+WRelnx6xGeHWzzHz+erzvkMziDOcqOkVj/SvSNJv1
H8TDQOYH+KZo2Y8lkcCLgP5Ks1VNiiaiQbOZ7sNWe7Zf+jT/NWAeqFLvATrwiSiYdVGrE80zGtEl
ByEpJkAR4JlukpyzwG2Maa18g/Pdbq9uWp8av/90zAiST/1ZmSmCBYwxujMHwoLLifi4d6K7ejyB
WVZeq9hla2VGN2Z9W8LPn5kdYe9eh5S4dYZifkC0P9bjFbxMsHTGDH2X9hD38SEVHIYtv8fBBkpW
B6xtxyh+zBpxg7T0qY2gpUJzYAGBpt3Xa5bA0ewmcnVjNdqOv2l0315M/jucQJzzvcGnkVLIKxTP
GjJ1iz0LQMv9jDhFLppQ789O/FuJYiiMKKUdG6Rb5AI6gLvmqjpe40E4oMtEfTiWN6OhV07S1yR0
uJa5I5yenyJELWBBb3M1LDBVOZEyNLV3RlBA+UR5XNlnJc2EQRR50DDfFTQN/VQZ9bH1HYqieNzE
Tb7HO4t9z+3xd3c1lPX2pciGOys10DZlxcFy+aWWxndTGz/9xHxDEjFDF/fAVP3KLGNv4s1qTHDh
qn+O0uSSD9NpavRnbexPLHkXHcfitqNoWyDSjRY2YZW0t0/xhFHEBFwwaYgSAh/TiLnJPPfA8vd9
HD9ss72vaubuuYw3xCzveOQYLWYrhzHzkMQ70wHl9ZPwS2ukYkhpa9ZaWqrnUuMwQlOGWE02932F
qLSv79j605xT1iJKaaW2dB2gUhzcvAiXqFW534QlvDi9OLgDH9VIN2BVziFmSf4qvSohsOIxCVmf
1aACbV5Gw+LOCo5LdzTYXdMyYO0lo2N+4SF0H7S6556t9qrjHyDkwuThT98wtBCaGYvWVi1AiDnX
i9mSaq+eT2AvMldL47vvrIkIJE72eht0E161hgep9B/68iOIc9anPjKr2RCgieQSOAUbGvgmYeQv
OZVRnVYcK9wQvANZ8J4bWOAYgaNfdRM24ZM865xIjRbfIk8HVfMBzQLbCP/OJW+Vmdh85DjRj0Ma
yWKIeUQKwhYT4JMZ++ZIKrRizjm3+WNtQ3QCAZTMYHjsrZ1h1I92xdJqmkOlADVWhkV0knascqTG
nTc+x3A7Kbi8A1zQbYUEF6aevrBs+9gFaM86x3xTgQ8vYY5W8PxnLRm6Oy2Lz5WH5DEvOkImRnuD
GZ7tfQ1Xp3uUGu+UBm5n3VYPSaCfApJhGFTG19a1v5IuA8Fkwbp339ps5qoo+ebrn4XN0EC6zNVL
L0XMyyUZByM6VPT7+JA4zvQe1XYWAKbLD4TQv7KvJK9WB+vZjJ9+oGt7y5U3VhEXglnImPGTmY86
fKtQu4vcmMa+r9aFcn+cEexWZug4rlJJen32MALNXFFWvzY+4rJR9yBhp4w3AtSlJjHJXnd2MwXr
Imhe03aOcf6Oy/fUpM8lVvYDf7RiQpcgLpFizbLdWyYgnyQQ+UXbaxr7blCeeKinrePSNUhEr+xu
UL5T1KJ/Nop+mTAJ9kPnEg3jg6Nn195oSDlJ64Xrk+xgNOV9QVbxMpXM75LIfC0TsuAD4+gYxlvq
cavEoo/3xDhvQU7NFoI3o/Xag4zlhtE3hvHc75hEgTETLdoCpftrL853SojgR41ymyaryjab97Ew
5iMNzmr1ravm1W3zG143WJxCf7F5ZFdjN947tXEcRlt/lH2z4eEA3jc82H5vUEwnPyIMJjiy0tvV
A8HMKVaeAm06yIkrgGGvwl4jKDpUCPtosAnwtEoaK5srjROXQh+gDKefgxoktmokRekvBw3ttoVb
WOPt0xLzEhbGxlIUfVmgbESgwUpVzcXuUCdqQwFjJyK1NNO4PiVCKC1yeNfiTTokI5EJPfZXb22z
DGKQzh3e9Vz1MtEQ947rTq+0B4RTK2+oyVkX6MWB+02koA6kj/7GWTFtjOp7Vmk3ZkMPHtJHZXna
oY1Rj9rIit301liPsdV9IKIwLnHfwjT02o1vyOhIam2/DD1n2kf6o1042zwwjJc2ORQxqCfTEO8d
1uVdEuVnDBThkt4DZR+bpBGAyDlt/V/htJ44P1Z1hfKHCbu+LsvhvrOnm0MQvYM366TSjjY5R5Cs
4Uarkx8/KrRT7Yh103TWgwf2LhltF0RU6+Ky/vatJOfBxSVYWcvSLe50+JEtfd/GbuQ5nY2HXPrn
CMWPisboUOvpMpx9Dg36WxaHKbDfqLD3JJTLjmITYFw1tD9w/w+i67xDIo1404T40mowRTnkQYbx
dwVHfUWAxRIIz1WnNi4V7yD+2jZ9iSa9O3Lb8MGfDc51U/SbyU5eCBjoEmurhToLU9NOVrmebMjb
Ym7t2RYnu3Uh6cifXZPufpidmFXSn/rI6Fcm6Q8Uj8xYehPlVq5dhdBwZlEAZIjWGaOvaqv9FE70
BasIvSXfVZVQboes7UO/Ya0STqvCR0EHS55mdTmExsVho6PMnE+vAf5UAIjUZXZn6BfeX22FTiTc
xChuCCh4RzMQLi3DPhMWxSbORK9PWACf64ucWb9WJ7OdWcTcExU1I3uy7Cg4K0ydmrDpvTeUZV+k
W6JBMR5d00ivKjh5eIBQhBnDqiE7mKG/z3wqCTdhY++9UCN2ylffoS+PmZY0q7w2sqU1xYi7zJuH
inzBJUK940KYVjBNZPEYQBNa2hXg+qR5gMt6Gg3YKB16wV2XeutpjNJ9ZdI3xWNKkKlflEefIZq+
cf2KvikXzygX7QfLE0i3kPfyMb15LiA4V4dSqedVib09+sjS8RvcY72ggGBOAFKQtpbidSpWyWAX
uNY0UkdKPv9d0Pxkdu09GkMzK4Q/etMnkKphj4nAhO64p37okXDZxFtzhgb2UmdggSmIWyeevLXE
Cfgo7uEfweMKuf6xRJAvH023xKA/MPrG2eoF4b9xaLe7LA4BnA6ypWgRPSybnkPeznukDm50cRF/
MCKYRdYhLfHG7fleB4/5nexjY9UWD4XKHvTev3c9oz38/jLFzpNVG/rO+I4sTrUGGQBSnRBdEuzG
VPRyK9AjQd0aDEa5TbIWrIeWiXB/UtbfkyWbgz2BEwLLNW/Yax7lO5cN5qHoyqfMItcACz2XvvsQ
J2z/kgEHVJ/CQApgLlAd+vWK2cFdhc5/F7OE2Wtz4d6Mw7sw8vFG47uf8fvcZf1pSCvvgQTqYDc5
fNZYdj2JanxJRQZJK7wahIxycLVIo0TOMBSFW8deEtkHMwHjwasze9NIsvAiRmYhm7ZjgN6KK7Xr
t2UvhkWhG+UZ06RODz+senCJxAPpJtK3xDz2dvypKla2Ou0QxuzeW1pIRbapTxZmIPjkliZhbiOh
lBsUjpPXnEfQgXoOtHqcv9hlShR4gr5VNYZ7p0hH4SgL9+7QtMff/8hr3UkwWIjQOGETWPXtyHwO
EwzDxOGuFkd/lrxKv3xrk2gzxkG35cLSCROCyZzMu3QiJllQgApc6haSrtLjvC2zgvAgRhxt40BK
6k5kr1SIk5z1qDG1G+EJBGbCAn8czxEcg71vD81ZxmphybZg1RF3SxxZRy/tPxzEULQ3XnNwi+bS
GIwNXRumB6lLNMpptKkT8RJiR71DKagzRime+x5SIIrfJ3RpkLq6/AOXpLWI7m0GEivFvHdnTYox
t+Muna4Z9phjpzuC11+G0bokjTfeyYyxRun26PZMptgaqhnlA84VBUKvIAufyWNOGD9tkKO8KbfR
WTD33qaH/VujqKqMKN26uf7i5zqDqjremoVtLekzS2g7i7pAgTj1eCp4xg6+z05DV22+TgXhBENF
alHVh5dStdWxBpS2H2SyzvVolYmOpVJZPhNRYOL7RoiI7HRVIVgiHV2798rgRgI8trmCOVmSy/n6
IA+k75zkDXvxW2lr5UPoMLcZ6uINiSPAq2BrlyNrI+pbFeXuNhq0C/pe8WWL/LFmnuaVebkPTSi3
Pm3fZEebqIK8M8ViRCpXkz6Cng+7x7jTRtSPbojmOBsCzNQFrievLGbUYvli14pIsSZmNpe9ydr5
jALgKt2Y7w1zGs8imtZAyhIeKIG1yq82fc5yoLCju6DRi63X+nTiDLN1zoVXbgzSQet02uqNNr46
AwpywviMVqxrSH/Mt/WrWRlnu3S+ykprn3OwVBr6hwsqG5ptuaxyu14nYQFHL63lGec07Z9WVc/o
etNjOGDETqypXFsOmNverVJGqg5eiIBPu2g7spxcfU+oqLMSFp8XPTNXRUWnyFtwo2Vi2Rnq2zHw
xS5ts4ucJqbi9w3Oe6DAlnvRBNOlyoDEFklQ6EN0dGv16UnV3YcDO3rd2dXaNLE0i74ayg+ucmz1
cegw+1LJ0ZmXinE4IrGkDS41dQV2Tz0MnWvheMNZ+e2NGw5DUGzKTTQE6zQJv7n09JfGvxodn9kc
4/Ym91iqOCaBEvmAZ8LLtACkBfyEWv9CylQ/0AhhxRq9I2xBpMcHyX7z3Lr5ppqK6jZ53bOX+dXV
ggKBbTWaVqZ5NGhUQRVH3JluOu3QYut9Vt2Tv8yQplNoQ3O1DzTNpxJFBdX5/q6Ji0UjIE0WZTJs
nBrZQRKpWwQiwbUFWlsobXeN/K4DxvaFa+4aYS81CO4oLsZTlaK6V+wJ8ZGG/katZg3oZqzrQ0Xo
wjolVIfS9rcO3erfshqbwOQPGH1ZxwXNxBijHvAp4bDSEB9vWAYG6z7szHPXu+7OIOVEq1OSy+qm
fbciBmKeRdRrxwijicMVIBSkNC2HojsFx6S2lr3edMwzFO0qdqbJMh7KsCdMOTLeifJMzdZ7SJr4
ruthhef9jL1qGDdFg4svg1mPO1qK6m56KvwYqgSXHtaTvZab2DZDrInpozG25mmavzTEPC1cs8+3
TvxkkEozMN5YaU6dbbjbyeFg+yXDDNdXgExYofPqu2ieAjISkDU45cEAU8S82ohxSPfDltQAGvaO
iVFSiV/KcoaFIIKC7lgd6sq1V55l1uu0cR7NgekWOudjNIIOyH1jXJsZkr1qKIjMVCAo21MTUy9o
TjmXorUBmC45a9DGF6aJJANwh0HUAYaevGvMfdCWBzPtnaWjYg0h5ELIikd+HP2NrkMpmDzy6VKH
SETDohmohm2MvvFiuPqd0rg7CpCX93Askp1wWxg3iswHxiUrT7PlgltbrdkTW1CNyWSIqgIs7Jjb
zFhnn6KOkQWeBmL6+M0joWWdowNYmJlRcX3RPPDYiS1Z88vBkcUhS9OIwHnjWFnQZBTefa2fYto7
NCR96eOsmbo31afGFQDBA6+qrj5e9hXqDYZi3Nmr2bYofOZkWLZnqgCWYtxlpu+z56SATPq1AU53
KXqFellWZLk3b5EKG8xkyU9eg7WQUJ0WQ972a5b9G1sA4yealZMX2XFbdadGk/tGjT94d7ylHInZ
dQz70EpO6KiytlJj2mvEDaMj5kConu19k4wSewkoaa+djjJh/QkCtds68BhWvhnuFV7ilevpz7Ku
xW4Mhu6ha8oEcZPu7x1FhdomBXO+QqPMDbVfdlCH6y6pB0w9vUt0yGwGDP31FCQ/NDDcDZZtnVQD
ioK84OvoZ9Zb1l59y0QBIRIGDX75bbMQ3dV2Li6pmr4c3DxIDZHrTgoWUedqvxx2Syvfp/BM/Izd
axsdqg7ZvqSoOTL/74E2Wx+hAP45dOjUtaGfJ1HEzI2souxiD7TZ2rSDb66aNnpiXsC55AYHKjl/
6SrePc/kTesimECWV/zqkuk9GMMN8G9oRshe9LEM933VPvAJRYAPR6x6I1DV2I7os1dxZzDlr5r6
oM1fCFxixv/77+sK8DQepvzaTK67xndCCWVlGFP5EjgtO1BLR11sjtUdQ6TwonTS5/upP7iUF4e2
zU7UAhx2MwdTS/fDeJoKDt0iJ0QqbmjnxzbQsIeU9sZDAM24NhFMa5BP6OvRoQzOopj1rhW/I1tA
iI9PJ0HFyb4/WxKNQZxEdLTZiKdCPohh1rUW0c7O2I/rQyIP1IHHOqcyMqf01+RiH5mG6qWvUfwx
Mgn47Wp0q+53gZq9zw3EsRMqWSGHlfDDcBNoBDSF9jLWrPqsgtmM48E3xrSc4gTPPwrNjx+kXp2Z
BZ8wd8xPKpxKkXHThB1Dtr4ZQT6QyKAio2HE4cnnRDM3KQQkI0awbhlLNkfMGcqab6BPn0sPjO0E
GMh0s+xYhRC8zC7cMTNQW3S8KwaQ7CZG9xsk0SFhWWEWUhwDlwG+GyXrpmNUGSFjX5KvwQI5dd56
p8Ncpmc/del/Y34Fup+zh6OWu7V57fBJLHX2ULDRK9PfSr0NzrUF9qMBGlHELOySoD/UKE0W1KKs
y0OCvmj6vXM/ktBWYlss2vbsIBRfq0SfDq2pjctEh6oCMWAz6i0rcHN61jQDLteAIrHKsBpCqWcA
YXrpgljwHfaBDjHUQyuQfI74AFF5kXgFdn1RcmP2Y0iMh8ElOikUK3V5s12yFuDY0sQRvoYKhR1m
9Gscf6VJgBfHAzuVJ+SCppm1QUOzz8kcynOVb/O5BNYksoK26caNZQeoHF46BTN3fMSQot/7teHe
V7H+RSBDiLFXrgUwkmNcywNK8+gJlJuNIxNmjSrs8GkI6QNIgLibg78X+nCCzOrtgjoonhKnRoZl
9cjNQ4uVPufatRJReI0kYuvRxAoSB/YiKJ3wYhf9OmoGdwt/MMLev+YAea/07D5JxaVAnbpkG7QZ
UvOoKzFeB4q3EE/nFcp9/4QEcmWrJjpVZk7iUVEjKzFW5RRjEwyxMnkCIp/kDEZ1y80tox3rUe4u
bxxRanUk+fJZhXN5KVRtHBqz/g44KleJDNvlgNBzGiBPMWc3NsJlENsi4MAkFm0Hd9Bx9QOOFlpQ
7lqUaos+i8jAssrs1vbxsxmEwMV0x92MVeM8A5xbton8YDZQY3lFG0EILf2lAyWDiUBbli/WDylk
CQslSvKWoAbw45V+wBWpKm/6lKY7fPnkh7HOw5foMi/cGAJLCHwDymWPh5gp8QYs1LgxMqSdHffd
Snd3STj6KAbIFs+16VTE8QtKODbqKE5pLyhCREnQWWLpx3gMv+RIRHsXp2eXgd0qUSW+a4bsNedB
kz15YSAfsdmQ02cjvR/0IHkigbFAtolrKeHmalLh3EwXvD4sUOLhxtfGJkrDL8t6NUm1cVpTPdqt
2OW6PWw6Q9A31bl48suAnZkEujIr/+G3LyFSMbVARQkJJtly4MZ3NSMPthT+Ci48B47Nhd+bFCEB
b5K0XkQgn21jsHbDGN1XYflkd17yEpjZuBvm8tsXmJP1JN9x0LLkl801tLLHAS4JSbzY06XtLYXo
qN28bJ+G/SVTsb1P7bAm18fV7oBDwgcA2SCLH0F3QB9DCyUl9KVoUGxzUppe+duyKxxMEcl4k3k3
XPwIzEBoZhdhVNqKuw0tB8TBVUasQoykFfWeOpeaduD0zZf1BBMI9ftwzmlHxIiNwaIDWVtB90uV
w7SLh9DBFExKDrLbAeFuZW2gi5DElvTiFVblIe7JFJCpc+51FnRZnLzq3icRfho5Uax3vK7s16WY
Gd/SgjBRCuNojG+o5ElPRdCyTKeI78Da+yourknGUwhbwbCRskuJqs4pGeMlBYWJMUb0l2l8wZHW
gdKjb0dMgXAnOaY7eCn9XR8YSxoSbhe9POs99ihCD9qFWSrjU8T6A8X8dGsGf0Z0hGuzgosced74
GtrNY9Gx0Dc64MltAYBDUzrh04ZFSr2jq5sL6B+LerXuzHxau6yy2fP0vwSXKMqt4dIEAqezl9aP
4JaBa2DMZnH4OArBrwvm2sE3envt17XJR64V95kvmUK47XQOYkBTWnlL4kh9uxXyP5GlxrOqG7BK
5lBesN2NO0gBjKMbC0Oz3zqXOMAgxhig+IghSmXoPL99NbwXDEafU6J9A4/Z8WAM+aVoZb8d+8A+
ymLKDr0ZOLuuKPqTcE8pxdFBZaa3iic1vuNcORhJVN9aJMULt1TWsRGOvbWcAvtEp6qNVRGk0YWm
pB9uhie0AhEhRm50zH18cIzaGLpIdCaEFrBLVqa9L+2rsrOKlAKCCcq6pdLWCH9NlHNuyOO6R7Yn
uD66/qnJXLCT3EdvTtK8VVP67OgiuFWyfGuotq8GTPp0/ryZE5YVsw66jyRc8LGVH/VQsJ3g1jj4
thyuvqe9YnEIn34TcP+nIcDn6KuGGPPT/hUCDMn3Hwzgf91+F3cf2Xfz1z80fzf/+FP/f5CCTQug
7n+OCubHiD6jjz/CgX//P/6NDmxa/2Lapo2zwBKOoXsC0O8/6MCO1HHCSsnqBio1eOl/pwNrhv0v
gIP5d7oBz9fE1fofeGDT5d/x33E924Bp7XnmfwcPPLN//yNv3jUs0+A7Ey4aSOHZzvzt/RE9TScq
fMvu3h0Lfdv0hEyHAuDXH96P+3/7r/2vvMvuC/Cbzf/533/O8f39Gvwkjs27YKLp5hv+02v4loLZ
m0UfeL8Q0bhIlpgCB2650uWB0ezaDENMBNiW//5lzT+nP/O6HC6W40mbVa9H8fSX/GAOT3SXABar
YEAy+mJHr5HTsGJ4jQWLJDdc+OUtNuJtRXhxhbFw5GOeae+lOIribMmDqtGzbFogsH//jf05dfn3
9yVn5zXvPQo40515zX/AfXdxGQWwP34CmZ3ceESQZeHOiUr6AN1hq8H4/O9f8J9+yUJI3TOQ02Mn
gWg+v1F/eMEhTGVJ+fszg+7p54YfsttMCq1h+C9+sn9+IUvojsVzabHFMX8nYv/hhQg8SFgGBsGi
sJI7e668WRSYgbz9/c8j/umJEvC8GCsjx+EQNPS//GbbqeyViNmhG8aPkVILEKBaDi9RmRHfTunD
dN113DXxecugnD6qWhHDKUywQGLB+Om5n12djbYhf3ltRinI3+65VB8Tp3aJN0rLf2JDHtu829fi
bAhuNPrf2npj2byyLbVNCBntWIebaYROjP2pYnAfwYQmFWH19z/r/+MtlRS7bPP4n6dbf/mA6ijZ
oCLDG6TXww5XbE362LYo/9sv44Apd11pSMdi9/RPz6SjsLbwmQAsuNArfWX6Z8Rr/0Xg+D//MLyK
bTmGkPgEbOsvD6JNC5ohG8PaUN0xpdi41RtjnfXfv2Nku/M8/+lQcy3Do4GxDTp2T/71PZPlhNuB
vS322yBnaTw3jTibEd9GW9j51BsSlYN5R7yrss8NZPfy6LFSyldMm5xmiQzXl3tD0mxsMscTKSvS
3GSjqhszA4X6aOz19grQQUpjzYiXCuWa0xGAA9vZOIsoNz279yv/q2Gh4KtD63Xu9NHaUdERq1ag
hfXj0U7WbVa5+dltSNXcioKClFzYitUZVYQ9riPD9SEKuUiqT50mcn/7f6k7j+XImXW7voqG0gAn
kPCYlnf0tjlBNMluAAkkXAIJ8/Raxf/qHkkRGihCE00Y7C6aYhXMZ/ZeO8GIG+3IILXfPBrI5mTN
jocVqtHp99QP9oS+IxcSXZkL9sW24WjYrXLqp9EkotmyQPGnVejxW5mYZ85wirMm6rbCKVH+FFj/
jqTVsdWg0oMoVQSiw8AIGEUyrAMvT8ShnTBBZTM7I4wDvk3V09okx3UJBcmKimtYDvwxiHHTkSyS
cz+RC7ryyS/EpFa4Jji4VYAeqvDHHztxKXW786TLvrku+SG0al7rvmIBYvo+gZEIX51pVMnWWSi5
dvXoI/E7tFFYRD0wv1yqcPqTomecPPbFjCbR8WcscBhH1sV+llP9Mi0Wr0sCqMp9Hjw0IGuExAhc
ejr94bYPCjG99Ejto3XiV1TuFkwieI4Q5jGdc4T97cLWUtu8QOAK46Edwt3Y+E0IH1yW4QkpXGA9
4E+Nys8wzzskTryP2vqtVZq0z8OQi/BLFm37Z+lYalulgQ2SMprG+gLHKmESsoIUokgQ39LEp4C9
cZhWB6urU7Epcgu0kTE5pS3L31z0j53XC6ZJoumzV3uhz9jxadKdCC6LUT3FuEVQmpW8NQEecPbP
TO8Ch4GXitAyxdE8Zs9Uxsx7dew01iNRgvZ4IlGw6DYEm6ly3zn+EP+pKtcaXmFponJF6xYo0N2J
nnHAMnP0Gwp8U/ZkUE2kYh8Nrntc6Y2KQ/8MTNipv2Ap51MJSlJ1mtBeRFT7IpzH+QkC6ygfcDT6
+ZMBUTcdOV6iTh1yt0azgkTdxSzbeGMbvMdjn0SHqmc4+RsQDNnpaV6K5HuqzJiA8em6mbhJdH6O
fNc9/qlTm8SKuAImMUn+Etlj6hyvW+D83S4zDvUFvCcJYxDP4oCGpUWHw7gISx9DiSBwHu3cj8TF
at02fguF5ZDJ25KI4BBj0MR7PyGz5rqpJGsghXzyu/Zn65dxyC854A+tYWB3I6eKXRhU6WHAUoPz
i7YFN3lbVRvfkAVybUzwbGasz55zAjKrFX5G8dAzLQ84L62xcs+NYtHNpFGSRGhGxWzQbroqAIaW
9+IGwFle40HE1MGsP8EAt7NhtiTwd2ykG6ACPRYLJpo6iCoFDilE5Ir1OR18trCO8a1r2kFFTCwp
OmGR7hcWbX/NJK+oNEauzd2SSzI7m6TIMbcFYWSeIY4IhTO71NEhiyuFMgKRLcu0KqKxFGOQw1i3
PHVTodMEUeTBqbrXfYbyFjaNe+v4LdKCaXHzeMNAvr5pmzyKT56qgaYjjEMHokUwPRK93BDyBjlB
bwPEomwd7ehjJhCpPZNF1m0jG1YEnkPo6DgNJKzD2a5zlp2DHS+Ud6ncm3D0BRa1Lv9UxhQ28KMi
nd/IWRuHLRwO3Z4zs9jVXeJMRCiMLidvvPJxjFXogK/UdERzGIndfeYl7s+kbyJWbehU+7uF6XoN
GM4dcyEWabJPvkYvANkGUdxu8jpkT23aMBgLnSAZgLa6/dc4k5hF1gEyr02WsqrBU+7LAF9VuuSc
VqbESmJF3bz2SMUOt+Bo4t+WQyjkMcxMOn74drqY7TQUOYMoKssI0hu7v79R6Q/JLX7M3mXdlsNl
Xlx/ec0tu2VEOpCY9BIu1sh7i56WGArP/W5lMpcXxmez84qcY9A7m5hn76bhFI2fQ5swiUPdTka8
4GOD0kvhE0QRVUHgE4soTJPqu5879v/rzvL/o57Ro376P7eMP2ky/+W/bh7X/+1/bhuv3/QfeUXi
Xy7MTWFTrnuhS5fwn12j8y8Scbk4hT51j0Px8Z9do/8vukiu8dcGI0Cu4PAQCopr3Iwl3H/RbwRh
HMUunR4P/t80jTyLa3f6v9RYTkg34TmECztc3UL7fyvlslFOfeZQMKq+Ayjf4F6dwoRRuLrK0DuQ
k8605Ecc0tzzWhePQp2vdVnP7F+Ih0aItMki5yu2WDmLoLNPMmRo3HpztcHfVp0E4AzwAxpOflJP
BwJQkLj3s484L+zJJ7PuSj3sYU6zv6GkxalfkCRLDacJCEkxaw+RQrY+MnvPkxcym33SIbqFWFFA
/C2BMaefD2DT21M8pyhMBoN8FvyjCwOgoCLZ4fn8naouwASx/HHmubtOBdvTeP2WADHlqh0QXM1w
kjlfGtYTA7mUtf93IOWlxW+f+cz2/PTkNhamMiBQ/3zIq477TxIeTFUW+JTIatD9sqV2GNHioPod
CgY7AhAJMfLjAq8M/7nOzMlIOW2wY/Yri4UuSbYKCS/Ly1vv+uLEbFIbQCc//5CEDpx+Psu64k4v
hdjVlqhP+KyyTR9iv4BiYI4WPJrOqMOCAQY/7nQKJ/XLVqhki3701vQk+KCCeycNXkV9lTWlv9H2
IZRFPL8WjHXDmHI5k2zR3YLm3vWtBLJi+jbqZMHuCUc26x5nLqTbRYltUTh0SaK9t/t9O1XE+039
2RCSvrf84S7qeyzmLhxKdAjhxQ2n+2r4G4ur6h/Czwa1h3PfFtx/+VOsVWwHLvf/uDzlfbldKoQi
tQ9Aetb9+6zCB5rAq21qRTjWbaz21K1sN5GIdQw295gFiagvwbDx+mzQv/8K8dHtY1FsuU+Ge2G8
+3xw/iRohtZpoDlung5daLzXJhihNA7QHENdduD8my1kk2+3cBADUp7iHE7fq6a4Z8uACyzHrJNY
rMFpBqCTX6M6ZzJAvXldYnI7h1Z9616R70ZkcLoTxLNWm0K8KJ6IOQXNFPfOdmArhVOt3bYeA/yC
nIoeXdZzAV9grdL5u4kLxDjjglwl0NNbGT5E85VtnhH16Tcdo8tDOihMnBX28hJ2JPL5I+XM1rab
9874X2BArrG67S9fAzyEn3IE+XQwXAIgDQ5IwqWqdzNefOWyAfLbN2ydwDwCoplmjejfIqw0wJBY
GCIGwKFOEMpYgfqdukbNnumRF/DZm8FqXzkLIB4XAVtx2CTt6LsABOZmO60xzRKYs7iAPGWwyULQ
BnDB5fVJpJ1z6a9LpLCL6JAy/3UMtHtAoY3RqEJDWMAHw5EJXotRcaBZ5Wo36mhNaKWqwH8q/f52
5u2I6tQ62KZqd8UEDbb0PwD9PMj0hdaNfmbA+uL4+BSjRa9QuSTnxrc/s8T67oGBv3ua1WJmvAvx
iekpjNGixywh9gArPxqiWFYK6f1Neo1XIJqKUmTsPCAHWY2yKym2qXyN8+wFnEF1JueeEInAu4sG
f+3kbXSrxXxTmashzON9J367QMojkn1BmzxkXnxPzbUSy3gQLip5wunnTdl0bz9JwNqOwj2RKtuG
yPm1RGi06pZo7dVUH174BN1q2EGG4Lrnf5GBTZmfaYwkdbsvJTDS0USHAWF/NEvJeBrmyEwI8eBm
BHVkOtuSNXOjI0hqaGKPMRaPDd5M5EftTi8koUwNCyEuyKxYe/8JWcCWVwZnaVn5qPRQTkfNtJpN
tO+NwLUe0Iw504lkdnEAl3CRIiTWFFXkeUbdQ/5sFTrlxe0aZ+va+q89+TgMqLA3rvDW9tSQcSKI
vem0+6LLYWswTx8wHh9dBD3bxJ/OxRVYCRfbbrYihxOiIzs8l9q+i5fUrGwpgx3GAAG4+hArdaMw
/kWQmTb45WsE/ynwfx/UHHQo4oGQkGYQgFBAfRS9+5Uue1zHAR4R582rKQxnt3piEgZQu0LeboUo
Gx1uPrUG4e6Y/oZIiXXJ21s3JnsXQX4T295+KaieRzG9BrYGV5X3xzGxOe8KQIMWbrZUPVflQgFb
Vzuoq9BvU+2zXez1IWeTBALZe+Oe0h5wuO1kXKXbluLOcssJ6J6Z11A0GjQ5rbdyGCGs4Y2VWNZC
kZClWi+fpfgz1F+LiT7ctLXXkcG0tPT9ccDqim4LNGHzaMt8416NJzBroF0nT10OWMJu3K9wGkiC
cOx5HdgeUemVfrTYPIsJK15d+OQTArJkpPWRlO1bGI9cLMyfJAHGNoJqoVuJDSr7IlsnXhDC2yMn
+HoHVK61LwAebUbf2RBgao4yAlW0KPyDPcv/JrjjN0dbj75kJ61010YjYJgR9HcJOHYkbU5g3crq
fCbPOPyaXPM1CuvVKYS700O3uT6VcSpeo8prj0LfBCkJGZlqgLWG8mjizkc2Nm8Qq0D6KCFqTnTy
S2R+hSb8NmgdD40mNLno7mHKBevBZ88WNHDpWbHOrYPDGcf6eta0TQk3UKcsoxsYzi4IJ+mJL9W6
85Y6CrFUoPAZZ5AHZQPAxtXwGhDl1bG9atglr5tZS4A2M5TeCTEirOYv2FCfskdy2S55vz2bFIMy
FUrLarbdCjpiTqAezhZqRQk4cA1B7t2wBaYUsvmf5Sgnl456AuvVqk9joeljBb8WCtHBMFzMAH0V
bGC71YEvmTSiYYsJ9xOEEZH8e9UtaJj9WXuAUlqTIpTduWbq79MkWkEa7pnsjDFxu+gtbM+Sm7hb
8LNLzn1Zi1unoavKqup57gtIsi7sZ3RF/bqyniXah5VKansngsZfDwHICpfsEPwA8IsEb2fEFnBA
j4661vyVBVQPggZ3s+M/zDqdt4mF0SVCPEY/5e1t00GJKSM4C9ej7HqNF7wc2wRim+PdQR3FN1CD
cLTTRyrN+kjqw5fB6MJgeHlKZos4vAkGZM1tOCelYmU0mhUNS1QBlVgFGnVRo6CYClXT49XiUNvY
xzjZIi4qUAZJg0oIcqp997mYqdxa547p23ims6zZtOKlyBuLFUTqpJvAGLXu8vhPGSJ96vPhAFmb
kO3qmeMdUFjp7J1keSd0btxJSFw95kEXhWoA1mDuUU4vNlxpDTpgZWbi58g/Zsmt+/sgh3sCbgfV
p2SRQTzjWwGAGGpCumtaSHiaxImmfIydFIu8AWFsIw0f21qcZe190F0euBSpg4rPCURV1DMbKVGS
AWGVAB3M1nXDY2DlR50RKgUdmjw2kjTKT2S4JMxxkCZsOJMxfkdKwfFVLsy1UthCzIA2ZYdpyQtA
QxH39Y4vSpFHiEcL3Q/halJDBHXDTUgvcy6gJHUjMRDdVa/IAno4iImTxBqBS44hCmimZuvsCxhd
woXCeBvRZurkSEYuz1ZZw1qJnS1M+HwjcA/7MAu9EcNw15NTHg47HeR6xVgVsBZ1VDW/T2okzNAa
/3TzkQmChDRJHlbutLA/EQ0maCpPQWAX2xBZ2iohhk+RULBp8G0syDsqz3L2ilzirju7o/lcpmUH
+B7cOWXnOiI+Bfwc1m18mh7W4tXI/HBtJuBKFUlOW+aCXxzJzNCiFoNEMeALn+6Zm5KUBpt7J+Cm
Tib4DTt9m7oZiylgoBt73s3Xlf1ghvfARotd+B5UdzVc5kbvswAGp91WAJ5F85zhSUO0hbCrS7EP
hsUkdxFTsl3ofwTjAAnhoWhfxMhYuAaFvJbOsHPG6MFAflyNUNl3QH93uVvY51xOF5VW/qFrQWiR
dYQ1sNCPelFMbvrpBgrm1xK56q6uh8+hRwahGZ6/JPaNAe6FqqcIbnHBKAxUDsGkcVFsk7Bz9w0J
8IcWoNo6BH9w0kVDJoJEC0zuw00Jtn8XELLCQQXZN0hrzg55yQBxudFEolKfveMrFncmIJ8v60cC
nBetjlhrLIpoEgZaJQ12HFft544x7hJoKG9V8WUQRCayebGEnD77WL5nvIk7E+vgUDcxSA9pvWXC
+A9pr45ddEiEKw59FdMxTBjxJiadj6nq+z3nOB0YE742tqEgEzdNj6Ef4yL7pQrwUENHVWM8BvHq
HFbQFeF0ibUscsXUN8vOxoqf9ZWboLqB1Ly8uxtMiYM3+mPFY3vrxnuoyssd0kYkdgLKQxdf4i68
miWx0YSt6Pf8k7oUATHaN646lf3H84iyRlhhQXToWHF21cHzKNwAwM4Pc3k7Kl8+jdXnsDDzSeoF
jEhtTh4JLsBrJCq8WBUnlf9pQzZ6SR+HW78JAhg7ASlyOJUKGs/ax+nPf/58cK+fzWNsWlTvuXex
QWT/j8f++S5NHOOlzuCFmoX87HnEtBi7pjWrn//8efjf39OLND4H9rOjJI7+n69oIr+NkXUj4fPK
1vmfv/mfX9yRxHmGM45z5fqVPz9sEg7fn4d+vGrJ+vjnz/j3M/757J9nwS6nOSVh/M+X2D+/9+fh
/3j6EbTZOBwwTV7/kJ9H/v3E/3mazozFdZLL8Z/n8/PwP98dSAMQchTNP8/q36/Fz88JEI9sWu1f
wWPYqnoLGD5CYVIK3tw2fCfAAEsOj6/ZpXlsbqIclex8k4nxwPhyXDlWEt3GBSAJvJnQXmW3BmRo
P4eKVjX1zLxrrUAeWN4MOLOyu6mCuzp05W/IkKW9vCyolu6yGGBITxdU67J5UIP9obO+hTCIFmm0
8YH9fEi8dC2hyNyFtRM/uCaJboQnjj+PWQMLHAqJlmthROsfe0SYBL16ksEoH8fm0ceR447dbwQO
4mj8On7C2/JhivJzjLIGEIv0X5Iqo8aJYG39/HOuqoM03PU62+r3TWp1z6aQwyGZT4rOcY3CXr2m
EOD2OkDcazGw3gwJTVRqSXGuuonsndZdHkcyE7g6PQxE96zjdnGgN07uAwrwo3aR0rTgYNZFTj8d
x/UdZcTZ63V07+bIgo2HeTkv4CaAIpjZBUZIifoKbH8Q1nuv9n5bpmuvqk+LSCElXuEOLetiiRAz
M8RHKPQW2GZflcHJacKYdDUidxnqSeBXLjAMkpBZnopjOMuei8eI8jQK6vsJ9/2NbSH6zWRy3zY6
f2UWvB7sbPk7VvaDrhIaPo+IlRAcHChB5y+sLnj/I/YNV1jHJQjeaazAWNbidz6JK1OhIr9XjtiT
w+ivTWQPytup/WKnchc3gQdZf7pi5q2YINDZuRYg2cYHk/nFjqau4/yXqvV2BDa8hl7j3Nmz7I4q
kdae0C3xEKTc3gK2OGDvQrH1E/vW5NL8QaC4d23nI6KzOzRCMFVqIBSzzlwp2DMPlfaQeCIaX/Ue
WEB2rOaNVwV8h+V8iBZfW4016Fjm7PERGu6BuxGfm+ZfzRKTp5Axb5EVXvupuhR1Xd8pK1NHp/e4
+jUsQt2iTJjS4XaHPvU5Kuu56fPikElJtzhQrbK+eCAX6Vij+VvNToX+kVj5cxMxdVQDSuCpnRyC
Yrz3IuqGXQV99mSP+XeBLXmrdEYSS0khUax+KkCUqDBZbQgP4dAGm8Zyhmv6ZnQbXT8scdhdct6L
rkdRgE+AVxkYyUXoYNpqtkSrym+qs0wW+N4ax8E8l++S024P5Hg5O3U4n38+i2XIKAGN4dByrS88
/m482H+UzzTDDt0M13Gf3WK1PAnqRbHw4tj+U+vZ8kZY62DJYhakGd1xciV9GBo63dt643PdaPts
euhjMp4nsM9XQ/brtHBUZRbs83mgUs9IcLv0bgbYbvHgFpiO5bK47Qm64HaPHHWBZ4OJV+80tB72
DvUNC9T0SQS6OyIjJWEvn7/AlDUgkNrs0e08d83+We6LWo2Xbmzvuwmoj2SVg2tdvxfMq7awbZlM
ebI+zItx7yE7AHKZqfalF+ebJTfRlmPevR+9MIZhA0DTrTOGtGN1u/gz/TZi0OrWLNEWGX16GipJ
vi3As5XfJwDd2traWY7/5izeRFIeXu6VSsW+nlVzmixhgJSKN8OuGL4IWXqktsZP5dUhUSykxaDe
T55oRa8YbX9b2PAJrIneDll8vOvwWJI++TZcs2OsjNSerp0Cck1oDstUfgxpm+8suN0wY62nUbKf
Mzj8t0VHnFnh4q124po0QQaw5yqM1H5ylsd4aayTdf3w81k2wqcRrQt0tAmtU2V/G+9K6C+jet8y
YLsZFLxWbg7N2iiDX4swrz04qTUJUD7HX0Eb6op7kB/rwGUQH88xQRXJr3Acy60gfPgGLc2X700M
MqMS7ANK8oQxZNVL8CsF109UOxAX4Dmia/ZYHqXZQfcOh0Y1TThvi3btSvVCWtLfqP7EBCJuStDa
/rRkW8wg33R34+3IRn6TDEZu5GTFl8ETfCjL7ACw9iFrguUkrx+UGwQMndgHGya5TheEO5d4sfNA
nsB5jsf0xPtH8NLinDH05fsqw/kWNGh++cTuhHctlPeENuiL636iaR9vOBqRGYfqNqSw2gor89bN
4vs38n3QfnTCSGB2jqh+DRqLUBt8RX1ztFJJMhhk3DzHzhxCAMYPQfakcQZ8g0giRpnfdS4vVfEi
fOBxoeJkzoj9sxIuyfqmDg3Muda8kORNn+KrZxs+KFk1DG5sv/1YCAAq6W/m0Pki1dffjgiZVg2T
R+ZT/kHOLX5hg7jZHDPiXQY/fsivDBeSr3KFEzRJB5YWMv9WUfGiEKevknhg1bwGz/FRJgyBoP7M
zbr2+zvYdSFtRbZzG5+8T4IuHGCTq4gFiQaKhenysAz1E6CHKvb++iErW/kaAfBhCkw4CpEiE3Pk
xd64mPoOYd5BF2uieCVj+BDAGUhoe7/+dmLjSBqBKSFRhlsl8MGio0POb/s5vifHwt1YBWMffOFc
SGY6Ao+DxMOKI8LoZEv7PqajYfLE7TlIxm1HrtA61mcQguDnNPcPY6v1wJ3J7gPsmCY5Oj5aXYHF
F4coqxSM7lvRpMd+me58o58C2X7QJjyleNqWYZgY/8eQRRBoOw4IPFe2Ryea+43BoOlDWMTjY64N
ecIqhzl/SZZtGFRb1vX5bRIO5/p6101JL2As4L0yWwQj1yKWFxemwcOF7O+Vzl2PstT7M1YhLMQS
dTnEUgBeLCxW7dQyrfTjZ4ZvelurJ5XAoi2E8zfX42nqLC7O1dFe0Nznk3z1vVStnwMRxHcGo8IW
Qx6O8vlx9qsbV7I9Twa1momTga8RXQAQ4FR2b8ryIbbc7VSM/lo7GDhChdBpnOq32M6DrZcs8MBT
9YBJeDyQ/srAriEnnVBccGdnympM6DP5LJxvVupOF1O382VoI4fK6SNQUFoHgsbiceoey6I7IE5m
4VD4kki06q73++PCj+pIwF0J7GjgUJJhm0e4gYGkpi5XI311MrvoIZjqMMqwv1pu0Q6Xn0tNoDnP
djUMkIn1SGE+wMhmIcmEqfavIF8IudyUfXeZniuzH3g6JyShcG/8V7kQ4mMyJg1l7DwAq7am6c2T
KjsgK2ROnnqfbe89zTRyVrZNVRAcR9qzjS+MWBfNCKopZKjJeUXE9ZWtpwcyC9hFbdUjOjOFYAuf
ewDOjEki8B2Wvit69KVqLqIOgVD11/BgY/8Cy/tkY5HZhs1InxqW1THh562RLVQbGDXU3u6pk1H8
JlEW6Onaa1q5t11w7JE+otAiCmFOKiLJQrr4HZcmO0x8HcwMRdD7pGDYYpyDdTSlR1G0X1aRD/cc
Og55fd4f1nrxKq6s8uAw0npcbPevlXOXym0GV5bZJaZxzo0Tk+Hc5YwdqCnPvdtJvAVxcQja5gz7
gJiLwkl3JjTjTdrS9GO470FEduMt193lJgy8YE2iabIjhDjf+wh8EF3cwDHiOBKi5F2OuKc3Chyf
1vCrcxIVuGVEIwjSItbhirvlWSvxCJEe4yEv5K8yGb+93MNonIenLu1+BSMT1W5wsH96Xb/pl+yC
9Q/8mT8Q9cN7svJRZHGWOcRs6hZvPYj0MACsMwAEfTMGUWl7DLwYtpVyXz28U6fqigdTGZKneAH+
tBCqk8Scxy67ZD2zPI2wX2ycGeZIFJYGa6nTsb3CZZ27sVgPZZ/fpcDi1q6vpnUUku3YXEecXLVZ
Ra5KyB0bWKMuhuF7oJUGFSqpWtHiDnuIjXKnLJhplC8JG3TAKtoBw8JJJbmJrTom75tkkd99Vj+W
UMXuina++vL8v3Ygf/cBIa+1FofA8Eq2TfPsRfONyNRv7cfvjqUu0PgYAdbEaKikgFI83KSBkbuu
rB5DzEkoUgbgHHn+xEHB0swvmhtHXkE4Dj6ru6VrSQSmMGFZFW2jKMjQkU8xMhqwIVXuQ6ub4ptE
VMSRub9ihhCZ7b4z0HY2Sc5qt4O3uOtbxHwem6lTT1VCAmp0dNRYXkgsQXJnm2ZDFY/5Z7AI3hjI
e81JCuWp9u3JtlJii/1hX1bNU236R8lscZmi6qT68rfqYM3gstraDpQme7gfx6jbDXHPpNemSyAF
cFv6TrZWaI8O2bJAFjVZvC4bDVEkp9AmSuGhLtxqbQhK7xNIho5XfS8E9nBfJkwVBukmiBq1mbR1
39rFNZzAgnbivVp9+zmGGTF9gtWk0NYxw7jB2onkt5H3LOq9L5RSKz/T7cqui5O0DE+GwhrGpwb/
QMl/nIgBQKJM4PUgY3gJanhyK3JzoyrH8rrk1i4qN83MXQOV51aBwD+ERGavhtkHhworOYrz3/BR
9tDa9y7GZSh/FleclNc7qn+JbOw2BSqKlT0nBKHPJaQKJXdMEqmlMuBQqP7I4g4YobIUQ7BVkQTm
dS9MFydoBpDS4lrNW5a3xe3YwQjHPFrcclWzNp4G5ZKiZXA4CfnPq9Fhb5dJuvr5wp8PPw84pdbr
sB+BBJdLch6JElmRAwD+Q8ZUjjJ+QgozHKqqgmZasrNh+Y5K6bdfyGLrMBvuM11gyir9DSzDT9fC
M21pZFgKgO4CiN4C6RRPcKM7Jr6k473F89lcY93KeDwEmDE3fo6gQY2fDizS9aRsfxXXDPIHD22a
XcJDtUiECrKBBNapoq3N4PNW4LLbJNl6FT4rN035pWP7RQcCRigHp5mQXcg9v8vOle2/5nKo72SV
pntaREiCZm1r9WFRTZIoNXfYFRV0nyUwAEu6+ZZxpTnhubsUqHhvoxZ0gchfJN7KQ9nRPlizdefm
MLVlPniHgViDx0bYhoKO22RDRaQ9N7uTjKWVwsU7dupdQV967COEXgsSPFu78Puo2McmXyO4ECeU
bk+e4tSNpaPgOD9XdUqW6kAJDX+pHUDOcG3asQQHxJbEF4IYPqvakahhPS5xXX0vgu+C6KGd17Cr
Zmd99hGpIeJzKOjcmdJuyM6yUV+KVRjt6b12ND6vCFRZQk7pjLOWDcvG5NWL7tv3yaZob7H5nXpA
+Gz0T0VLJyen6D6d1IenMToHYkcAErNxpBSgrqW4xtISZVG/ZyypsmbaJw3Zca0V/UIgSlLOnSOd
v8plwpqoZesHnIx14T1ZT7kmEFlmMFlcQ1DiWOsnvNTNmvjaXR+5H4UEUcPtknKLbJulnT9YQTCR
8f/g5X/UIrw0jfut2LiwGZiCTQtzb/SyWxWIYhdN0M/weK5Mm79kNUqQwOS7FoVnMM6voAEP+bj8
wSgMbze88oq/M1iznrQvYdLCiwB0FHoAlmN88EVMWcD8pBf2axBiSW0wF0NYGQ+FlTyWpftHcs5t
YNR/BSL1N523ZomSXMO6iWTunHulA9i4NK4NNLJCxr/xon/qnotsSzb6ii3wrsZqjQBiKrYIw+pd
BYmwD6A77CfYXF3ksPlE173lBFynM8FGrv9NpzhtUkjPx3IZj86YHsuRhJHm+iN5++4Y9Lzn+EdX
jsOeyA+8cl/SX62F22766G9Lt8CGhXlAwF8zV0PJmCRdNoFDeWUPLmefLuJDMcdM5ZR3IaZSPc5U
sY1fErGjxmGvFWgGT8BLSIK3ZkYilDYMDC1gD6yZxV2pGNUDw37BjxftFJcr55TbY7hWQ2O95rP8
Vcdz+GcmyRs2AvcpVcx3AMkIJ2KcfydGOzrmbsVUYrBzRDQKH0ZGmeGnmXOB62XWzGTurbpevps+
fEjMUr1FVrhsHW6K26yrXQi7hb7EQhJJNYfDsxeimtMQH0bRP89emuxmNwiPBKwN9yKDAYdqofk2
m3D21HfoomouFWKIlCtMJaS7tcreOhuP5Ecn93+rBpHmDFz4hl3qGYl28q0BFSKrqt+kKPWWs7e/
9HPmY9SGmzd6KGwmM52DhCI0ZcMbZLP7HY5Uq7Zfyqe0JJa8uE5akOD0XvSAGWfVjOPRoIX71ib5
9pbAf860xaikS4Oj60XDPfGnCpezaL7pOj17emMh8aAjSry60OJ1ThbGobaijxFEUbi+Tu8J3fN2
vjfka7+GVKAniH5Z5Gabot6TX/qJo5O9ElfQ26knRZvkbmfrGwV7T9DzD9kw3LF9CbZTRIg4YVnj
Cdqpon9rra65HWEGH8yS6Z3F+uAjGkgnGAr5TpBNeEDjHq9JDT0PnWzJA0ELJ1OFgJ5dXzfBRr2G
7YAV47nlzXBKW6lPXZsfhF08WP18SBLSsabW+r1oecyXWyq6cx/78uT0w6b2oCmgCbK2nuluKlzm
O8ZBxLJ0+jB16rZDFzkmOYajCeBuOtDrVyn3MD/dQbVa9WRor8OyvXeYt9144aIuadiNWwdTwGue
O89FUf2a+zA/iyY6x6n2TlaBXtJ4Yh8p/dzjbZPK0xdQg1D8RxdFYr2fAPzAfGkOtuueyiBFLAaj
esb/N4UmxotC6I4dO1+1EMTvVs7zsAwYlBeU05IYgssk9bU+JfiGebC6xAvkAk1iYd3p8qqM2ldI
4e5aDaZQh0dj+/cmIOcodU7L1PzGJ2VE+zEY76Qm5AQDoplSk8rJuGmlMBcwdc52vsj4q2Pvybj/
najzWG4eSZfoEyECpuC2BD1FGVKi+GuDkAVQcAVvnv4e9Czupqd7oo1EAmXyyzyJA8JG1980i5bT
oaRu2C2Ba3O+xAPeDIE1WndEVB9fWTu48oQTVQG4XLITNNuSp3dfYgzosK75gwf7b9tUTM876ISi
FtXLDHZyFnA2kn7AU8osbYYYiM1wOoYEVbKKKlQ78jdZMlaPjvUKGVbf17Z8LHuGyVpH5QJQMDTw
+TMzjfhUT2O4cXMnw75hvzcR3YC+wMfjJxTBJ9gGJWy5yKyNFwOUHBWRNzjonDJSHAtDI+aHqVuH
NY5+wRByLVSVYbGNf6b2nx9WRHUYTwYXp+0qzuTarQMRei6zZ2vMtANcAeBV/So2be3Qw4zSZypc
KZY1eCsSe1MnLo1cUKvPJQREpu3uCd/h2uDKuaaVZtykBdXBvokNfRjwapS2527xDtRrqj6TEtNC
XPhrIDnob9g1iqjR9svYpaupIeVAuotHozl6O6XnGUAJQK78NRFlOEZCGfN60B5dy/2Zwmq6Tg5D
MOKO2roH0JBUMMbwEfqv/tQ9cJ5mJG/YM8KO1QzY0ZKDimkExFhjs1qOG3sYrnnZlxuPXT/Vumlt
hFYN5tfZe0b+hgWM8EaZbGJZY5ZjiNbdogEoROTQZNu7YLhaKjM7UU17aRolJcgaSxselZJrQDcx
/B5nllqDlQ7ubtFs0ZaeiFG+dlT49Q3mvTrSGe1BhhdWd7Sc5gmGaHvM1a5qF/eI/1B5Y7977TGF
wO2w+QSwfKTNa1hYd6mWQFfdUOk704BG6GczDLAQl1lBmXPFQHznnoFbjulxuzM7jnFhSw+ZMYZr
07Fm/mztx+WPBj+Nih7tlE8dH3Ta24e8GPeJA2/UsSg7yMmLceFS1lGYGDRMmNoGdQWwfHYRiwpF
tTrgA+d5SGkoqiF/zTEOULRTYGqDeWza9DeG9wAAlQa8gcMcuY8O+yAVRjbDvfP//8EcG8iLAgkF
VltIrU44byN4A08O/bIqLxxgAjNsda3CmzhQK0gUs5+Ha5vHRZCOyl0zTBpz969cbIBZgRWjUvQq
13q59K/qVNE27nEKF7i4Ai4D4ZcOqOFfiCYUDD5HNjd1WPXz8IRnUW3MyD5EzLq4vvLZSwZ9FtSI
TUGWfg8ib42fmeF8mVxkkv5onlFv+j6fcC/IF51Onx1R3HGpKH1ybbBUoeQR6xJnb8ovx8gOqinS
S5HEgIi9eF1TXEGV9DlnQ2fGznsQYlatqz7eUQenwR6qzI2T1HLfVw0WBZTVuj2FEwS/ETjCqin8
q0SSA6s+NSsm97mD5K6XZDr08AZcD3jfbPKVApKwq8siBjQI99Os20AXyyyw4/JO5oSnVsdvMuPk
jZ3unyAYtParfO1NfQGelcdsLqAj6kWHlHQnOWMfc+Zs1KHRJceQ/zwO4SFBz4D8wzSlayckK4yA
FCOle1tgsBqMikroavFcYasiPb5N4IMeROJ6D5qbfuEa+9Hj2F9FiKEY8+tnjjHVxu5cbdV5N7PB
U5Djek9i3HNaUZw5udNZ3AH3984xwS1o0+GN1ANgyKm6uXpRPCXxb8qoM9ZzTtWN65/R076UnVjX
HBSNUJIRhRFRxAVQ3KeDY2XFmtrG7W+VAwXsKQbBk5xBaLFKnGn4ZkkYvcMktVfK/0cCOMMUVpQs
MunFVhB8ubc22GSonkKNMbWRzJjJQdMuuObmXEijOPG5vuSBoFSMOEKy6FC0p0jrzYmHO+Viclth
z4HltKpHWzuqBJUG5HpoX3O3fWOU9JPFwHEWaimmEbVBfkf4bEomK82L6oFc1iDDM894zqL2FMdE
WAeKdxhqeccItBsNWBHQdewrqKEVlluNlj1IkEnaV0whuGgNWMqVqd6qmkxY7ZpjoCxf8HaMT6ND
s1oFW301+h680xheS88N1xBlwK4CGlJCfo6who8ZpCehRsB0vrenPXLryto++KlgpsEnIqqWiQsA
KzgdBDBIN+5siXE9wg4+xhd2BWutMuPDxw3oVh5VV3TEAWF8GfyYNitaOzkPX9JqrKnjoQHNAsD7
rSZ1oqSh2I9cXLG3Q0YCEhbZzqNdsx9g9GToRWuyrZJ2h+r+yU6Fk9Gp/kYT6Eg9ujJIcx5aalY5
zu0wdl255t5cEmKZV5EVp60jEMV5jBxkBFLkdKZ4QQ8Ga9cY1L29CSySOCR+OQhvZvuFLALuJ5T+
gEGLwzWUY1Q2HxMNFGOUN/s8wfQkmBrj1FTh1vQwVTHMvoW1fYMP0l8sEE7dokGNfzyn+laazEQx
4ggm0DY3q5LEo9PevNkeN7G+LABRhf9naB4jI/8yRjTQcWS1zK3qVBbYW3OTn8i0kpeqFn8GA3h4
dmD9ioxNwTTJMXKeSuIKU31FJcLgsWrAmVmRx5eY1KgatSect1lvU1EBr3NVO9tckVfECefULVXt
ifK2czjD0KeKShNICkUlOOf3Pz1LyoqYUbueZtIHg1Y8Rk7isgq6V7toqLaPNIu51rytk5H93Ssp
hqhwbLiF1SG3WntPDc+ao9jakuImaSjBvJJupKJDin6zQ2KQ1Wikf+bggoW7wLESXbSwrbH4Up0y
Mb4HgZM3+E6990aY4CnMIjA08OI0UPdeyKimzJ/RruQmXIYyptzUJsWOFW43yr8wtLr056ziCRs8
WwDcIFrZMGZTNIefOl2kt4R/YxQ7t6mq201cAXMKC6D9iY0DerIwGLit8wQm+1GXGBw9gt6UZUF2
godIOn8vqUVYe6o+Oyl4xAhCN8ZhtlB045XlRR+ADfFk17RnhdbG6X1jZXSeT+eDygALPDbkcVek
zUmFiuhga/q/MvW/wSmNa801tnVT7/vlxQx9Ham/yt8hjE7rxNY3RUdzfdvfK8Ptt6Mc9t2rCYNt
JU15rKbp/t9vl9g0eFWEmde1m91V0Zxn9ll43EhU1B15aJrFzO9o6e2WTImz1VD/Nn1pbQ1t+i4c
GG56fSzRnh784SD83QJLr0N+tYbV0E/ao2t3JAQ8v9x7TAiDWibnirPauR16mD3zeYExMGIivFtA
zZcCUyKK0yWq0wurJV80TJIgb+39kjvQKjxnZs4YgXRiGVQZpEctn79DAfOJwfAHFwzK09zxRTVW
uq2gC6yeIyNDp9KKh3Yub6PVHZKeNwaj/J7bEE05Ot1LWW1eMAB86rjPZqZ8zSTOQ4snSdk9sOXn
wiRMWobk2KSTcOExNXDs445SLjpLSGw8ieXMb1JG6T8xSwcUgLRjZnI9z/199P38NPKfqhvzCTcz
GQAN9KE3mPtREyefrC6Ytvl5YpS2ETSnFarYWN6RMktfQH+aTevO/53jfgmdbQKXmyvmd7wuUPa3
oL7Fxs8Z9EAQEoHlJCjAOWdoByeYltx6S/rbiKqmlUlMaKWMF2iS+WqwvhMCBBh0ScoPw0PmWIeh
T6c1NeUYIK6aW4ZBloTUe2tMHGbd2FDXeZ20gzV1FKZF41WYzbCNRlZjzgpCztemhNOKEwcfuqXt
o9z6EQLOY8fYf1XED7JEDzXpILUaYNO0zD3lfnsj+/fc1rjDjLKDsq1VTNrj8bR8/x6AjWDELiYK
9QRT9ZHOtHtVTI+yarotAFGSzeA69DQkJmVR/WeusZ+9emn4aysFet03t3WvdrNVga1vMX7Qbi58
90zQm3FSZ5zsHLloZDBJaV6NgT0tTzWX6n2d6U/DZJC6V4QsfO+bqyil9ObjqLwNZ7TbLKdbb7CM
Tj42d410nROfhKJ3MixNixY7eSL9ZWw7dFKqdAo0R1Z5eExQOIX5IPX+QLqfJlOdTgUNvG7rUETS
fsext21GzPOU8RmtvqDmcSeST3ocnhmLtHs8YJiMqGQSTIoNGtpDXM1dDxt84oU6iHx+TMv0ovsp
fnV6Q/F3hvpW7R0//omWkjGqRIlG6FdLUMfiVEiJ5O/Xogh/Q5PdBvYI77TjH6jA5Ro60bfRtoxF
lIv3zBPRPXH6XWJbFfcUTIUwT/cNIhsz8IbrCSa7EZsUTIfVFKtzn5iPfqZNe+8360z3fx+AnVtP
oFhWIFjlDpgpKZR+PLgR708srb1RUDzL2rXKHI9RinzGwI9534/pLImJtpT8/TQxbGxD5BAfzOeh
J6jjdSFDy4a0aF0+uPc86u96NRDAbxUfbUWLVRQ/0m5Pj05Puo1tcGcJJfY9dNkdJv8m5mOZfTIg
00zXs0FPGHh1tVMqf5jy8WgUHEmYOif8l3xcbg4rw1BwqQeEy6fYMqJPxUuj5LgxsvSaS+CbhAx2
xeKMcG2AYf0wYCzAsD61xXcadrD5WFfTluTQ4GYBLEjaatscTg7JutFI//Xp8DnQuHNQaKt65n+W
2fDCZgvLcJGNDJ4Q1IT3lJLKIHGsf0BjrlLQ9JSg3IfGfWhd1oR6fPJ1MLIzMFjAGyTsyWoQPuNG
Yba49ifJpycnSRGAUYerdG4uiDXhNlXzPQdBTr8I26bHPsvkE2Rqq39rJNWoQ+v+OJB8c6lDBxup
BRryp2jcoVpvUpcse0yAd9NmWrrvwLNRJjO1+3kwGDWo0WJR8SizwGlUSYyUFXc+bowPkfZXaJ2P
lxO3pebm4iRNjm7KtQ5zXsjNrLyU/M/IvIPyz6Ezd/RAGg9x5R0Frwl6RVC2pX12av1txjFCYkOD
azr7+0qO+6mwccG6/rftKzpMrelvku63X9QfWTIQVTb7c7mQkCTKW6AlsA05UJs+4RfE21W11Ib3
42dLwd66STS1Gm2SUnaDY9oagWsm/N0dz3B4ykt2+XZGqnHlcB1norKYRhkx4YpR8uIuLPpJHaeI
g3ZU/SsN1kcbkAj+6uJAd+8zOFl64sQu4pTDgLG7dpDrzQwQa2N0d3ZeLt9OkPn5U+h7F0dEX01T
aOsEU4LQ9pWRPGAS/XTZ/JucX0LTsjfpTve2SptAjt9uF5gTxImBV52sz2/OmRCF8MnjXh4Qi9mp
uDuNdnVkbPiCM3HfU5wsQj4J2KdnB9lWiJ7h7dmcdhE9D7xTBUenHbAQjE6d/Kdq/Z0w56XlCs2t
eCv86KfjIYySZXdGnFnasPl9hQpfXZvNMw7tLdD5aab3ye3uaRWeNbPcO7yjcEWaU2NDE0l07SUe
/W8Phz9mZowyTkQwc05+pJyeZzq64eavdH28GqZFX1TMSK9Nl7pMaljKm+iy39nVN3QiA8qr52dX
Mqhys224wH7tYnyYdPrnrPgC4ZC+FWKySCWrqHbKtaThzmpJM08UpK64UFZEmNZRSaaL8mioYRhW
5VKlVW9DfK6eRY9brm9MDeQtZpDD7MJJbn3n0PXaOXT1B4wUe8/N+cpQGJdF2Eu/GjVhg3GfmDWu
UU0ZNxKnj3msyLNn0Ft46yhZ/3VDdQEZgZ26mAMPYw10rQutQR9MaR5EmwWMwa4dV9jURGWWKX1K
or3X4cBReXYftdiONpPufXopzUAGqzqDzHgd2uS3Hb/5VtumiS5zfnJc/YzDJbAzqpDVvQtbuEcz
YwPe1pYzMelialJUc7RaXg8EqXVpaRp4kI6BQaRvKNli9EnJ45hzmqkxa4a2OoqPydM/hltIBo/F
Qax51o62Hf1EQ3lImTQ6kXeGN0PtSElwRjQf2GUIt3DkMyBQcXOmGmeuMRIpFbih/gBP9VkyWqoi
+4YD9wopYJ+4OmVr9AxjedoWlvM2i/wpq1yuGURIbMG/x5rkkzvjNjJp1Z1b8z61HPpjfd7k9Uc+
8Xr0aO2B27c/7fikIve3X2AbIGeOOZfkgIKF94klOlgOeLWZvo2OOKVacYe5i1abbhTgJ0oAG076
bHZDRyEoQJgsC7/dGlVUa0+afafA6tDalEoSEgmLwEtwkGT54pTRvvWcCWGjM8rMomxdOeqpjdnU
p4JdiyIdM/XPc6+B0tb9I0+XEbcnL+pPDG8JbYeEaUZzPRTyZuj5K+mZYNkWXLqa5yz/gLvlIAna
6zDzvtkPqyTiNWGfYdH6LTLvXpIQRPCwdmOP8xpldUAti/vhwZDap+nbxSaski/fRpnx7J6zP/0H
qNnUHLzns6xXjfDzgCV9P6b+zZqLXWVaG9WFJB1C/yVvk7fILN6rxHEwuseoY8VfbDcnpmW4TZnN
E9fGKcOCtG9U88/OIaULTkOVokJ7VFgV/aHhoszI9lTp0/NSv0jO4laZLLrDsulD4b3FLAtQUlG9
woehoylHdN0V48IxTkcECj07t81tTOiG9qBUVKP7xM34bNVREZQ+4MzOuGEQDmmUK25VuSVcj295
AlbbKJJO/jnqw31aelSqJdU+czR6iBEB2UPf2ynZEH+/V0pbJSBKUeKg36Tl09ASysoeC+hZOOjC
b93on6si/KhTyAIO35BW+TfPLveia++QEK+WD7lp2S1q+TpMOC/ElL8VpvMrhx/PjB5Hj6umnf6I
LPSDPOOR8TXC5TQgcS+4cfNmP6Eyyc2QUdJA5xSY+vpfJ/QUdgTwBEBnOevVrRsIx4yGQ1y2Dc8u
DxJ0HLbBdHyeQvdFARfCsLKd/+twGfM3zxlspnJ6UFe2QVKAhc7Ruq1m+S/Y6y52gygbtcMJcwHW
mNK6zaTMSC6nNMEAjOZromiX+7jOn5UxBn2WtVUyOjdC07+2zuagcY7u/P6lKMvt0GaPpsz+4hoV
7bXx5r8066FeDeO1/cNFZxzjeLhazVuRTq8GDTwrj+K10P90JjZ0HWRnbXqk1tUeoI3kMJbb+HCx
qyEgA3mcN86qT9ABlpdIFPHjNLr0Fs+bLGYdNoMkZRQPEeHA4JJFfdcuakibp9mhRGTRxbPSCRBS
4lzXCrXf8t5Ni7Iqeos8gy+/n4l0wrUl7tx2V2lGBpG/4j2Nm11DlA8/f2CHip+zcblHVYfWZ6zN
Z750LzJq3MEj/BHEfvDUNt2Gp2CToLmZCNVAt7dyyxwuR6/WzpoYn0eJNcpM+P6zEQXHSi9NXByz
ipDGMHHqzvG3+BSWa222tWAmplWKtYMLZ66x1fAUxnP4lRsj1jyTTxdeKVnSK4/XLtVHRhRSPMJ+
v2YRb92s0MSm7NVpY2wfVotD+GFKml3kUbZk9PmHyulpckLQuN6tAoAQiLcm5hUps/E4F224xcvI
3I2cdx5z1KGoaSlk014j7EfxSMlZx+vXVfmWlzVA8wCqMGeMtV1WT0Z3mf5GqdS8q93kUnMNHrD3
LLZFZuh4AU2lb12TH1HK5COnMHiQtKNnhnuxzfkKYu0t8d+KEj+kaMx7B2FjJ3vjmIA2Nd3yo/X0
cmsk8zk0HcYizjKObtgGIc5j4n1E2H+pkuSrFeEjjK5V2fMFtRyACk5tQZzjd4TM/zbWRcKfeJtw
ak9mHy0nVRo5w2vBCP0sbb5prc+fJrSAEO23He1vpdMWO0q8rqi19BxGK88iB4hryexWKvWv0M/4
DKDWrZy2fCJ3x/yixTetYbw3rUPDQhZFXDCIHayycHqIm/HX1rSHrtCo/AEY3Vi/DbF3p0pPmIEl
LkUOsBUpcg1bRwQTJqb3ZCdM/42ZDDgumu7YPpr2zC95loC1MNRG50CW7Ys1sBjrsseUXLO/0r+G
qWt6tlqm15IcPPomX2Gut4/C0y4+pyVLuiUmgm6r60ShzbFHFpkRmzkIrLkbvpWzIVbpYLjbQmDg
yRv7INyyWmcJanQe4+Pwp/wkXaxRiOwoNV2y1Y34s3Ga8mA66TUsxN9kDua2X4CHkO+jDf8IHp4U
MqfKfpz4A6VlEUXGX3wNSTvdI2Mk6KFfmYZfBzzUk+qyVVPVZ7N/ZfbB3N1LUyph9AwuAz44ifsl
zNCNx7NuFYRP+RpnoeMdqIwdflKdi0l4h2Y3HO0F3z0TnM7bA0hCfd11XFO8yfp1ZiRhx2npd5bB
zPeaJTocajgDqKPpemRapQ/pIxDokExb4+4IXO5FE+o4Aes/kVC35VIuqkV/aIXLMHNA9VTNVrR0
hmaGc5/tcsStsxWpcB4H4w+vB0CzxR+UQgJjQ7Xg0TGKBQ1nB1VLoMPHfZqlb66Dx0MfDCjpbRIY
pHooUzUejMS6KddVWMjbgKNKuArr8mO+FHidMXfx7k0ZFIIw6+5WqfH7pXQXDxzMKYdw+E+j+6Xs
UahqTYZ1KRmWkfsvOYujVcMqIE34IBLcTHGxJ1n7Rr4X/J3lbR2gUaOrXquULx313lqlpB1XALNx
AC6654jtdNU2CHXidaCQVxQOE+oRHsEuVv5T4vjdDhYlbAGIUfiQvo22+HCopjendkug/2a3maKk
oaRUPGuHFUgcFWhM3qJy2Ye8RzPj5AMRHhmo2DANMOhFsgO9QiqSXfU8VcNzh0qUx4b/mAnrIioT
vaxPcA+E+cFKXyL7S/eA8GkT3RMCSVfi8BSjFOfwwa0hRg5W8mtTLVJ53LKTJdmTKm1NEwJ9ACbR
HZezZ26az2nbfCUpsSyKZ3fEg/Cluh6DFou5VQESBR1+xW9loTsj8jWyXeUYjE7ATAgJEIZwTMrB
M+Y5weh8oDahf8ZVsUvISb65XfymXN1b227669E3g23SQSkM8PpzKeT+ESvWVH8xTESzxNwkv7zI
BmixMH45NdqZcy8jLmFF43/q8wIk7/u1b1jPtD21JzVtWx3iaCVNlsqOqFkqKzbFmmmrynegeaAi
4H0jQm8aVFwXXGbiEHd0Kuh6sbVzazD9JXJ8EwbjWITjNMtvzGTQElrTLZhZd8jndGlVmku5Op7N
feGWJ0qTSIT1C1PVf6GAAWlm1mdKnvB2lUn+osVUbwgXe6rXMwS3QkwX4zbu3NuQ2dW+HS+qnRl4
8GFBKHrAzck9hABiYMReyCf6gDZm/GsIMCao/W99we8dsiq5SaM9KTSlCIxDqyC46DHTGakxc6mr
y5BO/XLmc9dzE/M9T/ABEush56Cz4ucgZTAwEBCA9O2UGb2JaA0j/IZczQtguNFRRkm9jhB9E/U6
h57BIiLUZkr9N7MS3qMEWDixR6+sMOzXsTVcS2QcErwpUya0oVTnQ3JtDFg6kWDcDfJKM9Bn1qkT
PIdz13GqCMN2aUBAax6x0LRsQHovqQzZq0Fyb7sMaIeOZS2X6DE7aC6+SsQjz1rkhYw4StgCQ0MC
NT0M8gN9h5rQTmrmUAlJkKdLolaYD4ndXXsHvAFS8cnK7GOqNeMm5zDgTmlKuFOPDsQZKRQjO8iO
IC9DT2gomwYuAlSs4vJ0h53E5zpU3bW2Yzp/+7eKjMdzagzvBUJjwlQzMAt8bzNqa8SR6QLqEkW4
bNqd21yM0C+oXyQQP3OvXsF7wERNIn6lQzMbHPYP6p/IskaNtYas+NfF8T52pnFjVSHAhbEhCFVD
v3KIJjjQVYw6f2qgs1FenFpHeyYA4PcDi3Rrb/qJeaxMCXCHE5lwrN2EbtiAquqBglVvDxaPHjGN
KVFKhmbu/xmav9Fjwk9pC/o50ZcdqHOCyHafR2ovGmY4pGNaQEMFSBeK92xPHuSIj7hRfrUlhnyZ
I5EjK8caU18m8EOpo2c75Y670jnnVFvCcwmkosdHhMlv4jRia4TpvzTvz8i7Q4EM7aYIniYGSsp5
jMAiToeD0a5OREq2VshUePwxIF3u+268FxrOV96aNe4P7yRt9JhEOv5GeWpbV226GZWDxyPeaKnL
/6qCsuvqpevpsKyL3Ny7s5owglo4rzjmxBikNvX77Cl7N+TU3YOMZ2L802v9cLA7yh1grOCQM4kP
V65874voD1fKq009JHdSZhRtOVYke0iIYqfqSj8Ic5qROqaQorb9S6tTj5iqh8lNyn1RHvJF9CzT
6Kfxd0sOwTZKuqghZ5wnDsaWOT+WDb+15ujXrrU+p6K9F/MoAruNbFKwu/+d4J1Sp7ix5K5i8H7r
NhVB1mdT4/dIJ8SBNhmuBoZ+jl8hQe5PkuHDAUffvJLG9NO2BNuRPsJmASixtK+gO8h1xZCSrP6d
6rQ7rpEJDOuhGVhK+yVJZkODGcTaSxbzK3eAnE6TuU7femYV+3HQjaCcxEWanK4FRcduyVVXr5Lj
rNp+bzmcwwuygFpunTuYwfyYRbt3WCK3hM0e7SbO1nKChQQrjON4uHNcV8C8YvifLuzXSHRxgOyy
TUjsU2GJXIkaj/LMxUjrz7UgujZ2VH7nkd2tB4MXemQEt4FsuY6zqOPIsZyhO7jIZMP+6i67TYth
uM5Dd60UFSG4uf6584tSWBwGOXNrUw2knvbUTe4nbVJ3j71lZfz5EadS8ARf08SnRx3WzjGhJlQR
SzO4Z3edhN5vNMrXGCfi2m+HrRejxscDSiCZ31J3f6OaWpqSuwS7MW+WgTEXqx8YDSomp9ggd9B4
qxLtDwCiILKh9f2wNTzMONBRH0yvQQImnMoPU46ceOI8BB8RV8cxftFdzoQqx+M29267qbG5B73r
/lV29O249c3J8S8ly2hKG1400mSB42X7eqiZXPbFoUstFCA9XKc01dBlqqiDm3ljXtQ8FRs1qHXT
0T/DkXUrq+lNzmRSNRLKAw1NxVTzeR+9HokzJR1AeNJDbZzpKvP7T4+zj1LR1rRNapXQ4CiBmQLX
n25jP2TbrJs31cxo2UdZZsAJodA4xQliZ+rgAm1qmDqMUJbyAv4xYsWPZlOTbaq8UzZ080lXH6mn
Ae2qLN6m3NMestRnjjoQBOmbLzu0Ks6I5N97O3eh+430PE8VPDcNx5Nf/3NxkGo+hnQc7HOQRMSe
VLMWTpm/0VtPy1kQEUJPp1EddeKp1JLxGpiSqH/dWoAo6VPyvX/jAMfG6bhaMR+j/Yn71ZT01Jqx
LvYYwsD/N/fCMlkokJjoFI82srb4qQcbGY41YdFsUmd4A0JTH2m4/VVeEm6twbmrsNHOMX03mENo
cqzvcRNtUgtCmtmbe8WYUWFP4VQ9W+seoW7HvjCBitCw4VFn3TXlLrbJl0RLiWZTzPtJ73amDhpR
V9UHJqfH0BIQA1om/K1g3dSXQOygMz3D7zp0erZ1DO+DEbW1lgX9SLA53hJnvFuYOHZiMh+GaK87
41c8IGA4RfEuB/lV40jRdeqDWhhtgL8+pTPCAqVXWLb8a8NBQG835X4O7d+Qq3dQw9GINbHzhc7U
khi8YZO4I/oIZsdtx0cixul+MnSMC5HRrlzriaM8vZOE5rMWDEWTZdk6TXnXlT0+oXYNGIyyL6os
iai8+c2jEeqfGq/vAym/XS+9nEXEW2wv+rFt9C+YmIwiZEodE0uPQZEp9Ek+pEIgk6ecbFCNdUeL
0LVkxTwfhCashmdZG1dgZsu8sTj0DeBMbnMWvXJyzs1VRDd5D8gLFquxnaf4Q2/AMHUR3eymx+u1
zIy4F9WrOSWxkE7ODavwkZGTTw0lUTyLG0Kh/RDF/27EeycbstvpfFFlQ5ZFlC3f9RwURgUoSXSn
RKdj3MvA5sCjAaTS41opvW5n684TGeUFCFMC+cop7quZsi9aeH3S5upiMZ3b6fYL7V3PDo+J7iAc
EQRRgZeVh3gs4iME8LPOuQZOGN9Uo1kvUx//1AUR86pbplRJYax8TICsHdwUlRl+AcGTG/rruFTh
12M0zoPfmTcm3qh/yTMWdDL/NG23EIkCL2IPpDkWq5Q1lXBpxH5yOZf0BGnw70RflsvnKbTM2Aw4
DSmYwJyM05frFz9rpatdw/kCEEX8C1oiWlNneMoqDSmy5X7iMdkYk2Xg1s/2A9Iwta4dhY5D0t4h
CcDyNOM/BJEjlQ/uptc5VDncqXJBWLzudPqlKDZ005D0T1I+yIj7KOkKhikT3nYCTfvR1T9NWV2r
RL7FESaz0UGtYt8Ta67Xpf4yul7xpCfgyYuTSHSMJd5wmzLEmMR+pn9EkppgaUL8Wfc+XjpYsvvS
LLu1inAN+6442D2hZp5AjMxjzkmvfjR8QgqFy69jjrhjOMTQm1mRA3IQTi3dQ86H7NWmknI4HoFx
cLWt76NQ1v7Q74eMOmcPn9umc7q/uCRCn7HtBsIFVx6ZHU8fHuF1utDsZqv4cKMswsGe6LvE1HeE
i7hkSwLzqej3SRXRr2xsjb5iRiOTS1+p8URpBI7u9cAt7hiiTlpf3lCJx0bVBxH5zhbxLiK7gDPf
S+UmNnjllOy/6U/44nRufGilE1SjcXTkZLPTTDSfGeWFjSxZWQ5ZQ6mKamNN2j2T1VPFhX6d9ckl
kTB7sVuujeX70jFnhUxBOurr9n3Tv9IiAO3Uoj8xqoxThOXySJcewYEiPqBPu9xG6g6bD+BjEdRo
CquZtAn3ZO6URfSTDNq8t8t6XU2MB6KZPYn2dWpgfH/naLG5ie2nVmZWUFhCwo6PsGOApmMwQAG7
G/JQYCEc2Sbln6Wg1k/N0Y4nhc24GLdRyECZz6SI69dR5OmlnxFkMC/SuIt5rjAypHovu3a+Ne5s
eDd9uncZnuByTuPdOBh0CRaCiy6thr1heXsBdnEPon5eQfO/I/TGO0IWHaRbSH9mRzeo4sVblXPs
rrOB749mVAIZREoohudOBFagckZSO8UELiV5XEgGNAlwj7KdYd0s+Dxs0/YmG2iN99P5q4oAXRo7
btvJxvqvdqKJf0qTtIOefWbCeGmkDr9Tr2n/Nn+SDsuisjwnWGLp9E7M6LjbvE6KB83GOlQC+uvG
/BySB1/q4a+4slcYO6pXVrKNXrqEWP6PqDNpjhNZo+gvIgIyGbc1zyqNlrUhJNlKZkhm+PXv4F68
RVdY7m7LqoLkG+49NxanGvLjpo4qtFBmwbXlU+Wa+ko97KGc8aKj/eDWkblI87DyoCRbBzjBYp7N
S1y6yUYYFzVhvMq6ZclyBCbiJmFX7FOHLOq+vXhGu+sRv+wB/78WuJ1WYuAH5HfxEXtgnEDdNmmy
yVqCpTtUXlPWFHSBRrJdEg7c9DUKzKMtCt6GinLWakdE3KmVMYxFnN9/ItxrD1i7Y4S0CYQJb6x3
Zjo9dwizWX+0/jpqSRswbadfjy3jLFuU6AWGt6DP7DMKOuHl7b6YF3VqXr8jdMFpWaOlNQd0U4s2
J6Z7BQB5Ixoetilb47VnpNap6lKSJ9HjS6jvyxibc+E96apPOmhJaFTmbVTEgC0p5zU+0jfCuc5h
MSS4ukjorm4tA4wjcrW6qNMrMR6PS93Jx2D6D8K4Js2sDxJFQVbznpkYAE+w2t89TEXMEpFfKiS2
mIQpp4uUjJleqUNkl5BjsMDP4R+ETvKSWB+dn/TH3mXEEVV/hwnJfmM2xYOdij/jzDSpYPg9sfHv
YgVmU6MTkdNLXw23qvcixvzxsMfM82jjINt3EUKGxhzBeZ3sFtp53dl/wkYfq24EIk1cNYZAjBgz
4uzQZB9UUkB6CWLpaJopW6s7hCy2fiij1rXfHc1+crcEINtHMyhIWiQEteH6LWOwwJJRcTY1j8Lz
iD/XwWe74O/YbVhL4tdcE+EcLbwtZl+XYigFl37CjnqY96Lz9H7xxtAl6wbDeftQgV3djMZj3+GV
1yAUWUeNGUgc1eK8+qtwcyW1z67m1Rc2PIFhfDMckRAipZ01UwGepTOZ4b7zGqUtJx0+fiT2Bvu7
ePKPc/Te6KI7WGVKPogeH6G/B/uY9CRT129xVPj7OGtx5QxyFyfmIbdwyc1UeuwRk0sDPH2lJZ9j
Jka9zToPOHMXPdShoQ8qrlz+5Qx81YNoUaM6LnMxkVBZ7ca0/vF6HrVV7cGOhk7EZmdr12AWoG1A
wzcbIAVs1fBfLITO+Q/TivBYd3Gx8iddbJg/YiyKc3uHFqDLmKV77txfnHxOd5MVMMqpOp64vWCd
RjxGG6QvU5E+SM/UR2BCiw6HJ21eteahA7W0ygUtf3aGveNcgYsTFJPYR1a0YQMRARubWpe5uk2p
ASTUqjZonEDctc/Q9ZHRmMOLnPsbaj2OwFKffQ/iBVo5e9Plr5CMzW1lIPRhekGEUE5WPISeZhv6
gb/yRCiuU/hoe+j6iG9Um7H97vvIOCZd9vPvH7BaJ49VP9Lm7pra2I8G0uQKP5c7Hs3oR90QJowO
inWYFZ/RwFQA5o1rYSvxlatfnWU8VyZQWbwWDk4T0ThrE89kTo3dyAxIUHPNoYwzvwPLjE/rnQoD
+hflfB55314izrZkfo+E9Y7KmblNVj8GjUNvWBHEjZqAaKX5rivY/y4eMaoVxKZm/QGLvj2WsfPD
/eatzTYZ1rovrpDqv7RRYEMTT3Oaw3yIeWpHyBZwcsuNOzmkPoykOVMq+MwfKYsxfaDB9hEhV2l/
MVxcYTiuqQes/CIkRx7qHbFGSdAa5t9yFAqxRfkdLvPp0nNjRgBOcBNANylVGKSUqNXWrpuxl8xB
Wkq6266w0ZrOCI1TLScm0NLfs4pEKg5EgSkdDQYZxm8pR/w2yca7yKORIiyIMAdPzjrIUiyNA9jQ
iuBuzPivaQPLY1mGKy/8wNyyUyWurBEdkfZAGJhjjp1k9HGKh6DwWHgtuo5648+kKIx2/xjn0UNK
ScOq+JB68a8YsTuCB+S9QZBOu/zYtxSPeXUTEaPfcOBnRpgN5jzEphC4TLq3rcvMQAzAwUiTqvZW
11wTK/hqmZBx+2I3JhQoZVjc34OeR0jR84ebUVceGo/1dWfthQ/plbEJwH3U10HPeioNypEOO3kc
fOjhLgFYzLGd/PTvJbfV2WORvpe1xjDTd7tIubuuzKFDd2xgkCkSXMBxSQLfd9NmPZUQayJhhA/J
ZBb7ACAjM3kWs4P5Av1hFdf0wJymfuT2O+7RApkXQOlhbH4IvPyxZHZFqBWeqiUFKDX3GMCbjekQ
fZtYOOwB2+V0sROuDMYYG7w6eN8Mt93I2to3RXZsk7Y7552BpqhlSKnx6dbAKwm18EFtFeemsUpk
aeZ3gSv8kPP4WfoUdDMOCcIqzsn8WKyGXrKZIpXvcNmRVdJlj14OY6LLSmby1fhHk4u7NQt2Ga7P
dN5RA7n2VnbPWdzgeQTKQuzbOpcZA0hA656LwsIfkYJAQ+L4NX6jd924nkHEcmI+lNJLdzGEp7uX
R/uBom/ROrDArnBTgp+7oGgmJntwHh3qetqGckX2B5scpl479bsdZ/qoWv2qZcmKx2n3qe8MD7k2
tqVWsM8WZrXrl9vRc9HSqBfLlwzLyirb+c1AuDhTt3VpjJqV6pL9BHMp9GOuTPi3tdD4MVKeOZ7Q
h4AcpUvL9AlR8F73xi/jlHENvTjCOMG3WcuxvRCNnV0KDQbLb4jurBJ3At6T9Be2Bo8RbCFcQCR6
CC/43drTYaK3NjmMhWFWm9oIdyWCSAIFiYwr2pGocJbjvddMKxWT8u1knb9OhCjZXPchcm189b0L
wrrDR8TBviCywv4Rw2y8DmbvF6s3FBoS0mm6wKc5BBv6HDCjsNY40JbrDhOXAacKcyPrPQ9iZG4R
URCy8VqhsSrwjOTfLZM5I+ufwaLmUNtLlMPaPYquMtcJWwHsMejWxZzctNg4LiotJsR4l82tqiDO
mW5tnhpX7wIjqY4D7XWUCO/uTD19JxllsnIeIw+hJPImldhvVqyNL7OxLx6ASv6IhWDSYoupmskC
qOodOzv/qUMfn2f6gIkhPrQuESILIFCymT/LObRgq2s6FN2dvbL6A6bGwGiLAzVV4pvpl7OJa8/a
sPrJz63ponSqCJ82lrrMBNvMt8P5BnXtOlvVp1O5rC+C0fisOxJPByALk8eCSfvmm5qzLdK4Nfuz
4dt08BEY43CLqaLQoufbzIv7J+V/x4WbbfKwjg5KtHjDEQNBiyjLx/kTYc2W+wqHyLI4G8iERU0m
UJ/gNqZfZvbrzu4lgH5qpIn/7HazfvFbc2BZj94t0o7DDRc4bO94jlgzFbPpo7RVAWUNcQ3lZWwg
//XtdA7mYSfssDmmlhVdLP1UjabG5VEeZI7YrbKhjjHVb66MszrGvqaxKQMnO3qWh1HIXZMXNKHq
VJz5PiRlp/P2Kl6AjD7EMNuobCa4M8e9GV3znkLMAG8kXJf0z6g5+EndnXLTqq5mYgcn8rRIU+uy
B2xdxTZm7Zk4+aLnYd8VlvFb4cnuNo+aqRJ3Cz1PgOsAGA9z6MeOMdm+5JGxLyVNB1NOuN55j2m9
rV7GtPvTVITVk3nX7AHhUxc1xQ8UADZfLJZCNVhXjzkvLAk2qXVAFd0Qx11X0PfZmdB0MLfrfuzw
QZlW8hc7IXT4RxvHeCKrp8wtvQezRxA3c6pU6JxVNXFLNMFBzthdl6W+SCd4EHCxAheQQ5w53gt6
kpzRywiBiCw1xBrmrcqw4dSO+zHZ0WJqK/rXZSRBlbOs7Qvao4L87MoI8ByD/Yhz5qsUmA9DpdIP
tL3PSFPUMWmhYvi+teAYXJuRXscSo2b0b6NISLKsOoM5ZGgNtnZ80LX4rCPuCZiZw9p0Fnklzm+S
P823ESTksWvyGP+xmZCvjolrDJh4AjQYaJKZWaUFDiUMDq9l5xb70EIEkpeuebLEnMLUY43ErIhq
WZWbUELj8UL7jlMj29vMORdFZL6vy79+7IKkHGZyo2ZcgZl5zLKxe84Lc+WHbbSpyqp9Sd2RwEfb
mTYQlrmOZTpvEkDl10AgLq6YMe+M0gMzWcnqCAoz2BRmPaLZjz1ojqH/quwYIojfLTI7dqm+bNU7
VKOdrq1rZON2cg2AJTrKjkSFM3kcEJq0Q9y8tlnLIgr+KHMavpTWkG9ZjMZ7VfXNKxESmMoxyfag
0HcJQPNX7FbjtvT5aP99aRIrRaeauft/X+Kcw3sSvkZzGh85dR14rDsx87fpQtRZBsrFqvDWo6DY
chm6PhJIemtmmm7ttul5nmuxU56YjrNFs5z5VYf8XMGmMYf8Exv/fq679AeBHcY1ZxvgK/+IRkx6
nm7nnT8slRtVx0ZOUj9zqxFVH+UoiUcMYcROoRZNvObTbPxDLOTJAb3z5k8WA7MRe4DPm7IxUO4/
ATC+5ccIqs/z0IWIXww2v6qIfyXtVN06agO6EzP+JZtdn6c9RGRAFAvRKRyaere01qd2oJNyclRM
yDQjMiMbQZQ74sgik/2pWl6wafmrcEYqPc14rgyzQ4JY1P3e7+qS+WnORiBz59u/lzLRCE5yAfck
YCuBBv9vyqCQiIDnprG7+7+XTiX9BvBVxhI4A0FpkEQ5Vao6ov3ZIq4K13YsIuop+GjB3D7Ogf6p
QkGyBMkNIjOdM2Mu04d4olSLjqqCVOXA14CA5x69vNhFzPdJnomPCQREZvwyvZiluuVdbp9qVx+0
zKbTvxcmVs/hwA8jcBahmC8zbH/xtOU0hGxYUkkhfrl2Ek9SZrhvHKnsnLKM5MzllGyDXB3IoMQH
1jcChGN1VYDj9gVu9T1Yy5eissYHjK3UPg42HtT4LO5oq7Hu2Xrf1WoRNJTtKUl4r6pZHmTpQDvN
02Pvqxt7neERI+trY7GRGFNW/l38wDTxQXPMnnpai7hV19mpn2eY6g/VmF2TPCHzNWC+0wZGcCI1
lSW1ap6EGU2vwDoxk1LbgEsrb3hCkDeF9nwMZqpGSsSSfKKtSdjmXaJGoGhfCWfApC/r5szos3po
pPtsGf3JJclCrUjzJUIErcYwmvMl43qiBAvUEd/Kr5g2fJ0MTrXlieQ/zTVs2eYbA7eLOnh50cM+
m9Apdq57Y0GYvNjNeKD3TdkvIvOz7TA6jR6Pfo5g6HV2fG5j9YYOb3jmJiuRGj0ZnVUdMBtaD0EW
PGMZ7niYLmRQCljYrwV1TPFiujCHjCj7aTNsmApjyorHvLkx2uCLy4BRV1GSTtICiNLDs22S5pGI
TJzIm985UnU38iNx/w3C2RmByC9po9F1OB3bnbnfR3VlYyaO7TVxhwYoveCA4+KD1LjwMIr2qesb
5yBM61Lm6fCUhlpeVTTdFNl5awttzsbOhwHb+TyRJZEw/3PBZ6ToQWtjOtqFYz3Lst674OkKmMGn
vAhfzKI1z6AajnrCSdIhLt9DR7mYsNg2ECv+GEHwMAk+yMmBTVXoELXVJLegovKz0QOu1DhE9kgE
chPQn63aq1dYPDfwcBvWBEHZMB+FxZZ1bIiS45t8JVmYna2ojjgyw34bwD3bKi3BNxu1cx0zdBVt
ZfLDg0NJrOjms+53UJ8QPc8iiinTX+nTK2JW1+tyaN+7Qnz2YjIOAuwYAxYImil+Y4K0okq+zOCK
SQytlrl6OhwsUMCrJsSFBN19z/QBjwCGNFcPHgoapKvDHLNSz/gxy8r9ZU/YXTtQvg1Pw1PlitcW
zTbjH+YBbsH2o6xoycvEBS1dAhokC4yebczOUTHW6xFH5BNIqsNU53IxJyJ/NQzmiMloQv1iA+63
iBrq+aEN6Y0xLFjbgMQTgBCUGkypwrUWchNGnK9BHr1gIMkpRQz1e9gMxAqtAymPNUbTveemHNZ2
1hKTYtx6ZcrdoIKPAnLetgZaluCEeyEW6eplp3JQxjV2B7g2Y50dgo5uHf4We/uW0OrpHLYMz3OC
MiQnyqZsxdH796kTBbII5XDM96C1mubFiXV9Skvsds0iVI9iWM1xyVDMb4tFt55LqGxMMULKRlxk
ON2KxfAcWb/Rbj+nRuQd68BnCDkOrBRL6u8iYqrP3ZJqZdxd/5gL31h3AkEtvUe2jSNnJCqQmWdc
PBhyZGtNbqsC20nQ7qo2ipRNeuquwKxvYnu2CWIT6fImXeu8fOZuylnJ+jN+G/cUe8gxspo23u4N
D+s3nVHXzdW5A1IjQ2s/GplPGhFW4kB1D3WFXJCS5MMMexxKpXK3oDjfhRP4uzRHmExmV2DqSxMB
6XK0AnpkHacY1nCBfKzux/6gh+pxsoV7kvDxbR17rAyD99a04MhITUm2THyKInuWcfHUe/Np7rGB
Th0eg8bagGusj5B5onN+wEHTbCUgVQS9wX1BGt0b4XtsgjygqDLEUioJPAojLpOpe4f2oQwPh6L7
jWkJd9b0ZfapONhDu+oHGRBRANDGrFBfCtWjweaxhbX8jRwGOA6lIufJ0fRRQM0qxYLVrY1DPQrS
GXNnP1kzCp9K4mb2/c90gmfnW4ikwkdJo4u60dqSA3eecUMlPUaHxeS4J1n+4z+fyhQcSHbfEuwx
bHTMGtfQ96KM5oMZN0fLJAIpyUFi2wGINMugaDZ/5/Z77/9lOUbhYeEjz+l2MQMXVoTz3hqe+q8p
bLMr5zZa7Ea9N0023jwV/CQOqnhqDYSahLljwZ7KL6FDeA1s/xF/3ZyC5aSe/V+hCu48t9meG8a8
kR23d216X4Rc4RtLx+1QVSfW5hwRDiml7E/9EqmQGiCd45ZZoRiQPDivnTZP9FaYzuh4N20aHrCV
L44o0JqFcnpa6l5vExAnUlrmTmEKB6AX3Rk+77zWZ9rbEWoKReR5qcXCkQM4HaiChYhPQ0XFO4bN
iUQH7I2pGd79XDzDzaUkNtLHMoeu5xedfWEhaFAC1X+SuDe2bi0/Qkc8GglRNRyxyDTS12AKd7N1
GoKW86oux5ORp59jzfpKRPZfTULVZhhP6aIfFmSl7X1IObsaHLTZxa8u1BeOtOLTAQOzrhCBbanE
1+jFfst0wo2WhP5+NjBRRE3+TlVj/XTpJaYm+k+4bjvNj3CgjiScVvuK1edWZdCNADVZmxkr0lqx
gs0C6840p9nkpU2omB1/uB6JPZWvn5IoWYx1RFNVsKFXZu2M+xYt1tDF1TkhdH1tI3SIkhJCTKDZ
F9Q9aGOI/EinqnKXNsdS0+tFlj60MyYwY+QWmof0NdWLIb79oNrdN3OBor+Gqkvfh7/P2UlbPzui
7BGoKvwQqjskDuOKTuivdkKVz45pk3QmXkkQ4SBEhmtmWuOrHeAZq37VfkJQD0KdkzxBjvzkdKXI
m+Y/OitAwdDPM4rv76HkckbB189cSX6ybokFg69Yn2J34snRpi/agtmXEdUQkXDS1z9Vphk3Kkxi
rpFBo3GGd9RF8hoggjf0N4jpgoMCFWzMBGjAt3ghTOtxrvojk1oYOy3D2Noy/opo25g/uT0fNAXx
iNt0bUv/c4n1hLTFqiKqNTsnY+RuWbBN1nh3TVZtWCcjjIPVL+6opXhnZgWkOD+GrQM53mm8bVDs
5zLOCFu1aRitmpF2W67DuH51YlERqYtflzH1EXMCo0ePTNWsFTgze0qixIjnbbUEZVYxkb30d8xx
eK8cQ7BSCNybylH0jvVA6zi9NfjimM6Me6gTNMuze8whwQxlm0BBFdxSFjdtQorY4L7VjrFNm5Eb
iq9W0AT+yjbGf9JPl6CvTnmISiF3brAD2qfAxVKQSiAGRdvtg6Z5tuLfngZIUrfuY+4WfyztvCon
fYvLW996TMTzBzNrq03h1ft4Lo+eh4CZeVofEuwFROc4GjYze3AgDgTbwLowbf2NLQ1yEgjcR2aW
7LYRlm3sBA20mblv6Sks4WFQHDz6dfI5u+E326y71bnXkYkxNypPulmO9yaKvswQzyn2mMZ9Uwl2
2Tp5NZz4CX7bW9xkkLh/z33+Y6btuyqaR3JwEKeClIkYNhOqnD7CpwM85gzPVRsdMdyeBEIlHxsH
k1TrUlvYRwzzLqTLKCXY5EMJblTS3LOJJ2HgRnlAkUCUDgFDh1phwRm+7Tl6dhpEJEZftGspMerY
8Z8xBZljmRzD2UAchAUfCVcu4xmyi1cqPZstmpTYwlnnGsQ6WixBBYGAK680m7saUA2pmGWlL7OL
SBCwxrWl1syRT6wNkUR46XGRt/L0q1Za8C3LlgniQBvNtuBjkuVH1Up3GxaPwAKffZX9MUDuJv78
jvKExWq5NybiQDN81RtgerINy701BGt+6jNOXptZCTHeczEHJKdkj5Fsvyw0QK4CFjgQgxC7H6WV
YzBTCyhLxR8mhyFARUTbzi0YFEq+adXgjQjg19u1iaCER0W+qUgK3ZFRwcOA/bjf6Ku7SNJgu1HM
ymJLnbqurZz5bWKc5yy8OCF5tHoKtnN5qjukx1il0D4VfPZ0bf6immwy863xpks/utfC4LyX4Z8B
2Q9p3g+jxBKGBBtTs8cTi73GnSzcuzvMRwpo8Io5WmdUkNCR3iW2Ca2NZwiKn8aUvhF/CWA34tCY
fTzIA0YFPIDxTz+ZO3MxEaawEEJXnzInffWldSPTrt1O0QTYgpk/4ppjHnDTc+M/Frmfbwo33YUB
DQXNEp97TcmMwpInOe6brAk/2wIJb1hLsILuzPwkVcA8OMdrE2FFTniANCnLiaXq2UHJr7ggszbt
GWwZFZAuRvo3x0FYgHzfB3WknvIueOFZK1avUcTq35No/NXF8JqN6Nnq1on5zjXL1q1CAgPfu3c9
kOwxhmiKlVMF5WLnGBmxkZjgeuL4HI2Isow5l3g0kZaE+VhpJGaJxHYrmSX2A1qvITbf0g4WkOts
yomIckALTHvvhYydjZOxLM2d6G0Yra8unVk+102+xmp6d63lnUZq7yHGYJc4UfQAyl2Cg0dY0Krk
T0oQEF8DrBjraOvMEg6hX9f8bZi1mGSyU7hTr5OpwmMcKR6btY2LLAHSfU+aqm3gJQVUdldgY6YU
ciEg7wwaaiO2pFpzBo0hKaOIbqni/ZgYeSTnyAqXX/57aYYaTM3y8v/f++9XoSNXRaci1opLtrtL
D3By2xdDIrA2IiBxDi7uk1uB5/OXl2Ewhm1eFn9JOYrOfpikSxmGI3mGJEWaFIsJK4mT3TjatJjC
pF/JwLNpVBqr1kcQ4ebNtC4rOZ1LdrHOMDlbkG0fuiE1V6Z4TeOOHIxoWEa6Ls0/YRPNLpem2GbU
/OvJ9uSV45txvyFfe1S9v2FNuZvejot90fW3wodLO/ge1JPlV+hS7f2kkm2Jb+DWpoBtCcHLv8eK
db+bvfokY/+WLZURHvEHnGNgpIv0GMky+GAP65xrjAdVMn9a9UjfEOXxLpQ+b3taFHesUETOu625
+/dl6tuf7VTWsOtgiKG1eNFNeNGzGt8R2tS4umxLrFjUGYS1+SeuYMY7TBbofwrzAEaFIZjEzEGR
8N4LK/w19/GvUGYMOnM2Hh7/s4x8rlgxM1f1mpPhkRVTqO6cwba4jsg3gTRY27Bu7CXfC5VN7tS3
hUa2yowETK7irZFtc7dI09lFEvl1EY/n3knRmPMoLFQirqVBsJucTwLx2QYnHyTzqeNXMUSJSZiH
xPPZu+viMPnxgViRH3vBFeNnw1AQkbSKoHft4FUmzSKY9sgLt6T7PMmidfZGO+5Cu2EtkczEuThJ
+EJQXwrHl2CuKdsutXY8+y5SUupJNdX9hl3RmpjCb4Rpw0GKX4z25keNnfJZ1+lp4OECXkV7O7et
1U6B+IMbv3P91FuZFOmb3PJqNJp3jzKY0RjvUIeZZxUztj3xGFZHN3HxJiiykEqKJmKqcO4vKbmq
q7GDN2jjKugtV8caD0btW5thBgRWqM9qdtGSzeK7h3y5KSJKAsfxK0BjvDDS5KWAGzBollOpojX5
93teJlDhk5zG9CPt7J0utb9tMpu5anDTeZ+sdDGTmi2YPwUK2P8IQ20DgvZtiITal11kEReC8IV5
90Y31W4iaAjlTQhZA3cHHcu3H1UCI4rvfSCJ30+1KH73HDdC2s4tLklfC/MbKIGV40WL7Tg8+ToI
TmXAxBT5C+OcEFjEd8oKaYMK7y332j9yoi1O6NV2lcBLpFjomtQvz5bflaeRcJIsGr6MaboL1V7a
XhXbCNbwpRht0Ez1AIJB+ewsDUVtNhiwITJxhPRxIQwD0lXtEybXd+X535dtd8TURrFfuk+TdBad
GVe8tWABp+Gto9HZl+0Y3jLcC/+9uK36RANjbLEFruLJq55cSJawg4W9cRiJAGyDY7Kr8zG/KybI
lNDztpRVv2vy7KlISK5Y0b+wqDWDaata7neTJJAV25wJPqzOzx2pJr4sqPb64mQ1jZFSj/D1v5ds
NPNtunD0Le6Q2GEaLxPcdHixylO/vPz71f9f/v0eWEHMzH2IsNMsyUAbhwRqlIGyQ8NBPEGr8094
yUFkJ2TY5zKCN9lEnj5FIkHr5C16UhvdqoHK+ZgQ+DAFEm9rtXyg/17crA9P8NqPk2sb+wRL1LHj
UlcNI75VwNLgkgptIn9mS0H5w+y50ywm0hPoUgeXGLaPZBw5NhBb4EF26lNrDRgNVFmfcBRiukFd
HBBQd57hGZNp3TsF4g1xg+INR2kS/TrH+biOMAWgKGbP1rSFCSfZQJ2gUapPrJTO0Bn1fy+wqQXq
dbrhPrJ/sOe329TxFqntzGB8TOeTBc9nTxT4xbHHFDmh8Xsa8f3NDvKcwVhr0kmxnX0MPAQYkqI6
ZU3GPgGRvmu2/FZdnKfZ+skC4llRpmVg3smiTKhs5AIkzib+Juh44TkzMEFWd52iCGiz+2hqY9jp
9qcCIvbQONZ7j37XSDqAQNFuFr+sxANxNfO+1giF1tLXz/Gco6whRzGV7TFLrZ1EwcSoYN2W4pR0
COclBYIjT41GgFaMmBnqHcGRzPiDv9NAyTOr8nWQkCtq5qAsJcHOhrDbi7PWfDR5GTACOAx9h2iq
Dtl7Ut0HJAulLITjBPw3NfjzWNl3hDP7CdWXNxaMzwU54PZ4NAfnIVD5lwijD9mQuDOFqCPKg5fw
vrUBWWyGKwGhjnshmS1SAb+C0EE/x0AkY2sR4ltRU8Qo+JwHEEsrFf4lYuvi++0pxdzceR10vAW9
OKtXtnCYjYd5a5smQtP+5MjpPv6DYVQPKXGyq6hLXuNk/LFK8Gs1vlO3cgw8ZuGhNv1vM3UQp4bf
hYXdxmwG2DQqOKgeeap9RwW9V8iCPBc7oV09kFE419luFNWP59U7OMThIWp5C5PqJhE4RD2FYFd5
LC6I4Bgn81GHu8GN+gO8gI/BhJgk4leuE0LoySBJPecFzgpPJS3uhUcqKs+xfRAWXzha2S/AUHek
9VqhMAUdUCFKo4KDqaBWNkqtyEtOWRU9+XnNCTeGO/OPbfLWOcvbvLxXcdIScM2+xeXvrDz9axhu
RuA8BfSkKx7+hzqPM9gFe5KFuKAtPgbAhrQN4qMB9ha7bbIzvOBvNaZPcR0+KukdOAx4jmkuyWGg
K1ei/ABJ8K4n+SHSD+rcM0ofRusOtvAEk9hmiCqkxcBXnUwyJMnMOwYU3BfkAkV5/2nFXBy6l7gk
kh/2F28ubeo0cLWDHX9xGkNhVaQXkDH6ZsAVunNZ5Cpa8vaRuuaG9v+kM+M5MSy1cxODiWmlz+gk
9rKwuNocPlU+IFyS8PK4j/CHVO1DgnJoyIyLw6W/siznmlaJxV6eInOy7Jm2FN81kyc6CPL26BnK
lqCU/MEtw2cjMHmEmR2Dy9Dch7JC8JwTQkft4ilmGnFkAhDiDcpJD+5aLkBHAiwIsXQyz+TTwAi8
TJ/C22CCtgwsnDsW81YZIU3WxEdjmQNoFq6Mju/P7mKh1WK5NQF5PU8vaRG361d0DjBZg0tvQOsb
Ad5wwH9I0b0bjd6Tz83wpg1WFribfvKfUA1sStfB0G1EX15l7BuDnEVh7UBdHKYGW4wWpcC8yl+W
wNGdqKutFJgSc/IBPDu6B6k++BgC8I/ABPbJWMRXTAa69xTcNTDJNRk7DGvmRzeff5Q2jpDlUB0i
r3OEDy4NNH7aP7WuHZEAY15MuFSyEQQ3h5d69j9j8A6T+DZyvFem/uJU6xDzh790grZpHHDiV0un
j07j5JQsoEMWd4QOrgwH6TGZuxwAPSvoZP72SkBM8uijf12p0PpNCpYvLgXYcR5hIEQX0l7KWj73
/L9uXr334fuk+G9Zl0cbIk6XzA1SJRuLn1W8AskDKmigv0x4AAcShbhZC9JvpsPc45qIaiYwRrLx
O6zPqr83FObU0Nykhs2I2K0WVeEYbSVq5l7wf48eg6PQewYjSzv0QIrxt1CIB0epk0OeuvwQo30u
oZHJwRxOoT1++CVXy0i1T6Cdv3OnDgyQjWy67R/yBcjDgYXa82dmfo6CIiINkiegzUnMvLHdOXl1
GUv3J8egxxtirCaH8bVdFB8+XqN9yeEXTP53WlsBGBnWju2TT0ge5jKQcinWOCaW+JO9iG9KQsnA
ugTHc5iv57ghbFZH7rZJ3e/lyiPSYR8xawM11H902JjRdVk8ejiw3dS6D6l+iH02pgWCajFhSmaf
0dpLdCUW6lWxZ/jxZXTqXmSLDMKf0D7zITWlgSiSNAUgnV9uzhtqo52dHCjE9dx/9M4zwMt3Q1Jy
Jhx8axh6VNzLnyjt/o72mml8rQ5+h1snaa127VsuLVZIlzPukoM0fJhgi7yYluAhA94Q6GHhn7ib
0CB+U46Asjs/2Ldd21JqczxGjvzMIbvwgDb9LF389pptwPxsYGsF6FlwysATkzBfEjsF+OCiWM4e
iqszBuxYBEMxHVximsOEAPpJ/o+rM2uOE0iz6C8iAhISyNdaoKq0lBZrfSEsy2bft4RfPwd1TE/E
PLRCcrvVVqnI/JZ7z6WiE2t7scc27KOagBvnwnLsMA448NxS4v0E3HzsrYeGdc2+WwU2aKu+YaKx
oZ3m/sCspZkeW//T4K3eDmjx/V8LXiNDwowlcnGDytWXiH3wblrwRrgTbrD8yWvjJxvTRJqN0LuZ
7Rbq1VtbdF4+Sho5XIUauOMBA1IpPU5ARCo1QVpxX1NFjmk0P3eueRzi5Q1Bv32MErwvyHObkYC+
Foocc1XSxGpGf1VJJGpsf2V+8i0th7kYyfcZiG1j09xRQd4qUlHxsrNEMsI4d56B6LoRJ5zywK9k
HoS/9XlkRGtgsiiSryYDG2DnbPakCFs2V6Vb40ipz5Xh3HZVCUQKcPFuLPVt55YnFfOOWsh83VgQ
C+yRcDTvf46VFbKutL1Llv5VPgObarZeu2QiN1L89os+KFq4PnmsXvVqPkLFyvJP5O3M3Ax1ynT2
naEHKDRSIzkbJANGfwvCdefvJqLQa123Z6KD/X0Vf+MF+lOFHb4jlMErzhBjKgjjNGWAyYz5gsCg
Y5GnBabRhUdHWUAC8rq6tLl46J8X5FKzpOlv9TfgfsrbtnpZewWyRgLwEgo6x3mrh5uYHe4w26de
NS/pLL+E0bbn1o6xgaywNufSf6xcxmASXrbIrI+qAycwO9Ow86cNxi/dcxO7f5OkWDCfo3T2HGky
aDM1O/E2nE08Xb7F9QwJLIOZwnwHweXBzXzY6wStXhbL+rs6lgqVNT26WrtB4yRszURE1t3C78m1
QYM1w2UdoZ+gFPgy8vyG+A3vUqY+EYzAR8iHRmxuwx53emQNyrfuJts4x05mnMk+e0gjuijXjJsj
//ud2Ay86lpIKCJ90vcMQSkFlAW3eHSns0dHmk9ZOFQ6DRt/zQIK/A3ZeUWYoC5zElXBNOkvTL9Q
wmULuk7Jl9Hrkv0gEwGNcz5YFMKDwfwx81jKg35Njg0dCVT0EkmZThp8JCDoAhHr8hgn0YElxfSy
RuZHB/3qMHZ46cvM2KcL62g0kfiV6GsQjIKRlOns3Q5FxYxAmowb8lTcIHyuDhTz6b7vylvC9lKC
TenXW/A8RoN9ZXKnek/BePCl89aaUcNMz0Agy3Xl588EhOagB2LqxKS48xqACTqmjqkBAMXV9D1P
qCIsF0xvBuqKkoytzQQ8WvOYcpElPmKTIkEIC1fTWod9iVIZRPuTM+XPpYkOtV/9IG0An7bl8Go3
P07/7DcvPtLXBpFAVXYPhSIifIUqRfLrvlpqIlhPqW/l6a3rM3TQVTgU8jZLOi9sVkQLW9/st9M/
fLk5zRm5d3b/DPV2sw+ov4z5koOoKgYfk9NcLI+Nzc+H9b+f/Xz5//5KW8QwQjuu5bT28WfwE9fn
kb1/1nOjjw0L6VysABzR0A3FU2cACfcoGJDlg9p1jlPCiygF+4fR1PqcoKfKfJrNDuJXHqZVR2HK
9GXIhRVimTYegGln5w0DtXgfrM4UI6zhRuZO0CcMxdOmfogM85iwbCTKiYNKKPfOL3TFMn+YDnok
GcQbw9lOiL9OK0SH4/xY+7bABusAQSRR0ONe562ClYXcEDBOY4o7q8FGX1N2pPIVs8RLrMVd1jp3
jpieqethkFtkF6GyqyqLmiGGmDEAoDAQnh+kWV9Ho33ueUd10MmdTtFR4wp0++hOMBrdRwbKYcz9
5j6pWB/hjmpt+2TiQ8Zdmn+n3sPI1RrUgwfU2ZbPIHr/YLT9VTTAAFYx/23MKQa5pv5ENeiY4SxS
AXlcP8VTZp1V3LNE3z50Y8QMqI4+Vh1g/6MxBca1R9p+9UV8xlp4gZR8b6SAQZqBmASEIG3NITxh
VMC+l8E7Se4sqwLRqbILmur7KRn+FfPshMa2wlbXeEF+qTnIjvWKUEUZ803sL5cRVg8CpScEVKwW
/YGDHlg1fh/skQLYEGvJdCClMU5/maN8os5AjKKz94LwT5g/D8uGwO3ZKRGMkZNsP96iirjOZj8+
RCuG5qjWHypnM6BWHaJRv4lyk91TDbjBbk/CF+e6h5m2MlTvZHu2ttCQDfvrmNX32Lm3Ol3YpPXX
fMhe9bieRCsf6ujex7kHjKB+BnTw6sbWxPPzLx8zVmQ2AvK+NFlfd+w4PqFpoIlYp+YQZ5Qw07az
g4drUcxGWfMFnDrA0sDYo4TWLGQHTapud4lKD75i41Zp8cz+HidazICOCN7qTkgPpRtuLbndpzOH
786MMuPC8Ls+NOrLT7C5VGoEQhNN/MkAhi2qsdp0qfkUZc7vZokqAl61fQZ2ASIzxdYWZaGbqw2Z
jEIpMlV3MaTFWOfnU5kWwGO7ESpYpLywsOR53Eapg9FWl5+h6s9nP3+mTnPsK1gt+DRq4ekb2cg7
4Tdp6IKP5Xndhk2Jo++l4X7PLEqJYWYGNf53EKWNFrTl0jFg/t8/j0krCaN5DkklLOYb2S/txcqc
y9jlVehZcIug/fat+46bC96MOAjfeqGwRrqLqAmpNgjBTgK3AdtyyLLqSTbLu11YvwTBEZy3rOSI
Wc0xQex+vrfIDfq/ivgWiHbcmGnSHbUEul3XpSS9OG0+fMLWSURoJL+hgXC62EcF3oIepakEuj27
ZNEoNitbPjM1qA7qRGPAx820ZZj30D5GfURgzx3qkMK6dkyIK77f3uJw7JHTL7VxJuI5Oekkdw/s
lG7JQZrNbH2w1fBidW5/3rLod+6ckalktMDqecJOGtSezp0NVo17E28o3VdMbjyqv03ShjGf1sSL
jDBJPTZPE416hnqBuQggtiS+XZHWpYYPFxcEaKvtJpCt5nTStT4xN7mLothnyU8q+IZDR8JiHYnp
bi7VMAxkgqg0DQeffS3F6+XnA9+w+c9nzvb3FEa3PbR7IHrblz8f/u/v/Xxp9trll1+HDcqoC5V9
vGuNCAPvSpBJ6z0npYPb+r9j2pZ04Uu/ffj5s58vfz5D/QkqdNHnn69sLoD//DX7Z847gtVKS4FE
Ktu8OduHFiPZpd4+/HxZYdom2g+YUe3OHjw3DWxswNtU9wl+sA6617QysFis+T/fxNmuR7V9J9O3
6yAe1fMcN2y65r60Luytzf988GLrJYUHvY0ptjphZ1UuZAriy+GX4LPHfGRCb1rejLn/U6xGHUQ+
ze26pMGi6fEFGVsdzMI1JnhqXp9XCz4TixdmPNjdXcDmDtQZAhOBGDL4/JVoOyQWCM3hIXXFeGmp
mSwOXeLH1rcmqx/xL5t2GyTa947JWrJ6+gfMmj9M/HdFUF/sendtnz7w2ryaMa1yp49p0d6tOfFD
xsL/wJPlbZqba+A6f50Fr52c1j95bfkHa40fCmagzqjScNRkTPqNCIe52NB0l5+fwxua81QPJ/bW
f4ZGP9gRlD5HyEsWLYFhYK6M5Xdm8xa37ZW0MJzXBxs3PfPHhcvbmvZD8q4HYhyYcvxG8MhUz6PM
avEMUSax7i0QhXmStzbZn0FDIMpj5PO8tfdqMRS4A7IXRvvRBgXH7WAPA5iD3P/dlT13EeCNue4e
F8GcFOPCyru3I4ii/V11/SOD/P6Q8cvcJesUQhW4RB2yestP3u1X3I5nhgdzDibZTL3uGHv/RlBA
98CF/aOxCrFbE/ms4bgG7JZfyU/JL0aHsyZVxR9ub3Tfj6Aif/vafGtHEIyj0J91UvrYw8b7Tjc9
dm+RPCZlFuLf+QNbH4Br12Jb74jB8+3vxIWQQUTRGLb+o7G+C6+DRrau096ui5tOPlPSAZmWNLyO
WXqh43sMfXP7XJn04gRLJyekaEEJTywELlMcSbzZs48g1SR3aCDXtLtt4n8YiA6WK3hj2PNntcUx
lt1LrXA1YL4lFDOzT6W/fmSdcTPE+OKrmkJz7hE6pe6IUYAC8WeRHUeQGxPWmmgnt2yWnLTMdMPb
OyjLhNrW58MNYhPivtfkrJb1lu30yIoSKKfKBPYoEpUVMtoe1xSMG8okJ53olRrirzxq0ALh/qSI
gWCTTfSP8z4kzJsGgT6p8/DKWUZkB8NdM/i4DDWEiaV/aw2Dpq3E79AwWlzIrEQVtVXbcIVmrIg7
WAMMei3k93ntlAfl1GHVj9922y1nLmc2DtDMlGTHa0Nj01OGympWVZDDD27mAF8caydVPDmeok4x
xNfAcNxqkntXntYtjL2Oy49kMs1Qucsv3RoFoXKEmBflaSLuOgSmbu8a8CjUZMtyVAzsYrMN2Nnz
kEHMO5ReBVy1jsjFhhWPkRN3U9K0xzkGrjd4J85jRjFplp7siYcZA29zajOf3X9F2JbjMyb2czoU
+Wg4PIDCau+qKZOHKcF34NOc7VCUpoBLyIBw0kBoidUl5hu5/YvNPIPNA7NSizI2GOw0KDI3vlkz
4lrHmksQiBJemALzaDH+bdWpyLcNHj8vBgjzYtZrfLXLHIKz99C0dG06RZQdD+JPand/JjL4gASw
RUrzwBSEREKXHrBxQn16NJ2ZdyyE5D3S5bNPwgQUruRoNmdXrAwSCZQjorYtFF3PwMwhMRKyS+do
PEVpbXMFp+d6AwUTLSLw7rArJFKBFVFpW6im5HYou4IZ2xW+O35Y+W+mHbisMUgTSGrXxCHCafH1
nePjpdK+Vsfpnow8pjCyP3r9+Jb51qdoet4UC8OIjqlvNct/PkqcVKm3iYXwfs6ZQ83KfvKKb18T
SkVHNNHI4rLT3aNMFcIkhkO2B15nrDau6Ey/kazxY1TcocHodoysyOiL8F0lN0MPyFmPqLs5hQkh
600Y0aYNlm/24GW+9eg/SPxxA2rnR8a2wWyJ50pV+LTt+LW2Yhba1pKzk9snjoVxklStnWU3nEhC
LkeNrFb2b5lLhIdnvKfKKI7GvHzLgujvZd267tBNlywQW3lRAUiw4NIas4pxgegPC000igYAZ/be
8LyHqCl+2xnYVhKgn+GOhqNVf02299Z2LrFBNdMuE9Pk+MtxPCRVvfOqyubfbMMR0qo/aKcHKseU
d0ecKJyb4oIMn1pLdE+TmV+B/T1JdA/IK5XJorf02FfVvyuiTRwtmc6Cs2FDYZBrM+9lSaIN4DNE
k72XBdnUHkqZ/0sW+WJNFR6XCX2J0axkYFgSNMEcdihqUVn4hDGNt7bpPQPiLG6cTDxOQ3N1e8c9
zdZQHz1RP1Tt9I7MhRwiNij4wVkMN9aBBSkXOPidkIr+qirLCCofd343wwwtSdH2ETFIwZoe00we
UOuGHhtH37Zf5Ei8KY/bYiTsUBLvYo5wr/psoPf5JKHhwvg8OkqL5RBaCdSnkljDZuXQagaeO603
7xsMyckisU8a1nAoPud0MdFTQrnM5rnZjRuXcRUAOo1qfkiWDSM8ThfAnMT4SDYztfZ4k1x4wzUJ
jWuv7Lsl5shfXYvdZtyywi/RF2UXTfJwxFAY76w33RbF9FnZQRmUTTUcG0n77EJJ7J11PJeDxdC5
OgggOdv3IW++GQBcwZDcI7TN/bkJweOm+3WGfVWy1gzTmvkK3a3J7Aj0YuwYf3jKjVNu3Y919CpM
Kz3Y+DN4qNFFmiRAFXpCMXd0BlLEykLVxxYVEMC1MHdB+y7lZ7Vwqxt++jzb4tSR9so14Z3mUsM8
1djDYg+Yo+OhtSbsCdZuYz4YaXTye0wFQ17ooxjHhe6RTRgLgvcsgTzp5BnCOkTgNzVxFkjbmFY2
/fdEKX/TkehlprSrfgEeKqrMX7Ez00+x42DfUA+HdSpuBrHhIrzsXqd9fCgbtl3SqF8UCZ7nau4h
uNbydeVqZK5uEHoDfxDu9jXqoeAy10dZstY4kZ0Sp7KoDk5uPgGL1c9ODhEpWYfXCjVQIFlmD3zH
yKAMzpr2YKN7hzRFKCdWuzDK2u/OHgJfWsvO8uHZwLllC6gf2xpjfE+6NbMadbF79hh2nmesfamK
vUXYbA4ALGAZIK8CmMsYtX+7ufqIZP5nyaeYsV79a4pUfDsXH6YP9qNGecXATCV7eoopHKNNGQiV
cazz0GTZFzBQxP+t/eIwmMTZGgy0ds7ik40k/XNjlfvRYLGHLSbBItHVDzJh3tSqb626FQEAlySx
PgdStqnK4T6vLCcBY3mHpU5+rWaqbvJ+uJ3h+QVgTsWpRGe9zg4PVIx0Liq8W4+pZznLdxdRVoAE
fU/3Op0BjJco5OB3YaNhSdPqy+gl3ZXE8pkaoV20fQsjiaGgJ9hh+XBsPT+mIcN3hFngG/Pqeuy2
bO4qYmJsMWAbLIlQ3CQcL0MW7tf/qLWvRVw9+jMXWoWOADMsr+7Kc3PsbAGKYeQGFoLWyPvy+roJ
vbHDyNNHzxEfd+NbUXKZoxWOSdGx9AXCXUzgzK1W5QcsjThcen3LBOHZd5brUBITD35W87j494vZ
SIbL5tMwOCroqYsuTH04xwqACR2gfb9map+J6mZ23KfIiSUhBORm14vNK+3FN0vPP1o1EgchsAwg
dZCIINOuJGnhxTA48hwX3P12gJbsW2YT5KUSCN/zhf41rsml/wU3Iz7ZJJmz56qQSRQNRydYoFZX
2JTTmJeUGxsU1nIqXP8bPkR2Y9jMOV2BVqNAfcLKSO4FskEkV+ZWQlJ99y5s+mmFyiZ7O2g856Vh
9GU3i7EXHjsRMcovRfghWdjd2ejNfaULNm4M/nbznucCyowSdwUahoACoKvH7K7pmhQ/DowMh+Vt
4ErN9htvekZk8C9CzfaV8y2UXb47NYE1bs4/o8n9s4Evcyo/XMMBDoEabDQ7AO7GQ1/6H1k5qGdh
CezkWfcwed10Kf2uvs4+ax0G5kRwFV8e0Z27dYuBKtkPMPKCbGqovAzThTOizsr2NCJAJBrbKJ5d
Q+/nBbwmkBw+q8A+ekX6MS/x+ABOm4yAE0IRiDcJ5rAEk0w5Ce8y6G1AMJiANAzoyebSw3ZJN9jo
k4/hakMPFrzC+VthcCsosrBDIW88hM0w4Gzz1NzOucLW0M9sABCn7lKHZEgiX6tgmVwHadf8CEPT
JB4hwc7q+cuphmPYFgLKkcb7FsttSwMh4LDZldwmx4ju1CWkqZF8aDSEZFhT7RtQw1XGesrBWOq5
80I/QokufYUmi3QVx5hu+5Eu0+zhoZNSne9KTNxITp/4O1QFjvtG3g7RjDj96k6zCoq4OrcGOwJD
tWuKjUXgwGmGS7mvMbIe+uEvbXwDyjrbl2svybUuMVYDjZe8TcKixMjogboeEmWAV0eaMMxDUEc9
aQn1uFe8sBCNiKWMkrvGzS7E52J2Th2yIWY8lVN+6VoF0BPGKf88hBZ9QeKAO02KU6WYTuyY0ULk
xUl3rDIlPXC1kHpm4QDYJblhnDxQmcov7+PJOlFwmaFRghpqzfIy4QLzV3LqnXRP97GepZ3cGAYU
NXoAOMxRdAJBeEsq9iPc46/GbTPykaDdDW1zwyZpEa4896wmyyZ6RKWeBpaJ0mRU/NaiHmG0LrpT
xWg4iFKD41AVL31vjnsrdRk85jNXZr2Rc2wcTtgBcXqezMlnWijhx1kxmQCgCKn/OlTA6lFjpDmk
4/RlqQo6ruvYGHTyNQ9V17zW7aCCzpvkTrCYUigpPXEtnZRxadop+PDxH9XN7z1r3AnuLNVL9Dou
mAdi1/w1maAdRq03EKZeQgtmh5ExxBPb0U025+uSPREOxSKV4QMDAbR3argy08dnMFho1NbqUTNE
uRmtX/Ga1CSOzAzkrRfQKd0h3WjehmUxwiRIHQ6c/xo7+EmHVV8p3PN9M8Gvm6ERV+Zy7g3nlDbt
axLpbxeDQpEYAL8xty8O481ZAy7K89/TbJEpZ5JdbJstqWwRtOUCW0WKjoFAMszsWeudvV4izS1Y
rhho/2LncS3ZZdfspRTsERY6HAOAOj61/TfyQWek8a8sbd7VwCtR5eZVrFt2J79FapjmWfolm02U
/DttxH8J+rrOR2sRy5kAIBWgVX7pKis/MR5OoG74QY3w4Qj54xiVqOJMIL9BDbMfM8EZpsMaYI39
bK38kRXywUs9ufc1T5hVSswUtf/QTcRfEbFx2yzsRLW3wMjkIOC/1ocmNfAJotY6kvSCcpV+CGIg
R4K3IXnQFAmbfXrxb+lIcLS9rW+fEDROcVCXiP1nRQhaW1F580NwXVRHZhj2nsixV2NmhmdkJUgs
Fkh6cseLw2qL3Cko4XK7mdIyxamWPWBaJXVQR09lm511W1L3IiPueF7yYQbhb5VqQyVHCFKdkFq3
SVjrrvEBsmAXIuf9qsAfHmvj1qsd7GTxYhHogaCyVPd2Rpa2s8j00LHu4ESwiUiVxi4RZXxE5U+o
U8whseRzsDAgm6WZ4RRj51123XxaE2o++o915EF1IZQjL75BvXc3yiQ/qIodtI1QuhMkdhKueqfr
uzY1xkNccW+4LiiAvt+W/cv9aBTfMOoABSBXd4zHRkyfJKEbwcR9SlxS+6PE6VMyASai0/q4bA9J
c7uJDGPO0NmHwObm7lvuxl9qQDgVtd5vdIlwwh1WcHliqV1P/0rXznaPfizNV0KVORxW6mljHm7R
qm1qa6zm2fZm9eifGkXAgcX+eAKIUm971UX2cVBN6o402+Fk6BzH7vqB9g76D0g/5gIxBsgxDvpI
lzdxkt8hiyTkzG7H49SodwoV96SjlAxL8R6xcc4oCYPWIYxJa+5OAp4WlMvahAI9St6BS0WMm8Fo
LqXW0RVXrkMHhPv7DzZubK0GgjHFAUSvGqEO5/5z9J+1KuIAcxnogwh+IB0J5MESttA2zc8r8eCo
Dq0L4/QQhMwBewuLKFYvu34e4l1XxE+y1Nk1oytM5AKHX6/v5TYfcybyEyo06hvdheecJPjT0Lj3
7TLfwRmw9gZChtT32J3bG74gQmcOx4z9t3HE1EoLKFky2fgsiTmC71VANjCJTe9wu+OxyrE5lkuY
YFZdyuM6EhrTb0FOtVgSwsobwmIYbQI98iG13WkU97tyHKFUATg/9FBmG3djqLS/yhXYihiKf53s
3nC2nzOXaUmXJcYetvSx0NpECLm8zTbnl+/YZ8hBXwnQTpUifsPeWsgZ2ieBjBljuXvedS/j6H73
WKMODCKPswSQXlglYx1fWPtm5uaj0Y9NtNmZhB9ox5qOuvBTpA1wnuh3X9D/wa+U24rHUwfHKItz
aX8CH36oKXaCuIl+vytXApOpkvZW40irNwB4k6WXAgkSCopH0fovaa7fkwmxI647ueuaGQ2DZK6Y
Sflk2TOjJ2NbnTMLaGva2pyByN4oPQRPs4zDWSJxFFkrQzJifvHgUdoStNBECEyytLza9o27xSVI
YxShjleO0PxgF8QGa9ZwsHB9lA5jH9Zr8cjQFPsP0oYfhTp6PooPCaKisAyqcSHiG71ouY9noghE
P9+apRzPTKQi3U7BklBoemI/Qbg+Mlq8S3LajZmFoZcyKOoY5J6SckAqatgfVL7rTdF89sVWbq7V
dHTyx7hmEpXpRxLafN5uEq2G+Rsj8jcm5LcyZdpCv45iaUnfRuCCp9ibTsQtxPvIX90LA8fdYHcn
U1vFPblugeVr2i+neYhj2vAZM+wBGqx7LEXZHNJp8Q6W9G74T3+KxKhPa4vTUiVkZE3V07IB853E
MEBxojFBcBTGGF12ic0R38fTV1FRHw5EeJUxNkfbceWmGrj4Dso9+K0skM1D2hlNMEn9LaBvtQkj
OFLxFmAe1PZrj5qWCLnsPBELhOPi0Dk4wAt/VjyvTAEVimkb+/LEzmg//ysNuu4RvLDN80HHpQ79
XPK2NFid9ZceigjvYwIBfLN5LdhaciFN7nFjYHDkbMLGIoVR+CURX//ycxAW0nnpq7482ab8l5u4
4yUef21hRCQH70wcuR3HjHyS6JXUUXZIOM7RmJ2zsRP7zAAvZfnWcmb+SJaSPrsOfW4EueToLRDe
e8DLhq/cU2EqltUMKjMTPZHbo30zCjR6NXsiTEtRgCngJfHMD1V6f7Tp33Wt/WCt82+3yEHqY4uj
KbT+WoKiDoYBG14Hy097rz2gpc0AQc1ocHw0PKFTBqawxRcIBPnSc1UFLpiJnclNUOUF87U8jUIg
Re+J6TzFPUw4U8fBxGpIjuA5rAj4EQNj/2j1WCyjK3GyrEAcBPG92d3Fqfdpg+iGwSKvZEB942u7
JdT60WQXHDQL2z1/Fjcj7xLWKWu9WwpmpAu9qdNi8Xc6tlZYrUkUPkOGS3e1ospBbOU5LIFrQQVX
9TPzI4pJZXTRidwlYMbR784nichb9F9kRO0RzdrenPqzEHlNGtnY7BIt+Qdi1g3HuMmucWJ9LSUP
qazX34nFtjIqhrO1sN61GKXjb18mDC589vOhpK65IAVCRV9xiqFRNwsNEQYhpKdDwywwTrOMOkye
ChZmNXdlemWm4Id+w5jMatiOExu27Iu21WFkLNep4dQkocQ7pZ35ZXEthWYNEaLvuysi74xUbWEH
3tyxKowZBrpj6W+BYc4pblwEvxMnSFLD2+cuwJe1JFe00Q+SOGW0D7DxWt8PqhV/l9S6DlGl/s5d
0w5rFK4Cz2Qy8qougxey8P5tKWRCmT+TROACY5Lt8m2NJdCayv7OdHGlBb0x0IfuvC7TN8RYtOfZ
Lt+MbrUupsP1gvroBfGk2jMTht2ZdOl9jvWlHUCGSL0sT8ZH7djxwTAXcdIpr96NA/fxMJTEFqdD
c5fy+wradi2PrSoh5mC2SsrqPivCxAZyqRpaQ0s4xlEqeTaH9EkZI7EbmykKBATdxlr/SzL+tVWt
95U75ceuuuIlf9KZHx0a8SbrBUJg3NzHCpmFtGGYTrX4LovO2ic+ieU2T50xKnloB86OThTWLreW
kHBD38acCuAGXwsT27aNP4XnfLNBhK1TUko3Rha2Ca+b2ggBlo3yTgjrQUgyOEvhkrIx/IHWux4X
/FPzjIhAmO0TGSOaFh7J5qKNLxAeKcudDFZoK7LbRiIXgmdzZNFJCFphGnteb4oPQvRYX1mssN00
uQXXhqwb0PuaYcaeRoAfk8scGp8kyAIzPuVDet+N3nPfRBt2CCyJz+4n7eqgGqwPX7fQcwFaYVrx
dyzZylDVCYEFMW+6cWkZEZbZqW8TccUBnE7SvW5BB5Dp3JNtUwnl5Xnxo1uzqiTvOh4/08zAn/jO
VSJnps5DTnFm/gT60lvh1CMw3aOle+pH9nfbrwwW/0riNq0SUgHwj5m+x0y51gynKSJ7RmCOIhqO
teKQHbBisKb+yWqN3srOOuVL+56x9FgRzaByLY6ygwsyO+z3kT/smOwzVDboNnTlnz3Y0W6NMErO
83EazPXKuH7zV4zNC8Lkzy61zyl4/CfHse/arnpHK5XsI4bBiGcJ4mzpiY8SoZvQ7+M6+Ce8bkAH
MwTKtabcjAl7FsYTUVbmw0KxoqRsAgx0X7bIIQcC3LhAWHT2aIvwOSTWFXbKv+netPv0yOaSRwf7
AhhKE8UbgBdgR3DUeNGwaiDm50FrJQHUnRvKUiBlYzPPlfXs2w6ud+vgKiynkVUg2FzzLJRd5wUA
AlEwVTVr+7n17sSm+7cnB+rbFFW8h9K/MygCGgCHsLgqXYh+Ih0UJzr6ddtgbsfCeOjUqSaYgc7N
OA9uQkbn1d1U6LwsYtA/cmkwOQq0h6yKSx87XGClvulqa1Pt5Xsrgflg9sMJ3q4+wKEjZSMDsSts
MKh+6z5NANR65Mkngt7QFhGBgomejoxkBfLdOGHrtONAsMdAu3ZCw2fv0UZ92y5WBtYoXejahJfN
7qdI+zJYgZEcRGvdM7FSxzSYB4xOBJiD83IbIMooiCHX3I4Dq9SYSL8DZoYPhOn8ny0jUbobO5Pz
2m9L4lu0thkehWDxwGVxv52MKqIgHpZTzG837Fgx1XoNh6SKQgJrT8kYoURy1/aA9OGEjeOZeepC
AwaiHAcCToCZ7oHlxm4eWM/yzD6SulkSMMDAYnaza+fnYt8ThczQgXkYOagyiB0bx0DLPegwnMep
9IkNFSZ9WX8mCDSpnIKZ7TrziH+um0Lym91n0xz/akmLXGvUVsYTs07Ybk3yCoeFmrXy3hd4hYd1
W3N6eUupTC0S2A2O/JW1aGiSREHQ9A3dV3VWs3u7RRBQ2bjw0fyjuShxiTBr7+ymvqcGIlAFB9je
HMvfosXb3nlEcc5ivljV/CbuwGNMIfholnw50m3HAx6v9F2BO+0IZMLAzUCmaVMQaIcYxwYFvF9R
Z1L+w1ta1+rJlE4ULnuzdNPDqCmewZx4l3nFrUaydJDJbw1+A7gG/hgzQuDCnnlf9vPF6xl7S+l6
zCdNpMW4LXAlGHac/aoK8WvBDk98fH428ohHSJh/8sVG6HzSw3KXEZWwr7JNXqgYVJUAymyXGUmD
TWJs4KAVpv5LWgvpJqwOYkoXxg3rDAvCnI/FyGMZW2JX0LEaFV36ahXGwTNmxAQcJlaOB9UOJie7
WwueduTnXDTN+mqRE1rNOfBue750OUeFJ5xXzrd4n/Tm0asiYJnVc8tuFZZ1hyi6c4Bhco4vqnif
4V8e8vhOWe4fZYIHdOrlIOV0peFvScXh7blO3qFU9auQ5Of5hslGQDBsTwYYeh2xgo7oD7FCUcfB
99R1CrE8XLiaQUGeEimF3YLmzJfXceKnawaGVu3QsYGt7ucI/w0tDXAegFFjRsqyWx9NBjso+EwC
K47gPYiihUIzoNro4gzBsI+Asku53KdNa+tS6dvGt2yNFET6+E3BeFgGvOELw/oDvP+TuGw/Z/E/
zJ3XcuxWmqVfRXGuB2rYDWCipYv0hmQmPQ9vEEySB25veP/084HS1EjqalV39M1ElCpEkZmJhNnm
/9f6ljQh4cgnC2bowp/x7ypCr5xWzygp2Vvn8buJYsmo83d8DRvYAiFpLtFVWwfOagLNUhnTVd1V
zp6G89STZ0agsDkS/I5DYZ9jnrVQi2yikjNCyfMeeKWxjnv4I15YnwbNerdAEsN2ke+GBLgQi+xl
lqr6ts3TWDuU/ZFVmnaPXqBqCToLcFP44CY3oUOBICbrGN45g06U6mLVdKh+NENesoTuSx+4GgMq
bbneZ4cEf4q9luvj08/Rv3376d9+/fd/ex/+d/iZg8kewzyrf/13fn7Pi7GKw6j5y4+/XsfvSF/y
H83Xy/7xZ39+0a8PueJ/f/sn/+kbzYfzj/fl438/vNVb8/anH9ZZw4h2235W490nJPnm6xj4IvNf
/ld/+dPn17s8jMXnL9/e8zZr5ncL4zz79vuv9h+/fHP0rxP123ma3/733928KV62hEbGOfnrCz7f
6uaXb7b9s2PrjulatuU6337qP7/+q/WzSWKq8B3XIk9K6P63n2DnN9Ev36g5/2wJxzB9G2qf6Rg+
r6rz9rffmT/bpi6Erhueb+qEVXz7v9/6T5fv/13OnzLSznNihOpfvpm2++2n4rfLPH8tz7CI23Fs
XC6e41m+JWx+//52B0SGPzf+V4fhIRcYluftKN2GChykSp4bWR1qdK3F5N8YJEFA3EJBm1IMWWB6
OBp68N2PuvPYU50eGo9RQqQXHrcNkSAoGqT/MHmUwJhcqdUAPTPG95bOFcQaPyadnglTpins6nQX
Tf2xcxHmB7XFGBLxf3J8iqkFEFeOhg6c92052Udb9y5IDwkHbR2WeRQomIjm5leeXlKdDgudXuLE
UfGBArmKUj5Ha5kS82a6Rxh2zdJiFY2C1cv8X+Ft7OdXdvEm9Vmt0LSAFjX/utGOuQ+kMAOunyve
cjBrHAMkhSHHGzAVIXRG5ca8h8EP4fnaLBSCVGYfuoHznkhdgKfe1G55wrLOYZXZZhjGG5NGspDu
zfwHk8THFvEfPQPb3dd3GUTtIbhLr+uBrvnXFwI6QVdi/D55vC+a4w4+AnERCEg/5jf5enclu0+T
bXtGQxyxp1EutQ7BZjpy4IldXOeqPg8h1kLgXmgx2ZCn6F4DpT3AmFg2catztr14SQXhAr7jwxfJ
fRnFl1oQblHXjbcanLZZt0Z0STpt3Bipu6+9/uSAk7aH8CIEJxMlpLeqSlhJSUzGpcnIm2nFHcjY
cQVxmYwzpXNwBGH387dsHX+ZtHa1dOaDyvvhpejJbq8r/wFyT7eMChfobZsjO+WiaECOB7x+2DUn
54j5b6QHxOtIgkS5QqqQC85kyUKNZfLGrnHeWAgS53sZbuLl6yPKPjz1lf6ASIiqbNNeeXrEqoIc
FT5SI+TZNMS6mxst0Im4jqn4ZJbZKsH2NJLJhVLEpUSCSr517lsHBXiFrt+0cQmfWBissbL5PqkJ
cpzvjJuycJ4VhVzySWd9jHMTafElmO+6+bcIyheQPuANhbzot1eypg6BMIx1QYdxPmGtDzo55Grx
kBHtWcEM6+r0obPZJMMDaOiXrrUWfjVkv4toAg1WIEVlzzvYUcWjTK998aUqShpcHBP3mF+uimHE
s6DDzm2bzdcbf51uu7IwkVxH5XT1tWlOFU/B13Hhv0HlORKkZ5++jlbLeZQnodiGGpuvPwlwjttV
XK+bAJ7qrOb8wzD6+3j1x/FJ/IfRybEd7Ly66WKbcl3zz6OTCyM3mGYZU+cwyARK7E0yiogN9x6+
Pv/vP40h9y9jIZ8mLEZWYRi67/1lLAS4xBhkSBRpI09uz3MTHmVq4v9GQqrn3rXWQcnnpvn7j2U0
/9uPnX//hyEYu15d473kS3ouTPvkEs+zf8PT/i/OpmH9s09yLYv+L//of/2CvaIQEzcZBR2LkagL
HlIn5sEOHsbcRcAZwTGTE0+/z2PQ2/YN1cWlZacPWejv//47G94/ORRh2Cg4TU43+sc/f+m+qKvQ
sPF2xIFP2FizpzNK1A3D9nw8pLLXC0APV4YR/pDwv4FcJqH9PB+dCkA7sDUvuMn9enhSOtKXf3F0
zO7/4ZL88ej+cicMaaKF5E44PGClzYbolJILy3qb+79MHCx2Pg1lZrGkGLe2OeT/6vOtf3YAKK4d
bkTfMz3nL6eHWJTCglGO4rUW+7qqWe9ij1oM9chMOde2gJLGlBiaj3iG3HX+Ve17HzUyzyVEGSR0
HpXvKbN+IOJ/mIPNmsL/nrBZIFzt3hHmg9F4D3FA00gbAYzOHWtJYYfpgYkEOkw9xeUaUNuVXttH
Ujsu2TxNzLM8As1l3xanPppuqMZbizBjmKYZlixUSa1H5Mc0FjeZKy0EIybIW/RikcGFDvvz15Ri
+LlH35lHbJ5qDHzTvPx7XvC3I5pgDpvgwDpEDtXaJzursVP7wXIeRdnngH7gX9r0rbGr13j+qohe
WSY44saIxo0njbfCvvmaOqriUxriTiGI7eiBEVXGX6dD9zA58iRt8VAOnyaEiwU+VUrzfrAeFTjV
vtnrNvV9pd0kPB7IpgErGE/IfDlZ89QzuemEm4cf069T5hx9XbwjZrsJbO6Jr4+Zb+KvFZUGwGEZ
5iU62iCEoZ9e3PnGjeZT3zveAy361mYaJgJtR+3k4bfljdMxh5rwusgeiPm+X3PJ19gez63FrJ5f
jSGSpePyt1cxhwjQOfNd8ffPgmnMg+yfl4jzQ8rQ6Lm+Lwzxl/HJC0oKag7m96+VYNspVK5WeDt5
LL/IBeOJRY5AYAE/6d5eeMnF7d3bKICbMs9c86mIp+mTvuPWHblh5pOAeP9sZ/H9aIlpR5OadD/B
pf969k9hrb/QdiHLhTpNgDk5AEy+Fq6GSDm+NNo8NjSc6UZXN7OzC6Pnby+dF569Go+6VuzyON44
sXETpkyoVCE5a/ZOqATQGle1U/LSTCTQmSo+Bh1XtQGkx9Z/ePV1RKVlSPVQXuR8tueDal266kh6
zjoroIHp52vFWJXMlXEw3/o1N2HYebcqky9Is+pF1bMOyqV+R4zvkSEwXn7d3OMg1kUUvfTDxooQ
PM13szcPe1pYvmqIGCvM32VVPXzd6w4BjDY2C4fA0V737r7WJINPQBmFMGnynIwxK7Xc96lNOA/6
fEnmVUZlcXdKCPjVJjeBvs4f7zN5uU7CN8UoWbrtFUEIzHJWm22/HkbTIvaX0aKnBOCL5rbnSCA/
sOaANkXR772wZvTH/MgjNuSB6b3XuhyXXz8UCUOL6oaHrMIXPf/aG7nxm1lSYRxpXVSL1DUv86hj
pKy05hVl6ocfQwaYRdferOmFWt59lvHA8TfaCJrIoUwvxnqP2YUGFc07lH0smcR847MYQ7/NZ1aw
C5eTH51gsy8IwJl+K/0jaXRpJLw0DiPi12OamzRwXVZfhaGdw4YOUlAmF4I76WHMY1uKgwB/YoTw
rILGMj9IQ9zZFDpOTUVRTmvJIfjao8zbBCChpChX3TrUjU9haVwZpuuiFg9fT3ZswWbIp88m6q8U
6WgUoLhxWy4Vhc+nqrLuscJcJOpESh4Hr8xRGc+DkOqf3DJ/68nXIU6K80D6Rzam118L2o6g2wWo
yqUmEhK8MU2g3I0wMnG2v575/9Y2/3+ygf/j/v3X7Wc+75Lrv9YC/j/c5dusCCmH/Ge7fL5Flf+5
LjC/4rdtviF+NpgHGHF9z/KQDDOM/rbV9362mQAM3TBNFrFC2MY/tvqG9bPuoksDeCHQGhuCZdLv
O33jZ+GYju0z/euu7pum/9/Z6AvD//NO37UMw3QNALFkTfhEcFt/WVLokZBDOZqbLmQhW5QbVTpy
XdtxSmkd1VKQ4Z2hTTipdt3H7QNpExsQjmuZm+vUBg0ZRPbFCL2LUeZHYTaroJkYokM0jXahymWU
yj3ixYVtVimrSGwVpWV/Qpx/aPNYoyoW2Qsg6EtBI5giVwzb1oaqVHTyHujRdGhqzHu9FW/7qHzR
7ZSegvDVsg7vlelJViek5ikbEJlF3DO5ToDn0w1t6u/Ix2gEuMEVpeFdVNj7oi/uDMdB7WazVUm1
z1bLH/wuSXdD7q50HbNrMOHZC/FoTPH4WqTldzDaRKWkOjJfsjvsluh31wNhPrS4su14l07qpQyy
XZzkPTtBxvcOqXugzwHK1oDMPct2WCGKRdEj+SQkCE2UOEjlU7IlPzUdlgF6/SXDBhRnaomx+8Lq
aoTAb5ubmBT0oSMfeUJrkkE8lp4BCMFJl3ZJbwWzdmCObzBgMD2DQepSRCpzabHAy58A7DOaEDdY
n29isz2FAlaS4VhqZZIKJfPmfnLV2a47WkR5EjLPpkcXeKxuGGcKr599VmDQlcGmerTK/IHxOMrz
A6Sri09aNRC45EHG7nvcjw+9B9Sgap40e4y3foHEq3fDbaMTCDP0JKwZ+cvQY3RvE5gqE/NEIAl+
s0MABUm5jSLz2aUFvjZmrRB5S/qmoBnimt0DcoX4ytT1TWIQSD4S1W2ktDQUjK6u8sOzD00ERNqt
oth8i79l5TaIBwe7+wgn4HGaIrNC095QkxrM1jGIFTLjmXe5BzFzifh7E39dEe3S2u5zrES41Cor
Z8etE5oAN5vtOtngP7QC+wGmhJkTBPAO6qA1mpSJi2BBZtwIfnAYsudoTtqSPV+fpPRFEX1ZmJuD
wsaxREFyg6WTJnvgIYCJzE1eDuixgOLkA6QvK9EB7Zhkl5nERrQeataQPEYTdcgqIYZ8Zs5Tcb+m
D/+RlMbSi1TPMaHllVBFfHXnFQgrVPZWFNmeVsiRVkVWeWuWJvsZROPn1SMwYZoJCHMaUV2Kpjmq
Np+BXLvCsu5sIGmL/IBfH/cl4X4rKhzosvE9EIDdpDb9QyLd10GtO9j6NgJJ7MJKZ0Ua3vy0hBvu
ortxkFYG2qkEsIeAgs2YRSg0wg97W1ct54TeVjwapNBqye0oAD/YFe4KLBhY41M0YG4nEWUjtKqU
dsnt5FEE0GSphuFtC+joYk6zUA5hjDybU3hXjwSoufBKfPg8owOzwbJh37vuDbbg+8EN4gVc0UPj
kOoYoClbcr247umVm2BWYr1A2LC+bdPYJz1EEUTNT1Hd+9shX2GAeCBk/NbFkX/nuHKXKEtgV8Xi
R+AZ919KzcNV5t5M041mWoijq36VpQ/5EG4JzsEDW8IPs9BysoLcNB0COcK92fp8FtZE4SZhad6X
2PZQSDKA8h3tmFUoQU672WrY0VIjtoaWgrIuXv/dq/Oz0bvXTdLqdzWJmxurT9+h757NwslWSre8
A8oauvINHeLAq+mtPrcG41TR9EevQJJuh+411KRlkXcnzRzbHwZJE4Kn+OAX/MZBCKJYSshKXeOj
NKGv63NiGxS5DuHGqid2CmG0G9LEHVhPRiOzQFiZ94bV0nzRtIbNV3+Qhplf4XEFl4kwLn0wStd5
aWrOmxViSDLaKF97nnuEuOBjurNv6QhTGE2xzabDIS+rYwit+DgkAdF9hhsfhF/f6RabuDxnuzgY
yMutosz3qkt3sYbazZihYQMi072b2UAwUrudK5wZgcxjd5vV98PM9PBznmDPj529o9NmV25PEOMk
T0bAUxQXKBWMsbFe5SSf0s40cPmZUFEt/UYb34PkPUKt+t2qykcnAprYY31ZeQk9XVHzZM80zqoo
L7aUhAqkrThJAmgXqR6mZ5n4T+XWiBy1qftI7Izee1SueGIz8iqYy9ZCr4j9LLyVRMu5SexGnSlz
cvI6MrEzbwJHElrGSTeyD01rn8ZasE32QGZaI6ZH8IOJDRtzmKJ1U853DjQOMFHlC/y9ZWtME5Mx
iRSqvjM8Wu6onQbbt1mpMsYQT35dmUBq/YK+p2vX1bbyt7KljJFRY63tu3TAGmTPCHatEs9ldI27
XLaMoK1XP3VhvWpC99OdcHuIYGPJmA2LpCJS25iT50kuAeI20NlyzX7nYG6l5o5sNImZw1R4B55j
4yTGh8Tfxwt+2IVx5/hTBI5Y/BgjdYeMGGmjGh6zbjadxz8az8OHEEMPJSnyqueRC+pg2ahsj8jN
AjAFz0XF3b0nGRPL2poJuTuswhQM0o0xaO/kBLBvkuqRxvhH478SbPQYs1FYDWK4Itj4Rxp6NPp3
evWRDt53Gh8vKOKaYB+o8g5q9U5gttUJxF4oKDH7cln6IIlRRjlqTYQIT9FV3uJwJ+jsztQyrIQx
wgut0y7UaI2NpiYMpGF+C3YTkRnJXMilCXOaMrYTYpVnwI1YHN1JK76ToXyP7G6VB5gkArROKCev
B4LPhXt2PVQIqUTcECeohO/oAx8IRpqbDIjTbcygSlxcZBZS6+9RejBqi+FFT+gWJMD33Q4seuZf
1zV5dmSs0sV/6QNJClD9LryOmTUneaHvBK5JkDglJ50GJe3dvqFYHAB3ZmSmMBn+IE0EfZbHYMpo
QTCSrA9dQrwGwApmCL8HZtWS/RDR6Q3AoFXWqaN0nBJvBzOyOZbgjkG+veHTQxtRzRQ9sgg0DMLE
tBXvpU4mQB8M02yQOaBGBk+Q06GoWEeaTUJfJjCTRWH3aMT5SdZsfAq/xwucTBmgT69bOgbFKUCk
8Let8d5W8QWN56toikcvp5sAL4zlqnGXAXTUiT3blrcAKrXtKJGQ+LBrHabljVfUBzlEj51VJ1va
/kvPr5/wsNGNigC8xtEhnYJPz+7RL431i9JIyZ4dbqHXXQuP/ThuDAxxbolFCH/wODlAHPG4sM5w
3nLmspXNLppRgwYYx4O0HAhqGSRLys5buH84V0Yc/h6QFJIvd87sntT64SZr6w2maFKACosFVv6M
FP6lKpnbQ0iDToUMuYvUo4VtXQBcYsP/Bql/r4scSh8wzwVBqv2iDZ/FYC96RVGzNwTyeb6TSWpR
Zk/ngXSW0bp18uGFR3NtKomBKIBJ2uMVNRqnw5CogwZx4o0K1Skl5opao/faU3nrXkIruCp81rA9
53LjJtljqvkXndQxkiNGIoLyne+wqFiEjMpcDOPSlNq7jTeJtFpsoEqgEykQVZakTIZrJ+vfkJdm
JLsqJmKqBo581hLx1iZVu4D5dsE9ek7hlRIyL7ONuKpHUS5JcZkW+pyHRnLWEg3dXYpZZ5th9KKO
pp2rJHCvwINA2xHT99YuZuJyv2zc8QxWIyXm+St75Vh1QNvrQr+f42BQEGHFpqEnNDTmNJNSkhIX
WRH0y8LGsmVbcX80YMthx2XJaBcIjl2cY6Xyzp2a5/1sb0UO2MMKfcoMOkf19N5wjpZ+b6G70Q9D
im1r8uZBvbgURqK2zWDd9q1BsD0Xrxti5nDjCmHu5KEmsRzMEVin85C1d1XuDDfVruQMHOyohGlD
gR3GRNWlZyzi8YVOntqydkOXr9/SEI2hvmSvCUyxuXwUYH1i2zCovTQissEwZFK4zTG8s5Dqddg0
AizUlLPQ8GS70dj9rvCzyJWs9GKr5ayD4wbIhN/z/Gi++5kmOjXjWTtvERKH9pp7KI3yTePq750b
NCdtguFUDZteeg8yaMicFS22JJBoiSvbQ4UsVYbWacxgE5IHDey1wIQzKLFuCM9YJmEP/6l3if1x
T7Fj9eu4wX+lZ0F6lCFyejeiyBgzNivcGRZGQ85aTO21OY0da05yy8EyzcZkg4PEQ48WW8nPqdbo
GxPkCbuBol+g11tzdjaHxkvAwnJmjsT0zkaTrQ8vIV1thMV0hAEIR4jCdxGCNKuKm+Ghq8Ju2xPF
siTqVoNexUg3dd1Gxo5EhEeOdBoR+SoHCPWpB6hBa/BP56+mxgCS9cQba6emGbTnqMO96re3wvfu
x2p8mkwukBsiIdJOUkAJa53uWKYtdbJAXJUYXuvEdEFvzTaRoqBj3bwEsn51Bs9ejfUVWRXtudbZ
aGVUAWAGQBvLvXYXKuIY6mZf4j2+Qy+Z3bUzANBhf4PHDYCg4RuHRAy4s0YXg1sIaLZkYwAeIjvP
xDIRvcaayonhSKtNRuyY1eQnDN/k2tAgxT2ev2TTZmqoyVJ93LVMNiBrTH81YGvPCpJTuRcTs1xV
ieKMN8BQSzpSUq+jJ6sAHpk5mMRc3brVPagHfOtAseunbcV63MjaDeuHeyCT3GRZRu1+FqXnAcSB
CR3rfYDQ9eDH8soeg6tc9urRBd5BXUHjWifqsaVrjedyKU0hNrkFfTWNqnYPMCzdpLF+hRKvhl9n
LisNuHLSsxUjPGbvG/1DY4UA3Jz4nrqRvwJHJZc5Ph/8UdOaNdirg+UYbg0dds74ujSZtpSKzgzX
CG/I4MEbs+m1UKw9e/a6kE5VmA65dndxXN6VU9RcV7K/G+vxyZjFhVbC22F2vR089VTChllnEAhI
4sHzjbga/dkILAe59HOnFTP81a/h4BAZ0xpMG1M8z7rjriJRWg71aXSS8FjMkuCYtOO8Cp1rgmLZ
nuZn3yofi4bJSXlEVE2ANLOU4IBuCr6TM7I0uuBJRhKlYyvXIjLOOfFMOx3TUebhQw4c+VqY+Slq
BKIRbxvk2k1DCWxXT9bs12LO9+CjBUM3nmyXHCzw+ow295RSAoypCSzVAiKbpOcQsxbYagx6to+K
oItWgcuJbgV46SLl4ea+EYI7wc3OrNBRo8CvYHdonWrIRYk9vpiVvA6q+rr0HPyMjnU0gkA/hmi4
BjBtGFkgLeJ2trUZf1P2q5gTJKQ8+7Xtrl0pfTh8JWEpHTbm+aEpq/cBxfdNkoYfvvWJUmLVy2I/
uHWxw63DLBaah45YGQv3COYsF/3HS4/xYJ1XTnFsZpVl4f5Ik7BddU7rc8TMmgM28lQZZ4rA1PYP
XkOgTM+6cDWvXjWDK2uXTznXo0iq21DMBwsU41gpeAWs2WqzO45jfxV1+HWlO6JvT8uVPnzv7fIE
WE0wGZE0Zg0nHYa96DE2aLQnqGF1G9erWNAMErGp81KN9ZsrQ4d5N3+VFErYTvkZWmXID+nQbvOe
VQGq66ORkT8Y6PalK9pDPREnVyYfCNvvmjmtKYv0Q9qkGzqXrBCxqjJ/ZG8myFk9OtZOesY+sktN
xuGArYiBinXDk8rvddJ0gHUTv/PpIsbYOv5r1XPPtykYE7OriGrxrqaEpWg4FY+1Ru6oSQ+MrCqW
C/q5cdl0StqNhLuvuqY5AIh2DzAy4xPhaGJtFQDafBtVEsVCLPhMidiu1khTh6UjWlQ5nnkw+xCy
DDxUU8hpl/sFpBw0/2O4y8PUfYQWRyvMFdRfNHnVxY26pqMEciazjNvJfpwmTNJMNss2Ll+lzeKm
qSpQyVZ+A+H5syjNcyw1+nZ15azb9h2DU7IOTYY7Ykz1Y41VCRnsSpty/TYMB3EISqwEOskmqCAa
iGKla8JwhxyFhxi5q38Mqrh7lHHS7rACM6j4lrUZKm1aTz2t8SFh+AmN/K1QOVYNHX4v8zjyGsPY
yzzGlVkjze7cYZkU7S1zp3NwTT24ESnZokY5naTbrMiejmBet/vKVMZ+qKu3soXCqBlOiC16zj0z
2ZA5U4YpagKUbsvzqNQaG1sO3J/HtwTmsmARx3IlzFYSv3wZjaCHwU+BcoUallHbVH18Ec70MsC6
26D9PYLbhurkxj+8yr+2EhhveL2wxMQvPrbFdaDR6COH+EbZrrudZm2NVrKQzKRD/mbwWXR2vjbg
XzJF8Cy2KYJYbL844cr1iEEOrBjOllQBBOws9LUhPl+GoDtyV9iWhzggR8+8KKPOKJUuXY0yYR4U
+CsGazdk2BtZryeKzE43KQlWm45K0otROl0bvShfc3GWZCMkpuaStFaf8sn3ln1D8JlFTWMRAHAg
Z65bRCFWD3TKAJAF5dd6rPCNKsa/DtRJNnKIoePdszu8DhHhY6LgVKJABjDfxzcigDBjxGv0CPvR
T8p93RcnL9vMuI5F5gcrxyo+Kj3bGVSPknJaqpQkj2x4yft8X8aE5uBh3AQlvLnSZVOz1thEaHMi
qBbsRWXuoXYRiYy0dB0XxrM/Yhwv5QdWg+lgASoKjdnLBile6Q4KMFBnfRyQlBcY9w7rKNKLep5o
fJNuq6gd5MYy6ONmowVi5FDq23Ei29K1B/sWWTzrl3YJQKA9KY0NoQxYt/Np0xVwCjxu4G/88UqP
MPjU9hxMWt6OcOO3XpRf67E6WKNFoSvtUT85Bc9AHj3WeRB8zxyky63Ndk2VmF3aiJx0ChFTF78m
5MVuEgv1VFWTbDQ0VGEo3ugeKNFhIG1Q3fd1Ck5CTx69DO15RozFLaiII2McFCev28VheUoJNMfp
0zzoGS6tPuSnfhSIBgyWB4bIKQGAtXKj+7rBKdiqH1bZzJKWK9fIXrhIbW0Hy5BtxzaPQ4yfPdg5
5yx5UVLmYgvxiU1aC+EkZ3HC0nRPiE23gl8Sgwna1DqLMXPAIFCXt07Edi1M7zRaOctSd46GqE4i
mpYWI+1U2jsgWeEq1bQ9VFKmXqlz3yKiWLHxp2FdXDWO3W1hNuF0O4oq+6A0xR7BdjcjmbMUFWlW
A7pumAkt+GsgaQKfHr1U2Su67J5UJNYbM2Mz8odm7SA5XZFQ/QotDEP2DJy2fChObmMO68IyuOSq
UwjdgHOEndpwZm9sanOrtuiunbD83o6kzml+ccksRCpk+b0WDiWJKsYlbk+ELkaY5FDSElkWBIc+
YRxrqfEWpla9++a07rTyDkoA+V9ZQ/fHt1kx4k6rHO2DvRECm6nbGB1zqMN6dIOoNTFZ+Wtdat27
GGBjgdIbZ8/Mtm8fWhSGYGo+kl4BKBsnKn1k8uRql3Qs5B1P7xY9bpx7oeStTYiziKTcwzXDdx5I
EGB4gTDL4XIZRpuFi6OgBHo033Tt2UUEyQK/PCZO+IELlvNfHVtZHDEkJqu6mhMjbNVtHSuonlQn
b7Si1o/S4i7sBkoGeF0IYHXRjVijh/a/u23jLNsT/XFLjoPHJpBFhBcimqxKbanl9TO3DjX0CnBz
EjfQwHLIiaGVuuuwYFoNKDFqO1k4ZCdPbHIqGkcs19m0Nunw2QUh8c2R/kgoXd2qw1h4CcAzI6YU
DN149Psbw30cGRpTt7/1MoKDrEEaICEUE1RKMbf2wxQN6Vy9mMxNmJXjVtDU83W3O1Sd/tCbqVzG
FVl0ga/ug9YKNxHHxlLB2ogIJF6ZF+7VGFkrXeMeH8LophmrGxtoypXjBE9sJ6FwlBjDHDjOfDcb
Q0Jmshy+pTxd8B7YlNvMG46mpOQYgI2yASvQ40/Z+o/zlNZQK+3KeY+kf1QG9MSu6CBB6h4xKsA/
R0IBWad+KKAJW8f0P3EOHgVXk7h5yoF5TrEnBE5W2yHYvri6lk3drt2W4F4QkrWNsUIkPLi9T8Sw
U7YrxMXLqgnQRVmxsc0GFoegXcCGtgCwPA8vGdkNqmYwS6fhMRgZHQYkiQsvQTxUjl3NZlsSNP4k
zaRZ6Dx/KGfsZ+HRH4kTvAWuacntD7Of8yC1QFsKHzxYuzNTl3I4pLdiEmeL1FbQKBq28pLKy2S/
xi01BCuysTrBMXCngARXl/wB3eUfa6qPwh+/uzkdrtqODh6j2ZDb0FQZAnRjbc2Iv47y+a4CC4ew
ic1vGu0kWMO1NgqDr05miUszd8JNubHI/FkAW3BXNhLsle7E1sqbimtwBNtIqO9DLUkuxYXRZEyF
HggGUGMxnpXoO5kkGguzUm5KrePLUKXUG9nduibVxqyg6ppKCOjSqVgmJPnzEBT5Cmj3ujM8sPn+
GV2PuRMjgiB3uokw/qIFdtVGshwBO0pmQaaxoTHzuS/nwaYuRReTU6VdYQKRqwzV7mrYNABK7l3y
g7osfraCQa7tijPiEOzX2+26qVmcQ0PIjpiYtl0eUIWIk2ukVyXVxUatXT0GvWpT1fDM4Zngx3wP
zjta1bl9i0RmYRLlgQRNUuOlkxSFgOZ8LdgoQMdwIBv6ltWPPO5eCRXnbPSwZrPSiK9Dt8RUaW4i
dxb1Im9nA4CT3PaGj1hPz02DKUsrLMp1gXsMB6ZImUC0dbT7Ufn9qpu77hV38o7d0FbaBtQxbPiB
RqnbmSmGbH3xOuPRAwvJYsDT8gOqMe/KuaFGcSvdCc1bp10JASfXFYBLcrw5uL/3qo3Cefu9D/3u
ipVSvWO3B7Mt0F46JKjgxBUIxClejxpxJtNEZRK+EhxDBEHDQO5tr8QDySb30cQ+SmPxzjmGChaB
vMnyR4q5kogs6kclaUpet491CziIOQyLKVVPzDIun9Xi7m8pbupD9oFZqd+g4jnSaCDjbvCiZVGK
fB+EB5U6PtfV3ngYOdYG9awpC/UFDbVyVwps1dQWEFu3ntp5VbcVzfekJ/fYDDr8YHuXQPdtEQvi
jTDWJmlzTCEPYPQDiuvX+OzIVTl39QTorWhpBBjRvuwNcOMxezOlqm1gjE/JHNQ7NYDy8pw8bjCI
8Yr2+aEE6rCGcDCt+hZ2gwFSaQh3nTmvuNtj5yQAbaF+7Ea/fen8DSCSfN/FLqGCrDvxduNOjPyn
rpKfQmXaBmkuZEk3O+hUM7EL6ozcCDsrpmpqhy9Je6/yydkVY0kXNiRxj9kFHFexjwqYCgXtfqmf
HZd6F/m29lJoRKxbKDE3ssBJYSOU2epU5riyUbDuTBoNtL2+94WhdpRLcXxqSEai/qw5PZcuqthW
vAa2ez/a0c524n3cnXKDVUoWb4qixV9SHdraPFBJX2negXxLqE28/dj13BMsFVVxFmAG7IoNrb8R
6kBvzc37EdcyYgwwE0VP55OyzyqytBfcfXNZAZZz5l1yK9/jBb2j74yBJe7J5LNfIsHdErKSbkNx
XY4Oc0r7rvrpkrNeo5JlP7Qkh62tUP0YlETiaV7NVda6dW/s4qNEXcbeqD/4RI8tKPU8U92EtYU8
LBcM2qa8CdzCo1E5Hem98Lyz0pDdS6djAe/k7XxhasYeav9vrGpu0Y3sW9Dpc9syVhOPtSL2IfLP
FOOJ/nQ6iPxMWnAkqvL/cHRey3HrWBT9IlYxguBr5yi1omW9sCTrCmDOBMmvn9XzMC7XzB1fq5sE
Tth77fmGx3TAhzyfeCPeHee5RcUg3lFmNCy6EWF6+Hjs6Rro8VkQpJj04aVMDH6OI7oPAINV90yx
t9V6IOwzqp+5tn4T08PD792XuP+uFCJkm1CgVyYRLoTzpVp3CTrC5owZ/0FyiGFC6fWerVa2LtmB
0gjoV+Yz+ODBHAFn2nBuM57I45dU8Zumng2SWTYrhT180wiNRMpEWxYEt7J2j92UfgeFl9FxB/g4
45dq7vcYPZMjJHzyf2IqkOxlbjjHrCCG7WaoeTSDBKttUDmDybrvIT+llzCXDuG6sUHxNB2oFEeS
ALagw5h1QoYj3WBlhcE/MwfPLSiQLQF8HDe0nLuWVPYk4MAH/eiSybVJRXG7B5osmY3UqI8+dLG8
J4F10ADGE9s5dR1Ddpidwcbx2KPNdxh4lgW7JpHD1iXEw27tI/Us3+aQf/IHf1az/4H2gsq6f/DC
/mbPzLg7P3+YIbHbLlpqfSZ67HH0xnmDH42Ge9j7yvwyW3vl5WPxNvioas1xIBnOKsgq5hlDZs6J
zLQx/u00KHFsjudmlo9aJM8EJ3xKMENUg7wROsN0tWhKL5n9Jr59bPNnDdiUw7/47JGO5KP+28j8
sVXeehzEzrE0rnNIoQRLai466unA4aLpyWLiGluXzCZZiPDfomfoSZWya4zAVcrmS9XBBV08pZhv
SE73cf6CSrx/In54D5L66oqFcLcCTqfAya5G9zqMSBH6yEM0wztp46Oy8uIp54RnK2dzE7g/gpqj
4M9TwtvHDTZWJgQoWfOY9Sr9GDXW1mWSt7bbqN1aEReJMyIS7ob5rcv1q1MxAi9dvGeJB0Gx5W5d
QNEBRFm5aXRzvHzc9vNw6asCQHO7X4hyZh5i3SjHN2gDA06YAD97z9E0xX/JyXkjkPC+dyXfeqx/
ARMeOesICwtoJGxwwXF8I5+M2XhANZIrrkM4431l/WuuVVjt2h6IZFKHbP94l1Zu0xsEGuVjNYO1
64buIv360w162OmL/IlVv7fvZIi85sQOkQh399ndAruwqn6jlgQZPzs6zUBizoQTd0H1DoGA2cg8
rjyYtyzikk3vIWaPs/ghultARdk9gik56o7bbnEoTWV74yth9QF1rGN4yOwe0AO10pX0KtAqDUVy
034iGG4O/cwmpS+jdy5dwQDlRQ2YXMvKm7bDQykS90Ivz1YEVzGRvIzMlukac4uoOP4oAbTtpLG/
IjM/pEmTbOIMFpkFEeFQkxJONYisfhrgKht1bjuJ/DcHaOU4YA10uitkLPbMEuw14fSP9YA+sLsW
DVGLUHU5buVB3mfrU/PDdHXcdGbmdW2Tb3dSrLTzdFuY7pbz9107BUP3yek/Ai/5Ew6Io4BQoUb6
Wpb5MtmAAhOVyHXoZSeV0wT33B0CjAMciBwiJQV0P39HcQItFUu5AhG6lmJWuzgUr0Vr52s9kPKw
RJ+zxpVN5dytXkcEzru2PDb+ciyZ2MggeymXRB+tpr6i1ql2ZPEx8pWAEekCI/jZBY6yXVcGj+Gd
5aeQjax80X95HWWOhtC3uv9ZaNdaAlYwHsprhUl9z0yXzQQjxMHyd5TNAlVGcif5VPR68zVgULwu
+oVQanRsDHZiyUlhZcWTMmjCOg2vBMjkv1pXPxl7nFTyF7FHXqcqWPuJ+9VAYKTNyV4Tu3oeM7GF
QNm+BvBbiyEDslHe36DoS/JeO3rAAt8Fv3kOCUo0f+zKfhMqPk1wazCA1vkFPQEVmqXeorQijNG6
S4h4/wlinNleet9GqRt33JtHK8Nliw/QQnghY771xAuHHUSRDSf7XXSk2FR456GnqmiDGyhM3kaO
StfqAKkD0IIYTFeFCjSraBZ7S+/HQLMX9uGJ3qdLljZbHcRPpgrXGVeLwgO4c+C+xQVf8FBATKmL
dIsWjgkKgivPtlY4LfK1SuzjYtvfbBC/kwX8BohGdQ4S/U7YhnNsxUxwLgsFkP+Nc+2c7mCr/hvP
2rJfpOnXQb8cHHtJ30Nm3KzLAbTFD6TXRQhoh7f0/5HZzphYR16NueWfsdvmbz1rxqRD5Z0qm9uc
FqnOYwQyAQaGUmsuevenLEP3BKDCPdUWoTR2qX9SUDa+mKK9HNR/2DEB3xTDr40ByFuScOdHLgpB
TAW5chGVIqRBO5SewY7zNZuNlra8sgmGgwZ5YFNHZFR7Vn4oGBwxWQbPmcibciWl1v2XirC19dDN
iGLEa898qGKCssv9mRsQVA4ALf/WsmBeA8KBLtGIky7UMbTSP4sjkR5mhJW3dMDpWN9xAO6HkJ1z
YCWkeqmui5y9q1Mv9i4I4SEFrfNYtM9hw0rKEmsoubUhZRtxz7xJI/mPzcqboyjCJMgzbclrWdTE
XrdLdLXb4qlL4Kk5XsViCy2RlpN1snr7SJQZsIcR6z/wJRbHOezXDqWUn3e/8OJvbnxWDKzCtn5r
mFmv4ZCJsn0bIX+EGFoPvj9//j90pr0zVRsPwuJkvt3eA063WAmKWxcSadhfQvchU+EH4QW3GJgh
4/mT5ykgF/01Kb1NgSwUrRIQRGgiSfZv0eKDT+HS2OIbMeHJo++mOfyWXU1d5/Y7sdh6Q1T47yxF
A4kc/9GExBAKU7TFMzmu3Z6dZo3FSYC28/lFW8FvZDs/FkA4LnCiMea2/pulGS2EFN81iKroTsTr
q/hNDvHBi8hAFCw4ZBVK3vkMCqTdQxus/yhqHvLdkNUS9WR1e4ikZ43eYaOrNIDZe/cGvceD8K5P
RF08dSjV1QBiT0u9Qy9HSVH7P01+l0Ig1AZM1r228fLkAONasQzjnrWoSvLxtVHjz2JV3CKxwjHj
MoELIPnk6csQIhUSjJmH9GgxHF2l/HhEhV4DWcHQKTE8RdFJNSFmm71PBno0QayimHcslxhRIvZU
i/I11iO6BvnQkigwlCN4RT8JEZTTu3sxJA7CSdzXjPJslTrxfaTwgZoeieMR6x3OHT2fm7uF570p
lzeCZygFO9antRM94yp7JsjmNHgJiQ9c4Qs2qcYj17p3P+x7m1ovo7NO4wxjPRvYPJ7PcdT+gX9x
naL+LQa7h1jeI9krjZ9cMbxpOQzbMtYr0acgFLPmZKxvyEd7xJLVWqIAI4dTnPscI9447Xz2qzMK
apVw+KUUmSSS8PrQQFjQRvIpfglE9xFjEQ8pIIoq/shjd9vWFniR4hJndOQpHoV1jZgiqcn7JVF4
jtnb+CGN/YBAb5sE/cadEdZ5iJFDhzc9zJ2PZjqPlFg4rD+Suzy7WrZqeHIjQ8yczY6/YS1Y1Mci
NUT0Vihd3KdAWUCAA3EiSv0hM2rt9T3DBV+624A8dKJJ+dGYf3bJP2lYdOKp4hKhkM99q1zbI37E
oox+/bQm9Sv6QfifXu2RSD+yF0eLVUpdcsaL+UfnLkei7g4gSU/eaUiIiLA6DpO8LticARWzB/Mm
sgUQVz1+2harce/kufEHQIdfhaIGycC5EqNkvu8duloAlhyBM2hZH6y5Qu2krL9J9zoM7q2P5F2P
DpeY557JEXNXe+aQoX+j7CgC0ATcVTBhPFhGQhDGi6ZO2u3Nzwh4rEx2Huf86oURZjPUh32Fr4+D
Bb7EJV6o4dxOJXjraU3A3e9HPz8Dw8nZR5EMoktN2IRNLk4kvGgPq5v5GJzEFQyybYLY/oRx681F
ensguDbFbnL0ZfSHfNbfLP6cbdDUpfDxOAT2b6B/XVzYKT53nKlo7+Kw+7Q1upm4BvrEd/WI+XBD
oHd3q35SFlCXsX1o4APu42D+iGwwFdHkf9suw/FKEC+a+c/BWD9HTf2nLFL/bApCLNm28FKwtVoz
QI92JmlCJBggopmF0Y0XfrTxXKZ+cQw7YczBJTa0v2PFGIBLxmxnAPsbmRAoIGeCGF2NMC0blh2R
KiM3enhLvOCQ5wCfu4FBiCHuZlI8Zsrp030Y/7ELJANeNxA9R6ZMscSSNIQcAXOkcMkwlrF7/upD
fHIl9CIKWNJGib9CULscSR4Od3KA26xbDVyx7C/acaqtKgDWeK1+9WoESthTyY5FQbYfZqa2bkWi
cRCH236o5w1v5adUwZ7kdAaltK2qQPifuGl5hRf9p03vhMzE/MrRifHrgYGqqYD9nqmwzJZVtvRE
sjRoH6dIvS+FLTEwNDdTdAzNehRomnxPzBs9mDmidWF+n0rG/iPtxTrpIsOBkh5tqITPBh1gxI7f
l8SOlJaGDDzDKyN0ymE8ptOhehSTyy4yN5u+sAaUZs0hV0/YH4r9EvY/o0mhtw/OJ5kd3ybBsB/N
PRIWl8kfQxfP6r9R0z/2tbqI3PvKhmDaTkiA1jYqvymxxSktYBu66Yca259CeB8yrMC1Oz66xxax
eXCbx2hDPzSsS3CPLqHY2275M2Y1fEqkF6ARP8BWQ2zU9NUme8dMiy6wbt/KYIDygxWmY8J38try
pWg7qFzNsiWE9C+fb7CyZWXTJPEPpgIlqcr3hHRiE2pBXdao+GPaZuIsGWURxhDCWpkX0u+WZ3p0
dxzYzVKkXQZc5BtpOw9IkQs+9/Zo2ohUwEaeCzKC90rMn2kGI8i15QmJJqApyH41OjyIb/Kcut20
D94QSQ/Ih/4C9Lyqemp25hJZWXfJwhpdXI330Lj0cA6Asg0ihq3u/H9RNO49QcplHPNYNNbA31BH
f+Avb/ssvg9OxDU0fb9vyR2as+DNH3p1CLQDQckON2hr1cUVFnW0RY+bBAHzsyaih0R5mAB1XU2B
9enUAYF0zObXg9ec4yl9zpI2uVRK/4dw5KuqvI8hEsz4wMi66trH+euUlf2OsTfRjSWM4KjkzOYB
WQnOVC6iVg0hQTYxPiG5IdT92+BJRlk6/8GFhgEkIK28Bv7lwCJgsATXfUlwZZEzvq0k6i57DOiq
fWDXyCbrbdOPtyXOnwFFMavPMYg1UWStuwFZg7kzzrCb1FsPZZsoF3WpypG/LPOHlj80R0S2wSG6
ouGaL6gq18ZKFvh2MVz3Fmp0iNzeID5Bf2XC9WCnz0PNCOsvOeDFxS/Y4TcWP7ofuF++S6ZIwlBb
whgpXVLzRMhaidkfqymSFKqBgwCJElMwopFXeQ/FJsRrn0BZWxPACW8u6zgo+41FXM7Zm/N8FQ7Z
FtHdf2mnTm4bZkdR/tW41x4CB5xbmT64rQn2UUG/SRHgHJ1fVTlXFO08v7ZxnoDDtXfHO/8J9S7o
uNi9gevPOBrx+XTff7ZZeuvLkAEgCoyqfpIDsfNT1T+DdrwOwpx4R6o9M//+WLLT76+RSvftaL17
nfeeLKR5WYq8Pz1ua7mUW4FJGPR80u3pCwjW0u0NVxp80lGey8KatholYP6Malusi50srQK1r0MP
z2CmxUqVoEIU6euYdNyNMFjL6Q0cab/j3vgzn4Ow+Ak7a16xKQdOYEN0nGJsyBpmLtRVjYKOvlKJ
BHlPXK5MACMmjv1nIa5tVV/qEvMjRzf9wcDDEkyw0hzSahAl4O/xJM429uyItghnH30eMoGFQNsN
+X9e460rhpI1hyPiCAbcvLFo8R/bOJyPZBc/p+Gw5TL9tAfCtseRXV7Cyo3s4etSmVsxj99eIN5F
OnwGTOlZmg83ghIXAkQHn/nqFGK8dKb6MRycrVLhsqqtGIB9qb9DvzkgjiSm2RaIm0f54WUTRWX5
4vjNhOdCvjRljkuTdO6uAWfilPqzjiq1K3L/2ej8ZI3VT2nkS0t8HpKtk2VBpx9yXt0ZCRoIo5Ww
eoCnZtpEFiONigEbgG8QtwCo2y79HlVwVw3a9w6q3iWK+teiuehNd5xJu6KvKNPTaKCcN0V8tsTk
HAVb/ZX2/VuKu5OLKXzNQgRCLXo3cudW+M9ZYkZskcoqAKOEkYTBDIKvcvJRln0JylJMAVmxaeD4
64yLJmyt/xonEHs3FDxVJM37HvLjPLEe3DpmmojKaa1Y0221Ux0XJV/GNKaozPsfMTFIC1J3Iwtk
11hdgn0xF6+dp/eqad5Ya47bkeli2TvLBnMStKsQgxDHXbHza/HXMkvCFvyXHMRfMH/LzrwMMgj3
sOOxw4MYJfcY6Z+jxTqs0sd+2XN3s71KHxNjlv0domjgf2YNKWO5JpRpporIeqQu91hw5PCQthE8
mqb9EoX8IhoBfXScvrm8G8DjCZghmXrVF6Q5eAISqenuSaOoKjh84ohLkaaRgHezdRH0tvF//lA8
hCls2WjgG+ysR4PsIPLSfRbF8wPTQLybaI7BE2U7BNlHfI4ZGyR2+tEs4ZGyOV6KmOyAoH4WYVhB
txWMCSr/JRwxTFqL/+3zpu/muniAf8pxudifM1rzzYjwI0AgSd/7WbLtH2cSnwPn3kJO/ikZnC/J
JOpaoZI08OdZFVqbWDPxQf8SDQnMl9meNrrJrwjjklU/wGXPZptu/q5cTuWwtsC+rAnO3crY/XDq
/k06LZNw1t8rtfzB8ESa7szvBdwrkuiq1VKDxGyzGMRsKh8LZ4z4nrsa0CW6DZeBnLy/AF2Z7wle
2dDlMHBiro4pZNX3EmOjg9PMm517gEO4CSi9kFCzvQ4Qx/sRKfSoZ92bpZZ/cQbNuyOOcJ8l89bv
zLePso2tLyMH3VWHtLbunXsxb7SxzZ5kz9fEsqliyOkzjX7IEpi+Y0MMaaDcZ+cpbThHkI5/l/Gw
HfrxokPE5agxEN3oyyjpQkqjKNiHfr/WmndoXqYvv5Ifxonl1lhPtLtAXioj2Xb2JI+5/rbLWfPl
M87uUKVnw+Zmm45Rg/2IYXyXlQ/MAz9mQ0Rl4/XXWuLmWiiK131/d+S2pxlFJEashhYltV+y5LLE
IRsg555lO4dMHBDFQRZW/4msukyynVc+JcmOZoP17FNd5jdfdpg7hEeIQfdABkWDGIA+K0yPOpqj
VWPs8wL7d2cqt10XUzxvoUdb2FT1MQZ9TBhQlNEoQREemvmR7J8qPcQqtNZNAiW8dpfhAa39NWjs
+mhDqrlK4Fy7anD/W0gBOKmRTUpsO2KzNOGBbfoW/569bwrFIhJrN66UD68OCBFA47MGuRdtSKyi
IFHTxjDzQvvjURpg7YSIwomFw5a6O9n3g4u6OP0z2mlHZtbE58aENk4+hMmIT+OeYWr23GOyLiaG
15AAR8RBWPE9Nn306VIenaD/O4ZcS2ncnYoo/Oq78J1eHOSFKH8bTBJ4rv114fstWgv/Gg/9ryib
9DyQmVcK+1hhLmHy6vt7pyU2fOIpIRXl2tSYVoiau43WEmw7y3IOxYiJxBmGx5KsYgbC9MfcJtYG
2yz5r5Gz6XuNXIO4mpZPAJ3sQ2o32HsNbw4BMMGq6uRxDJj/9kj4NwwD8f3MfJeLjWCxNyNvSoHi
AqEAeap3Hp/D6SB6phvq5M/+JWVX18ZwU0uGbludg9z+/y+BmY6xE+hjmAb/jbpGoYy4KreQBIM+
0meaW+6TAuqds3jvhOqwxxbcKovqeIMXcenSwGwwyL/EfvkrGCUjpixea++vb6i+poasOeWz2i+a
bjw1DpXhfCeERyHZXk7+o+YGFszdU9F30c5ZUFAtYVhs/cYP92jM+FkXFkN2zJudRZJ0Yqw0KzYv
Hfi/aWcr8z74mr+dCz+rysMEk0uHEqAPbmIU825Mo38WrvCt5SCMANYSoIbNv+sWR5sVVgyaCDLX
fdWcZ4NMzpe+vScfaBULd9iqJrU2+M7HF63r028xltzh/FNhhdQIidZ349db2by64QC41KeBpLf/
zMz8i+ydAVyOz8qix30QM/AcW9Y8eEmer30n+KuG/GfRmO/L0vlsqnQjM4DjEM3/axLSO3u0OoB+
r45xANM9l4g8N0SGk9FQubtZJcE2ODHgcvaNTRUWk1YtveY7s6TamhZVOnkWg/EeJ4UvBYFXsEUz
DgYouLu5PPFZ5uGBh/xcTU15Cvz54FgJMcDKHbeZWWCvFl63HSSClz54J4i+2oqKcATYvzCN02yP
qKBGJByTjmKdJh2LbbgMHzJlB5NZSJhr1B9/+mBCYhhY+PYX3rYuvEQ9imhnQZgokuJHqO6ZaTB6
lIzvzTD9UHaNxOqSKUAIgHTOtZW9onr9AGyFgKxV+PgrBoQV3QrAdJeGxYZvaAElxjLMp03jDcFC
eM241x4LmiD0HiaXf6dJ6g975GqfyO+7f1A9hw3N91swjedSAfbg/0RWt+1AZQwATNaaeAcMBK/t
QHai31Fs45iGfY2Hw7mnt0HaosDDrAlqFfKva8jpLMWa95zgpj76V0XNT+igyWu8IubQGTdlED8T
tBjR4sevJbHiF7Oclz4SK08Nz42Tv6MsYF7qBMfSnfpTiqIkzBzrHLrJS+kTLcXNNTjFSI8sz3AH
YKDTZzWkK4AQK3GViWscHZ2BplURt9ip6txI6sW4REZvZeWnraKfLkXxWvTjgBQILdWsoMJPUEOr
uJAQDXZtrcoTWFOsk9mnggRX5tyCWZu+RX5xDhuEOPOA0hcwKI7+GX5VDaK+dWxIHDQlm6Utrjat
z4QazGnrc5mh6tISeXyEuqUtmBlLMkRRku8NMPUqxTPsiWRZT23x2ITND5ke3mbC2sRJlu3nMLAP
YVJBi9JxR24Iz2syL+Up1x7l+TITDJo0+Xlh+96jXQTJvOyUuY4yN+w+6wNJqGRfV9WLS1pdPJT3
lReTCaPAgmPp7Vy+0GIQ76U90rdPLUqO2GLvlrsZweoDLmXt7AaTWruYJ9y35pvAhAO8/5hN4p3C
FVtZ8B5GtU87y/xxZNevUauwUYVH1ziNDwoc/72YvYNK2jXDbndXlEu6V7bLz4ipkFBZ5q6RE+Al
NEdZi/dU50/BaYh5ckrXvuThiRMEc299UsySXlTf4rfMMGMMU/MYOtkdGnnhM9u1DSoBO0mZA45b
+mPE9pbWK+e+qVMzcbjjcrBjwPbqLjhyszeiUxUqs70ZDf7gZGFjnnscU4X9OPQiRCUdvfHmJi9+
L0BxDwv+M8xIRFiRHxs5ryRENkSS6+/OQclTvKkMo4kto41RuEDHPLyS1vUdkeYIgScMp1vhwxsj
iyV3ml+w6yg7xPTi1NHJdPBv0ExShkN5qPDAr6eMw7YA3UWMHpakJEEdjRrM3DnvMiAJHgsjSnVz
cJPwnsbHtI2PHks4FgDXFWtfzO99nPwGpf9+p/wRAyrZfS9EFsYEU3tUhr4azxbBwrPGRjz3X4wz
zGNXL86hpKC3+QFumqITCsCANlpJSDHepg8j++DJJ+GmTKMy+3eawkO7QOWyYqhabWo+mi6qD3bf
PjEvkAggk6uY7fyQeNGmkT1dmT1f+rg6VrGt1mXL3ryTi0VP6uzxK9ICcG+sHEKDH7guo41FSDN4
Zv8xTDkJKwb+66k617b+VN24y8TUHi29bFLtJLu28DwCgAlyaFF0dh3dTkbZmiDFaFCxgMzgIhgA
43bzxMnJOddjslr7TK0PioSHjdtp91wF36WP/gXyw46gx/jUNf5Wx0F7StQWXIq7n6fs8T5CLYIu
IDG19c/Itsxs6pSZRCfOrGFCbuyVb1A3qFqpFyzGyIZsJ/urmRLVtnON0pThIcJK33cZ65r6Vkfy
PXdGCnp9nBbzwhAPAKzpTpn1HlreW5PDSXN/E0Keu3vjX+bNsbhbtytBTER4mhDDW51746v+mrOe
eTwwlWaEXkMAJCL/JgL14Q/7MgJ5q2I+fOQM1Bz0elGHQdExcmfVEzLqJkzP6H74HweWkI4evyKG
dr3FK0B+6D5aXGsjukgjTM/BrkwGdMhEUIvP0B1NZXpsXHj7aU++dG+hC838+Udkn01fv0x4+p9B
A3mM4yFFFJbggWX2HDdztzMGlH5g2x9Bm99ygIGsDDxKHWvsaFOLZOMTaLAifQJQ4BQkWwezyVIg
0maBvy4iRkuhO8Uo5ZCjtNNrqtm4L8H+/vL1U7IJM3gqWIQQEhyWiPzd3t9l43xS1Pu8x7PsDbZX
NlQOICDTLbdsptPsDGMTHNJm5RYdB781nPNBvS0FVUVkzzjNNWceybisFOz72soe9W5LrvWEbJgX
o/c0PN2OJAV75okPaypKInI+a5V8eIxcyszZ9fbhfjqUi34efL6ZvPD/RBEVIcyaH2yfoCNSXDhp
QPAMgPiJHRKOTQuBtOoYsFJ0800dqjhjhevM8Tkohl1BaWJT9VD76+fCm5HJ8/g7xrxQxparpsAc
Oaxbh/wNADclS2DAWHr+18XJPpShWS/u3Ra/ZK9q0DA0TfshSW7G+Prgwr+Z8uwtoRfWI/gRXK4L
HytiWkAmeKz3vfZfw4l/zYiTfvL73RBjqAGwzEVsbeZC4EYZiEE0rP8Dz/BgJj/hWL2lvvhtJ+u/
9D4tnyiAz5Vtcxw2aXchAa4FQUhE41RJ1Lk2otpsvkYDfSwnGpofoA0NLFdkAt3WBO8YKI6tQsI2
EArbS+8njAkI6wSOfKbVKmSI4gzwq3Twrv6W4bxLmvpjiao9z/Z9x+FZGzmChEydXmzdPEKgFSW7
Cmzik1cve6d2020YcOyS2HpRVve4QCjdegsb2IFmf4X8lhEmKbhus0WsxMTYqOpg0/kF9OyrQJx9
/8sN679TLdGzWgxvsnHfRPpPkSJtIuZ0y/r7fRwLRM3UiROpIVZ4ZpXymSpnW2rvPeVbmBKfBo9x
5JrWjze8eU9ZHDKEwMFfUN8ZRVtuhgAPhKNfse1uyZgnQUGNJFV5aOWmGdGRXTubrHnqBvtEpne8
G+E6EpEGHTFC8qljhxMP2ZBhJngUAYuBIecFskJkGLa+LiX20zEk5II8Y7V2ukHuHY/BYiJMesqg
zccZg/qe4zX3St6crGPoHvrOGpxUcpNtgkSACmRkGrLGwBUhjAjyjWykvFWd5zLIwq8R0rWHdUPP
GLQVcCpypf3wy8Pa9h/yxR1fcYPulWd/zqYv2XvV3k2guXles/fHFCP+fcsBGN3bmybzT25hnifH
wmZVdfOqGrDWxuN8ydOW+QYeITpEAesoQT8eYuf/dufk2Z8bxtOgIqlYOWUivAgda8WUHW+UPd7r
akSt/00aAYjgGnVSLGZkc1CJkryNSkvepYr9W6L8z8BKoBvkp8JAyZ8TfHF9yLLFw4zLJQvK7q/N
Opz9PMsKPz/OkFIplTCdkGd+LxPQ8jcsqhgAxy+1S1VeWGCca76XzgeFyTmzm+NyPGUCdUXsL+iA
7r/JDQHQbAQAFUxvUyvJj6/pV3H/Ptn3hRBf4iFcmEeRvzKc6mTauhF5ol5NmSQS1Zw6ir5QJPt2
pjx+yO3wvbSS6gxmrFyf+oGCNsssf2un3mNfJgsAzAR3s//dhNY/ETf8eVXwDtcLmXqKqgyzVOEI
+eDMbKcG9djpOUP127wCIuFME/yYkSwZvKf3BLmZtACECZtMeAR6EhOzVZVuUT+eWxdZclsBhAsq
di5WEP7WPu2frPHXL+UfMbrHNiFWSUrSZ5IxvamYlZopcEP6gfdAIwuLBy0YklKEyijOP2pZ00NG
VsHufiqRtyC94Y5HDpUeIcDf0z9/3ZBSdfYkH/8or/aS8/Rjk4ev4K7aeroN/j9b09iFxt+zcWV3
FPenvKIkG20GAU0F1IRdOWPMYEwfrZqBoL9c/Hh6yXq2KlORXnrfz7eVc6sXTONNxKlqB/a7JQnK
nAgMSCbzFv2foq8fpklcFi8od6yC0KKlL1BaEVjiYdmKBnlDUvlM2wcuM2bqGZG9BKoiVLNaBnNl
lpWrN9tBSYK3xF7X0vu6x4fw8aQ4y6LR30wGJRz0Aa6ioo04myGq1CATSrxl23hxrBU5R5TICPKT
hbBMhjEoO1iyLbHZ2/ZkVo5iSehPc7ryghjfEMzeALfKfnHDh9HQFoSVkxyxs5pT6/lP0kL2NcTe
NUJC+xK0frBhpDpt6qRFqWfGetf199V+WLM1FjEz3oydveUnj73ognODTDJxEen4MRQ4Ly+6p8Wr
tumiUqxUQF+dCQImIxZmbGH53XULwfdFLS+kUMsnXRlwFBOJ8O30MUpMeA4h3buBkxIFgXuOZeFc
5kUjz48Ra+iFsTZoFyZuFvBGYUamPWPMQiDpSsjILdJb5Lp/47BC1tBWHcImAnB1GAl2TAu+iK45
OqCLSIYf9K9RY4a1BxFn6QOrmmvnUiep9zaPOQA1DPIMtbzj0s/jZU7KYB0n8EDypXvwqkk+NbX3
rM08vDvEDrui8f94njgJJQriFaIvK8XxQS0Hm7KVJNYJIsctk5LeVY34e53iN7HNwaowxg7zwO4P
U81q8Sca7G5K0n3O7HAKw3yDAsN9C2bn3TS5cw/aA7ALoyB4SSEOHBkzM6nsD5FHZLSyGG2LuNfX
VJE7Fim9DUKr/qtjvrHFU1d2D/7BH8dba4aM3+i/FqQQxLHInMl1vJRN1G+yrmu+K8puilunj+1H
HyrE0yQEdA5zj7mnHGfZ4BOx1uDOgD5CqjQVHbVSaDGC5shgD3/nADuM5FYAdspbaVwO9P+xdx69
kQPrFf1FNIq5uFXnKLWytCE0Gg1zKpLF8Ot9OM/Phh9gGN57I2iSptUii1+499yiLE96tk/WlJHw
1oWSUCbnoZaVfBRO2F6T1NlYpWWyWE2Ysdtle6xjpMIDVpqjnVdfHXKrW4kWAodnc48AliwgimTq
Q/pwaTX3Cc+fFRIqvQa8hk3KnjfMUKMDRrxg3SEgOJDs8Ks3/OghBii4Fg1JnC2KxDMwILKnY5MB
ER8WZe+k0pOPCWpFHx9cifzm28oDFvQtHtwNvEHr4mlbboJi8MGcYhUcmQc8Za0GJz8uomJQY870
5FnDN6JsdKZN8hqq3rjWMNofHTJLfTeU1yHACOdZRXW1BE/RqXqUJNSuOk2pkSR7TBc4i6puXzrk
TtkLGMhJ6jdhd8UuD3vnalglGtiufjOV+9RVlE220T7OUQxtz2K+KRMz3+Von96s1r6NE9nTTar2
Y24UD7NK4JOUVysebRak/KTqAcMB2Yb+zpNYctzwh8nDT0fa9MvoCFgoKGU3o4fnPodq/oh275F6
bXpxACeBb4rN6GjLwD0Vs+B0EMgkOlbERxc2LlMhBjhOK9V94c8scN0k+RUpdR+X0dpGg/GWRrhU
CEeeX92E2yeM2xQgO9AgJibBfdkLd6sddZVeMZx8WVKV+kp9iqDb62DufyZX7XzX57Is82tXaP2M
TNZdeYYx7B26jjYag/twAK0OFt0wpub29xe9jQ4PHvF9FRTPcZvpJw58/dTamNPgbR0GsDGyyiZk
lf/8YKbUJWl+zDI9gPyKSeJBkbPHlUaqSwCoyNLRxeVVH2LBfff35nOdZGuTrnhCFWxfjQB28D/u
lZZ0NqLwoDKYHhyfKfX9yyBYpRXJ9GBF1Xiu43lHQFISrTsWDrjuc3TQmxp7HYC7xUdQuoSTA6gj
ahp1zWQXAQy2f/mUGfIpJSSL11szWpBLpHPGuSM/ZoOeNLVHHoYpdbLv5f1jr4hSqZ60NmBaevMh
TwtEon15H0kEtQVCWZkQm2Okw0PaguUrFk+7P38H1KUW0kqThuLOd70GfSb74QKFvDEz8XPkIZxZ
GDhl/IyA/koaH/ACTJelvBlIrGGO8BATDL4oPgpzJxLqNj3we6CMlkFMu+E764gTb7p9PS8DqAw6
auSECED9XwNKSK5MqCuw2CugK3eEcgKIK0E9sC/grM33M8nCNAio1tHRxFv2zPQGOHHz1HtmacoB
kiWLrusrdh8tOvFToo2XXmJmf8XGsdU0ecLo3vyIoh+obVBfRQCxRZahQ3f0ZwiT6K0kRjGr7A2X
RrEP2xg5dLfMF1WYvDjjordFt2v5VnvioQq2Lir2zFO5T8CKyH5gc9tPu7//Qka4OReTXXn8++vc
Aflbudke0trSQDiqIsBvCNcMxdwjzgdUUz6gm5iR+pxViFA6rDluBnqx7SqOUcmA0/F4brjmuP6v
P/j72T8+/NW35+GnBxniMBfQ1ZyqIsx0vgnmD247UaLGfnP8+5k5GRwdtebaxGV77BvGOAYqifzu
76ccRkwPP7H8E4taEMfUseEZXFJ6vUntqJzrg9b9n7V0HVrCWNrlkUqiPFosT3ZpY+2G0e/3M8S7
eknOTFTzORrY+zMqq4lOC8HJvrf7p9yjShwZEfJmZKswq09VVPSo3pudMgZjnWeYJFjt3hkuKzBs
+02PhQf+ZbhFD7WzF4BCdogi/ZQ5AHqWf8d0elcs0MW0nj9MawB/y4ZpbJH6RIL+Kc5fIX2xYUDg
7OdOuW30BCRtArFfkPCAjw0taVXvfdJgqNFTpmLF77KPnrQpfxyUDVmImGom+xvMZ5VA7souLJDM
Q5t6n8rrb3mrmAxyIZc0uoy/ALJg4zR6fFt0ql9lPh7xcmODfwp5ICLn7Qj50ghq5+5PMc6XQa0a
NtmwT8xs3c02nt56IhcEMArTgodMsm8wuhnR1Pw6WVR58exsrZ6StcoercmhIPEc9EHvJXLjQYys
cBuP4ov2zi8IxVw8Ox6kxzLhXJa7jHBMUATxvck0cTdkBKZX/RWlaj/2ap1ZnbsVybxV1hvj3+EO
iPRFVia6O/Ea290Pxvv7IW+32CMQCMbmJ1hZjia2u66vH6BsPpneYuSMqmOa+98wMonXxR1g2mtk
Y7h22bvezWjubaCDlXu23xVcC91ORDvV/R1KXwemtv5ojPGR9ea7GyucvWnJ9BrbBRV6dCl9ANCm
TCqmjHzVuCCaPkF+JNOD1T+4JnQsiYz8jrDBAaMGneBRyvyRvfmN9plpVeZ+Oh4+nGgr4n7rL2wc
Vyg4VPMb7/rFLyBqwWdMgpV4rHjgoqwhhOrdd+odvQh1gwF0ugS3a4BqTQIGABX77ih/yOBpmwin
i4kWIkzr0/ucMeAeyFfhwpjupG0QACLyMwY47F/pCIjR+0F28GBoevukOCxu8xXqLtdcyonqPYgQ
AU07EG2kPkzoW2zSIlntlCQccgizBYPpzAEn0C4NqHkHd3hwGv0MXhV6QVj/Gj272+Ueg8oyPRFy
hewxUPbaTYz7kIDiPArXmDoK7PC6Z8mKTFIYbPaIFGZfWfI8EE3wZ6hrJjfpSzMwc08U0OaKfRgs
798BJ1Y1QIdtKR2rChmnFYkzbkXi277oL11f6l0o8NwYc3Dkic2SxGpZ7v/WbG/v6ep/TXOld0j/
K1BfOOo5degwLcYGdXMtXVS4Xqlx2BkDQMJOPWJRh6Y/jSRA8tC+S1OCzaqkpuUyJcWKa19cI7j2
+A3YFDOtb5rqCEpwWHI7+1XU93QTKGyk7DEnSMU5/AScDwZMU7FEVvkhlDftm69pgoE6ZgpwJ5n+
rnhYodx2xr3SvV4PFbr9eH6QOt9Pk8IHHMZbVJvGOkuByrBPuCdr8wV6Fe6u3/OM0iuueQDC+nqN
qu8ml2+uHsc9Wpd27eTS2bbLA8uI8jNUxEEEF+FlL3XO6wtB693FI4RBD6ZM7suf0AzgKHTbpjfq
FZJA5mguTH38OskQ7IIIkrofJMybl4IKFBZTg3Lxs97zlX7lUn5ZZnHPMv/mDf1vdQCtQiWd3XdT
g15x2KO9I7ckdL8o0jjOw+bgZtO7w4EqZ6Jxp4SXA5pOZNNHNxEFKuYNBMIA7wlXuWeznTANgBON
+KgVX9Frlb1r3FNtxVyeo/tdt/KiFwyTixem9BRk3ehz0hmTg244jjaKFFV8No1cT6Q7oQL29now
X0Nd3C9HIOG4nBLW48h20k8Flt6/svX6vbDrIy7qB29AtNpS+gyz8UVWb+B6zyKQb2ZbI7Ujl8+n
CjOnzzgnfQwU2FNfICvOcCQwkZ5hMPsm+qNOXuyEJsjrfrLOu3RY7eEWzWgDVNo9mBXL77LU58jT
F6/HxVC43x0+tlaZ1xIdKhHYmqdJsK1Tb+c3GcB3O3rE/7Kb++RlSSsQvQ2C51DAmBmSM+/5g1vU
e+6Kc9O278PCmknFeSwJQE6c756qb9GklS7bSqpQa1ULhPNYPwTxp2g6oIlMU/tkS+PHHijYe+s1
nD9EVB7CrgSVLzZZN0CA7SAa5B6GEvY0dzRFD8bz4GqLe5crBukLPg/k4JWud23tf1suCZcJF2Am
weS1+APa4D6NmyP799+ePUcrUuuQOOjuFsSCzcXCVSxn83fqsN+RbEM4Tmzz6IgiIxE92iRxvBZp
Vh1UKhVFkI/rU9oRGjevuLapMe4q5lIba8gZ0thWcxyRPv3jQ7T8Mp70I3uMJwz8y7C/7NajQdUo
egx9jUTr05WQcf8WSONSSCED4qz++6mL52xkr73NUGb48ajXUdoBXoQNwz4pSOqjs3xIQszm2sb5
FNlIC5vmNLAk4r7GluCYvKxS9LQPCFaPfz/kFnKUjp8Vaz1KwywJKVpaAHIEwB9xSqJ6ctBMAeJc
8Ulz/PtBWOjEsjbQCI3c+6I2rgOOEm6ldKOy6l21mnRDrBRNY+9AVx8Dy/uu59Had0LBB1Sus1aa
ETjM5bWobLSKBOttO+PWLXuuKIyfe9Oh2y5oBePmXQo0gxR3QJBd+3vGKEuV+W4X3VNgUxWQNmE8
spkhSjdjtBZOfbyJdWADg0sXPRyeIgvH1ruRc5y2EeJeOPqWv4VJ8IYVntkip5E/5vctoytmkPEx
7WZqGW94rEFwUcyCg63Pcph9ROTsAqX9YvVJdRMSa3TJsz3Fix8YMzNu53WemQ6m40ACt5+QJRp8
IEA3rDQ+h2WGS4cDLEKks0UtgxgX3gbV3ewEpJszxGDhyAVmFQcvsM/jzLjaoWfmqD2Ng7y4bfAc
Li6sFvjFNKRUD7I/paHx00aETxe/TZTF4PkPsUPYVLqKseyVAZzmyk12cedcvGH6Nm3zlYHub5fq
yO8HpCmNs8OwvDOMvVrytwzVPxFJR+tmp/vRiicmTECHoeKuHK51fGfA3hhyxqMKtsbYvU80V/yo
OQl5CG2cHDOkGpMDVrBgoyxcIXwvpAJzPkbNPo7LlyBmX1i05HeNagdXmf3UyEUZGozmOFnXOuS7
mWxxrglrg+qPSKSPF2th/qc1yze/ouPikQLnO2gjLjAOFzJfxpFS3OuH7AKu6dmbHl2fn4igGugl
cGKzbVjQvTozGaFSOFAMhc2XoqD3S2Ok5R++vRyx0eik6Kf99lwTxbvWujoYaZwcsTiUzNIpBQ29
d3uXQc4wIEWGIAW9mH02CebqaejOaZAUL2ocd41pv0JsxdbOVjC5DG7JLpf/wMmiX/1EOwjMqgfI
iCzVTIq1xhDDox3B2FBu3Gj+9Bk7IWlHPGSiy6lqyT4Q2xpzqJXdoIrplL6rk9xGraCfqtyhxGR7
M0fKu2baAN9Hte4C9Z9wK6HtkYyU2NCiPhMbQ7F+O+EJX0QVaGdMRl+NgQ+jSQBTVyI616lzddvf
ZtI/zjYBsWA6vnpF/2A03OlaBBvTdh8jx35xU/47pniZ3+Ax7pwzUcpPHW6SXVdiGuy63+ygnz2k
VGvL4iVFymA/ZP+anIjRBGF8M8UPwutIZixgHBZuDgTm5qthdHSHK/xzLOjLwvwGtHfnzeU6c/mL
dQ+QZXDz1xk0IpZ9i+UlV6JLpRZPCHwdMxquenKgWWPFyceG6VxV7UqTxgjb/XE2jHLt1wXN+iAO
dutswzCYnicjN7fSCC/VNDzhDH8kXnADKPl3Z5jZnakpCGbNa+5hLoI3wm7RvwPPQMwQWD+9jhkj
Eva3IoEPKL6r2p1ZZtfSjoajMVTPYRK/jYOfblJXk202qL0LZq11G9yfhg3MYCTohfHM1YnvVZdR
p1kNj8u6/ERZ/Un62cy4nZdQN2AA+6VYX0ZZRP2Ya2lRgKTz1GIhYb7Z8kbPfU0mRZGAjMt4f2zT
xjlJmatY5qGIMHZVQU6H5Y4Dynjjmki19mbcLSiunJMzSWOrE2IJjJiHtN/swVAwga07IBKuS5pg
LMuNyFgHOz1TDWQIovqChfauZ1p1ZQ74Z+38wsFLQEFSULEOoX0Eql6ONI0xBYjdYIpKbbpTx3U+
pNEeQHkiP9Ysu6WwQBiC512ngpwkBmz3RvE6aDKesVn9YsfRrN1uvIEmJnPASsAJJazchsb/qSZY
Fki0fjrVn6jYm38ELf5/6Nr/Eq0uCSr7n0PXdl+//nvi2vLX/yNxjWB1YdkOrlabvs+zCKb8Z+Ka
F3hk3HPG+ey6fPlfiWvWv9kInASaOtOxpMVf+M/ENcP+tyBwTDOQhK5L2zOl9X+JXLMd919SXIWP
4MSXtpCmE3iu7/1LcuY0MyIdmmJjTihKa/zRs8dG27L1dTx0o84QOT5bSF7ObWL1d5DK7t2EyLK8
IsqA3SJenyya12xqEXvBfTUmcbRmXT31sX+odYo2i/0HhEZrZU0fPTTNU+u4MRPkArpsj5kkCKkR
LGUae9GCpyre/bQdVpDWfNQhxq3u+mNFnB1pAiNip3h0wcaG45Znpc0jo0FekbrAJOzhN4yThGM1
iI9+B397UuPFzpVcW6jqV5VhHMN+uCRZEWzyYNwGde0jeMTQoBrGV91UMTQn6SxixHyvO/HSJJEi
GWIsT8bMWdl4i+kNSDlPINSmqoHKAzr5T00EZOSL6ySkcc08hvv5kHoH8Pn3U1AcLLu3zqPjBegd
52o3tMU6QtueOe1TajMaKkVW7rPQFmsW+kCci4knbJC91XH9PEwJMxEkkFbElMh9S6I6OwwaKiko
zdUUu+TFG0x0G6/be51MrwBidgzb7QuZRPENJpNc1R4Llrx1TnhsH3NV2s+daSdkNHnj1u1s/p01
PE7OsLwfCtMPoznmRe8jDhOocONKJpl8YSbD18VYBHYKfn3UEaXk8v0j2eBxaSjnscMiFBkoHPHr
DQijAxTja9Wn+cWdoi9USN9+5oqTUzNLj2asf6GJ3w5APyy4/C3GOne2UbNI7YY7kR2QOYzr0QFD
CXV13iaJn2495OAwXWB6TrratG5Ogy7pAsIAYvDgqemboCXxC0YSRlJxZP1ELDuwcqh8wNFpCvjp
1m90RGgQPdSdxMyz8N34ixG1z5yvqEA+3OAi0NytWzuCdtfr9JXLs3gh8KDY9Jznd44RoUstq2A3
yVFsJ2Zzu57C1ZEmoDpRmHDJmL/kg8UTAlW/o1Gaib7/cZDMHbPBBbFcHEvfjHez5vvrqM2gY7LN
xaTNAMWhbmngsYO5OweIf+k8rLVr9mrTsPZNcIzAFWNi1Jv6Oc+ICDCZfEsrnZ8CKCFpU20dk6dG
ntv3ShQP0Lo+aec4UMjAbUeJ+FtviK8njDSNqIgmS2xSpz4pIuqflOPFPPkBUxOlYjGwYBAVI9x+
znUZ7M3xLNVs3bUEPF8nLPxj5dGsFKiR/cTx9s5cJM+Zco6OKefTwKweIGC8U6n4NpQpH4hQEA/z
I9634ORWb54XXWi2pm3kwr7EbBpsq5JI1SqlWjbcQwuAe+uVrG+7oCfkGtTKPP2u6uS3NxlEkdnH
1kPi4XmmccxnxVLZ9Y9ZK85K1gLBenmbGVnfxflwT1JqDbrOnVaOe6sCOjyjcfeli1kpTVoMwQvB
TEcp9URkoYWy5tdZdOFGeDnsFsGu04KYPGZiPtIIhewCuwvJK8aaRnw9xuBUGiK52L9LEnCoB7EQ
RxBiq5SXF8GdN7LHATjsBQPgPukJ1UOTAJJRzP5hMOuXUDC/Swx03m3NNlAUf1CwlBDYkc+oFJB6
JpxV17foibkbN+SOv9tYPU+5Ms8E+hwn3H5+RivW/O3cumGHGibe1/FwAxNVnCa07xU9/rrX+WtQ
q/lQtXXHdQK5IKmes8GDFEIKYBI4rxqkKH2nWLiE7YQ23dsiwa9O3VwgKOkQREzufMbvcXE4BW/S
rb+4Z1m0RXbJ2+FNd0hi2ku36G2QsPt1FW+nJCR5bzTvU9Mz15VLUpUX/pTUTdIHmIZoSqFHbd4m
2UZr5CS/y4pUu8ngUdF2znGK6awquOt7f6o3lZO4t8nnadImp6JeOhF2TRnh642nkBkXb0K66Seo
ebb7oVqbJnJJTlqfPKtlU3sOLdKqxg4oadLmDBQX/vgEjZRXf547ZCzwI9XcQ/5Jq7MsVQ6AQ+oj
gSIQ7VV8X3Tt1cEOskPky95odl0iOpcP8ZLD6SfBxvLLJ94chMKyaUFqRDMJA+Hy6d9fJ72JwLyb
1VoZnrmDqPoxFTuU/X+U0jdzqmMkf5Bqhij4jqxk25vmJ7OD330ZTw+xYB0vFNuRriG/h5350XPg
V3Vd8tyPobV2itLdYszF1nlKwXgsyvGQBwCqbZ6bjEcihojK5BvixDx5Lf6/KkDfFuDUBXhe7RGd
1Wstjd9i4Irk/ADisBAFWLZ+2+ZE5o1ZVvvYbn9onLuN4VqgTLsnxK3uRx8lT2OLYjR0PRcGHAR5
Yuf+6AyCZlSXewNz81FnamQdj7Wzc+OfujLmbZ8R6CwHgx8XWH8mHKxG52jsb65S9r6t7NfIY2/X
o8v1WqTSemSKYdN63cluPnmlV+5VhlGqDHx0sDhC42xcXBEBU00eXWTDoCywQ2+RxK6yZbfUNuYf
2XuHsmv6M1zlUMwwHQALH+hGtpg8NSpIrMWF8owtAJs/U6/aS93qj6pt8dzZ5s6dK2OFB1xviiWw
Y4k9Ba9alc55YkIEUHV6smR9dSxGy2XHpIMYXfi+wP2esrC+aZ2bT87cUxRhOyedkPxVPad76BO7
2uUmi7V5yhk9YK5xQJMs/jl6zp3X9zbicpN03IpJuhxKYxOmH/5YE0MG9Wc/DSwsWRd4eEMrhLAG
y1j+V3dlLXFm0sBN4EqkGUY1qB3Mqn2X1Nm+ZBSK540zUEhBZmVt3s9NM+4MQeJK7tfwsnHpiXzk
z6Zwa+GA28BTRRtp0CBj5jfa+siCDTkclmw6ywGSUL8YWKouYHyRXcJOmcCeMfCqVDsc3N05EMMr
9CrAtayw00jC1JiYhspo8sBl90g9/EfpWjz7GomvKZgGFI/NipMeEE9j/x4wX9wxgjPvJmfajX2x
z2ONirOV5gMWxH5BEagCOE7eenTfdcTkw4mZFivMzFQhoU86yYAGgbkTgXDpM0mv5U51PV8Q+ckZ
U4F1Zq6UjXF3DEvrVtf9YUEFlmE6Pkze/OyTzbWtZtZfKoFUKdruWmigCTzBEFoU+XVEGHOT6R6F
wmeQCfhDrnkrDfvHyIZkEZbR5iH9juUcnYhpRzOLrhEJIL4b/A4mhttdXmnglF73mQ7KgtJNzmCX
BTwWHOtSpBk0PF2RKof1CzTZtMe7x92a9GLT1vkEoY8RkiqHD2eO2/Uo0aQ2DO42nLbHUDTudthA
nAoRoNn5rTEWNlcuzims25eWc9apnL2N4PI7A78o3eQqQgIYvWm+iGZ6KZVOHioUkVuR4vtsoZdZ
KjqECeNz6N2YIMkJObicpiE7182sC3KzFhM8FsXe4tAFpW6/mNbJypJ57YDgPckibJ5AAL/Wc4VQ
lZgIm878YmaMkBW+yeCUVHlA4GulblKJbxNHCCJ80PMj75xuiXz0O4ZkJAe0W9dAvEZqrDXY8xtJ
V78TfJss7Zzt8sJWuGZfyny4YJtuoVlRgFfG8CTgyh8TZn/eMiRwA6BDSezvws4c2T0hB7Tz/Fsr
d2Ycfgh0sSTq+f2DNKZfKiO52POJYW/MlICXhP2wK+/ZNcPyfbBnyqexru4nmTt70Zg7xSrkrkmy
l7JB/ToXkK2whK/wHmCfHqQ4+AVWeyiflywFNzAHOl93DmIsQJ31wvEEPFTW+clbNNOWwXmHocC5
CFt3e4qQloCnFXZKblVb8/xFrNQBeH/1jODbSu2L1taTHnkDO7OzN2jn5KgZFjKLFCpH58SbQPLN
aL7nzGrDLrQ5CmFc1F5ynXv+mSfJ0kpm957DnZiRXGxcO5gufVQfJmrsQxWFv6qp+sCvwf3uFmdm
0HQ21ORBRQ/FUBjqDLf8XTpwQlOGTUgNtiMPXdIAUwT/XgKZ0A5TfBVGfoRfREWv64OB/LaBd5zK
0f5OdPwQDahiXNFURGuIqyx30kSa2XnNR2cE1SFA0nYzTP2hVJ1/2GXNmsmVM6rcfDmWZ0zlY/IS
qfjmTRB5amRna7f3oGUU9m6e1atVu8ZVDek6p9bRbZ8d8pkchEal90BbvP1ocBbKBqxHEQfF2ujH
o202BfTYbtzkLiqDqDnbsABXTGzTnVGKC0RW0FJJvvMX+eLizVhK4FFyGHl5+RFWWwYI2YUV+atT
0Swz5q3XcwSBtpATwHdcRBF6rJV0S0Q+xMwRR/VmeXK+aluMh6JES5zDaqkYSu0boqLWpHjaMyDV
qPlqe6URtmfPg+5YjsXVKxQhbCWylsTf2m9OngDSBMKXNdwmMo5ZMOf9vamK7mj0mqmUM37pWZxU
QxqK5+Bvc3l0gLNoL2k1z4d2mi6xldWbGTTBvGS1ZJncjEOqjto5x2kiEP4mrxTuPaNFrz/LiCY9
jZ0UcRBiAcCnCLXa2SfJBUnGjCcXdUiyJYjzwwhCfWtZ8FnFeBXcLkM3RRfGpe3an5OJ01GiUhhb
U14D1kcnc8KNpJvg+ve3jEyEWFjyaD1jbyQkig8zSEprDtoLqmMgV9vORO9OKDgKhJD8nIDN6W6Q
JCW3CulqVLBV87vil7Q760T/Yd0UUpi1u6yZCZZZOaOxAE55SCW+ScwekloQQ0R6sRVFfFQkm7ro
KKz70bzVGjKWNyMAYsOnEeekorswmLQPRUzYWGGdnWZ6G139zCCSTJ2ENKMpb4KbgEUvBqB9RS4O
jllOL5BqPyM0Z0QvCHVQbgiuJW6uAl/bOgaGsxpyCQponMy7DE3rccrkDcMNJqqQoURVPrfABo/2
NfC5OJCNubydhX4UWD2OBQ+93JZ/nAxAw9i02SbnXMCKQp+Lk8HZwQtGnZhF28wlcDd1/e7O+vGw
lu5F6j8HgdlBEucDsWwP9VDc7OSGWtxcMyPBE6ApPAdr25dNfKutDZQZhiqdTO4FCoIN+cDsMJSt
VxlGHMQX8XjOYoYeZsXq19ItMYOm4tBN5heLC3lL6g70rx4ht/OAhqp6NFIYkNjmAOGyxyO4D2lC
tUyLtLmzJrx7DuZWNgpIhAcLC+vs5F/WSGHrqeCRaOE/wJ3Y58dUqPnIawXgV60FrWMt6mklU+No
9kjdrUD8YKL4kkpjbU7n/FxHCDTN4IU3Yd6a+PeJVze8mzu6ry1GxYPDZcBPLpow21oNqZwWAAQx
JWgZ0LCFU2HuJ/BdW98kVMgmiQgjFdtvCORO9egOIbJKxNFFhIaHvRO1kHiBm7o4fDh8wGKt8Zmf
kK7/8NpJ3Gy9g8qYvoXABluc1qgxsGKFDXO8MToHlpk/KfPR0EipoOd8dzr4KFxcE6lD/+R4xQkq
GGjDJa8yiKNy7yY162wd3VswMSWgzkQklNrYCGxU0isVxF+GE7zWOOAZlWA+HI17QuqvFGaIGMHm
jEh/NwQk30+xiRl2ZfSIUpqZdx742Xpmz3lMZgCTscWTa3wiXcbZzEP+XXbDrxlCKugkIu6zd18W
HVKbZ59Uh7ve4edooTy6m5Wn15MHIiwOKR5qBYhhwPI1K5+IVB4RzCuzPT/tLWvFbJ1mfrnDULxr
oPbk5RvcCU37yhjEHPnReXbQn9zpDTJADsN+len2tLwq5aE3IpycZaO+VkO7H5QJ7S0uXmQm062v
7ODIVuyYqOGPnYUZ0MRdiSNDD95Bo6y6I1tC30Ux0S8NS3WdTAlp7STkdIrnPpvRRclV1wP7b6VY
sDRXg8INvCNR9BmUe+MnUR07rtaQK9cLH1rDdW+Nb2+CpDLOpfjjd9MfnqqQoiGsIwRYzlsiZJCd
vqBnfuiDmb2YM+iVprnjGbchDJWbF0+6GKR3p0nvFi2Arwy6aFGPyT4svE/SDs09dXEVmSbLRH+X
isck8AH/JZ3G6x6npzlBzVlMOH59UAhajV9t/iSml0Q2m9okB8axi+g0+sXa1s2tKoyX0u8U6yFg
AHmCrougvlNK0sI5SdzjaHVPMdSrvraMG4ygoQP/Z82oDKtgWegK2nnab+0BWS/GhYmVboGR97gP
kJQRccQwLdEn5ffhJvFCgtII8VJjvO4dAT2XqniTYydQiXNfSsKRFRAk4id3ZZz/NlLuf+5x/KAj
WGPHCE++AXPXq1mQT16SbDBMuXelDVxiDBoGx2DkXWRyEfZZxTvajodxdII9cSjzijntHx+g80aM
N+2ia3N1u50mTzxKZZ7mfnpgCkBciy3esLaJO8mUiOX7ezo3P4RLQmFiRg9G47Mg72hydiPc3D9h
yh5YhBunU5g5R4Qi8HV6xsqkbrgpusMuwLZj9h8MDGCM2LvM1piAMDGspGl+hJFJTquxyxPrvXAW
uN+cZataKQrbJmc7SfRtiT9eiuIpHacbjpx78qw2OJj0am7VZuy8E5oNAA9on5lExTFwp1FwQPTa
MGCc9GigGOxUi1I9mBwbzj3a/yQiTASxZWGxkc3qz+oH8K+/DqL2XfLAZklw6Sxgy2HEX1w8/bMI
PjpQODTB7TubSAPhQHaLXGtfmoI07IlBbD3IP20LstYjPcjBiK2b/meeDBpTAw8RffQ9FuAXIxLG
oZt+Ydjl+lEFNNeCFIS+PKIvXSuh9cFfVJpujDoEZAsDM0TXWObuh6m07mr6qjtD/IoH5wMlEmW0
/LBILMVplLK6daAcxRxZJf+uns7xku2cJxvXoHzowv4x6hX3V/gsyK0ieLa9esKYdkrHlygf+yuY
plcuDvarUXhDl/pRBOxtmYqibILroizuxyrfuVWAO5GLRAfTayKoZQHfn7ze2SYevIB8XPlNgB5i
rh+7xNnnBJLHREn2LdZDj5lY2fuXxO0fUAxTeyFAq6zyawAGUtpYMTiz/5QDfw2MLtVHhzhygrBR
JV9JPx+Ukb7AjXpn8QX+aBFOchPdFSajSm7sT4fcNpS3NApTxXQb7jlTqwQrPFU3ApH7sOcJGofA
jFKEQEP9ldYhDr4KhUM/r9ud79O1A87ZeAbe0dkIAcKxiW3Vk1EhT4r1mRlMR6XDMLWOcEiMPxG7
k7uR/TBDgPqQdt3DFMubrfiNwmbbEA7eynB4c0zTqqk3Iae3HY0VNtZ/Z+88liNn0u58KxOzFiaA
BJAAFv9C5R3Joqtmc4Og6Yb3JgFcvZ7kSJqVQqG9Ngyy+/vYVSSQeM05z+lUdeqbJ7LzIJ1n5Vvl
tB8Nl8CWYhmVN/HCQ1T+Cib3zzwHDoix6WpSZW/JiUUk7mzcKYe2m58YXrb3S3QXyeZq6X/YdDQh
peWfaUzX3WZRD1I3yk/Dl1DFQWXpQabGXZHlKJVIeZygH5VOumtboM2ivybUE1n2Xgb+qbDgx5R0
ily3V1IBMmLK8DeHzC2AWBaI+MaO4cOIaHJvZRaUr5FclPlWTchi8+yBx+kt1jF/IqT3B6ch52dE
Xo+OSwhIUQ2rbpr/WvkfDNgUKhYRNLlFHhBltsj6X+RF7qqaX1lExAyA1JLf27zrwPqtaqs9q4Fr
nCgPThzQ7JHDBC6ZnLvCL9hfVY/10t8z4Jg3Jrb4Veg7e7oCFOONeo4HNDakPrG1eANIgvCwKV99
wfONgK5ToFpMynbSrCAL+pRXOMBduWlcIu1E/kpsNJrdt6y2Gbj0+ZGd6RdyOjBoA8BP6DabZLRu
xoQ+oVQMUpkYzQHu4GEkqWwmWGpjmKhJGssALEtABXFoGNNaCAodk4mUkMJIROue9SkZxNUps5n1
jAZpu3b85M8F3i4gHLMyn2WAQnes5m1OHZMmYktRBp3lJut2z6t+lQ5zKtG0z77ZvfUo6iMMlat8
0APJbB10nIo1b1dGw6ddZ+c+HD+DvL3MBgoX3w0QB3jLtisxoVjS2ZlmQ8Hm9/ecrwvYhMgaLnJ2
trKuLhhcHqEloYouv71fSQ94vLWuswA1QtQLe7fK2zTsEnBMnLnkACUQzmSC2myKwgMWNHwzTLpY
ORTh8AB4+Fr0X0sNSW9kBVtCYKq4y6XnPYJWBong/BlL65IM1Imte/RqO912KU8Vu+jQchE2BboL
iYp1gQx/KAjmDhVKl8LNXucBOrEJUEdMFwf5z6oAMqeB0AR/4rFs/S8/Fx85zFHCgk9uRUXXxM1z
bg/kIbI2hgK3LqPq2GtGnYL2MBmgswyMuebgf0VsCP38OkqUbctIf6BqwvAEtCZuvs7tn4cq2HhF
eTKCDB3iHFxEl11taI/I9Fj1tR7GUzPzN7Aqbvbg/SlKzAtj8YqslbqIPItuk/bzhabO0DnU7H4R
atVyiz/lVAJiIVXkAWvCjTzvZ9sOX4TVnRQoFRHFr70oDiQTvWl7BR1zBaDZP+n/uE6CP4hyX2wP
BktKeHgR5qQAhY9WXR8KkTxAsP9kwvIMOI7gQJX/qSN+1+zKEy5sLPrl4h/QtMboZfZ2Elz8rth7
zgHjerrOtmTrco5zBbJMpjVMsAwb4HAnFyFP7MmvAau+HVBu24NBWCsTo8ny9qQIUAL0qFPwJ/6Y
NK/Z8pLY2bUm8GBVQj4HHsi018zTh1nykEyojRHXLaO5txz/C2UQalgDUmvmzjfiZFIPA0eQHF1k
VJH0fo21c6z0DBscAE6OFsEmCRd2zgMY9uNiTuzrShwL1C4x/FYHpPuazveaNvPzggjIoW/qTLRz
zhiwInMOPH/JbUy5UvumP7Ouu9oVeZE65psFhel1VzRUXy1x6duptO7QN2HMHFYiIaTFBzGLNCh0
fmM819JvfApNKG4p0bJ0c3eDRPGtixNVJxvUH80umeojygEIhjV+Llcg7J3pLfWMQ/olK8aIkyqd
eGz06Qt4BXDnxcHw+3OsdxS5fGOn+FaO3RvFc79PqvA4I6RfwnofL8ajhQ+UA5effGNFO6anmC5R
zGUJhwGbsbfoHT9ltTV6qCB2AX2S+yuUWnyQ/8Un8VnheusX/85Xv1UpL70962RAID2sak9O060C
Bmr0ZcfYRQ9BX4sGrr1neHCHfBLU9ldqwTt0h3VfDefSts9zWu7oQI8Zh6EpzYcZCm1egv1gsLOq
+vRUl/MzVOyGgf4fb3nK6upsA7txx2Y9ezDyGDGXEQB1T42PZQFGydOKZIE02Zha4paNh5oD2+za
d8ZrHBZxRJJ28FUjbh60ynlB7qxmZr1MRsCCv4bIoX2tiy61QnpAKm0GLXw2iIihLp61mDr/rVJE
kEisPSv5i17sudLaa0ursDvWo14tVjNynnWlldpQ0SlloIl31leg2BZyp0dhBuScOnxQF8srD7PT
XAnuvpQowcNjNrjIbilOiug1Qy4eIhv3tX68SZnM44PiEUup4TPoQWo+IDlPkZ7Pkf+m4uGu1pr0
SQAsrxyQvgxa924oiNlZnDsLKbtA0t6a8g6DQ7EiEY4l4qiV7+yZSGvHn1VkaOJz9S5yvPro/5lT
rMBc/WIX9xLl6KeND0a7yCAQ2Zdxfx2YciMWfyv1IWPLeT8jy29y86lFVFoj1xc4C1jj3KBYHhat
55dgIlBivM8I/WnAT4tW/ldV+NsLiBCQ4UFpb0Awy7sJs0CvAsgO6pwkGS6CFu1eU/ymSiTiXjsN
au05MLT7gORrCCNEBDOgjbAnzNqn4GFYwGHD0Gl8o1RvjkBkEce6H472ODjqAMwPQaLNeZhEF2Of
yPa7Jkh2cLOHAp0xjM4PH+NEoB0UFcdiWquDr70VoXZZMHDemxQjEvuF2WjqqXZkmKLbBdzfJCD+
GaLwb+4S0KVNHLg+YF/MySvqzztks0ubXsyFC7PqLDqr0WMuZNfTQTouSSCfjMZuLNVgUGn7SDl8
Z7hJYIa8Amp9yLXNxNOGkwTnyaItKIz1D3EyXZ0BP1WBubrCrWJo2wqxxS5hKbo10qYWDA5QEx4F
Xhdr5KE1/9hf6udO22FMW90jftjG2igTSUjwxsT6wxWo0CXMrKKYkj2j//vRxWozGx61OQHjpU1C
YeiYdGf5gI0rpzqvW7oFbdvxtIEHbbOLzhRTz8KhNOHyKbXdp9TGH0RNBM7iBVLaFCS+J4FFaJYt
kOXYP4VzEOO6ZQhaV3tmaB9kTxYMpR0WWOtQG49qBYbPLLBecncPZPaleJRabVaacS1NuJcsXExM
znSKJsIaS1ucTBPvSa1tT4k2QFnaCgXIIMDD3AxotZgEwEnHNVXgnpq1jSoI609XG6tcHFZKDtcC
qcC6wkW5Seue3m+K15U2ZpmCzNlFbl0cW9SF46pgscgpUhJnKnF2JcSnaaOXRKWE+HRbtv01xglW
4QjrtDWswyMWaLPYRJ09afsY/u5kdSGm4Vxqc5nAZZYjYI2S9NoQd9pY2T7qQ2oeXGnanuZW0Gpt
Ve1HnGs9tsHVb+up1Z42wDIY3JzOQVGtfuUJRXqIfa5Dd5JiieNGD9H7LNopx5ru0ZTpU8By3yn6
dvUr0MY6qS129kCqHglg9FBjRAlloeAW2pSXalvDYoICkgmPem3d+ylqwqZ+a/zxqcwIUNM2v0kb
/hTOvw4HYHuzJ/tSWsuzqYOrMQma2i4oSMXV9kHqwiMRbV/GWJzckAdngtNQ4jg0tfVQDOZvoeb3
UpsSJ9yJLi7FBLdiWNi3APciYOI7EQhejvhl4W4k6QczpDY8QuCoh/tJ2yCFNkTiXngwPU32sPZe
7zk7MrBegM6xHnTfE6KT9oWrZSk0Gimw49T4hXUPxzENPnjIJybHUH/sHToSvD/6/NPWTdy8RAP3
1x574YYChThOfJ7KgSDeauvn1K4HZ7rDxvXXoQylPO7ODIv4BSz9M3oWbxlPM+ONaMRUWrTEKMBF
r7TdtM7Cj9rQPYPbPWaz/T7+25rKzkebVUvGt8BtqXdszej23T9tEz5l9hfYbIRy2vKaByXZG0Rj
FuKvrV2x7Yg/lt0iD+eR55iN6IDh1a3JATk3osKijcHWFGpPeM3vXDtvCyy4BooDU0vrDWN49jHp
CpgCWHaHvAoBStGGqcinY0crB2QoHpn7201rbPT/B36TmgmNZBuSYqndwbGPjUa3N4rKlnHithI9
hUMdfsVYiyvtMWbmuqnkMhx4gfuGQ33f5v4Zj717DhKctJFDhMzaLIvu1Medgs3tD93p52vDSi8u
0zOo4JD8g+6Nitg5oaCImQKKWB0VvZybeNMZKwbhvwm5AbaOGMCjTHImzwKnzZZTnvXLCVV7ghiS
yFw7pG4jYuTnj8khco5j8tYmVBaFZEcRtIt1solsIroZi0amfeaG6XMkJU6KUgXCzBZZ2QfwIoJL
vIJEU78uh1PgFogoyeqYgxZQC2FzoG7dc5mO+V7RPv28o58PZLOr7Zilf6y6MA+dJbaefsv/+VDN
9v/8Eokgk+FK+lj5FLDYCPf4SHt7jPWbm0POev3h5zO75VQCaO4cjPbe1b6nUDvASIesT//5MufJ
CAiiPlD/4pFS/ksNPWcNdIY6IaOIdqpl48U6x9Ycbl6X7l17Zo7RsYskZIamh5aZHLOC4eEy2+iq
pq8wZr5sMf7GvfgYLhTrbCOV5+8HIHmiNZpTqj1hPx/+86VjmunB8hLatoGJm0p65s4D5DN2atpW
3+DVxsvd1++KxgK7DX+Wauc9KCn+4ufT5X5aPM48/XcoZPEy6w//+TKBmbD2Vf88V/NH0BXnPsvV
PraClr0QV9y/P/MlDd3UAoT084AJpvVNG4SMa4oqNpj6g6PfRDzDmQeoQAAXtfbJRxPboaKzCyfc
zoW/drCn7+bY+YN9hRPeyh5csqdXNWD2U6s/yKSuTiK+L7tu6+bsuwTK1SnhYvFPjZcwD4axTjge
ydtudSAu4jPMoWZIFhzVNL31RrjmvgGdC69VYwW3sbfQIfXaEIZ4bBVZ8Y3EmKcstqFk5cUnbIhL
G7VbmqJT0XUXwhT+WOPQnqze3+YqU/chcIToT1BRfPUC00HiMhCLEn77rjOxYZKsLyCDJM2UMvIv
9gU91nXKLHTWhD0Kpwd278SfJgOSddDC/2oIKIpzmaGbRAPip+cRFs8LK9NxfZwMz9gZEcN1v2Nq
VAKLH0TY4Wpdlo10LLKB/BinGQNGKFhHf4RBxv69e2BxuYo8Fwgva7LeMh6EBhNVgbEjyKnYTGhW
VpWvmj1j2+wq1HCa3HlntKC4fZZyMAhRPBiaMxMEMdLekZWFIe2jBTV8X9Q1hrCFLXxX5IxTiE5w
EQzKoJKoceZfg91iRHOptYg9GdliOCRBOyaD6jfSkUgET9iKwyAftoVnlPeR8ZkSkDDtMO3kW9EL
766pzRdEtVSu9qNqsdciJsM0aOTz0f/ivpjt9kJ6Fel6M8iflqOaZrz8ZDjIamxhgxuTPHFO0Prh
FbKPWRlZF0M4pAlPPxBHtasz/xJlcCNnQHDfhU3FBFi/2FlhSjhWZ/5u7Zl9QD38tsxc0DdO+J57
xpmUFzxDvEfCnMDhpHqu4HjqRRrUSVPrnuraMhmJOPy50bnfYzsxQK7Zf2Nhmfde2rxzQ+ybqb/Z
PnjrDD/3kSy4g2sP8TNCzAFG/doZJuhTBvrryj3iEPSfbWJWvRBcHTJUkA5L22xm1oZwwXnLhmTh
khnlKiq65NEmNkmPRhFTtWl03y7RPgoof0bTubjDcFRoIK8IVsVajQZYjQzZ3ST3fj9LpiERkaNL
HlxKlGkswjU/W+K9qUkAzTvTu2aK0eRipOdqYY8ToaRiYB6JR3IRwXJ52b6NCD5tO/4LyeIVUsHc
PpqtcyQtuXyYhEmcN9s4+u7sNLCKeykDLECjnTO4NDhVYpCc90BXQMQCBNqFVpicZa5zu/l5l2l6
HbL47eeamBfcCxbN7KGIl8cyR+6cTiTaWkV2i8LeRegOR465ULmyjeTLmpLmd1JWpyYrmoeoyO0T
EJSciJZMmOtUON0mQtiwk8Uod4bq+U2K5N1QzicLO8xJzgJSeYB5ZYj8wMGBWFnZuMH1BTZWwbnW
bzTGHcCCtUUBjXCTB4J9pgGTJ8MtofzKyHogNoaZj4nMrmZZX7WkRw9eVd65A1INA3WlGwvkC2l1
M/ph10VOsa26IgF0iEhqYJV6KQvC1kElPGXEb3OGANEDfu6v5yoId3mXFvvSAOXWaJZYr0MavGmY
D3hmrJefFxtqfQY5EMofsVXouysUPE4aWrWqinxS//zlGFR+9+3LlKraI2ZjrLA1En8pV24JwT6v
FJG3yrhTpfPqF1JilOCrtMjco51091XXJ+t+Sb0tKZTsm8LAv3idF6wIPMwu3TRem8A+ewl/ElkA
6+Kga4E08k8qe0Av1GgwTelOICxo27u4E9shG5gO9PXRctsADxz89b6iX2A6WZ1/PlhIp/79TRbm
8ds8X0IsO+mRFBYSugtM2WZoNRcLRyF8hOEFk0l0nMN+GzQedScr7puq0mpHnOK4ONF5LiauBoWd
IEsUOsTZik9zk5Pm6OCzLANy08fkY+Zwm+xqnQ1TdZ8OUBcHYC48oLqnOn6b6iS5IGfv1hlpNE5g
H6OwQTY4AdsAv3ex1WxecODAY+jtS+VSGc+NHdwtIROTUulMB30zdtBs9SMFHr1PU9Xl4LALqHJz
aV4rjBmil5xknNQRYMZ7N2u3bddrlFuww9PUPbGkv3UNuVGekvHWH6Mv1o3Lhd/QuKaMT/cLU+Cj
7RE+kUAB2CgLBuG/D7Egcu5iJAO/skdPCBCqXQlL0kjzvVOiwEta5pDT/Ceu+nkrCSRZluQAYzRm
SmB/pUIFtIg9y/2cKCBGndbZ6a16k7cpJ4JFNI9UI03HFO9+/ijGOn4l/+lmx8VdmATxYUgo0127
so+uCpI9EarpRmQNsVU8DAZw23veGI6+8YHwu+4xipgy/rz50h2PluCROtbLE+K75N42SZKuEJoQ
QPE6kMAzoOsXLc7IkEToo11G2Acsi/uaEPcp8MRqHAm5FyXtkDMXJAB5jk+cKVaPuSrTTeC64G9d
57fpgn0ZIMhZCMxWqgLzNSr7K7Cc8Rg0RUDK28iM10XrqWVU+LzIXnuIKr//6gIChWY7b57jrij2
4NH+xAgIEeAJuaubBjt6DR7PixlD/tABB8wHsmeFGPdVfG1g9BxbKIN7yG3d3TTbzxMuiSgHbGF3
M8Qvw3T26G6pfJzoZsTYoaJMXfNFvoCeFztibvqL31TB4efnL6cAf75DdzMl8hzM3PA/j14/LXKM
0LDAnR614hC4z2bfLCBjK/8Cl9NeBT3/2py5EhC4LoQQLz/afZaeQrvDdQMJL055jiH6vPfzzPvq
POO73uOMy8jsI0m+7gvvZWxTzb7xs4cROZMViumgiInepYvugdEMGxZ7IMuy5JHrhjnshLhfubSs
5FjaR47H8Tyj4VwN7nyUxKU8oqBBKJMrf9MjoGbkG5+chTsH7EW88fJgvDcp1y4c4NkpafyPn69a
o/V2iR+Vd8rrT4NdJ9vG0hZ/JTxwY2bHky6ed0pGH6AbxcfMJyor/v0JmYYeacCGSeWy7BC1928M
Dkge6xCy84QscQ2HdEhjlZ/+85nh5Bcua+jATQSX0avEXWgSEx37hb0NFVDCsgvbfZ4alGpwIu7I
zmSFBZlhXXnJcJBQ+XYZsjvM7i8CBcIpbFjAJHZs76Oi/VXK6sOjTW1713qRI5l2Pw2l6swWVTAu
hmUWBddP/Tfdmk0ePrWF6zAAd8cTTFAM1V5xc302AAuLrsEUydsyxejN2eUZCDPbanaOYRkZ0AzZ
rM6NKUBdlMP9Anj7YPUYEkqTMA2SlxShgFX+R2Vsw4x0MBHa8Vlkjr8ql9kFhOl+73KgXWBD7stG
BToED5Okfoak3G3cvnA9kTYxGvf7bN95ElVxtStRFd2HhL2uWzUln0ZcX5a5LG+WM3jbhhVPYk7e
rs3H+d32LuRgKVDteQgNZAaFHWTvPg3+jd3Ek6Em+S7pa7zB+wV6v7kx0yLpw2g+PALqd8mIaJm0
DWQDk1t8GQnCNMej1E6N1zZn5IPqebwX+COkzIZT4TakdvZ8T6WYr0fFrSr6u8rEAuikNfQI4UdX
QiHQ6hO9/hTNGUS1Zd4OQ299YTvnaTJRwqFqJCGROg4RwyPbgXecMvGGdEHrGclSvDEitNczRfM5
0n+RTAFqNtNgeheCylxck84W9cdq9M3ywAt8jn2mAswYHMxhIZRNRmEh0AZoTbVHW2PZpAsHQHEd
3PtzZX1Ia5ubwnoZkdsGg5vvfu4VRqzgZel/pDEwc7eTCecbFcZo+L+SbOoe3c7+jcAwfi/XRpWO
b32C+Siah120VPlbOzkePjbHO1ROUT+EQqcJiHfZCfnt2lw6LZiMOJp+L6L7XNpKPbCfMg/lMpVH
2zSNHcS6ccU0o966piqfxxBdovzx5ndhtDcUTw8jbTApNMZlKR2G01mpXjz2VcykSx96hfnu00rs
G4G8fqqGBIBvpzmmQDQqGZHhM4XxQcTtL3RJto4rQIfHMwzvOn4Enq7PkZ/cJQ7h7f9+hPH0OEv3
bjDn7m89VB+MBMWG4ed8GFwrYJTYyjvJoGffICfmEiu3FlC336wQHjOPzKLWBGW6RJk8WuDCmfgp
4/RjwP7/RvX/i1Hdxb79fzaqr/+UffuR/+O//22Tr4/yH09/6uEzT75wqxPd2c/H7//6p/4O//au
C+9fDoeq5QeSgGFL+MH/8q5bzr8cYWJQF67vCIED55//KKu2j//rn5b1LxOvN1gTyzap9iz5v73r
4l9CmK5lmqYbAOoXnvf/Yl33TN/+5z9qPYOvSv1CPRuJDoNf18RXb5mWtLHJ118fT6SBdbyQ/8YZ
NhL8Q5KVxCOJ9B6/WXLNgoWuTngE/GXMazK584pE3SAjLo9DXJyL1Bpvwsr8O8/DuQE3GdVLaC/7
zhA3z8F2l6nwSOODfSCafuVT9I2pwz/i2l0tJDdjPlXURfRLjZ1Tb0S9fZSGw0JALZ/kBk33xeSB
gF5IvLOX727kGwE3qm7xILAQi2Da/3xJGhN6Dxgjx58vzRjZS54RdlbJjDpy8B6bikk466FX0d4m
eCv3kaqzX++TyWi+Z8uF2Xg+jjM61MZMv3l/Ae4qeZxIrb9mCS+tZejYBax0erJ6yENGLxZM4Wsv
oYYsneducwz62zpzyH5xCEWnlLE9ckC7Eebw0DHeMSqgPwQl9Ka3B34ICiXkbkWtzvwvIXiVD4Zc
ML36pC/WGavzqVYPRbVEJ+oeE+hbE2wThjorQh5xeaHzFRZ5Oq4snop0Wm6lB4A43Wbukj3ZmLKs
sd35ZNWSJAggeIxThRTbecKdN69yoLmXNqUTqZFwstHKdpnyW+Zo1Ywajm1AFJrHORkVhRiQDtc3
CO5DjOIIjD22w9TcSCZsLj4Zszm6iw29Jxu8iCl+DQpx3edEsZFcfHQDz2K1TT/FTnzY9j6pzq4N
4QA0GCKlAn6VsnPnrBWcRZNHdMfOO9luyM2TQB3Nvv/d2NmHC9QxHBPns/I8BkV5e29ip2TTOCK/
+9u6LA1HkT23bQ1A3QXJPXt2t1tsOa7MqX8qWgBHlTtsjYreiIsV4b3hboy4NDeZL/MtUkbCwcki
QAmMkrKATsIyVt3ZAsJkbdTbeY7VJotdNo0YKsHUkf7uIeqx9C+DaRcl9kSAVRvb27qL7sMUBY8J
+T2EFHaHtRDpHrY/vodnPbtIdbflkLqsijGUByUJMWxL0APxzdYqBg7oPbZde864BSbDb669CP74
isukUiTliBurgnCVzOGXj8wByxi3klg5tQPHa4qSp1QVXFsMcQP3Njfx09K/5cmUksrXH+cBtSXi
bHMTjEu+l4qQ8zRwjGMtbnFqHNOxI13MKw6L/MRIux+i1DhMfi1XslTJJq/Z1DIyeFjy7Ard5lQV
viSsL3pwKvL2PGek2pbGTRbBfMym4FiR/rr1gwr9U6Qnldq+617TvLRX8JW+g5QYQK6wRCezEgvM
21gasZNu251mtjUU8Q7Wbzv8aroFUVLc1Hg7FDStVj6ydg92nVG8ixF8mKhfGMq9e6GqcTtDo4aq
7W6iwIcHuuB7bohL4yFtPfBNm8G7TKZPfW/hawzz/O9SxGckWzGmCx9NTcb4eQxJ1itcsg/4LV/I
+XpBXEfK1HAe/ZtDsPC6hsOKMr8l/TCu9ppew4/wLt6DJk63vZrZTM3NvDJqCfch3tuNzzE6gmPO
jIQUTKBhqwqg2cYHVnyunY2MYfOmGrCftWBCDIR6plhK1nHBZ8Y9S+QCCg1Xvdm+/60YrpU2XCkL
44vovHerKPJDR3bVhn3UczAvugAHUD6qZd1i+lupod0TAYourPa2Y5NdU877S8LrRkdb7tjPXMyq
x+QOjsdeip3XJr85HCdruxhEmvUM9rdjMr6JyLsfK+YQIanGvGYEKQo1slERviwiBIUpAMaiZ7Ka
V+Yxl2W78cK63oDGo7S1CT1DDTYh5ZGG+MuZ4W6KAPkvK/StoA0qZ+p46TTeyXSiXd9BC8TTyx/n
xca6dkv2yoj8Fk0FDabZg+RIkl9m1B7IzEZ6rIhuKcdhY8ckciE+jbYGW9PF9GFH9osglFtcKgvT
OQ63Vg3dGbXYS9ixhLVEey8scEzCGLmX6/AdCaJFtPacg/yiGlTd+BQY9D9egCx16H9NjllhwUWj
lRXDuI5kd50w6sBRPLG2UzjoWHnivLrFo/NUFQHxB+jXesf/A9iECCjFxhMd89XsLaykZO5xYOuN
SvQaJQsJWH7yt5fVO3go8EQ5gpDeCVjv1sMuDCTM3wU9R/7t5QlYZoOtHqGhQO0c7hiEC/lq9gaO
shLqYhozWk/kvG6C+mqXfX6HMtpFy9z70y+HnRd3ZYymlOi5qnkxM9a4bnqrBw5Sn2CLLG5RV26Z
d5PuMNMJUMkgcRTDja37oTUwCnsdJUDu2GdFeslqJBh9N3njFtzJMWsTaFuLXOdjw0qG7Ja5nm+x
0z/jQboaDrJtkzZmtvqOuVW25rHbPZBUyISWVPYYL+AxQO6NrtPGqLfgYEi1/JjAq7AS1t4fl9eS
JDJisyjA/YE7hDF6iXR77XUMVWxay3MA7IOUhU0+0JAsyom3MP64GWP5iFI6JqDCpsZ315ZHPiox
RZshx0UEomzEDov10DyEIZW9kY1wpjyzOeJ4e0Ag/dKbVbZBOHUNiWs7LxYDD1ks2c6XCIbHHJ43
tlRYbtDILIdDdyaji90goij0s8dg+Z6wYm8D5o7oIDqxZ3+0RXDIOnKSIQdrsmp4RK98Tg0NXfs7
2c3OwVZ6punpuFwBnA8OpueEE7oLjebgk/8cI/BaMd9ptk2I/6P3DBAkFdrHZKFOq4AONKN1WIQD
qc2Sh3nA8mma/Q3vy28FHnBftssjuz6MMPE4HMqRkPnZJzLIIOKjwBqTZP0IUvRVLda85ehENmAA
hY8kktBKTbdAONFpfs1af7rG5IHW858sBMYfJFO+heqlz6KBIKzlseFRsMmG/mEqG6ag2H/X6EOb
fU+CddkyUka/ipGkGi6JATfDZNyyYQtesSh9GZbReg2b4MNmyLEjg+XRIc4UbzoyJa8tL3xhFh3G
Flm4R1BgcotE+qhii9xFHXPE0/cazYtuAZHg2A0JXiPhfgQ3ofRRD3aa95u+41dQeO3Rzr3vyKnI
JlUnrzMn9unJxQnmaM/I+LH0arUPZEzsXDbfw6N6KQyAOhWOlB1uyge6unxwJbHPzrdPofEQLT1L
DOdPqg+CMO3G45h+DGgXLlNLgJHcYTAEwtzEB69Bl0Pzz0padAkqn9rjqEVW50bDW5eKEYOTAjIv
q4cS0vkhrO9tqoYHgxp95frseBAC3FHA16NJC3sdLazvQ4u/w4uGc2F7TPowMOQkwKBF8Mhykxib
ou4j+oj7VB28MQnXmRsvFL+sFd2eBX6eeOtcEhFnud1wH1u1xcAPmXKvQ3BV2LKqZyzRv1GgIZ+M
hn4/xnsXs8DZ7GbgiZTlI4wrTqxxjSLQ2nrT7K8Jh4D5U5vPRkfU8MiPFAU1UeIIoyCGfA8LdX5c
SJLZCwsVVzvH+G1Hsc87ccyT8tUD2Mk0cys7Va4FnbPriP4ebMYG6mvLmGLiWd/vLEVQELwjZr9R
+tqS6s1ROu5S+8J+dNy0xZjuE8O+r5vIuSrjvqFjJ96BPHhlHhKsMLhV1DokgmldJx14F/bIa+cx
rNOEs456wjTvKpJiwLePXDcBHEEj7cpNbdonkxSAXQp8JQqC5qVn4pLH8zNhI+EaEV5xF/njqq1d
ppNcvwxD493kPmVjwgkRe+s5hXbYFERcoC6ABuSyKbCA83yUwkFg1sXfgifiaqx5g/GRpQ6ZDq71
WSfYjIUkhDnLF04jZ9pwAhPp4TvAKJN7t5ztdS1R7POTzKH+gvtGlLg3FwRImbJ2hMZ53AlIUgY3
IG9nRq9rJM5wsRvgS06WvDWtpgqOQ3MA6+UfoIRsgpKdFaJHPFrwv/fSSjECh2N2aHd9YE9728+f
iT6Wm1Gv8uqpvR+WBGmaU2RPRdy+TIqRTDAdOL+nHSNUbKDl3J1EvSH76a9FQAZzF9zGjYk3OtKo
wnzEz4E3Jd13KcrzyH1wDfb4EaMpds1U/3PIE1BWDTMgxp3kqRxYE3yz3lzNCnBi0+U+yQqOs24G
OwP3AKZtOM+AsY9S7+Wccj4ZtXXueUn7QY+qh258gWVQHeBLYdgkAs7MwsfOrFnTpza1XvJUS/A0
rtE+iNl4S+qy2QpJXoKL2obwz+qpQ2q7dtPZPdSTRZ6AXGeJab3bxvTJBOyL5SGJd4QibytmpXXC
D8WOArlr6/boKVJV7dz+DGibcv9UMqTf5OuhqaezkyZPJs/bbUCuMxT3dZA546FvIBO4YwJwBmZ0
kph7GeXRdrbL97Tm5yK63kSMNGDD8XywsTOT9ahiZNzL4a9XSiyBrMr2TaBGFKCCobJCdCBN+dDh
fthY2cJpa/qvnApoxRFfjAXRfaBF0N83JL1PoG8QXNf3shgKQjakAUO4PVSBh2QdKUEpKuDaPGhJ
h524u5ivzf+Do/NYbhzZgugXVQS82dJbUSJFidIG0XLwKAAF//VzMJt5L2JMSyRQdU3myTnSnBDj
U4QkOAuQfXv9mxlr1TLHFMmEHylMcTGl9jLucvbsq97hoQiBksw7EGwn1a13tX+ulQ+7xhrDFx8W
B4qOahUjVz45fF8RCKcitc1laxPxVUEtghPFl+Il3lpVFFZdSsY6VJ+w7x6Bb+Sn6ERCA8sayDz6
OHHK0rB6nJZLJoeYhYMj2yJc8W70W8eO2o1etc21hsqEm2phQsPjg4PElChKaxaYKDaSL9cX/SHG
fojwD04d4W4LhqOIL0M2+apD3evJbMNSEZaDlz6Hk/WsWxZFmrbA2EqykM9HmjOARSYWfCUFvcZg
ogRM4oIHp0Wui6Q4Wg1d9FMjlYhZcrLskGqD2PwMMiA6IPjbe16KeLfnZ7Wh/aLpekZ1ZFTK2gZT
da2OtayPSa36jcqtt6CX45JrBZYbj4AmvRbZJewmzbMrYiacE6kBvJahxT3DNtWacCnDYt9KIvZW
Kp2uTcK2qbbePSm+tUL8GP0JlzcwpsKECqfP6g3njZk/HhmyXRcFQznqF51DBrmJStnBmXH6OeWZ
selptxfWcBeSz1Pg3VkhiXdziw5Q7jNbsBOt9ZuXI9icqhAXFF0Wz1+4NNUnKNiSj46IBYdRDWc0
L/Nc0ybptAvYseAH1r56qGWH0WWxnng5fF61xUcZnbRA++eRB6XfQfpc+kJ+paVirGRMF/K7GQEx
1uD+0eiPyDvpeqJgHPOShzoSEB2BA9tK8lHcZniCZKcT5kY1V5MlMky08zlOtG1Xr/IQqWNner89
Hj/AHsg2KyLqJrB4ByEnwpz/8fqCkSz8nv0U7uMk/yLgl5wlzDOTM3x14Q5d48mgUNwiun14kyAM
A3JI7MQQGQvxiT0541kAMZSExh4Oq7mKGszqLOtWvmkhtQRZM5XVJyFiCUcAQuScGGVBxEBoYx9I
WiW3WiZXPkpha6qpocN5zu1PzMbZ4KxIB1/mnrnzyO3jpkEqZD8gpSFCI8dGBkqcjd55SESPJHSo
X1LIsC84/X3SOwBB8Y/kol11k4+4ystD8j4J0mZAAzoGr0eh5DLJidaMO3lom4Bs305nrkJ1zLvW
bjzvw0OdRwHZmKv5KqqJJllh9+rWyTiUB8HpVKGXWQZr05H5nYkTN36IjduBweWTou0ol3FW/dEJ
/SyG+WusOZpamw1emevh2gqoIKdOkYDSk0iW+ugmPcEVadbLxCP9fSo/I9Ocjpnwj7qq450Jtzgq
uZNKNKOQB51oo2TPhkIPcr4tsBx80IM7PEZDQK5H2t93fQbMZHxrav61wWVJBpNplxENpBEsOwT/
Eo1OXK9jf+XFUCY1vOjL8uR2Ayy6Zu4tauw/geQ/r92LKN94Y+eem6Za6Y0Fidd+sd2dyrpm7TmM
t4gdCDB6WiTOmcVe9dw5HoKWqAUrOryw58XJMNgK2037BvT729WDv4IEj2XRRvSL/BWoShUQjAGN
rT5kuBxwOQNVBLAQ9TLDjcKgLJ16XDI5UKPUAAElSB9E2b6UuGzxhhVGoa/79JhbnDOujqqbwLZ1
OcfqRTUcUMajv37D1pFVEW7haDFMIEljAEChmb3GpvhtVe7SyJYRSifwab3CoGHTF8kp+bIFq1F+
GjICsKxM2qPF7WDk3ZGsk1uXzBiykj+JDwazyIcsLZtzP8ASUiJBrdrszeuHP4WKB4cNfzbhY9Ac
CW9q0gAl6wxxL0K7XY1IKJbdLF8Q5nAWrdZu0ogTcQxp/FXFAVAjaaOg9aosWo86PbSLgmAFhyun
lV8KHMt8RVj2ffzMMbq8jSYhEzE4Yc4X2uckLe41KtZVQXuzQ4xzMLsUdXxEWKnQeSF156oTo0Re
mi933ZTfc8aThqsgTvIioAFi8j4/zjUrUV1Akwj0PW4vfDEPGi8KPGQrNY47GdrWIpj4+Myy27SN
WKT6+GMGWOxU4vV7/TutUIowl8ZXgHUpQ1gGZJw89sb812l2vcIVgUMgrv9gQGhrgLY8RPoWJRYH
dgmwOdZZ/PEPB47GtnJgDjXoT6Oidq8H7ayHDUgAXx28dNdzKmQ4vDAX7QckCjv4+mpWI5q17V8Z
wawAK6i1jztx2VntilpEyQHMRRySAjmALI8i57Utwr/STd6VoSPdslEwWy0OgVZ0PUrgHxuVG2VM
veEJsrfVO2DLes1AN1lEHM4iaEeg662xC2inEE6/9CVWssQMvVXIts4VGESrhvBer9xECRVUbJOk
HEyBd5TNtMoFCAx64YcWlvYOmu7PzCLkly4zuzoabcLxlXKOCbo+Jy0wNReRz7PGYdedtYAIcVT9
G7wLv3GJ0CPsM+J7cbWNTYkyyZFbq5cag/ZqrYtILEc0YhupnCuGBnhTA0HJFv4FphJQsiQsc8ua
L+SOMTTrS8t9hpAEwKRJ/7gPgIFH3AplItZhMn5o3golJtNyOfKBeANlf4j6JAHWA9cwXaJonfbd
8J4MOOGo7mwCySmruBqWXZSaUD2ZJEVSEtBOx+hEmD6M9qn0O8gQaYxfybWg+XNOqjT767rBXNVl
J7YW2EL2QNbCEtwjQoPgUigkUo7VFUs0XHJtWlegkM1W00t/bprFtTPcbZ7Vah37AFFcOyUAanqP
Raw9694dgwj9a9XeYt4Yt3b7LT8ROWtkIyBJBGbCG3gNXZ0aIeWFHlB77PF9ou6fePrDORyROE3P
keGpRVsV2e2t1I1TrTskH7AhwSb+nLTRyRr6U07CyNLSagZ6cd6idoBkiVNXT6yAhuPDzxEN2qaJ
gEb1K4aGfcJ+Ztqlfbq2S3rDINNXDubhlSA5tmtFvnZFfB4iTONZ9s+espual3WFQimXaDhDC0lt
U2dlui7m7Dmzv5GYBWtVwBIwU3ube7H/5DRUA2FQ0iJFZCbor5YNaSRjcJtmaXRQPXQxAgfe4aKw
csKrzASI/GfHbXoEv7AocNuPU2yeGmzsI8HodmDiMUtHxo51dfUt5taWz6M5q/NkRudrlSjiTXGp
Kj3euCw/0OLj9QMA1o2e/jGGZy1C512NjljGCeMs/hOnUHnkdDXTqxqulsPI14eIU2njZmjDszTH
cIG2QluGMYjcOH9hiYBMMrOBo/B+L6ZKvAQ2D1BVWc9TWx0BUtF1EbAJIc1ZNzWsQoTjcqNIjPVv
XivfGAeZOs9zYAnc/lBf2il6UmG91dsSiGqa0zJg/ndcxQWU7WufXchQbMu6XmdJRffYcpTWCbaa
ITF4LepN6LbNMaCsrrtupdMY43vz/5VhCJ95wr44BQ9zTPiJKmdbe/jDh+zZNkF7+aLTZqs2ZWRT
kw+znArmSVrd3RDS/kqWviunje4RWLM7c4xiG6LZWPTO51DOySsTye4erzrqarks9CQ4chI0C5NX
kB/S3JnkBylSlpg0mYDx0LqUJSf4QIB09L/mtUFSkRvGs1a5jPGTjGam4SYmmyFCdlkS/bewihJx
bvzr1I548U/mkFjnWKYH+G3QC0EEp0jGIPt8G+nLGOR7lszswCpDX6eWec0i3X9CT/o9VP0zeTfP
U+XWOxuiY8BmYkHyVrEuWx9EZg951nuaE29cl1EFf8EzUMIprNk/+ow8txpQKH1s2IJxCjTFZzcY
38accRdl8AnCrGM/IS7HmHOeI1vAesWJhdvnFSJpj156MfkUG4mgaVKqJ0LNxYxRpi7Tqki9jjkx
yE7ggcSp0aTKOw3DzgTqI0LzNKU99JJKHcza+iXxScuZmhkmiLwR1tcSlx3j82WvLDEP41kIRvGf
n7WPIdOqFcmQFtPGxD2O19arPscMqGwwwQsOYlimjf1mpebJ7lqydgXtteqMFZ0RfvMmv+uStUps
HGqTUXvD+qVHIsJvxXEAIh+xaM4fPWPOej12n5iYmqxPN6nuPEz2sgsK3g2oTZJxy8wFcxr+0UV9
0l+x9+CuVtDYHDntfG7irYOfaTf1KYE9+jI3MUniGYC9Y+nk8oqbEzJLjJIWxaz7ptXOLwNOk6y4
DHCyjk8d9Xk2o6M8nK+Eo3+MQQzAUWP6PdmATTD1434v9304nSW+XT+ZTmMY/cU543R6X0g9ppMu
wXbXVX0GTs+QvYmumSDJZzRuIc4yx9EeZXfrremXyBt/E/efYSh/rKgVJxAeeKTpIKYRRbfTmsYm
j92/IMjhVWpyr4r0H79tvNFFYSJp7pAcj/nRMMWipMeHZtdWKwN9gDvyBqraczdWTVHEy3kvB9T7
psZmnSoHAKTWH5uh3UAZkuuAuA426ddCa54odBGTI13eAPxjjZyNzwDSKPbhAnguuxL4npAIZPey
aaP43FWuv7FyBpG+0ZwTR4AgZzu6CsPwLYsnOjB2s9Ogn6IK374XardqgJTn+BnPn9p7qfNL7Xjp
CvHdyOCkE0CbB+Op8QeeiKZ/sJS8FAzJY6E9s1IDi8H+vqqqS2VT53QF4xy/FLeJGwjohRLi1RC0
WLBb+gTdvNRQVSqMynlXccWaOw7ei9D4Gusx9s8M89BTEtVTekBnOwgC3rqvC2bZQ35vGpuyvtNp
U+wBjTtFNJXcomSlzPznC/E7w3XjqaFiWlsSl5oTL4mJ18+Dq0ERRsyXY21PWgDtnX7onKjc2sp4
uGWZgWZ6Kzv/jgbhlurutcPTjXXKW8QJYv22S9d6OUcqTx8e3QSDJPC2nWEiAIyvzTBN21TDDe+Q
ldkds4mUHWg7uP3hijUV7o+WrzBj5UpUCOeH/2prdrAwPHgpEjIiS3QWxRASCZYaDzWP+cK8M78D
M+l6b50TvOp29hWFNIVYqJZTrLaRdaJMb2ip0OJaxStbgRTGDY+GZd5CaTwpXcUEWwuol68Rbxwa
hOlG0jai6Cn4gs+UzSdWLku8v1X6anA1B0228XzzXucBvcG8krZ1yqc+O9hmitR5YDxLEwCdBQea
RUJ9RxuOLHU9G5kl0b3pT4xVMSRO2YnHFmEjv8jg9D8Uy1skzNpS3P4v4e2EvHLlnn2ZG2wMcZrx
3GeR2uL0fO/CUgcQTYVl9tyKE0BvWsWGxIt+lWcBUnnnvcizjNlnsyFXazNozrMFdrlU5IajV8Lv
MV+H65ytXwwWeEGAah1iKmzWMRX/FunGE8KfY+3jUhyXRqTP20pmocwomy635xMwWWLphhThnMHr
f6HKZgOreMBwHUcIjWQ6vlrq7mfjTXHTHcB8I+S9JRlFQO1Nf7ewxlvVVvFfPyVPE9iGxu9eAoPK
SEPNiGDoFw3IW86qG6uouWa4w29ZJ2y/DP4fnAM045R1eASiyX7TKEXRZfeAw4GDh4DtXVu8VAwa
apfXrapsXKlIZj2NaU9ly/s4w01Db8NCzNwPgfvCdOo5bEkI88Lu2BThk9/G0y63Qbml2XuJzGrZ
gwBeNhYm0cTX/iY/+vHqjAVbcYwhyMAW33gJ+x9kup6AQwlTdmFBWSYgLf3pWcW5RvgU9z+54fxa
jrx3Yw0tKHnVYY9inGPrlyUQdbpHmrF3qvw3yr5blWYJUTvB5zy3YQz643acE9GzxFrCj1oRujg+
R5hulljDyDwrHxjE11r4yIv50eIdxUNR7TKJ0Dvqgp2q/DPitJ3plNu8IVSglJhlijc2FAwWWpgw
MSGq2MGXTV+dY04y2iTKa7b+VAE46wkq4YZwq/pgtu2ta8Fu2vI8JNIh+258DmT/Bvkeffn8Nek5
ORVwlRkFPGM/mTY2W59FIzmNx4rYrX4oVlYOdr0u1QfEm50H+58oWb8mQ0XC87cV4om/yk7HBZgB
Z9FH1XugpXeCoV5ky7MxIkIAkEborP+GmHNXQ/9b5hUzYS6FdxOBMF67g2t3Jw+fF/VM/JVzY661
RPxrspEugilXXzILcvilzG1fcCQnpv1gNPw76mQqxDSiGpVQ5n3HJi+RYFsHzeeT2I9LNH9DXB+a
luOaS96yYdW5FRWO042Mmrvj/BbN7vbK93EihTs99c9tkN1j19jZeRSy/CqhX81OF9kdp5xHBqDy
d5pzisdYsH2QT9hqlZ3v/abZu8WHNnVHr1aH0g1/rLGka8EG4gecRLgpJDpYqtB0DcZtk4niMTrW
sQhyhlPjg9Ccfokf851Z9bic8OICrlWEzLq/pccP0f/UJJsCr6GDyurPkBDOoeEhgjX+GGawDEFf
7F2Si2Vp8xK64izhghWavNShf6/aYCNwXqNDdIEWyZ1LZh3Brm+i0kG+Jc9OQJZKU0Jsr4+mA4UT
JR4Hj2hB0gjMt5b6nOfhfsmGtHLIIx2LFVr9PeX1t4zaQyrYRxgD2IfXsR4/5YOZy8GoYfnjq+OR
j+6WZ4FXTfS1Sao6/AghMEeg1CMgm9tfHQxRsg8I8qXWVuw0OdaIqz5WXc2EZJejGHE042xCYlTh
VW5sX337NlZ7hz4OQQlnLWkWK5RO/yYzCOc4wycV4AKfSTdTUzC0NepzU7CKcPQbtLWlxCwJgRD/
RHoF5HLCVwfEfJZoR+oaxKRj+A6XpMvorq15ywi8xysMyQL+U+5e6nJEpOSlX1htIjHL/KyC7C2J
SUE7dVwtUePtofzMOyE+JsFB50h9DTBhPreWxKYzyki0RUzxgjL0mXH3mfoiI1tg4dBTs8zIkODp
eB1xkyBjp0qHprxzmCuMungZtAqr0XDyc4aBgcg3XWBRd+vPKhPUlC5U7Tb7RYD71rF/mMELHnGn
xE7xn7GnG1rPkbQMGs7x2SyzH0SGQKDSGaFNJkdWhD+xEV0bG5WWGbfHStBaB4bcgbA6Q8d8jKX/
jdWbDDpn0xk4a4fwXpVcDpjJ1tDRZvk7DeMyRGVa5dxyDry33r7KWntH4PGhDEkg8j4ya/Tvc2Sj
zqJwJgeNH7bS8YvbZ6tlztsS8JZa7S7osbza5JA26ihxfHAeOYAV20se9NiSg18YolgMg3EBLCge
vlWVQh6j3gtERkWAbqljuuxi90A+ezLFLhIg8FXBR8xCyojElWTJS6+56Es0dBvtA9IokZadtkSW
dyPVgvKxtbadLl/J1wNvKfcW2jqUjNCAQuujwjDFbAOf9xDfCQm59qj8sSgcMxMTtSnHG0t9ckdZ
2C8Ych/hlUUWJQyE6JufF08+2dUMSpCZldA3Vkn4Fc+aYpviDMkVn0TXLZJsZDYu0QJU3Ojwws9R
pCOftZrP0Z6/D/2P54flEfrjSgTJuupGcAliN9k4rYuaXOtRM+7QQW2k9jV6xAhZlA8jTekn8JZb
aP7dsc+nc9eGTGJ9hQ5Ww5IWG/CtqBlJb4/hKonWZxr4R5+vTgbL5WWZPJvQJXXhhZep5Nsc+1nS
34zkRBDysuSZnDc/2bSGJu+wkBiRqm1j2ecXNoGkaregEfLvWrV/sBYZujbad5bQZ2Ms4UVg7Jm1
Y8HMc3qUivFRMqlrq+Ozj8e5X04iudAbEe9FTOSOaXbkteY+G6zGhDxKvVvXA+lcPMK+/pivBai2
CLhpoHhhPpQNcZ9Ekvc5alW5KBUZ1HikpPTsLmZ7E4ausNcwn/bels6HnCQFoDUa0+8o08SiH4x3
RBAgtrq626hk+EhaPXhz3TNaQvPMtmdRus6lSKHoJtLvLk6rdroro2tY9C29otiE2iPLXT5Hv4Z5
DtKllLR+bLWo7YjqCVhrTmLw8V3R+qMgX7fzVNDPXn2N0tOmFu1TvC6IK2+JYtKgOYTQO2wEGTf5
26qZCIFqLWsNMZpYkdD9pyU1c/Ita8V4n9je+SLZah9KO9pWbmahG7bW6WTLJw2FExhlezNC4iFe
+0k91Tp0ephNRAhz9udg4+eS2tskUbMxGc6swgAzZWjZKSsCcGNDV2w6OveFEJfIhJHvt+S6TcFg
A0SSHDr2VG4vdRR8BOzNERR+ZSHbK2Fix2OZtE79e6JzdCEYfajQ5FpAnN6VhrNkbYA5GTvfoqwF
WgN/jkKj7Qvzf7rh2kzEnZ/JQKBQ9egeCGVeakhL0H9nn2wir7105bamPAOOHPK5ckGq5JR6kGAD
D2BkFLWn0jHxnvEQjk7HqC+VTNTxa2tknk9xCx8FaY0MbkybPNRrtBtt4ex0/NZUCOkP/7uVESgU
wXwJmBKQC/BpKduTVSCjc+88CZOqJDQQXpnBAE/EIyMyYofnIvbBufyi5aTMoTK2trHubkpfb9dh
XOKyYtOEXPCK4gZPcvqZ1mzkWEIeEtHydKjpkbXTTpYpZ0rqr92M3WDBOJmEEq9f1a79bajM2oax
vc7R6RDio9eruPE3lVeNz7Jz0fDV7LVtBvUSrQfq0Z84VYeKEi004PPoHiEY0sqWUeQt9QprI8K2
cYBIFA86wVOTtpctDLqh2UaEe+7q5snldF0bIy/Z1Wg/PJTZHK2eXJGc9htk/hcGT3mw2+hfA8mW
HTzcJtlB42bFzlGrPgzH7NdDnR97hOU5xyhRrzv0ojxeI/Y204vXioEqXud3N2Oyxw//jT4RQIvG
Oz2ihwtH7cNk7k9hJ2zAGuEyLXP7JIjJQZdQLiN7ZHtiG4g5LQRxYFd+GeSQANWQBpGz16llIzaN
3UB3aFl1Kvd3mqh7KgzJHAnPTgQvQWPbhQ+aTyaoyalKiq8mi9sVHdQ/28FEjGr4FcWMvxw1tEgj
KxeQ6j8IAOKxwaoPVw35PH9og7SzComLp/tG6t/5Z9rGr9EGWqgOiqWhk0bFiS0dZMwjv7C3biOa
vjhj81YhQaRH6CbErtMjxSGa1CgRg/hgN0W/KbARM38YUYX2MKWyDJm5URA0QNcrfSYflhZxdmRw
Qqzx4kZIPuoARrA/tdAhR/rnsLBQg1dPUJerS1nRVLWIKTD4WOAkrQs8RLoJCkhU13+9KfZdSv4L
aAo2Nqn+sjaBl5gRA/YQSj/0PQONBhg+20YWEkUm4QbdVudYCtOp3nVGoUj4Kg/NOJJa9Dz5Acoh
gCAp8LXZ7A/PS2uWEOOeOXXu0LvkLrUHuanMm488ftk73g8h09pzP6EOIm5iztwL2j1YK4/mZtqw
8kS5qK2mvKhmB8ATC9s5RsREqkg83eBxJSXqw0GFxDwh15Z1EL849eQxNFaSsWp67wWcBavro4MY
ToFTYZwYV2MjkfhST1h1SbUD0ZWgD+hA6b7IQ3vRlt5V+osIBkX25vjIUzMqqdyLrtXIHzLyO2Y6
BB9kyfCgodLWd4WKomZo6yTGx5iF9ykQSN8nGng97Uc4pzDJhzT+GwcIkchh+GxL7hr9NJbdwwWt
AznC+/Az6rxJsmVI/Q9Zu591Ul5GKX5JjmKxJo1LV8X7NmA4ZxHCIQl0A8vZMHrDIZVowRy3l67K
2WdpBL8kwv/UBQODuEC3bTQOMxqzPYZr0OEhZQNyLUHbFEt7k3UGOLrJpiFC9W9WBR1Uk90xBjiY
Pold6ihUx1QnMQCikwHGbhNH5q0jT3NRWtLjG3JoPoOWW0i8Gyg0WsFq2p3mjuuOBgUMW8OCrGqd
J0v6D80fjh2sxIVH8gz7DdTfKUMxU5SSc00qspqsx2zVd7mkxpHKaox0RufYgqwIXWbnlYCxC1Yj
3EhSaO6+sXqEdQ0TM5XwM/fo9ydeUMIoSJ7TJ/aGOSujrNDs1SRHe6MMjOl8489GQ/XXAeSSIw12
qFgUUoc/u2rqNxMxgiskcGtbH/axJTbEl9AUYaQg/5PMPRdjS+jYWAZKvNLoK1oVlYecnO8FC9th
OJpDbJ9cByVSWfzaWEERc8DQtasa8WjquOvCRVPUuQn5kn14wzeyY0b80rXdK1cO8/JIx2hSJ7sR
70JZ0IvbsfaFO8xcjdCql9AWnIOtvHXEV7qgRPvt5c3XFBbuMAUXrn4iXRp09QgPgnmuqVK25kKF
aEdRLzkQxYoEaYEHCbBsuERFVV0T/j3SPNeBRNHO6u4z6B/OLDfu2KOFAOs9D+eSKd8twbrey9AR
OOPRCexfC8AogPxwXBv+w22YZ8g2XUbEYIEV2DCVgzWXhzSy2trtDMwJsrWWobqwKjha3hEbCUqh
zF9l0AtWXUbjzEqDyfSvpxFgKhOmLRZ5oRunPBk2wuWOx8+qcK2UifdBHv2zpXcs+S2ulZqtgJIJ
FJMIAEQ34+onVR20xtqESC+XbchMIe9z3Nr9OXWUvaaPHxbhL2ykn9SoP0tn33XRn5rrN1Nknx4o
w5VovypO4NHoEbN3DGGL8RkuukPtUuL0QB450WGRTFgThoNiLOBcaC3QCzESDwOA+tYT0Y8Nq6zI
2q0bzcT5Uvxao2fDqyaR1cABxw49KPKvVjLGTaHnMGB7oQ9GFP0WdIh9mVwaJnKTKp4QHaUvCY0s
mPbiPgzUNxpHPIlje92nz7DL7MvL2Qa1tTnwYzGYiOX0IEBgN/rI9a00+K0Ydi7ySYx4wfrtZBmX
KPWs64Bry8b2z9RjsLJPH+FcbCv8BYoHltKuNjjtaX4Z1wknX1FvspqEM8d0/SFZ5KxFUHw63sMk
ZZh5M+gZlPdsXzEpQKXkQ8oxDoWB2lr6HJzb9dgVxaILzzEn9CJSwTWus7WrExlOq+l5yU9g18WG
bK6CQYfNkPdd9RIbp9Vuxpa11tzjw7PCeDICMwo4gxpcVYvKSK6WD+o0LH6Cql9lswdFDcMN1Suf
vlSfvEjp1ouNVTVal0GFf3WTfNWTdpJ5+JhGyAxyeHNj92HVsbUCxUbWBA8qcNn4QBBUk5r1zXTd
HUj7eRzmrf2G7jyz3HMe+gxiq/YJ1fw6T41rF/cZ4ZkG+jGVrdEqGwtN57XkrYI2ArU3md/RoECO
LRAkj9GwNjPmH3B0EBZ1Yg4pCReqaTLET8m2NwuX/kW9F2287QizaisMg2ra9RWuyxTwCpMiA76I
NmM1eSBzGsRED44NNlVsU47LbI/FgqP2QcRYdZifBIfDYZjUiqTLRxKhYVKUVGWeF5t6hMDjB9bZ
AweU1f0FbxPKJQdUXR4fOoP7j0vrg7wWb9kq4s4sIYnoc66MYb8cwAoG30f0/6tgBR9lzUKszn4Q
wlzb1FhFw1NWaTHnLa85PF0mioLQoyzllNJLXB9p8Q1V04XrzfkkLRfgJ74iBpVlnD2ZY82EWWva
LY/6TVfMnaAT1IuJ7SjDbc8fzbVX3mMYlpu4ZS8WGzajv9GMVvXIQj7ExilL5mvKKrcWObgL6so5
lYUxU51cpvkrdSRqUq4TNPMjM5nlCGNpmbulczQr0GpYN/ZVmZQvWaH/M6XVMdm2EZlbWyOl9ZbY
555yxFs+qG+QEdwvufJ36CKAv8lsJeZJHSrF16SzxcEs3bOiXYj6vN820fjiCu9g2oWDVA3SY1bH
2Al5WFJhBqcsb3EHduOXhk8mx4i08krW3DbkUgIEm3d07FSM2Fk3VciouPRhWlUEsGHoKJLyiMMB
nC96jcvM7oUO1B+skq1Kqp0Qe/D3oTQx/ZgdBzl7UxYo/NYON95IiFnvhkwBLNpiEcTr1Gjolln7
r7SQ4SmIv2XU67/Qi4ljZn7C8FrtOhXwpNjsSIXvKFRo1m8Rl5DjYi9FLOPEeIKMm0AD4KU5848o
feJw37JNePFTjvyxBDLiJiwlU8umGeGmwctEGyALQgXSLP6KLNI2A/M7GqJD1/EGZEP6EhVBREY0
ISpC7COtSTaWiH6dHLFN6HI1mSI440H7MUp02JFW3+IwfNJrP7lp3vhnxgQi1eiTV0mHZXqYweuN
369HzrBFJegvNIslpiJSucxxGGFXmyz7CV4dCVt2/2QnzDZp88WOXfZRYQtYmjV5IFnACyaHfWFz
UTPxfSnSICfpxKG0jj3GpJO5lr03rEBsohdsRbxpJPANf7pWXW9u/LQNkAGzyi5qcxM3mFhL/clV
0rrY4TFxyWZDKPOeTDW5eBapumk57kpjqg/NxPp135d++8Np1hQ3U6Eq6v303jLzDFOAiO2hlNTL
elIYLGFCHaoh6DLqjD2Ddm/LjgoQC1NEc+z3HQwbA0ko0Rd0NET1IMmcN0NcOEvMk68WwbtL34/5
hiVKIINooYH4L+bqy0qN90wxvsAsE14w4rSLzyL2/pX92G5Jql92uvEZ2oxnTZ0T1bZNuoCI19dU
wzpxHEaSeOOJIyaFa08EcMhCgX+OnEPKGujIwgPBmsdorpWvXf3Wf88MF+1eELF4IiOT0WK6JGbt
T6aDeCKIm/hkM9lMrnbzZcZ+T0AHzdOvSrrVMzHwqo3sbRZ427EgZikrtWilE+BoVsPLoKa30Jy9
ejFOCj4SrWZ7P4Z6Do9sACZcxmw7nZdxxFeNKLJOxGcezaeQGztrKwJnbjYIqGMcJYZWNKuqWbUG
TkoXTdVWciWaXnDuApwSKiWLKa5jA0dT/wUIfAa1MfUXWBBZXx3i3D/V2r+gGJsjyvZwqdci2AA5
4oiJHObIHeZCeEMcSHBQB47VZeGHGpIUOj495xNDC7IVFiqr1CJI1e2apQ8+clNUyDerxliVpq62
Y6LpGHPJWqKxIcqCoNvEjKftyI4hFs7VrCnuAph1QVe+tL1xaDLji5Wmj94qNTBfWKuhz/1FmRg3
PuyUFYiJwr3UXyDtBcfRdc5trG/qsDtFffdM+kiybVvzg7fzTQvMct/WBGbEJbWqQ8+pJt7HFFTO
qh68feWV2s4lgqmycmvZtba9jcw9YSCkbRHH94Zw8AmuKav0yErO+h96vXVZucO2rSp0rh3ppqPa
90byTpQJM4IQD+7gZne/1xvCxJEJGsVl8C0U0SVF0LzYYHslMXm7TGtY+vadRuHkgfFUrSE32Ry2
kbusBjT8bGu+K0pae0CTQ442A5X/ODqP5daRLIh+ESKAgits6T0pylHaIJ4cgIL35uv7oBc9MS9m
ulsigaprMk8ei3hc9Yl8q5jkbbuce1ux/WrQJVQWWwYJDMCAUbjClolF24X13HeU9BYqLi/zgNL3
zi7vm3uNIYNvEUIx0i99rRvb3EhROOW8W6ibkF1FlX8NJ/XpEiK9cgwQSphuOMU4dOqEAg8/s7HS
3F2jj/ZRS/W3QMlN3fHhDiw0Ju1RCP2jMZHoVNXm/7/Nds4B0OA7kdMlEN2xy5kYx+gxGlHeLCbP
u6r6aDuhkaoTXqymBAToxktbtMU+rutzgsO7bp1mn7bjax1X83NsyKUUFDNdlv4xseThYHLuYVhH
AUWRlejPHDL7rjwAfvXJZP3V8+joVo126I0Mcl2szwkK1qJKaZx1aB9VDMVNiEMwZV8JMo9l0fKz
GvWgIxlZ6ZX0N8gb2lVlMKpBqMB1k9ncQuTeEP7HWiZiXdpJMp9G5x5U42vxQjdqkzdKH1tbC6Ei
jm7Ze6cWAfbp//8WdQMNKsmO//9Jh5HVLUzd8U72/B/c8Nzg1GnBGKI9RFXzgUOYDHDrjSoI1oCd
wEzoW6xzifjgMn7CL09cagkEscsuEYLHuZNtnxTQH1522H9mlB4E1rlHh06vkvFDG9wY1BjYxckt
raUZjxIvjH1HfrSJu+lZ4KTcVZ507yLrn1oasw/XQZFImuSwQwwmdq1wOUwT7YxC/qaMunwJAXof
0P37KK/YH4dBO+Aer7/KYvzpOuulGITxFCFuukVG/q9yaNWjiNgtV7JW9xqSvkIm5nYxxLta+ZTF
iCWAhg0nJP3KiceLCm3Au+S/mmx9ryqteF8UEQ8+g882pNNuRLyqq1qtXM9YN9TMh9aPj4bA8Jdb
7KHypFiBdVAUKaNxKsf6hGUIzG7sLdhq6lcn9Gsmvvd4DIpTF/SoLcefAo04fjNe2lgeWrSbJ4lV
l6u57CEGNHIzxIRNGyFgXokjg3mmOQy0I1ScQdMFeyVUTUM6afcGtgqBrsYCkd8J1ju5JoTJrVhR
bZg1BEejLV+FV9K/NNaj1QYuWrrLJXql6Jpphn8oRihp4KbbU0dhRWPzf/5c9OXNukrXRBs8OFQe
WNFQ/LveM0t+8kdqmawcpmpjnUxnhp6HxuUOT1CE0ixj92k9C0G+J+HCeg9qmGRbxazL9aSUCDUy
dSkFQd91zoyoHBmYj3RsoRmcLF+XPCz23aydeh2W/p7RuTNrxRRcPodaxWFH2gS0AZaxcTNzPdQt
SXgNYQTgwEJi2TUIKwNXJ3fNirlip2P5N0oHgGP1YvAtHPpG3lHC0hDCbsQlcYqyEsxbemw9b2X7
xL1UkNvHnoHSBFISkEm0pMsittIntVxX9r4KGOkNlJhbkgaiFCRKUrnkFISkf4TtxooGNiGVuslU
gFqxqKBN7M+CGRQMMBajioFUhv6VlkHUW6k+c6RaLAjiG41YwMaMAxyI0WxOSzBVTvpKhNxezpg0
uxx6SVCetVwwl1bFjT070X7x+BFT+6849aH24iQRoDT3LC0J7psEC3A9+q4SDnH0Dm/d2iGbfevV
mHBA8oTLeEAOTXDykxzI3G1tA6rqFB90w7nVuiNWeZQp2BsPMGfsDLk4jfoeor/cqUz7l5OWKgDZ
gTTJ/wBU6znmWqpvsQ2LYUAVxJ+qjNllh3G4Cs5FHGA/ykAKsbXdp0G30RW78MAiCAZG4BND7xEQ
/FATAIC/fv6g7rLhQE37EtotClaXKFzTr7nRwowFhCjubZPCgw6gzurZJva9hrqi3rpei05PUE0j
zejt/G9+3py2h4WIUcCSUba18oYRsuiBl3flxkBWKsrsBYJ8uvOrbB07PcQ37Zy19rT7F0p+90mP
N0M6ywUxq6/TACdkIN/yebWJZY+okljDgtvjim2RV8B8ySS9Z9d4qzqFkdAkc7Svpz/iiu1j/lmC
sFiNnTOurNy8obKHOtCTVm7k+euQJggvNVQXgbfDnKWWdmm9d6YE6VZt8ACdzZb2WpTjH/KZnJyC
X8u0wVB1ebXUe/c775BVxMR0ITj/tuYgd7RDeGRz+abdU0/+6Jbst9xCZ9OEKG4Z2s5v/becU32T
W1+KUEaEo3pBsnzz0w4Ob1sYE51nr4Rj0G3WJW9diJebg3vldu2XFdTOti2CS9LkYmcI9c91Fdkf
uveMAjwPrg5Wv13BmHBll+7HkFz8THxr8bhtkYQve9N8SnVvpc+fh8LdjHc/i9eV726GSO1bV1n4
MEvzgL7i4HtjsrMMfCRDaZ75xvAPTrNdrAZOL+uODFR3o6XmRecNIC9g3IQuH65FFz0yuUR6Ov0Q
T08hAmayDs7tRAcq7PFPNU23Q//9PdaPwOBpmN99tL4MApzibZzCf4xYntEkHgkvNKiuDZLS3jgS
/nlMtpbtSB1Vqp94Ct8zDYuUFZyxUkKIRegiMavN/+NQ+Y/OA8TrOYLcbLvHdTTtdTflW/DZHddz
wpJ8I8ptrTJiMAiU3hYsAlZEOa3w0jULn/e2JxF3Efn2W9BjbrQasSvcFLsg0ye7l5e44y72uuHT
MsC1jvaIp9FN10EWHcIC6UEKRqj8jfX6qpXY/Rlp4cHOEw9nDOz2srn1CD4I/8bTOeHTN1D6MxJ4
atvuHsL3pAd3dy4oP1bcEg8dTl6i/ZCk2dZ3VNTdApboGafB0U4uXCaMcWGmryGDLWcbf2tWiMR+
pNm9liZRErbLyCD2DsrVDlXTApo17H9DQGEcuyVpjf5+/sxi7HdrpzxPc0FKuXybzB5zilutzQ7E
IBQFEtjp+EI4J76eosjO4Az3QBgGmwQDs7njaLvmjDbZbqQ/JYBDXpDkhC/lp9ck7WtP3eR2yWuN
ast2E5iGtfdVlsW1cY11SFE4qIATPLOQpgb/LCmG7Vjj79K138YMnmgXvwgBfu38o2/diqC8mY05
zMsCtlq8FNR0CoJIlX4FEyrXjkju2ftao4f1jAbeqf9/Eua7V8t6WfDzCvyXi7Kx36rJgTKbyH9p
P4cpxp8+pmOzSz+rCgZaRPE4tBTa5MOiIsxaFPW5qSlMneG+8UmmmiL9MkgXF3z/heoivesFF4Ym
PhLcEVdiy8eFMU0/FU35fPjiKE7do2456YI9BHVOARPYmcpFhUDczyJSl6Sr9kH+MU4MHRx4Yaan
XYyx26sxfmr4YPlKD5VRWNu2bh9Km1c40534bhDbbYbjPppu7aguyTi+Je7EhDI0Ln7hEJDohSd3
bPdJljwF5pzwgwnWLOjDB/+bDDjItUnFs17eB9cy99ZInKEX/RVYu9DLDsHOqscnMxdMkVX/ANU8
bqMp3ro9QPMYZE9ddrfaE59CxF/KhTuSOgCS5jjeKfizYskyzUN27DNmOMhva8yv3ahdUszfZO3t
JPyzpcjrvzGcPmnDvRg0alRiqyKXuYTJM8o3PNEvkthTr3KJEivuQSgeFJeUiqm/53AEgEZutaHU
VcXtS1+wFpLR1G499XCG4LeakjsLxEPZ9tYq0rViC74HWJxWnpkG0LANIWa5hL2bn2Qften9CrQl
tkOQSmza74xeTuztppUlyLAfoo/aKg9WiAMIaC0nb3Jp09nvSw26iKr2Us52EZn323Ryr0akMZZj
kq/feyv+aYmoiaPkpJdn/mnYd5qeDCcf1Q2DkdfSyf4SwMQLzmbmEv4+MKt3/rJ5lecEq6i95+hx
F2ERilVr+rvGYGhjW6AFhebIpWM7zY40PgAhQYYtyPhq0lJf8bDMPajfUdCgkWCr2OYixQLdVguP
YKNF/DJl6efQ8tCilHqpMuPZjbRNzqDHRAi8rEV3twOzI6Abs/kg/4UjTBGVDieSJqBGzJtnm1i5
bNRwxFjZ31RhAerdgvE3YvUFJEWkeebISN2Xv21OFCubcmcWAS5dK37P/dfe798TLb8PXvaKc+uS
JvVnSxTygCiKiid9dZPOP2ix/SBXhoacOgU/JZw0gYkgYoAQDc1mMpLXNG02nVPD3PDPTP/RBChW
aRYwNTk8JsSquzKN/oL5YOfZLUJW66IsP4KaRW4spmldMebFrb8dWIUxM8Y3Ummf2v+Z6CMW8Egv
HnxaVMp8cxGqtzbDB12Ywy6K/I9wJIt0ki/CIwZrHn2hTaDyLLuIgjeofIJ+mpEyUAf+IjFWDxph
Y+jYtbL50KCrrVtAZDbJLF0XrPKscncB021TjgdDOO3GwU45xsz0M4BLBwQxvxMRTnVO4DavCMxo
Nl05ag7agWwo603k78JqSA/VuE9DCztmOqxMhejDLdnJhfQ3CYoxzEImAzt0L4bA3tpbbKFNgzRh
p4xOjjr1NYQ7g3xczRT4naktWF0YtwoVOz9P8ecaJM3hF4AEPIlr6aAw1zVuf4kchn0H14BR/oab
As9oZ4fJ2peMTNQUrbH+8jwlKJMy7GZVOxkIc4rNgOq0CKe3Cc6KJp8rkgs2nut9Dxhu0paabgYY
Z5r2BuDgyKrrVvobPWc35CHvhkbcQY3unYNPkgDSo2Y8mKg+UlKQRMGnM1Qy3MaN/IQWai9Yj+9C
v/nyQGDSzifPtRaQcurKkxkaDyJlh0uP18d2umKTTyBsRiT2o0DHqXdwMekIVEqTYDgzw4QLIsFq
vJKzY622h7XODexlKGWIW0yghkfSPvOtsVkN++tU4qrrOhZFVpZ8e0wYAR9RTqLDUyJ6TlK8vwE2
NVnZL56VX0LBLIFnCqEF1vssnHbRgMcR7/dzj78ENMt4h5AQ0yRUTKBVdFKtEDtTNi9RRI5pxkqD
M9qaZVMcWW66UY4/LFn+Uu17Q7CO8/zoqD4/ekyXEdPBmjB+78zGX4ig/hkzcoMhKJ6dgGRIIqsX
9mTW69rnnjchZAagwFdWa/7T9fjOWQwUyX8KEFjEQGvi0HhnFX/oFbBpM8DMO7pvVjDs4vnY0kIm
5HxJns0SoMZpZY/lQ5oTeQy1A1qNsFZ+/OhXetanbuk7o72o/rWeyNiyoKwRC3rXw/FgT5W56Css
cba4toR9rZyeTiYx0LX7AJqtmPTKGSX3C9D9mVmftddVtzGmAYa2ERCBHXcLRotn6YS/JOAQSMQo
AEPfZsjpTppIf5/qo8uhu3T76joNiPKMbMbNt398AxRgvaqwWF4STQGldT5AhC94edbMG8ZNYiKz
J2TjgpSZMokshVRUL26rBaseCd/SIOGalhifgTooAwdbZMcnzy5OFmcBOlWd3qm7VXF0N/ED0+W8
6K69rwfGTMC5FoJ4wgmR+g7k0m8QDC+TUUDecDahMx4oyLCiu/T+ubvD+hIsKyy628AZ/1xEF5Bt
+g+/MFAx6dyd/cjLU3rksMaPQHFwDdM/5SCXVwGqSa2bu7Hw2Mo2Xbkt/VBbiS9mJbwWHZW023/1
WvhGPkYM1x1mIfvx9KWvzJ+28O6MHg6mxm+XN8AVWR78INszBQCVsZtWELNKVsIdYqvq6HZsVIV8
4/P6meJ6P3Das9E4gdJ9zVt6YbrrsUbQB3AIICqdYO2KmwXw3U3bH6i3L3rYvalq5Le1AsKyc759
cG5ht2tjflyvii9sIfL6oip9k1khD8Hsf9PZeeqZfB9BsvNdP4VTqaPF6l68sMJMbdh4YBzcuYXl
XFglPdeGBJlI3Hare+9IFw3m+CkU2nhNbOWc93MMm/hsA3ohRnrajQ4mNjc2Z67ETjSwDdopU/u4
+zXdqt8YcwiHCDENccQCSHjJKb24KUP3NFe1zQhbY4DbzzieCZ5jbzOp2jWtPRZ29RWwFwPOMGU7
3AAX3whOiO0fkLVuSrF/9QqLGCx2pvOcAM3GommJHUIIbuvet2mFZzyNHAth8pcYSID976G8QXy9
4y5CxdlQ7hR9/K4ET6vq//IK7hJL9V07Nn+TkZ5yh8G1zfbIwNFCACT+cFv3WaMoHniFXSqx+OcY
5oii2cqY1QI5VxJ5a0vnSNiutkj0+HfsIZdHAZ3v+C9kmcnOAjWf5+yk5FuTeX4IgSdHvntKq/+t
MdNHOFUJLIXxKSiyI9QLSo6U4B+i7syKHVCCVs1qMNKxNHK08scWTwJ18slx5edYWXdSJZA4oHh3
CrZ5XgDFutppefGdU1RDdTviv/1qE9osK3qfQnHkEV2afU+sFgl9rT7yr5slCngXTZSV+oAN2eJo
0H9D/UPPbIistXg2qMhpWIixa0MmmRnjIvppot53WlUe7BGHup49BTbipaHchQw/l0le7LOM5yUL
hlvQO+8WeTD0YJgG9xm3R5nGp5IVbMjParL53dhFc+k528YSrVB6D6jeAXCQTA3gxZeITWCcnDj5
0HbPDH27Hu+O4OcBgNfWON0bQcxW7FfLkRUeCrY+Rt/4/xfQtrxpshHrSe/onGisNFFwuKYAEjr/
fUyAN/QGq/GKSMmlDF89j1irNLkTzMaw2l4xXNIAXtP2I4JuUkB4uIIBt9YsaFEc0yWQ8Ym+RXvS
gwiGD7P9llYU6EKL6TUzKRSgD/Cx3Fvfe+FAc7YDVxeaKdK7+uLXsZs//3/JGEoJTZgZRnP4KaB+
0cCF2g7t0EcMGpGp2D7p6NCRzM5ODCTrVN75QKA3BkwI/kQiMHXs8dNXfOp96BUrx/KBFsHhcKMy
2hoqeRlqnJreDPRgWsaKr/+0tClcA5z6xUvH0FJMB+oCvxhPAlQ1Mz6oah6myVLEV9UBoQAH7hbI
LnzAGe2oU4u7cfXsaNA5/UF/QXkB4MhssUqTTFamRQ9CCxaJE7rfQpsRvZP1rtlIAf3ANdedZrG8
E+N4zHR6LU+3oMnm5Grk3IBaoL7MNoqPoqnuBKowSWuAhY6prR9aq67W4OkRX8YQY1OwfysoQLTW
4mnSx13nxgZQKn5yPsvGLB5WyS6lsDRg4GUKy2DCrZqHr67l4uOaNzNyBFUBQsIhOyERn8r1fK7V
fmkqgBdUhjBEC0xVmEjNOVSVVTkNj4T16eF/9AgN0q1Vk/lnowre2846ez0S4HqITn6bodql76o6
87XpkY8wb72mvQ2aBm65Fnx0Y8oEIHtNQ/Retg1/EVlys2LD9KrrjP8HG9KaKwDQ4x/uwhY9ldwz
kIqWSFlhkTsa1ivS3Gv5Ky25E1xAvRdaW8B68dYZnnUVHquO9QnLtcnuGY5yFxDXTdgD0nkdel7f
vyJGviGmeZsAWy7jRnv3QkprqkRMgHZFsg/FK/ptTzg7P4jWhtu+uQyl6kbbV5NnXPQx2yeMiZwQ
2YYBP/A0uCwOxtp8jhXCSt3OXlujfCpAuJBnAwqbd9SU2oszYDTvAxQ+PLxs/WJxCiO6IP3cruBw
X7llU6CtfcaXmfE8CUKaFwV3jzdpv5E9nIqoABw/PVJN3fFflqjwgD2Kfo9xnaC7ZVRY4aozq0/d
jT7NITlTUixc7+hUsIQ6cGZptdRczMOJad2qDPmEhfewMKCWkjz7Jasrg0BmszYSnUiV9VYRvkzO
tG1ckLfcYbvsI4MOiI1nndsfeJCQDmAFgAD+WqFYwEce/eXMu7hb5lIPNW5JgonkIlM8MHJe+nex
iUX2K/L141SkewZYdwusSSJCb03QxQuonp9MG1dDA12gr3g9y/qrmOphNUluFD9/qasRBYihvch5
9Voi0pXgwTqvvkw6holYcMw3oqaWUt2rMPOrUzbMkC0L+fJ463XxqxhqHRr/vanzcgvjgEMiSndw
bp314IS7OAiRFRb+G17+3wqcn5hCFhPrEQzFThPaS0IwpWLSn8X6zEcdFsLyxLmdIdJ28VWmLveI
1jyNmthPI/vQMNwHsXGeAbdaenXb8iHyNIQqy53NbsWBxw5sw2QDkNng0JG+klV3VcasX8BB0rXE
muvh3ffVGRMKCS78gVZzhMNCyKZNTh9pNhiYPDBHneet08jew+awFwaajGro493gbtLO+Si6Lt/6
MtwneXlFcwVJxdWO4EQBZWODgGRMoB7/akKKXouaW6/uggvV4LUm2L5pvH91k95yyxoWIYLO0Elh
buQIpo0VNetFw2jmkmSvdRqCy3B4xlt+E0l4JWkvN3DzZbr67fnt3KhCZNfgUCzcZzzNZ636sqrZ
HUlcCzi5+GpG7mvpn9m4wAIl6tJL/X8J4vMhM02elfHgacjZyo7JJlm9C6N1f512KpaID4ElnLxZ
eSqEvAo2soYMms1YTBd7cBjwoGNuQq3ZtgzumN7mBH9H2lvVAQTrYkYQXMmmch8sskhY8IqvPio/
R51ZW5aAja5N9Qd+7rUhd6kLiTeshAI9jrk4iDBYokOnRA7RsuoePF6iMBiiNyGjq4LU1poZHRUe
FEpbP5ZDsWdYRLxMp+11G3WsTdCQ23XXYJTVjuElycxWam/6ZNhryIwXejOz/YOL09vdKvXCV9Oc
k+l1eKEZjVxam5ijY4hrHTt2OzaXg7Ivrg5zSGXUlBG89f+96RE80t6JX8mj+lV4htFf9+9UqdCB
3OjddvS30RjekGk84iBbkU0AvsKsnE2bIvMVSj/WJclVg79qRslIbWZ9oSWhvWrQisZmBI+kRSxg
KyzR6ksxwsI5VF0jwVZzAJoVFqwqir5cxMX05PAOrjwXAMQktV85IlqDQ+qM0Z8sKDUYfywFITxH
roVjriyMz9q/hH3bokXQJRXR5dGEtcpEf2LgQ/YcytWOmz2C5fSCx31d2pLaj+luXIXHQLjkE/6m
BEMt+0zcgpxEHwEdQC/Up29l+7Tk/sL23NsDv5ARB+sh0NcD+RuCwd0ii8RV+i2ujExr2SQG3yDS
nwBjIlT5Skhx0CRjvCqPhsUYfSVl8YN9iA9k7H+8uD9OTb7VZoNIa4c/fZruAIUQAQzoPfmTsWbv
ZSrtLZklLV0x8Rd42xc+z4uJ5IdbkoAIHx4usyP7UTCeXts9gPd+OMRG223gULjbmlVnHLDIr/t2
52buHfNWPHccqIoHZx0VpNdHE3kPsAjGDY1RwSqvQ9G9luTPrTng+ogxSV1Y3tIu+l2X9tYhjYBM
eVm0SyxJJnuMPLOlm6hJv6v+7w7Qu3hKq1hAOYioCxs0Xn9tYvt7mjesQ/MogcFCfGXeZuZMQDKd
HRzkTA5igLRsCna5DeReQuWBpUBOLJTvVGHvieFyw9UDK/aO2s07zR6lujfk9iSYV+PjItahsI2r
i3TMj+LqgkopzXRJ2Fh+ph4B3Tsce2X+VnZ/AxrzJlrvhaC8QyhwkoeEkUNoTVcYyImrrAaMGC5q
lBnYA/h3g/FlIgy13uCkQtbwv0Xzm3zYTw0RWJuguA6xtEIz2usEYxHkEK37CO8l4N9h2ZVsMBlD
+A6J0DBgpkMzF3VDO/3zGNGsROke0EG/aC4WTNkgTe/UDn+OR1V9kKDMj6ND3DOi7kM0oXnspA/w
2XZvPpa557DilDHj4rcSBuFexL3bPeYnKZujcDBeGmwg5w8wkDmDkI82LlcFeWKAuWcTuWxP+ux1
lpJ5gbZuhZMRpeLAiImKp4DoYMt7dSv8xbWBvT92Y0ZmvOU8Vi0EZIQXNy8ubjO/aKFk6dHYO0zV
WusPbNTJyvsC+6wDLutNz42MBErmUC4UJknv789jAVYdxQ6t9T5Ghlnkv2gmvhMrAsstv5DFuqu8
ENTNEZgpU8p9kYxscjJ1Q32wEyZ8EQdWEKrTZEMMD5QBOItxvaMP0o9dIo4UuPQsU3n2J3Um6u5R
jdOpco2rMRTgwOqCpAo3u9kOE44cH0FXxEhLkiu9OCYXycIqwvkEC6U00mQ7sJduLZ9ACwJfZm2K
v6N9RlC+MIk7J94+Hq+gDbVtM05M7XtCpiG+7NLGuyghtwHrJJLOr4ITJpfc0PqA6hSR726ke03r
PFkPNpnhsXzz2S2RCPLhctyziUPr5MMEbypU59IsXw2R34qe4CTI4OfE6MNTTlIGf3NwHPTyak5q
X/IBRY0GNDcieMmAt+zZfPiVA4YFwNC7SlHY8fyURD6wnHXnJAgnp133xvjNi5MnJWm6WCiby5JY
KBiI91E36zMpy3dL3akbVwZhvNxXpLDYGHXIAR03DfamFejaNNeulUA4Z2QdNF6Dst3iYhpr9Tk1
Hf7+fNjluZ1gSAwZXxnBM7/1xJK7fRk8fW9SlrE+Z9eZwrSMyUlDPTaekGYSZeQQBUVgHL8vJKWN
qfVop0kkIer4FWzRzDwLnvtWpa89s2EK7ZM/Jt4BWVb7HOhCW3cFuA2uKmddmMgGtVQ9Q5VowSVy
iaYBazG2Z2CMpmM3gV9nrb9hRY5nzdCCtzabjdM1mIsoZMxOGhRSAzVjYHqEnv4kqCmamPABQsg1
tr/8reTSpQ8EbuhNYjAmTPmvU1XcrNwvN2WlZbvRrsNPOjW4GDdeE/gNDA5K5KOrzqOP9FzdOPC2
Mi9sUM2LIt76MIDujj2kdwxy+zzS1rO/YNdkUAHnl6b2Gn3jGnZzi9SJpgb8J1uaxCwfRMogIyqZ
I8elS+lYrZ3MPo1m0SzDgt+66J2tQvHvJhvNwPlWhv1baTnPjayfGjMEy6S0d0W6LTw0MTcwYZx+
+jEvfQ+2HDsDhlRFExMIlEISlpKU7SYdCMEwagffOCEWKMbtdtvcYa1c0oL2p6Y63M2VfOZFxyFY
yoLxBzpFQUWew8a3s3al6Q9jQANAt1Bv+3bATjb7jpgqnqwUMAoyf6oibl9CTsGpAUIamNAiJ8Gh
K6OVyLFi0affjTlyELIuk9EgOOLYSsgGn2XKNuMgq/Gu818dgdYL2g440VZNFQXVsKhp1odsgF4T
mFeYrrcIg/EhY/60mPc9iGIjwpvsF2ZYw8afTq3rN9fa1b+Rj2LLZIJxMKhlmSNip1a6xYwYzEnc
K7j0ERteyZGM3KQg57JCX1tSf+tUq6bLbquR3daaMKy4BmjQCBJ2rwPVH+BysT1I9vpUX6Ns9iEb
nGER5qCsmSKOaP1JlcNrOsmULgbsXfYVilhtfcQA27hL+RBqMDqR659KdufBLGudfThtYT40XW2z
v1ByXFqs+AvkvxauFRwHT4kuk21qp1+cGaTAYXX1MtyIlv476BosEzq9oYr4SPHiVhhOZ0TTnqHO
okjljQYdZhFQf3R8lL+tV1IT2cSNmFm8qGwacZlEEKkQxZfMNnw/v5YGcyLeYZge4zMSo4iHNz4G
CUlPI8djIftbHUEYE3Oit8OMsWPPXCrGjpSIt9QtbDSPIA+1dLiXKQa9CWqrRlQal6RfLsUZXla2
UTqz+SrMb+j7vpCEUm8p559uJ++9fBnb1GZ2hQHDyvp/Gi/9uJgKF/V96kjkUpgGzDhiwQ7oPDC+
NAsmk7RrHZEymq4scsfDpENeL90vWt/XoGvTDRNr1HxMZ8Lo0TGgVvJTZUwNkiC9EjC9GQM0/Hpj
890jWF617MUxECHg8CZQacMjqp8Mh6rcQk4QlFsaIvyasfXZt4DO7AGUfvA+2ZA6KBSxvjrsHqE0
73Xp/ANcIfZAStsQQlsJ90hYjFkA2R5HPXoMbf4eqMLcV4iYUmSGqdYPF4sXi5so3NWy5DTtH1pF
/RZKc9uXPvmnxCswyMAMw6lvgqO5YkMImCD8G8qLG/tfw2R/Nm29Hlh6LoyA/5fjzSsM1Z6jYiC4
3fdAW9QP1+rttZr83zA84IvmeYgACrte/SYCymWTGgrd3qtb1Iek5PUJy2Q3Bg5FU6Zr2+JJt0Nt
m8bOd2vc9YCfhzeI/VICQHlKP03YYMocZ/zId7SxjBieN96JmljETe4RnhXX/GTaoGYbVH+u0cOC
2eBPzBpSyCzO0kBjj5QbPCtWrhVDGDzQfvGNIwo1NOfcgBp3oee2uVKAVzwMRSJskO1DyWrH7FoW
9lUIdqihfQ3KlrW41z+zVIW4o+D/wts7cJSTPSJ7IOcN0qRWBn+RgwxiDnsP+obHKMGtGpSUbHVc
LsoZFSXDnH2U7G5DXH93PiYZq31YDg1BrxiVemfsvrNffLhJfl2R6w8rFSSGaP2zE3obOHhf6BO7
QxggdzHGL0XnwBmnT3s1u80dyX6KitOr/bNuu2fTJxUt88WGv4cTMfmm2UMAD6XIDAdWte5KwmYq
sghSJP/ShUOvkuC+9VN0jKpojI3faV95JGaASsbm1AWc2HI0xzZvbbsC6zzZeFy9/FAAPKYkAJ4x
Migc15XGGiPO76HY+xg1tehRh85HLb+hWSnaDzd0/npnONEN49U2w9fa+/y/eE1m6hQKVH3Qvjls
NsIR16rJdrUBB1JX8T2JuudyQuupegG/Jc32/LrLjt6dwKSTF6QoOuc62ba137QL93Y6vGaTBnKG
KVzWOH+8meHWLIy7q/1hQYZhrIyfFKY7OMo7wbgxHh0btSd53o7omceA78LCSkmseRutQuFpzcsY
VFtOAnUnSlc12kYQF7i16jeGvilr3VdChCbNfA9yGDsIhPHFFuKeM8iFVf+iGVtTT6q5iMSBGabl
YTK7M5kFjCUtHsFogtRgD9c2uFOpW2t6qwnVeLAcs5wiJcFKHyGpbKZgDUMuwK/9ROQyGR0ya7ZD
7cgV7vu3ych+XLgk11RO0aro5kiPNkdmYzEVit0k3IipkCtbr472yDB+0orPxHXeICm9Vj1KfOgU
MLC3sfLeFAk+N8Qn6QK7lXM1kyR+KovyS58w4+JhKy4u+8Cu50S1QmWssEK+BnEef3jq2x+/rf/Y
O4/l2K1ty/5KRfVxA8DGhqmI6jC9JdOQFNlB8BydA283/NfXQOpeSU96oYrqVycjgUySYJpt1ppz
TEvoZ/bbx7gzDQx87DTGRnyGZc3g6efNIp/S59SBL8OYDP3UoyJGZ2omt3nYcNQNFWZ3ybMZqZFY
7YkAYm/b6waVmAYLcailYNaJtaESXuzQUmPRKbDLT4LUb4BcV8twIprlEJm00bUPzN6HeNjXiV6t
p0Srz3FpXeoEjZ/jIitrw2JlQnhYwJ2V83TA9h3/1k8R4upNWNYfldXvK01rvnTROixSapMv6Git
yMwWhH06warLiDxqSXxcFqGkl0hHYqPh6lsldXZKUyZ1SWvRxeSICJGUvbFb+ubY/iyK7jkxPfCa
gXNyyhpAOfhSA+fb+O65qiUZKOr3rZ1ahDsLd2+UklQjH1tQn3yvTQ2WJhndFM75aVW8OP0HK4hv
FaLMrdHN81axkHkHKRelE5obWqAURbpq6BnZJvWU8vkDVCx/6HQ2pW+xJ0HcHggTOWm4xwKANpxw
6yy59wVfuZm8aCQJvfDMxIaUqGVPZ0yZvGxRJmwAAenWptt3JerpEhUdPwUXp/c2otHIUw0zXCuY
MpuOo5ah1I7hC/a01JbEVPQeIsMM7LJLOb938BvaZofO4LlGyfQ0SB1Xt4fTobTEinrbDsgBlOsX
0zeJi8yBO0kjeI6YL5/GQdvmVvxaZdq3FP8HbXu861ED1L3Gg76G9bUdbGA6uUZ/ejSaXaFMvDot
pOfasDZS5NgPR97MyI/XRuA/46OKd/xZC0+855UkvBBqMPqwcdt0bRJ6ucIdx85SQaogW+k2CFz3
tMBaBy93OMs2cuDE8NAKIa5K4PIFyFdAAZBZ+S2akD0Fk8X+p3ztSRKxfCpdtbuSREYG2oF9xQ6l
91eSQR3xsit9tqTnS+SEWb+MKmMxjsmvY+eckLM6S+HfWtgKy8CpjxngrCezHd1VVkY7h+wEUh2A
qjpOussriObMy+a6HQDj6xGKCj0/m77moOXFLRm6UAJRHpYxkxTw4XCTZul7IjXCyBZhUrK7It5k
YQ74XEboLegVkJ2XS0Lhftqzb8qQH+Mwgu2cWPmlJiAYy3kHe/5NRZmL5if6IA4hKRhAiQ5akv4i
jqkXGCy/tC+fEF9thJTUW92vdkN5SnPjZWqZ6gLT5eISu9sCHn1hJIAUl4BnYLu0JMbgu6Hr68TM
kV6Z3b0Y4GOESl+je4E7nA5kv+rTuwNwqRA0pI1JQrdqBfyUWH/qewsDncGYO/SHR1T1/4/0vo/l
j//9P78XLTy38Qotosj/HMht2O7jhfo+/K/gR7H8ar7+ndZ9/sr4uVMxfWXfoqr98bcf+i3G29L/
5QpH4j2xBeAZXB7/ifEW+r9Mw0GwZbmuNCWP/h7jrRn6v4DOewbZ355ue65p/Z7jrZn2v1zbtTGF
W7YtsBh6/y9B3sYc0/1HjLdrmMJxDMeypWdaCKicv8R4B1YUKEU78Kn2aLJrXX2ct7XP+DF+ZFkf
boxwpFHRheCUC9pRXQHtIrHrC8xiRCptVa69KpaMEfWy13tmLS0+/+kVffntWv5HDmwZ50tDdrjJ
C/HXS3Qtz0GEYji2YUhewj8njVem11qFiSPTHtsGOZH0WAn4/VIX1Efhr8XNO7B+mGUsYRdaGNlz
KtX3YlDqOCQ2JVS/NgDVom1M2R4dAtvGAI5cbjXZIwyCDtfX1E+f/5erJp/9b1dNzLquS4/F69+u
OvTDJHB7VnbOMHOs0jmL23CLT1QeGIWs4hsEnoo+5F5J3dook9gkOuTyohvZsCDfyLiwrfTWbk9B
J6Eb6OvhTQswprPfSg/GKG8YQZ8yHHd6jrAZcaJcO2bx07ShBHRhaG0tgZPeHrGR/fO/9tf/TEjX
NNCjWcTQ84/99f3QeTmHaN6swnLTd+zOIf5YxjnrFZZHpw73su0Rs8/0HF1u/vlvG/81dt41+OMQ
oklHM6VJGVCfL+77H7HzZeOkcQQz9MlR4iAtF9mmNF8tWvf70G0FTAKw6ZHCrQ6tHeUlPQddu8Yx
zLp5av3nqzHNv7zJXI1DjZgqMd8gEDZ/vRr0VtQZ5Ai1rBzWqp++yOKOT4wDYo3iE+6i7JpjhuD2
yQsi5qucKnpVK/uYRtY9tkeXhpj3LerNp8kUv0b+aF0ik2w5bewwoI1EjMuZz60rlpn/fO3Gf3Pt
fOelYOixLLROf7l2M0zS0pfsTsFzZ8hHEfzGuI5tRI9Br47FjAVA6josQxM8dzjkOWqQwNo1Bp/g
f74W+bdrQfZjcxmOKwzX8Zz58T+9q1Ob+NjlHeepmxoA8ewSjn3iZYB8KBzpZcLrYSVHzcMI0TiE
MFt4pGI9wVyqR75NkwaE6qQ1BW4fbvhiUf5PITfErkEpbt92JKE/DpqaAj7tQGJ2oqR1Fz44Dtrb
r+zNzV8UYGaDvFeaJ+68+OhboIRGvdcIMHyeVIaOODLTfWD4uJUTTzDTN/LmVsmNWHNaSU3nn9s6
lkDyWWF0AXxnWZRLTwv7V7eOu13lhfnKsxqydtwAXXqU+NPK9uL4t9n6t0novxkybctjmvovw49L
2p9OM5WFgXBR/jOD/PkVJeijGaSUkPny+IfE67tr8MNGKYXcpJnXLdLe1onImeFwRI3ht84cmoNQ
+Vxam+8GhuQuhtK55WM3h8e9vz4SjP0APhMmxuNhZaUnXXMG0sUMwsgD7d83ldHGiDrm48wf0FE1
LK8ezykej7S/P/PxnMcjciqAWBrtwi+UwLb8n1/4OP+Xpz0OqeEFy8ZprAVGPsQa9WKwM3XEwMXb
iLtuk9gZol7Z3GQa28Stth9eY5c0bcvxUibeLTdPRrATEEyP1O8RvpmwC/1Y3Id+HOmxKfqfAft3
m/DnsdfM/RQB6x4bQ3srSwqNoz9tnNEUF9q4cqtFtEHCrjFurD+NW3U3yKYAVz3ic65CrKpBWKMV
BdbW9FX2nU3ZAhAGEC80rqgb3tTIZjBTrvPqi/gdazIYzHB8YRcgae4HH24XkAkXE7zrFtLdCdSv
W5YSYuHrqJEM2ULiwHe7DQe2vFk/Am8KQM9VSZ3eE6C9tGU7ZN3sQqs034bovN+ClWbqxYxuVbcJ
2yLJ1GIfQHkKCGA6kgJPI8yn39NS2fRll72aZOeeMBWM+owYKPXunnUd4kLqe69VUvGrKs98IWeV
DSViVJxZ5aInOnbNNrwFyOEQwut89zC0ZmWiUy/RQGYV0chyl/AskMeLFNHKsdKsamcRq0sFcDq5
Dt/Qpgtd9Jcglk3lgP9AvbzUE2Wi3HPV1VXBawnUeWOkQ7cArwmzg9DiCMLBLbB0deg6SI2lnZsb
v+If8vW5jjpY6ty4RnfuW6QrUT5JdM/Gears9lX6jrv18mxaa8I1PkxFeM/8BGg9cknNA2QGja5L
3GH18b7lyFrfoFgk+7pFpT66LVR538N2qxGh9TgMVU0esozc3ePQHKiTF25fnh+HPmm8SRRNNxUK
uegCs8EJwqxfeuM5Aip5Y5JnOIakQykCTTs9hfRAYMafH2XOwxQ/P/lxg8jzoEPNiZzEOXrkNVzH
KRVb0dGPr4TuX6UoYHhp081Bj3t6nPK9yt3hmUSdOT/j8VNEv/3KMCEOj1Nar5KDl8H5exzyhtA0
bbVmSVuD/loBMCRWhvaSzjfEYXpr3P7kQkaV9oKUKrjY0k338Gt+fTzjcZ685Ow8omF9HD3OP36H
jeirbihk/3EeacF7LwjISGvLWPis6i6xiWQinSnKnkn7qoJB+Ns5mr7kRQ9mtX48hVktvlh5268m
Kx6Xoe7UwcL0pw6TzqypfRxnYGhBXXhIaMkMXutuny9Hi8qc5mKIpWgDFLWrk+vjXNHSq7YNa9w+
Dh8PRI27RAlSP5s16xLoeuYKXDJppNHcLU8Kcau7qL5NGDmYFW+PM2QtErjgOQnzBecSXLY7KG2A
qObnP86N2c8Cgtz1cTA4wQ9biJ1f1slJD7r4hXIxlJjUmL6sqvie+al9DWMTOL8q0VA1wj7YjWgW
yRh/5ECE3jQ7itn8183JBX1/aFUDy9PL5E3TwGLmAlm2gINg6taPKUTRU/uNvNvQndeV1n7hfSdB
oDWcS+Mi5dCjzvkKqe8weXTepZZRxWSSYVhsACabVPR8aYefWpdCbp+abFfjCr0X+XD57Scx50Hq
EvFzTqn3BPMnwF6OxTKpA/IZQ5rgIrLMaauy0cRlQOJC2rk7U9becy1M75kGrPdcBEO2akt4ElbB
OGy3sbbPUmmuu8rVttChpzseOJs+BtyOJ5GWzktYUvQLqsBCxzpFNwbcnV1WgGijmM9RkCCUiUw+
ULprvtrZOFwaAj3/OJIhchZFHSFoKH941kQp2capTumx+qhH/UcTtNOLkU36WSv0kRC1fHTWiB3E
kSGWKccMzK2rdPC+pTh6803kWsa2SbOPev6bAbUQgZXu1mqtudDLQzZk6pLMN9WUi2fHxeccOfXF
m96TXmYv+YASr87Hk8jmEqfe0lTPYE2Zg8C31iYu8bC+fn7cDPO9kXkJ7AyK60/f7cPL42bK3fDS
NNo2jY3yNMxHj/ON8H9G+vhh9ENDA5nhd8K8g4lWcqtcycJGIWyk40+JvMtfwiTpnx9HUwNmtWg7
7fg4bBv64EhyzX07EiEwCrnSbdt78tB+YEXX7XsZdJsxaMMP5SOXLCqLyN9eFyzpopshNPfwuBG/
37MlrjmKqa+P83pUMlH+/qAXDvtogArTE35x0KAdHuokn4ons1ZM94lSC16uXQsmbU9HpjuzlerO
j3t+UMZHKvyECHDqj/OPB4URxhsMO7eMADG2qIWcmlvfO+oGjRu1U0KeaBG8wQj7idMDnnSgC8zs
iPoOYZquJGvDW04nfDnJmE4o1a1bG5O/4Fbll9ZBBV6GdjQs2M4A0M4HddAlNNrGKL8sT1vTBf0w
qUWx5UEvXlt2ePPcil1HRy+cwDyYKoWLiDrGpnqkyRgdk346e3bK9nkGPzlNr50eN6oQBIUEWfLq
UcB6SZCJsw3AnR67QFY65+GRnNxjhXz9iILJPeo56qOBNEitpBPdtHx43eAkQ7j74P6462TJxPI7
XfglwEK43zQd5//PoH2r9DFbC5n4a0yJ4iNp25VPs+GN5U2C6xvg5+O8wVIG5n8xvSSiNp95CiK6
DDnFFIwAgEcjevHK8E3FXbv3QKe4T7Ztp/syN47GSGstM2nSZCWAd9GYzinQvHpVm5Tx4E6yos+4
tlzKg6olccC58d4GTbZIPad8KWZAzZi8CpAZyKPNDZmH/U+3MrDesDDInOatzjOShMnb3D++qFXH
ysfgi0VPFQ4LnIGRiAy2PSQoq+biFSRfQUUJTn1HGHvrGk9FRdU2LF2qyPPrIktMfa5folP0sufH
J4Pa768aeR7LTEr3Kakx1SyqmS5WjBUpAVZwJXbPf3nc5Nk98pAXe+V0J72BSvZA3MF8pDXmdE+x
D+lNttaKcDrUtu+82MPkvBRe8bPMAPsGlC62YUrHIijleIjne0PUc6/BAxzM6yMnKAEuZ86uJn7j
aZwPc7tokY6qVWqMBGiIrnf3GWPHXoXI7vq2sjZ5XPsvjxvPwXFiWylfCTOOF7Y5OJtMVM6lTUSy
dNBmrK2uqV5q7xO1tHGMfr+JB0gH2YitCMMOaCKTTbU91URGhA5prWNMOunjixWht96EhfxpyCRb
GiIkEdepbH3tgmI7aGHxXJBjvAnwM2zj0VpjGY2eKLgnR3DALWgrhLytw9zQh3gJ6bEVaHnsi+aO
+lPB4mBDtRhlacln3mFdDj5F685tNHrrslbPeTEzavIk/8TK9+ZpTf0jTJG6A6deJ6WQO9MLYSTX
sXvCpC8vlNC+YqjSn0ThRctmyqZDgoYG+LXo96PeHz36zZ8tBeVV62m4fzCqEKWerR7nRUTKe6kF
ZH52KvwIAXQ312DqtR+FSl/izjE+oxi3QzSVzT3vcR24xAOdR7RW2yF02n04uekREyl2QdP86irl
styc6o2lfCKpE5z7E5vMre323Sk3u2I9yLq6CBlnS2hl5qveHPsKdrtLyPp9MNjkIhsleww8zLYY
hnxfkgd8xLdLu6eAh8XeyENV46Xv5MTENHH7N7Q9/h3D9iFR9KapqF86HVYe80S0REwGKFmZV+mH
2VfWITKQXQhbxbKR747w0YT9lkxoRQOkj98bpDWGriGnnmgRpE4x/uoY1s8o1Yf3iLxN0IO8w7Fo
qJyZ6aXWQTWN2qjB967Sy+OG8GG2yGDQNvAbwdu3aVtSzxc0NGBALBQY8rWXW/XZHyN1prrQI7ae
ru589Dj1x03mFoIoCnOZkJ6A2iccmES5qf0uPQzVtJvoF++iumnXdWN1H4MAtpUQD1BrbsXXzVRH
xMzliy57TIv4LQc5tbuWttr5MQ3FturPbOlxtYAX9exSbR6jUKT0eFWYkdoo1hKsHjis5sMgQ3+K
uHxADOOuw6GmwIuG1qwL56c9IP1ve/2TcE7E3xHjiuZ3XD5M5CQfh5uFCO63e49zliP72+PeEJEQ
1dqa2pL0MK2M2MjOblESLmZUyb4KhvpoacSSlUioXrxW5eC+tegtKSCMgNSIvskWkmEviFbAAIrI
9PH2tWctS29CBM17FadbF2YtEg/thWY/X1eXMmAF/wHJFpTCcZgl5PEPppA7Go70fagIL/epUBxh
JPRH28WrlplT9G4J504dqtijyR3Wca1fU2kIsp0COIII1LY+k/m9NaxvNCfD76UjPyyz6e/6JPIt
4Bhcl1NRvlo4Bh5PsEpqOQBiy1tXqmAnkZdvDLtJDpVNTDhAe5/SrmiY9Gz1GkEnKCpz/AwG3afb
2v37fFq3v51PyvLPz//9fOj97fcEjFcbhFAQvRHq7HsXDrwuO/+1Ivl1R4fXIP7D9V9LoeR2VD6L
tPlRlZnapmhMoOTz4UQDYNPEZrV6PDr4Rr/2MpfC8vxo4/s2+k003alN+7RP++nOStbbTiyTF0KP
J8oJYJ1IYn777Qgjyx3T4uPg8fSCPmiRm+25nX9YDdBY6OeXu8cz6ghxeRIH3kKju9UhYbnC9ZXX
KDilbD8vrJDkFVBCtsFxraGc+M8TssI5B/yLp8fTm0jm+zFiaHgcZvOvKE2LVLNq8haAY9n51qK5
OYWY9vSF2b/Ph48bUeiwzGP7bHRxeyP9uFt31HWXjweR7oQbTKV49QSx3ewmzhEF3ZfBa5yXukAM
Ww91sjNYT/92zrNZIUo+4UTFuC3Fk6Rtto8n9mgTjbg+lVNDBilTeLe0Wik2jLJfjwceN5HVv3Sa
Gx2VHYiThdjSgpx0NfD4XqVDK1kfenqtcJ8OznyTaFF8MPKsh87IEGj1xravo+Bz8qNg3QThzDad
9A9Kp0AhtQ92ijkqZ1Gt9SjTPoLUWGud778GTJB+X44AKfhwGi5en1BPCHEHIjCAOgJSzvnZJPDH
eZKl8QvryfSX5ze6/BhAdT6xkWxeXS+w1gOKqFWjZxwSFbKRFkFKsOXb19GY3O00kQHzeDTm39lX
FhXKx8+aHSEiaF5/MbhQRMBJ9a2AK4bK7UsiL1gxmIm90w/+Rdho3B9PwKv6CfrOvMlw6kjGrnAO
1AjBJmuk/hjKL7fprHOqhHprcA9KkUbXoDLTZ8tXewy67zYWYn5YDw/hiDBbEJlNQ5fFHCGii6b0
HJJp+vyOWuBqD6iXTeXuEvIrb70Pv0IfknA1NP10y6OiZgTnsyaY+edWjnkkL7zaNVh7dlUBXEMZ
cQmaCDU7kWo/H9u3Xlo3aeQlq4n04qL/+B5m+H6RON7bNxt/4yXskfSLOHwetEFd8jHDmDAMm/4t
zLrkoy7qYG8mgbGklp1+GMkMwOvj7hl5Bya4mR1NWcFbdX7EAl4byAnwlL5Bama+1DpYL792619G
P3kXFiVVyqBPg2npP+1A/0LRt0/dRN27ug2XbDiqvSea4BeGwbWNOuietk3wIlX27XFa97FwhVlJ
GuKAsChuq2AvjZDPsYBLPXit/BaW5o0XrHoNPeZZYxy+KIqlNxc9O/KKKP+u5dOF2Z7gaKsJNn00
1LeYYESiKUq1k35S30ov3qJGK9bBYLT4KHoJ6ytGD07zE4q7j+yBekNMAQWtd/cNSC4WdfR664yE
eaJFx1TbMLaC/++j5kDCIXFEWK02XUnLcMjAVmHu7bbS0qKD14gj5gBoFp54R89G0c7v5UvQhNmK
7W4Eo8l9y0IN/fn+8W4KMSgyYWIEDXMRdW50LNoKqanp0f7TaJWdUssmoXuajmFMMiFLBXVMNQfp
VVVaZzMee1KMCqqM3RhuWQAdEdKHxhPljRTHvOOLcxJK84CSPFvVcuuGrX4iG16ukADPMeTJ+CKi
kuS3oT/pdbDDr8hyGcDMYHvtflIpNolkZUL9n7R+zUvbfoZIPJZFkw5n3a7PLa6TJ7ah1hlhj7Ei
7dSBYh1v8VrmH3xfQpKWIow7NabzSYqnHLSDn9tyPfkIsIrIQe1oKGurE4P03IvWOkcd/ZAGYVNW
3oxoMo9dnTE6tBqZdKPtb1CasKA01YE9nNgFzrCwIlkkywwY/bFvxFsftd6GsSW+m+PGcxxxiYL4
MLQdL8w0ReOibdCKzEmWfZ7Tspq7PvUQOztGyGUalsXpceNLdaz7TC7jviyv0svttTewl5GqvtTN
oO/nP4uIpPV3GWDUZRPb/atsy9esAlKRVfKU2LF6lp3Ji6fjUHoczg9W6GBOOCZqn9pflAj13BqY
3FnafmPxxyhd5i5iZSeAxdqx1OqxH645nFfDXYCKq/fEfsLmhMWbn1X6UTl5eyizql/orYrXaozl
80RRZ/ZYBtt+GFa1QxoKXjlwy5p8AfDwNjoQS7IQokLhMgpp+ThuCzcik8xvnbViBqKLxrwnFKmb
evcqRZIfLNqWVR9OqMMKj6hjHfCEnN7arvUPKW7Cpe2y5UwIFERDXpr7MugpwekVYUxZda6o8kiU
SFe4veQA9P6x0Bxx16B3qI5vECquqLmOP3xGzWtA6uWRAG15KPoOB9fkd99it4Hwljs7fbS3UVgn
KKvgds11bKnjKIAVTCxRl616II7HfgpPwTiwZ5INr7bnA6GZIQNaeGVodV6qsr07QSH3jd60q0xi
EbNcMmryvDq4VRaeTM/snsrxmrW1v1f0i+rc7SGYehs0w+kbMwXXrCHV2RrB2TWD8ex2V9ik1YKr
JfQ0CMthNyJDRMDZnwq7HE5ag34yY1ReTQllaE13oeai1Dz44wUAPh/RruyKc9nWd4B/+IbnkIRA
VhDzq7hYVnXyI+wd5zTX+agSmfTXS4SEQkb3cqodago/bUOOG6l54L5zRg86yuYmQUfNYjMzjuwe
iM6ZyH6LlAEhrKRsOrf1mmnYaDSeyUhEQmoNOoZObTzLcVykbWCB/XWIxPTNQ6Wl7kFhvVZDq569
Pp2AnfF2NpP+riZWJr2X3QP6IlszETByUmnPBqivMszVpksR7yea6fA6DdReopJEqyDR2RmL2jnA
8v6F2vp40AHEL63cAmaEyGAVQXzm24obHjgd3ie+/ezhGBCwUgHZzvZG0nrPWSzLtVPgx9MMI6O9
nhAEM1G5KbJ0XJoge17CmlgZlmVFpPr3IEG3zovwPGfwrAygJNvIdYbTNCEJslnYySDZxVrpnHHZ
/0hkPYfkSvqFWmkegolU+3FsXiMwABvTK+s9yI/xDG0QM7PgaztHVmxk6fmHwRDMALEvn8o2nQ5O
Zn36lWTRmejsxcfgHaVReTaR2jdtKbDHu3QgNQO4sGpf08YJ1hCfoNX65o1Q9qep7yL6i1O2CjPQ
/la0FDqAcT2kRT2m1rSa0sIhBJUlHjLUkDwY0W+L3qiWLCh9cjfJu45VDoi4Tvddj/LB11u0z5Lg
rQFRisjqik2JEus+hvWVRXmyD5lgl51f3VWXLoGPO1ttGqFJ1JCbber3pM73O6eOXjoilodRtEsy
7CVqRAKfk5RaH7iLRVbDv0smcYW7+0PTdDhtGV4A13DuVkrBIhrzD5YVhE321BVJKwRlmuQrLYP4
Gian0PXwSGC4ANk1jSuYZhqJyw6iOiCc+yCEHkreXkT4CP+EbSfBsS3LO3kB1baa6s/HlFvXdrwK
RLxn9iiIFzDMjVUBg8jCETick1YnpQ05db5P+xtUFAISaAungbvD0akDUnaq66Sb50uX9fW9QygE
VYrSsKdZxcYSXvipD0qD9cHnr8caxJxuZWTfxUu34+3HSxRfqyz3V15gf1eTWZ0DcByDY2x0OjXL
oi3ZeySNdUDe3jxRQdMPY62/VTBhnxKH6bhswTxmkWluptjzbghyKQqrqSEJxKe0jtUdtlyVbMhA
MzZmyNunsDFt4eh/EveBPc4TlG4c/1W3gmBn+M6Xq1XtNVHuhzZ3MKRKQ6oRlKKg9/DWR+uGJvHG
9FOYmZNA+Kg72oZNkXqqa1Z/yPIJdc+zRdk7iJTNzn3V1AoJxaR1tJpHH+mtGkGWR88UlvkQsx7Z
GkauneMJRepcYe9ierxNn8QvHRbMkcakX04kYU7h9yQ1vhCp/WRCFHddYS2J0PigJwiIBzXsc+Rx
CbRNNlZCoKboPedJq4jVjEOXAY5MZHpO9Qv5pQHOLpT8mH92zSSAECeZWBcD62u9Abfks+Br+elV
hbwd/efMebPASUe1LC+2LV/pLEE5TrZINzHd9IfBlLjmkPj+EoTwpibHfCaeJIC4gyq4MJVaxvDn
auKVqJqG+6ptd6op7decxLXSDJBtka+2tJnPMEHquv0kZaZWJm3xc1T3EK4RGC/dOmnuk5YitCuh
fgZ5CYxmDqpvu+vjs9ZqfbkOMpxbg4HP0OhcE5dCYl4bMF7W5EUru1CvfuqrF3yhK3w0FGmSb+xS
1A7WSHIOk6hfjlCAPsi7OrpN8kIcATHpleXv/KSJ36Lc2wxAhAUQ5Bfmyug6oI1Z05VZ5YXL6MiU
Duzd837JJkUMZiua8xjFyYbmPoi2QDfWVdYz7DLkhIm6tiBob75aVzjizqPKcWZppyGqC0BYpnar
yOZdmV02rGRY4qpDm8Pygs+VM1Pm6RXygSAfrUwifLB2cm6mvITyQw2gpl+IfuLaQo67KD242g4h
WJooY8xlZrEKoIB8UZPIqkB+9sWZFcoEJUSq19Dyg1NVs6WQQ1ufHN/81gwbss2NdZjroI7gRk29
vPuoB7dKuu9tb6/0Zub3tXa2SiC4Qh0k8LMa03bno20mGVM76p2uaEuCyzC7nS+Bt+AsX5EyFOzm
bLFL1yNm6iyj+LXPMXRGImGghLQQMBA+s4MwDmRcQlmHb5OAbqiKBpOHWjcWUnXZ25TpxEASjM3E
igTgNLqEWVAgJ9/eQhXgpkPNB4Vsw2TgF1fqaFq+WNVhSDdbM8Aj4HVeytoKmGDd9D5G9pM+4cVl
+qCER1AD5MyrwZZrRxW95A1vi2/CNIqjnUpUnfpwZHB5dc14tl95n+2Q18uhOPQtlbNhwCbr07Z4
Ap0cYTHcu5oZrUKwcrnV/qBjrC2kS2LqxPQ/GxkPaOA8WLehgkeE99kTyZrO6DM2wvVsX1/kYrgy
u8arDq/eU9zElEXqYRWmM8Ynjf1Vb3dv+Zz+knf0syUxS5OGk7VsHfVV2f175lUVfFm5VNDHzVDd
e73+kVapt7a8wN2HGRRfn9YrSjx0bo2KP7o5z8QbixWqeXFBe4ilHo6Lgp+3b1F8YFLuLjGW4wN0
smmpwax4AnYay46E+pQmps344eGwvaUzZRRciLYoK1NjTf8jR4Kvmjh+ESzsswoyoG7PDCxeMVa3
Cy9HtFAPJWg/UioNF3YQ4nzWtZq10LkufKvpS9Orca90uBZUHtfhTK3SRn2nGeOdik1ySoleQpGb
vNkjDUdhJM5TNKt4hyHET5yz70KFYexqzYMxpabutWyCVV0V2skPrqFWtkt8lhRisX4UXTxtgtbc
NM5wzSfT2hh5CO4Ub8eqmVinKFFoq3DkVCp+QYGpLTGadwvw6mLrS+JOnCwNz7rEBfVDN/MSWm+D
jz9Kf8okeI3Lsj8aPRSPdoiKtQuIY4Es2f7G/BaKImOb7ZBXxuJ4pZX2ppsG8Bctz0ws3jBHANcP
NBu7Rmik6zjof/E8sWHmdLYi1+mTadklnoLiM0UtsOiIwmMXwz7A6FKMGvPmOa+cswp9UOx8i5aF
AurdFj5NeH8Tl3D9sjLvsdo6yw7O2kpI4xcLZoUXdE+abFrcBW9Kc4Jn4MjMhK6Gu9MIN+0A7gLt
60nrY+sYNtg7+7SItjFouKIAL+nnfCetcDvZ/blAzssGo9rQT8KEV/SrJvPVgqgKcGsTHOe6oDTQ
exY166psTrIHe8mWFGBi2f8fos6ruW1k3aK/CFXI4ZUEMykqy/YLaiRZyKkBdDfw6++C61Tdh8Nj
eWZsiQTQX9h77b1Kg+KCWYBvKn+2hvRjsKyPNvIRvbbLsVLju7HyY8vR+pCmJOaeSd5LN8CxL8GN
DCwoeVC66hbYTH3pzf048KdvVLZQbIesQPEI/GXy89OQhyB2+oQYgCiEpj4eO8rEX6TzYpmnC4Co
zGm2RsOv25mo/AC6OhzYYRHj66R/xipWYU1sWAQTdNARBlre6yWLyAMuWItK2UdMcvwVtc58x1K7
NPRSAiIaVJnGm0OAUgQHEec2CKzJb6C6esmnK6J2p5NyZzXLO4KOaRsu/qtGPbknXuV3wiybYWv3
xxKCRxuNgJY9eXkz3k4rELEzpPlDRYgjlz7lpE8Dn+gCVYKiiaso6kytt3X+p9V+RVK1bLYBPh/Y
kCB/kF2Zu9kgJkyaxrfVg7tBpY3L1WbFLe301BDkBO5sKs8uLvQC7yTHSb+PBouJ2aJRzLGOkgzL
8ZJ6L7MPAC0b9dnyg2RD6XGhpQRCpN19Ngfd89hlz2HUvyvHDOIp+UHs/FqN+uqgNCbwla3+YtnH
KzT41RyrXmuOkzyU93zO7DOF72apnRrrfcr5wiivnSj4y9G4D015EVMrX1Qf1GuI3ASrA5VslEGh
rtKrCjRYLdO7ezA+4Nxlr4HZH8mGYEkOOIscAX+2n6T4r0/c39IixggCzJkONpXb0V7Fko3j8XBE
fcmjab50ZvIdpvVXr6EtR5/AGIYTFqMXO2/zW2PaMCU9whMq8t+EgfR9YCsZ6zD9lbEVBtffcuBi
qg7hqsKeJ/kDdicA6tRMTyQdb3M5Cuw7nX0qEwYfVsOcH3bpscqN4aWj7b0659mpKU8wLJxCCR1q
CdrPHvMhqXbkEGVu+ax8GHuRJ9l+dcnBwwRVu+KVseKbPwk09FG+xxlcHuREfOACXk4hqDB9gkdS
aiIYrsjvfWj5JUzmOLIj+TEXV28Y1btOHMxZiLZjV+v/qCMW8EN+sp0s82xgCWcHzIkpf3A2Z7Dz
nadCjSbp2AwLfNjo1WKfic0ArYKTDb5qQhLyiS6MuYacLj2r7V2jwYKWB6Pg83fbQG9YCajWeAo5
rR4Idg/OS4dqbTLZl1WSoKksqwmPEETdhFOLQmy0yaQaQjIgAuAtng+zOKofKzJoMNwBN3AexPgD
r2VNKCeCrzAPyfR7GIw+LoHXXrkKsbTK7IPWFQSv0nhziW00FrDEQz/w5qi3thXLeeoXEiGgSUMf
2LSp4Z0jTxClQ/sHvgOYQkBetA30ix6C92xCz2oxK9jWAxRPoTpAFMk5KAHN+eYLY8xfs0sTpbvg
tcESHSE2YC09nXncs77i9qeW1Mw6oj49yQo1g5W67800ObEweibK0/BszPmDs3afnkpQasr74I0Z
n29ab/1k5cgfm8X5gEXZMEljWDrtOgAP3C6Zi5Su3FSI3zBdkSGzyLKIh7n5SMQtWWF+dhBl56au
4UuEVnMi2Rj61WKUXNDLTUCGvGaULlJZd2mpAJ4HvWEu0z0mjmSY+3h2EFCM84nRCwdhSH3HZIdA
BSuk8iWKuSFVN2yCp7py1b1F4K5baAm6HZejSQp85hn/SVjrDffmEZcITR4DAQ//Whws+aO1uNj6
av9KHvIRwQnhZ/d0Ui29/KngiXChcQtI9+IJz+PgoUCciqnbYRoIrThz78sigf3J5JU4nVPXAlgy
rIEsAcBhO+Xxedn2xvGgEjAeJE1VX+paXGTGCHKy558FVzOaWfDBlviEmbvLAvTxxMs0Mcekk2Zv
MAPaTWFVpA7m/Y+pZp7ueY5fAgoHBtp4EA7RbOO9J6sc2GV1yHwLv3RRH6B8tcw1WCjq9s7TFeF1
xQggybt727wEWlFDmBYBp9EJC2uyBd5u4BEffyX5cplDREZho5CQ5FwDkVlcxj7i8RF6G7f3202y
ghWd2gq5FQWcnpU+nM+PuGDabcvuf4tajZgyY+8SmpzkuUsCsHMMAqJ5nFm7H6ZH8LWHvq0oxoQ2
u0t3LAAa5u/lTkfZeETBjFm5lPuh1sRb8LqX9QBsWPrVdjLXLiUqqWsWjAbIlTe1ZlYIhQ0wLIit
TPDX5tFNjOT6FclwtItgx//fxj73zjjBYxa3I3keycZyo0dSQsfzYsDD9FoSoUjSAoYQ/sJOGe24
odn3hEAE4YG8p1V2rJGCZGQbxJpomtOEoC+3rc+8udfQ4U9qCi5RcUM+Bc43g2oC6+5YI+yMs5Kp
41LNb0Z/tTlOrvrQsOzL5gpaWopUwMXqAjzfvKepolwwkSjlUX1jCJEBdCHlwAXmTrj7j1DeUwT6
JZ7K/1x35v5Y9CkdyINwhhcTDLsAmM8Eg9avc/XOoETcLNOPldlPmQOhqO/MH1E06UH23nn9kVik
7dLUjzkevtu0ujLivNV9RGRXdGbsjuxrqUG7ic+M05GKKrxS3vWgbpNYAWVBBV/HSnk/YI64SEaB
PSs9R61AEAtgSc64y5QVXGoVQlNBBhEPSf6Kkvrci11R5oRLd9Mn1pIfPt2DnsaR1QEPY8VTti+x
MauK8CZ7vfpqtNkb17p6Sb5GDhOdiq73d+eJ4mCE1cOhrRURZUnw6U498d/kjyG8LI4R/hfs0e/c
87/KqkUwkah7M/71qjUuIxoPCo/LBtrOH5aLbB9tQEcRviS0M945h6btamOmZk2ovv793r+XyTL2
2DQEUSXZb6fH/81Jdu5CRFjLU4H46tQ5MGCNafB47tREUU+RS2SDEiQmiWmHSZ6Vn8rQYMCwnybM
HaHG/GKApbe4YorMMbZJNcttbxzmyJ1w8ZH5QGWdnEVWhFDKOzyGEZi/ieX6hvn1ug9SJzEKwJqd
99fSNSM54ow6TlsCwQaeJCICLAnGir6dEwY26MCkfKz544II5601tc4ZUohzLlwbUm4pqZKKfidY
UjPC7xCze0rdpsAh0t3Bb+cYVhovJk4OF7PCk72+IH8s2bA2q4+mhW09UUnovB4fWZZvEf18Fnk1
PKQt8xE7M3LcQfSgRB8/ye7icKQ/AwbooHRBIbOdoX+JSCt4pNb7txA7uDVOB2MymRkX7kcmzBcB
54t2oohuAI0J+2VMsHKo/r2kPVJEM/V/i4EF8DL18iVEt4nOD4OKNft4DlBjQObLjXsdZFdbTRVb
gBkwbQlYZiwqhpoq+VjCvDuzswC+ZpJdh1H6tWVRz2fpfoaiS09TRdtjC/P+7yV016Pci6aYeQ/G
/wwdvq/luQndX6YuarxR6hEL3Ro67BZ7UgxxGQT1Rd6034cPwsmiTaUjjB+VSZdVpy8lau0zsu/u
MWwThIDlsyFndoguCx1lT9BynhLNxrPGksXEkElBGfkWHTmzXyhYW28BDi1n778GEsddBg84dLl/
zGXe91F7DxC50XSWH8JepofRq0xs5Bni9VAcLGUvL34xgmj203A/ufBjlnA4jNV3xv7wWLvty5zn
+UOZyOVmmrEkxOIg7emuIqa0/Klon2WKttSUQN7kmTdny8+1nCIGVsQrJIJBX0X2QlI+JAI0KaTd
ND2nDeMwd7jmdfNODLh7JNAk2KRhkB5chmb39AsTnbpUM2GWUUkVPxncMU4I/COs3nL902mSuJG/
PCwNkAgN4IqcYqma7rUp27cOldwN3qvANvbcVta1KME2pV5+tKXbnYVTwCKpBuN36c8fyLQ6oA7C
PTdJ7p4pGetTMlcU5bV1LlnrEOSgeXB73cRw8GOJOrRqpRHGMu9+gEeMAEnwDM/1nAHoa5ZH4zdh
bYA+Knt59hjuxYNRCvgE9VpfM1kbgKQ9VgbbHfauaHpWVVeJhBE45eCdlSBi2zTYT8wt+7g8UPPZ
bk4NSln2dA9qTN2HTNeADsMBriKXB4mQ3K2o557mlqm+j835K+knMFXgMTyHElqlNo8X6EJb+khr
P82Ts+0G+DrFuinMfQCE6bJzqrrdo+L2t40FE8OruFIBZvhkiMwuVTqA2zpnIc7xWT1JOXylhfG1
VJBLVdqVp7pdnhF1f5h4okhII2TiM2U2/Cfo9JtCushGI86IyvszRAOR8bMdvIQE0O8YL+YPTE6y
E1meiOCMdO+M7nJLhOfsiCrEx5SQzs3jkhtz6t9cMMFGkTCTzNO/2DS752nmjQIxfypC0zwGvotf
dxDB1emcLzYHMXmo5XPUdgBTBqBjuUZVisD9zIGRMURs1fugzC81WvWPS2rFVEbfHXykDac5QlZl
MX5roRbrxifNLO/9izI9JBitDFnp82jVQI+/XeSVE6OGEm3LGP2q2IF9NAXAIw1mm9LwgWqJKZSG
p7tUUPc91sr8DSF7+6Eebz7Dx11RS/c9yNI/RjN4QNma7eIk3rkfbBMARv8ylpJETIrli5db28Kg
mM+wU8emVTdnM3Cas27l/17+/0t6IoB9EhzjlJuf+HxSgmewSXjMUzZ1pa3XtFqZmdJ4trBaviZT
/dlOOBL+fWXVBfhopVmGF8lrizTqlXnbsrcdhctn/TKZ8BlQ08OJXr9sKmDgOHlumSCq2+IkCUbD
P/goTEzOtfv/v3DNWnS0FKgGm6d/v6+d5X//RpuO/cMEmxoKSd9r3GjdZ9Stx25W8DuKi7nxAIiz
xfltrGkL8wJWHXZFe7Vrp7k26686gYXWqTxi4JdWxZZkgNFp0+HhDlHq4uRhSM6NRrG6fjlOaYK5
LeMfsyCMLsilOHd0c/z3T8X6T/PVeiIljhvXKwL45lORbwuAAiBunadlpaca6fSlxyk6h3P0hxIy
u+AD3KLUQMyuPfdonOAB0cjunUi8uChYJCtJkmPNnwR4KMyLr4r7e1NH4072SlxZla0dIpv9Kl7g
pMKnwW/WakX/npwtmmNrQIaBiKTbS13co1m9GK7Mb3pwNks5v4ehQOSctkgRw/ZqZJPcBkaBvtAp
Px3DeHCbFjr+3sWpukWVkey0O595vqvtWATZzlwHEElG1CbIDyqN/M0yzLVx4akNBGKLnOay+iUs
kygbmxkbo8y2eUKAAFi0dDZRBFy+1gEGlPRNpRnLqMx4HJfbUPAHEylcsNLlTF3ILwotpONwuwl5
bYggji5sTXHdOv2rUPkC1JclXNX032SFwlZa6c4FEYCOBxe5NJ4dbZ9GjlCPLfe2Y42HHSH/9hZL
7zpp3c1kZG/uEyTYk8xmdePVIrKpKCW3IGB+M3Jjpq/0P2K4KeVAIOWxIjC0CL+XvyOZ7ybFOg/H
8wzVxuDCctsbg+3yiVU1rGm9D63+NGvvJIP2t53ix3R6ZCosqMot0Qg8DaOYVVsLupeoddsmAxDZ
prnLGocZKNagzrLQAHXiucYboKYO9R0/PlJhZzsm1dWHtMI1/+6pEela5z6vz/GlpLRMjFsO9u/Y
WSnTLpYASDGiu92bz0Jz1poJsSOQefUJBdIOPTn0F4y1O4wQnMeg6V09NoRih0QQIGMLOdBHy4GP
KnyPNAoc1AwuVZdcCpXDTlpo4rmdlw0/e8ZG1ntTAvK8P1WQF0PE1xkLA2N0vxaScpGbzTFzZ49Z
KiJdCxwl30+xCaawvKpJHNsqGDZ+nbxo1ooJMUMbIkyaTTlX57lqwBc3VsRQm2HElB1tf72Yyurd
TigVfJqv2YQs0ei9YU6PBbtuR0Kk9+aHpm0f6PptD1pUDoRtt1Cb5eUdU/V/M/1qbuXfbp7cHaNl
9lBAkmvF6o8jSssy3V+6uzLfDnajcGHSdQlSez4Twa23g80YsLjdlCQKxHkbHDJLQhabGIrmma12
Se5sg7V0wYvEhmnCgch+2Wyh6bjJbgLXxKVrn1Cz0CGzOjGaaocKCc5Tf7ScEfO/cMkjtZjyuFeJ
qDfOkSHWiw8Ke6EEUnZ2YAJ/khawWD2kA1xCjgogDHgc9HDxfCchmrAnssKx/l1+u0oyygvXWgUh
BnF9ZuwPotr4otxVlJMlLsy+hApFr7cYNIpNZ/3KTeeJFCLA1jhKNrqcT1aH5G2qSjtm/GGr4KkU
EPNzQTbIUPU/TRAxXxyufj6/OC6jIKc03gpV/WHnlJ8mZNX/ame3TOvdnDdM17K/bcfkUhfyo5Q5
9duS8GEWd+20imA4QHarkWKDtPypxh68LwcfCfn6MiAfiZ2OMI+IoIFLmEZvgyKjzs4FHYeNwaAp
9qPHz1oUAQ+c8qkJDAyawbeNIVGDnNp0rVwOVA3sbxYgf4qNSG3aGNId9CFGOUBKAmpUk3duWZbY
+xGWtDDN6FXtFNapLw9itn/NIXIQ12TQSnU67vyFbB+vVF+TlcszRtqfls24W/XTBUjxR08AGwvX
OHQifUCZVsTc5qQwCdIvDfvTMPq9D5l0hNwFbXTkqZ+EFTPs6ruxPbDP43K1rASYZZGz5xKPUP5J
JAxG1idBcVR15m/dNzqRKQ7NRW7r+WnEsGO2jH2YGI47VhdmKWxyVftjyjuOFXHYpUb115TzeCha
lAgy/cWM+VVE4GZ4KyBMKk0LLUNiVtc1Pl64NeC7OwV8SzvTiewYFfy4oUFiCZeRGJv2lnkMNT2P
CttjbYqP2vSKLbUUxSJTt644oXlFIlJZRHQGryjzY4nDjIQktnra4omuhbsFK3YzNKq/Npdw0JFG
cB1tayekOEkRu5hojXU17jKu/tjMFtYZOM5Gpjrw4ja5YfYnW/Oe2D0yQraETGnauTKPXp0EG4hT
29Qg4yeSFaEw9jt+S7YP3leXo00yF7bLcn52EYgCTxDbaUraLR0ayyz9jPbnMlUI8YYg2esx+OIu
43Q0ifLsBoTx6qXSVPMLtwBPZ54Rlm3/aREFsHMnHkrwzYuRJW+CDA/sF7cjn6VD0BKrf2/n57zF
UDPHivq+nsZlpxYY2oU97txcUNlOKYMpjj3qwH5jh8ZHMirkHA0FMayx5wWl9EovVwdrIJLBLeAk
2Fn3k/Mtn1nsM4KoXybij906OKYsifetNZ/NaOq4eZeVDavgj2XNyZUUWygqTLCX/TGvEIsmnKS4
S+O0X7xT4S3DoTeaJ8h8JJBq8h35hBvrr5gQUEFf9hIWvyC9jHMeeVec0OhrtFdfFuAP7Ca6U5gJ
PIa+w0jhZPmUcByXy7HJ+FiWuM+ym6/5OfOumLmd+70R2H8Uej5so9XA0yw9WBoZIOlPpMw4R5AI
MQ9LPlc/GWO0fqg9NpMyr12t1DFU4YKoTw376otT/DlNS/ovdC8xITF7P41eHHOoHoZK/crDoToH
gkxP6VzHUJ0dn3m67UFALeVzOc9kugTD21RucM967Ld7j8MF+OjgEM7KebqrtX01qyG/DdLbqn54
yuqGAndqwv3i4SQx1ibAz1QslVkTP738IXZircV52EgLfXlYoUppesTZTX7AQptv+Rs/mHUO9OAJ
8DfKQcSc5MFkcYtcbENaJGNDutrBfZkDbqHWs/4kybi3fRjbefmgkXfGhJVs8QIekmbID9XdsvoG
xTj9tRXK77TM8Q0YydYM59icxSrYe6yhDB9CeBg72q5HM0ENmJJBkjr9ITHkUS06OTOMZPxnY+Gq
HKwO5DUOL05wmIEsb130Vbsx2xWtcWp8l92jCy2PEHaXEbrYi7yqjpPVvHS5858zepQzrl0cS5gQ
jIEFqrm9LUJ5dPG6oaveLSMM12GtpAP/4A1JcerIOTEX9dOb2Goc1dGrdbhNnffCxV+FAWTPjlid
yjGItoPXc9w6iilxNOzRxn4ppiHUQwHz2bl8RG/mcFMz8055a0CsYtgqvP5UuNl26Yb/Gqd6McGn
7/lht62tnyjAv21pEHzMvz6R3HmgN2Nek/9Xt8OtwO+4cQPZEvjlYWOv6+c5dGq0vwR1pN3MZB+X
9U6Fv1g4/m6H//TUhzEGz9euCy5jS2ScwzFJGouL1NknGEWMj4Ein7cqP9lu7w07RGufub8D0t5j
wn/HQ1rKZuOm1XNT4nWrG8c6hj5Kv1ly23mQpl26NpR3L3letCd0AbseHAp5hwQVrZbQVWmPNKwh
3r1f3mtd/Jj6RCn/ixYbFcBkxt1QLkyG+cg7qJQsSsq49COJDci4CVuxNIOzhjCBY8xbg5ALppjY
j07OQpJa5XPXFPYb+3l3k3npf45GAZ7pgY3OQDmMz/lkQ3ynDTwTKEyXkCKiif7UVodwIopeA5/x
rxWxMC/6Z0vav4hul4BKQQL6/PjE3uz9Oete8NmJrc0cbe9jWzVnlyldtYQHG3vDrg13nTJvrize
s8rItt24W8KE2ZK7Ov4smqkxJz2bvG64j0+VqIej61HdMRFFwCAXBwETgtDyY1YYc8FXcLIUphHL
PuACALSqiO4kSdt/rDNy7xf4F+jzfGDaTe/756FNoHzDm+Dzn330+1RVTc6JVywlVTIhCXUrDllV
W4xFJY6xznqUJn+1tWp9sfadK9dFRNqzZzefmcN1F69zIm5iXFsz16zjsumNck5BZu4tjwCyPdSj
rVmLzAFhvALvYOwu5h1A5F9bIRRoHS/azUTk6MJAeZOW9yXySypJAlmMAUyOBf67nDRx3l4QszZz
tuXC80LyORWL8Z070SpfIzTZZTC99XgCHwLAj6SRO9emfIJVmh9bw3mcc+PSVNU+cLxvClrKYsbP
OzPTl9EoWao65pqzleIDWawfg2z4fdI2JSkVVtwrxUVkENq2SqRyy/1DjNCH0ESEqpIUAcfxj7BL
iTlV0Zdt9g/LaCDemPoCkizY/sBMq304L3e0WuAnjKm+eZFGTFQRIuzYqO+VLJcYDMPWFMtPGaZE
lxETHvi/oNczzopCphhBHRGjQ5JdiZE7tKfw6C2oK7sFB6QRXBzFBD5K/Gr3yG+yt0txPhYAXiwz
h7YwLWLjLFSMieP88SLl3iNIQyEje/ZnFNWWWby4Pih9hgvPrFwvnP8g7c2e5QcKZWAhonythuHW
GjYVVWQYBJ3wrOiLhghUAbJ8uhZILD/TDl3bMg5bSOzpmZxhUMdkoFnT0B18qNSyhAhBvJgF2CTF
Cx8bftbHiR9tAyr9ra0rVBqe/4qCp97qimjLprskjjCObsOMpMLF5RE8iiRsQCvBnBeFSx3uVcWf
0uX+JyvEeygVjV1BGmfXhxRhWbhTQ+dufcX5FJV2g8pnFRWx8TZ5BgVl6L0lxjPfgIgXqFmsfLp4
HP+mFrAHo48IY276JznLj0yatyhN5qMzXiyMEPvaJTnW9Nn1WBH4ZXbrPF665k9ey/Gm6ok4gogE
PuAOlKfEA5/4lMaO3CzDiEhmrPp8F6wjpgDbf5ONNMRI+dKUOKPSiJ4Ho/ghYOogDdpoF3fftpuM
/RJGM8JKkM5WiPuobBlz1rVzdsH8bHon8LcdW+GNCwOs7XGekqsoiYP1K0ojIRlOZ7Rbw4fnsaiI
givot5vyLGR1BgW+Jh+VWaft2Oa2iYBQZfli0HRgEJvy2zzPKl6nAkUNHCHoqs9h7OtDbpXvcy/q
Y8alm4uAZNqmerHp+1ksdzdywRmjwircMcQXyN/KlBGGfC0xe29dVEjbwmSb3hpwrktYATUzF+B9
86NrNisejTLDN6Zi69jDOSSRdGtN9BNC2CgH5/QM2D1nhowIOXOodHl/y5mhHUclGncWTnbpngpG
Ut5q8RSucRlX0+e/r5bI0CSyeldk3O1zMDdi1zkLaVtolHsm4/vKu6Cp/CrCl5Eq8HGKxuyZTUhx
4jijIZ6Jz0vLdDzBxMue7M5EUuC276JiZ29a2nlWgxGXgVXf3QEJkq9rfaDFS54sjYnacKiCRvVp
daS36WFy942/PDj9qJ4iz8PVk62sXXDYhNo8CQyFL2ONwsX0ExJ5QYRvCp0XcEp42oRRzoqHCIzE
NsfX3BqnVybeuPahHFmLeaEAkw+hkyOaKhbY7akIAZtgypdz4GL2QFZXDkHss1iLB71f5gG/fk9R
I9JhfPj3YkJv2LOCk+x9bk0gw8daQS5SPb0WqkIQAWlZnbI6HlPntfSWJ9yfxp6ZLikAzGHf1BcB
CfVt6eXANyh2WQRPi4E7urgCRSJm6h5cz0NWgG4Smfk3Utb82Cwnq0muRNgjk8qJPzF0lL4vLv2I
ALlz/fdlK7F0yRrpHe0piRl+AVBxRJpjgsjY9DiOuMqIEjajpnlwo7ephf1MXCJkQhls2HRGD6Zy
b+A0ZnyuZGx6s/nijUt2QvJMnUun5kYqfTco92lIeZ6S0ZZtpsG4V1VrvCs//WQKWt+bqWcek1fu
qTUhxWXMeAsbT2oOVgFfEwIEOlH7OYkS0jkdiUAPmCqB7Q82u/lDSWwejy3pPOjwIWjz8Pbvi9Es
HahsBWCu1Mz3RejWtwnG9NTo8Mzn685sxeaoCe/k4QV3OI3P1H7EaxRJhRZWnlNNOchwpVmLtOEp
mOq7r2aGkFYxPA12hQSEkp9917gv/Ij4JD4vDYQr728hViDmnr67C3CLhYLywdPLzafOvdcVAUhu
jtPi36+Q/eF78aoGs1VV1Wfijp4cjCoHlLzrxSWye76+dDMzT+QLQHHILNkQflq8/HtpGJHXS/9b
4cY6R2EPuXt9UazkjSS6CcVb3gBw2c+inx8x7+67diqOaPo5/DE695zAWgRNzCLIX56d9QLIFgAf
wciTjkN+eKysDNtmmOyniho/moLt4IzNa6Rd+VwXhKxrRrQY9dUwiEfLrd1XgPlHsw2MIwZz5nND
VL+Mkr6Gg599iDhZgMaJB/trtzU01OBY5imAwprRcto5ZEAn7c3prflaC/zKnUTFqQSTadexz1OS
y1hzMxIbP+2LaM0UAHDAciFl1pzAMiqsP2Wu2bRr75LiJeD23HW4AI+NO34Y1NsIMx1C2kDqgZzp
jRk2Tnsa+V+BFj8RkpXILDGV59wKffXZJI48ybmKMZns4M6QieOh+MvIw22/2cGht/PuvS/V0RTl
odDSeiOU1R7ACNZR/ps0FGu7TOzlRJ3CceO5nU4DoKT6c0zK7lZ3y3ugQZuWGM4YzEWYokRCJmJI
AhvT1ap2H50M4dok0R/XksnnnIfW0UtPmB7yiynPikP1WDUt2l9fnv3EpJ5ASxsE3ROR7G8owqwN
3iFSKrKIobjUsYSey5/QFec5t8V2TEdww7WM15N/gyPVLrwPF0/tr0A9OZFxxAtE/JpsH5Pc/utx
m7IB7c85WtW92/nfoqZomCUFTU3IahhZ4znxZlhRDFQDCuOzHTBixhY/7Jryr9F12ChaRj9TnkEu
mtjxGgN8PhTz/PLfCxWu2CdV8x4Qase8Tdcxnp6NO6OD+/dSrP+9YA3DyHe+yLIjGGYHAmG8ZIPz
PVjk1hG1jZE1jNDV0vWsm8VgwIDgr4boNBdXFom2KcZDJoZ20/nhvG39Id1Vqf2lEvIkUhM3Sp/w
PICQe2YoBnrORj5pJ5QDSjLdAhMxbiVCVungBBbBQKDyMr/21ZTso7ZGDXcBPqSg/s7zU9PVf8NC
LftSW78K2MwYzqc4n/zv1tF/BFlfGNM+Q5VoKPF3ZIoUwrgt10AshkojcfclTU+SXALwm0Gifhov
Y0YlvH0/k3razexb6gdU5D8En65dQyZxudq0rcbCeG5l47aoVQ6SBWc+Oz53sl9QF2PuydtSH/Qa
Jy878peSQKP3cOwTk8l3DPAFThdEJkF9oFaM21F+k+2IvdcP2edZZH4xknfbgbyrdNVspZ90tFzK
E6ovmvJzomhvM2azY9fEY72QAu0H+3FIMRwEpPyZK92upUUaV7na4FXsCVTZHwrLolesTXlrBUko
lhqsDRW5S3ZyMCOCBP6QeduhduS2qvWrwFHBEWx/mShQrhHBBJvMGKJdOzZ/0h5Igh49KAo5VHwE
P6i+Lbyo+GVRfPUFDLN1Se+220qnxYvl219Qcs9gkI5WQ/hmD8VbmNG1jUhPkDiXYjN6Qib3TK8g
HFpQdJFsTnMu0ZC7g3GMw48jH1gzPKb2bG0IG3mtGcFMQ5gzpZ7NrZ/WP1wpj13XPtoLx4dJ5t3k
MqXV0Xsl1DpqIFat3mP/Knb1wFIiUsRtzO5fD/vdquH4wpn44qcEthbh7J6yStD+9ERGdEF2T7wg
2wIewFk4kHLdO3qBsIjgD9lOxBxOPdMg86EkCLS4y7a9TJi4ib/FFFW7YtVJ/XtJYPdvYZiQo9dH
iA8PYV3ZZ6Mics1L2hdMTv7ZxfixS+zhsalD3iYAtD6d60HXzjHsGSGggX2o5cDVztB9UygxHJff
gY6I5bIUHjQ201b31XlEiWA2YQlgmleaNoRAZFmnoU4e8NXpzThPF8iQwR5PKFq9KUBH9+ImRHv3
2vsqAu8nSOkkidsoL8x1i7vwCbOsbZ2xLBv4UPVHY1XXgRHBnliL6caw4b1FAnUA2Z3tFpEub6Xr
enjSGXlS8/42g946ZgUrax670sNKk0g2xNX4JkPkjnkaTBQ6003aLuqx1A03yGz7bDoOS0p6qS+Y
hxpDwRiNPyfioiJw0r04LqsCJvFoMNaFUtrGaHLdk1dQIlX2C5HfgNMcgYazdY/I8cM1opOLasBi
2h6LTEIVbdlhlcC/dyv8rTR8eSXNGBmX2LqZBWo3AWWjUfAisUuflojtH67mc9AOXw5Ir03T/B97
59EcOZZ257+imLUwgsdFxDdapHdMerJYGwSTBh648ObX67lZIUVX92g6tNemZrqKTCYT177vOc/p
enUPZ5+3im2nHF1a0TqLWjYEl5pI4U2DPrsTm+HKL7jqtlE/7ZE37VrLfowDCl0ka3En8F58E1W9
GUDVTFQoVuw/6AApU0LS9lln9E9QRMcNaNfdUJqX0jUuHkixQULowtSw6mpuBHZFYZdUwR8JCXnL
SccqRYzHOhqNW613SVLzwnt4xO/WNGMidSqs0C6XZX18yTGEH8e8P1BUR1tHByET3Y+wJwtgMNz2
h+PJnZ+KZpcOnthkJQFbwHzQlXb5TkurdSsQMvYc5A+y0ldt374iZGqfSvz+90HmrCgya3sNaRjl
L/Zxt8zjHfsfMbU6SRcGUYVlETkbgR8a3LunH4UzTFsOZY8x/XmEwcj1By+zgX1GHMNj78Hv5Lzs
gBSjoEYrYDx3XfieIM6/Hx2ihWWqbd0YiyQBUN6+nF8RXcYrp6DXohPmjjMrO3umrj8ibV114UTu
VtwePKfSaK2hn/NK8xvbwxJsGNEouexXGU3q0U4uQ+oOK27rL5QE031L12XZa9kDHgwO0ZHYDQ00
A+I+Ha6CmkWarNSXYZa/Rxj4oJAhOTHKEPsQFx6jij4DGXeQB1CD9GNMc7dGGzS52TOgQ3ovQ4fI
LOzOlINCFMhQW30X2ncv7yjuWLswGT/zPOLKUuvtRm/AElgAyjyS05ZY6ImNRI4IM017rGMVhO2f
/dn9cmf/51Q13PQ7i7wXc6A9P5uLAatV8jKj8Wmn4Y7QIjJZHED1EreecPRXE+rJ1oKBYdG3owaL
ebgxUs4NDU3wsvk08+QnDkLz5PCKbcL9yhbWQ6W3hI0VXCTLxiGCkmIhHkz0+3mOzhsFuMMRyQhu
2Qn3TZO+jRowGSTiaCQc8RbV00sWyxunNO6kmQW7vGSFlbO75pZ+o2P9XkRm+2Gjhl7P1Z01lt3a
snMuhokT7IpxonlBWJoku0ZAtKHtHz+aOs2pLBXmAhObpdnhku5XvjEVn7Mp3IPA+suSlPg8n7Mb
Gf5a8zzMvZxjp5HRAN9s0/Qxmv8YjTIkWWVWMqkoG28pjjloss3FLnDL46ta6FEQb0H24oTpCM0W
xIe6KHF7hyKZVQVbW5BPRIb0bJH6qQ9E4tkMdX3idUQvHFqeBA9CbrGU1cIN7XCTaB08C3HK3Ljd
kGRdorR2LhlKrbkVpAvb7arUitu5RH4xo/bEUrU2bUoFoxsQSFdYAJtZE2nE2dVtFLm3Jra2NR7s
J3e0Rkq6dbEysjVPE69R5ch1Z3np2qNg5/V0t5MuSY85hQU5G3dgYUiJluzp6NgqbLrmD/zl5k2L
ymHpyw/fB++VKBIVrscqMB5NtK/9Zz/LTwdaMtFZ2P6k915SaQkqvV4Q1YHqwXmMQ8s6aeV8nkiK
MzIaYwC3gWqeO+/TqvJiG9TupxPb99F43zuqJJtKoBWdyTOrHtw4es9St0Lu/qjHBT6Uov8AlzH9
TCWd1RztJ/E7mpu6e2dmEUJn4LSav696E/gV4aJrgghIKUxnH79fRoX7mo81WOso1pZxSCZKBJdq
mVZBvfRIEzAt7VSj00tM7khJZFLtWQz4JKOYpmsZ2dw2KTP4lepRppzyDFijiwD/uD0RjzWmK2Ra
m6BuYc6QRbbuWYUxLFJXKAp35Mjot4zV5ogXhnYjeFRkV6tMlp8CdsydGeNoBSqoEDN4nvEb0NKM
bjChpg8hFFs6hrk3t7u59d7s0M/OFsJ2fMXTbZD21prAxffED+cljMO38V00cGJ1Rf+JgP8IiJR4
37AAZ232A2p6hTbx02jTnQgUTXsy3E0Yy60/HEhzNjdR1p3NhkQEzmE+2jvMPfTvScw4OCI9NAG3
iNlh5SiTnevWP4x5ADqpyRvZpjj5oU80XvnIsQ7mDRRU11Py/tH76icARVMQgu24VCOyhKY07/q8
r9ZTPdxao6EjL8XEqc+Uvr1ZW1bt2K7MQZBIndLRL4wESE8/5bsu5EY/wapfWIHAfSk1dquQ/2qJ
9XJA33pESi50J7XWY1hxYFNFn8j6AWV3X7vZESLMqWvQj7pThrCyCpdA/+9iKEJvAupZ6uXPJcp/
oCSCpTUxkGBxPO8iRMPlV20nUEuMRysZWGUoV2s4tjN9zjeZX7IxuDZIfts7JzgsYa5o5dqYWSkN
KGU94KJ8NJYOjb8o741DFNBe0VGCzImlLeABcWjp8k9JFjdLld3Te8Qk0EZjwJZr+6iMMS6OTXtL
CcJfZnG5682mOiWtPNPd+O6ATqI9QAkBo/uF1nYKgKzbeB0dKBZtoOLq/2H5lVvq0496PnaLSQ5f
I9SolRhw4moVm7gpYH2OL42tmXyu4pQT0UdxZLBWaQ4fKGD8hqEXbcryrgpxz0HSu+m6jJZDUrwn
w/BW1UwdaSJz9gNOCzjg5Zoj9yarovt27t3nmslnj+ZWwv8K2/i9RS9LWxjoFeU+1qx1RU1x2/Rp
s5tEQGNR0gWW9hFjg2TODCigAazuSXMW6zB+i3UjwRFkYMjh/FsM06oBPn8HRwZJflquCs0CkeU/
6yc/C3Iyq6GiaXFX3namrw4J7gEx0LCLIpq/Mk+R5CDUypNiVYwUxxyHsnDl+mfMPuWua0lUErjA
8C5hMs/zfU+zK2sGfhnnHgVytg2oMASQuxwveJDYoZjJ5VafzR10eoLOeJw055DyBRgH6b847oIL
/H0c06TPCUrPEaNgg9MXqUl4tj5y2s7n0oZqUHA904tvzNx8AJOOU7bg7jY4OkP2TovTxzmpv/AQ
bOLe/LDC4aCgEk2DYT4dkpuxHRtAsmNyl9YBd0aZ3qZE7G2LlmwghO9P4eQfIAMgjyb+ej9aQ7pl
HE0Lq4k30iXRN/IxfIJgeXLT+gE6YkL7ZzUhG96WXBZ923z1yEyiFD+i6Ww1Dm9WIBfzhEvDDeNq
a7k44VvfPU3QkCwW+ZPtVYAd0vljiKNb4cKsiARJlppEv6IbyqFzYXu5WL08T/W0TiTO0l7QlwIa
f3Dn5OyWngVHWW6TTB7h9lpvjf1NCR/lkHQJ69OoEnIYsagi2xiCgvTWk3r86tdafkzpD/U4Uxde
OBWH2oGeWnX1gcCvELQWbH7kzN2msuOXiQcl8va9tcpqMyWaR7fLv8OnTACs4R5TGz8C7p9+2+vy
Ycr51gTZN4kMDr0efz4hjbdY2zF/f7cFzf4wnMiddgU4C+s0lDmV4ABQiEODahl48hHesnOK0upg
mpBgY7qRToQMP5Y6lRPKD1lb7fyw4F7I1pQFTB5GEMqyzE44mtjpQgbQOfI+eK0yHvII5DXWD/E8
47310qdxImQVLhQQmIkPZbbZXArcc5mWlys/MH7SxL2Pma1PbgBZrsy1uy6qz3LQvNtiJvCnlyzW
sy5wtTaRt6A2790FBkeVwNlkcxUsPI3gi6YwP+EEMHwdr3jJSOFZ6rn11aalQx0mxVan6stBx9GK
9cCquHd1fQ442inLUzHp6IWwFxAOwmDNpnErx2wvBP26jqITDlIaTpjif04T9txqhFWb1fLcwiFa
gfo+FLVub2PsU9kQtmvIAusOzejKUE5xzaqPIrs30c0vjZ4TRGPPBFmEuPnGMM7pGGrGoxsDaQQ/
SLA20w6fwqA1r5mPii5ufB09S/FjoKWZEhXKQRyuunD8hQ7NKh2Ct6rkDkgaM7G2jbkWZK9vsXuM
iOyYUK4w5CsS7EufoBkYhIsxoCUFpIytJz13kVkE2tFtXBuWWpWtrBCnTaCc1Z2Flrnu9GTf99g5
y6bU98hwvqwGWBqZOcwztGVbVwz2VjTxs8PpFgCR3eyCTmQnYwxUQoko0W8nX1nkjYfKHL/ShNEY
eHl840atjoFmXgcdiBfDDOpNXpf2xgHPTAMEHLhvy+QBLCOzyiB5wgAHautLVCHdXqfAAOum57KT
G0qRXjecLdCk2vNU/Kws+3sIXOuYu84IJit9ptPR7QZN1jubCyithP4wJmgLkUgWvk4H0hniBXwA
J01+itl7T60vArjx4DwXcTK+UVqhasfjhv1NvEyhw4wPMwwT2RGYMasRfGMiJ4wz4coLiLZMspyG
aU7Ox7bVTLk3O/257cuPhGschNniNe80l8oaa19dB0CFWGI4Q53MzCpvQ4/j2zh32qmlg8YezHnN
dUX8nFSfKHt66gulvo7H3F2bGdB2/qYET40+I032uk3+qVMY93ols5smxg9Y11P8INByVw0KujDe
+z4rlQcjj5gbeDTAt161Vsk2HRYGNE6PYWpQBP1OKwq0o5tUu9mWrwEs00XbNTnVITgcuh9Vt0EJ
fYNw3u42gB6yVvppesN0Qdsi2TUmcoPMQUALO3ZcVUgejkKoWG1sGoYbnWFLd/uBpFP0keBIGMU9
tahNcDGt+SWKobI7DrbgzPcDao91TcizjLcEFG88KLMt1UAqvNCWzDCegd+HHBNufQ+RM/dejP4p
vk+qISHmsowipD3iy0vbBbuSJEelGe/V9njfJ9NHNFb2AdaDdqCP+1EWQtLmy6ONb9U3LsSdow9H
CtOAcUa8bd1HkXyAtqitip4MAQqEGu2ovtp1vvmz4ox1nEDuMXV+DkT3bK1edPeIeIzDPBefuAd3
uIoF/Yf+wfCHjlFwsVzx4SX2vMFmHCLytMhET4k9CNSpqnGPWk2b3HIiisCTZdyBk5ooaN2lIeZL
3bD1VQdvpnEwS6rRjdInmp7qIjWOTjauxtHFDF57G8wFyE4LPaB8feQVqcJAg6feRn//YHTddIAr
RuO/j7u1WU79Gl4MR0ARdZvZm94EcNOj5uRrqeM+p/p28tokOqfIsmVXTkfdBqY5JOZh6jC8BiiR
l+0wCirUFu3TOvxR6wjFe2i+Zy/wmh28oRkFsfyRZPTymnaE65CgFCbTAA+R6axmceLQ1i/72H1O
4jjHKcMZXzHNW03Yh7r4iLIqJyuDPwwvNQ/+jJEVuFESc20g3IIcVeTaq8bmEq4ZeNyiEhVJ3Xu3
bTNxi85hW7KS5o9RZ3X70L2dE85TqSP9c19ORM95xlsOIn8DclNswVCEa6GWZtMk3t7gsoNqXG9y
FK+lffTeYNu6B+kjky9nf++307brg7shgIsALBsJWYb+taGRBuUMeZDrsKqE4TMS5GAz4GbwGlMc
c91GmZZQROA4VJy0+ZCWthI4cQsfw6cmcAhUA6p/Ikdi2YEMuXVdrowxuDzplfqPuaFKOZnpKo7s
m7TGGJxz+jw3Mn+lMkEQRypR/8pv7rKHFtITyhfLALWk0wWxiXzwqk3pBfbJiSIHCaXqzHr1cdRr
gZVFuAtpcT5OmvLZz0N10qTNIXxnbw23TmLbsE82kV1VW53QTzui0OaZBugqS8BgomabjsSq2Fxk
5iZZCxJVKD/lT3Zn4SotMh5JlrR7jU+gUnzWUEFfUzshkmq6JTMs3AAuXVOOBTEAbXeZO/YeGi7w
jomPh87QIk37fOeDrgI/GByNrEqWFO8KgAgJtDjN3buBscktZI2UVS+Gaz3Gml1v6w6fNv5OPDTU
WabA2LujxxEwlw9ayU3X1wtCJeIhPJkkeFQte3eJ73FFPajuKLhr0bxtpc2xKccO1EAaiNDIc0ao
1r0VfGEU2WldPW9GpGGSt7AauD0tek5CaOZK6f3A0nhC1KXkDxQUi7DchYHHu8gG5WMm6uykSWT+
YBBdhDnFSxzr8XZIS1X94e4gcO0tw9J/0SvARrrSBYz7EQzN3gg30JXjgxG5y7IKvB1BdxsHMi44
SC6GLrdIM41ORab/mCanWaI8/x5G/5wQpnFw4+AJ3g+/VihuE718S3xTJflgUUhRtK9H8SMjFAox
7dKIwDeV6bDtAEwnLbJFA/opStdw7SY6DAUhIc9jEgQzDDGjtGjnJA6/TW16XGRRBJ+i6LWxQpPb
f9rtHHe6mTtmOcmPEEO6ehuO2WOT5AYXw9BbjXiBUvgg9+xbqhE0biYsDDh13DVSxe5AOPK3aRBv
1DknPGvBJkz4uAHmbrw2+hlO8YukhRj5bXWbdtyyyqA294YReZvBHlzMoR35qhSx0c9DRNTbOqbZ
Qi0tIkWJtvoi6EBoTJIJ7Yj2PUQiQY2I7DgC8m5qaPEeaCof7+69UgquPG0/pSLeupquE0tS4vKn
X7IovacUcciiqNuvsUAEhWB4Zc4cOIchfcwVlDhVfzQVXAiYEZx+pVFtFYQS2Eq1bxwSzY3KOKHv
B4MrORMijTjVoeedNa5tDCMU7tEBFx1kF+PWCM10T5NB4rtxOTxQ+LyFKkDUUJZpS7On8dDizqfw
1hDoblRyZ8YBrSJWm/RD6iyZXDDWac7z7EbaFZjS7lPjIaZxQuWevX90p/7UahyWi7xlhecDwnqE
VhGGHOq1aOj3eg6TNi1ijL9pjB8jiLtDVuvdoXYTb8tZYM9XBST0jQOpS3Ow1f3kCI9lWs2cfGlZ
tbjZ+x4FNEXjyJJfWgnYDjr1dACRD7lc/UF9PiUXnGcoR/s91PRDoA8/xMCH4kw0e0J2sTaRB6ss
EbXH8dPoTBR1A87FQHJw8ihGzhAKiptwhgR4fCG/zA5aILcIdtcZr0PhjPp9qFNsmczwRbTjumps
4+C4ab61ccqw76XZZtSRE3oo3ciDtvZhb4odUsEVNxmFiqBcqIeYrLpGRZJOc4HoFbu90ZIRZ42B
j1586vrDr//bhRbyrSKhOMik20iwK9gS73OfSn5tQeNKIrSyeuqPh3rqOAqPMJpowrUHoIP1CpL/
TDExEAen0o31fw8n/PYYtGGFNulZdLOG/n1I972Wjz8QpVLfbtynEp3vmWZPu+gQ0P9oq4D6MGFS
u+t/9tXMhao8a1aLe0ErrJ1WmOe6n+ZdKDIXhEKsATP/338kjlaDpHGLNZyzP/7D9UtMKoyrCbPG
PICNp0N9dI2uv50UWB/OHk8ca9vu+o8+V/hf4bf/P8786T/HmTvEe/+P//lf/5c08+W7/PpvL1/1
529p5up7vt6b9l//4KjzT5cDhoNZUvf5Pz7/NHz9+ifnn8ihuYjasFId07MInC0wB0b/+ofh/dME
i0VZRfdNB679/wkzN+x/ChykzAaHU6RFYO3/S5a5aei/hd7S+FNxzETe2pgmbdcQ6t//ECNckMcr
EwN3qfBH2Pg0QjQUZANqgGWz5hy/61zABZnZ/RBO+C2zFD1dV+2BaYEWNCbyz7V7rqb+UvTYNAoX
zetUefu2pS8M32ZJO/qnZ9XOwmyxeJQWKBUOWB3dPtvHI4u6CXMxV3IMhSj6mng5ec2SYiGakbLj
8NMQBqlRtmuctFm0pzLW3yuo3KQbD/2yKZLPAbwmDhARA+owKqdfBi7VZ9czjm3tPzkBEmvkSjuU
1QS2yzLaiPIu1ry3OCiPvoXVjpjxaS30iXsBcYGe7R4Gu+g3CcvHVAWfmsPu7VL7MAX3tpDtaF87
mKh8vU44VnYUFXKSOKxCPAE+QG3Mu2j8ZVnEl3JonqHIm5Qo6cmniFq1UZ1z8Ay6BXQy/Ta33Sep
i/2oiadIYXDGVt6Ygii8XAKMn/hDslImxruOCLyQLSioVjxhEnjvJ77S7+8SH1NRY1Ix8ied4jkm
L06/F4+P08JQuhxRAGA6QqQxQPeYAV6SHIIHzOmfs85a0yhfA+blLdW8TqziB2JELMTIcRUW3n6o
jWZh2DyB3BdrkuBQg7Q/1U+4/mD1JbznZBH1z6RnAllT74YP/vpjwWvuC+m9jHW4bqbsMiXRxVIE
Tgrk+DP4qV3FG7++u6pyztefei4/q9DaGerrgN/Mm7jlvYQTH3IHVckkJBbfK99rj+GFGu9evRn1
6kbE+/DUR40gIqH9JW4KR3v2DO/JidOLpN9TNwECnDRbdPqpwtgKsOsy2PbZVggwIwyIv8Kjw+DM
UFjnShGjB+FzhFinaONLNmLinjnELdCrEX/Ksy8RmIOOjS9tppyA2GdTMg6w9Novue9v1Sdhietd
h+auRRhwoRioiMuhJPK4awP3jSdoSBHLVxdv+HKfBsT1qz+sSf8m3Npw/jLNqcWxahgOzm81zY3f
pznX3LDvYus7lB/ocLTFGPABknqcMEG5lX74aFUbweBApMGE6dLLmE9cS/r7yQb7cp2CBTtMp9za
EEPAZPAC7hxCPGh3LZ++yDzqFZzh9ZZXmEoPngFTCNbYypH5W2ozlq9/gcqTOmL05mvdVk3661uJ
A/5ZzSEDbXTmDvfX4ZjlfEaEWj6XLS5owVAJIx4vV4tlmY/cg3ImCY/wuorYeExNPd3htH/69ev5
3jmSzLZw9F45v1IHVoOz4exwfS4ZUIHB9PZ+gJQUtaquMUmqKL5gRlvPbnpJA/mzv+ThpncICZkN
2vniqRycs6CxKmvnONl8CAiWwD8yDq/DWL2yVO80CV0AmdZO98PL9S/UjLx+A3RmOmYkK6P15g1d
f68+sM9hpD3Zt7Cifk2NNGYG45gAPYrGkqeUGs6+mohKr9NVq/Eaasqot3Qd7lWvrdWPaOuQaoS1
p++aTNQbmEXqVbI5vqgX0crqvedkP8zOl5Zu1APoOL+bHJ0KtZgNoPA9o2K6q/cmBuMxdoJbLfkJ
1w01l3qKapDGDPnr16cRz0C9CjgbFqey2tqxfYo8EB95fEfpee07LvGt8u/GtOP+eecSjGnh+67t
mbZr2X8a0mFlmWBk5LeZmfWeZtwuJAFiUQ989urdzR+uYgUr25heOO+uxW6jllriN5/ighXFwMTn
dogPp5g9iDyDJ9eLLgXL68wGdl2ydUZQb05UrNWHsY9c7X1kwGARQHVJI6fjA7uO0Qzt0sKu7WMz
lQ9hB4JdjdPK8kn3dvZ2BcLBtbxb5keHhSogLD3C/xDwNRIzH1p/4CggOiv/6CHG4kngEqg7/iZg
Cbp+zoHaNtTg+ruV4a+fom94tudbrA8WJpHfF4aWPJ9S2uF30PP4kojKej5mW6H+K/ZMttwEL29s
4v6ywouW8NfXP+w6v9McyPmt+rwn8HO/jpu/jlH/bslSP7jMJpbI/ee//sHBBDWuaxqm7hku2Rye
+ac3hk6tMTrvq279M8Wu86zmGo6tp7EX11EfksO8mGPWmakY6LyNbFTX96aGeZsyS8P00+PILZnS
f/Op+c5f3x1nL0E4vLA8m3f6+7vTQscacim/iDY8hzSf9YRFW6/Yal2RXCi/seca800cuZsMH9Yi
MDnMqCWT3ggaFgQ+HjvLdYW8jsygSi6m2uq7mNluyGjnVfU9KwKFQrxjRN62i0w4xMHx7U6R7ixk
SJ7LmGjJQ7+eXIoqvzBxiXubaKhHhLsOzjFXRwY9GzAXddq3UVdboPvvVZydM8QFDsMRySqzhnvp
srf5gzZp2/G/NgBhyqXJLkHHS5UsW+qJOAea9q4mVyPjn1bkcaX2GuyO7p6oH9WyUprZBoOuOgVG
mGaUDlxNulrnJd3J3V9HSo62A1vFop/Vc1OnO6BFlzSC2K9JtkaqDjT9QBRd51bDrFSrsjPQ3OG5
ckdDwqo+4YHrE/wSxmTmTfFqMWto7jkMlIG6HrIwOtPYrnEBnBu3ebVEwhoXsqMkFuG1qQm7Lev5
d75Qg+zciuymmJhv12NXpDmgS7vH62th3CKFoPisJn1n1JSP1fdIAw1LIV+HJH2K1bqofnSI4Aiw
LHmXoJdoWbMsZDhlKvgm14MP4s9LzOKIGHAZtOk5VYcI9dup1T5Rs73VY3CnQKBz7eX6u13PdlHC
o1Y/4HoGVOuS1EZt3TfDxg+7B006BxGwqPW1up7PM1I57+b64w0QSgvuyxADWv0oE2DS18NloBWA
q+S7FMUqqg00OZhL+KnW0Q8tFGeutsaEuEHzhhZIS/3VVIxnGVJubjp3WlaaQZmiN0CrY9NXY6JP
yldrrkLkdcrW6M7tWuZNu9aQAficSq+nnsm4hH35OMREVk+ReZep04A6P7GlEjUw5fBD+G5fcpn4
mzmr+3+es77u+B4fsy+EaXvXf//DVYdUjynCU/4hhHxKYRJGWXHWWibnaDFehtJ+oo370fn0QamA
Qv1PsrXnwgqQVnkUtvacqytS7PuwhGP8+hQxdo7nbUvT21wvArU6WnhNoS3LCbceOxe4k4GGDMxu
aD+wLFk1kMIAB5ncl7hoDrmNPiSGztulvb/OHdDvevzdeiWVFZ04Zc0HD0P7ZKkBjaPrjcU+1kpO
p87bxLJQOrq7tXRgTLr1HICs9AOirIVBmIjp9AQ1RJixRwoqdrOsy5p3Qodkjn2xkPDod7qMvyd8
5l0OjTmxunWprEU9mmyoBiRWpPpmzLCgemIaFhbhSzsj88GImMm3F6VIqZpnC/8EuSflBzxTTiVR
+j1EiAEL84jW7GSWzg7R3sfc5qxW6lWmJqWyHjhorR8H700E1kiJq6SlU1MfxeSztnzCPMBUvIx8
aeH30dqqhq09YukxYM2aOHXapsILJHF+gLChjgqMA2Dzopja/gZc8eZvBo66h/++FfmG6eueTsNB
OAb+gt8Xe6GCz3q9u8TufPLigo6N+q1rUQHn8Ef55qSwUJ0puRFVj9ahih5GwSU6D2/ikp6npQi+
da+/ESXzGGajx5JU7MtpFKuCDWZv0xauPwKPRbopQMqy2hIfRnYMaLdFaANXq2MbOWTg0M/oxSqj
Y7BogCRWRfnl5eZdbhv9isLibBPB0QMZ5mBC8Xnwj2D9nxvXfEVlI1Y8ZbGq4uINvLBMqwLfhj0A
vIIMA3rnnvZsDBhMMhWKrjxmmkbbVA9RGjAaAUdrPoYXcwoOkUExtIlm6ETsT0TgRcYeIwhy4/X4
7edVvOVkwO9ipM26m+6uB+4ZpBL2uPDGabp426R9v/BGbmtkC+EXZ2BQ+SbYYcqf8bMPi4KbyHW8
XMdFxK+ydqbuNtLZ5jO6Udm3Gh2glC66/tDUJG9q2DyQhPFKKJxAspQgVdQAynYkIY8rLIBfejl/
Q/wk0qKsX0hA1LDPgF/2gdfrRItwQxU37MrIjcroG8wr3A44NSNnjkUOUNllcVsOdQTtVjPP1YT4
VbU9MOb6d5P62Gi3vtGDZCDWXBgh5D8YxJmuQgz8YC3Cm/Er0ODWZOoxtBCWF38zTv9yJvEN4TmO
qhg5DvId8fsw7cc0o/o4f0TqqlwQGmQBYusxN3HjF0/XzeB6VTcNoqS5pd1UEhvLTF5djhSclHlH
u/ubt0Sd6s8zR3gs7K7tYJahxvT7W4JiWdhDMsLc4OgjRo7gBo9/sqYd6SzbuJbf6kjrcGQyTWpA
6hCu7qMx9Y3//E7sfzOHfa7Fpuk7tkvVTW0Of1j8+bj9yajaj+tZiDv47OpPAVFZC3C8MYei9q11
yx85PZxy0uv1VLKQsi0udT2MlxVEFf5AhueNpC9N27pDz2QgvlFLtuZ3gLzyez1sH4DYAkAwi9fW
IhFJ7QfzYKCr0eLvjHbfDs8+E3Fk5YhNSltgceNllplLVzCAYHE/FEbt0rxmC1KrHVA5QR6NTuEp
m5+bvznGir+OGJPEEEcHX2q5Nj7K3z+U2gWMY4/+BV7psu9VGEDUc62po3DdFyqRmbI2JQGjo2qW
MQdham9jrbPXjQdsyrB9aw9v6GRpWf/rE6vdRtDcjzd4oVnPbfyPFqwe9EFJt23Rsi8kZDNV/tIX
4dTchWnJ9tFG7qKZmzfR9+dgtjsO9LiaytZFPMYOFaKhSm3zTEAGXkmTfhDNZQNBuSrLxDnrlZ7y
KqQ5hAhO1ga8NrWAeRVZOrGUj7UGk6GTNR83hZdFVr0EEwIwXeO7qpKJj3dq0RB7nlbOxksktT/C
utwqYyHzwdiDXV0EsnkNAF/Qp2j1mzHV6lUuJ22NTxgFAhbPLVIhQpoyAOhJ/zTY4911iuddH2+v
z7To2M5t1oNxpAdJP2zp4MvZj2pBGdSo+c8D3vD+etyxTMGDBbVJ3ce3/1TZjR2HbWoS72CBODqo
zbeekbXpQN2upw1yjiFscNzoOGour++jSp4y2beoLOieVgHfN0io54Q5EVTvK2qVcV+a00MuGAx9
l+RLtCwaqi3+uL4ACybVXCAy1qj2EXVwotH9msrI3SYkYg1yV9r+QzpDeQIxeEp7nr+YK0I+kD4Q
183G17Gnwwdf21OUkvRkfbQtveCAhLMluqRb08AYE0sbXH9LAETXsY9lg3PyYSGRyCj2kU0sTtRV
m9YYdrOZy00dBER6qKk0ZplF1QUwm4G7aIKPtHSqCWm4WSD8iJ8EqPKVZurM4SbOSZrzbpKM7S/2
T22eC9rvLNuZzOsdNd73yDWV12cy19gZltfPY+zdT3IOKDVM8d31C/2kMs4yHd7NzDMXFVXJFUK/
gKhaEIsEUxQUVfJf4zgKOaWXw3Gw3mMhSsX3NpeVPrRLW2P0Vg36aa4fEJFKn/sIuDyJcVuzaaCG
JmSS61f16vxqpMVjTXJpYqk0ralEAMZ5jxgLZVk9SYRx3Ej5La97bKep3yccXw1n5mQ48f293UzM
OQfbhxqfMjBfwvpGb7vD9TtG9cFlmjyFdvA2kiCyNOxXyy0m8qX6kyJ44GqgGxwbiqCbopOqlchX
vycP6nPIYA1fV7fra6nNXPM4VnqAujHYs9RVKlOALuy2ibo7FMTdqkjPslenl6QsV1Hy4XS1s0wq
KJ64nziRyvqGeryLU4TpVnNhHGjdLk3HjhfVHH2ryjinj+b+Og2MoCHXeDTe6DZDpAMptSwUm05k
CH3go8m/2ZivxdXfShm+5eiOQZWAOpWlq27OH/eeKKfV4Rr6+/gjx20OsgyUAx09cNRajwDf9lHz
pra3zjW8NIF+F5U+IRk+50NG0MVMZ/YZPcbrNnYZY5+azfJ61WBUzomT7GEV4IjK7dfrlK6w60ML
AJUgdR5saZon+rFvg6jeQrgH4B7Y2oJRgvxNcR8D1YZr+zFXRb2Ttn9baGV93a9Qctp7miM5tlKg
2oFa0dWB/rrFXR/ddQtDgn8ou+Fjnskv+1/snVlT3dy5rf/Krn0vl6QpTUlVe5+L1bfAojNwowIM
6vtev/48wl9ODCb4fLlOknLFptFSN5v3HeMZetnh72aUnx4iyFBcWbR01GjZRGLMpqc9/ZZ2iR5k
mHlCe4ZEzL7HZ54kR0XMcbXQ/WEhs/d3li+eEYWNPx9Bw5NPDYHJ86JktEpZFKeV9Bdv+wm1aFgZ
5yslMO4Yoo+AIZWfu8f/dD//0P0UoGtZFfzrBuhV/V/Hx7IOUjqe9EBIWqF699dP/dUClfo3rOAW
dTKqeJYpHCq1f7VApfimmUKAoVCFKXGw8mr8owVqf9N0dlu0/afVIzzXf/ZA7W9skgV7cHRRvFCq
/Xd6oB8WQaYtTcs2NGqftiYdSUP13dtJh7Unz8cSi5q9aIzfswdwIZrzX67KJ/VM8WE6/nkYGGmI
RixJ2fDDAjTIRVV2ExhOqy12WAyv48kDrId4BPAcKnEZr1rURnWWrm0YQ8iZ6CXhMdoWNcYHoazL
1J+L5gp55ixk/9g+j+EB6CFiTnjyBJtk2dwykRMRXJYTaTAUJ79tWFgZS08rNziqVhZAjA7GtF4A
1mzRVhjy53vyL8u2n1xMGz0lCw/TUCmOfFh0oMOM+mEgMM0Gw9iJI01vYI0vX19Lsky5J7+MqNPF
ZE1DOYdmlq5b+od75mmur6uBycXUAxTw+IONUW3Xeam2m2hmh9ghy9gsln6r3Ra9+VQ08jwojBQL
DgxMktqGS5zUNzZ4CBDBvXxpslfaTB14YtEmC4uIDh+WgiG+FzgEctAuBJwy+K1igjOcDup96cLU
ehqLa2AnM5fdU2A8jd2plgYAP3ytXN2uKeFXGjOyL+d2E0N70GYmok8V8G2lMCHhqIX4jolLP1NJ
qB2J9Ezy50m7k04Y5IENJj3eBKYXwYoDqQG5eqXGmN16uPeSxRvKPrisM0RdC7ekihBtoxGXLNsJ
lehbnbTT4DUCiW7hobFyhwo0BnB8/GT/FfCLBgILWr3adko9J8B4mfrY77GSS/VFKwGB1NbcE/Fu
jJKFZCeAp9sl9zrN4WMmpw6bJZLDGYSgCA4XO6NZpPBVwF1tA6aKDoaSrivnpSrpyTX6PNYFOYTe
qgDh3E1p8szNBR7L9miML7JHXUMiEfLGk/AB0dXIaE5EEC9FRSxw6247Pix5Agss1xih9HmLeDlC
USaaGDQmV9tK8DBYp9yoQQYpq86JV6mT7zMdTT2G0lojyvIJRfy+RbBoYYtvJxdNTMjfpJlFW0Yw
rhxuwcKOeAIxwoXlRoRErFFDMG11mxgT8ak4+sHdOGHGygeLG6yNckE+95Jo3gqVw0QpLXjBdZaA
KQpGabP09vZjQF7TcCl6bUWxaIZod2so3aXrQwgZWAzIGkajD9GsmSXNc8CDklUN9+EhwZwdgZMK
7O9RczK1fm5y+AHSOKc4pqz0jHJlcpRmFLteUo1Rb8weM9Kon4kyvUsz40B4wKoqcACO2rkQuMew
seUDILt0XDqBi8gZp2OooOastki8Zumay4HliNaCc2xhW6RTQpbtYdyPg4dWJ+PG7jUcrlq/b1zF
/MNy6dMhxDYcU+AWZ1f6oWYwJmWeax3+cXjv5K2+5gyOmVX/YaDSPh1CLJut4iSwQQ/yftgPPQxd
TsZIpYJW0YMrtVqFCdtcrNlToGnHsBDeBR7Ukbql3bovUVRVmUO55zrslr7s//CBPpkfbO2Xz6O/
/zwtVJ9eT5kfouHYd/a8y14TjBsJTqXEWef4sr3m5zj6n0XNHxY1kmv7r1c0qN+fcJQGvy5opp/4
uZoxxDcDlRRCLnJ9UeJMq6OfixlD+2YxnQmLB/ofaxj9G8snINymRFylMy/+cw2jfkMQhn3NElTI
eNi1v7OGef8wW0KwcqEwzWxoaiyijA+lPw2KnmIpJB9OnXgc2Bl7bf5PJknx9ruzadn+yyX5ZDmj
T6/HP2fgv444rehs3lKTItL7x5U1HTHdE4rZESE5ZFXHiDwVBOgDvsK3DRaKA0RxUrRjrlYVWMdj
QhYk4smY0d+7FHqmz4dcnlVjP/kP2Tp6w2pwBoB4mvf61sj9+iO/H1emT2ypVKRoz7DkpJz/odhl
qwoc9qzj09A9Ewl6C8fAyCrPvj6MY3w8kMGhWM5yX3X2fBzy/aWpIifwdTqqqHh7LAha0C3lmoHy
pjZCooqnTWfikeXY6uGizg5JZYENsRp17oTZrlGKdaMP4bwW8Q9FAiw3fXfnOMzrI75pQhfTeh0M
oAgcNTtXBmLfMj9LiGBfG9Sdl3VXHhKzqOYOUQZJUsysYpLrMXeUjsmMn1g4FJp1YSj2HBuVMy90
SvEKQvlGYW89hPe6DwsyFSSzZJKI+5QqUJChLkv1eocFvsA7N/ZA4SJS7ApKY6jn1zBVdbZxwO5h
KT93Q6mRLaXt4buxkZXFAwUPKEoR8lsj8hloXZWUojL7HpTgnoi1B/gJ2FVi0Jr5to6oR92G42Dv
mCC2hMeBsNJRn4U26iM71dxnRSaLwo1OSc25OO3wILXMOTczLzkHl+FkYh77bnfRaMRL4zHxkP7g
9vU8eEiKmqAIssdspyvU/H32t7SRMVzpGn0rC/RnNbonvY1vcRc/1EMIhLPQEUvh46f0IMlMSJ6c
0LtIq9LbGra5D8idSjoXW01Cg8IunhMddTBuiHDRT0zchExhqJj62kbbfUR6ggM+zklcsHQQwnVF
Px8cA8hilspmfma4YIChx0AyNMWx9KOLQHcVuhPi1nPNR0eLf6iY7uZGcgGYNt05kWJuGox/Fcbk
o59X6ZZi2lHxzUva6mslUZV7v1A2oTWKNSgFCFHhoK0jhfAPlmgbF22jqeTKqUqxlIKBJryijrz7
WOmQLLpOsq0GXbnzWIW0+NRu2SJJ3L3+ODenbzMVoreTqDLxSLQqcYX+MoNJfR8kHsIw9m98cn4c
D9MDzGvvpJrCvIjSBske/xyDgmb0KHsQrPwy6fULAseaY2ngbjcipHa1ilETHeB8gJVA0Gm4LIvi
B5qZnq7yQPGvzkjzMDHG0oIHMQgbZeyva7P4LlwPyjxQfyIRegRd5yZQyaUxGvWsMLPrfBhv40VC
TtS6jEoQ+AK8K53uYpYE9r5qPPBj07CGEmDDcu7VQ3aQZckVfhIxkzCjwiKFvmqFAvbSpGLN1Ft9
GtW4gnDmvQOxwuTPUMG2e/NM6wmjCXy+z046mrpwNzWk4lP4sVMgBqAY/Iq7cDJBs3mifodGjYV8
6bP6UXC043KMXr0EsONgc6IIHUrfopKoiV1ksheo1ZpQNw0Sk16qFNClnAdla24GSdVF7VcB+S6w
ZStecbMAEDhdLRw5Vyb0jPnbYIz4AGxIvaJ0ysUgNGJl2h2x2IWxacy5aZElNH3IzDTA/SbglaZr
PckWmkioyFQRjpJcPJ2vQ8aozyuD6hKSQI05gnW5yBBvTgP+26G7jCsRxV21aENtrdks5pHrnr8V
AgfW0UGFPkQIrlljgmybfiuUQsqCNR/p7d/D+imvlZe3T/vzH3I2GWnFHoQCceoWC5I+X4sUp0eH
tELjfI2S29yrw60Rubd0Nc6K6b5jzHibIKu81zc817O361b2By57u6jE9EF99Ta2tHPCOm7yXiVw
gET0t5sBkdfL3QfO5umtxyrGFOOakxIk6ypbMhTIvnOT577P7OlVPuhiALVe8PDmJgoeqZIa0lHb
zSnSLuxk2nO6PRs9Q3lk+OFZlqhboCVN8bB5Du2VZ0KTfOrCr/f2AInGnm6DkDnjhb+i3fMA7/6R
VCG0NEoqaTmQ+QNZcB5MGl6jg29hKcmFGiPbY/uBnrax2NIgR/O97NSptKcgCHRS30dhu4AoWK8j
SCVoLsdbgsuuKT5M82fMFTHt/ruM9FOXEjCR89tjbBuhsZEFxT9LXjZTjIgWaN28TcqT1SsHLw/O
xwoobxYf2tIRCyU+ZBbEx6jqgDeNUDzdRNx3Caj+dAq8D9jZSEXbOelwaL3YWfsBHqymhfmmIYQy
+vg1z9nnOvST3E7b1OSnLoPYYwMXOFdRTkPHQxrDIJCv3hoUb5fYz/UfMRRwo+zgDhFU5NmTrKFs
79GUHULSmGe00cXML0eAH818TDp9gbG/Xff9ulF4zDycMnP3xsDey5befvKJLgF9Fhw8tFMsuajt
FqQzzCVe+hFQ19tA4kpGE1Tkd5lCArfjX779lrfD+aGKS6i+NKYRYNKu0dFneUSwYWCzIZN4vETH
/TejGqy6qd5il0VkLFFzGLQvm6h5SqObHNn6m4pq7COH1hbRHXk1EgCDypc+10Exii0b+5cwz6f+
YnL+pkHwvHRnRM0z7X9mGYDIb//aNAFoMJUg99Eiyiq2vZVq3cETsBc6PMq+0Bf0M3m9c1SUIby+
aZhETAirzBxOXVk4a3LCzU0Xd6sub/d9r5GIq3YIhuvuISzV+7Zy4N1MghIlbDeJRwZVoTb5KsFR
tjGgCc5zqI1QW4ZlmjjxBVy9Z9L9MKiZUl2q6oOMFO9KwcPXWxXCsxCeX5ZqYtV7F0V5VmJzzmrc
YKqulYu3ejmrkWHpdV0wm4ritaczNaQAVlA3rSRv/zxs8Kt1ApYbFLpgjWDoVoe5zBhkwyTKrHFu
S/s8h4V6aB46N/uuqur8rVmmJ96yE3wDmU/k9EggeCaEkXVjobCoxvBcQ0HVwu3ZJf6LITOeiqJd
s8BCT28ROqCwgEKHVOw0IuDnbdVewt8oD13Sz0Ir7hhEKOPkLhJnMV31t4HLmt4z/OXPvWNcTAOx
HjJDRtMwOOZAWIIbVA2PbqaisIpMsR1gN1Iy4Xt0DQfa2xCvaVRx2s7ZNEG9zkoZ4OIepoGe09fR
I2OrxSNOR2+JfF6HIOhtsUPPe00vjola6fR56oYmAg/2NGOEagqCyIhWFjSXRdHfG4J5ks++HDo+
FjRG+N2euXqblge6Z4XD5XWgTEVJEAO+0y+9gOgQK4aVUOB4v7Jdoz8MbvJojUZ3ZVSBvRIaSWAe
i1FiwEBhIGchHUWhHjQfCC9jTQnVIRa9PATgqA+JXmGbzA51W5hbjKnb1KvIRDHLIx1j3PuKJ+hd
Zkco9/dk266ld9m12Py90n/tXYgPZd/fFL5lwkLothk023mHpHIwrxOpgs9kSvDMIV8AKSEayP3R
6JU77wvkhHq0j/3hnE0jSpORfiqmwTIRzPkYBYvC20iVUVo0kj+0ct9U5pUo4F16NR0Ueu7Xdh0R
eWawhnWI8101CkZkKbHIko7iREB/QinWKlFnh+LaZPELT8xbWDJTVsqIW4a6uUXZ4ljbHdEInnvm
l/m9YntijaVUsvpny0ag+dLXBdqchqfZMVKyujE5CAaubcTmw6pHFj3DcOmirPdBBHdJiCSV4PYi
zuKdMGvgaBBind5vr2tqsvPoZTS7ZJ+0PLp+EC9Ze6VsElW2Q5Z3VAF8LdJ4jK+cJrjjTMEXqXTc
aoYRYn74nm6vuuON7lbNEjQiERoyTzZ6WnZnLlPJ0s6kfanZ4O8hAaVBC+NNx1xs415NO6YFM0NE
VWY7WU3jjUe8Zala/hmoQ+s4jioZXtDwbMMujiMMctk7Dw194i2qayxHk9GVRArdC9cAM/A3tDHX
SQfqnKJBuuwGhtWxJLoOZIVG4TBOQUWw8GnhJO803C2cMary1mdQimvDXGl4J+fU8O4rVQT3RB1+
t5vgtReZdW6MZ+yaJhAtZgLPYEtlNQnSsIwavSYCnO9T3nXgX6Yy2kgMWHPgQS+dlzYXmt9dKaGF
sHlQZlpp1vthlN6iqASyfWSpqC+gWnrkKuwU686ZlvWot0nYszX7igFvH1kGKlCVkmE8hluyHfUz
hud1MDZnLFLkop1c4LBgett19m7R9tTZa7BRBTsIxyRGJtWGjZEk/QERhlwNRsYLmMTHMBLDdVg8
hy4Kv9pwTgAsnaMDW87HS4x0a8aCa0XKQ3ZheAH9YULbGBxJYDNrrMGi3lhED3iQ+tdIbhYyiVg3
IKrGDpmZmKwBPpsUGWZFUG/VQvF3SeXeSpzDuGaL9AJzzTxOrYMK+HPW2lG4aLXwXnHBC2muA77D
tbOl3nXnRj7lN9X9FvNxc95Of4jMdnay78+6aEjZNFc6eyVXQtqntj5W1mFQ83ZnODXLqrbZFbrR
7OxOLee9Qu8/g0PRj5iH33y2Ghljweh4OwliAZO9wj7AA1INPrHdgeHM9m2POx+1AxYQNdf2TqWq
GLkhIcbuxBow75LCO5amhpY4t2ftoJx1Xcxo2d0Kj5cQHRgRWVGxybR+kRogVn0XLn1ibyiwX+ZO
BneZ4JNz8qGDs6JCZFXZu6p6VabsUhh7qyzuj9VI0moz9gm7BYfNQMu846Q3b9WQ/5QY/1BiRIL3
S9lo8Vg//tUePXtMXv73v7/jAP2v2WMa/VpkfPuZn1VGYX4zLQJ/VEwZ0prKiv+oMgr8n5SsDZUq
tMW+dqpM/lVtFPo3bKSYEqgFalgnJoFzRSUTP6nQvgkAzejetKnJSsn771QbMY29r/4hoebXYxaB
Jid1883U+quioffsonR8AkxkGBZPdWNRgagbel35WFrroCK6aRnYHjlSvT9eZTLgzVB95dEKpLJp
VGD4MOPLQ1MA5dK6SAF5PqboehXvmJuONCeiwXCe5rFuL2PXEszCsqI9JgsPkUhSRAtA3EoPlEWN
Ee6kKqa9sXuO3OHFbNUUK3wyzpOSQAI6iTfgeCZrkoO0R8SPThQ8Dm3zIof0Xom9vQJUnH30nm34
MZLkUtjhZZVmF8Lor6IoeNERxcjY2/QNi9EiPUQ5FnWYUGHX3PR5eK3GTToDBnKYhCo1JjlXNoti
zAnk9m410962KMbawTvLKgcsRq48MEYnM9/THjSNXM8SBVNd2kcAEAj+Ou37BE/uMA0Ki/2npJ01
NEAGTciYeohe3+huminy065XTmevTB8Dp4lEziXqBzbuQRvbSyXUN4MSnOtxcLDU4S7wURba9V5i
5OmrYqW31dLt0qe4yZdxEq6gSB/GALOHB5w8CsRWh5CP6YyZGbjvMLeI8wik8RKN9ZrgzpNByqOR
PhO2Zss73yeyijE4FmQ7E/wiHXU9dt426tSFLsLNmGhXzZTanMkrnvqZ6ExMPPVaDaMTHn7aWM3B
DMqt6gdnCatM3BwqdZ3cfBpsebCImwxCd18ELZK5Fm41EObA4BCtsTSbduUawToLxU3fg+kQSo9Q
N1qN6ripSxIRrGHbMBlCx7mzw/gSwvh1EALGTcanfKh4KsOdA27TsPstI//OjOKFnmJyidS7gtYm
CM5Tj9gfXPq2texlYIXwyZrboGHSGpN1lLHAS5TV4BZrusdbEiUpMVYVWrlGY80Z7JqE7UQcOQAj
Q2aknJCVtRqHO79Wb1QIvDOd4i5d/wDjRB3cI2vfAFRYy9I9xTprEKuGmWD7u7wj9ywHJ65o9qXa
tpCBJpiq4p0sIrpYVpub0VTuMXtfl32397LiCB6a3XpfOSxkhhr/R0pvPPbuTBWpQa7uB9t8AkxE
R5oNSRErl6kP1hspIaX8/gV+HGx067IaJYFCyf1QGxvonczveDyaOLvXYNlAMzm3qUH1FB4SmzQ+
v3XuG9lvvdg90UaBJkXUggexvmqg55XZ1s2i1z5KfpQaO2Vqh3Q9Le+htBpiUij8DDKlE24Z9tzM
whNJhBd+maKvI1cuMH17nnTih3AzciKrRx2oEpDUk9Vhue2c/jrykBX1Xi3nrpODohEXjYFJrMra
fTrCmEgnNrBpkqKUFmfRiAfbijdjnvJexBdi0EnKMwYKjIJW9RhF7jGHBbWwefVOqL+rk+Nr6VZv
ZXRq3CY85Qzhu1JzoEIbaXzutuNwiFRC1fPU3qi9lp4q4THFZwDuHStNWG769ZlrGsXGy1PcQzKU
yRn6BOu8mmDrml9cZhOrDhjIeejyWGSpbA5YOB891mqoG8KlbGyFVKmRFAgjI7qiJdKL2R9FQp2s
vaTJ5lqph+ehTQOetviUnmHns6wsT9i0iiMV8meRaefgaCl0YTsYLTqdmiBVgrEeXVkq7r3B/O6h
CZzVIn0K9RFlrIVsLQy8R7BnqEhUY6/HJMDnbB57pX4kh8ej8+Q1KNjsGpiZemrgec9Vg6Q1Qx71
JjQnBys3x0mGXdYq2pImz6PqFA9Zb6zLWuxjSchTLJ6A11y1DtFTtncJge5K9a0T+7i7aATgBLQG
7YtFsCK4SZZeDqoJIXqiXcERztF3AJkUXbrTBWWS3pf4ucPU3LRBfZkk4wZ284Hp8ow2zC1LvU3n
M2+Ikl6Kr/vPjMNYrGwVeKag6Fpr3oUiWeYTLeyTrarA880RRNpje1/jjyH4YNwT14dArehy7Xsn
YMFlRk5CqFCWRJNjtPdRZMghOxc5WKAhNueJrSikWhfBWePBPipcg62avLYypTiWMdFRjo0k3+a3
BGA9D2Zjtviq1OJYgeuDdw/Wrhgyf12rym0aM3jg2w4eKne86mx3aGYmTw1aAfZHYRsnID+zAZyu
3q1LJ4eJ1qg/RiOnDOtQwrOTsdyTD8LzmrZym2om5CcVbQC4wRQkeC7XQxGdO+j7woYGUEh0LdrD
BtfgsJEoSxQlXhLsfN9ZylnQqPmC5uQZzK5LKzKjbTzqO5w9Z6UVIOHLQuA3fvQM+QuGVDsh70wI
/lrWn2EHehVZmlwkfUuSqjwNXbwFI7WJOOoqtHEAcdUOrk6+K2EkN7mZZD+qJj3Znqbv28TPbsgb
Th4jp8j2yArUJWBrMS+T2I4XhYTEp7tm+gN08HAdl0xrMS/H2h31YRf2xfBaIwA2Z4UVZKCbMhbW
bhYyCSSRBl+usG5HHVUWQRT2zxbq31oaH4Pnkpr7a/0/04890xgpA8+v33Aj//wbVmn+9/Fb3v1E
9X/evuy9ZNNa891fJjRBPZyal3K4fKma+Odv/+s7/3+/+Nfq9U+rXo0l57/urF81Px7f6QTpj/6j
ry7sb7YxtcppxFm4rMz/11fXtW+2roMvsLBhYeCTfOWvFS9wFSpsKpwUVsgQaXX63n+teO1v/HUS
FjqsXq3JGPN3Vrzv3SN4BoWFQFBXddgJjoFM431L10joog1Kw0RKnl0Y2Ss7cU+/XIpPOupT+/nX
hvp0CKxC1vSnYUyaxncyRNN26N+XCcquDCwmb4YCNbHMeR/qKiHSqTNC508imI+yAY6pc0A0MOwL
VPYM74/ZxL5Dtp2NWjtoVwGNDY15QMkC/O7mEmPZ3z5D3WIxYKN5YKMy3cdfNw3GmCOEnsyHPT0c
F2HTmH+vrOQYEgzz7xwJ0j82coK23gx9v5h9ii4YB5RN9mykzFPvq4AQxrqcsWf/w4E+uYDwv+Sk
VjIm+eoHuSPZy2OGUBNVUJFepcJ6ig0qoQ46vFLdpEV7/Pq8pmfg3TNisPjiAbTUyU0l7A9XkBwY
o2hU3QJbcdKMfmXFPkYdzFzovwvQsE6w//qAH6UMPO+qwL7FS0RVnYCg97eMeuoIqDSlTpAbG9f6
TtkTL8SfHsPfT0u+qWSY2JDH2tqHq5hnyCm0HI25Y900tJlRsNJ7ZX/otPUFkTaO9/L1af1229DJ
2AwcjBrshpGpvj8tlVHSDZJKslRpF7Y4lYW3D4NuTvDCQlP+pIn9bfCA78T5TXt5BLX85f3RKh2/
ajdYJq3HaG6EWLwJgfn6hKZx88OTwTHolCFtQcxsf3zibVbZQWQ67JDpsPhRdihwp83aQPkej/ll
0jX7NIPf0U77JjL0ohD0p3btw9tOx+Ic48OJxtXCKok4rMZFFN99/fl+G9ymS2DbPEcYr6FgfdD0
YVWPK8JETaKnJxIB023CYlHTUSVry68P9cm9xUthMuBTBGEi+TCO1lFJcqtF/dFvidSAQMWYRNkx
uwwqckmQ3H59uM9uLpUWofEHN9n+8CgJv2p5XW3ObFINxgzccIC+PsTvF493T2oC3JfJhKZ/OEQO
Np+4aR8Lhq7BPtbpUDZTFOCWsuEfzubtVXs/wkzHMiwTEZNq686HYxUxNPqxDqyZrgwsyM34JbGQ
nSsBfBjCukgYafubNqBk7evpi0xNdfX1yX4sLQkeEHP6r05pyzC4/+/flkx3gpjqOpowv7wdK/3Z
K9J2K4oIUUESvmi6t6NPfMWk+JDDmVimYRZffv0Zfh+P4LWh1DdQh/LWig+PUAYpLap6LnhEyABT
vr4vexsKlHoWxRgH43GKbmxuvz7o70OtZbEjNRC164zwH+9yGRDyk6IinOWBemN5wDps96xlazH7
+ji/vx/UE6Eu8oaAnIFJ9P76Gr5juk3Nq2hkP1DgoD0G5DncUe8BgZD/4WX87G6ybKPiaGlI74T4
8DxpfhPFuRoRfJNmw0yaiOS1tpsbLRuKtgpf0L6vczW8azWDRoUgW1jb/P3z5YpC06Myqv82hckp
brwEBT4jcwZyf4HT2GcX16ioSgz5Pa3qbPH1ET95Xyd1qEH5VjIuWB+uMPQkXZEak6argXPNnZSY
AwBueKTCnMCgrw/22RXGA8PcgpTUnGCC7+9nOoaeEddIiqxoNQgSokZscKXASEZN1OjnhtaD8jQg
TNg3sa9ff334T55aCtHMolB6eF0+LhBS7K8Dwx9Prf9ERRcM3hWjyh8GwE8PghUIJyuVbwSz709R
eCptaqbxWaWRvFE8UqBYEHT/bxyFl55pw5HwHsSH26Zo3Vh3Kl59Fz+/vTeTFxgCX1+tT4ZXal5s
ZiQXbFKkfrhZoQbkTVVYwNHnOugNCXIyJuRDPirmsZLkEWoNAjg4cY5V/uFB+X1Q49AGrQEpeFYQ
Lr+/iJnPOrUGK0tYob4uFdQE44+mdmZ+8SMf8c/1r1+f6+8rEo4H+FLo0y5DdT7cNHvAQ1qHoLfJ
PQHyMywAPa9b7Qkwzs5GEFBIbVVYxeXXR/3kdWDIZiMIMYodDXPyh9PUSEqhY0m4kVostbC71Qd5
JOQW9axNnAs50272BDhs547RfqSM8/Xxf39UOTzjKpLvaa338X1wSSIeKMVamAeQ+2aEQT75QfiH
W/nZpWUMlxpabybIj++DBAJs4sKxZma5I0d1YZPBM4Q/9D5EiUE0O8mh+vinl/CT54fjTZsdrqwA
Ifj+wsZNZwGrz5APp/ZRCLww486KCSoLp848KqPA+sML+cnbAjGVoY2NjlB/trp+3TBWcdyhK2VR
W3vg/zCURVZ9U4I1ibD5wyM4NxhqDOHvBtauX9/H6UV8vw4ifx0yKqOKjdXs44ta1NSMqD8xlCbm
RRIUcDgTwKT/xkFI4gEMi3SfxL/3l5Sc1YnqxkQRJMS0BCORhoQ/f32M3x9Idts69gBgC5Nx4cMx
Es/pmZyZgAMjkDv6VWKYaR3Zdm4jgr+9hJmOxSMCTE6zQZC8Px8qFlpSTBet7XLy1WRRnZTGKk6k
ShG69/V5/b6M4YzYmGISgsLGPv/9sRBgp4LYe6K5zOBkjsalShAbcKZxnbrNq6Sv/YeX7u0B//hI
/HrEDwtT8LX50GYAkkgHjZYR4x5Rwrnlbj0vqec0cEh2NMmaSxsXPK20gkclH2qQSUjAfJ2cAMvs
IbkNWn0klQeVamCL61ZRguuuaLXnry/PZ+8OpgxtwsFQNdM+LiczzzMBFNHhdwLvh117q54aN6pR
5zlwoN1HUYHkCnOR9HICtOPvXx9eN/QPL9BUMjNYFDiUeiQTzserpYbktw7q9UCCVQylLbZsEhgT
1qPNNokCxXsdCMHDbeaVkdvcqyy3nXU7dKZBMrWdwGInwtPGOEnxyrhgbkyZMG3hN68j4MfAWcUV
DWosJo2lODfIoBvSyPxAZrCTLL8xHBin/AehLfeUDgrZu9B+oqvQrNoK5iMCPxTsQO+B1b2p/Acg
wOmQqPcWvT5SQay4ENmtppX9eNZ2KFFwUaSRmRR3ul9NuYPW2CN8Wcd1WQKXzwT0BokvVHP6EVVk
PGrwbIhsyNMlW8MkE6sAQqn5Ulj1QDxDj46/gFORDwJ2k5IXxrht9WCEXdxmPb2xlZZ7EeyKFhzf
sIk7XyNf3k50QuuWSa3F2gGtUSdIr0FjA/ANYRR/6aMsb+4huOXGc40DwToZqh+RoeWEqKd4AEp9
GM8xRI7iqdbTOF0pbZZpgLk8xegu8hDjKvIvP5FoT9ACGdpT26kt4BC8KDpK7LqoquBHS8WpP6tF
4+t7S/UKvlDQDh3IuDdwgWL5HQt927Qodig6tBbUxynSoG+urKrOzbU3xINLkluCNhW1nKh0faaM
CsnucJctOZKbQ2lS4jUlZgGMmGtrWyGVIL7tBGnCVL5EIGKNfrxvKw0Czrwyv+sEOGoNfGKa71dF
00TOeIazwqdLZeWGZT0IGTkq0ZCNHo6gluFAwLY02fAWOiRes+6fiMTqk5WhS0iCdm3mCPXyDHfv
s+wQrqGGLHM4j3WN6CuaQXwx47PU8mVsoPaEOoDazqrEHkS9mSG7C8xh1UZN4p1J1gzVsUm5xtuM
kCgykUaN1g2NhT4jlqLATzxe2G2D/cnFVaOfo1xSbWw6YV8t6yqkuUdvRyQH0MhhslfJbVEuPM8t
i3ib233WPcLM8asjRN7Wy2Ym1aANGoiRMETCRgscWCioXkQWOtGERy7r8TVGtUggVOo1zgq1pli4
ce0AFHOswL1r9aaKn9R0JIEDm7iWE2nRxJbsX5Spob3oy0C1gUsZbrgceEJzcDteCDOuyQxx2Rgd
d4gA4r2daVILZkpNeg3WB23IRtJXPcOkbweQDs99QF5IQQUQP5Om4NumQe7TLMpVs0zuodWafjMs
jVg6pLITmkDtA/hjAt5KqYy08LZdatoiIN6xp/LUguhyiC6qhitZ1D67pb1aic7SFy3pn4U/T5iU
WjihVZcxHCZNUuXfsYUFwalx8Gk/xC12ZXtOG1Na29EcSnlAzqE5C2FkaESqNEpAdpShtIsdo7bn
bAara4KV9On+r3J4feYtpKH+yg1sv9o2CLaDC8NV9EGbaW3Vqebc96OSdioJEz5pg1qCXV5BN5hq
4/eSLA37lbXtYGuz0tatEkAsSkbtVWn1omdMpIhnzi2lj9i1m2UfGCts/xa1bTMRqn+tw0hCTh3q
3aXfVHWMPBCmh/ihA1turXlCx787taA/s+8UCrN2REcrneBai6EtZcfMDaXubljp2cmLDKNa95d0
6IN229mG2122njBLwm0GLTj5NryXHacdZwhCe1ith1Cqiljz+inteRJbiburyqJjo+2ja6XeHypO
3f6sWP2tLtrn/bF3DbX1SzYpr6r/S96ZLMeNZFn0V/oHUAbHjG1EIOYIMjiLGxhFSZgBxzx8fR9Q
1WUipRKtrFdtvUnLTFMmAoDDh/fuPff/QBPNYqvz73toXjDK5lfV2PzH/ykas/4xVzioNFMLQKDl
sEX/aU3VjH9QeqWvZsw1mFm59a8WGsowvM9vEQAAFfBFsmn7ZwuNxpvL8g0rjT04lU24Nv+Tg3D9
c2NE1/HfkiE+HFo0i7YZZRgqWGypDYpP7zdsZupLtSoAm5Veet0c6JqviH16bH6Oh397mQ/HFM1i
B0q1XdVoF9o2Uqn3l4k608FKAJSrluNXMyb0WCThfaQOFxmk9xUxDTd1FiefbA4/u+q8C/+l4aRa
WY/ml6v2gescI1kCZejaC1DwBsIrRybjm5KBSfrlzf/zEf8XXLDrIsqbGigy/9dfdqS/3euHR4rP
xuodOAzLqpyJS7DRPV+px1Wr4aX4+6U+nId+XormnUMBnzL0nGLx6w0OEUaSedFZopohlKrJ/H6d
FY5/8/fL/OmO6GK4RFwAYqFK8v4y7OMxOhh9QgJNZn9FmA7Tg+AfJGRQi/9+qT+9Mqqs3JBLoZuB
//5Ss0bAVHO25SC/BmYwAs/JSsjDx7xte0/6w3C0LCs94RkZn/9+6T89TKoTqk7zlWOZ9mFvPEVJ
Y5J6mSw1PEvIIhx7X1Tkvf79KvMr+TA6GP+20Cj10lK29fc3iKrKSPnX8XIab5UExPFTutQuo37/
98v84ZVBYZ/FoCYlZUA67y8TNH2ts8MjR4yEbHGYygetvP3fXWI+a/zydWWK0IM6cLgTIpQwOy50
lE9G9VmF7LM7+fDAJD3OqHW5k7E6j6TUZU60AO/6yVTx8eVTU5hLNkS+UCBSf6sOx2OVaVaik89a
aE/W6K7Lsf7kec3f/a9vfr4En6lFQx+LBwri989rSPEF1s6YLIM63Ig2UNbktkIuzDO8zm7xyTj7
OLG/XQ15AuUFnba0OX9ov7wdLUnaJM5pbZpm0B/DPO899lr+D7bI4jhb5wiNT1FPTjrZiQDmo8vf
R8efrk9Vin2kTe/qtwc6K0bVsa0TTijZalSLF4qfzS7rxxcBsOOSBWm9tez4s/yBj/PHfNtUvZkK
qUMY5sdx36Dbb+qoIf6vSl26VU0rKpopivEiXE7fYCAH4hoMDjkOQr3V3+/541CdL84E6VKK45tj
qX//zO1UJdQ6JuQ3BdtTCpizEWYzzfGPf7/On0YSPVtEOQ6NcgrH768j3Klzk4HBqtHCgAwa67LY
g9rtXmtbVNosaQWM9Pdr/uHBUjoik4CqvsNRa37fv4wnKAFWEpdKxolWq+xVgJFW5bwRNvmmMhRV
LNnHw/sZgPvJ5ZQEbef9/Qd8nDh5uNQskENSpzXYRXx4uEiUMxu3bY6rNAWDWIfEkS5SnJlkE5JR
e1O3ZF4uCrXs8+Xfr/yHuYFQC26e5is1x4+3HgtFE5iA4iUGeuUKL2nhuZqsd//5VeBK02DFqs1H
++H+rDg0bFlqMTEv7UKNXsLwx98v8IfRSU3OwiRgMgVRgXr/BlvViVK1Jel84ti2FlFBdoE1QADX
MHX+/VJ/GKAzygPNC48NQceHfYnSi1aqg0KYBmbaU6MrdYKss61fJj0a0nVcaPUnW5Q/X5FJVWeT
Qu9rvvlfhueUFBzD85CdUIEHlpBRiM7FZB20Tmdnm1XtJ5/DH8YEXx8F4reuOEKt99dLOATqxC7E
JJnITZ6CtsiqrP6PhzytCoHThFHnIpv6sBkSfuIYUwt1hJQgNMDriaKK5t74dLuxSn5ysd/vCPcK
KyAQfmGwAfswPMiEEcKUEEf6wLxFH3zjd9YnD+33lzQbZMBgz50K97em6FT19UBMLhQV0OCZRro5
wu9CzQ8VdZu/j8Df74YlABcMK9+bSurDCCyFo5TJGMSonSfin7RYFK94rALjk1v6bVqcpVhU8NmA
05Dg+3o/DtShK+0iIm6xmIJYLHqhkU/UYuMYEpwL6KBd6Cy28vr3u/tYR9ZspFL0ezSVLQVtio8r
QJKwoI8KUSVKftU1lzDX94VIzqIztkPnk8dtQlt7TrXpk1X9YyPv54VBU6MEoVXK1uL9/YaBbMch
58K2/BLWV6mPH9+SB6h9ZXAOjGqZ1JcUi72LjeCTe54H4Lv90ywPo9mscuxhDH28Z0ubms53HeRC
K9yRLeS6FSjqfbSNFlfD4ruxALdmvVaLPfCGT+bm39ae+dJMzXweM6voI5Ws81UzYOkPlgNIOGfQ
txkuW1mGZKRxMbfe/P1Wfxu8Hy6nvX/IKNsdIAc2lCKpHUB2bDh+fTJDo1L6cFO0AqBisa457Fbm
ReHD0O3T0BhMCWt9EICP0dNMghwClVpnbKiETQ8qTxwwD7Gd62bApeulkmLvQmg9FBBHFSy0GPh1
E5K9KF2M9IEF02ewrGS6MUsFMKyxL9O29DS7Cb4V+tzuCux2W2XCPlm+jt2McbYy8rikHUB8bWNY
yUFHBEL7Qf+WKaO1KKzxJTfkfTtg+yrUFZf9QtrCRhrf/OkuMzVvHHtvNPJTOoMpwGpkMiKXQ7sk
/VGBzul+terSGyDG6XVwgPzhGZpNiG8CHKXamCYWcZNYl6L17AobcbwN9PsSb5WZJZtuZlXaxYHa
5JYkjPvMuBVdvu39am+EgFQEYnFsXunOjHMQA/me5tclrKpVayhrh3A05HenRAEIo8FqtEKvRfZe
DLqxxB9YUHLsD0YJesUJUXE+tPl0HM0Cw1q9lH10tkYbYJKZqQusFTkdNX9VdDoZa1F85zfZNsUf
bkr2CtRla2IW2VVsgqlCKtid83qLYgul/11jvUZKSMJdTIaDbe2Kenh18SuZrPxAKi7YgwiGkDQi
ta05QaQMqupIjshGj+xNbMW3SdQ8CotgQDoDhOORt/tFhyKTR5FnN9CtXZoyfblWSED1exxSAD9d
M1rZMdHUqr/30U8MRn/U5Y8Yl0XkSjbEebo2XGCVeuONFvCtsOHgSHr2dO+Hzb7EVV068coX40m0
WMv65ZDi3AaJsJCUlJvIAxY0ufehSX/7pifdEX5yeXKtfatvde4hHok0AKjKTtRf6G2yGeNz5i+1
8iXE8+IAChyPIQCtcVOQ4F0TkbQVs5MfhL5RrkDaYGnY+BkJz5bpNcFjHn0b0mslxt22kMZK0Dts
RXxHX2pvZHKpwjlx7GQTmnDWo0cl6R7tTCxlWRE/ixAgC5eOe6xgqCXYHDZw7bF921DmEc3Vd1WF
iwdTjIrqMyct5C5Q0oOcZaH1U6FeBpPcbX0jjB+936GCkUul3huMBeDM6jFt/Z0eh/dZQ8PGPE3K
teFuGwnDMlxp1sVEKWdW13Z7k05XLX4srNXrFI5tGITjKgLe2Q8nHWcnvZWdrt3Hw4/JInOCzpEQ
Xye5S/1pBZZKCxvMkwU+rwdp3ibdUzfCt/Rsl8z76J7m0NpIToZ2Pxn3Rb+rh+HODK+GaedTg7dX
uu1N410lwYjR6LG0U0aDgFOvWz3WbQGniQQTv92LoLsSNkHCjVXvnABvC0DdLlv3INWzcZdGX3wE
Veq0Q3mIQdBprue468q/H9RD6Hy1tVsQ7YpYFPx5hzRJJzcOzNWcP2v3EYcM19ec5eBcCeBQbXW0
2m4Vsk6Z/JN6DKW5bnkzs0kHeYyJrnFNPAI2zNi4E+XCvAOnkYYvnbky3VPWnAdtT3EKCeSiHNiX
ZavBPBo0MZXuu9oDrSK2HBCo678Kt70qzfF7LsEWqM5DLBr4WeA/U6Of1mnbLSnVeCSCdNcjJSiv
qmW+8SHYLxq9gbdVTqRh1VtS6s5j3Gxq4GylVq/SKfnWzah8my+XqKvF0I0DDn1r09vhtk3Mh3Yy
lkbg73HozTkf/sVVCloAJQZUvrhCtS4TGa10n8+dr3QLLULMMf9gi1wAcKl7eMh7fTKO5BPdWy0Y
BdXfwgcTS20APzIEG7VhRAK2qLrqxZCDz3S1Z0LZRQo0VfHcArXlfLarc3cb1+fCV6/Sdpc6014n
p5k3X0z7qL3CVUjjlmIYBYIAB77CNyFubOwcuOyIXMOBT0MLS5induvUvSflR+0PfrjO0rX5khCE
dhmGyBsKULnbHEpcxjRN6HfzKuqZb3eQ+SlPYJ14kXlxqoeqXSrNNnnBx0SyDQE1gtoplYrRQg2g
7SeNNEDWKnjt8bBFqwe2Lw/OU39gqDnFVqlXCgSPYt2GtLegjuFWXYAri7NxE+jN2nG+WFH6NQia
W7PvzkH3HVXsQgpt0QXjQqvLixj7kwYakPCTK70p5JIIiIXZw2apB3OtFPZIeSJ6klm97lL1tjEI
mLbI+ysl+QSMTcLYu/uWzntDDw5Kj5NhCMZF2D/pyUOSfPHFpTZO1vBNFpvEgsSHQ5QuPpPddTd5
EZMjraCuvx9GBnkJ1jjxfNbE3nmszS2hw276LaNc5KIwTr617sXoXv0QaXp8V4V7opCi4IC/LRKH
FGB2GPULJfoSOE/EIkzaoo2DRdJXDM8ftPJHh2CpDbBrVjTC45o1kpo8eOQUAL7rhpgbQz8r9a3U
iF7wlzBoCrnwnWXa/2Cn5VvFqqjKazd4hO+1DiF+1NNDL84GpvFAwySeRaskdo55ITzXYJFU6u4u
z4dmKUmvAQCSfE1FuwYbu0LJu9BinSKYJudoLVAv+qmPI090D0EUrdqohnN3Y/LrA9hbZJ8T/xtt
wPMbBI6J3idj/qLF49ZGZc24Lfpyk+IhLHZJvA/cGTkzLmtwxk1xiyJ6gbDUo+1z70vlQTODcz+I
G0scVPdFFVe6cRrBETeDuRUzKlLel9h92lyuFGu8cvtwX5fxPQ6y61hzD7Gb7cbx0jTM47ciQqOS
3Lt2c64KeyNHcWuoNvZA8Uz04SpqJo8MJKZWazdMNjOtBfvwJdO2ODzIlz3n4+0AZsTWr0pRQ6LO
vK7YuzYLAUe/NOD9kfeXpd86c1iRIcW4AquTn2rIg+rWVhZmupb+uiTcImvZFWW3hgK7s4/Wdvlc
T2ch7+GLW/mLn5GTaU2rSLPWEnwZGQIA5zAeCoiSnViM5ldbJZ9KcXnxkcdWqMme/PZrZXZHdr+b
tDxOzjpWbnv/i0vjZoT/gWQYrM2EZ5NwS9W4yia8lt0QbCeECGNSXKwR96AAsWmzu8r6VVEzCUFH
6cMTqbErtUOsqtdXcDa2VKj2QsptHPbM5wQjJoTozEkTjnnb1j4GUFhenIlXakNGS1D5zxVqgxXQ
kJWDH6XPxK5VAT7PexWeGMHS32pj32i7UeyNRl0RLaL3w8KJosPom5uwBAwumSBG4Qmj3Idjcouf
9aBTJ8MTucuG/Is12TSgs+6omeZNaDw45S1waLQ0yVpArVTb6Ego3U3l9Jse138bAv7aF/IwpSCB
lDkLxViPkXZS/H7ThuoOMlcRWTvTPynA6+BJA7esn+PiEvT2Yxoe2qm8TTl9t+O8CDQeCLi2FEu2
E4vefNJDopYAqOjYA8llkpehdjxhR8wr92E3rdGV3Y+BvgZE+5L336cUsUtKpmHrqdoLTu0QFSl2
YTCS3Zl+O57Wcp+qZ0PepTYQwTbcJQMwR9WdoGszi2plvvJdk8DWtHt2HAhHQSduxv6lq9pdaxxV
39NZ7ZTRECuCNys2U9PAnoYDBSJST2jSXcvOH72G4KK7tmdVN63JX1f1lK8To3B5zRDzgqFybqlK
dYQDVvnJTGCLWWpcLno/da86OyuQYfnjJmvsQx7rB7WING+CJ+RNyIwWtklwckkUh8W2wq20W3VS
T07cWHDXolU0Gl5kZdmGU8Naq4IHOabL2Ek9LcsfEh6GTbp4YUO7qmqC35RrxABnuCANYUeW80DA
QL/FAk4JEE5U0ZPpdxwEA8RWrhiGfIiNtrcH59RJODgDlHdluC4N/OFOfKwAgQf5XdB+c6VBTdiA
ZL9uooe+3ufDKYajBmUiwg/cTLuM5VEaJ1fjjCQow0Ash1J2MAY8OdJ49AWUK1DktA+QPV8PrX+Y
NGvZhPfTjBQCqIEuAp+gzXmuuBFpflvVL6b5vZBbP+2OwRB4ar6ta2q1o70KwWq0nNc7+56klJVM
5NLP6qVFPsKceKM4145CBAmjTMYqFUO5bEaOH+64yBhPo7vVrY4lZ4aTaE9BEW+GYEAzod3xyT5m
abUG0we92HUvLqL+VDXYu3QLNyi+VmHnWWic1BxUrb9pgcaiWeKpBV7lFFetSs4YK69iPecmzMH4
NJK12SU+afcxk6yzqtqj0z9nlJuLgd2Kco0ve2WD/4/Nh5hZtOuMRQoDyfJZgDmZ+JwPIBwW6t6X
zTGzrK1U4bCV1h4a2Jiw7F0NKH2G6lrPgO7GyRUH8IUSVkuleq36CuRQu4siup9N4IUkLiJf2xkG
6b9RsokDn+MMDR3LulW6CBZHXMIWS/dtlFQvw6TgUxfXSokGhZP3MjPKDS5IKvL5msncyxJGgF+s
02G69i3eiZVNd1U+/gjITDbuXXAEyUFzrt0xInharkzQsehDy/qbZB+rsRVjRDhWeCUCEy2fu3el
VzBVJEm1JtV0DDhDRJt5mR+D2zy9KQx1y3voITbGbbUwyORjnuw5v2JLSK+s4MnQnsjqtILrLrho
lDaxu26mNnj1U1IY2P5lQeilAXiYksy302CyV+YwXKYbch5Xeb4Lpk2sw0ZOt7SSTwZHlNwpl0NL
fZEcB7M/DUiukXklYPOttVpeOIsZ2TZCJE0YRz1Xch5TEFdleHRc8tWWNSA3Ejvqoyl2WnrX28vO
3Qk2qHq5HNnkme2u8zuvEdvYnzapPZDiFQpvyhTJabH2EkUD7PvEqaFQVmaz74xN7UBsUCWQqPw0
2t8GRtYC/APoii70Pc3hMf2QFYDCGr6vJXnc5IJIc1kFI6xoQDPhPmyv5xgAZddZnMo4tsKr4uhn
rd1q2doHnzYIcx0oROSA/ng/+cILw2+RsyzxpbVn33+alG+iu9LGhRNu7BGq83l2NGfFi80EXA/L
OPqmkFISnXWOpgqCJwj/nD9ttrbDIcmjnRvunepa9c9NTHTJyH68u2naR4VNMM34A9jSA53AG0La
ADYvc06sORWeBhRc+dBb6l4BBuEbUGuj70p221OMSd1xnzTbqn1BdilhJPigp7W7CuywFS98nwaP
/zyCJSrBxejoU2ZETQjAxYYKUDN9IeIj+DJIwyUpoJwYp2U03VNImZDYk+tF2DiZn7Z1IuVt3yj7
aAJ1Xt7VAfPWHKS6MMLb1qFR9WLOoXcZ8cMI2X1Y0369VgzOnpyQXE7mxID21oqADCRa8Xjd8530
zmHAVFPg4IHtkLL7WY0he3dzP2QaBXr28zEw8Uw/I6055MBxZHFTOLEKLVhlU0hVAHZcdt+7Klet
7ia1hGM6eiZEG2LD0GzeSXVvFrCjRwcMNTn2RrPSg3wVOSB/S2Od9uUChtAQQNsQmwCOcsyojltW
45qDDu5NCodGcVW5ezSnJ03AYDrpJfF5ko0RMrcuSREZd+1ODoaX5P6rVJofiF93xZTtFDVnCoH6
IqcvAzbNKokORpt7dJWYuS1A1dFZoYKvqmThkGpBnYYCxmwm46hPjo0LXEl9IWJ36dfntsr2XfnY
aBcXjXsZBLu0KNdx9N0ITnVVX7Nd4xZHb5gQHybBbVXEQKHLQ5YGlLdSudbnr8Vc1k5qkySSELVR
KZzkfOjMrWD/77pVtCbRu1y3jhUfGxjw3DT6xSyqW3uRqYB+jKyhNtb7dGQH3QevM7NEPDwoIxga
DmoXOCf6F1PSFyHbIgItVYjOv8OHbANf0ggY9Z3yudcopMH56dZ999JrofjaVNlEEvw0GEwQZaDe
yFxB/TyNBXjaGmsbE/akPFd5k1XLPpnXJe45vx6DqGf1HkC7jvwdfUwdlFOth8khcuLJYiFXSk5B
JTEi8CkLKnSNvrIHcDsVSFRIeERDF9s60qhEEjf+bLrxdHAS2z6gMxuaRYT6d6sLK71XosHKd3Vo
yNtssIprqrMEuvQYta5qNJTbjkYzKv1R7tseVDmAPlP3irLuN8obCwXq/YOBnYxqlqbf11mr3fWO
aF8zHKjfSWUW7W3UM50gkBWjs1GmPPnqBJHcI6IOb+j2+f4qUKr0ReQtLNEpbNnXlCaMX7VVyFQv
MrHBiAAGe8zYra7ISxWeXvIWVwjJ6CinblV+Qbdfb7CdQt4b6UHXRZM/WV2nnmuTewryotv6uuPc
Vh1+38ik1AqTxKEGUJmC8p7pDzO/r7kUJiFvuaLAEkarbH2JKaIeCQycM8yjLD+bbl25VPxgKakE
HcICgnXfL7o8RqVNe5pzHelwyE6N/jWvRg7Ffav7iI4bsrYXXdoXD1FndLqnjn0Jsiau2r3q+BE7
tlS/pGNZElGbDdcZbO9nx9eGeuVE4O+b1NW/Z6buUkRterc9dfVkxms59TFDP0/qejVoLKPIeQYs
2krBzkgLBJTANs6781hAXYFJ1YgbHLn6qRU2sEPFcORKGzjyy2pMLhZ7p31rQfsXkCivCNq0+fRH
QmQKUn6pNoJnsWxW0UnR6uegEcQaaX354tR+eAyr2KbOjyqaekGq9g91OVUz95nUu25w8K9Tw6LM
ajA1Z73a3vn2AIdGrcjj6dFUxX3KjNEnznADCv9tEQyrs0LW8bfBjKCtF2V/0vMc6o9iFWT6yJaY
xGEhzGJB0hF4oTzNKNuqQl+1yKvVM5h3Mo3jksgE2hZoyjaGFnLQbxthNGvopYCkmjQVIbSwuMV1
bwad7xHzC5C4g9IudyVJEasxswmC6qZqvqYdu/GezVwmv2SiK+pbk2SMfJ9kuNfOORt27bZKwhJR
tpnN8eKoMOSppiZNpHEZd+VdEY5mfOzNqq5PMPac4Qk9ggsZuG1b37PoSToHq8fYfyesTK9gzSY5
p4pijBPrOPTNBLsrHePhS6Rrdb9LUEdKzy5CjuoNkqJhE8IfvCmzXBuPduuzkyinnFVIjVRyIIKE
3fsxCfLJWhsydZptTGkoPYt4Cst1MIBeX/oaS8SKc4dVbPQqtKipqMNgZIcJCI5z5XZp2HtIWUEj
kTSguqzSTRVf94EiDKxtrWFDY8UgFuKzMZOo2CZmqLoHNzVu4n7e3RgB+hCA4UXfl57DPkU7lIox
VNuO0K5uEVP0eArMKE3wwEQ2gbEopuxV2w46AQBoCipWupBjYFRYGfBk0G/lQcclSX8PhLBY1GZr
lvuIzHjqWE2lR+ca+WhxnY22X8aLpDP88iWWuZ17TYcklZJeN6armPQO8wyx11d35F6Y1ZUwaunv
zADM2pLvKSWhMAYFRi2yy5qnbFB7miuamSb+s8Z/7BsLJqWJ/eMQwbdLlUay7o8Dx2SOAUUzUAEq
cgqZulBy/OFAwuruIWwKV0oKWzqmb/biraRxJCo5FDSkkKQ1r1buDNZOFL7UFRppeRC/9knEmlZo
Sd+TtGBVUeVhmOjv08jKT5PlD0CjHayo1FGcZilaeyS7oh6H8VApeRnO0VBmZwMF0Mc5MUG7jfNR
jrR3EiKxzHnyuI0twnjvhU+iRUCt2FaOhuJOT0YUZpwPA0Qw1SXQ1DbYFZqMhte+LS15suNC+iuz
B5sG2R1KzEsr+4nNp4ZzZtW5To3gjPQLrZkgz/Iw0b/qtdV97xOsCdsiyzhoiwS02mUqhjTfaGan
m/lCnybbPsrJac2XdBjd+hk0V5ZctyW/E8rfWKmg87LW3fm52RKgzok4eyKYVlgPVjN1JLAodsqx
UI/qodg3JJR1J60cpbsvS7eNXu1xqKNV5tqdNvNZ/LG8L+DmVxvfSYkeWau5dICDR4x7Uj1DC1rv
xEocHmPXoZrW+X6ldsu2yRrz1X8LvJx88O5fxNgy6hb8KhdHRhEaMWVKJnPlMUfcx2EqwDxwHv0O
dnFPnpjY62puZJtU6WDAIok2CGBuLMVHhh8o3WOBiAR3UWYG+QFUzsgpkTZuKDk65kXfwt0MpkGz
ShqIUlObL07RBmb22tDpB/dYaHTZSsWpJs570D1p1y5EmiiZaS9jEWgxPgCN/YOeqWthV+ZPyeH/
Y9H/3Oj/i+i/iprq+8uvsv/5P/hXIpVAJaOhWECFicSf9vpP2b9u/YN/wikMUALFCAq+f8n+BRGa
QrMsx0JpzWl9li/+U/YvtH8g8Iahzx8gkYyElv9E9g9Z9p2YYlaNGCiLNIGIBFv0x9zLOGx1VQk7
EnfDOPe6JNDoPdNXsN1yUxIaeiFmOPOwT61E3n1LczfEUBSk9Eiict3D56GkKBap43bg3Ss6zRPF
5MndtJbVLy3p1lgq6/uUQwu1r0Gu9Ky4NvPPBFIaj+pXTch8G8jyZtkXAb6s8R/kKJUaZD0TE35T
PxmvInaRpbXWYMPtjJocF6jixS6s8/6AuGqT1IU4x6XcVGnCidut9FURmYQpu/eG2Re7tsTQnI62
vXPLbz3LqIdrgkoSGFMaG+Qp/TJYrn8qV371CYg//XgepU5UJqdXzfwg83AbZ3Dpu7IssK05s2Mz
1uw/6KsQF2Mkh9hI5AJ0KjUwrCJro69feLg0cjJriyYj/wQq9Qb9+EVfMz9LXPIqvIjZqfFb7Hyo
K9YUhqGx0EuiaIZcbnvKqftcEa923OwcUQ47fSCkivAKq7TtSxrTvsgs/lICRYOHHyR2fTuONLJN
4IM9wT6rZs7l8FHCb3m64NJG6t1dxA3KIQLeq4IVVYJM5fhH6ac4R3NLPdDyY2cqxOzRff/kmX+Q
oL3dJF8ewB4AKLNX+b20piFmINbn4qidTeWBjvqzZBlZRrbyY1J7c9XC3l1X7nR4CwXq7ObGBGG8
kEPHKWkMSawYip3SB/V8nPv6yY+bR+vHN+Ai/kdTiHJanbl5v4oY7Yp8oo4c+gWbN+r9CmFk86N6
GxDgf2HFOnJj1eGO4KOrFn7mZyNyHnEffgCgP+ziMDDYNL2lM/6ioiwLNfQ1ozcXuECOYREQgSCd
pXRCMjglFeSipBcS1+zHna5Lf77cjpOgN8d9fvIwPoig5jc1K/dUmh14pZmu3j8M8ogkqUJIPEbU
UgfAj7mX43RppZUfzWJrOU2xo+VqL0sXsbUvae8QGr5+++QHR/fX/Rh+9nx+/2IBDuK0cfk5+HY/
SmhlxWjWy8hYNPaUbmbycB6Kc2gpL2+pG4HUzYMTkUGbUEEiv7VZDQ3lB/zD2wqS5yfaw5/Xe/++
cPQD8cJLArkPUOP7Z+QUkrSUnopYYDe9Z6uNV4GiW7TG0J8539fNujD4gTKkXdL4VUCJjexVLNRy
zefsL4Z5kqv0jEnFYaApHdVbduagh4GTRr5vr8cypakk8mfI9+YwkheQFChFRkoiegk+eKJvniRT
sctyZtDZfI/DgsDcYR93sXMZRtjC9lTQBWnMFeBjBAYckQ4D2JjSIACjmnPVfB0AGP7rRxU1hk05
b9ZIHQTVvqIcmvu3oVdOsdjWaRKtJi3nthzr4Iv6xkiLFzTFBOxFNCNj9SDnKb9XkznpYOC8XCAZ
cW2lWWulQrEoMcjqYBIdOX2q5o8JJ+tBRpa7MZ2zrY+vlAvNQ5uXXlJLubGLmF1Vgl8sTQNPJGJu
xEaPOgVognwqLwrT/KaaMUaK2ZZLsOq0tWPn1fJ5pG+frW5M/rYjGAMu+8pMOmU56g4BYg2n01BK
56L3vrbujbVF68krm5JlqNb4yNCuJGFWblGaP9uFq68bkxJpmuerPLMePvnW/jSuUQBabAawskJv
eD+OoqkutEyFQPe2EvVVfVR8rcN6zCGxTWsvFA6H797em6O6Cfysuq4TSULBYF06XX6SyS1+n6PB
UqFKREJuAwo1Z+HiL7OQXeK4Nju6DATM+Uu9p0ieWD/izKwWA0LvBe5IZWNDJC9qHvNIih4lEn/Z
3rULwyjynWxpHrLbdj793rjwh89NQ0/MhzbritFIv/9hrl/oHCVHCtCJ7eyA+sIXIDxKVVWIQb77
TALOTe5axLpAnTDHvPhEhvpBAcvHaWOLMxwMJi5byLcNxS8PplHU7ueGIZ73VX6gHUxOTuskiG+F
RK9IMoVYOl2lLd9G6H8+SACvmPDfSBlQNe3D0hlmQTQiZGSQCDVYTKQS0WD1fxhz6qXMgRUogX9q
yXAB757Za1naD0jJ1Lj7WsRa/MluBePJ7y+DzHrwLDPaB6zFhzHrImRURioLP7crkU7zqajQuSSV
/7UJ02GtwSpY9DpaAyof0VWRfZ0wqb19lZ1BbwJ1yb6el3M1Tc6KGMBDmywybxvioK+PMO+yJQWv
5lwH5i5JlGkr5wvog6rTLVaM7dv/q+1y/yB0PWLale4RI4J5SG2o8GhK0yXaS9eTij6uptzNvHYM
wfaTC0M/Q5FfnDCJNnafPERMejAXsmu3UTPg9O64CsE9V2x7PdQQKtv00FmHuY6aA/WhN7KbOkbk
omfOeJfRh/7S5ckGQOl0eJuI57xX1ycNraD7vDIsJFRW7czSlmLct8jfiEYM9gnxSU0XRKg73FPV
Q5htiIJYxsqBslF4efvFSW2yISIWSfFZi4lekl+CkG5nrj7CwdcvPr79kOV73ZX6ZmiHdiWBbqzf
ts+TT8eqBCO8UANy6mqX5SPY6hrLRZIOPXQHVT1G6GbeFnNF21duDIQ9W2dVJ84RwtchHhEgIMDq
xB17z9DzjcmhmhLtyUztV5aNrsvx9fS/KTuz5TiZbVs/ERFJD7cF1Veplyz5hrAs/0DS95BPvz/K
O+Ks5b1iOc6Nw5LlqhKQmXOOOZr9bdtPW1/czTlNPOOdpH+d0yqw9Z6X6FtmqOuLeh4VjFdP9rmP
tGc4u7hnQyKRVd+/VrxNVTCVM+dkNydQYpqWbM4j6VeyS4PJlZdq6PS7qM/fqpSmxpmtO2WyW2eF
ulaWw3SgxOEk5tAJIf3NmDEh7x9yOUCPLddoyoFMQUN+hwp5NgQMFJvje5PUZD5hnd2i6m8UB3Xc
bFvZYYcvB0hdX7d6vELSs1Xar9oolz1chXKbQ0s/ZUz+61T3T/WAtTk4Gf1WP7wJt63uhpKyozH0
v3gX6f+3SlxVYBYqOxjkmImt+/e/bEP5HE1a0xErkmRKBPZQ1NtYYx3ZhcN9gliot05IJOsQTsRM
0hjQAmSSZMMywsz8L7sSHfGfe7JlQs7XDZdGFr+Qf/8whJQNUaISZ1NaKnTKpLwfvEUc4r5PcWsu
oKTd1t16puISRAQ8kuXWMOy/7Uf/6aJgoQxASeMOlvfHdgTdyxtkT0N9u1ut0XO++4oyS4YShLdm
+BKqOl7W9u3xdklQmgaO1pv//y3OenRSn3Kgr639H0Vho/q5bRinbYb1whM71G8LX83BrRkHFDia
HQEWeMHAXyg8dSC+9oi7x3JS+L9HPVYSnkuXVy4QK8vwL7fr/14mtMj4v9J+EVANnvHvt8sC2Zqg
pbKTrKUnkWMpzrdsjHG2Zl16GdQjXHfWmLfdbDCTWu8bVjnHpeJi/vfPsj4Z/36ag8oI28IICeeD
3/qIf3mMzUT20VLyUW7JimQy+YwIK3/fjmRADBWn6O02/fc3vVmU/fGu1DYAPMj8VhxnLcX+5V1d
KL2mn/QkOzVLdtB8O79S4tcf0irMHRqjJ2K9v2TRpXvHFz8Ng9xZvJA40ZvoTuYuNL3JevjLZ1ov
+r9/JnwVEfXoOE2Qee7/cVMae5bMgRlTGNN3wEH7lFrDdsk5pda00Tb1zSMsqHQfS8bsZGLA8viK
kEHurEjV5KZOhFpgPXfbVv/7R/sPoAS26x41B4onE6TkD4BnboTfToVFPA3ctYucy6cOP3RdLwAH
0I5MLvah6TIYWzH7V0AoplHrI2OVBhRr1YRmOkKLKuSnO6TltiKNIdRn65I7Js45lkD9WNIHqXQi
JRGDUKR8z17vp+9uTMSj7NOEShw3niwvSO6J4H/ldoUE9m8S0/+ABfF7YovvY2i/ajT/eCwSHjXa
RThQVV1/w5zsyyV5cQUp7LOoy5mQyZgI7AFVQYdFAsnO9lvbjMm+i2YR5Jb7l7XxH687VRVI5AoT
AlT++2OaDePAGHPiuo/eZUyW/HDbTapxlFytCGFNob8pmjDFsGaranUUvk3iR8rZqydqZcr3EXgF
jL21lopnVR5aPdlPqjJDQgKPELHEOTMIyWvde6JjAMDg7rhCI640e8/z4bPXyPC7rYQhQljh22X1
l63y/9bTIIcoupBvAraYfzYaDlLxwtdWmouy7bPjui9W2e6JnKi3Gd5st16wUHI8LsJ++e8P9roJ
/7HkMMGme8fU1AEJ/uN+V77bRjLNwKHWbpQRRUl2Km3E7T3dLLVCYrlRRFG5/g3E+POtUe0BrcA9
Zn6O2cWfcuZoKOm6EscibrUHOYC1P0UFyqoi/RXhe3W8tdsio7Fx11ZCFnl1zBv9sZa2BUsTbHBJ
Vnq9qwhqF8yHR5fJbq3cv3zQmxnev14jQCjUr6QurMgkyuU/nkG9LiHiMmpnqxS00wRv7dt11DVN
s71XTHSufacTArlQst0+1sK4jITq5Bx197XR7LsJJn2bz/cR6MN9a2fPtUtEVuMJAlX1eJ9hd6X/
rTwySGr44+aa+A/QxQuHfZ6j7k+YqFu00vPaNarYMIpt2aEByz3UA2VHlTJqO+ausMnHeLe8ZYNW
Xkxp78lST3cQipuWo5pwM+RDCON2OgEXAefDEs7Q7ysDSZHyiRIfO/vZIp7UGsgpddfE0rVGz9YM
044w05bhHF6q+9Eil6iO1L3tadnZt78wUIkgcia/mpazxDfrsJDL6zBa+gY7x5eRIm3NUl0QcTAj
t/dIeV51DawvIXg1nuaY+OMnG81zIqcPwJ3rsia1uiVjejuXHXzzbtd14xHyi31sCXglLevb0pvW
ZR5c5+J4C37TLRiKkuxlSNXsYJj6j5gdw9LhjGQKhnftwVjM5udlqn+IJV0ujiJldhxruE6R1IK2
sp46MNLDyoqJ2/7ek3F9WcjNYEZMZVw5HSE5CNQatowsruN7aSXzz7o0w5a1FSAwtR4GyuMgb92n
2M3JcFvxxYx0dmVWdzqE6niKabMSJ+wavz3LTPtZGUsdVAQ9hu6K1dRZ2UIqafyjyLyOGK+632pQ
sB7K5nX0a/t8q2squ+Jl3Pj5NxqUJd7jXquGItD74ZdGkvFt1RuyLLcayG6QpPP19h9BAmbgL/Fq
VHA1R9c391XFcwIR9z5xxVfVmB5amzbbyLb4p5fja+pAk5/WcQ74QXbom+hi2SMR9QKeRI5dWMiM
mw1Vu2gLAehwCgzOkQnRYjnsFBLXszNYcJgTiP6Gd7HdpNraZp2/rx9zcqtyW1Qx3NBVCXT70krx
ApTZ9LuM67qoD1Rhj/s+prL1Ya6c4mlkVGA+W37Tk8fbWltSl40wtuuOjQfKipeS2tlP/ZV13OXW
+C2vfchXdbYbWxUhKDbm06h+1uSSXFY+0ibW6w2dqHim/2+Pox/vbp3knNdGgIX7wezm8vG2g90u
OFYsORS+yNkuRNH6Wjmfb9BI3Zt39jKuPvWcuQyn++DWN2eCGZVT0nXWrtcdl2g+G6WCodvDr1bI
xXTzVbmP7NLiMIPHbivSufJpICVuKYodzZZCq6QTLzqrXSMTUIT1j0YfVkma0Pb5WqK03eDtKh1l
BaTVZEf2kH5Z0galYF3EqFUQqRaacSfZprc9mDxEPzBDlGYBhRqkHV9F2IuUM5m6OhXK0pnDcTY+
Ce7C0w/f97eYSV1cz4HCBO8X2W/nGOWRNZvdo1emxSVvsp9Q4u4tsJu7okV54Gb4JSwIxHwAjlQ8
zGZshrNz1lNTP6SS2GnYTs5WV+b9rRpNl6ZFgO3RZPQlZMv1J6TpfaS5abFncZAtgqcIx8tXxtRq
wxgD7jUSmWNsYysQZ1p7R+J11QDidwzqg8HOv2K11moxlVdF8p29GOVZ+Tgs1mG9tt1miVyxw19w
W/t4J6aeRV5aV+zyqJWXVFbbAu6FyyWz1OTvTKd8Z2Se7nvV/Mijsggyaz7clrkifRAoN97xMj9J
JOlPA7xtE3Vs6FrxcBF5Cbkr6rdKdNXv38bREu+crKJ21ZsVPPxM7QVQ8P721AwLecblhEyytIma
0LLuUBk2qW5jcujmLsiFS5yanX0UkUlupCdAiWvf3zlDvsft/iHyEljfQj7BI3nrYovNpWr+MZIs
g1NJczRbEAntykXk0Fw0aZZ7j6L09k9+zGBT+iSmTSyGMBvlm4v95NFsUxG62tSAF2kll63CZbFQ
2a5y84pwRoRarnOa+ja981ClzEjk4iS5Tvi7bo1opRXyuTFGj44zkqJDcu+4rXVf4fUZmJXatcwJ
79wchpq7FGeCBWkWNLT/iXvxFnLo/HR80Oz7IfeySyVmRaxxp7bVkhd3c8Qcaf0Kd6LuIcHcKSR5
OZjsMn2W9UFkyxxaapj2M5owK3K8vVO3PE/MeRkJPOOsnQbWWAw0IYTYx06GTMJWJCbMi9rqscYj
NEN1d36l5OxdWtiDG/Ci6uihCu1bRJ1G2qgdqdbqaDVWvodwmu/J2YZAPNAdNFlGDDLzVsI14v1Y
2RFYDOHvOKt2F8sbvoPbBFVZp89TirWxJQsraI1o64mGUbjdVxdTgbsVS+7D5XzDG4smys5PKAot
cu8ytN3SqY5pfOqHeWvMFvlAstHvVJOc5KJ7D3VeILJIikLbxgmkcxweF5hx71DU0r22sLXGE2Ma
1WBQ10Xl+bbPrZOHYxXTKFTJcFykboezWoZt12thamKnttQ6XBATRVVdwcSq7MOtuW0wvI8tCZFJ
Ux6ToKlA3lGrixmJB11nUUOdRFGcr9zGDpG4HMfVu3Le4MQD0XsdljRpdRVjOp1guoMBz/21bccu
LCvsmGWpHgXGaiGJIsBxffYcR4N+jHFY20ysrcVKumdTm2B70WXAD/hU5uuo5q0p6+FFYdIdDLFf
Hgd35VDB2SVtGv2103J+agv9kQ3sPPe1DulGM3aDa/+67f0xaeCB3ir9OUb1VsoPJnR1P1gntZ4T
VYpmd9Szf24rCHZjGCFqhRnAi03yfHsF/Fg2k1CfuZ0jzY1675lmfk2E/ik6rX7RJNKcRLeLhwFP
1bUcaBtdZ8GJ5EQSNcefZp/tiIAHx4OLuo51UirXTMXdvc4BPGus6hUBuQ1cbp9jcmmmIJCf2vjq
kU4Hk6HLjpXQv0Vdz5BqhZ7H0TvZuaUFY15prNrCg9XHcWlv6RZswOpZR2QKz9rqIFoBKdq7RPAR
2GX1UeMuNxCKajIdgbH8Q1prbuCugChx2skWZAb3sy+HZPZHOC01krv2U+nYtCSRP2zlDJxeOF25
i1R6YaSYoZn3kt8dC873FfbKOpzxGwbPNTrYdR/tWzk89IXsQx09CkJpMrMNs72z1VNLO/17qmxY
oB1lDot86Ga5bdzRD/tpOtyQ+FsxsWSzH+Q42gVrLcJZwWDPw5l5LXaUNI5ORC2GurDmHWz1+1Xj
Wr7N0BV/388EY+kzZShJ6uOMosiM1xJ1v/o2b0bV63e3OgxIhvGRpXZkyBPFQFKRQ7L4evlvZxps
Vfh4ozqqatwVBVFf3B5YpgqmsWPBvnPJ1fVAQ263tpPdUZAlGlo8+KHyUCHY3Rw2np5vO6ef9j49
D2Qz68ecD/vMXrq7rMte/LJr9lGZxgwaTDOgAShOOCfcYRmxq6qlwth8UWFiQ4VU1v/i6OuljLL5
KC0GLT4T1Q56UWDhwvzmtvgzVM1XjlcagtM529amnkO2UG9EVjbneOE0htuSpBzaN9R+pPjHQcN+
t/S5PcYjBuGNT9c3tBa4vWd9l90aPzuKXerMP27/JTPsw5Kp1aphHUb7bNG5ieB2tJPuYGpjcbpV
XXSMZOrWLszZofj0DLKT+zrW96mRlQ9jpmglaThvrwixsTjjaXnk8/fXaMk0YMAqg76W0RklEs8H
+LN7SAJojtbbgrwiP+ILM1H2iHKZj3rCmGOJu/KxJ8p+1t58IyVkNDHPUzIO19SUD7MPgN/q9zQu
2VXWHY0M5jkkcLLc1jHyPFlkeYLGhGKC5nl7FBuVx4GhzRTZsoUJpeHtUGYkgWaH2c/Ku8R0e0YN
zR612nQSmOtRMUQhWt7v1uwXJxdNlTcyGJMz2n63MRAWziThGqU/IIpt/MBb4m9TI5+BX+yjlc7Y
h9zKPG2IUQcmEY+Se7kRcJJBDwCZu3vxGtHARVXenpTdjHuqm4HkmZxSkcjpJoK7mmGIx1mHMXXZ
jU9jPVZ3o9W941Yq1hbpqWjm5LmvZX1X+DbuA0NYciTc3VpvFc2ksKWMsds1h22yuiIoR/cYe/OE
x0h0uZ1BNBUihKW9nxoM7mudEakGQRwRLlPamoyVM0K3w1KO73XvebuoMdqNG4lunxLxHDhVvcpT
IJmM/ZzurahvKEANJjNRs+uWde6NGUfYzGPCFL/fMSDpd4XxUs2gRJVsckT5GCi4PcWuPf9kkRBb
uuIG2mQnR+ZQt0clm60TPXS/qZkpHm5vxwgVZHNpO8oXnGCSpTzXo14FsjMextVIcK0962qYNiYS
pt3sgHZAe/icbXt8iWv/GqOIT3JZPqjEzsL1q7mL3Sv+1ZzvmrHVPSTQtzpR98w6wKrAOdtOdmps
Qz+PeObDqsFKr9eJYGQzDiKq9u3to3vJoB2Tqedh70sE6JKwXductLdi4lcwJEYzTZHtskE8UJ7n
p8nV7NOy+NdIy6q7LDPvRpTdyJ/CUW9QZEB6rvKGn0uJxC7GEWPqogxG8XMR3/1ubna3DfV2tNfU
pEGv0Cqu3DQPd+1U+UB73eNtyDpWw2PN8xUvnru/bQyxXSEONzSo/muv3YEVX9PcP94acul075Mv
oVKgZr39+O1Milvqr2LK2y0aCjSZGo8uE9mnG+wJsvK/G1KnivtJW37SXJUUgzwiq50FS2df0zE7
HVMOLUep3Bj55XbdKFv346Dh57FuWayujpa9Q0U94n5SeSmhacTnGrlzEdLxz1MVJYfCS35m7Hwo
FBOP2XDdoaUyne2t061GPmhiDh+dsJ8A5/S721UwU+PXIChoPIZk2DJgXOAUNBeClcAY0/io+uYd
aDE9kmZ/KerOvaZYJW08nymMq5D7+4VzSqvEDIYl9q5lwtC5jJ9i2tbANwomndSZynHMhzZjq7bT
4ggeZuJzRIu47ofXrsmpGtQBsrkN8QEXkNsVWFa6YmoAHmavVotQ24WZZFeJRrB5EX+3vco/RBTE
LWEDqNOaeE+LDupZ6Rre+KRjT43Rnd1stLfYH86bBOmbBNTYpPOQHupswAbKmpZz2rPfi1EyGZ1s
4iQc+YKV6r1CDI3wTf+hEJ7c571ALOYtP8yx1+miYueubJugl7baFBp70zSmZOQ0bfcS1T9yB4QG
Q239Ai2FoYJemCcFwdtKXeOsU0rtcrt5IhG4OXh1Pu6aqZu2VqntHYIDtrQT7ke2iE3b4hfizBCL
GiOpD8g5Ag+d96mP4Ehktno3Urpm4rG9A3o3yGPoV5DUyOlE//bR1O7wGM/5nqifb+nKZEqUm7K5
IhKl3TykxZxiMUpJRim56u5pXZvfNUSlmdNFdh5QpE5R9LvUc+bVocP6QQFWHbkZCrXVcKfNRYHk
xuteKMmE3xdh3PXxY+q7xQ4xnXMVoqsPvlXEZxec4iR8cPiWyPFisMMeW55mjK8849kdVEv9ikjq
mwl/8aWAMf4itXpj5s38ZC21+SD0JsT/VF6MMELyjwZdgICly2sGVaNtCWDq8OPoOvdzdBmIJHUK
et+8kHzT303VatAy55eOVVzjoUGlb6AxjY5T66XXPMlpw+SLIyoWf5JiBYoYx51cBrBe2gVCX/6R
enqvNTnSOAMK1GB8y1xMaP32WpnmqXDQGhZxiRijX5yQHCVQ21XxqONZ4sfYoGnFT9ZVtXEhdjH9
304EWLBuUqDP1HeYnWfe1mrxwRoV5fhipBd9+nRMPqXWz7gWiSXfD8v0C10O+Kju3wlV/DTSEqGd
Zc4oOS2O6RKBU1RWybmsNYJHm87e10K9qXRcl0P0irazMNrkmOfua00TuanSkb7fT5Dvsew3ectG
Skb44MUHScZDZ+vWg3Jaj3LAFC99mTw6ejdvhmNC7c9OzcG0kaLYWhYASF4n1i4hemhrGNGDbJkk
2/Q6+5ro6CBx/FXieTRapGVStnS7FcII2ZvMDJORlHgCBDcAIUPgo3OC5tEeG+SEZ3H0uhXdbITL
TLWoLjCT3ivuWOBmDQY7Gl2mrJp3L8KoNrLSF1/2aodmzOdO5dfJCrAXaI9uUgbEMhmMb6LnFjdP
/NoQTnrmdsaITQrtBWdU9yT90jsl6x+3LyfDm4JKc7VgXngeVWucTVWIJ3gxW+GN5v3tKzkAViIF
TtMuurbmeF68q+1xUUU7GqFJA0pLM76v9qFB7JZV6BARG7Razaa5xl21IM+9029gmBchI3hrE5lI
nWXKeTdFSG27l0JGWBPVZ8/Ew7ycOXL7hv9uZ59G/GG23WPLKRmvrSJyHQQZOUNgyxmCacKcJTfN
cZuJfgDqVKei6YqQvJEjYtg3arMvTXyfVxMCqwczsFuy6luN/aunmEydCWWJkjurw+fSjbLXKR0G
XDJybxv189nDb21bAjIFegZibssnpHLWGsfI/NkXazf4NIqY4sm1tBAXvLvcJCotI/DmXkyBSKNy
bw14XDp4rcxRbzzpuLpiR9RZB1kttAuTJVABzsll4CnM7LEPRWw++F1fYwcAt2Tpm2PuMIQb5juT
+J+zaMuX1EVAKp0cn9blaxqxyDFXaVaGl1ffiq9R4sZjmd9MNposVxoHJi6oJuZgpu6yTQ8zjsTT
sTSXEvNNCc/TWQDfRnHKDSPEriPbwSJuj1aRYb0wC++sPPnqi6K+ptR9M5EnbsOQgvpuEythbenV
4FHRMOQS5pP6MREmt8ksaNJuzUbv4n298dBFXiwrvXq4X4mJfCU4XwFhQRS+6nmO4gcVdckOLHBf
NKchcpYr/O83Qt8j+P2eG9psgU1c6tvOYmSjee8pvyPxUR6lR+0yGMvwNk6Xl77BYCwrsBrz9Z++
mzu7ycx5Da/6ZWhNFULq36WLZxwL0z+3jXyTXY1VV1e9GVb8FUnkBrHOkAOe4XIP/V/bJ6V215PS
u28VC1lvgP35ROd5Jr5IWhU/apv3EyYsIVLadoPFVcys+Iom8KeXfEIpzS6LOjtJljwwTnUPNeme
2MSBEcRiOJ2cRbZnB/MqZar23oubDzRH7tGuLJ6kOdrgzXNv4eUCwFiPB5KyQg8X0RCW76cfDdG1
acdv2ovV4rs5ZfoU+APzUmSc+JegWQ0Z31X3vuiusSL21luaneGWjJH8H1gdbM2q+mXbk3YYUhBv
ARCG9PKuBaQNp6E3oVvZgeB824zNEiMA7gJNoW2z++8igmPYJs1LXtBCNhLTJVNU4HQ1z0JdKgJm
IHsXM2ZIKYoCJ9GOi2/fIU9zz9T3zaNjzWCuZNYEyi+H7eiTdShL3XwYkAefRT/dJ+tXadyYDyR1
inNvUxLS607tB6Y+J5e6N7BwA6BX53jHlDrknBqg97pRKIpG33n+PvHxOxqFFocTBtk7U6L17xb+
DY3YxJk7MtJron86jQOOULTUT4ZXIOpjr8EkzuyuDPPRsN5akfnbyJm13ZI32iO+gXuWtXnisH10
py4/TEViQsxukpexQwoMD+k6OL9qi6avlqPzoKvcffCMqb1OMd6Y67cyAckbh9w2IGnLxEAx4c5q
LaJ3GzW/OsPff9CKWX+YuZCbVtXGblXTa8mqg3XgNuPQE1NAWPrFr2PnuY53Wo5PouywI8HgiKYL
C3d2zWJ4LkYnD5zI8w/Z1OLyAMFoi5ACsSl/3btxAscu1OgYr1aV4OAxL9/lkmf7OvrWRXqzdQZs
ZHtt4WEVb44yfqDR16+y5aqUbdqd82LCzNFyq6NZd+ndIHpxqGrrlXN6PLn6FOb4P1zU0E0Dvwm3
C+zzM24cyVkdhUXRGYe5Mr9lnqHOzc6zcNG5/ZFrc3KEcxhC72t3ducOGz1tuqvrTrimVeM72m8m
VVnREqbz++8S+u+2WDCGSKB2Xvyh6TaWUv3WoUw+Ow0RCN3ia2FfgxzkxnyeIG/GpCJSN2Zx2Dc8
R9mEtxkhJH47sP870sV5Je6u5vrW44jLQwf4FEe9A2rbHI240I7WxRqhOaPNrxlz5Q6+/Sk57Cje
i/tUASamprACHxNG0VfN1pxT45DmT6WGEZVy9gizEDK/ovDE0yh9NIvBCH2nOfZT+6TfJ4ZzJukI
tIDJOD1c+bi03rexnXFeiJP3ZkBV3cgi3eTkG4X411gDoLZPnUlUEUYZ2YvroyofMeyQETnnthcY
kyG3w5mIMxEmOfGUasjuvcyGOxCD/Bt9EliFN+1GAOVQKPOusWCPWE5By6ey1Qus1DbTzG60FEmy
jhXTbU0NXSL6p4Mxnhwk2j5wOxgUoxu/k3hJm/eORIUfmQ1+LtLdLwOswMyAICQWVg/ooZNYH1aS
67teg+xZah60kp5PZ0cehTiaqI0/zXBwZu0ratSHD3nPgUFEeOBKIoWoWnbJsvM9QrPAE7GKKUD+
Rsv8PmDUc2Lq8eyL8YF4m+FAkOPFLVZjXZ2EVTEOP+ScLBsExJ90Sd09/Svgr+FuYweOZGN7nwBt
r5aoQY6yigIJ0hXDSSMUDNefxZw/JO7Ni3A32dJ9Sxueg/EJMDKCOhC9TKuXxFg1tFVW/92dHez6
zP7LyvqLI/ufIncEJkzR1tWGFrMZ49vs+d9FHz0hKxuDWBO7tpdbSPmhO6wWVy1SDxnhoZnh8lvl
NaxWPWNO2AZ1xzGhlTUOwABYTp/JnS0H9GI9ekH+4qfUhp6g0KWif/CmqQ80Iz0qVBSWZilIv167
HeiK8TkZj70zhhOgX9d9s9rpRweQElT+8lTJlh7P0PF7tAPp0rcl1cGI448ehVjokZpcpekLFL6n
vEoeqzJ7L2q7D2lzf2Vm/uVSFzvOo6mVEnGxr71WLj5pKmG85jrAKSIcZgODLD8NUlEC2HnkmAzy
hNVUmMQgEMp/t8r8g4RDMBYru0/hPKupl2fdx/0Nqwri5pIxqArtU+jSCFPHvcgp+77AxoK0whiG
6+aX6YdWZN8SO3/yKeIgcuB04+DyhbWW5e+7Eg9+z8dHmvDhk4YdB00DNRQOb9CA6+XLw6NV4Zqa
Zw9V5D8X7viFIvqrwcMzsHr28biAJ0lGzmaB5EhJw/YXq8fGWKYn6MHWQdirykehJAlK0qY247T0
KLr5Z/oe/SGpxSZF3lXQB4l4P/eUDbNbTE+3H0mk8RMu54hah29F1ZDdNX56vr367VuQ5setTvws
8vT1LVIRXQpTs663f/WrgoNW17//fge7nPKwGnxr9/vrIekDF7Xzw+9X9zPziK3DtPl/L19iwMgg
JZsOt+/hlBg/dV4o0wRvwwXjmdhkYec64MEwPBjASPPcfTXmatVhzgeP0KlgpmBnI/45sO6KqN1X
Xv0Vh36J50PsZb98VW+wnf1ee7k6CN0/W/hKLTBX+undcMUnJMh9IyHdQFf/UGn8WE6+CrOa5s/h
rkcR2FqryW9Nr10aEwQ31w348ClgVqYW+LNT4LXVP5nWfCsSWwu1Piswm8jv3QT6jWF6h9rtkg0z
7+8EuGpbNkh3wtXBcHHC9u48cMjFU+kdeRgP7mzPd6Xhd5uGqlU39Ks+9wlRcU+RxK1hwZIXLZ7i
Wrx1d43g9MYA8ssqHhyt8mmd8EAh7PlNRhVcRys6w6shlXq6RG5GJTbCHSD5s6N/sZgNm4wSBx3U
nUx4sKj44Gjzd4WdyT59NhcYKRrCwD4nPX5Ci481Z4IhpM4wuTs33ozDUY3l0vitcTMD3a3zYDPI
DZcRnWgp6k2OeUZSwdrEaZY9RuYtXkPinxyH9Ui2MC+xM4AdkSS4nfqVma9czkuerpaZ+WeV5P4m
zuiU+gRDCRVZe81bfam88cjIo9gPdokl1kpEFDCvTYrEjVEav0QBG6CF/ha0Q/HcrA5IShKgqJBX
Qd+4+QCS9W2mV2r8w2T5D1NaFYcKK+iMG8HAocfynjVaO8NVVfFDZ03Wpi1g3Xi6cSpxDihLLKWw
D8H0sGavNXsg0YJYdDfNT6bnL4+2mR3thlFsTFmT9cOPiIag7tBCgAsyYdCHB1ulnLSyoqonpCez
UjRgQqEa0dBYVEW+Hmu0WSP2du4iQ3t25bZ2IVotnravm5iz1uy5jrH2fRzjT6k12jbp5aoJoh0X
mAfVFcmEWKjSAMTFE4fQVtMGDx5RSoaiaUf4iAD+SP9RIJRmE+Nuwzg/YcAwb6e2ybbY7HGwe895
TxLF6FL8oY4JmJmN1PDGkzZmnMIEY+B3le7tQexLoeAy5vOL45CJ2kTmSMVPWIfA+p3+ERcrZBGj
/Thr1XuEC8ulv1D2ik2V42ueef2rIAsnBMIbm+Kn0HC0iVN935bQ/Aj9DHJNC7vWrsI6lcEYATgg
g8TlK/IeJ6JwdgCsIaIV2IrqRQMylLVDmTL4uNuXFJYFiD5xlvW21JN4l6YGHJ4cgiDm8nmq7f3V
BRmbR5Jr+w/FRW4yTpVsSBg6zTy5nBnothE94rEoKFqAvHJctYxkJtpxtTDEEfdeTXOD5dv8EY14
DQ1Nf538Qt8xB4S3Minc2/3Vsar3AJ4Y36mVvZG4oGzmYh2R5pxrge/RWGc2nmpu/1ljbZW9q8iM
tiSF/uP7l65ZGtzX+HGLeOdNi3drojBRbOf4y3LDtraPoNSQ/2y3o4FZp+dp9KYh7edeaFi8uX1o
tNOd1DDV1hsL4A5LzzSH8IvvCUekEP0G3jrjEw0BHMwSKbOHdMl/eD5bC+oiYxPxvCyuRjtebaSF
IVlkHizTbMNCFOhC0vy9aZgRIx6ERlA+wvemdS44cw17fsXn84Cs5h/DxLR9xPwvaCfQCWgVOo60
xI5mTfqmm9ovlFo46pITKppfPSSC7NGKZfQkCrDBqhCP2BP80CWeuLGLeVzk9pQ+E+7Co9EeavT4
9J5u4GnYeZuiLy6lBZidJcSPtq5N8qcC7o61z7k7LzajWrvopw88oATpw4oq1NO0E3Pe7f9QdyZN
kQNrlv0rbbVXmeSaF9WLCMU8EASQJGxkJAnumufx1/cRr9rqVVlZ96Y3vQlLyEgSCIXL/X73njsk
c/zups0X0TTi0LHPkpjWJ9ApxtWW/nXUrfz481HP/3kgoMs+lj1jGIlm3c0LQn/cscRi6EQz2URa
8hV3/dXr2vYwdBh6wtmZNpmVPRcFyESpF/luYKs42dlBFIMPodCLIFTqbNnSYuPWTGJQO6G5LOsj
ZaKnOIqelCeubarDdbONVRUJk+GWfXfM/oNEqsXNdnxs5y5omujmSsxrws/9bZ38Au4bciQzFmYw
clRDnpaDFncjI0z3MQfHFe8wVKRIIStnwymVTEDqAkPxSLdPnhL1irkNTGn7Epl47WkmvJEXmze1
3OXUBhL54rN+wte1OeuvMjW/hR5O2ar8GNio5GPJkI5m1aDUwjcowMJYhs/aRL/hd8zkEOxMu9Yd
+WoqDRmvQj8cnmpGCGPsIwgQftsm5vTMJnnTRTrRqhLkqtMLY69RHr142MFXthoj6ywdTxZ5bpi0
gdeo8Mmjx+KpNZfbBmXSZLTa8ElO7rxbgsyBu3yI7S65LVXAOurlChZWvhuXSyjX0x6mr5cybhTO
eTL8V8OUzdPPA1CPv1WoybOY9fophni0B55drH/+UrhN81SnErqs79x+nqEarQd5njNCXL4GFLX+
Znlh8PPRvHzKCRlQkgWjvmD5MI2oOeb5cvXz1X4+19oDp4o+ufzjX42+s3NsXLc/H/48CONF6np6
//cnkN1SnbcMWB3A+VZenCAkfbQIJc8+9ghcGbW3C+vZfdZk9VtQnPe5PKEYmurZoGp+LzEQ/N+f
YFjZP30FP/M/+uW/EJqX/bf/BQ4eS5/L/+4J7ez843v4+Sb/m6/wn5/wH99kl8OEb8e4Wsqbygfl
jK/F6FUcrlR3TvElYR0V9S/A/N6BrIPBoIC/5bXBsuAATe/nsv7Vl4ut1YvD7c/fer7MAt7I6pAP
NptVb0gZ9aUHRcGFWnXd1eojCKvOguICP/hdGPlWcHrW3FZ8ARDaFDNOcOhXB6d2mNAhNa3iOUF0
QRTdyynr/gKDfrFjp/pITJt5XuG0v50cv5Ik6//S2bbNfNRTTyX2nCCzNP1Wgc/fYh2js8Dm0nR6
QmemDvO7S/v+pVWGPPUdMkSquf2Lgev0nBNMo1mav/VxTF+4JRJvXT5ElS2vlWm9+XXUv1CP3T/Y
tf7485HuxuZtBHhdZC3zg1pvYT1a4xU4wXhNXAY/eCdIBlpOSkfd8smfh5LUbJbBUuJw8IslVeXq
zXZL/5A5+LCrZMH/jctQYyjqGxqzdWO2//fn8/ywWkDubj4Uy9PEq44T8k1nX3hoqxrgQOqX//jH
xjTXt7FgE9rR5BaMKsBC6d/5qYdNR5XNtWzHbO+FIfKCvxjncvGS9NNJ4DRpyjHQ5hbjcZNT9t5F
v7N0Tp9museD2MWttRxDYPnl7OrSTdqzOE72kJ3iLzoQIyizCih9kWyFDRCiTKkOwiCz6TO+tMTT
6+vJPi+m6T66OGVjOxBORfFGgeUJB1zOu7F4lYKyly4c0g1NPmvDZXIVetLcybp8m2X4j4Tn/2uQ
0yX6RPgqvtv/Wt9MLfBnUU41xuX2f/5/1PFMHO+fUjzBR/vxP74w5rTTUlL9b/9yjeRX/c+0p5/n
/wP3ZNi0MtsOcUtSdCjyPmGVf+Ce9H81HEcs2a5/z2Qu5cc5/gD1b/8izH+1hU09p0EhGu1rS33Y
/+Y90QBNTMf1bfBAuq3Td/hfap3/TzXPNhGU/xxKER5BGjw3JGlMk/jPfyXf4B82ZFcWbDQG7qns
8QrZTQdP914tqt+DGQr9zRFvizCxVvAjr20ugOuO2ZedLfhavIQj/o5DSgditveb+T6HGpVAc1hf
gcKJeDzkCTNyNbBtaYvoEXnMH3CyRp0e6FF80Fgt9phh0GBxg620BYHtEO9Yt2capTYdsDd2R4Dq
1SaqTf/T8ZpNm9BWXk4gYQv17YI7eRwWBdD0cR/mta3jmHuhb7OgBHmHyhKvifHXN6bvZaCU2wew
1jRiwMvmXCPVpSOQwbaPa4Tq8aHO4t8Vx2JMliK85OA1BH51xZDxZLv87FgqacHwXmUzG0fueMYx
GVL8rrG9p5WJpihDu4azrvaVGrZgTapTo1G/UBkATLriF25MIJ0JOMVogRYLmArYV4Fs2A4wEbsf
V3DOvW1ZIwtCFx9tTfuyOoMlH+sspsn61mWMcvI5fCsMyHcV+E5ZzmvJcHiDI5Z5myInoaPN05bE
LMIBHNR2cZC6U3epQwSuLmVigLLyNabahnFz/RDOINcri5NcVP4FxNceNNah2zRm4P/R+xLxlhoD
9OpaUN7VATIdMu+3CzRzG8vIXYPsqUEQc7Tzsm7rSrlTvVXfIck/m27e7kHEdJvIstkn+/i5ICNu
wT2rtzlVD4oVds4Zfuotdq6CEV7Q5d0fS1/4KY34yxAaU0XsWoxxvhCFpw3/fOOmjGOdiYlErCST
injoArPuu2etj5+5lThbj5rvTVH2eEgMywpgxtSYefWVUJO7G+r0lfgeDQl9WyP8TBPHPAeWXz26
F5W9JKTLuTgsPYiBah3dwg04mTn7zm4u/kTVBdPa/Bi6ZgFvWtwHK9YoLcDVhGNEF6sE11aDEeRQ
+hRzRGlNG9RsjUfupOOxpJtik9v4t3JT7i0idTsn6TeDZex7ly0S4Rusb4qJF+DxXEMEAfuynfJr
lX6QoegvOafXQEu6IJFe/1dX6XfVa18NPL+rvxRaYG81H1TBHL5ymyM7byyQ3p/KaMWF3750p2Mb
M7pYStB/5aJkosaNL+oi6w8IlfVoh+o7TM1nib0A5pSBY85GDTcXPD/zRXWEbPzF3lDuKVegZiFK
A3tGOzBr0hZ6n15L29s0PjTB0SFgojd1ck2y8PdEZHAvY3+twwyBwSuZgHK4SxI92oaSUTRIy62r
8N/aKn52hyJI7JowXggyIS799tIUKt9yfphX+hSXR12C1sa4djWdeU/gCX7sDrjkFbD+vc8dcRA6
81XJVyftvucmrK5Mb9R19pE12pixrGsku2bu6F2eOKf0XKOinvdkwltwjjcbKc8GT7wxXVkG4+DW
J1pwKj8DQlR3xsp23Y7b8KWeU3PTqbgmJj+vbF+rjtAxVqHuVifxDmloPtexrW8syXlRYDRemZA3
qVdYkmYaXmmpEJ+diqq00pbONho+Y8U5p5Po4pGQv1Lz00nbkLqPkOPYPB1r1zpr0VTuOiwU+6wy
35ASfbb347BDhOa/6pBcdcyeZVTcPejkawJAV5/OkDdXL+OAYzqE2/ZWlumRWkHgOY4I2Sri/1xN
Qnhb08xIRHvqGE58Suz01v9szPYR/Cake1J++7qfSUDzI+CBFJtKL5ndMO2iB8GqAJGMG7tph5uX
S0JZGo5vO3LJrVbxXov9S5wm1oWt4DZnXIB1uWDmrxzvabKw1CvCOtg+/Vvuz8wvUWiAQEE4nxI/
8MP6NldjcvfDNrzV0a8oeTQ0q4DA3paPj2Wb0x9X0LxjmodBZcyp4fR2XfKo9IohEvOwnSfph7Pq
9vHnIfckWu9kovUorgHPfMiGVga52ZvbUVdYcaRyj06HHZro4mDCku0zt2Bknm+kP1cveQdLNg7H
c+FSzQjZgj2kV3ObGNz3bvb3Y2w/56yuA36rY8l5hoXxSqOR0jss2IMQm9Iijody+aQlKIOURNkH
DT9tLbr3UnYUO7TUujGEjKultgwLOFE3N5is+dmY1RN5b21fzqOxDv2ClRhhcxU5iferwdzJ23cc
LzUv9bMpMaC76i1x3rumzA/uwF5eiUTfukOsr5I0nrfTjMnc0Dr/nLpus3eq1ggaE0k1SgrzQPbb
OxBoa07CIsvUZ116aQdkwDpEKo3m6jhitg+cwsUW1LlyU/h98thMTrPxK625zd5gb/LkCklM3DTB
uQft+l4x2CfciWXJZIy/qlOmZX3hbbjg351Br5Ebx9+9xKurdYc6RmdvEv+7IFuCozjlnqppf6nM
EFjVR5/YgR9iVbCTTVJ2tzQ2jedWTAti+V7Fs/UYRbgmK+PeivpiCutUVWaDGhC/DgPf9VTlw64W
27G34+fW4WZhK8P5I6ATynrwv7mxHQsiVGeSY2rlW/QY9u6AA4g8u4M2vWurft8XWrYNp4jch+LM
PU5GR3lOvQgGzg7kEWZsDl7BMKaM/vOr2VgMcgGtM6EWq8Fy8kBg+5gmr1yzJkC3zwnrjoZaJ+g0
WAGzs+256aUuqZPC/GgFWNH/OjFpGjuZII7FvxO/r9mQiGITInTumromaEHFjB2ph3QeksXVx9rQ
ND6v/Xhsbf8Y29aGAkphTDQBzDrtVtyGx/RtGEqM4LbzpTttd5q7x4Z62bPAQL8dmXutsBwyOpcc
OP2oqfepJQ6hAHDkFDoUouhgAXLfm37y1I8JIab2WDBI3leTF22SBambP+V+/TWERgl2SPySZn/h
xSdQPlr0p/hXBJWYZRpBeTZ5v0wLOGcUL4Nejld+X/VD7uMIqejexhxAJRnaJHeJu8HgOkiZkCeY
htZ+vY/B9u5aX7CqltEW7smRAQLTdqwu03coFvUaVvVqmi9pOVI5WGG1oMHZgHWIY+C9bLWHxte1
3wN93JBEFRe3rR/sJmUaz7D6BKqONwTNb9hVMf4leUDlyXGU+Y3C4+cy7DIqdQJrCs215XKNsPW4
N4b2wox6qZ2rLkOqK1RGtZXWZKGCnk2Q/twPzFufNy/oMwOplJSZQjTaK1Ubf9D6+HXrNCnF5VtT
0juS/W312tjOSd5ss75IUAua7pK0hgPvKeH6oI5Em30UO93Y1GWzZ5d9LeGkQuAZ2OCaT7l2kHpP
p0pGzKbBLSsYUIwxWzcKwxi5INfLTLO2OWE3jxv0gwr7WxNTjtQh+smiYr6A8NXO1mnAvLZip4rV
mE4DL9IuowW9JfSdOJgn3j2hR7Ono3baJHfSjTzAeKytnPoxQMWaty9YT1jBYT0MBQKJNxyxmDgr
R9KiJSvie6Zu1jA89HrrRzeskCv6VOQ6Z8MU9HRrrcu5C/EjbFUXxS8xmUpKRrciTPJVUcIUHcP8
UjbOr2jSxlVYo6XqBd2skfsxekibOCJpWNMBF1ZtdtfetLx97yw9P9C89KuF63gcHdIvlSsqtL/p
MQY2jvfaeWRCT1iXnQuz5BCwGIDagGPeG+Tns2+5yYNc3AgpALGg8IhhzTr58V5DKcxwE4CtPs16
cm8NXHxqqmN8qwNvLt8wCCXjLibFwOtPxH/O8HYyTHM5TLi/S0Pi7UH5tYTzmzWNzl6N+UWpwKz2
Jfua6S4lv7RpLh+xAG+kycvjuOMvs8opK4rsrdca4qoMozswPaCUD5tUPX2U8cxo2kTbr7QCm/dy
QY0WzlMx7FM49hkzsZnBzhb7ZYQQlm8rY7ny6jrEix9rK8zwPWMpJzq6XSs2dlfWQYSBFIyo2viZ
YoBWj2d3AEUWShM8SzwoAmktNbSt+KWPygpS2hUHnwbIpmN7mkfQ38sXLMTVlpCAdlTxEpzVyjZQ
y+unIZ2PE9lFMVv7KXXvhHJ/J3PONhzv3j7M550jGbc51WOju0WADXxHh9tD4xx1pzw0BezQtO5f
QGF0Rw9XYUBt3LdFm7WOvJJCzQ5Kn0aMqHwtgVuuoziat2UrLLSrjEakVN0ax8RhbFOsZjNvSmOP
CkCSf2vZcfQbpM5eOsu/B9HchsnM9ginOFuzNQSghKo1neDh8uuTU7vvTEKQzNsIHTcOMnhkc58o
5a7uy/dRT6ttuKCNY39befZjwWu1dtu8WlEThFDpENHrCLovUdxW0qfbAGHu/QpXUtVSbSm7CsxK
eeE9C6OA+xA5P/vQAq9/Hurwr9FFO8PIWTccvB2AiHgdKVViLcufbXLSgcP68tSZTY3zLPe57xs4
mTDoE26juUra67Qwm4uujQj/20qZHvdIWFKVDBWrFQG5gU2uxdwuwEphY8emiaypKRNNIoppS/NL
s6LiKTXbJ5cDR+nT4DVMNDyQydXK5kFJy90BtI+2WVy+4Gt7jan1+FWlZByNigI+Vmd2WrE4aQOd
HKvAbcASZvzGLJJs9CGxyWEiWrbgQYSbbENA133BfVoJ/5KNGSVyM3FAkKYtZnLD7XZ+ojF46Cxj
Z7kdGSyyevOI+O44PYZqJIvGbuiJdfEzasA1pFTPWs7g1EswIpfmlG58Rg6j6WIEI7fw5DBwIshn
k8vT03XVh9GpmUx9nQ8Wt2f4KkbEWN+pTUmiZmXM1WPpE1ohgHq1Kt06OB0t3ZhrVvrQLM5/lZ2U
YZFvIH5MNW6z2LnzZTrKHLmhdSrumztHj4AyWDeofHzmQnJsZTnWD0NU3pIUe7kYHGvT62l7l2aq
r5OWdlXqYDEW/Il/foQYdGrKHYs99rxHfb7bmh4Fem9qdHSIm97TFzoZGoFDFV4zgVcl64m1RugQ
mE2xVg2JCMZqsRiH2V6JmqMeXtnZbthf2em68+FZZbR84NiEM9rm896ymcplYVithT/jSfKy13RW
H+TW1LbRKTKsmbmQG9kVisg3/ByLA43cuzSr7hM5F6eomEeu0g78q7jqlWyPRkVwstEe4YBh1RS3
jMniTp/773gA/4SAfDP1+vnnMP7zkBD02HSDwbluLs9zpNk728lvectLlQ0kj+wYR3ZaFseY9pCo
wt35mLnNtPn5334eKJiz2Qmacq1gYhTLP9I7ZTMFlcW66nLwLSoxj+bUZVyQVI8nUiWbyoQ7NqmW
RhFdzwJqiEiW42PRmT9sBnpaNcrXRvE6cYRba138Ww3eX0XA74zVB2j2QPX4Xef0sTUr74EtondR
VIqt1OT1J0A5gCMgbGzj9UQMakV7yAvtZdyWEkSkjnrVriHEoFWssVlowJny+bajQoNHaD4aXn5N
9YnSM8VCHhNq3lOkJA/h4L82pfYxKfPbbC02b4Z2q3n3r7OGImciuCrxIoih1AFLwmQZrB7m1Blo
2YxlMqe9oiQI8/PAwdZbZ9XOpyVrPTYfUHsPcy3nl4r70LDcXXUhmMEukV6t/rbjobxl2PVr0rif
dRSjopmJvsE/gjtvqo6YEuUhdrtvs+cGykyPPRsepI1JZI7mhe7A2ynUn6KEs/YQ1mesIFrNzsUY
Vb2LtMI6V5Q198AEMxi92CP8F1doT340/87pt/HUPWus11j67x1UN0BiXK81vYgR3UYek1sOdVgf
V9ZUPbA2YseJC77HNrI3wilr2p/kXWinQZc07AzVSpSTz8tPbJGy+j3K3LFP5/ecKSFLZ/pIKo3d
EV29VCunlffH0qhZrTEEedFH7SXrrNeTXTjMx5EBBUdoqtq0vclRF5yD+St3py/Si9PaGhgOk6P3
Y/ndScw3dajdbGN6Qom+Zr3cMMtcKaf/sKdAZkwwlTjBeKALsqXBdKhYx0eJmkNrUGTgMuge+9p4
KfBcrAic8NO6mCfqFi6lsS9zTI2y/sZld1XZn2rGpp7BM0OkMu2R0MPwEFn85hQ2uQRq6miwa1co
hbitxCZrCNIV80sfmQB0Ir4Kd0mKAVt/2Z7UzkaG0dlz51dnaB7qHiAGyuAeFuQ2deo3jQs20Zl5
g1teIKDaNnP0d+7b9LsI2p0osN2XaWJv7Ep9uhSRg1hAXexQPekJuyYTUKGIynD/j6OPBxd3LIcU
5OWsOniW/WLIcYvmTIle0hwHiTRBI3XjcYQZq37ppY1WXkb3aPoh1WRRSzIg0ZX2sSdYk0pqxs0x
Z9+YZviKl343kX3Ag3me5urPQIqq573MSaiZsfLapQabZoODRuGUgrcQglCKepd9MdVsKYciw8FE
lJU9EkamTrEDCaEaUMlT7luTreEL9o27CLny2+poFeYfirPwaaIUJ7QDU432MUX5mUlvi+G4uxlp
tIZNuoty9TyRniJFYzHRJAojleexLq1FByaomf/EZZivYvAydTZuu2S8DaSYEMqOheuhYtBYGvTI
oJNJe2oTYnpqjFtnO89T/cKB957TaOeYmP/NEisSkgiWh/JSIGSsbMbZXKZdvXHRamYM/1uSQw9O
57yL3jzI0nyXHM7nkgUUM0Acjw9mnNDmir7hJI9o3w9tQTik7bVfGlvjIvZP5WSeQr/hnGPY5wF6
WDVEkM6HiYbvYf5jTuOratwgrLJzgacB7D5hG6qTDknRvRZpu1MZhsKp/4O4gq8Qs1ShtwJXkIE0
NvHqCBVdew//Jq1aJ8OqDtEUnqVgiEvCEjgM2JHJxhRB5x/hNe7HZa2za3eo33TMHZORG7QoujEt
/Lezfmoq59wIGpUMTpuho28t/ymsmQ+AEOLaCKsJ08fwgI/qdVDyjFHy4HnFFVzw3f6la+aJ+tZr
PJkPxoJFa8oXyJoMP2YZCMZA2FhupF8WO+W4hZTMMQxdgG5EI7Hec3YZaApUN8l62hskMBpwKKtB
zH8HM3ksa1yMWKw/zY6Ih0VaiOZOTiCbRkFHRFRCK9r2bvudIJisR4S/uKz3OTG91YRvOELqwNMX
xmUAQfx9ZtEuMbdFk/E+zr1cswmgOzue2fCScp3SKzHoS1SV35aiu7i2brEqDq30z4o8AshMjhLQ
FBjmQ2ISRDe9Z94Lew+PE/CUcaSL1rmk2PiCuNL2E4ePgL3iHdjLBzscEcCWpYISqQZNCe8PcX/c
cXP8ZrT10WV7EKbPUTXdsNqqdeyvTElXZkRVJ0ByHOIAJzFXqErsug3a16PEexVBeXwqEKhp9Bj1
otxFRf+apOU90cLjoHtH2GF0lQ/WxoapzkHpQZjjkl9xSDJgDg7LiPmE8+D4jA9IMMRTxdyOZUTr
CWWG67KngUFPxZk4MkYq3VyLBLFwGLPn2NfOpvIJ6oL/MrTi3e2delM1auaMzqrP7TMSYFVx+FlG
+SgtJneqvXcE0Fyn27EaWmuLXYpGoKTRrdfanDmvR58K2rfGUJFGCrGdQvc8tD0bPpihIJN+Fx4n
zZbrtYwYF1bm34EzP3HbbQWqqKclsrBudRl9w4XoeYuGhn+xtOKq6bQoDEZI8daa5Nq1a0tvj4MZ
JSE/i8Q/pb3GD4/ebLA/ZUluc5fdRVqukK9OlTUtYvqX01Bwv9y6MJsWK4Xak0tuT71es2BW7rPt
OqjTxs4pRkgWuXte1mo31c5J5L84sCGYZHxrsf1dmtYL6DG54TC2Mxr92CfDPW5yfEcQXeKJzXxq
xisF+GmV6hnE5/a5ZPfA/vdx4GLuqbmPaPnDo7siPtTjQb3ZQ9GvrWZmZ8cbD8L7swGeRbX6JynR
OTnrBpXjktx6RNoiKsdkl73auvNGNJJI6jTvR/ql2cBthwxdKM8k1bsdLWqZ/Jzq/svtd+n4NI7V
wU9sPahj/W7gc5pCNgtTx2ytmF7wqOWr2oIQlbIJoTgMqXIpe04adPpJnLusIdJAm1g1PY/mvWvo
u8TOnUBOpOejqV79qKDyvlcGoer+paQdgVBJeXYFOB+ZXnOVYE3AuW3pzhm80HunKho57aQ4RtRT
HLWZLIwrsxx7oP+AdSLwz84gHppyTnYtO1DQvq+1Vn/MHbyHSasBjKjPdM6Z7tnvQwoPMSYCCwzH
gK98GqvsMe4SUr02Mkrvvft/ptFYeBK0M7rZoxib9piG7j6yDff685BD7SMXEZ8GUKcgZNCQDW3x
HIMw2FF+Xa1USMqjkcgV0YSm1fWsx6tEkRT+eQhNc18w5d+J2rtFvTFtupZlG2uMtXqmJcfZOh7k
r7nLHfoHlzST6UAmQ8Qw2oYjCiM3HGfwfkX0jZ7hXsLOZqVOGVNK79pnzzRDepfKrbyr9GHwZRa1
x4M6lCS9jzGzh85kF51pE/OzvAV7UFvrsderTVm6v9s+ezUkzmOk+5WWwZeUXvRn6j0cgCXbA9oi
83VmxJhziZk7hWmci0Q/F1NpEQ7lTTLZPTb1FBlwytnfsCuJgqmbfNJoy0s7WgzTG40zDJlKvO3M
AfrEwBJP8Jak3IOF2QiCEpGERBR/PD0p93lU7oWoMnaSM1noHCkXV6w7MZcWkvNkTfjWsyXlvmG7
LQuGL00VLpNP7e7VX1LNX7HfTvto6W5lzBu4DC8Sck9Hm9PnaoroY4ZJSzK05TTtDTXhurA8Vji5
9irUtFMmkZWa0UUWKrkzxQ3pBfYtEj0hlF+9R0fKBCyAIC3H7yF/nWiU9WrD3qUHbp/fUIWhhDZi
ke7RiePI3C3l17ag5lu0jYZ4N/1NBFlylSEN0hCLspZw2mPktnXo78Zb8UCtnMfmn5m6ajm+S4qm
U9v9JIv86WecD/MlpN8ObfrACPbCXu0NKjw6j0GoL2KCewJ9+knZ5D3u7APkC96LfhZtPHOJ6OTR
XfPuPht6MiYfbgLICZyOu/HjRtun1OIcdC7Gi0CkaEtt03Zq2zlxdNPLa1JNL9HQremXb3Yiafs9
painMnkh0yOeyQ4uoZ98Ow3SeDU9zUKuFONu9MAR91Ozg+BEVTRwiwB0WMZh7JhXztJqfChz693q
yy9yiubGMqs9283AMaZd1XbDA+mnZTVpvA8KNvC3AWTYWalLkMz9XVQOyVlgGasmtxBgkiEgaf/k
lxE0mIZf3jTii9amdywN/VwkH6Mo0iU7Vh7swVgZpa7fUxk+Vy5zD8+CEcCSDlBSb6qbo2p1Grhq
yLpH1GZrgOPG0d5WnAZk/ugq9UYRqgUNkvilMTT+3pZLPQ4/kO1TqdHWf1sFPqbVkvQZeyOHxGzc
u/tOhFzDzqnQ6XlVOZAahCCBeW7tjPOFK/yxY++2zXNAC7EycpRUbK4ynONHEpdrtODwdXG+J8wR
1ll5YzKpPfNWhp7QzxeFIn3FMkyBkHCejMRjKxhqJ/LWBC5ijGvocuhDy5+aXjUBJoYH6YXTAW7k
RdPZ84/0KvtdqT0y8+AgPsjPKmuT/UxtBjRG6ZBOCCkiLusJ/hD3KlNvLWBPJnZkTdv609wfIkVc
0Et2tR/m+5A9epNSxK2FBZWhlCGsclqRtyPWvT09HP4xXBAVpSIrLgZUPnbP47Gf2uSkUTW5t7zJ
vkwzv0ONPvfGmc1bISoj8IWpPcUNwTUm3HEgdRWBLgWxNOEKySGQFa1ZPUIiwZyEoE2zuTHrxyIu
uJfpy2WsjJRKdeAHhf3i+axpituwYNP5Gdk9OBTody9+e6zIJRMyqPI7Sky64dXIb2Hl5UhD5TlJ
Q84FHnt8v9LFOZ56Y++MIjlVZcJkXI/Ic7fsGhhyvbeEnANgmMREJo3ODWcwr5rTRdBlvO5mdfRX
N4NekUubluLI5Fw1JKLDJWYXDRPt61aHGROqAGSpWL5FP+c6m96HKbNvFWeiI8f5XWVW7bc72/u8
jZ0vJ+z5LkbzhOD1NBuWszbNX4pCNvBrcPFby0VmCjNxAwl+a1Q3/5lx/ZMC9d5kwq6HZu/yFawL
lT3YIQIvtMId+wjCQ7LQ77Oey83QVeONWpuVaRbtEXN2fsrtkhZKI+EPDeAhe0L/xV/TZlV84NAN
yCccDrU9LksBPqWQdhUNOOQRPvN8NMbiu7QpUx6jcj79PDjGHnoCqS87e27ps1hVfQl4wy+JU+Dv
Gpa9CaqxbnGhx6Z+Mmihw88JhSO/AtRIT6g6//zwH5+rHPtDhwe5/XlGO9EmJ4ry4uNpYFBO8/AR
+2SCIrVuJOKTJ4mYlvj6T/nyUEinPmSlA2BJZwJuEij2lFmcXK0tTga+DaJ/YMAJn6Zii9Adcd1u
zInRgFPK8NCRxRxtO8PLY3+SIegCUbn7n18efcYbIgmkvJZf5TzaDTwbW1+DOLOtvWbbzT4KW9DW
xXiSy0MkM+Po60+zmfkcVEnd/PyJzaR/bFgPt4RUPwxhZrAseIV+/vTztWNm2hNP+o+/C5cnxBqJ
vla3YhikeQQrMlSnbh6ik87ZCvEcvg/eFoa/toXErb4ap662iPnICMJQp58/1UU+4yiG9Vu3zxil
5HnQiA1y11sN7SfJB8ZweaizH9P9NbYn95xZ7LK9zu52wnBeQt04pWoMaTcxX3RAxqSsSTGiEePI
y2PyclXCUUiWVJn8PGSLsBiTnmkF66YdgT6a8NEirxQnauYjz44vugmazYbdvs2Xg78+GJuwqedz
YW4bOqNBIQoSNLUPd6OWLftbtr+OR8vOwABtZzjRd+RK59yV7Fl//hTRENP3AkFawbOIpPY7zPFr
Gbm3iFLuKI4OMyAmhopBXhQF+Keja84LCd8tTrbO2D4ixTFR8mYutZYpIm/+CLvSEF6MzJVBKLQ0
SDX56SXz1W77eFcQAdbwXa7jtODQ17dnkzDjyrNCb5dgymQMozl3t6X3aqgYqjROf1IKclKetGzv
7fnPJI0U0aNOL9YAr75r5BEBojuDg+53YxO+zl51zDgTkpfyvsEym4dGauuipXN9JgMVqjJl2qXX
O8v4X0Sd13LjOpRFv4hVTCDBV+VgyZaj7BdWBzcTmMDMr59F36mZF5XbnWSRBA7O2XvtWux89uHP
wqvPmZVFr73pjBe0ywHumQZdUVkW/Ea3IlHeobvtJufJy+v71P1eWM/vvmhKnPPwV+iCNqhiJEDp
OouxN1XMt2eLpL42H+5tBJ+OAJlXKAXetatspI+2299LIuy3c5JnB79clcufbJpoNxMEhvSbgs30
yvA77eIP0IbdJ4Fs6dpBRB8TJPyIp3s+zBHIErqTezQg9mPWMxT26SktctgHxx6NJxSYNCjn8pdO
PZpQkz7Td0aJrsfPhOH4LlVRc9KocbZB4jPC7+0PN3wXeW//TuqFjA139SgH2rZmKE7SyznY2hih
FZX0Q0j1dpCpm4Eb1Sl4FVk+NgqAldnW3R8X3pT23mMM1u8QuBNsg3fHUw2rlqBwcGFpNh09NAlb
StNQ2PRGSjHWyh55wL6Iot9NQwpKG4GQrwcOOqVl4Q9/SpQ5r2O8A+tEdmx7bS43CFEvujPH5zhj
OTUR5b6PbJ8WdflkltsJo2XUwed1UsM647ADHQ+YKYqG5Es9WpgEf8Myp0eSqYhx7Rw/taPNIEhb
wQ3RE4hN6Z+1N1kvcz9uvGHRXIx88jPkdi/VzJfk2Y8wACSyOhi4bm4MBhC8OdWw7sqMLE1rYaTo
wL6kcSHW2ITb3ypINiKdy8+hFgWEhtA6Ik4qqf6AD49affs4PH97o+JeGLGxTzroNn3L1Zumpt12
tk2KoJADfHibeKR82tHnBGdKp+Q2xOaRLaR8S2HpnAfcjwBmuvyr66w3Gepb4k3qGHXG3vVgQs9N
8WuIP+Qctmh+gCAtI3k2xOXXDk5ZVp2f15/vslfUnHSju+uGX2HDBgRwazj9vOQ1aKwIfnVuZDa9
fIl8+P+++vlep/t7T0g8HKPxjUlKcDGwaj9wG69Huwgv/fLy8/2fr3qX0O00HxositCnlAu17ec3
gtQqLm5yyiYnfeDwucZ6HG7Ylhoo7DK6QFiraTpzn8YQS62Sfq0izteLmuvUyWAz0/5D3KfOoajd
U+wyl7VNuD4JLr3SEe4SsTDmV7Rk+VUN7ZaL9dz3abv/+bZafk+UHUNVLBSXuoWpUXFu+/l+4vv8
neVPZMtXRaU/5r57ygDA48iC5fHzMucJCixTgoEsS0q6lHNzDYoZo1xQ6o+yCPqr8Kb+OnTl/34l
oxZSGCFbaxnfszq+mb45UCOJ/tBgeevNhjYOJfMujnkkWjg7WTUqdjAV7eekNl4Kkt3P1NvbubVp
j/xjfOIea/y3k5vtEU1YmzIXV5qhE8Ffamc5dn+j1gqfWnPad3lIW5Z4lHPiIiZqexvVgzDTvbCq
fkNWrPeSZml6BcS2+JOfWpqCbq+DHXHipDtM7vDaWiYzdMe8mWUwvlTGU1VaXyFTaWgr1rFjloyq
+AXdrdwOaQkFSY0Hb5jHa2jgtiv1V2Q3JB30HMuoC6xXNWj3BjN94xhViMYyJbk9DuVjYdccbdMn
Q3vP0HurUzEY4UabiFhHzcTJUqB/VeaMOz2o9FV4QX62SH9HNGzjeDNgf4D5TF/xRPbg2RFMwSCq
8uqM5fIfxwUIsbiboiD+CyvFPaklRU4Za7Ni+5Xw0iGa+TTDmSV2pB5ExsjJyXA/oBRNGw9D4DUJ
TcgQ2gR1lqZAdcg80zXhanGRTdfEQVOU2dMv0VrWzYwxheeW/TALnt/WMn4FxXjl3+5unQlZvcrt
G7WH3GboyNAV0sS3GHf1rSE3Utf6vUs8NGBRvRFIlXdOj38BToZISU2HIAULpJJvMHgLqI/+eCkK
0TPKYBroDjdlZPULgUBfycJADyISpKmKrb0R4vCf+u++pqGUiTE7570L5yNPMlwQJFkx1T31TV3c
+qrFdEFdf9IE523gBKGTCANxKsG+3gPUqVnltu+5qFso6M1bNpt7S1TnKkYHgnBCb0ujHl+EA+dx
HLaBtrot03P7pnTbHROHQspiCrSP4+afUXefk4ypWSen3EYq27k9o0lHleYeHutaNmP1YJd5drUc
ZphT0B2H1m8eiahvttAlGMTmAxu/4Y1ku/m3RgzVSQxar+q5Ywop0hcydtN93mGSwzwLWrorARPV
lcvUPXQXpTbZeHYyXdWHmflbOdjxGcVDpYxkq82KY371Aq9nugy2Nq+D1XuH0J6/fn6VZpWD/MT8
lXv2fO2WP9ALU6JnyzVzPL6HeoLAcg57BFe1h2EqUMmt284K1u2INmZCcNx37+4isp4gwDCxNqCX
poBbrqnj+2vKgU+hCuKfpCbntEvNtcwnZj+8ITdx/jox1INxCrCpQACwUpelvOvxstiaqFmF7rjQ
F5WP7ZUaqL16WLd4MDm7e+LYhFV4hL1JHnlImcvhKQMipwEmzRGphk4XHcfRu1vUpcDKYBSsqjO1
IXV3YtaE0Fb1NZe5vfPi4C3Tw9YLGQVEpfdKrsoeEXIOzLjmTTUFAHim9RRH3t50Sn3156rlTEAv
FNvJ2cGWa9cVp/PA+Ez68VvOzIy7zPsIBndjpPSkY0ukD6HIaeYN6K9mOopdKTx8I3PKYTnzeWzI
imvSNNwuAPj9iH5z5eZaXQWpi5wJc8jZNg0B15uGh6nZYgisPz716MVX1dlYF6MieArb4RVanQQs
WOvdqFhwPUPw5HVDvRtbSCkdBKyjFYJ3SzLzQ1aveVLV7xg9PJ09EhTwPRhqhFlTK3DSMyGnMCem
aug/PMAda6TA7onDdY0ydh6OVTidpsKfn40id565abDNiPGhM/E2xEOXn6qCQW2TMOypGla/uYX1
xxrLdByH3dkxJudp7vx3wZ1uzEXxFrnu9Nh25V+8XOM7zyD/uLn3eu3jWsrkRyWlvSoaGV9oNhFl
4Dfu2QGfW7ftR0BH5GKOaKoCTN2vgzfvTCeG74nAZ0+kSXo3UjreEvGNNY7d2kKp+rIktnR4TrbN
JAVNZ5qbbYLoKh1S62SZOeyQJCHxNsnnk8bvfaf1vjZSWrxqcOW5ZHBw7Qf0/MKS6p4N+ITkzKwg
iDn9swlL1J8mkXOOBhwcipdhtNHtT5vai+q3uGa/6+L4LF1bbnADcaxPmvzsRNW5SVqmAG6aXvzi
HE8m7DJr/3NtcgFnpec/z10FlcwpxTny0CRlYTdsKPZyMtl6MMcJw9R81A+pQV+fuby1b0bd3+q6
eplGkbxOgoaTlN3BL2x4KfA21qHOuwfUAv9kiD2mWK5WkIT5s0OgUBQU2TphO3ho+sY7xBXWddtA
yejN2T2aCrnql5n9JFE+14n66O3XGavQPbYHgVCxPwPwglyvA+fD89nK+fiPVAzI35tpuMMIXLuG
DN+aqLD3JAb+xeu3nH2L+M5Yxdpy3An38+w7J7clUClNzBcxwaFsRtJSpOUVHItWoXDfZukYvPVU
olEOSegps3evVsZmtMz4vpwY1j1eNWJM+Jdj+wT7F+WiRnEXBIxYuJZod32v3ZJ2WRwI9qp2XdHo
vbR53CIEVLl+N/JI3ZzG9A4qR3kYdN7FanmqLaYcR5hZO7xw9q4ySFFN+668d9lM9iGBFIQRFEu0
CxbfMfzMqnJ4ssWfyBrFY+2md4vp8sVkJLJym8r/IAInAY3POmAMVbifnKm+V1n1BN5WorVtd/3M
JNtpjK+hcqx7NVfDxhFihzmp3UdJr+6C4Wnjt2cEXdONExHoFn/ID7kvv6LmUODIuM12960AzG1Y
F5qtsII/GTa4REnvkGTJv9EYnnwGDc9dubzZ3v7lamIT6IsEMAUSGLCdKvZL0Xvn7PSmNM9gixrb
T6L+ZtEQ1JM/3olCNHZzp14JtEZRlQucS0DEiE5wn33RX3ThtufWTr9/3rXuf3Xs29sp5lZopPkK
nLK7kR15yXwWnWm57WVZwzOa2z9eVU131Mi9mQxb4epgnySFcU/ace/OWb+ZEdvtczeY2PkaDkep
09zjCq4JUDSD7mC48utZ8OExfW/m8rUkFQACMqWpxf7L2I63nwrxLbM8JnoaiYrps4onXT1cM25a
G4xg7/f2YxEGLhjXbEaswAIweFmz0xyENy417JFd1CJ0soRww4LRdNNHIuPgTPOrWzezyyowRG/O
ZFbrOEr7B4Qr+R6ygkk1ipzXG4wPHYE4GmJEmLPJfW8wdWYqUz00cO5X0/LusPwYj2VsywcmbU+Y
HZ/TsbLuEer9PRUKemTXN+/IY99Y7FG2cEY+zOlULk7PdyONxrsul9wSHT/RUI8RqU72PYzVS1iO
4e1nC8lDNoG4L/9aOWZFRnH4opagZTYHdqsePTP9bGY/hcO9pJODCSWRLAQGzVPbopJjE+VYRJjL
ctXEzBjeBJVI6h9GyBRQEPs1eXy1V7+JNvcuESfKVUFr+y55OrcYStjRccgflQ03JgO06CfJ9G6B
Wz73GjJ90To7j97Ky1h8u5pjiBXHX5C+kHQsP8yqiOqetA5pXjl9aticHJDwQPy8ncwc2Y/BQxex
eCBrRbw5zW9WMdoa7h24bnpEfD1vCmSMlGyfU2yuaQBfUogBtzzVTyIL6vOYys85eFEVfk8g4oQQ
07zYYrAVh9QUj35RQImy2pfWtZuHuXWRHejsnQbN8Gb09M2j3ngcBTpVrqh3C+YF+wf/z0gi9U5P
YWMTTPHlxPWiJizCBxB52YQYQOCeADA+39OZ+c2YxodezvFxDuXT1EXjycz1n6SLipXC1jo2xncL
smMrMna6EZVC6Vnjvn2XFPM0YM0R3YPfH2UYLeK3fKMtVd9DI3yhJ6b/IUxklISiU6Z5+DLjvgFv
6udvKuCaTN4QX73Gno7a4eGcqwquwEwZOZCXbCYmxgxtPCkMHgsoc9+CsHvVfv8iPcf/J7Mv7cME
Kuc2eOmUekmcpNxlpJYe7JweP6hcNAUW2WpSMd5lcM2kjjybEjoi3NuhWid+XO8Bc1c3zq+Q3fBI
3qQM3uNaPXWmzP+Jmb5M7Re/AfhHazMAEFUnTQLukkGNx6gU3KsMDj7HSGwp7j5rZ/9xiHpvXdf6
VPtT+mr7+tkGXgX5Sr1QAyOU68o/JQ/Qasiti2Q0eUsq1W1KO50eO4QVzH96jGB+dKKzn10GwVGT
vCBvM1l2tRvTNEVI0WdfOBef8FqAa2E02E7A4lfaaijub6wA46flACYavDF6cbXhbZGIdZdq4EIB
4EeXbLQe60DkXmTlAjt02v45cQEZVgGbRx1KTIawU1eV2xQMLRDxcYo2yL+hr1r9pdPefwttftuy
zj9qCSEd88LbXOfDaWqTkOgIJz+1bp5f8sUF62OVeGF2sCR6NvFJBYXJdAvnQAu4e8XfJn9n+Tm6
+lGNRvyrtpjJZUUG1d13TYLgSyJlyXtBcu4HezFa1qkWlJXxRFkHut3dEbMwsjslSG4ctjJ/zn45
UILWgz2qQ86yZK4smkpbbePq+u/XRT1k+36EIJZRqF7MsovO9IH3LPf8avI9UOFYV9ZOlMH7ctLk
mlnhU71J+1wfi36ODqOb/OUpDy4/L9xH4WXAWguusQfHydo+oYpELhVPxqXwCxw4fVLSlUgIxEpw
S/itf1HugGd1slOf0i09DmPqnhoWYf6Ypq43yvzqWq75gP1tVdeZnFkz8e22VrvYqnnf/30ztV4z
+rYPlu2mOA8kw1flXeKA7WoD8rDggMfKEhvxwjjKSRRYfh6m/FBbc5Vc+u4NgALOQCMGPG7TqejN
hQXVZB4O0RghFjoCdbXylCONhxK019rBMsmuhUYShVA0ltefr9TAB9NF7T+XoS0B16ZGnGVk1//+
+eWrsMHlFAbmBRWKtSNAGodyTAOlN8v/fSkSPvFcswG3pv2J9CwCZIh5u67yt4artuuSuD7NKMnU
KgHcasyKEVbnIbVoCgRUlaCE1+lpSY8/qdZ6LGdrhs/JLKhokuK/Fzyf5LxQD65nuNpFhc3OSimh
OAdyjEzQkdPGAhY+GIiUacucfl6swXl3Jeg2YuEIY5uwNXDf4LeVLSZQJ1yXC6TeTsO9I3S4dztZ
H0aiqlLl1OZW9sZTpMhpY3Q9nDxRrOvKz49AvusIswpIgZWQ6V+3iKG01od8sbgnRo3PPVxI5ItY
noQWjQNndNsWvVbebVTtMTKiZ8eA0lEBJWz9wah4OhHo1+wQx742Xr0rGKgzZMb+0sh22FA2Oytv
EG95O/4VcoLxmuCSTHOOCQD3CHUz1hPX7jRW1V/l0VxEja4xxu6RG23tCoc11jf7kNI8ZmmqT0ET
vQOljagHyEtEre6sLHyOGajAo1WkeLUrI9vk86BPfFL+puKq2MW4i4y63cW0+HI+jJD8sbWys54F
Lgd80KCSMa28OP18VU64c9A9LleeIbMbZ8G688Ydoa7zLhrSG8rL+iSXPCYAvLdm0DjUUbzjZfcO
3O9kh/f5EWV7u6AfXAvNVZBE69myiFFA+LdmAIxRdLn8TWJUKyAB84YQh/JUJHS0DIaLrOjTaYwT
QiOg8K7pOJxVHaU725/ffq7T0Pi7pg/DfetnTwWU9Z1kKrz3Kf4dh9C4zE5+jSVG4P42+Qb01BFG
YMeJ2yVly3Wic9SGA7FSroE4CTMxCXfhgcVjMSr6aDBaz6J9JZrklZROYpH8QR+alpJKGJZ9YNrn
HqKGVZz7N8UFLYBK9bN7CdC4zYRsDLYLKjBwbegNDDRJa4H4fppwM/AgKfk80cXYZjKA9lBPJzAr
HNxCFHok/p7E0mn/+QoMIwPdPtynfttuMWt/06UvNm49caaSK1CHnCyW+DIzUYAWS3SQP38PQEdN
vn1uESDEs6Fiqnyr7zBFVzQDk/Co/RHBQ4UjA/1tH9lYxZ35WPjdf9d3jNCvpUn7pshbPNlivJeu
raCiQcbOiWNsZfc6hNVLtnAA3WowNyJq6V/nhGv5hNoH7ZuRexzKTP3ujQ2q/KHccZfgBnMYsNth
SBajSkzIkzDMQFmofecYN5qz5UOXOUv0AhMz5oGa0CVd3RCnnbOxNHGFQa9QKhkBN5YcUYJ8Q5B5
vTzcFC8c+eoA1b6p4Ic2DZCCwgPkURuvTtq/4OY2t2bmPKbJgSIGi85EmaXYerlPxGoIM/8SGdGj
TRLNVsZhtHY08AZhk21HaCkRGC5xlMPgtAfDYDc0KVlZ8vwz6DAwLV30KFR1KfBwnLi9t2nAw1pu
iGWjs6ouVU77zoJBCkuQFQ5rEucYoPFuiSCp7deqh3K+KCQczqScv3p0nGI8a83hzCEnWH25w7h3
IizbMnef2bzIagBfsO46s0CSAspOlJiUB8LrJ88KVoPpjoylE/c85ueut9qDZ7lvyIGvHXFTZO3G
WGC8bosqpV/nvhqejRil8Jw79IZN/+D4wR8LKk2W9fX3MA+vU9B3xIPW2SlTCCeaBFFUDS5jJTSq
rMFB0xSadntY/gvBOR+7uhcdhVtF6zpFa8J1+gRwPKI4YLtDA+BH6jlDAIWH4WJzqNs34k3PehNm
xL85/p8U5NwePCSKjM5O9/TuNMIaLmI7f6bdnO47k9Bko+yL0/+/zJJtavYSJhrwVREWFDfVwEcd
xXAImS27nv4FULwk4QAVzKqEKbN2aHqu257lCFNcthm84GcXnnatn78gLuL5EjeGzNNG9G6FzIc9
kYgMH0gsK1oqwhxic7HAZcsBYc5KtI5xoiiOD1C8T1XDr4rlpbbkMY10vZf6MfB8bJaSHw5mWLuR
adVzI3UUoU261w3srw7yZpjkXLwJL3vmklPVo0ed0Mvh0/b3zLIimtr2n3EagLhFQJQRbZsMSyCc
lZ1Pjki18sRUnSnBPbJ/bDIDl38PbbDiPobkMaSL6Q78PfD2tj3D9EpWLKwhRnzuG9JpUGe1LP7w
2mxE9+7foCT6OFb2mzVNf9qOBhbd48+ZsnfH7PLW1Y61BwRnnP2RZS3HjffzL9mIGVEj1skWbfnr
lMYYDOOkeVBBjiA+IGl+yGjtwv27hR7yTT9t34KUqO0COwZHtdHb2QFs7IYeQCraYZtWs3cAwXn0
JUZh0aM9nifqgBUH3vDsYZIaUjvBIGP8GUJC8yw9ET+DUi7D+bEqg/iNNhdTmeUlKsxwl2b+q+kA
UQ/FrCnJXgmDb05x+SdE17tD2IPjcnFiJ/ZE5tPyUjNJ4GJQhLYK9pNH0EHZfg15aO+aQhB81b8x
8Cr2fZRtWFhNWOb4/PKA2BPL1MFpQM+SSOQ1yOLPfol4OwUG4JtEYRU0EI4TUWeVk42E8YyIOqfm
ZDdYkdwMjAauNRKoHeOhKfCbhn50aBCF9go7cRw9qexkGOO7hMnjmfWS7gSdRUnyDYbRgPZaU2pr
yxeIAoMNW6+3p+YZTiPnjtjCq8FP/oEqGW0Q89L1gIyOm9N8hEBRH8spQd0VM8sphnzLnYuMs+N8
nJc0twMPF6lZPtpDPnJtKS3pj/3LbXIZSWSh/VByuK2sRj7Y9ADOpBDHGy8wLvM8qNfAfs185FxZ
KuGdMy54rIo9NP1bmtbWfe45D6WVG79LqNWUrCxTPWTIVYAGD2u8QMoB9WKDusmmBfxQNbO1n9Fb
xQtRv8swcnqt/PI6nZ2t2OPTyjCjMuRdqwJfckKWCmfDPyYf6G4axxcIDXCHwOd6avhrG2wj2iCi
yY+zh6Ksfk2DHZyisf/8A/cDbnpUzaCgbAtzAGHQaAsABgfnWQljb+XZX46mbLsWLc6MiFGYBE/0
ZD5zu9GHKPqWNVBTZaTxXgNwFSx43PLcBinpGZtBxnJleJruuTXWj1ksitXofboeSBoYueIw+Gax
WzIq1yq0X2H7JccFE416tX6c1T8HesgBfejfGds6OE5K8Qrd7nYK/hnuVO77ydUryxCQ/VMGlwN6
tWDbUkGtS87/6DKZVGSKgUomH5EAlCeaWbAaXVo8VXJhA6bfgIRlmxlpf85gGJ9jtrOz7r+KSLGq
Tj3CYg9KNhAYUi8dzNSKWItDGNjDrqqfBvd9Lo35WhUoxkaSK3Ku/CAgFLo9M3MdoS5WPG3p9Iuh
2G83wfPdlEoeVYyIMpd/w9YPdrg/EMh4qh62fYGJlNUNZwEGoxxDwTbiuEoHZ3G3eeBWtYltwqhA
bjghILGx4qjWJyeV4LSeJqAOXp9fSPXArRBLOFmTeHEcUXN059pC4ccQ5gThFQGKuVLKfvX8vn0d
crQJVUZryorbPaId9Bfks7fKQwCn8yfif/4ospUOxbJsRwA2V137HdBIAf2r9EGkG9gCJDL5AXYx
gu/S0PlbxMTOKsN654BwAfKYXTm4rE2J8zwK9BsggGbx45criPv2iz8kG0P33kbgHNlO5ngKR4oJ
TIXRrhH6by3cck+3Y2OM6RLxAAMz9sx9VLeKatj21n1e/IkS21x5mDDXc9qLTSbh8M5FecFKkF2A
eNGu4c3F7UwIWoFMR8wBsI9YgorN1HfihupsRM4fN5wLaC3NA9ZdejBOsG2M+dwdRON+05JPV3ZH
X54RUTnToM8izOJNwtYu+YjBuNFRJVxnTSoFUeMQbYfKpsVmYZ6ZCEis0cVAaBJYQmBZuDOu3cR9
7KPvcRyrRz5b/mucAK2V6n3LgmZ01jMPE00jN99hqtVsaC0RBna8ghBFzHslb0Ni/FFTyROcYhZ3
wyBcx2lzNTSpwm1jvU1ts0CaPaLYGT9hAjBXsVG+tH3/z+27ExKnVR0SEub1ECrqyNr0FLo6DhBw
TE59M/LwYseWS30OFQxuxpq2XLiblfN7SmVNAUNOE0hVzrHTPhuTfhXWrrOZFXwOkm5J1VzcJC0z
sx1JrDeHTLGjWwDDb88909FV73T+VgT6Nsmcu5JIkpWMYubhUUQKQ1he3LRFpc3DviZxFCQbyAYs
JOLW4EE/tJ74tyRskVOKxnEIYrJa8Er2n1Xh+BskNnuM0nLfMXQBP0TUgwuYo8B8IhmO7ad8+A5k
H16cQLxFtWMcoqK4t2V2raYWaIODrarHLJhyW246P6THT4ISg3JnnVslk3533nA0RMCypIr5+OW0
VROyXgAGb4Z5l3Bs0633LxPuQ9onqL69fz2mwsfEgqsRO9mhm6vr0HrmQTbUivP0SVECKk/f0Bth
5nYQCxSGAzeN0eKGdWntI1JeQ69H+cXZOs+hIDc5CsspbnDjMFrbyopG4kiPdDWPnrXBFlHaFXsk
FswMJFUnjPzSRglAbHgGkT+azC3nhmcYS0SGuRnr8EeSNL+qqhXcfJRN+QwVQRf5K6QOyIoRwtZh
OOZmQWZFjqgsDvDtFxE1SppuuNvuUwoRMEifGSNrrCc+zMMcy9nojySxpM66lDAJq5+srEw370JH
h5zm0yZc/NeZqckjkGTOcGyQ/nDsadWuZMHkqR8INfCmWx7Iryyev3zbRCQ6l6T7hSmP35xyp2yG
qOIY7hKWQrUJeKZ+MSAx7GgRl+uQmPihbh/neizxRCAJqHl6YetBuPV7yiwjIATRhvVwYga/LEgR
WnwcS4TJe4fCsMqTNnxGCDinNsouQbEHgiDUNhb7/28eYeq6xwvfXTqUySHHeGwGg3nShfiO6cDg
zceO4ZodnQJ7vmHHMzaEPjwWc8Wjh7WODgyYEz8OkL/ORk8VWL/k5Il5c1CdWzJGNm1ogomzO/aX
Lvn2O4kEDu+v69rk+I7WSebq23Kqg1NillE4ozY+5u1s6pqtoxuUnVL+Q9UUXlFRsIAnffJVOQYb
3qkB3/AeqOhOVvcvr/WPQy+mW5jdWEx50H6bY03Ak7sq80ockL3ghVsWhClWYJPiRK/pNVEMBXX1
HO1agHJDFXwGaJ7fK5YZPL/tSnSDS4qJ+MPhDYq8JO2wakyL7ib7f4cp6TGX6pflla9OQ7Qp6iWJ
+13DK5+7ndnX2CACw3qcSveVkePvSgf3IIcBil+RU10YB+o8Eha6zzrjeR5anDcxh+VJRNsJZ/PK
SMcGyXV1zH48bgFzXpP278ZLo+zAx4kgx6uop4HU+O7waM0ocjFrX/wKAnqKjaLFa1xZ+aeVEUSd
E2zbm0caAs0llSFiLOXE+9oW+R2u/iNL4jpzcNEkpocvLHiKS+Mfs+5DkBG2Q1wXtVWXPgXE6mC7
dv1VUfIHIwtLV2IH1tqQ8Ktn8De4j8XAB+1ji4HGgMQHR9VyCAqwPujujOOm3cN5YGPS+6maATpx
S7UEV6+jwXlrqRFI0yb4wASCYiXZByKM8RkaIq2WAc5DFIcHFTQ2O4Smv9EY9cYkCA6aTr0ufUXj
NBKIbgjPOzYB+CvGXTmnOFVvOFJtGzKaqEohzBcLobyn9jY5dqxFGR2T0tGHoOp2XUf5M2OsrrP8
hCi9mcPH1h4qpiPmuKuy3sLHi67MUeMndbK7ytGirRFs3MaI2X2cp/sms2A9khrrLHdy1uD0SSr2
eb3x0bdzkAWJQlOL98n6qbLA3dLtO/SOhYSonrl5z7XxnKshO0ZWd4soyVddKg8T4nCscf6XHf6p
PQ5gvQ+Ey8HEH7c+s/VlcbQwJ43Ml7YgHx8JAvw7mtCl4cevY3PmMYdu38CSs4iNoIG1DaMJwZ5I
6AsxsgpxyhSc7yASlg4xnbH/ZOlqXM2yPzmIw8s2+Od4DHLFLZncZ0H/YyN78G5z8dtsccb7Dzr+
bhMkvzkSlr3uovjYyvK5i3x+7KLx0COAeP/hSgTADSwTYZVRHUEtbLqYHFTCyqojWoC/VYQNjmt5
RXNHvomM0lepSL8seyPe1GUTXx301U0UwORGq72bErTVXRaIpxJ8J55EHm9jaIpz2OEHmMtnZxLu
79mUSMtx3z+qasrOaNYCcCHkDNiORZFI3pyjh/AQJhRvM6GbecF/GThF/Vgwe7Q6k1y4KCCGRbg7
hspQbpxnE0ZR2ZYvyMaZRmp1w+r9MNLXc7jC5DrznlM6pgiVyzW3uQBQBpHtRWARDKkjzEC/2CEN
r3wiHC1d7FuLrDpt6KcgJvPcpYk8vGFTRc9p2L/MbdLab24wsk4u0Rk9fhjG5tsoRg7vquddWUhO
Y7RKIhe9TjZ3FMgj3nFc27SC6/fZk3RcGsFjgV2BYxu96ZBAlXZ5gz22+J2fX9ScPKWi9/lhILML
AKm7ctSMF9z5kyTG8SEwjQAxNGEbs+q8oxTZJWMoS7RfMlFwxtZD1dZrlbs1TPmGmKbwwa84U/ge
xJe+L2EwJ0SeiCqeVmVFQqCYaDdABqTzkUiX6GUc5JExIANwaXVEcJza6DJm1mdT1VCjGH9K/w29
LGe7Cu9k8juyCOOAFCbXKtG/J/kyWDn5GeIfXVTKXDGdEotyR4nsKyT2yHftXWZb7OfOorhZDrtD
SB4c9/veTcxgVTa/46o75cZLTYlJx3qcDl7jf6HNP0eBarlyEQ/cxBqHah5dNyDXuHK7LW7X9pi4
9qdd5Y+uxkGPq25Lo+J/2DuT7raZ7Yr+layMgxcUgAJQg0zY96So3hMsy5bR9z1+fTb45a2XbpJ5
BsYiaMqyRBB1695z9ukXack2JiGO1A2CE+S2vesM99QpDj9aTehIXvuBS5cbai3QsKmy7udWQo/U
4m76ijnhVG5ipO0kU5FlS3W49mLMZp6VZPugUpe6kTZ+IaS/dPyCtRxTDDGsGb5xtLnolqogbpBq
4WKX1p5PdLHzrH7rQmnAnOo8xf3vHFo8O2Acs9Dw/eOQjemmtfXfrIYR3TVVrYFAVVs9KYzlDPBa
pXC/T63QvybbrumvVtqWfi+sK3RF3G5MfxXG+BH6TDvpjhWv9JZfCANYtS1Gd+sTpb50FPpRwjth
U6nhSPYJ3QAr2wS+F6+aFmJPNPbM06+pWf8AMQn5jNLwWPGxWtR9/VwzlamQC67zQKaURd2m6rDS
1FhKIb4hWgkbuBjZMZQnw3vyZE1kOsHZDnz+o+V/0gtlmkvZnKfKPzpN/cttujXa4oIQsLLdLD2d
tTx19Obd64CdQT3Lm2HeewP0JccGKU2MrI57x5SBHSUhwLgbgfXW6w2bbJqgllG9Jn3d77M+3JV5
f61a68NNy3wnciGX5eTtIiGsVabSbImzzLHGYRXBxkl8iHdxhS6UTiBRf/UeEQDWDhnlO1l11lKC
S+9HpmZNNp6DZjgwAVuUubPXY+CIlbbpQ1rYprLGVWNW9LH1Bsaoh2kJrgIfWWOPQZE+N9sIvSnk
kwCcYcktdGCAb3HHzIPkPwNr8CZy2jPl10c//Ko6Ft0iIbjM7+e41mZDJOS4RIJho8O2jhMKA2SM
xc7GO25HOI98aeCKDzNQgiUREYEipCuPSVSesYqYr0LEDFM8vVjd1mOStUGO98X1ZSxUFP8p6ciC
svVuiWbjk8Ohyu+QuIle/mibtLhCxCVeJ6vXD/L+/0cUvIwFUQO/8jZrqvGOtCzP/kvkgEVEwL/+
PQngf0QUnDD2//wfr/8rosCQfxOmkIxLlWsxAxHkEPwVUaD+ZqL/MHRBzwZjs2v9I6HANP+G2l+n
KWcbpkTKYP8joUD9TequzuXpWJbrmLr8vyQUcNfmuxR5Mvp5tv/9b//MtEAKRn1KOXw3Xdr8e/9U
/Pp5DzO//rd/Fv/iMmCKPBvnfqymOu/X3HyQMz1PhdGwSxroxH3H86SdG3BzCE11NgpHIYMB3Yft
g6o5WvpKps/hfOhIg2uGsF8Bty5ImFXxe8TUa7SEvAxD/oz9ZXiSIVprs1crxqzmJvETbF0C4FYj
r3RIcUPN6aJsUfpTL90vHcPHM8rNk1V31abXi2+DF73YMZ5WsAdvAwXXrjLR5H54HeAb1wBdo8MF
YGQF6abRl9jxxIvsKnGu7PYzrzz9JaJ5PhPv8PKw18ubWOyAplIPQ+u+aZE4wQmeYSjtT2Ymggm1
x3oc0PQKZkdsDUreVgJz4qjGTWFiigOf2KxkH7pokyeUlPCzcYWDiyoqWy4NOzc2mvK6J3xp/ZMu
BaAjDOAQ8QZnh9tF0ETD7kVgXP4xCYheEin/D98ispCEu0vUiYStimhXwo6HlfT8eg+qptnHhACv
TD/d+KXmv+HYIfiVhLNl6VAFSZT+K4B0mPYr276lVm8sZeXuwG/KC4k/9dKKKv0L2uqayKcfY4Sv
0OrYijoeCbCFkxyzWsX7ocl+4qf83cd6Rtg1KrSmNtbhILxfOWsijDeUOOaoiYOZR0h8LALBpFU+
xZV+amzNRZ3g7TJrkKuwjIEuq4hUBMDG1BjRFipdcTcU/uvGnaZFmvg9QI+ElU04w07E5s8MycDO
tbRv6eXdS1+wOUo0dW+s/ErzuF0TrUo12nnlE5kJ1YYEF42MtOo7D4vxECQyRIHr0s4mvnuRdAGQ
hLG21pHUbDQMGfGhYNeYGZa5/wOA9nTSx5z2TWOku4hUsP3IdksnYAD4LAASMsHMe63r0aXq3Ut2
baQxvrtYk7IJSqCUz63gU5Bi3Bau05xVS6E6WHSCUfex8aw0Ew6VKU/xbIO1GGzsom6Oa62sQ9TD
dXJSCTKIFL5N7hX22hjcbUArBt0ojrHCAtRTj/4LAZT9Pij0HTos5pq2J3bCIBjC0gjaarsxe9cM
ew3G0fnh32MfOpjW5tlt4g/BR/oGjzxxU31fftbGzLYZkhZagiNuXlp8a1lerqbMwb8uA33T++o5
H3462shkxzLzc62h5Rmsraf7xqqiWDYN987eqsYcgSxbtdqKufO9xYR6J9jrR+cWAcU4FjJnNpOR
kx5xoQhERdZv26zD+1SY/Yrtt3MZnLrex0VX7tDVlrc40baq6392hMXcDUvotzz+NtJAO3a5erHM
AWBgXtYHOrnUgrMiqPbJ/Jk3t9ooyNrAECC81CFxoKmxbnMwHaM+Zk2B9yGdoI6HQ3Nt3bcAbuPN
m+Rw0yweVfGI5SYeCZ/oId51WXR8HKjsoqOeUqvXQwuIZiaK4u5KibaTcwfFqK8xWjdia6vuMOX8
YHMcxkzvBTB1KnAJeBsDfQjTIMHggOekl9xyUw3Id9vgGdlwttAhUh0ep5WcYcopu4kqcsRuoPy7
aZItHJaVW64H1kteGvoyCBSBreS67B5GIETzajnq2Wsb0Nfrh1wQWyqz+GjW6Uv7OPWszjxbKqej
qFJane5veId5SU6tCjYOFqdp14X90SyM5Ow2dXJ+PBLz6eNRTesycptTPoUON1tnBGgc1ewPj6gv
d0aXZOyEOkJfBrD3m8hLw5/5aP7O27RCgWMjNbRN7xjAwgDIOj0zYquvwifmnhlWejIFUIBhROs8
mJU4lQ1Ot85qC5CYnUmvl661Hb0hVFAvccj2IRx0+6uGsVmZ7avj07AISxWfCuiue9MpL5YuGtBJ
rbyTMZDTDG9Mim5q4d4i/NO2ZXehmuwuvt+n+2ny3x5n5J63O5fMAVrhXBIaAIqdhUmMTSJJsU7Y
DBu3y6vnBFjmMu/4UggZ0FN68B2VCY7ObWnFCP7dekyDWzsfzFG9942VHBKg82cS7RCl0g5HGhfS
yTFps+N0f3oc+m5m/VBR70OF6K1mXrxNA0e7pRWOsr5V5a4VA2Lj+TmJvWlFTua4FnMMwdSNYBF0
Z3yuhggKRe/fH2e6ZPATI3PZWgaJtXgSWKQmwzikrjLthcMntBLVkyMLG8AI/6TRT+6mmdPuXPbC
bH5C86N00asmfXFXXKirsu1J2nCRYGEL+0P61398AuJswNsWxLQnnOBkkQMPnTPKZit/lNCq9AAn
GIlH9rmJw8FrR+eiEQK4x892H1Oi4f76htjG5bLGMLhIs64L5ta/tkZxtPIsAtzAuTo3f4hprhpV
/KJC3l06C+Z7mM00gMEaf0L9EhWp8o6rbo9DnuQefTwwupp3fTxjFOexmwDC+5V7Koeu3TYFaYjE
/lKE9F53Km07ACU9RYpiwQRuBSZoxwTpV5s2zkUZZsu2oRdfZgeRKeOSXI2YJN98O+b9sGYa5Hza
KjJiw1qFp8dpYoxHktSZ77nq5KTcZMcoSVZu2rHVmU9zrmSsMuhAgjQn/ac1ToxAtLvFYrmUic2g
LZcvISbmK7y2+E0Zaocn1H56nFUopGVpZy+RSImPk5vHs0kaaUeCTe56H90b35dfYU7QXe3k2hOY
jvSA+tnfSAzXn0kHjjcarC8rARJjNKZ/RZ88nbi9t6vHl5YnciDHL7QNE6JZVZ6YVUdV4Z/8CJRN
0wzJLStYIoJYG170zqN3gFn4MzHkB0Tk4Nt2B7CdiLQX4DfYjkbDzunYD/aogqxe1S+N66l9jqd+
HZQT2aIJGs2pI/Cl6Dc+s5ld6039KeSmQEsE3T7iwQ/hFg37wdimY6GGj1pwB3ZddNBBKZrXAqEW
+LO11cBLCcsB5KSFbQxqHw8fhzSPs1Ml0FcGYKuQbNJPtHO4X1LICYXKfD4J/LDNMGTbGJ3GNY+R
zS76xP/OQLDSIMhLzIOp/zH17lMjW2YeVjfcp8w+yVri3eiGZJ/SQl4Fg+7jJ6n5/UK6OKJ4Td6c
4I+bsl7rCgQi1+CzUZONpJQGQrhuhmcTxcRlGuObyZuNz3XApN8W3O1gwy3TUHXbHBn4ZQZbl55q
b49DhaccSE0yYeM3o93jOTMFPgLZB4WEbv0y/WS6Sq9tX/lUk80bY8wyIL36SFKWj9NWJGQ4mbXa
JsZgvk/F9EtHffi/fZEjoX5F5FdBKv20ffHiZLr2yyq8Y8ng748+WusgtNAfjOCMumAO36IAKBNY
7ISZLAIFAY2k7QqOYeB9O4N50nyyhMkQds6Vy+rvxc1bEygXHSZONg2eylveEithtelXXNTZMqyl
fVFj3J9thuHLx18gmlhzx6/eC/8sG7xjEBv4UZEsvEZKdCfQGiTxzKd5HVcXr88/HmeqN6tbEUen
xxkytv4eg9hKYwRt1UQ7IwjFBKzkcbQh4cIihzDNlRIfwVXVJydmJP04/PWa/3QusuFgq4kPN6/T
SG2NRgnSWmSveTMWuFr0wl/Dn2ugAhvyajF1vT4eJQg8AALV+yoM7GsxH8QIdzdmMj6/fRn36G78
oYxkV/Wl/6bj/DhIv8Rx5vjjDzfIdv2gtBnzy/M1ndKkU+MPZO07M4z4meik76RjhrCgk2xTOGX5
Eyd8C1pXa7Jq06BG2LnCyd9ihDaPv2YnmKxiY0pPohDiKYtm3sb8ddXIEJDRfHBzrGY6C7rRpUYi
ehti+0lGY9ngSjjysR8/4lejCrvnwvRPrjnku6FIQgZVofs8FGRRNkgffwlfO1sizd9rzaPQ81CP
9xViLqdmdzCDz8YQ1kQNDhGBWZStGbgGNzJP+k3QBxXDKE6jPgtvj0d6l5N15LmHx9njUFW6tpdx
iPiRlz4OSJ+2dtUHB4bEBQulkG8kNKR75H75qixy+RYKYa/zPoq2j7/VWaCXRkm0EZvlm+F1+VkZ
BeC0xBpmW3IcIyZgFJUGBE9MIZEqSDTqa5lmK6weqFq1BiFfxrK1oL1O5aExL6LdRB6bXsqlzWpQ
k6h7SJtQ8xaVQn5i9iLY/XWuCa3YoPgG4D0lAIfMjDvOWLALEvF5DFPg/nqQ3R4HEYsMIc1Yr5gK
ecck8/Za77YIioohOjNXic4ZQWlVw2Tu8dQ/nn88AhS46P2quChyAQxdKy6mlZc4ZrTU3I+29SO0
Auf6cFN3ZBaliB/rz57/0kZnPTmqzp+Oj0cNbrFjhAJhoYbQXP23v3i85HGQohQLK3KGNXy6GOsa
c+hdEUxvVeb2ZytLCWSaH9nzo8dp0jI3MCrx1yser69KJu1JaA7PWFPwoWihAJ/IqZHL9Mheir63
5UF/R+d4SFtiRWoXB7Ie5jc/HrA0GH6xK5wcm30O3kbUlX1GEZi+d7GiL0dpqoFaeAot//J4lVnX
ZBiOc2Ejlxam5fe4JJkajbFBK3G+XqFaPjk4gjaIuWAXsTFa2hPVvZNkUEPiNvsYFEakSqu9UyVF
A314189PN3KyjwNaIfhWnNqtV+Pj8uy9YznZRxmGG26Q8aqgZN1OUBJe6uZHHXXpG5zH+F5P7vZx
Bk7AuELWenmcda7dnKsxSxguousN0GJu2Aaxx0o6BpvAYPAezPuEGqmVAV/vHXNkAbzEcy9RCxmy
ZPAOuSunDxx40XUGKEcyG2+S/c/Nzu5d25qrAufeV+WtQJXaXyHMBIb2qX82WPdw+GtkyWeU9iUJ
9FqPZAbkE80Or8ShnZFgFaHLvQbzAQFQfTXNmjSCh9x2Pg2KiQDALjdRqeLG3Dkzrl9PcATIKSKO
QJN3zWYWPmpTvS9iOB0MlLrLZBmHx1kRVmLR+ZHDrjrGp0Um17kgwNvpyEHgkxjD0v378wHOfbJr
IeQw+5AdytVF4UcUqhAqWi147l23+GlaZkGhUtLRJd4HYI65rgLdQYQ++liejfdqzPVb1nMRlgL6
/WRq73FmOPuyA51Ba9n/qPuGGNo88g5ti2ooCIhGqdTonFF9kYVJdtHCtnLnzEeJlXI+PB49nhsr
5wASKj0Ix/4ug6E48B6Je2chJWwCsJ/GqEen1J6eHj/X4yeU7CngQtXPj5/+H88/HjHn551Pg+TU
62LYDTiEQQIwhs9Yr6IlyoBnSDrtIU4HhFXDeB+bIrzMCn36/8P9cSiYTq9JAZjWflka6JB8nMQj
oUM4dhx7XZQA7ttaDy6PQ2KAc/ACrLopl/v5cdBM/ARVgIU/QXl1TpRs0Y7ggxDK1h1gYGsE99xY
LeVeHSA81zZvtS2m6G4xPV7hKHI8jDGz1hZ7lrM8x8FYnONCNecmz9qzO5WSzND5oeHLfWYO/uHx
ygIzFkIj3NVMR45OXLjH0tacvw6PUz2NgKSy1/kJz8nc/LeXPF5ctz6gYuTPKwxVAWD+ITwY7IEe
Z0PqpNbi8bAdiG6brJGVj5fRQui3kWGAB4MVsmycoGHI0U3vgY2stzX6u2H04m7ngsZLOL17Hnex
qSf74XFqRBZaDYEczYrVR2O26YszDN4m7DQ4g/NpHmjd2Q39jzB20pd4PjTIPdDLR3ejNnekiGug
Vief5AgXBx9BXi/If6Pd4LswUQEMzoxxteqoMcZFW9Fu6MYv7n/Tqel/ScW3GILa3hcVGiacGdFb
lxjlrqrA06CPjN/GOtU2egujvK/Jk8hCxjYzch6hqli0E6jQKj2MtaeTxBBTJw7qw3E+3Jl2WhRt
sk4z+5PfV0m8U0286mSUcBFIPzBTA1+vSzhT4gVs4BtUAFVtbyRpbqRwjIz8bObDaeHnt9SZSLoZ
ImMf1b23j42erTW2SsJUMWRq5qrRSZaQqqiekFClRPz1sJD4T5L5bZ+jXRPX1rkkKmbqdXtrRsZb
aiHDYLDp7AxsoFCxTZgEZCOEg6ZO0whnPJ2kWLbW+KFb3h+70qGdFsmPlMll3DJH9F2ccCgG4FyQ
bZvl5raw6RMYHRFUGPkyQkTRTvWBRnkBNPs4xHmHmcLZNh47+dhOXsOoIBmdzYeoIu+kGvOzmOUu
wPsQnXlqOvfqK5vM4FUW35hh0w8QwuWR3f+4dGr216VHNFdjuT3zLUtsHSB72HNSROb0/aL4vTGp
fysjrrYVGvQ+j+xj4F5i9NoXCtE/KLJZhdqyQ07OFrbuTb6ofZ9dIo4c8XLTA5Vt3VyC/HcIW/eC
jqqBRwangwZqcuMNTm9+4+ubqYxRGrJ4OHa/As1cXkNMe/cI+9NysI23XhhoiivEJYXWXRSY0UND
K3KRGGi5upGu7Ij8E2fcEDaXHOHVAhbQxSQaQpRleSpy61kWsJjSkP1lmDgxmDeoT2VWPGNVfVPS
Cm+VBGWgSofbE4x230ujHZ1c8NoxwcbxRBd2sE8T+iiUp8LdMjH9KfxIPklQHkunSJ5CPpJJqt5L
htYs392pcktA+5r66sP+TY9zneYYXJW4QX9e6YNHzyD+U5RDckpwR+i1Afg/csiFS00Xz7+66MqK
wP7EmJUm+0YyKTMb79vsjZDxp77ycIksNAfriQv+a5nXLJSO7m/Smn9a6XuBCmff6wl32BSrpW5C
NemwDZd5i23l03Ls36lZFIc8idCDxMO2H1p30dMJwoOAZ6GeisVYvlQ9l1No6+kFx8cT0WXpdiKn
nuCv5i2OUHcbUbkxbC0ERoWsgyEpjfaG0JxGmVct/y6H2t05Vv5GFxERGtKqnoWK/XhVLzrlfKZN
o986P5SrKffA4eW4V9mrmKQzF4HYpmbEjGXZqklcayuJr51+CG2y7hoxgUUZw2NE/YESJkg2DLky
OmZmSgWTIcIhB5ttZL0yiE86+uhZcdFtajJB0BhF1wZvNk0a0n3Bf+WvvdV/eT1iDSiKR8YMPhMh
D6VvpO9qNTWnCWoFNmH7E7VHBn/Ar5aCCEzRAjEZAkbUJlmnyxrgQWXC48ld6h6avme6LzsEGlSK
fol+PAxuIhKbJpMkLSFFNVS6DzOPbwsYMkuSck9TgZmPT6xgwG9MlfETsz7QJ1RhBFH5m4K2xNK1
yoPwOguWcflVz7zDKqunl7yfXumGEyJskXmqzRKyKrNQhJH2HYt+uOiRcbNgfHCXyU8YsWmebs26
XVteHT4JGLJLM2OAZsXZnurwYHpNeXZlqd9kKuV1UEDPGYvJhiuLseY8b9fAJ+RntHyf2iRDPgqp
2iC2w7/v3JBOrDJRaNsWs1No29qBQvPeYOcool3aNvmmqiaqKWsC3WP/SXS9u+o6JRVe8mrvMobr
EEEsDJsPW9gvMXYJ/DAbRIoUs70PLzwgu3zytfqQUhTzca/dhZzMDfMxcx1ZmAlau7vLqJmhu067
R9xcgO8iQRti5vNQx8MV2eS4xKHq7nPcgKWNFM1rhUHj13+ynFeI/wAEgvqlCuhbMCTcaLknNkhy
/M8GEqiN7h2Q1PQzGLQ5pbocn1Pw/4pQx02TD8RnhwtEVN2T6aFrjSgviighEAB7DPY2c1V2/d4O
nQ7eRNps2NB4hKl9Aj3B9TuV5vNgvZRWLg8ym3F3HUjx3IrIPcCxAxEJEH+8cpNe7PAlv/Z+oG0N
XCurXpTAO7JCP8SoBNctvttWM7xPyqIF2WC/EWDyeR3DJ6OqSFBqsGzlY7XTbXgsExgUwqWmPXGT
q6nE2ig7Pd2brjjyW73qlo4guA3UytUwD7GkgFhsAPNl1Y9kmleMtlYHyBsCyj5Q5p5cm8y+Eu18
NSQD+yKhNJ3ZS2UqiPzQ22lVDna8gur7ZAOq3LfKztfxi56lX4J1F3s9d2bQQ5e0kZ8TDY20wvDf
+NAP5jXHT3Toe0W668nbBEUAJdWZCg2hIDkZEbdYS7Hr8Xrju+87/nfKtZd+5Vfkv/ifygMQNLTd
LqsGBKeR+PI8holu3r9ibPHR+f/p7IY8MJU4Cz8xd3pn2SdDdCuYlelRusk+IO95XXqFtasZhp+Z
HvabbhhGMIgmtKZMkMLAZKOqtTeGKq5PmBU6RjiN0j+Fmoj/RAOLm2O1xxj/2qoG9LuxNW7jEA6Q
6WYf1WD5701rflWJd1cQhidCdGAxPteFDZTbnNkSuEtA6+tbbGjG26gZMXy27z528n0/Y1ABsRIQ
0BMdLWy0TT5B9G+mxlZVm/J+B4g4fPPamKin0kayPUHPs7NrgtnvNgIEWY91bGxziBQvHb7rEO92
UIsjgnNzkU25WJkaSRBBEL9VhcDiNr4phufHOtCjN0nvjPFbpJ9BBMkt6AuKj7gtLrZG/qOLrZw2
GSPaVlyK2De5w05JsXYCQHePJyHFzR9rFe7y+TXCi8RFFuZehwt0bLlbapZ8yuqq3RD7xuKKVIsG
q3thV1Se0jwj1nfA4Z5oEojBMLKc06YjCp4o3/mRB20Z1RwpOYNFjlJfD9kOXuEhNXNjD4cB9HX4
7I5peygdbCtjypzHaKMntykggVcMeB00p7AGJSuNfIswVVmM/bhN7xOrXsYqgjT5zCDR2PV17kKs
MN8YvYfH0i2SjQHZGryscK652/wBWj6ty1wy4TOKo12WKEbzjqLAD/1TiSz0SKZUsxnE9AtIpVu4
H1Zb3ozYzbam7qHwHzXInxa3RjDF7fFxkLXWHiMTeWA+FPVOBSRERZp9HU+GaUzr3ge5NKrEO2S+
Uoe85u0164HoPM8Zz25lYaKO4ytVAr1/U+uvjy7541FD45SLbMo2XoE6xK7Nq1UkwXNRTpeyZfWu
CJVd4QVtrrn5pcWpusZjOIG3mUfvhvtKM26E1HoN51ZCTuuKwYsZ7Kphb2St8cQz9SqErrfdoVQb
T3jAnunIvltWB3NF2VDbRkTrnT7SlSmsbZa6+bKaYQ0Kgu0ir5S2cgdKGMq1FnVc5G9i0/n2a42s
wD66lM4W0f93Ts+TWWsN0FAT1rpKDAJCcAU0nfhR13IbhwM5RRgLd0l7kqkf7aQOycgkqjIie8Ce
dfR2WpbPaRIfHZhLzOSTff9R4GnMBhzeILwiTF8MxkItpRfLmj9AsamAhBLod4kkpDyCEVCZB3sX
ezfmqjlTy/uKIBhtXc1JZ/dzvc4cDR5oSzqmYf+KsOGeS3cWmgbVANeh+WX2ek2kcHmOfec5n/s2
XkFhKga6jj6EXI/14tgk3ar3RuM2hg6Vv6b2vlG9Bdjrl2mVF0S5Exk5DBpPWR+p3vq70NGezKlF
yBBE77VozmZonvKgGJekhhRrEefnMm2fTXhplynW3sawRvsWCHct7WRv4rI4Fk58B+Jkrz1Fzzof
MTAOjoBayG7OT8KU0DyNqJkBXqKvEWkYFNUtxrHbFdknCWQJrDXzRWISR5Bub7vWGfZMRVeBNmas
KA5moTmj1xleySCRpyh0YpyMqC9x1NmrtGyOOELYz4BbIQTX+R6M3ruKIUUP0K06mQ9LKy6naw/y
zjLmHB5uQlbugzc0wtcx1rHeleYNDY9N4C3FyaIP0I7OeWRk5TBmsBWSRG0ydzYxk5vaYIEizI9w
O3tP4tC70tpnHdPLyg8Y9g0+UPU8bp2dHMa3Pu26OzeR32zgTly/5tHuqY8dESLzkdGXSoyjzC1x
V+2d/wDgZwXqhXhS9lXA+dn6IglFN8JtfDwGVBNn9Gcbm6Tge+JMxMW4mlw3I4Byd5t7cnydDG9Y
J6b8dgx4i3XMtkEyeM7pmi/D1BY3oOS/xJjNNIO0WglstBdvXlrpfOM0BdXeVHgEsXM66WwWDHuH
nZDjPDuG8Qa0d6Iraf2qPUvbq6aOVx5CBmh4B1+SLzKPyLauEifRloo2Uv0eC42oZps7qDs22bax
/YORd4pSWXvPufBC6eqbutWxkUBaCJO430Xj3AnCrLbRE42+V4BmKrapDZUHHJcJLZlyM8NuaKbL
6GfJhXszKCgPpUWEIWURZSWw/Tjv9yVcXAobF2BuPRBxNf5UbdX+assGZPu3Dt/0aufua9hdNIBz
LIs4C0sjID3dEtHJgSrptV21SlAJvg559lmHYUOlPrg0D2IGQEb1MToMY2hjVsCt9Ar2EBxT043e
RSPLI2FoqHUbyryqAZmvq3VQZN1e0/t0Bb8rvNAhVShd7HrdeHn+QRF1TDHmvaSO8aNskFmnQGhy
t3AuhtaPB28E2arZuYk/3kXJlY31myqNcxPCK0naJ51wk7tBQ3Mt/eFVosFf9q74nuqif0pq2NOU
Gfovw5zWZHeYL3ZproyuWRq+gSwuG7kVmqN45n2iYxLEye9u6rZ6WAhAdZQbQagRghrHFW6eoVwG
qW9ixbOuhiv0kz0niTt68z1E4fOkInfVTx6Zbpj6tiE37/2YAi41Bg/CiFZ8hBZYWYwDIi/dz7Kt
aaqw668yVjczOOnhcCgGR6270H/rnHFtwwcGq9ktSw1TAkYjTLZG1a6UU6+qnh0Stx497uWW/Ry+
MR84DvUAFrKHj6wJXsokW8isuFQZZFjSgJjXn51gZ9pOs/fGDFYqYMg5OwBKjR5BMkLe/PeH9DYB
jaIodzFkLUrhN/eeYY9eHAu6NZVtMYbUf0fdGJ2x6y2UFRBADZC0A4djOv34oo0dYnOJyEwLnFVS
iHEXCCpKb/SuLLETHv623+ZWN+OONTQ2fz80DglXuYHtpLawhLb2lht3vpaa7xOGXLrUe1n3NDfw
PqGIDrdCJBAyKkwHU1oyxCt7hhhJ8+yXPXkGFQJnusPklgFGfGtydNJFW/4QUuK8xdy0y8PyrWij
/NZr2iVnUyMZ1+2JmV9XgqLIzUIGsC2ogqpOTgJUKs0am64knc0T2wvamcZElizUGdHZxuu4TJFf
A8nzijWSPuPJjSWlEjWT5q/tHk6nhF6/t0DGLRy7G55czRyJmkzRTDuMZL2JG7xU0abpzd9q1HdO
hbxfRaN1CnjLE5pee6IeweS5ZspaU8SrKMr6HVtNfgHlEN9dxml37jT2MmYCBCzWIhJrcNUmyCJ1
DaoMF6+w4KOkPoDmPrVvj0Oedi+IQVE6SHWztPFeB9ps/x7uNpKGvULVXkvGcGF8xkq/6/TyiHiJ
4oa95rLGNWLp/Rybm5EHC0ZaZUhJyqbaeGgejuRmWBYdc4qO/pyQjGjEEBMhRD9lXYJMjw3VFrLe
lp5QeXXL+BkhJj9uhG5jR5cfmQKjhJAG6Epkmn6IAO95ZFPAiEcFNr+fgYlpK9L1LW3XZNsp3XpN
BVOxugh+YsBn2JOBbhszg6ATVP5E7f7I81nyZZkzc7GgqdXgDdGI83a+osjAli/UhM+NKFZS3Cgj
ade7ufPHjNUFY3FArwZ/dlG4JN+w1QLINOHlKo/dWA1QGwVLd10B83EwldlV9JU5jbMVGj4tfRI/
4QVggxGjRpyLZa1Rr5rr0HR1ijEf9m327+ydSXPbwHaF/0oqe7wCGvOW80xRomRZG5QtWUBjnqdf
n6/pSl7eJqnss1GZIiXRJNh9+95zvhNoJ6yzH30gvHrZ/4nmGODA+E6AqQkgjohNQko/JNIEnF8s
tAnHXMvi5VeQFh9nDJ/eCZmY8ya8ygQfkNEZKw18vsMUb8OmbRZlFn4ApgRjbAXkrmfVzW3a/Edb
mZ9Nn60svRrOQHJPJdTp5/oc6+rDKpTpqkTJN3RmvU4/jFTnb6ZtQK8Xt+9oUopEM4+Ewkh4ouGY
u96y/ki7j3DIYCwSInnVUhDT0luNTUF0ueg5j4Sdv5YCWUU72Zw6OKijm2F/0HU7WTtZia+lIyc9
t5IO3CyrqVVVv5lrM/FstE+QJ+OFY9rCGG9ByPmFhv5PZuAdEMbh6CvgtQ75GrZje5xNYNhayaKS
K0B2rlDZA8zsrGOJrEGtaLlzt5WEIYavTUf/NX0At03Q27mCcBsPHPexp3W10P9yuiF2RzC79rmC
eCcK5w0iFn+RQnxHCvbNWsDA2rb3uEqpSwCCjwoNztCpvWhZfSYdQvHecAsnIZYRPIoWp0rY5UDG
2Zh1QoJZC2DxnF1I5KTz6vBLgZPjHeIMCa9cKnC59ECYS0fRzEcFNjcV4rzr3ka2z2acwbZ2QNBh
sqK9/U2eZItygUQWhUtPFTjdUQj1Dl3/QknsOWlAWZcKt94LKOs+BPaeFe7vrXrgyejlS6WDay8U
uF1NgRXIfYbojvdTyOkinBnQu0K+u3jaL6PCwOsKCJ/ywV8MnoLE2/ELxyk63AMA+Vqh5LXAvcFz
o5xTHlT6hvQEFHq+VxB6qXD0umn9MBSg3m3G8pSz2AgFrzcVxp5x5yZTYPtRIe6Btv/E7P+tP+D3
Jhj8pAaIj/yOdVlB8lHkKK/nPlf4/PIB0ldIfR22fgzHe4a1n6KnBDJnQRuFw0+9UL3bCs0PBc5b
VgrXT2+sPXQlZpdOwfw1Ada/ge9vKdB/qpD/MVUJOGliAFwVCEBRajUEBBA2pSJaCA2QpAdgya9e
TFZEFSuQqYCB3nXHM7VVvuZY7r2WKohgtokkGJimEFBgqagCX4UWYNz8dh8xBirQQCfZIFERB7Gh
wg5U7EFB/kGrghAo0zpGQeOlISNhsrvsA5QZPWDkYpYKUmDp+xWZlJChClmoVNyCq4IXChIYzFq3
tpEKZYDFNMP5YBJGfob1QwvGHXYvDumEOaQBsQ6OCniYSXpItGWigh94a60DaKkvjUgVVg/SYPwQ
kmfdl8eIfUIJQIZmubLyIL6bMPJXvsUCjJK4wXaX5UfNJWpitH0iiT2N/1VJlGrv09LDWKStss4o
D3PvPSeAU2cWJ4uTEkCzmpz3oEVcPELvkqZ1g3Vn3K0BJGsxTPnattqPgEOGDHysdeO0C0vCcrIp
pjrozPaly4+lXhh7vGcH9EQfRgVXuJxe4HgZt0g3VkKm4x0hzLQMG3qoZeItiDt7EnR3zLqNL60l
3ReDinplwm7ZchKUB8lrwfDdMY9dRjk48v90My14KnM54BlGyiQ8iPOReyloDK+qMNtW+vDEamMx
ZYQrAOqmHHIoQzI7ag3J8xQnXLXI35Z2iCZnrrHxwrjeunRz16NKQPcoyCe9JmwU712cxulzWBTt
HSWDExX9CyoVaBHl8DHl8IRSh4mYJZOTC7/R6LtL4gXFEyOHU6mnP0fp3gb14pnScu8klSRYC4j/
xvri3n1yQQ4Cnquupe+T0RxUCX61iby8d2jzhsaGl6ZZd7uLTmOq+9cepLxbW9Mm8AfsuCM0ZgAC
QHGTYlMiLX2B4+dvVfBGIKjfIDqCbNVeMqvOjg2qKugg088qFuYqMjgfKQf+K7I83SO5lAaovns8
nLZttcjVxZZ5HDVTtpODb0vwf4I8F8t+Zz6IeEN3mhVF6sqpHfOSSffVJQ1uoBXilXGwozIszk4w
oY/mzDoH0FonKvJ7C9NgDdGVNgupRnenJAPFqinwipn+MmsvRycm8kBZ2n1tgd0tQDOjv26Xoa5x
xuoFrbp8Z2eeuccMfbZT+zSLiTNK4d4TwRmuQCs6YVxGw7qBTtQDNC3n+9TF+WUuY7SB3EIKyWzb
pP8drP1A6vfHl5kWDseU4TIh5G58g4GhB2moR6otNJst1q2QIXdQd8CNJASaN/NK2P5L7k/DWZBz
dpzSZMsidE5sclVBnI4bl0LopdW+kLk3z0ZRMyzA+rmfenAt3ttMdszFH0vF5xMpDvPuO4XAy1Dp
V0PP/i58J1xb1eiSLc7Tlonl7EZOU8smKVaTW9g7oZ5T0L+FnNE2s24damZ4uSuWbk5xN8B0XPnt
2L7M8lMMOa+GC8FzIDjoRsCPfpFac7aiq0BhwRSprTbRiMi6ktmds5xN7cGLWAVGevdCJX9PyD82
KkyNMIXIBIqR+jrh2ejw2+ZBZAMimTUUoKND1WObu9bPxXlK+6/QqeTN1uXextf1pJEG0hpFuOrT
EXxGCEE6Jb23d7Wdkc6n2Rm6C/vbT/YO9xxJXPmm6T8R2zO91u21rPlPose9Dm3e3ZOKKgC9M+cd
b+7u+WiQc+tj2LJ8GDPKP2KnHJ55N1cGpk9WYA24hDE/56IBOAZnhqQBysgg7J+CfN5lQ9FcJmm8
YGkY7wZKi2VUlN9RXoAWRuvSkBFwpbd7sAiMeJVAdRIN94lwm2xXph3fSoGA22N3dVzG8zp7COkA
noVbhDtrYoy7Fmtw403BfrQn+26YJnkEIXYHL8vsu2N5026KUF04OqHOLHNE0RjVeELwSL6j+okg
nJ/TQSEFakalMwJGthjtbo+Nc23YdxGEbmLhaXctTLSXyLo0SGzujy8I+9cE1Bq30G66VYymBh8u
NZEsvHNQlTD+2TwZUPG2hMU4Enbezq+CueCSeUyrUBbbx7dms6GuGhlbGe38bonBOzWOdFiz0r3V
MgRHEZ69Wk7Ur/SB1dTOsQM+vpfkNr2VQv6JnOiljSKao7lgL/Bcdva+k+zm3gXhv/4USbrATai/
WN5PjDDh6+MJOvm8SjDrPD/+h5aTEhTeLaIKa/+ckW8ci75b150ht3U7gPuYsU5QSoavY4kpz5vH
cTunoQUKB8e/boTBypMe9eNIrWV3HIXqZgh3eucBt8qh10WefreoyejFcwSsychezlHo7jgCqjzF
8hwqWWDGJ6eFEraBGO3fYrNiIi5wsZWWOKFnd66VEFcxnqYume5FTu+lUMmlEm1sRaW5gokLZhJz
t9vX8jnu5+YVmPXJ1MaaqzIEZNgHr2kCKoFMuPY1KhFbR76enR8P7Yg7WIBisY7oVtpXB+HYMibM
9PC4N7FDawloEJmI+tlQ/U8DD6jc4xdXflCtac/5oOe4l4Z6sQEi4dNw5UngMC+3XZVFMLX4zTAn
mh1z/RyDAPcStz3vsxSo8ONXSaP1Ds2Ywt9QD/bwIJ4ghNYcTXlwxTZxdj3x+fdJGW55dQximdV9
AElwPgdi//cpZZw6R580bPVrcF4OdwY0WhrDrq9jJB1lc3/c1fIRDuirPj9uRTR2oih3nh6/EgrR
izW66fVxy6zMr6CL9L+vF9YI2G1dm54eP2jVcBBEFtuHx0uAeReBRJkP+8ePBkZGT5w+4+7xEpAU
Fq8z08m2j3vRDoWEgeNQe9w7xCTqBJ1VrB+/uQpmYhJKCfJUvbiiLelmWIVYoiF5Q17SXgcoXru6
yoIVK+OAWwBeErVDsh2Hpn8bGZctc+Cqe/SfOZ0DrT6gFUgZgtcVcqkZDnjPOSklaYXut4DxA9un
HinzHTnPh8fNUeGg0NN4xyBA7xnpEHcCXnVcn2EG367pXw120UVXgV173DQrCB66HYMdHaf1hObw
uRi0X607Hkn1jA9/lzLDR7kAc3I3qs96S1mDweSex0COqrK/F2WWXksNHWNg6i4t/9wC7xF3m3zm
6qpDQsrxha5mk74HSPhwY1lhcRtTZ+d7dbQ22vo4FJyMI5oHECESxAYt4sIoa4qtXqOmHVKhHzxa
W+u81QAMVY7xitC3YbAUbWc67XRq/R+m2hWiiDcNyQfcAq8XdK2m9M12aLWFISCHx00eby3ZclV/
Kr7ltMKuMbyG3qNz6s9Iw/9eDAMfHgOx2DZS121RS/YWPT21BLmsK2O01kY//dEcXk7Euhxr6pGJ
mmW6R8vt/+gjGyaa56XeR9lBRLp4hRUPP4Sy4TCnA43qFt82oMk/OUmLtCF4l2wjo0lS5iBXhwlD
AOEdy7m1qqOf06SjJfNL88gS8Pyk2Q4uQewQ8PYZMJDlUPH4vvrwshoVoUv0Lv0T/wgTlO6thc+O
hjRqRqvY0H2xX6tWLErPGvcw1Bn1cAEvZD8Fl44srHjFNVlS2Xn33DatddJbLLVDjejbpauVsgUn
rbEXs7vLvA5RJkDygk3tzc90+zLN9qfnjWI7hSMowXQ6zFYgz7Lh72dCnxZtaVWnCXrS3k+54tuq
DF6lwzl1gr9g1/YZgdOZXMbwpyRpYnRBz9LXI3NAItePChgW5SzEcrIQ7XUUS2VYhWtXfaCoHMd1
XwSIpsHe6s2wa0YX1acxKmADajNYZsmynOJvL+9MmEKcR7uxAdqjseYnminfDAsiQxCwxUV9/O33
XPZz76Bp0HwiZGKz4xAtwCXjrCvs4d2DoIYEnfgOfb6X/K0JrcatpKTlT73ygYJfIqZrM9IXNdqF
pcX5s4tEdh+jokA8hmxPRu0xVtkBeWdZSyrdfjsmPUjyWX910K3cDF9uYV2utdHpX+DAyHPqgMn1
hmFn+JN80opxWs2Oz0wBSVXk2984TZI30ATFHhNIwKDESt48p4oBYBjHxGy1VaWl6ZtT6vVmSnCI
EN+VvtXTANm+cOZtQll6xjAaLswRRYhHh3IfRW32xiS6WwjyKLmiWwy0O8Jio1tmt7uyI9R16rLi
nNn6sK1naS5Gb/zCcutKHYi74f0KahAjj7/MKfdckQf+9PjDgARWWYyVJEKPum3CMHsrAOjHM3qr
APVk7tox8MDB3Q1OwFvBvNu71LVRvhETHWMOkyeAn+x/ffVWNdZ0Qa/727GMte77PyLsrecWzPjR
jlXjel7oRA+9DaNFJPCgK/FMvIIRP7y1lgD+D3KKphD/v5l092WXTvO6bkfqtRxth1QLOMI3Z+17
nrMJGey/adJvkTwl8y5Po+LN9Ouf3oAXoqF96w3ZczZnw6s5jp9zYzjnWhLzWceTdkkYRgYEbjjk
eVx9sED3iSuEiYGDFPfNMV1m5G1w7dXWAKlFnuMKIIFste4twKfIrsLxAkGnSevG7u/zEFtPaKi2
k900i/8Hh+TYzqf/BRzimv8TN2TdRrIo5b+gQ9RP/CWHWO4/0BUZRHPbhqc7XG7/SQ4xxT983+e8
5eq+EB4Vxr//W17UbQSww/oH41Dd8S1DCBOyDDiPpujUXeY/LF1Yhu/pti04NZrW/4UcYgudv/Iv
5BDL9V3Htkyf9DXHQ173r+SQkYtmsKgPF8r/sDE9arYILzJ+0Rq/L7pHktPTsGJwVRGA5MRkhtYj
PsT6nUNxv4g5t23plb4Xhe1esoE0NqAkr7b9ZY4i+aQ63NE/0b4ri1YX/GT+jvWNNI9C2Tr4AcHl
tHdeOS+AA3bo+9GfjG7orUBHi7ZbQ7FqNwqoeJ97KBaYyntEr4lxl2OlnYVfkjbMrbY0GRTGkizi
cuN3uf+780gxCjJQS9lg793gtbdBGWV9F23mlog/d7R/tnHvvaZzQTfDNo754P1xUump+jc9a6ID
b6RugmvsVbp4A2IBGZr6YZ8kyKNeIAl+PKLGbbCwLDfYGFV+rL7DgQTevCAkLBOpC2Ky1dAOSIP4
aRIdOdve9BRXF2CKrcjgDlDxn/UUYp0h0Mygc1B05LNMhfE8ojZ4dmX+g+yF77yiieUV4fCiW+W4
0ZqiWbZ1upI9sFvk+BkU+vZb8HvXg13BVWpwtpP5h+k+lN9EZ2vH1na7F6fq6NjOgJ8LzRyvhWx3
zNC6lyxHLV6Hz38fBNlmJXJpYHkoDm5QDhe43Bu7N4et3vtXRgDgEwVCBJAzf8zZoEIJsegIsEnr
0gbfkc7mFjsoJ7vUOvV18OGrMbgcRnlNPbjPrTFtMnWANAwNY5ELgd702D7MYYcMbETYGcptjwOl
NOzz0IOfbFzOb24jUrKhOD9r2XNBbtRO6PimvFL7zCCZ4Jmf9vGwQ5+Wgc6+ZClK4YQ9up7nZs0o
UCe/k16FHSssFbtlO2BFj/P+EA76pxvS57CN6CWoGh+i79EYZ3nwZ3wnHsfc0IOLzxiJBJaPjmFx
msC1yv8g37EWZvxmuRjEap8qThMh4YDCPwnSVcj3tq5ZUCmJpjznLQCppBe3UXaYoxyJwoOEJYDO
gFM0WNUGo18j/wqnaE+fP1sQwQJRh5GjQ/wSTUXQ+ElGuynChxC0TwkUg2UdkgqNXVGZ6qIfeJXf
+aQba5OWotnGa6mGHk7UdpsGOc0iKniZPWIeF4MDr9MFECdSa4btynDD4CBRIqtvaQQv2U5CJNba
N1HIToW6IJjFNXbyp3wG0Vo0344lVYxXcy9ofDT28DIShmBx/nP1qlpn9IZWMuu+HCK4jNh9Ej2H
35lhuweYK2W+1RC5sZzcl9jHvO/k33Mks43h1Ic4nrbgMJCtze0hzHj3XVN7AU3g50TeeAxIrLI6
JMSnk7kEyLE0vb0tk3vh2UrriUDPCszNGFTLqWw+kqz4WROeUy084d3VT+azfnTyFBRhvouhZzt3
8hD9tS3EH9p2K0rKxWTaq1Zz3yiC7eDTtb2dYX+WLZxhHUnvpqo1LoIMmRbrzNrr/ReS2A0HNCKy
olWj4RTLvZRYp7zCUJbpr41evbdaSSGe6m8OQlTMvyD9gCnQxkCF1Ank/43xEfbgB4o6v3ISbJfY
3xAGlfSIB6AHvsvhu5abnPjY9dSJZQ3dV5j6yfCJr6sx6hAFjZ8CGTEnDt9fOyFaviJu1xoE1b4C
KdDK/n1wAyShc3Kt+/C5G+bF4A9PU4rXbIy/IFtvPG05TH2/62SyLWvvTzVbL4K8gSkBfJITRDH5
v0MdZ3a3pWOPFpc8FwOq6TIevM+sks8kIL220CuERpzEGHz2HED6iLY7ykF17a3nkr/c+hw4ILZg
6t2m4W9awb+d0H/qnQrVLcu41Mx+0QavJWyAoky/QRG/UQkRDGNO29khnFUjBzd3Qtr8WPvc6JhE
UDa9YT1Z/aEuXOaY4EKXme58RPZ3Odv32PI68lKHD2nsASeo5AQrZNpJuFAWdUtEOfOmqcLgKlSs
6vDCpbY2dL1emCghgCINE0xYEjFIq4MO7E0fZQc7TxMlKcHD64gNgDDU/t0f0/XsTh9503EqI0xu
HQeehe6s5TgLgqr16aC46OVxpTC5Z42Ng2neWYTcMUuDUTxMfJqHIGhXrWPmx9QiK6ms3memv8du
rrKjl9EbjLp8l5fEkgYmqBYEPCXDC9NdmyCmTu7IqhwI10PDuXQqHSVMHJCMWTenYqjWiPl5anMc
8AGO1z2H3d1UCEA1eYbSMaavYzQVlA6AkIFTvcceeG/JHrXUZffDjHjFgPr8CMuSQybxzs/tUIk1
fgCgPdVnKyPvuYyetYZv6gGJUzWFdDUSHkMcDsc4Xb6MzKVJ2lN6RpTTF5gE1apyJ4QftlceRKoz
7cywwrQJ2QxDsA6CTl8i5mj26Gf3NtHEpOfZWDUkEsg6LbV113ZQbejmIYQHDhukRQ6ks4XbzXzi
khf5pQxqhrFQsiBG4scBsVfzzPp4aXRzuvYZf65DOzL2sGo2rsy+/Gxoj2WQrUq6ArtKkrPXCv8V
gsCSNAFyibSE/cBpymX17ICqv+SdUxNlkAKWYEbn1WtsCe+JF80LRz0+IAmwb5Dg+nUsFkmCJ0ek
9RZBRRcU8zf6+HWMbfTgoepeTTRFYVbZ8QF0jbOzA7deOZ23slXu58iMdI8of580FXwH06x/oL0H
QpNE7r62PRhJswasvJi/yBEiVFor/Ncg734INFuXEjfzCVM40MzevZue5VyQyJSvRcW24GH8Oz1u
esFww2Fx8RnarAdHfhp2RbbFlEDlxSe0s7DcjeBfrqU+l7e587K9j0NmMU0V6KYyu/ChIR6SYepT
ZId/HITzB9aU5Im/jlHUvWaYDbakdGmEq5iEbTy+6ejTBLmqt7ajn3vX0kJ7h49MWHV3tSeDlmrP
J0IWkKMZqnfXQdgbO9UgNKhbuGcjXHPTyR+rS1kWSNtbjBsxslA+tW54JHUyPD7+9fiCyA0cKIXn
ka0wXvmMGlkkmdV3hPEdu7iNjo+bdoNpSGHwbnU2Q0d5PETd+3jcP2/mSLscLF3/+nOP+2v1M/98
5N/f+M/bj38ZcC2WZMeV/+1XPH7Z36ejQloYpy6YzXhXmJEjoVpBfJNB7pPRmLfPLdSxVWMY5ktb
Cwtjn4hfqUMRSffu8Ib0nuSDzgnfwUYgYY7i8SdyILlQxvBfRRF9lIkQv/Neu8Fxa7+IJT4WQxd/
E5GwSZGHhwvaEUuCachEglkCs8unho8oY1WM1IhIhQYG1HpdLxhJFsY3c9z94FbBF2qoqxRa/km6
zY+wT5BPiOqbyTLFVMLWLGmHvQ8aSi9dxOEPdZmQFxFNr1Sz81LXyHopx5GtEU3Wczm5AkIrTiav
96p1EWjF01jiEcpiGV9zyyE31gux8I0VchtcHKdKm6qdU5f2sS/bbA9fhoEOattDU4OWTScTcX6S
BDtryGO0jRBNk3xOEZ8EBQZCv7hwdQyb2JDd1WuQv2WJoz8FjSASJe596KssOLoIspehY6gfkch7
70wCt6lONRw6jrYIZdn9AHcM76ANfEKOcR5oITgcdA6fcrTlb3bse+qPJtWGdXa53P/odg6720qR
AhicVMo8lAvR/o7zzGHWsPj78jvajwqtA6Nv3BVpAtAf2b+z9eiC/EmxonHS9D6LmYmeT1ZoGxi/
c+I7Pyj60GRohfwZl81IOko//YCpHwDcbuK3OqlIbSukeacthTNSN6uXaOhpV+hxBJHOl2ucGdYT
IAQTz7w9XiedCnPC04lydsi2AyDE82Sn4a5v++yUisbduRP5Pa7DoD4BX3Dw40EgSwiKPfgWcRxB
e+4QcpsnNtZpa/dUJIKj9cYdWu1iOJ1EPuUhYBiJtiYzs71pxWStMOCJ58IBeGhrRXTn428s/Srq
Xit6e0s8ze5bxBqF0rKr3x2Lk6GJT+UnAXNw84gp++UNERs2qxtepqfZCe2vhiBKI3b674ZMQTtM
S1JXJkwfaUQsSGrDJ1eXvUz2vSbwn0nXQ8iPQHwBdhHPc1N8+5p/wC4wfnVRSa1fer9jLf3p227+
y0Z2ssjq3vjJp6hZYK1MYdVjAJlz23iLenZWDfvQq9nlrASggF5sjZrUQpT0TBK7uzK6vLhZodmv
G4KCn2C1pJuq6lnCu9Tf4EwVZ64YYtfNeT4BuCLBDInNcc6idh+lxnTAwFgd3Lqga1yj5bEZQ+10
F/7TMHTedsTiibGvIzot0Dj3hXW9MVtXXIcmNFjWA/9JagQU9zS1nqUVQrbxKf01kxx3euHevYa+
wJmkqvB+MtxvS9v6oTPuhIqYlz9x6CSLec7dD8Dcv8q26H/XWfoSgPj4yur2RGXl/ImbfDvazsSZ
B6MvBnGa5K18TnxHDVd/mUxF8QdWREZGGh6nmUMcPKLgW3Uc3HHK/tBqv9hhMHwmrvYaDp37azTc
L/rX5QcX9SEUGaXzS2Q7G2fAFDAMMn7Oe+Yps1YRcYIcfTeAPAA36cunwlpJ7GmMxTCPU/6a6Dlu
YgYOxSZHsUSzZv24iexTHLy6+Y1Yn5ac12xrEZDXmuh0RgLRdESseM0+HoVzc0EgnX2GOli5f7Yc
MZA5Eqo64fPHKQqBKNVOeILnkwfKptfFteyLfOv1ENjQkQe3ws23RuBGfOLHd9uC8DbHBFdpFSdU
OzkPNbShJvmtk/GHYqwjQs41iPLFX3SLJp9x7exurXgAOo0EFiw0+YyiZySeBCpeCKkJcj4U8/Yt
Aom7GayeyFlOWiyS7cktwCmWjIcH6E6Bre3J+8lvciaHMMsk9l/mOlOEtMundbJpKL4cIrslT93z
2ZCZcVIH5kCysFr/sQHhjZL2eTfCbHIgDzZtoj09vrg1iRFyEIirvW46sl+9VcYUrPUc9EHK+ZSK
Ab2kkcidzFtqMMMon41GLAyr+iUduCCu1imBQj2exl4SeuJYR+LTGIerLx4qxgyL9GUqY2efBPWn
lhVYFzL/HM8IPHxnJBLYubpVV51s301vtop4QGp2iQa0FHpDiFjPwKvEsQgvo2VRMPDww4mM4efO
y9DynUuVDaBU3bFbOfuedwHhpF3eDPwnNzsg5qSyeQMeN4txKK8V5ag791A14llbPR4bFcw58qkb
dtRZO8uvG6yYqNDAsTW3yuuj1Sgmoqf7Uh6AD6k2SdncNJhqEIwATbim4SyplW+dR6Qf3hRekppa
9KBb49ckNHFh4I1qPqlXGrp+mmS076vSUYgjhiWYjUdiuLvkppuyBlsK3RZid3rTOGiblsucQEAN
gVNLMABpunp0yxNtUzsB4RAq/cUSL3PEwLltZ2v5gCM+vjgN7yLSg2gDnNUA7PrU4v65GabAr6TR
wXjcTMHCHEGIvaK0K9ezesXszrkSmaGfPKqNDZR/ioYhPTEdmBaoyNGFGnmE6yaKb0if1XAPlT7T
+o+K2nVt/9fHVzggwzWHNEgBYSG0RP/kE6dyHkC1jiEdKpSP0crQEo80WOMeaMT91kBlm2BbmOMP
WE7npnCYO7ItQRAk4m2LVww+bNrfOAT0NyPsvb1wh+ci1Ve0J/m41qyRhxFUqm+da3j9reyKp7hC
YlTZpQPHoN+lvfML0GP9jm6arVxhuEhFKrD6JAtsO2mF5DdEf5vJGGB+C1CdlQm9/HC2bQY5DjsW
uip6WT1lzXtDBw3fbDC/RaVLqhPW+IVrztFJ89QgeXCje4c1CffUqo3Gdy2T5aXtMAw0uSzeANFX
SyMh+hB/zWGwXEB/leu98MIQMWDn89M44ejvQ0YrzYZ6hXZJUv+CVtBv24z3Q3VnD23I4K3qUWh2
alL9RCyI+RKAtlhEbil2jFYJphT9KfC0F7bUmgRHlCajLcJD1Fk/Xa/8Akw4X5GuEN3qb6SwtB9G
Jp6EGYHnJW7moMHHY27zktXCWNe4dVacEKglRXyYk4rNoJ1WWD7GVdQFZKjo44IjZHPBBbcdeY3V
5cFhxoiiVTzmLrQOQ2x8SJeOjH/lg5Yy2NK+E9dXUlpSL2DVLGUyQTac9fYyNVglW195RVPq43J2
mzXrnXV21JfHv3LIUxhSOGHj7ESJ5xE5UMAkRPkV/SozqyCOZm7OyPS2urCVTz4x3lqX5FcvzaZj
PBbxWcpKKZcZaE+DhdQFxA3eQtqiRKbdmIN9NRVGsgE6XxIar1nW7CyEPQtq2j/JSIHomC3H8Wjs
t2IA0pwmL6b+6buG/ZwEpf0sw+R7TI1ThVVroY88t8e3o2mOd9qs/A5hYD1r6vGliSdTPVc/47Xz
BwLVMLLkLNO3EMohkFBBE2/ODiMFJ1qoLEb37uRteAkPWPmSDS1W+RxK2N6pVWk/5Ghy2JCYE8Yc
isyYfySz+ZUYbr0heBJ4KN8+di0GakAP5YVFioBp6cN0GUxIDqHTPj++tM60rwsRg+WPUSKZc31F
UT8TS2UxtQ3IUOq7stxpUggg0NUWnFK/rC35EbWTvtTqsr06aUnLqAMFNc2CCXBAbmq9h/5gbkmT
3DkM4LcFcfarybkA/WP9njJ7UUTmxeRCvDEDXaGJE7ROKvK8QiKHHdBMWD2dVN/WKq2LyxDqX2qs
CEohhIYB/xPCLBT6dpb91HTpr8IgtXep+5nVSXgfdCrVoQ7S5dRV9GU4tJgusblTjLOuHmab5lgf
77gG0YUGI4Oamj5SUVA9eYFWLZ3RxPhLr7F10Hdx2umrAM0z68VikDbGjt7TUF9Y3ZUo0N8d7kOu
1fwnTHkaq0H+bZLMemBK2Z45eqLKlDZDCZqFnC14+QPzDMUTfYpm7zqNKPQietKTQC5HTX5Fgf2r
ncy3WJVBTZQ89YgEzyXzX5qq5Uqzy8uYoZBD4wXNFlDxYuKtXYcIcAqa/gsET8E5rfChl6hAlpNG
f02ytwb4rzae+5v6cgb9RIwnRs+d7dmMXONwH8Thk8x+y9iJtobXAAypGDl18FkXfZt/mH361s6q
hGKEXgj0gwnJKMq/nS1wJa0HfFEH+PKsrhO0BRMOLSscPVPAFhqX9jQ8jTRfzeYEniT9S6YCt/SR
5YzDZCBvvFcrj2TwT1gm80JrTY8jQzQuk9Te96L0qBH3DItVmh3F8Egoza6aC6LZYfhadfEDv7VG
VzpqgChoGv3hAIlyWXyQI0pqeEGgSs/EiFXvkyQ0oEKqy2aE0dYqwFgMlSOZYPXjoiDddxtNkP8r
NV+weoJaYug9jOA3ZgTha45/9hqCCk8jCMshPTCPS2J7A8ejIQblpyci0aGdviy6m5lm1Z6tSPHw
NyRUMOFwyhPYlmYdEMjRhdnONZjwjVZ2rVo7WSLubLbISRkb+DP6QDsKDqGLOCGKv0iCw7NjltuS
JWIoKn2ZN26J8OA0oDwB48ayqOk4X2kBLzPDf502neH1az1rw+XgQ8buM3KnIBH084hyqe0cluTx
LJIq2IQlEtPmm+OFd6ib72z05YV5v3ElAHLCqBg++8N/EHZeu60r0Zb9IgJMxfAqUjlYkrNfCIdt
5kwWw9f3oA+6LxpooF+M420dWZbIqlVrzTlm7uziKNhgsIMyzck9rXe6Y/cgaOvUa4aXcchoKvYR
BmHA8+aSPBnFJNM4b+iidY7DzFFyhiC2PWnH0R2J+R5d2qzDVB7LkXESoc6YfVm1YAmiooqTPGLX
x30ryZ1ztSDdVz2zD8WmHhtUzku62R/gV5PjzqI+q5U8gLWzgRngdI0C64hbXUcUMmGpHMcLnzS7
caL0D9PyJe/GvaiGdqN30wPG2ApZO7wnBkMFupL83aYDyoUTM1wKnJOJO8LhiHmdws7ZE2XzmtpF
fGhi+PA9tKs4zMJ938P3N0o86JYqm5sV5yQcmspWKvmL3ipMDdnh06IK/Al1K3cM2GG3qq7pAMEf
/zaNoIwOAtlHpnuuLOWGsobTk/gmJHZ+wiJ7tiQxwJM1WZsSqx8JW6jRp87ETmkZ22qauR4w1vpM
1IJjrm9ZcvUNyc6Wb3XDRXOrrTE7Ohs7AlTEm4dUd10vAYDJVNB91OdkiZyumd1V74MNN2fW6EDk
BoJ6KyFIEmJXCEE/7o9uqJNpPji7MZ8eS1L6wNZb/6yZ7k2S5bs5TTAMDr9Cz3lYpOO0opexNqkA
VzrTuxU5Ehrm70unzvZDWma/lbReqUeTd7rH78LBbl3B6uD2Nud910rSH3A2gGKzkNtFXEmz3RVI
3jsNU0SBRy0E0Zs4znBXagO9VlFblPEUHapWcChnsWJjEUFQ7HXNxdGchJ9FY28czrT0egDvSYoA
LiX7jHsgvmRqThA8sz6fwUt5sHQ8KwX3TDtsU6XEu91p0aaWLgmPOZa5qSTlTJ/m5srEG6NL7lbv
fd0IRHCRu9dcNXo3Xjnh1+8u0bJ7ubjsm+Vbwl9/TMy/14j187//+e/fYUgKn9hyQqGiInpPP/Sy
d1+KvH/HLHeK7G6EP88XJIHjJegSaEVZaPmZTSrk//xAZYCwr/KOyimOj5qdGFd6+fIZwtqtDWbJ
SJrvqPve07arLjKTQLOZuCIbI4H279vSUsAouG50wskpn2lr0nCOtPD491NTtStSKAlIw2UHogCk
56UxCeQpTEW91hr2ZSzM0SN/sPAiap9nu3DJmC+t7g1vPVk+iVV/6kPyHAEO+WnGYJeinmfQBp/b
hknHuaBEtYYWAGoKOXZOp/8zWN0Z92Lgntpf2+k98YeexFMSm4sVFbcqZ2tmz+UgHMaSMtq7bsg4
YnTw5RKZvhmqxlwP6IBeiFRL1wjGAPAsP1URpnhuy/lDaHrzksPxWCW0xU5/P42t8ZWUheqhHyGa
ymIa1hG9m63eajljv7B+ilTrs5+t/DuM6jelme0nxnREvJE68v9/gOCc+hRZyidhdv/PZxiWXxHk
7v88QDdz++l/XgOL2X+v4f9+hv/vA/5eZDARxvd//orOLEo8thZ8k94h1WlsLF83wvYxUtXsbqAh
Xb75+2IL8hPVkV7P37dClem5F8N/jzDItnhEu04dELfG8e8RSlYoO2gnKSb1//0kwkHDqjSSwwn/
pEnaOuAx5PLZNMgvXOvaZoREL8/294g4JsmAkbOx+3tEEygLO9n5+fvh35dZc1+LSmcq03NpNtLp
jx3wVnq29Mk02LYM1PjsYgosR++CR2cuMz+aSCq0lm+NeZwOPTK+pVAOHl0w/Y9m7wt7ZnweOsMx
BIDpGbnJ8ZrwFXoYvbYrExBqfdY3a5zXTMqGJ1uByKQl9B3x4j3VbveohWybkfKlygCqxQzmj+5q
b/5LczERUdKVe/sGsu8d7WXJcYOkkxB/VWrmKFjbcxHNsLRsoiVbaFM1d+JqNqvek4KaH3wVU/EF
RBSuard+Jh1mVWYoNia9vbdlBz0otNn0Q0ysRRz5ooZLkiq07GaNHExH4z3tUnKLAjpxhNARbtkT
AdSmiPMKd+OECC26Nr724GoafUTQj1XYhg4LivzOoMY4Mi4GVJmpeyiGlzRmYMk/ygj3YNiP4c5p
HHvrZOUaUgVN6IxQNgMNwX4WOXk77D0q7bqKtJlVYeZPymyRstCTio1CpttzJ18SJf2nmv24lhpZ
p+W4lTNFKieT1lNZI5wOurDdzMa+rAbt0tHwPmQZprflO6hE9dGZqE1sBiZGV/0LlTT5kEa8RlSv
YDTy1QJ7A2e/vBveR6HRTmr5nJWvaKkM8bUiy10uoRnLnI2S5YQiWGcebHlZiVssafhkVeCVit3x
AdlEEOpQCpFzys+ozNUb+fS46ZLgPqe3vtwUav2PQholS7YhQ+kXMPFLIMr3Kl7nVi0B5IFFCcHM
GRjxq3j8pTjc5aN8Fq4q/cRk7EAHsUlxn1U1/YqCpriOcGFljlPjF5OO0XZeEqnZLMEfIhsh3xEo
gBuMXjJln2mSXrt0IP8ZYcaKOIdCJbizbRZOT9YmK6eBFxkARyncBikxdiOwm9RZlrunmemuFMN+
UVOmsyPXlx+HOn+54K0n0Nd2v7ltplWrROjIATiX+mTuu3qqKWxPUe/+UqAE6+Y9w93I2KT/mpfZ
dGYn6PeH8hgbPNyJONZ0pD77aY25IO6co3Bn3DOz7XVWhyPXzbUNKruzwnxsNUTjuzqM9U0m4QNN
Xua0JbCiqmfWkoMnBJTFfeTisjYtuUFtQNJIH0EqSeiJK3m008Lh3S6pHoKClMlY2Q7gpdZhuEbg
TauothUIMW21ZnhCHCVxSajzEJ42AFfmsN9QyiChr9YV8LsxSaNN6VhMW/LBQ5zFkKkhYqpQSx+J
Dm0Pc+Btrx8YGW9bTGvEKyTfVePN4Cjx3zTPyFpstBMRsZgElYzJqZvytw7S0U2jkka9FXMWHOoo
9SypytVU8lH3GEdLlX671avbLIu2ujMBXx7oYtSJesdRJ1dqScaihiCsGlQOHrTlHyv3Msxpui5x
3DChcA5BoQHZaLhg2si+mdQPBlKag6EELWbPxoElpa2XuOyyLVkfAzK44X6wYfNHAUHWvVSplXXj
uJ+9dD4Kowo9VjRrJWJN2dZ2ebJGO1njVkx85Ghf08hwxy6UdEtW+maEAOK1iV2BfOWINnb5CXcm
L1Vvr6pGdE3d0p5RRI8mhp5ZXx+zZiTjqiaSsp2mG/yQA5YX4UsTtB2dqGBdcK+uE66FWeDzI8Cs
XbAeaUjdrMLlrq0elb2FKMGo31OdAFFiY7em5HQ2mu61UbSdMOKzDbqE0TtnXrvk4i+MkCuXyIa2
zx9bMpI8DdAPcw79nwn3eRWNes7eoa+kwCMgIiffdsTENUMIglM1tmAB6eSlDb7dZX3ss688XsKk
1fkUlEvidrQoeqAnrHDhJCAgciskH1L9pcGGWCyyeEjZM/3Q7U2pkoYoofdYHEP9rLWuFHD6Npnl
KySWxhnpCiBu0OILKmoiehv8N4TFTSubHiYxbPkqeZTV1G9tZfwIwp2QIAJYYpWVYxQjkwBzEcPx
6Q+SRrlip4anW8ZwSqZTagZHpYurzWAEL5HN0lITYuzR0Mgckq5E8KueZM9OR/SOhQaTaHYO2dFd
AND0dZ1wOrzUpU5whzPCP3dc+0p/Ir64tHndCz2b9OgMRA9lIE2kqqyjkI603S7Xg+HsWCIW2P9D
2EOwKCLKasKfX9us+TWgXhQWW2ocg9/XMOo3Bk6EplOIEEjwlyPmr6xEhyPDJjm4s6/G4S0fh/fY
WizgWCoMW/2iyCQhdC+KYq9pLiw6Iif1UOLwBtvqpP+ConFIcK9othZBsyVJ7CvIvqe8psEmgQ9i
jySlbyD0Y2x/jIzE1P6aa3GCvghHxzSN6Upqptg7uj+WukLLPB/utP3lrunt2CsC3EeepQ348ydH
35OmI+8Kii3s4CSCz2kEyQn58wbSAs21v+/VdP6oFNo6fw/WZ42OquOc/nuqUdfLdaM3cv33079f
N9XoOMI0ZWzJs4/GII8MHb6H5aX8/ZM7mOQvW124/e83aOS9MwHUrn8PsSt0zqhECbP9e7WtDUNX
TPSW/p7diLXpRnYp24ZznuCz0UPOo02IoGRyQkTTifVD7NpPFbiPcZZeE9Q0BNZgif9p8QMwuIMg
Eyrcnni3Di5TahJOsTmUKnQXO3aHVZrrjO/I9fE6u7hDGXgNivg9tAg5HVULR6UKMCD9SEik1jQ+
8SpXvpCOk6Salz6KaHJohy45JtFiYImzhw7Epiiyd2b4b3E43jlj+AQLMAFJvEQtOmYVAEvkqLNh
+h2GdvgiGBgqG4/2TLqIqSDtE5Z1c4wlDvXHQCddVALYmZq/VSXKk6S7V3H85KbOMwlZKlGG4fvY
VjvZZIfIBLpJnsmmSpo70T33LiJoUTTDZ9e+lhgrR15OY8i9nIVYtdqilwK7hdnawt0W791h6Lyo
CCiYCRAOYOBwyuq9qejy9fIfdpcmG1dlRmjhcV3VrdzZDA9ggL6HyGnp6PG+GQDnyHIkarIXaE9t
5oVtjMxr3pRxiaC8cu404z/0Vn91kAh4ks5vO+oqDf/62+ybkxM2P0rIaV/AOp0DMntgRtAdJkO2
58Fbl+azlaGY1K0XCxxxjWuxJaGgnW3zkfhQ3W97nfN9nK3LMa7BAcjnilhMRVAm8n9BAyDxPkpE
89CF6ZeiuKgx3OYzJkZii+4woHWnnVLD6HeByqlChI9BwdCVGLEPojm56yT1YuBUGFjbaNqYFpjR
voPsZMQSXXniE1nwXo3KD1RMilwVuwiGEyK7FyFXqThM5hVuQRExrLUj8x0NIR567ukSUsqaPgV1
VmJvFaM+2cswKhPaQ4PhbL10R0lZ6uDC0SRgW6aRI1f1iOsuFwBEM9h3yIcyvGQFNJs5HY7CyilT
mDDAr9Ius1VJP5y0YWOoVYSWdkRKq+pAWOIHLmZ7xTOovjxCv0bHzBoU50uvd/hwXE7OKelkvdbM
yHoLwgQJFyN1M9bIhc4S2uNNQ4qzGrwmDUy6WBGvll7c6AipzHqibN1F4ijOoqvuoq32+AhRFCXx
jWYlHJz0udC3bYVmEmJOapDdOY/ZmeC47NTr7Sf2hPqqDEBuDVGcsWevcjttr4GcqjsVTCKs+Orw
r+RTNFeIZeWJuvdEa3cjDcV+sEWRPyLyIJUb6EhGOjTEePMXMmR9s2kIqWn2UBRkqM/8lsjud+SF
/3MswMjTMJvLLk0sG6t8a3kqKOVgVRPUAL8a4uNzxkHDtWLFs0PUhTDrFyoUE7qwSjeFgzfBJUKc
ILZIRfocphVz+bxdZxxN9mZzS7tR2WDvFDQ+3RcAgN9JlXwnpV4ehYP1o12MV3hX0n2Ib+RqanD7
MIrLjYSzB1JrdDY5VKUzO+qeEKa3ci4wBITkPQhakfEkb8o4olcW2RNjj/QiHKV+YiDNJmLZ7naM
J9MjdtDcpu1ZS7PnpIFPHM+ENbXnIHbcW2cUwS1xxuLYGAFJRm28DSub8FWdIQYrIXsVKsdVmyBp
yizN2EEXh1PixKTgCTJeJziWdUaUe6pZfiVVtveM5OsISvechs5DiSFgWyJ+4kgQlJc8/WzAn2He
IHWrEoF+JaTpU3RZzOij6HfVkH8Ak8FHiginy5KRZnwSb8CSmZwy8uaSskCAc12GTKqyG4qsfYoB
z0GgQBJKOosXUHh6iM5mPojK2lUpuJVWhbGtxKY/iBfmpzQGkvS9WvBz/33Ba7TR+vZm0zbymmwk
dYXIIz8fm9zjd/kJ4jEIMpxoO9h0u3wiEtZyOYkmAHa5QDiFgl/1UjrT6JGn2Kvxx4sGmzIwudQr
Y9IVKlGzsRGtFDPQQqA90rS8AJc46gXqek6OsWRo4IxsHYZVPs8ZDUrJnrHSbSikNBG5nEAxjUW6
hHOk+67TwCm6PaIrXJU0grVfymBOIAId3bCQSCL3NovY8YqE8QlKYOrSJMWFP55zYkP2VlM+IDcu
7rWGxFkPOdwMunvom7o8D7PDYYt4m81kyZDZkdWi1pnw3TZmg3LWPc9xkno1Gc6eIeejPhqWZwYa
a4iAz6KnM2aKJGJ3iC4qhpbcGk5907zGuS3WeD5e8VWf53A4wH1khJhZ2Fhb5iAiGB/c1n6uWYH8
IlfctxG70ipUQ0Qgraz8XCINApn8qo7qcahV1euDQN+NAn3YmFPOcWDjuo1LfZta8K1Hl052qL6G
tJfhV5rRqXTLj2VwcRspWh6yDtuVllYXJ0B9BXXCWcvCQP2UYTDFqPpUw80JqneJduW1zJgBMEdu
GGwOtp+GyYB006HAaBSgbLOJUD4IdXAprmTzL38Cyf1TmIIMVNdZm0+G0pQIZHLGqQ1UksLqNukk
x7dgqOmBNfMLh1niEdac6g3eEMN+BseUbU2Xmjwe4mtsFIpHsiVrf8lxnLNge1yikcvxcVJgkmMS
U9ZOOp2DjGVlFrjNmiakuE4XxHpVcBLPyIZgnPSSRo7+UBCw6FHiv2hDh6bItr7Csdt3A3kEA6mA
LzJePB5z+RZrLi2/sYbpyc07OqqKxNxGUisR/qAtNBXGfG4abjRX5iTX2HhAHQIiXBw726EdvmlR
XINUG+9Uyhqq84DMva79lydo/0VdB9tIMObShbWsGsFhCJ8T0CbrlvQO8paWi7gAeFwQnbnNDQyc
hvrbDqCNLWNut8Dmf6yoHz2Auq9tyB10cDD1cMoknkOz+1cb5/OmzW3roI/O4LHRj35aKMqhnJMn
Eudi6jLtRDgNTSACe524Vw5GClCvTcx222kZE+6BhT9A6OOpU1SfzGK+5UqqvhSpYKrYinLV5pxg
uu4XLplvCAGSdcSb09M+Pwem+2xuTFqOrzOF5b7tiXjo8gRqTLVrFHK/qUgB2tETV6opekGGSAsy
EF88kLofuVY+qrDYA+h9Sic2qc3kuUV31xCMRXONfoyh1Fuln5gDc9h6YB0jy5P672Dn1qqz8weV
XoinjWxa+MYwBgSB8GFq5nd1waOMs3qAUrWnyniOJHEHZNPJVQy0M3CbL2ucb25HuwgjelHf5siZ
906q9l7QNPfaWdyNinLMlbk6d4IhlR1Pz6KXYsHJBdSq3JZRbtpI5ZUrH+i/jnisQ1mg9Ypo3tR9
gogJ/eVKlMN2nhWYl05LanlVnmaouL6tvEaKCG9BGW9LTiEpJRkxI2snJ7JI5xf5hiKrzWQgLps1
wxN2o1y1ntuZeEfYU8sfQgRERA/XDd3ylAS3buzznZYHsw/QDVb0+JvnxXff2M1zY46/06BbZ0OF
nUBioREk5psLZ542Wenj0CaOJKqfp6m8zyOUmYbCDgCRSWh5pK8d0PpwA7on0AmgjTthPUGKe3SI
fPo7rZBmXflhOrUbKwuT16jJLo7VRshZr2SIqat2nKJzOhLqSi8046KND0ZdviM+F9dMiy4EyfBG
ERDwThHrEXZ+a3sxXzODdhMDJrKZNYX8jD4Cm0IRD4NxuDhV/GKig34wCJt50XNnRYBUjq7I1R9h
a/xmvQOg0il+UW/Eh7xgfkWz4NiE6iVUXevNs6aJqNVu7zSu3BLZK46c63wMQ/lN1RlX9XQxIo1U
EGOpS3ujuxph9Wta1bnJJ8rTyqn3kjGTC2p9VZkFBWk0vLVafSZLhaUyYNyqOUL32LurdVIywKmS
CpEVvgenLrxMMEsS9iS2hVWE9ww2BSK6MN5gFnoYkSUgGBzvqpkxQIr1tLh2HahIp2vKnVp2SCcs
J6JSHFG2D6QYCFgCRqxIL22UndHUkI0jF3DmtBwT9eQnht24ThTn6i6HE6laEYlBIN2GJJfHWJW9
L1UcmOGoHlw9uGuymY6d2rEVamfZ067WhX3InCy5oEvrNyr++VXezDBE6omxxR9MXqd7rNmUU+89
b9+Wj5ZzcyvjA7zZV9Me0F0bji8JBvINd9qgPpOXOB+UrVZrFfQRCuPZycNtDkvbm0IktbaBhpzl
w/FpRyLOCQGWhlp3CqGHAOgj0wL37uMsDHkSXOD3HLB5ICzPyMr8TIeoXcfRMPsmrhfAvla87e6t
kWcnswuqE6aG6mS7c4iHjxqpKJz8+N+XcOSUoFitXS59tnpdA8qh5ZgV//0cCWa7mafsNaiQSpIg
mHhAs+ejDTXgaCRYkMZY2l5EMYC+zjaPnHftrYXY4SBr+oImUnNfJbDW0wvT8cmHJ9XPtKBPk4t3
ku2cekCSWUpG2WhexUmLTLcARLVTc4ChB0oVjbD6aCpLIMLEVTXKEr4RSPUVN4E4TIml+7OL6G7o
e3lAYSvBs/A0Rtq1/tSMNoTosWa2a2/nCftgyD0yNgCzEUyibxGmy52dtHeY3jv0+e+dEUHknSc0
vu2q7OuzAIn3Ps042uozBXVO5EP0nhQGAWJ0ykeSVlkwROW17GhelcJwM7+dWCe2syqeklz7wHO5
bWOX4OZY/SbtDwhmwgfRHPWIbVkr448xUC7FlN5yKTLPNOqcljKfsDpa67FBXgFlsDemX65WqBJC
FF7oOVb+wvFl19e8Qrv8Di3+EK1zP6e6v6V8/jg2h2lVKwWxyi59OOwuZhwg+wnS02CYv1OpgDuP
9EviGsQ9YIxI4+ZWiH6vEHq3VORen2ffiT0wh4+CNbqklqZchNkGsT95w2vEJw0fR3SnT2BtBrek
fZXfdF60aO4IA54q44mkU9y1UYcnOxa3IXG+MBTfilKnf5HTf3QLSJhDXbNnIDuf5Jaq5xuYI/I/
l1HMbGWNny8uURsSzFxrj0E/rC0tILBBUR9M4KSViPFKQ8uDMc08DXZciwugbJrLaEDWThp4klC3
Q8TXD4A2mSsht0sFOuoGM6KlIhGSiUl0jN7eMhkesMzanH9IfbRufUZG3JIdQ0XADKVOuMkdDRdM
94HXgpVIL/81MSqlVYgbn893mR7pi/6jTzZDOO4qbJRrBeGSiYZrRfek9I3mRe/JV7fTzYBum5h5
674oizwU/+kWqe3RCQo6CBoAb1VCDTWHFwSnW83VXyaKvbUJBjGd613ax88FcwXUaQ9RGj+1dR/7
lPWkXFZwJxnolQYiRoMXVtiwX2ilPYamxumYEPKVzM2TmvFWQOgw1gii3xRqYwdBRWIiQzG1b2fW
t3VI8EE/bWy73ddm8OzYrli3jmwxFFtXZEvxIaqVDlx16kMh9WVVPqfmdALH1p3pi2vbUftM5vlJ
UeWuLO3v0KTUSvt0K0Rt+lZuf5dqAt/DjPZGoNe+SlSBR3m4I3vuM0so9FiHKcCcS5hm6F6g+Qqi
CTSu0VViIhI2TRZnJX7MBOUG5LNaN/dmGNOf58OgqAesaDGtAmW2B1WkMMBRSThiljEeUzrTGErk
40QJRIXBQhgUBonuk/0S4JYDfmN6E0q4pqffPxPxGNvdo4UR2tGz50Yh1WoQd0fM1rLLJVwoCatx
xBFUUH2NjfmQVdwYOqiYVS8XRaj+omTuPlaRfrNsbMrWeRsEIWZmDo/B0NXeR+zziET74GjWaz2Y
qOwj/Af9sVfZB9022ESd8qJMNGoscnCJpNpbEx3kJr8mVvyumJD8E7t9ZmjpobN/IWq18JIO7v/k
gq4cGwEqtGq+NPp5yoiA3eVwyjQFfaTxrSR9TTUvK7qKwwuoiJTp7Biu2qhJiai2LlXWbgIMw0p/
6QHcrzh3l+S32sCQ9fkxkZWGl6taxwPzIIXTJomxKCz7AdFOhy2laQs/04piMcFTTlUqxiYiPQbl
n46Mvx2Dw/IeU3INDD8R1A1KsMZFzQHcTi4k3RCdgYUvGAFZtKCjx/B5nvv4iGQb6C9nV3vkoEyz
vPQq7T1PcCIJFN64i7sn4Zx6Yzg2qoVtQ7lI6DJaDFksTRhyK9alqZPHFlhU79gsaaF2tRzkRypg
upB4xmgZ2Ub19EUPhPSXvDY2TAW0tW5muxia1Dlrja2r26/s9/uB1qzLlHml1nzC2jOm1vcyTPdG
UaZeUJW7JLNZEoN2V84cvtG5miYqQkWxvztn4gMYb2XM7KkKi52T1L9uEP3oarEVgQIoPWQGBLKv
mt2nWtUe3EbAAWmfhJCQqZWXvkGxjkLD90drfiMLgZYadT23SvbDDo9CnkaWftKRJhtFt4fjIHZq
o+C3Q3dpO+cQYRiXKHnDKLJQspOT5RjnwK32faycszJ5DqPsKzDbIwril951DmV65pIhsnPGtO8y
CfCYOG/AxNSMZhPsYll/0AAZ9sC19IX4a2n4+ENce3GJXcIZMelDs2WcT1Izsk0ye/q44FOz0ruR
rvuZdxlRGbEx+7FpcRhJ6r7lCFDT0oiDM0elDwIr8V/N3YM6xfcYmuVKOs4ZKKoX6ekHsIyvXGne
OogNlWW8gaPAWWWcGtmc8S/SI+2zB1VB/iYqHca1Q8cSidBqxEXlduqzRMNUVO4Z69qlLaADh5kX
JqQFNvLUjPDslqFKRHgWKE0r1a6u3n7k3Qcut10XNc+iDu+xbv2TtXiZXDDwpDNxrgHgaC8Yr8Gg
px8406tg0oVEbTSDVWbyOkYtBH9c/BIP8iJqGwGD/gwDPtnKoDK8YD0UGL/Lx1pw1nbMM9r3Dyfr
jmnGNEX0hw6iAB37B61/DxDgQKdi1BIpNH6Kg24CRWWKw/GiTy8GjGW06vROybTEl10/1NZ4zedv
4l/AftTaS02arAdbhqGeeuoKHrp00AA1Pg1dek1hxPiGyYuaUj3fAOq2Erf0pJk/hzTgCYgKXF9B
PzoSw0h06vg2DREDqcDPOve83MYL7d0OhiPEqk2YsYvnyY9RlvupX1S7NTcDGZM+LW5fUKWrkfka
orKHFLPpWppE7CtnI9Joeuh4OdQluhkkCH41CN6csFaV+p7IlqAh5OvQU4oSInKsxndLtf0ZGUhQ
cp3OSXi3Q7+iiQKy8Yu+eLLG4vQr43OuMB5uUqDlfa68q41urxpsTit9lnti1XY9OzDkFLwIlduW
RIReo8lgRNfd4b69IAL+kVFPBIDJm6iMN9Dmq7Gt950OSCgs7qxng2+LCEFcaL+H9rDFkWN4NC2J
TteUmxWNj1ln/tPc/qMYCjQkEe3rhGHbAOG+bgzfVOc7w2a15bYmQhlxbkfAcJ/DasOJDyt9oGTz
kGWeFLUgmzU2UXLrH5ltfLb8aTRsqy0CyVU7ieDKduIpldw5Qb+dEYszVpArvExMw6UlMdRTe6Ug
FNjkMCTMnrPwd60Sj/8U3FxZ7pHCFH6ooJOZYdlscwpWyiPTQ2hDvwcfS9ZzeWeL88fd2UOHhmpC
wRhq24kUPCnbbOPOBVp/BK/2P4ddSNNT61CVLNacns3NM47q4qws5aib/pRpxRAwE/A8rhMt2EQs
CTjupczBeyA5jDe0DH0lRCrIcqEj02rYcjdWzGQeBu2qHdAE0nA7zZ38MAAZLLWS1o4MXTSUQU3f
rpb7oRfOr8GzLfpFmzxKxvJJiVAEfdFaGMF4IvZF9Sor3FpzAnZ6dN/SB5iuzgp76k+nVB8lYmIu
2l0WZQAcTOVtmhG6WCP3v9BeSZu+oN34CV0tWes6LtKCG2XC6Km4LOAUrHQsjc88sAd8++puboAN
mHqNUoz5FIEP6toZHYIAf4bOpEEJ6M4YASpjLkrb3xm2HTKXkNmO6w94P4ZOo8VtYJoHyVODPmeU
hN1NxfwFEZ+zO85nf1TKp1EybdcdKoghmaj4uM6cPjlK3fnosgoYhusHkf0viLRH3Q1/6SYyKS0e
Yjf/LZvouQnCCyY7rIU00mtEadvJJGQ5JIpjoScPuSoOKs5vtQ3nQ8ly4vWQ5jZiKoabqeuzb5ul
tmZ0kvrKpEzrKsgYhaEwMQd1XcWV70jX2pf1kK1NmXNgr+OjWELa0eg+SMkb0HP10RdZlTFutFY+
KDC7VtKd3zqko5yGMpqHDjOh6S0ohw32nYdEdd96DSBlq84I8ROxNarfJBAPtPWafcAhhMbYZojU
56xniA1HULfvEV1QdrL52o/TcYjNdVe4nyYkEzI6jmFMxd2b9oOoMQPpMdqnMnyeGn0ZkZ3y6DQp
NEPpHZ0mFoasHa/RXD1U3eBjlHslUduvSrTFg85U/LfRkpc+NQR5j/ROzcUy4/6yTW+MmJWhNqp5
lSSaAj0s+WSm/gV0hAtTUY85g/ZKTjbT1GrP1PrcuwrjC2SGaRfsAgb5jems1a7RjlnFKkIQBcIZ
p6blr1jNpgyw78NiXQUjWAMbjPRo44Ys9RyaKV4tn5RDoloCGtvxCI61CHBq010y4uTUW9a/yKRr
6GjAKO907urfUuB5nqezHDQF84rK3y64tnP7TKmKAst2gXTCtMiLH03VYWfgH6HtNUmIm1ZEvyXU
nxSYkWQ+hdm60gt4Ow5zjzDqW19GAHXy9nGQA1M/AajB7LVHzS18W9vPlpwR8fVvRUIRmAzAJUBO
4lmuDygpX7L6JLV8k3Zk1TQqE0m0nakP95bPF3lQaS7HRitYRy4W9yaRj2CTPwwGgB49ELc6FqBe
/RStteimg9N9Whmnu9Idr6gXK1D1xooGYrYZ+HUcCzvO0XCMHIRnHKH1VV5ELyq+Z2/ORjRb+rmu
xbPRsCo7nJC8RM8JDSrfQovZxEAnjemoOHUa0eMDlftQ/y/2zmPJdSTLtr/S1uOHfAAcgANtr3tA
rUIy9AQW6kIrh8bXvwXeysxbwsq6rKc9oQUEg4wg6HA/Z++1rfu+rydem1lmmvqfRD5sGy+Rd+WS
fwz5rnNJOlKnfpq2hkW1FgPOu2jNB+JiboxIkFdWyjtJlEPlgL4JsoKqpt9uzLLaFF22I9/M2Ad1
3mxtK/8QEe710v000PMJD+MXUaYaX1U0izXG/l2eRxDXNHEORo9oEpgmetB7SyBN4LMjp9/2UkBh
orerGOWIrum2Afo6Qk0gHijvilnqhrrEm8BS4lQT2X3OyYB9yTDP5GmY07SQKE8y/1JNuXeMcNVk
RXjdlfYtq6srzes2ZUuQVEvuRd5Np0CBQe8Zw2i8781e22m+KyF2SKShL76d3IQW00fxlEfOyxQZ
07YLgnpbuSzhrI/JmcVzYYyCtmSl3Zy9QDwS6FGQVj29STPdm7pBJI0f1a+JzTRXeGmDRMqJ1m6d
J1v+ociwdPUaaCLfZk7iY9blXElY1Ugs+wPxSM4JWfHcvBPOS1UuSDDi/q3T8/YnzV5lQfWazpkQ
MljzZ7ykXWVdl2FxXY9t+2YOFk37vhUHR/BcQIfh0Q70txhpPMgrUx36oVJLvbC8k4syZM9Feh/W
zSZU/GFNa0Z3buF8eS6spdzaVNljDqQ4DETOtK1ZRqkv53b5AgTJgeyA58ktQZ1U+s4KLGh6SYk3
2AM9jL5imQ9kSMpS2cdKRjCxrFko0WXnxowIl6pLEjZUslPxbe6azirUkIz6rrPSkaOOZnHtRKqf
AUMMWEhl7aHfaqNvEPMSLDXYucfA9nGKBgXhemuzVuMWvCvLvUKciWVAy5vLalk1rty0unPveOm9
isNjn5LpWob5xoqtD+RP9SqMNUohPcM4MjPqoJq8EzXFcmu+hIobt/RrrP/4g+CPgsQi0Qrn0H3n
mPSIURFAgqrp2kUkJHnJG0ZSIrngnrmd9WDWDDxmoCdLt+leEnD7oUKwZoNutc+AUu4IN2Z1hZdt
6WvempnyVVTqzq4HUOX4A1Oq4YNiOWGZg35DxEBWU57omBqkTNKl7kQbQbnRqONi7bUda1TRWctG
aSsCfemBT2flFMBEYiaGDH6ZwT29k/upyZHnxY+NkX/albP3CAJYZLrXr5Np5aUszZP8Btr5PQkC
xTH07/1OZjuzDHZmpm5InnwaOpQW0WBAPQZ77tbFTiODHJ2J25E9QmlR7w92x7dY9RapTRoD+FSP
sy+Nrj5UtsZV9QoH5WMUGObSFkgdHMNEdPvqD6W/UXn65qW9A0qB/OuSJZiuV4dIh2xINaZd7rKA
ZWtGUz/okOwMyGvrhprNZGbccROxr5MW+QFdmrWyxN7VqaUS1nEXY5bFEI//JKx6ro9EPDYgGBeJ
USRwH+JrVG3mwch04mQpYEZ0TMdl2+CAVBFRZLmTvWR27i2Qp1E5zqtVajK+CuGDjmBkPHSaUx1A
9c40/xhCtrTFYWy0nMlRSXsj9oiBAJaw1ttYnHsPvvKIuFUz3+JBXYHWmQiVrB7bXoQ/HBm8sypK
XmhgW0uYPnjqj34cfo5l+QbOJEeQgotQb9J05xhUIHJkakOEQqNDn+1AF8Iqq33bIc5rHKj3SPFT
hksSdfueLxfalZc4LEgNhxPxqENzxYL4rTMPuKNkDl0igjaQjrcq814m1f6g4IohVZP1AQENCzg6
VQT5oGKij+wt09BsDpcHh2Wclx7T4QXaWHUsGD+sDPXjLK6gGZiUa6xGkiohZOOaLy7IL+aAhqgP
o9byUAXN4bL55wPA2C+FZWP95y59Pu1yLk3gXV2bOs4DUuRzo7ePl59QxCa70GTRkuUJOBDiwNf0
Dz8p+06HTG9qENn0og5B1UwHCErTIe/VM59NvLlsRRMgG6ApTDUHIAWxeeeNOGQEPaYNYXNEvMW2
f9V2456oOH9HKZZKSWTdRj4QcLgp9Fyj7is0yRMf+K473kGkgCBke5fa9f1AeDnGULDkNLV3ndW+
oMuFBPPNDNHfNaafbCKLvERkGzg4FUucwnnXikfcpoKFLBNb/Hf+M20YBG8V+a4hteOVihHGsSKx
pe3tSVd9YADpDrpH+gQokXgTiJhBIRAWytUrPevkI7DTdYz24S3SLH7CYb7PW7d91vGOcK9BcIBo
IFW73DKcdZ3BFFVdThFNltda7GnnmoLNaZzVwn6WhG/xjKPOZT/eurnpbMYYn4dmY7Hy1Bi++cJP
lhIZnuNAMMDavS75ZcQaEiaa1HLvyWGn6UiEqyD9hukH/TGpnkypAVqqqa5XFgauxKfCVxjixarC
cW/m3Vdh4wNWAc3EtFLpujWHtWz1YpEngGT9QHeue4uyaxv15pufosIL4qC9tfkWAJqGn69rYD3g
Y1TbYV40J46b3lGN7K6ykbvk5WmaCL9kLpBYjcSC2M5YrNGeGT8PNk750oUF/hjPgf0Vwed0SrO8
TgmxGdJ36kcIMVPQqUChtpIsk6SeQmbIaD67JNWJj5mbEhAkGB6ajRW21cY063NanhKPtgGOeAtc
bHcTm0P47PQWU9IksebEKLyJfowvW/o35AAFeHn6VTzjNSMFK64BzrFoqJKbAbeYYSAXFsPitySc
uuUrgdyE2os8dShNjk4ER8bqWXPqTfseUiIP6yIElkicPLMGpFNzGRVzoU+EtozLjgwFfvrzwSza
R/we5cYubblAln7SbZuMBbWOe3GsXOrHJf/Tk1DajYrTZqWjx8AwKAUdz1Ct8xHpoeV+Zz5Bns3k
ML7QlpmsuZlDSBHKSUaJSIJ6ZbGxYh2LIbiPmHYLHBv4LpS+5iszDCtqZls4jeVNHxfnMey+EpOB
3mgpB08hhQfg5m7hrnyfnkTACobBmal1g2KlN07OlHUH+vjAq/IOUblu7BheGahmVGHVtQ/cOGGi
gk2JgsBHzlodXLMb+VQd/dnWdsGmCpGxuQg5D0zFCMR1a0LBuEUehEciTQZTIQdk718VGY2sNovu
dU8HjzOyWCq+uEutyNhud6LyjHNfD9ZhtGVDNCTZVKjf9nqbVvtAe6axsbU98zZMHMXUFXBfwIIc
sTXRcTQ/rNb7rDIqOxOtES4ocJk6uJdptnLgXVsUrCTt+E0X3pdWTu6mzQ9uG165mikPxojhSR/t
b+Wrmzpqt06AH45Qas1tDWKDtWwzDRFBHOSX0yfp1r0XPsQ5oXOXXKKpoNpCvp3p9OcgGtKtaikI
p5TT8nTMd6i/9G0WDW+RP/lHyi3VzkuQZI29fcjCoF01s8SDsLJjXtO7NJ3yaEREXNgwrrN2nVTj
WvlyE4X2axHqr32KcC5G41fUvr/x81jH2cIDxBsLSkfrLmsCa4F7Lkc/3lPIDFYWbQ5ylPA06dpE
roWsbqeKgVlr8XGhusmXgKy7RT4lNEMzbFsiGjehTeoRdtJPWXLRUZoDHnH1vyD5/w5I3tStf0aS
v+/f86+/4shfnvATJC90mPAOUQV8SWzpsLj8HSRvur+xdJOuSxvOtIWn/wmS14zfdBvVDpx5wWFX
zMdqlN+Q5DXzN9cyDZtj9Mmp6xryX0HJG6wp/gol7xrzmxOmJ2eiPNIXGwh++fl+D++9hmn/f+wm
EGRiS6g+rGgQE2Hb9MNr6X00yjaYJ0z5uiZzdYmlY9txT1oVnneFf+/stuIU23hFWdVg/i+e6b7A
Q9CtjCpLuKEeRyk3tPINM+nbsBVqSTiE2hkW3Uy7NU+uZ6FgiuLXmnJZp7KdOyTMcz3gAn1V0Hnw
mxpQS7/2wuQotY51APxO32m/Eqz129wNatb7nnnKRb0hn+9okYmyxF2hA4nt01fLp6viH0odHYrJ
pD9EF7xsGtDC8PkMawjWualJli1yZevVvrV6DER1+DBIWl1DB7QgqYtHqA7npmzOhsJZWiGXaZ0e
YEnNRPRR05DutwJzl1F/MpmkrzQwhpI0QjAXKHGMvBAwFRgAGfjHQq+hhSE4CMMdi6BujU/jo5bd
2fI1JDsZFIR0bPZUUe7crllAycTNMhbBtaCby/SoJwaMuSCklSi9KweLrJ2+wDdS1PQhmrtkjPfl
KL6hitEXRZGzUDpxo5MWHljAGKssqmJqltG5i4bqmAt8JmgBjUyEW0WVY+HZAD+KuEZjWejrXDrt
CiH8jGuwIvyh+cDYnIIfCL1XqLyIrQzLWPh6fQyL5I3m9rTBf6OtPbzzrBDIWZuGbDWE8EJIP262
iYHU0BuZ1iTZe6/sDM1lsa+K8UjdjGW7C1Tbsc1HXDIs2FjxwXba4xfBmRpq47JXGfFzY7IYbUI2
Mb6F6+CjVylIFTOO0JPQhJmQL9BQ2fiZM16l8I8dTZdbNFn9SrfUtlducm5bKi/jzjKD9DaNhqc0
9NUJOP5oxOfUrTa2kyzKyXpEaUvpBuTQrU9J1qcSD15TELfLLbNuAw3FsSi2tkDArtHFHCfdX7UD
V/6sqGrDrWPExRbU8HOOpCXk8nJ180oH/8fdhltpLqCeTdyuorSiHt5qxDXbpJy4lrPtsDnXkegP
BJbsoo6qjuHKFz8upiujFmhsvyXRfKgwXnxUylu9NDo00xfoheyI+El+SBG4uzgkAoJJ94xPD3PM
1JOFygn1ttFSi4NT92VV0QsSyxcrT9GFAjfuau3JkhZU2Tl9UAfhi8JPinTViZQYHAqpvv7oTplD
cyV4MEeT6JpO3+i9v6tRZ2DboYnvJuV2YFVipWpcsMi+S+IwpSWTYXjvLAB/I/mrMlhmsoZoFIJ1
S989B1dHd93qMO0DUNpkNmLg4LY6eXkO6VVs0oC0oUxjgZ5hb3VK+nwVFvuVHlINsYbpYA/FG1mD
VGtaKgQ1BWMt0/ao24cbw4Pkkerud2XWhymLzKOcigdTIrtyupJ2bZWdq+67iMWP1tTMteQlkFJY
L0NYPzFbQdTjBB+Zys+GDCP0UA0NFnukYW2dTMau2E5e6IrhstTdcK9qe9+SvQFAAGHqVDwOWvyW
B/RYAwR0uUmpDFCUUvXZb15LgVIn7zOU8q22FANyXTN0rjBCIHB9sgFmY+NhnLNqqpMkOWLLyQjV
CnqLoI8YxjZtPKu2iOJhrYyggA85e5SdvTUE8mIxttgXYO9K+VWRC3Yi6poWmybX1EXQLeJ38hOa
SFBIjmgj823kuc8RpHWMnyMZURgvAjO8hTJ/yvWB4F2/e46IX19A4S12nqRXZxQu6px1EtGCGtRz
H9LcLq33Pqrbk25SB7FdAvdilQzbPILUpWSUHbJEmk9hPLdL0ydaOm9agPjKSlg3MDgidQHVUDTV
lZuYe4USKcvbe+EYzyHM8wpZjiAYYVkHEMxtA8a4hQvU+0xjBsMwpFaDbPwxD69JouDyNfV4/2YM
iCTQZi8C5H5zpEPnGngsOn/tTMNHLOzPumJlr/piK4d8W2v+JtKYjNcJivDBpIQ+CSgH0PqW9mQ0
awAoS9cEXz6zlUqTjlGkW/NAeG40vFh+0N81MX0LJxw/rTFb+tZQbqJuOo+9hFGGIHaN22KPAHVr
Sv1WD6v7unWAgmRPlVN/jbocbmUgqivlk7oUQkZfV8LPj7YlAe165vPoK2uj9Vy8ad3Anzf4tU1R
jScq9yD9PbvbtEDIrZLhsBRIioeJqEQ7r296395noZ8sgKA0R6jDz35vDruQHsRCOfRCzeh6zg1Z
Chv2Pyv8irgkul2sD6NdLBQU1DgvN7HbH4oC8WvhmtdRIV9bJY1tYwN5bDP7PvTd1wHkbzrZHf6z
FiKU0+3pqBV80dVRzrLgOBieM5NmdG4RjZAaNM4cuTMm75hbdYLEVwFqxLMy+Ll+nGx6HIY82Ah/
0e1ky1rLv9uQ5dFAzBTONnmHxfxs0avZWMNd2aJKK3Uv3ZbhTapRPwu9/EXWAx74tslhWjS4lamz
r2SrdhbCgsJFKWA6xQOuW2Ru10ZJczTGfrvyhX2EChIt7U0K12EhxyhbFnlsbHSDvIk+xN1MqWCT
5acpugmo7MYspcuqvI50zI0Zlgs/PQfMo0Juctxn9ZcxGr8jQl9dK72J3JzmGj2bZIYS6kG96U0A
iBgKZdI9mEOO7LOC7DNbU/oGA68HDjZSylmYGH+poivi4cFnJK3zHLQt+EzsXpndf0ap9uoHKe0u
4s9WuiG4Z3ReBHKk2oPSAGLdcQdDC74eIsbVOGIQtbnoyT6KrlumUHDtplPVZnPD3v2OmGUVfvGS
2I89XrMM0sfScE1We4Ot1ilV7SnkKteD1l5jvo0Tf63BmH7JPB/etuWSvB5fsQqKV4GsPoiyKwYL
1/jU3Vd50y5bPMxdmN0nk9sgBqVQy0xj0aOwR890X5Yj5NNidiNn7WcFe2qhTbRCamOqFmqMP4ai
+Oi7vRTlV8+sDgDddOW5zLzSFHMEbrVHuh+fM0JCtcd0MrslrbofgHQ2XmCla9G89xDVFtQcLW5I
PdOXJH6w/eRutAsEuGKXjNk778KgcpGTrnnwDfsB7QUxKgn2XlNzEYEEwDB0sWNW/+GNzg3GmqOX
FK/oI3aqzM+R5sDDiuynCpJ6Z4D/zyznEzpVtKoLt9jIsQ3XiHi+NXc6MYVSeyeiUdeCqSE/j568
RYmQIQduYFGtG0OLblFG0HmJmntrehhUC2AXPsyoR68JoeWHXNMPegJ8lcYqoo02uu9dULdJruMz
Gg9daGYodeCBUskA4y0aCNPTphPTd4/HoR/PGhYn0nGugQEBRumIwxgC5Szzqn/p2uCxYDbrmN29
iX1mqSF0xkVA5DmV+G2V0ctSFAawHB7oFvLyKZC5TpgoqrvkPVQYLhTEh6Msie7o5bACIeZRry3J
wqTzAQLrhxbOddrCk3zY3PF8oumzrtpEI477iNYE94DV1FDcNS0btSdD/cal4Lv1ypZ5UTsxG9Ju
bMX/KDR53XqOZMnsrWfN9Hgn3E24hZZWnaNPH6LoxolY8OSFoHJqYRcCG4w4e87z0K2kgbXn8QWo
yI0YJtIrUEPYq1ygA6r9HzFG1EI42t6X+hN0Uf9uyEtQEAuMYM1zXkUMnVRCHRlXMHV7nJ0lWkBq
vOgtjbKkP20SjOhrR6yHzQodK04BLJKnbiAAh8JDoQDxlXn7FU+vsIEpRb2pzLj3w/zoAoddEC8K
vQE5vNHRtnFpDAZCg+pKJ5+S7ZAuGdwocYbwfrHppAzlW0rF3qaLdCIPkCtcET/RX5dm2yBJob+p
ZNpfZdR2N3aL3H0kysQURjLHJRJf0gnjGKjIX8FMQOzZleYx1LpNHhEeoKr+atTFD0N343s312bh
IQIW5VvfNRnTe58rGc5k9TlR3duXFld0mITGSu9ok/LOiOPTtK1WCYsepT274WswtGlkLLXazp4d
G2x9UmfNtnPIhBpa77lAsjQgjK2h5K+yEAa2Q4MXcXgNJiMjZUXo/j0arFc/socVY2sKgTovTxGT
A4NGSYN0CEYaCgKMQJ5RZtvstuvxONSW/OxSpsN92TAvbZHp6Ak/eXQhl8HMdg/swdmruQ8Go6ow
z44yPsy0VNSuYLkE4/DsMZBJ/Y5QWe64rZsshWs+VX63bn3PObBGQGY6POCHp8AabyUeEDR2AJn8
LNuonrtf07r5evZez01hVq3jqfRJTBv0zxiMnUBeVsfcy6wR0WaIDitGLmMy8VqX2AI2pHHPuhzc
3ty4Caa9yRI73moyJLs9UTu3H9R91/bB0qbzL5o37jTmsZ0nEn4gBgLUsE5EgmzrnNwblMiCX6VK
/bZz43xNc6bfOUF2J3wq4a5OKBgX7DNv1lwoUxML4lboqFDAT9I7fxQIKNwdqUInYETUqPw2W5ix
Wg84sQF2j/dgXdsqJ83JcLybMyGz2TIkTTFsaMbjhYyIZFuh7JqI2UivlU/6hV0KEusbVlD5OCy5
eNaTbXE7k6jxgMn5NmKieAhRMRX3Bt5xLsPmAHQzIG6OOQ+8dNwCYIf9hLWuvRzwhSBf9K98LaIG
XG19jzUuvIlHFAshAhIFLDr7Qe48cZfOvRLVokYjhpIQEmlHPzTXsrmlpu3yjGq5hYtn0A2frxka
W+QvsY6IOZrcB8zVXEs9+jzD8dUK6v+R4EfMFJlcs5RlWWOw1MYxxKdumrcISY7TYGMQNSYIzd03
iWkOQx2aq6Gtv7y2lltT0fmfyPiamJ1owG6hA5Gobl5LRpgV4pj3OhogitEU18KR4HluKgj7QM2H
asEYgs45OSIsYfrtN93acDNriS3hPu2SYW1Uc9hHdeTOetNT59xDEm8JCyWjaRqCTSHenSi4ccHa
QzRGh0LD7ror0jf6V3eyJlerYXggg4ZxBbV16tnuFkrSi0r8leFZn/9bp/zv1CkFtcX/+1//73P4
j+C7WL037//2fXna9Xv2/Z//vlDvU5QScHnZt/8ilJLzf1YpaUj/JiktGK6QcxGQZcTvZUpNCqIw
bVtYDj5+x5WUD/+Sd2n/ZhJxT9lQp4JJZdP9M+9SE+I3aeu2YIl3KWSa5r9WpSRv85e8S2qgrsAV
LCxmqa5LuZKK7K9FSqt1iz41qYpNaAexv+GnM3hjmx7TzCuaIlQRMvww9JgWI21FQFUV5t0Ijtzl
gN85936Zug9lIDA8KzJf2k4vl6bKxePEMoxai8L5l+vi0eq17HA5aiCf+Hk0z5Be6X+c7LcImMrI
/uGV4N+yzO7uhNl0d25II8cxgobMefZdDpRuSFbIYFFgbE2f2XnLQpKc3i8b0j1m6j5n/upIest/
/Ghkwbx3xuBmYe6ZOzvArmNY2MkoNOJwEhT3EAV8d9EUv+EDvYvzhjUeULm2hgilDeF9PDD7F/oU
E/tFm8meEPq1ZOlcWSbO6yypNfxZYXrtTGSykHTrn0c8PIukCJM3mvNDPNxqket86tF0G3j1zx/C
mD0dh5JSycuhoqcqaCGXUUjgjI5OWF/fCD+tb0qR3zVo4A/RvKvHbGBjHi5/7ruccTn3cvSPcy/7
GYX77S+X+m2R4jvM/y1vs9si4nb9n//u/IPrx0PzbZimw8qeauRfXz9TKiE7WQXzaLBXyRXr34M3
jCRzzw9BhwzAZjQvqd+y7ery1yN/s+/P57XcoFd19eFGZfWI0rJYNFk5ngqbTmOalNSDMkMdp9Fo
H4cQHMnUmlC256PdDIowhjLdX46GoQDx1171ZXvQXUK3tDbQH0e3PRltOdxGFeL+MRyvx7FLfh4L
pAMouxc3lzOhK5yTlsE8AbU8hoW4nSaq0w1fiXYMdYrRSXOLlaI4jSVaokLgA64be9EbgfEaloPa
TJJCRqNp7umf/+Mv3YOfn8c8xDiWY+ou2AAGCL7Alq3/TVAtzIoOfLgswWY28d7NVXglm/AvD1lq
qC2iCKjGctXxHfseKLktShmUD1nf5ZvAHcRRpc5w8pMdyF2+XXqKWC6s22kW6MuryzaIZSjtqjlR
fjd3UnaaWrepdz15vbE1529xVhgowgajWE+B2bIqsUFmllpw7iqiSpFgqRQ/a1Bl7WqyyWOIjRQy
GRACepa0eNedgT/WUiw5wMYGV+78J4T9mB+rzkWUUDlHLcdZRvjI+Nbk07kfRXu+7Edz/PLP/6em
adsM1b+Oh5Z0pPCE45lzB4krej7+S9MmsGujYGZG/sui8d+7omo/3HkKNzWOde2OnTrmUsfDr6v+
uRns615UKV6S4rXqnf7RgmO7mTqJxKGx69vcw8x5OUMIDCMlqVa53xFo2E43Tj7qBzM0i00JNOgp
1p2zCpz0q3e6cwBzFEI8LmqKOya5wM1wo016v7Smevg0e8LFeNXGw4bCWNLe5jg594XZfLY5ItE+
qbwbE7LlajDM8UwwGcaLojGepyHPgA7oyceU5de9m0fBwqQIW/RdEWH/TlB5q/IHmPq7tjHadwgv
sNKUCp9DvKtLSKvBOcTDsDadur4ZzKncOihbTyj2rP1UBfU+9DL91PYuJrVcc29cxaJock3Qeh5q
oKw1ugeKPvU+Hbg0L5uRjMobY3CvpBf2D5ddkrw5zWUFTFupewBMQB06q2ycfzydmNlwXaB0g7vh
zsZ6/QTQML/lL7DXrQeSoBlpFYFugIfqxu01Yn3KQPMpeuQyVM+nuKzNfzllTLXs1p+hNp3RD0fD
XjtunDwq3TUf++mXDYA6MhPxIyJ2MR+5bNTo/8+zXDkJryx/Dn/gB+XMC4hGnBICxOKFEqfmsudf
PacoEJZ7GoTKBJfp0osaa1cy8XzI+8GkakYKIcZtg2Q13zrIyDb5jnPU8nVCGrL6eNm6PFT5d6fs
9GzNp+fF8J7TBiQilLMvv1q1SUfvpYUmOU3ytafq7haJDgi916Cjtf5KmCEhYcb4ECKAv0eRM11F
mROink7lK8EnNhzEvrpGuynvGFFeaW7KVyXbceXpOszNIBBPCavwy/4pjmHkm6Ld4sYfn0N6i12w
LSzAk7jvtgLlL94AKsZMqy4//JND9uXkf/70vz8naUBiLiTWxV9f5u/P+/u38jfn/A+fzl/rIkix
g2im5KGtDwLj3gJ7s9XwTu35JL1b1ZVwkeJYfA7IjDTf+cJARQ8x0fWfp1oltKrLqVkFEeb3Uylb
yl9+qxab7vZyaomy//ZyaoBk44/f+o/ewOXUyxvQSDv+49TLG+AWZ2/gzMw8nZT0qDo+DZFvP5lG
YkCVovg5zZtup4ZdhG1qhXfFfurpW679ihbb5ahZOnOigzORN8lRRzj3Sd/VrLd4akpoTp9FT3UQ
AzXyxDX5HFuyW6mnGDX4FD/UbhLbUg/SgZox6oXaDzNSSqvibBtaRIpcjvZxHIC+yT69qlYPl10K
l51taefL6QnLULqJenO6HCO2WFvJHvTi5WjrV3IvyLtYXo56fqffYhvbXg6mIspZaJKX4CUnIx2h
crLavCKPhYrdvDnSXdvGDmCiy2bfk1vSloVxvGxGgG0k1qczjQ73biIDyR+17hnmijo0GrjAy1lt
YAdrosO63eVoEPqfBrrxmz7v+idel45+clXZVD6jKiILyynqvYYC4Q5wV0DhI6y/UG5HKZ91hHBo
WbtxdGvqRXwgvMHaiMTNHjFJfUw5JEtYBgdtsIwX5lHJGg1RdwIhBsIsNXQUvoP7iqtj042j+qID
QiaIo8UPyfy6fgP6Li3tkwW2/VprKCkRDk/ZX1rDsmx0+7nN+UcbjWF86km21XrEgXBSH/Gi+z+a
bLqr0th6yzB3L5QnsQ/mWr/SmEHeNm6BrpxxGUM0ywqzwD/kzK/SA9QCSMCsghVOSoIUjvSqVCmu
1g7ddFwhFFbcTxEXzwPJKL4gn2NqLciQwVN1tGHLvZeTia3DsPuzUpoDLs4hg9aIbqYkz2+zlpxt
Szs5yJhuL3suD+1o1IwdI1WkPw5cTkWcZ5IIUrnBo6Mb4SNWF9BKyr277Cq08Xn0xvx6Ipzx0bRd
+my+CI6XTeE4tzRS944Z5w9oxemDdvFXWInswZp3WYpPW6LIn/d4YzoscioPRBhwLCta4iZFn601
ICm7yh7UUvpOce8f6C0CpayK5p71h74rOuqgl83LATBMLupxD9bafEqb6tT/ZW8lV2PgPshM5sdm
KE5YmBua1W398yGo0h1Ib4dJ/+CB7+jj3t0GNDkPVE5KVJjXSoC+Ij5ELS6bRJEU15eHLmDCaXoq
bPdAYql72kwR9LKhaKLUeFbTcJCEKb4wc4VL0aYYSwI1vnhe/4WIpTiE3sQHkpZ/eaANwC7IcbFP
hsxTgSjjGDhBfYd3rrqme7W5bEllqLv+911ww+wd6bpgJub3CgraFSkMbBZ6q47CV6LVw+nyQvH8
ahHC36UZ+83GdCayxPFmT09Op3l7tCto5KPk50MdtNMGYwgdU21Eno/scu7ypO5ugjv28xwDZosX
FdbN5WnU1MdTSyPWrWZ5IIhQXcOrYDs3/kTMaYs/+gVZAnhqJ3a3l82eaYTtkrclG3gvNvOto8Q6
RQ8XwEoXjw6Bw26qHS9H/nb7shNtBz0ZJ7zuQzkcQEQlV0Wp6zQANSjTTYx0ugqtT/4JSxz3oEJE
dmNQrQBPr9CMhFNxNwsm0ej//nRsCPoaTcX4EEsctxpN4U9NNEvHKqwf3lT88vRBJ65zIIJxWw/1
eLBV7e0gvJzIJzC3UUAfSdOY9o7omXej5xbXAsb+upRZc+9RGCHwCu7S4MBGsrxIfYRzchss0XAB
Ga2vIoiyThPtyKEYP8mF/NGUWf6CMKRCNKXXZxSoNAxjkdx0lmVsHZU4W0AjT7BWzHXZluMbJNe1
1djhMwVctfc6ZaKUwt7zD/Zfzodo8PN8p+D2c/k9gSX+9vf8/P0kfqzDso72leEeg0In0sJhYHaq
kbl4hHW8lcZbLpUNwSeZHtCKImnoRHWDfUZuDY1JL3wf/SiJ09mWTpHfxkGKBGts9cdI8yFlacp9
nwJ5jIuQOG6wUsemBTIjcyotNd2T55xqzoZY4ZB/P5tx2wn85tp4quZNy2nX+hB4Zz/0s/u27Y5x
5hTPQYP4PBDZoZrB23ns2k/SHcVWASFfs6C2QZ6hEQEB2O8um07CBKUgou502fQzOEYoTu+cPk2e
/j9t57Fct7Jt2S9CBEzCdbm9o6dIqoOQTXjvv/4N5JbEc3VPvKpGVQeBNNikqA0gc625xhT1VvV2
FN7c6w7B0OUDRa/rJ/X57GvPFZKOB+yZ0SNjQ3vq2zq4qxISlSEuat+cgnQOBhnvHzN0zNjucJ/4
xwzeKOPzYE7PpU2M1E+J8qYN1kXDPDoPkWUbJzYQrE+XgYXeblpT+zaOaYsShAUYf4L+tcP1UE2Y
JS96al8q0KVx+KA+0mi6fuvk2bhRrwRhwHGYS8mr6c8roQOrdRwaSveNCrqVmqdRDYxWtpj3Xexl
92qymkdN7ouace1aBj8+82Mg9+eJ3PivuR/9GI7i8/M5ydv86zQ5gNek9qObxBM5NPnmFbxMq1yf
bo1IBIegtuZdNlPqJ1MQG7FsnB2ucp7+MzJqcjNCUnkiECxXQEOempznDeL/8qCaVpe0By2S0Uor
NPGk+mDP24b5RF6YsodiyVsFUFjgRNvv6gzXKPHrLK7SR0oRYzwrhuTcOHAIgtE9FksrnbLk3HY2
qykvnojxLZ1qRB28ufZX8OXaUyRD45zWln5GTGycA1EcEivvDqrrOrj0QwSn/lG9z+TycOgXQXfe
mOeOW5sUzPL4H+krC6AwovUfej1tHyncctGt194eVEn7iPlH9ti/qSF1aKjH3Tsj9Hs/Ii8B3gtJ
zug6ZymoW6pCa3rLmraiUKrjplmac4dgwRv0T+yJMA81cooh6iEEB1nBubLdYWMUNZlRpFPzuptr
GHnlpzYWP0IiT/h11cXttBzUmYfJ4R5OHkl814bB0tjPAgXfoSzDpx7qqb5zu4JvW6ZZt34vqPJm
oRbaMZzbqo39O23AsnGYav6x2rC1xyRbW8tOGW+WcBvEJkLOpfmxe6aOa4XLlXZRXWXY7K9fkJqA
8H3fmNZ1v3zdGlPyuSEem54cinrLKq0fW4hmUKLiczKb1qttF/4B5DnF2XFpvVJcS1VunboHM+m8
J6uJN2ne86tSk+1satGTu1Rt8q7OBtZmu+4IZuNyRkWq+van3QS6EGzXP24yv5zYJEi337r67N9d
f13y5LilAoLd1FTrb80QtalqJi62rB9NNQoFyyL+GK6r3hmOyaJb7xpkXW2BtF/J2FUf1W+8cT/a
qlMdUPAPRD13ITnN4KYdTfOSxjpv8qXMorCjb1NCLScwTqAimFRE2zkPYPazTz/NxpxvE2GHaEG1
pLh1x4zndwRSs5yq7NAbE7EZM6/vbJIMqyzMxi8ujivUPzrfzRhVQiqH9rmSyHaswMiPsqU0UdZN
c8zcUB7biThOUZnT5wT50WTDBU6nIMCrYWQJs2axrK0q/CfPxfJGJOnoPdsuQQ4tQmxA8YOza1po
tjsUm2je7ttRCjg+NV6bRs9SXFD5cyFes6zKI89YVd19TPj5sZUm1lPD9FalFShp/E+3URdReF9m
P7EXD+5KOwNFbFl4Ahc1OMg8HC9yOSv7ut0O8LsxRqBJBBhNmYymliUvneE48bOMDIEPGd58w1Mh
OYsKSw+CL5xm2uTufaLT5dJSXeowpcDQsrJOzuTYH2yY/YQi3SpLd1qjPYxElT652C1sjdYUR6sR
w51N6I8liKl/o7AtMdr4O0KKfIUBTXofCjvHamYYt35paS9OUHxSM5bP4ub+ZEAcA5tRe8/hSPCN
jLn7PY1ycqWBBtljgE2a4ZtWDsN0rMxy3tqasVB90NjpQYpThG4/qYM+42sj2SyolpN6cJV8ndeW
S21pi4P3iWhNdjPGj6Hped9bL6OOzSu/zXjtQh4qs+dokA6OrJl7trXaOeodf05t0KYHUCfYvMHd
+9wE/QUHBOfchHFFORWUZNFpybli8fFKEBUxIzHPqhYgf630u1/51ms8Zd4OG9t5o2aB8/xGYfs7
UHJjM4h+CDdBXVE99Vc7tEdjQ1FjH27wpzZWqm1Tqko0z76bUIAfWHd0a235GdC7gpU/94CKliYM
wIOfjvIJIqDzgPHanelU4vWvi8IoomqnWOhGvy/KMl8+ZYljf1wUtzXpepRrLfaT4RqqvA0fAWoh
hY8H6qgow1y6KBGi7lmdqkMY1/Z+jPFiKExMcu1F2duS41UH7OhIIUV1dCJ+0jwmMWAHuKMbNYgC
k02Z7KeN7U/RrjHz4V0PoTCxfkQa6W4nGNu7FqLce1//o9t1xuBfZttLNwoy8yZm3b/nLyhuTd1v
sDxtjQ0SZNsl/lbP5yTGT3MZneDOIHU6V/6INJjt21ayBH+3K+1giaR5nr0yvbQJ4g8+sHp3IuCV
PW+vszvA7SEvtEuIfbxXFt+fVOYvqMuDfai1xAWXdaMlzWE7ulLfqsXmaGNCYPAaOalmm9g7Fwep
Jzctg0c/G/fXNWjP+nVyvfuGtSFhSOrhEDiK57w1DyIajPfGJ7VSGx5FyUuTyl4sIgbnNae07phO
k1jnYcS02fnsMPdh8bC+jSRILnW5Y4uJzIgTn/PrDSQDJNGaFraHMOEWM02rPPDfSYnlcseNc2U9
wR//c/ep6bpNIHtopPP39KAmIIxz1DKkrqHeAF7f8JIanYDWSF7EICd86ZL4zjO7jLAVskzW5phq
xHWMrdZI/GiU6V2gRpGbsPUM+nZP9bDa+Fv4Oh1am6eO2vhLqMr3AiaaChGoGWPV3yeoR25VC0Z+
ts4cEGVU2bMVaGad/XqpwzYG+68Fy8sp1Uo4SNJ+gHBEivLaFxVnxNX5WfU5gzHdd46AQBHsBlsY
j2FfV2RwymEjRmNGZeHEWx1U+p3OymwJTA4HD7wpVQutjtFJUsJF6zVq2ZbhuRHJXUvw9Do6zz7k
DC2asWS13PxsL2+QfxzQE1+c7rMl4u46VmA4c52Q/TlL/X9MEPEPW1oTIjmqHJdUyCnp2+nk+9aw
jY3oi2p99P/VtMs21VaqM0qdO33OKZCTlMK02h1PL3HfLAfEw2hfWLEdXAkp8SYrfP4ivTOuf7UR
kB1z9o5Uq4l7dVAX80nzgmnFYih9IHEZb/BYAonV9/aBqGWyn2RVQK/1kNWaXkdBdfKidtLj9NrO
RvwjafjB+tTidEpsE2wBGRwdL433iiX4uhJxeIQu4r4h+lfdk1H1hwhQ9kbrh+pdL4tvrVYE9yNi
vHt1tR0jiaQsL7iPdUpFBLW5L3DsxSaO8g75VuWeANwl2zk12+dcOtVNYrrdD4wzs06znzxTPGBi
MI8PSeSQNLG7EhxfiLRP2EA9Oy18HENKZQkQ16fJ1DAPCHhRfYmmNUX7KHxTTz9XdkCAOvaeqeJh
aT+byJ8mwo5nPDeRRKvTuba8XVoHz6r1X6PLx8BxwjeZGMrasv2X6/cL8inS8r7CqOn6bcSfEi7S
o/ouTppERq8DV6nVYKW37xXxPwJAjfGIwdhw1gf3hbhLSsRPVFsIT/JBt3rnFJf5g55LSZRVr/07
TxCHcxhTXROZsKK3LCgknSRiwkV5VMkbi2/6QfX5y4AZtSDt3IoqmGWKGhi6JfVksxa7fhTU/wZC
ogtJcZmjDlVY/9R6vz6QtcS6M9dR+GLSLPfNFNt3ga5F6KAgshSik7fXOf4UmEdheA/XJqsagSBL
6JuqSN0Vj1txZ4/8n4QBzqdB20Hm5Ms0UHBvb/zBk5fEmuRFnTnJXDTLV204zjni3jBKkEL+mXNt
/9uwmuPBmLhYhXgJKBfZ47VdbT0d1LS65TsTENz1VLWr0qi2wZ9hdcN/3P9qSsxHZRTE7BJTQ3ng
F2VJYrOtTlgjoj9Qp3+3E9x8PfxYmBWVu3jUEA7OJpKFSGYbSsDB+Vi4K+ECFyH7n3FiVJsf1x7Y
yNeW2NT2UF86Ncde5oRh92vONae4pB2XeZPl1BckHeZxbOc7/APKCc4F3nVoytg5VETwr52Cp/CG
P+uwUu+JIsVTrLeDW9XKLJYCIonwglteIqLki0QG+/RxIxTdCM6cQhSwktxAauB6FzWL+5qoMozM
8sk7u6GL28WSVO+66Ctj+T1RIo0tPRU5Oyregr3r+/Z1vYVJgL4iM+wd1cJKw8sApZv9ZBsD7jBW
/6SWepWfrk3QaeSssb9WWwtEAiLWxHuNxIlgFd2x8q/qdnXW2u9ZZaAZRrnfmhPuj0uY1fKAATv+
UjqwhHdtmz+045CV33YGFsHr0oABIGDdGjcqkhzhsnzqo2Z/3fMmv5tqUFawTnGfaCmkhBUwjcNP
+QQ/RvzsDO2LM9j5q8O2fd1p2L7GmnRYt2jhAexLcGt447wmnup+8rJ601OacSioyM8CHuggQwgr
hEv0IWETcU4LycNJGBmefPk15eqJ3tj6IcE+lWEtKPY6DjoqR9WMsZu/ywxq75dkrMrIFs1XZEPF
kxqf2uQLC5v+mp7NIwDQ1ajb18xvRuy+y9nXqDiYYE8WUqj+penRfXdFlp2jtAtANIBLUjPCBIkt
trn/+4xomVH7iDnUZ3RlrOGpiUvLn5/yf54RzummMsf0OcoDxD7Ei1e9aXhvmkOZ2Exh+5lHHCl1
izwg4Ow3gzTPnnwcBZs1sDyA0j/T3E/vM2IaD6K2ntWsGXrrFhYogJ/looSbqCIMgKWr3dzi1w0l
YKQ/7IALInMIj2patVRJzd4rXlfjoQQR0PpYU8TEsSuso/2V5rvhg6tr45McHXguI9ZFsp/HJxay
GOk17b1qqRlOZn/PtDk9ew7ZCV8T7q43Igwcl/ndTEUam5/lo9RsxNA6tQxuulfNqkS6gAgGE0T1
05ZrhHAuftoMt6or0rx8G5jZAqnmQ7pUTPc4IV1b6md4OmrZJMWRXP0GWo9ZnPr3fHxkyJYobM2t
wx78rfQJL05zUb7OHWGp2W4Hfu04WDuzHd2TJRFbqGny0scenswE5492UQ+nVjO8XdzF7e0iOMXl
pdUfWtll67Qy8pcwltgOZCJ9t1L3G4Uf/bdOyCP8NYASuXaJJgPZbGNKqo1C/8fcaw/eJNovMqVO
Uhfw1iz24IepN/oji15/rWLqME2Pjeyrl4x1I/wFwt0qpt5Dz4F6V73YApk6/wI4vMue6M98KdqX
csFc6FY4P7nhEB8h4C21uUZTkRteeOKjf69GPcjliIxyZI2JMz9VzaBf+N49CbxPq1XU229+gvO2
msvmLeEBSFWDhmMGJIZaPCyk4+tc6iGCG4ow+0NIrpPSbo34pIGvuRDTWy8+SbbpryXZnHOEU9hK
pa0g48UwL0iU/J7VBnX2mnh+e54DaghUN3H3eN0jjqKoOKaWzudh4evD17xP2zesmTqqFN35kXpZ
fGia1LiQx48PRqEPB9cn71lm+C3FpMofo0KHo0/u8NVxjZ+zrpffJ4gWSCNJNpgeQotQyB9eMX+V
UlDTkXHP2LCIgzZ8T8MWIyu+o5smMdx3rwgudtP5T9DGqZyJYuCYS3/OMvim06L2Li894350iBt1
y4BZsy82XX04aZVRvwQAimySBRQ2+8U2GYt8r643fAKyfrGfBxDHxgDBteG98zYvZ6nbyDeMvKH7
lZr2qs4AWsu3/4fz1E8bfJMMRe9V5PpkA2n5/+uPHLzmaOrBeFApVw/9KQYTDQjRtoKGwgH0RjY2
uz7DhHo1yGQ1TXF9rzKyFlZhR1wjfs9mvU2QKoR/rIbV4c8VsPKdXWdRgNMapHQNfNCu6wW1t4zK
6Q65nrioJYQ3pS7Y+98zVF+a6dcZav5fn6Fm5L9nfHxGNQ+fcTg9qoymynQ6Wo+ppwsW4KOvTSgR
K1rrorqigMoYr/R3H5lRKte13UQ5JaxtozsJXb5+ZJ2BLe1KD785q7BZGiwHlY1e+iW4avYorErw
n18G3Pbap6a5A8hHrbZfkC1qFwcaFrberNQyi3i26vs42K3T8w6HVbXM/Th8zK375jUKS2P/0fUx
LQ27jZxjIyELpVOj05d9casCuOrMs0VybMfs8lf/uExTgzWDan6DXMavNO/0MfXPBDX9o/8/P1pd
bUV1eZa+tSpamL5AiKZvAYDBw1CVxOCWpqXbv5vt0F+batFVzHp80XOxbhvNPftdhVCEkiN1CAUs
s6FqtNVHX+xBPMxaiLQffcvlEei8u7Iukkc7DsR5uMyzfvnI2g86w6PRsBP+3f+Rbv/T/5HqV+tD
1T805mXoPHEcYpIb3FS37nJwkiq4FR2lOsFsnFW/6lKHpM87+MMwKtWAXqbYOdhG6e1Tu/+q+qzE
glgg/W2X9f0zme+KTfUzZU/9M4r4r2xtk4sawuQFzuHkiZ1qJn1cwFubA+DQXIhQ1L40ffuqWvE0
+Rdz6G+zKV1Daoi+BpmJt18B5nHoIvsu7TQHLoMRfi1b5yHThvBlciSUAd2ygEFJ7225UlhJvnHB
ge7CRfWNdbW27z37u1gU4UProoRYznQQ8fgmWN/jZRZrGlSQqu/PXHX5oOWLZ9ro7Vgnu9sGa+NV
lJMVakywKDDcUUXY1tDt56Tz79SIAbDyVnbvqpG6KdO02v3cB7NNlW9BlsI1s4LItQ9VAU+6G2PW
E9IDRtLuSJnAoZBjcauhLtZ43Fz6AA/SrhPeznBmcZu6gXU92G6kHxJbI0T2H/1tpmuHCHmhiBvP
2E6DqM9RCdjzxqeq8QB3EQAf1qSOJkDlal3QHjC9ZdsX/Sh0cHoy9L//9wlC3/AL+IV/DDkVOQwk
xzD4tR9UdpKb8Kh60sET3xqyj1/6osXHkxRG7YvsIPQRijm/1FqWTQ7zrjvJ0sl+SDldT/70/PfJ
v8wJqrUZSHbRef7cWl327FG4VGRdcK9akUccjY1Yc0gSN3sG+GXsKh1KuGqGGHnfgrYhNGWMR+BP
uPJoY7rtSS+ci6gODo2XD/vKhRhaQ+PcJEDunnnnYlg4aO0XOyLvahjAIr0BXOLU/kws83UgEPuG
owC+swvQnIrjdJvqkOB1TUOegfolxeq+91py67WHZQmGbvel47vnXIBvUwMy8ve9lVmfujio9nbD
DtLPnewdVTWgfq5Mxg7Xoxk/aIrJYh6dFK4XkddtYlPTKU7gTA76f50V4LbuAUT8+7xwuTZeRv/3
eXIs70SP8X0LuONoZcQCpmoIHrWuA3xrZO53bEVDClR/WJ5GPUbZe7BeUvCGdWYdyaImt/XcEDPJ
ivEtNvM7NZcly6lr9el97igEDuPSv9UL3GPTyr1MbtM/Z2RdufNldiZ7gLIZQ/o1rEIqSJfRoNDk
QTddMCPL6DiU9m3l4RMm+G6vQlhUMEi8R4Ch/dmAkUvdCg5qzVi/9lOd74NO17aYaaDY0b8mrVl/
qS2b6rPMjY594dfPgVE8an7SfIG6h9EGaK3LEOjGnV41Ju62DEh/+pEQL34E86GfJn0c1tcP4gc5
shvuUQJ+jcfIWIdE5x8LRNZriSHB9QwqRvEoEwzv1dlfo/+38+Llk8mV8clDYm8KjURp4Ib905QX
X3qrHc6qheTC32l2b69UkzBM/+SA0PWC6Ok6oXfitWkWrEaWq+MmTi9alX5SrTxxCPenoDbB4ldQ
hT/7fj3vbDtIeXb10+ff3ZDo5p0QVrqj3v+jW83+j25zwQRSC1RueT6O9zPFImezqCHWJ/AR+5J/
hePX97qeEpRGIk5Vv+nIjWbHYq2uyHEfhxOZsDgmes2XkFpIyyVyh9Tkcu1Tp3XuLXlWc4sDqHlU
rWmE6gdQMH+zvdjHpkQWpwTXkZOpDzCUVLsVLGCup/8YisJRrIlA4xnl6b/HP65XZ0bdDVujbL+l
uTVcIpV1JRGBQ3WRA7Re0rVqJB+CGErN0v4Y/sc16lQdPoZzFwHm2un7ly6NescGhlPIm77T43tb
2jUlofxfOMgtSDKbxu1fAzyNweJmza8Bs/J+XeGDB8C8AZ8rM5wJOAShgWDCz5tuHfadWM8dX5Uu
1qf4KfPGm2kq61OGiK687TRc2cyiAQ2SWTdRYhjP9dSNtzD4nuTSyut6fE5wFSuMZ9UxJs5DFfJ8
VV0ELaCj1zre3ctsD+dizEknbaNGQzMxDpMFszG1bXkRjvdFdkJ/bMdvfWEVD3WVGI9ZH+eE4tqS
QjzG1IFEL7VoyZDBzWIKruvdpZQ97iHMUF2mlrfravGzVB9iAcwkhBidY0KUeVe+pq5h3vYGG/dx
mIvXrtLnfeXBZlWjFLyW61K03UGNwsd4T0Tj3OGmNX8SxlbUQ3r49Wes22DAfI1XcBNXQKQWvSxh
hey+i8bs3vfkZ8wtYurIAxc1yp95UrXVRK8J3qlHiY/qWnVZlDdyD+2iFQlpviahJjGeo09WAIG2
H+ovfodVCy4fw3kkHvGAtI0Q1zLgQKmHAwIesa91/xzV2NKoAUK25xD3Ut7epPbABUfAldrmi/eW
OB2pIAJWWywrF5hrv74GHHUPyG0cO186FKVe+DUpAY0MiecdCZPFj7bOPzdu6uira4B9Kk1/YOcd
TDB/cxR0uZ3tMc0V1VdIzPUuwtPWLyPjWR3gdq+JSVkPxVJ+EVM/c0PaIT+rwdaPqrVMa2enRm0U
nzs9SYa1Gm38zjul1KWRLOPjJqmXD24mt1ZKdnwE2nnoi1ncaXnSk+Lzkq07VKQGVGdBgZWVOO1J
tZokwJ4K4fcFut66S9Ebkurp2p0XUEbyMcVrcZ3NHCNaDxkVlm2UZHBC2icgKibyZQtnu7mz9q1e
9k8fM6gkfWLx+l8zYFfJG7vJidhke+p+SAsNWUntO4XwG6RdxDW7Oi+2+QzBfjIKY+82JTkPpZQK
0cnvex03KYrUF8fuP20eClh1j1nzYFVNBLotuCRar21UzMjF2jiMOuM1ZUezz8EKXfWcOej/aHSN
V6/BiVrNVzGpwPvV/zE/75svUVaIxe3KKZ8TD/R3suS3Qx4RO3Ma+g0A3fK1TbAvjVNUNhgqFq+G
x22sdyH3spu8SGEuPoskxWs5YSoIlM8L8H03WdLeOISTYbw59SYklYu/AOk9KcSj2mOrwWSUaCH/
Y1Bt0RM0iZsgojgCh45+Ls9patiPrtW/qgC/lczuio1Ade0ntPmP/r4v653bGl8yuylvJ8Ms13zz
4s/NzF57kRJNUnyBCmy8iG7KtpLd+EmHz8ntBgPXsQL3WUDoua6TIeIddD+KNsOyPDbwWsT0zM5u
W6x0df5rH/uqXtcUDD4aS8VvhjpOta6FhLRkHnqPcEbdHSWY8sD/DUL9WS+/DQMmKk0Z/IiK/N0i
afo6h6a/7uvGufAAmo5G5kc74SyYm2zraFpwaUXRPPGguvUys3zPQ63egq5xdqpZGrzoak1+YhXs
n7CP0Vd4m1TvKM+xXQI2cELCso383n6YRfFdaaBiAIkrMk/pJa0S+0FLu2s/zIJuxQoivfh63/7e
/Gf2lJKucI/TaBpIC/lTWtF2aovou46QdGV0evaARtHd86KK9mM+1Y9oaY2bLGveeyf1n7OK/+05
aN6zWZ82RSfCk+Wk5b3AhQ8kCVaqetrg/adetG4qSva9On6O6pWs3qzWUstpZ/i/1Fm1pRgRBsPo
Q8O1O1THwhgfJs+FPFMiHntIsXK5zy35ycQKlxWl1jxWZeZfZC1wqKalDjqJo80i0lur5jyV2P+p
IgAqVMrViITfMorglYdugt7Hsc5zGeNpYqI281vDfBVRf28YnfN9mVpJcAnLVmuSqBO2Wmv/KINZ
XvhDROeueKaSkYSj8OVFdX8calcj4KgyQp1LKbTt1ME6R7axVdukXFbDsYzBU0TLNslK++7RLlm5
Lzsqtbcq7PKz4VfZRW2csKq/IRrbnDBIYBE9WFiheSlF8Sxs6zP6upIF/HLqJlG8ZxfP7hS00LIc
wXXSB3dphYe5cUbwYbDNln4MmX/1i6AZX3X6oeRTNI7DPd4MHek7e3hHfcaWdWn1aP2PUATYaar/
oj+jYhkNAG4f1KianGnevsKg8WArgRuCPkRZi65NG2viXtr8giskKcU//aqJ7Whw1K7PCQCX803U
A/TTE6QxgVfzAjc8Z++gNSWJjUOuOaT5awkBKoNx+LM6z005/mTh8j1JG++Tupb9ol5UwaOB5gDg
om59Ram+wa9H/IRndsqnQf88sA9gu9LIx7ARbPtwcjqNvtmfJ1GEKISt8mwXMfkToH4doacvo+0c
IjRymNJgSmjIKvvuycWnVaSUgQ3AaczK4ncc83bvRrl9qNN0IK7U6bgDtv7TiKvcTY1L0ArVW3VL
BvtTjwD2wY3a4q6tBlwelycCy/GFQN+J48L9f238r6q7c1p77+s1eqyUIk/TauzkgvbShKxFVdHq
mnvEk0Nu9MjAv5nCA33X+Em4MdjB/Ro3I4FT34Cgmodyu/IlnsKqfDVyZ39rIkddq2ZJsd8ZJ/js
RpW/sujWHyFs36hBdQj06o4cTEjtf9E/xw3uF3hNsdcJi7VL5sM8aJNAM90asLG9dKrhpzCUBBKA
ne+c1YuxBcB8l4wkFP68JqPOGe9iao+ub1ZbB+e4zLg25TKaMqpeqf/yGWmVU9DVL7y6JW3rjfDa
PCGHnYrXtVSRkFdyjCretl3aUo3rtZgXVY/GImCelwOsqeJWNTORdAevLR6r1Pxn/3VGn3wVFH3s
Pm5+pwG3t/YFBEHYYclaPSDUo+JjTusNKBemKffw7QiTtRqBqxHiv6g0RmTtgMLleXJIjOBZ/Uas
p5CDS6B2h4i+j19QjV5/Vc17i2XbrHpjxjdMRctURKzG3Y7UE04ZqllFtn/HLRyCvrpVPde5ecr2
Xl07lOJ0ffYBks0PZYMV7qXrUNM0Zo3+NjRYCQ0FoHXDJ4wVCe1Wzymuc3V4MOrMX85cHe8Wdab6
/m1eKht5KCL9y19z1Sf5y/V/fea/fdIib9/AgVpVdZMe87ywYZT5e5Xld6Yq2ZRsm4/scv7RD/E1
2TRaGG47O+xYiFKmpIqPTCfBY1O18z6R00H1Ele6L4R4ktImsKroASylSTCVe62sQ4r+kcbNMxqd
Xh//nqEG1UUfM4zsc+Z2GYKySGu6k7/cJzJa/q7Xv666cXTw6BiTI9i6dtYu/nVjau+VqMQUMdZd
AIyCcWRrehWaUIePL+ZPnmYDy+TwYLa4uo8jUspFy87CCCt0UmOwsFC6V9Qygl1FgK2app8evVLz
Hqfer1bx2IzbxIigNkyuu/IiDBZzV8iLOqgBdRbqA4+pykKHwM5K7ZMCasIx7dGwrV362uWgzoQ1
by3DjC+4lg3rSNe9DWrN9kZYBQn10oNc3ObFpa1x5Rw9Oe0KSMIPEbrHBY4/vGejvEd2JH6aE28r
1EXf/JBSbAnzjRihhbvH0D/NhJb3AwnfVdQkhFOWPif/yk+MAaTQ4CYZkU9YzraCEP00125wmcsJ
EfgyuBwmpw3xz7OsU1Wb6Mni6FI7nn3AEEO/scs0fLIrP6QWwH6NqaA5Z9UYPn3M6C0H4WQnUQOX
2XwdjZFv9YW5yf282kskY+9ViqxzzJbXVV6hASRGr/pHE8ZXPcb6LaAz/TESyWONcPg9ZTt7vbxc
mi3Qx78uV/0flwcYen9crutzsEmXn27Hub2yEm3edtRQXuoGh4A+bJ+s1nQvWdmg/lz61Znqs7MF
wZAWw04NtH7I4s1Ivc91byY7MwvB7rLcPlGIm4LkaLVN6NJUfR+Hf+sr/YqYptqJ2mKVDYMPoLPx
zD2Vx7soafsTJbNlsOK5h7UDvi/Bi9P6+2kCktpZ24qavs+D06ICMOr+tmKPe3STCiewQHYvRVh/
a3LN/r5MLeXYQx8Lz2MAj4RUs2+fsL2Rq3wesCH56BQ4uP8ab2pwjMQbp2yvdxEBYaN4xc4Gn8ei
bG+FiMpXmd66kZl/ym0jvte1+FX1zlSOHnC2xxFiuSbD2nAzhUjJrBDTsSAARld5Lc42xTwfY37A
mx0/s6ItXvukaM46FiEr1c3NCbbESg8SmCg5PyToA9vSFbVNJ3go1l0tejL5U519C8FeUi2UfDZR
h29Gc5oOeT1Epwy9IQvdYQQuvpwabfLDzPGpVK2y1DBocd20ORfLqOpUTajk97zu14Nn7nhPRshi
2pXehNpOdE6GKzM7bMTHe8t+iOb6kx3wu8kyf+EV1mLZYLzaLFVPwo1uOpF7O59CQKOj5rIKh0+h
3ZsrYeiSIBxFTKY/1ze1bYIMBsHQUoECwXwF0ZDtJ4yAIkuiXeRFD7ghsfG0I54VNUuNxn5Au3IX
mRRCziyIXQ/OGRvAamO32W4Cn3Rq84FS0kTepqmPm9lIhjfx911hIZGzfYx4++6ZmnM0PCmBESn9
zyakGd1AjIIuom6ps4O0y+IvjaKnLABj4GAKEsQgCkNEsJCdYQ4GoZmvPR2ooOie/ahn01JQSTCW
gPFuxDzPFFgj1MOK1ZfD01gEZ/Bq1O0VOJP74wLQ1Gy5Bl8DZw5YaOXyr4RVYx7Nmkx7asEiAJSJ
biE8A8VfJZoDfxYboR0Jor3sx/5VLr4rWf3mBglJ9bh+q0J8wYmKH0sz0e+TysxfnN56Q1JRrMid
Hewg/uHBUyc09BzY6P29SYcXl4B+7gMKeFDJ4EPxJW0X2nHfprs5qXAbyrYZS72HEVEJeYOb0UbE
lFaWdpJNjAGuaDARB2vStO5DQzRDmHa3ydrmueA+X4+tVd5Nef7Q5/a9LsxdIKBjlolGgWp0U+L6
uJpwRWXNmOCbMy6GWAlKnCIY14DnFjXhYnycHVjw2qsiid4t/YEq4UPl8zfTTdbPTkqVsg790pqN
7JPZyJVDCSHMEFjavowK9pXBwWffV8PBZGYK58f64XvByHaw7oDbI5yaezxDJzt/DGoBI/6ZtfvP
aNTuDClWfuY+T6N7lwxsylzSyNVYdSsWQjfsMw9apUEqKp/ysEfHJYvPRqY961jLuv0mlEN0AH3L
Lp1ASYMBxGrMeWm2De5E/0PTeS1Hqmxb9IuIwCQJvBaUl1TyaumFUKkkvE/s15/BvnGfeu+ObnUZ
0qy15pzD0JMjgcDA+7zyMMZTs1M1pNOEYVdv2YdUzjviXoiliB2yVmTaXRyJlGWxQvggZkisob4E
ec4/VOpQVlJvpDisjnE+EGBrPcQsbj7URyVmNAPJAZ5xAvEsrf3UINLMMYd7xgYvjOLfZhrNm9j1
bpZwcZa1JFUb6k/xCHzkcQExcHJP8HCzPdKIamfSb0McRp4iDY/Jr6LpRtyc2qLvJCIrlEx0TmY9
FDDmaVE7HSnolo6Nulg+aIQVUB3Sr0gZDSE997MksXyQBZxQAJe67PUnPbLvnS68aV4UNPpI7LjO
8CCNsl/d0nGRl3Yw0ANPrXLeK5k9OpVLk33NEoXZOFia2uiJShlJljd3hsQ7Ne/SEK/NuGrFEGxu
7JAPsFtZj9RUEUUlrwlAi4qbj3w+9GCvN72nYEmclbDvXAWROqv0g5eN99zVmEQSYvU64o2hc3Z2
LTXswwogTIJbwI0gvhlkGTN1j30J3GjHR3SfVdbfOMf7UP/upUWM7gKVpyTGVQ39r1PMz5Fwb4Np
75bYAi5YA9FtUvNqLjkJfygDxykEkDjxBryB+CtslugNIFk03RmDGo7VGe0Tw+0ns8eXKBfaYPVS
B9KcWM8F3ql2nhky4OC2o+ZUIh1vvZqlUCqDMNEdYKnzaKerI4RUrmV+xT/5WSWWgmNVP6aQUps5
rI6OI745N8BEUeU6BP5zi++Ji7Txnw0HlbT/otlyYLlpL6hXnxU61+pJU5m+KUgYXqQNgLkcsL2F
n2FVv5gVUZ9V2V5lSxCxmyffUEerxaz8aiC1uzT1X9H/s+BkNP3Rc2mvu7R5RU5YC8mXAx7CyMAh
2vAs265XbmrVvYA/ibGkIUDt+pw3iNOSWA3n2Nb2r8zVsOGUSfyIjLmt5YIj6JoZ3kHzXEzk2bW5
mW4NOe6QwE7wZJ0xiEkChaZ0S9Bu78NPucx6UBckuzmwnz08gbBFoi2UQch5LfxPJZDyOdxLu5bH
Q0/0eoMMd9Rzw0c7420ya4HJioEaVOJmlG4XkOe8dY0sJdKp6kjon08mgqNgqsneraZqecRk9C64
DHoWiEUJ9GxXq2kbz9lVal4bNKQqbOzsqeWg2Nux2/vRrF+cBdzcT6I73zQMf3rK/i2l7WjZfVBC
nScDNc52TGAHH0zfo2OMMbM85Hz1ckaERP2auFPA8VH50/Qet7N3cmic+y79VjK1s30bQwaG2Nn7
+IJzHSJaQZ0ALrMABZLhYu4fx8YotnEefQz8rCfsJxeNWIlg5Y76VjmcNb2zoc57amMXxnamn7WN
YH3CRG3ZWJwl8QUWwlPcNs9JpIX7OrKng0i0Jyx7NAUxXFMArT6eKaC2Ny6pUXCzG3eLBcbQmSyb
nFnzPKaDG0xYnKArPWfIFsJfbWQJLOGyLRoxErYknlR6gvHm+bhfSb6d+wd6E9qmk/brAoc0gNyh
6+ydOsF5cOOJnUoWkzsL/ls163edSjDT57vKWXZli3x8svpwRxvsTlY8flIMb3ba/YubU1sra2tS
iw2WrTZ5SxnIeySKdvmSwgrKqee4YQDmRDjhkCY8xHh9/NmiHm6xagLByG9VkkS7CadhMPPRzSN3
ASLgPrErv2PRjQ6cuyRUoesb01UlkqBwxUQskqAM0bzm+tKBKuUfRhHxkMXfCwhH+sO6R8e9pGEW
Rez9zLNrBoL9GO85M7Jg7JI/2VKsuAz57K4I6CWFJNJDpleT/tB6uBEZhoodlUgKXE/6TWKM99Xg
NJs+TJ/MivuUPr5lVoOguMufdTSeS5kZ95U3P42l5RC+q91FqrEfu/aQzoIYSEShQpXvNJTXojDj
QjGgC2wxuFqmAlQI/E9kk0cApuUdMjO717X3RCZ3zcqeiSJVngTeWJCF+uswaFBW9Pgd4b91gHbc
61G7b2R8bRD9bqpCQdsk88HNLhiAwn3eEKZst3uXxICg0Hp+SpUfp0OOkGF9yriQcz8T7YZKhdxh
dw0ebb4Ymf3JMj8YTXVCw7vJFz0JnN78Kav6YMjyK3WR5DgD+iBhsVMZ7c5JwkeZVr85jB+uxLss
ldjq7PlB65xm2xvDU2NiGxoA2GzqOAlplq2GU+qKYPL0HYoF/MVE4gXugMZnmMZNVS3ddi6jeRfC
TdVgQlo5WcFJxTzfyaYXCzF/sMzhWbjar7AryH+KYUBBp0v2L23mnbTc+itLNzkVX52WvmVxpAeU
IMhCzOkxFOpx6KaBMO7saJkIjhwSwN16DYOeH+c4k4EIAWeoFmOcwQ2UK1LoveSDhe5qhAo1IWNm
R0UNwoHnsoiZ4nmQhUhy7OoPPISEglhrVMzo7kr9kBgtQaLSH3UwTSlUuN2Ys683E5ymhoBte9Te
xgrJarVI0GtRhnR4NBBMmFfbs6dd2YCGyIgbWuZtVmWUqQ5vaWn6Q63ZP15ESFCsJiYKsf5IOHLq
54tTPy6xXgY2CNZ0BnY4js0+re1sK8a5D8aVvYZAZvBd5S0BCZ+fudduR12If43wjs3cO7uFjMSg
CKtbnLnfmuq/jCS/xnn81nJduKx5q1aco2RLhzvXICWiclyyGG06ExzRw2y+9TM7EVa0B6sG4B5l
GBkd2uT7XBYAWcYVWdDJ9JF8QaIdmEdZ/cUTEl/USo4RjL/j3MwCJdXFXTDNE0pAK5TgCzH6FEgx
3Jw020IvMXbTKN4L+6EgBiudPu0MqKSrm1CpIcXQqtha4UdO8u22KZwnI4zC3WLyHFYG971iCllN
yPgwzkJmqQrriSBKxAVESZJCZcKj7ZnRctPMv6UFilNHgLuVqSq2HoYIFggKGWch/qKk04R1NQrI
ZVB+RXNnXXb1MZtJCCVB3xoy4xR25T00ydWIrWrcF+iWGpcd2ZvTcqOi8V802B6aKA3BjPdlhExx
sTitWFXasXF9nHN6Om4b1JlEv4qyZkIdePa69ByV0IMb2I6FsiDQpt3Ork3gqKmxB++cbyJ7rs/q
RGSDfRij6m6M2it3EXUw2mneEXPIrDz3+pMFZtWELRnYOak3vcUQQsmH0VzFS20WNDF3sjAzOZAa
7hXeQBKtfGkycxcnBU5VUpV2hLwtB1U4UAqc7MVx8KVY9sxUwAT3PHS0XTqt2hqzpW+tbjm4NdgF
G+6jPVQ6vuHSn5zBux/M5hWTMxJQ/WqbkqVUMfrxyKkl1+srJByXgq8IA92MkAsWqFKSrvsZxvCS
kKv/L7P0Q7jmX6Syy4NVt2hqGJm7sT0UeUGGZPrRkUy0oUCAYisETaKkC9BQ7jwPo4ND2TDQaAU5
+z3ejUCxtsTTenvRDODjXemzIkaudfrG0CwcoBH2JTd7q+zG2BdojjYRvdGtVmznxeFpkI75UBfp
SzkFCyE5BKEtkg5lPW7Gzkr9ysNyNptnCNPiOLnJiiaBjzAMPKWWEfkqw2OjxQBwXed7IVlir4na
famZgTDpedCHSCNNZvDIEpUSj9gFysiXafS7Rc6/zF2xF5DtuU9KitHOM+Nj1f82Yfij4Zh6DUX0
rhrejTtVh8Sa/kmoKRjG6ZS4Lty0xOxCitqCtJ5yQhClHH8qtPpAvMdrqEO/NpNXWkUF3AB3fhkH
PhZMm2aYHzi/Ida7W5ryjE1m9lOTr9DJukez76qd8Nw/9MKYG53yHUWlvYeM9pR4xbJVaXIpLWtk
wjXBXs3yfapMfVc77OEO1bYHbNJl5FTXVHaOnpt+xjc0WqLcNyJ5RAgw3JlAgNpwXgIDMWCQa/qh
HlOAPJznNkuurNGyu4ICJu1RQySaeTbTmZ3SpsNlZkeTIOk4pq0rROmnig9fj5XYMMoG9Uyjwrc0
WW8r03jNvWjY1kJ/EIZBySDEoZ66xWc/mYLCm9lIzP6rMeJLQ3D3xtBjcgIN6zsv2vQujFO+Q8n4
c+x6qpiU27ZbiZNpjm81Q7n1e6AsIAGctRU+LDkb5MIVPoiV88rR92wbkbt1wjXf6V9JuC8hAq15
QgOpr/h0Ln7Je67sH4HqzXf13DpVth7uK5XcAS2ZKGYutiEeiyKbgtYodQYO4sZ+PQfTsgpmy/SM
u17Dvwklqhb/DLPVD3KYv0XBKx1BtO2KAiy8I+ZAtgtMvUp+4azftVlXnIuIC1A3XtsEC/5sulzQ
o/5hktOz8aRPkksgZYBZwI2ukPvWg+ttbHIyNm4Lyltbt4QIqHQ/CdB4ltX5jiI8KHG5u+fED6Z2
rG2ikAYUctAicJti3Rjvc7cNob7PjM31rafJh7DiBLZDb/CbNZQkBq/YN9NO5iYrjgDltL+acHD3
cUbeLkHWRMph6Ckj4ilyZhFadKmMwQvKtHhIWo9YbOHMm3jk/MeO8MjkxDuUbf0zJN5mTEipLgkb
OWmhKe80k7rGWCKfUwewQwF/zo7ix8xprqObY8nuZHQKp/aQxW+NPVh+4mXnxdVRZSjnZCYTCBYo
Wr2CQzevUXV0iZxM7/Z6yYzAVtbAsYB8WmR0TLxTGE/PUx9jIRpcsjDNKt3MQM+OKH2O5YKDGunI
XdjYz2w5+QInpl34UKYZwJk1zgez5/cbwPaZNubnrpm+iT5MgHh3BoqJ4i6aopKt0kNhPrWbpmaX
A7+w+O2kMxHpOrnz2P3w1Sb7qSv4kzOtSgM+IRWAE2iIAsL6UNt5+WJRbWmVE/G0JUHqlVVgKESm
JpNrFwfr3rMdB7Fk+NGDX9rUHn20jsJjUxNC4q5lZx7ZyBhnit84LS7TtuhPivZNkJUJjLmqKZhF
tUgJFpgn9FffHT1zAgRK3SEuwHFCNOQSguN1GrW9Q5m9tRJ2f2cBqtKBFwsWMPW+hlfBmGLjiL2+
3goRw46A/if4HS9h32EjxeiU08RII1NSrSN24/bZbKW9pfTVz76xjI6fzpjZQsbHBx23nWextiyK
auKInBMR/zOEER3lE/HrkZ5oO4eVPkKkoPoNEnzySE7tF2v1DzRoaXyed5q7sn5MFvTpuuMlOzmn
SZCN8QHZ19rvzb1z29/cZW5O+AjuS8smOtF6N8vu2xHZrsq58ohoabip0CNtGtyNFSdJ7JAvoJuk
YYuo8cOBEXCeuJ2vh30egCb3vabvaWPS607i+HNyrPHkusthaWhFFUgcuhRW9sDOh8w6d3dNIib4
BUBM6hQ9PeehsSVea7CIzczv2i61NlZGXvlkcLfXQUK7M3tz6r1EoIfOLhmXbuVlAZ51umEsFmTR
cp902EXrJMURzPNSeNOuEO1rXVvJhlHFO66shvAgnUZ/e59hrAtaFxJogZSKoCu/FRxleVIR3n51
1LRs2qSZMFliGJTzTR8HPntr+BuhoDVxeObo7QLwXinprDQFyLTb1HNd+l7ufZY6lKdGT6qgDeu3
yPWIrXEQHFU9V7DYRrZm9ie9hQSK6ekBA/cHo2yGBqMToOhbMV+YmAgHCtRsczznxaeL1NobXuxC
/20ykdGignYA+/QArd6j6ZltIzjojqw+TTngo5GASvUu2Y2qGoknqBCXSaziCiRjgsoMHKiTU/hK
Zqmr6f4nrXJemreOhTrzAqnq0cudr0noX5pYoEXMy6M5tB8J/FEfi/enTNs3l+ea0MRs001komKo
JUMq+StTDKHoqQnitVBHmqPaJYxuUIi6F7LzjV2Ka4nWxKly22EXqaUKGtmccsGulGT9uQX1uYkr
PknqMQC6YFfncUvf+I4cvHuT4qpggjiOD1Xb7UKPZrXs2jcZVbXfgwv0Rzdhj0POHyiLMmLxzPsF
lRHaSjZOROVa3X8nNMCCtoTss4zxSdf6l64Tkb+MNiy8KnrGhH2DllVFQGxLkvuF5VsVmakeNCVs
5Bs3pkKc6CWFnCJ8oZgnzPrYqvGkFWzoUsTpBq3/X2nVu8oa0z0Eg0soGGbhGzlGjnmUFRonhI9+
osDL5Y72aw4nN96jqfvQjSI7pOOzbsNoGpO+3IvoYVZ1uasUMZphou9rWw+SFAVoEYH/7VN7n+Oc
5ZrAByAt40o1bBz0zMRlaT3XefmVLF1PIHx4pfFkbmWTHbw+piYYZQ/mQuHU08rA0uv7CNnhYrA/
N+225WsHpxEKFh7nvVWhMNZArsVG9w/MIUIdfQgWtAnW1N6MJmooa9szGmZI5VxFBiS7vlOpxbdC
lygjyYPlWvdT5dwjq6wPVKI7nS/YL5Hl0iPSXtUMpbEL57vBK7am1+zibPk0YQQiTvpikuA73QOK
QLTyqfZKsuzaL2h8G8uzj2qPxrVdPkSue4h67xfGJ4EOa59Tn5icdAalk4fS0kvrR72/F4uRHwBt
/dZVMLdoYBSSo7z/DF3DOcZq9EFrlCx0Fy7TEv0hFB82y3RnQlHeN1Y7bs2BIL2paveT+0q+jkuj
VP4rTARROikGlOsE6E63WqeLXC710SwYBI+siFAW8bmz5GsdsuWVy2+XUV6j9QClGbmP0A9PtfKM
Z3Nwo/WzgNubWcEo/ZoUyY3ZcdoPc8+U06Qs6Zet5m3R0uunFS7sIm2A4szsQ3CrEy7YAt3lQxQ7
Ma+KyIwHCZwabyg/hIxqDLvvts4oqyPm8MrXkKyzmAsEJ/zbWpiPZ1M1wFpgI9Aq4Fy0tb+8uLdb
sK2jSfMr4RK6yD47LS5umKrjCtta4DZD4O136UKCFGadhnFfIFMBYWxUv4wdXxy398igjx5QlLJs
2U7pBlb+0DjaVmRcHVxHuxoxFSEZvBogEukDgYuy8lDSgNtmpKG6WCrR65JqwBQ1sAeHhks3HKRF
H6RMXmyaDJRP80aNDlTplpDunAmzXzRzheeXKVNd03jS0u8inkHuzVMLTMNhicfCp3c6ByiPj86C
9YhAPbJii1tbifVFOGTDLvQwdVTIG6OCSVOTKruW6EY4HIglAqI4Fq8MeHAMJj/9rhQk5XEmVONZ
n9bHlotZUrgBu3JPCnP53EbdLZ9cO6jzehONE33aVN5zvsWBg54V1AHAUs+6M6OyhE1b01eqLmJY
NfEg95J81P2ONoLetjqBBYCvCXQ4dZk6KXL2i7ppibdfTsIlins9k3yqmbfCWO71mdCEKrXz7WC5
d73rbEM3P+I88yVhLOeub2b0BDXZIA2iQMdO3mwzAZNplP3OzuIXwANn6jWobgUfZZvM35RQGOPl
QE4j6WBpNzyVC0d8aetPtcbSDie1G8YiCMnXDpmlpU55YmxCmlHIiyv7Fd+Ad07WdGppy00b1Gxw
JYf4MeZmCOoRA6M35dc8HH+NgvtWa4rXirCrlBTgIB3nRw49vvM0TXauNHXfGDQ/lNr94FTvaoWg
kAlJ0AABBOxff7MRPZi2n3U0cjAO+SqcLslYvdYonbx4aw+gw3KgnGfwQ/e59xQJ77dNplXtmX3J
zLtPJ9OXFNyNDpvJThxIK9o34aOjX2YM8bqOW6FAE2lMknBWxhtiiZ6bavSTxrwsxJsUoQss40WP
w3lDdfC+/gzb6d8G3eMLiI5um38hkt2Dt7+SsmqzX7oBklZgwt3KPs3eGWmfGK+4fgpcnmaj++Mt
/S43u5dpSPZVyOUemjlGlpHDlPKOR7H3tXA1sxjJFyInRvp865M4pi3jxSKZF1+2AOaJ9Yk3BTFX
kYhaH6kTq6WiEi3qu5lB+Wk9BJQHy8b6NJMSo4Ig3dqaKxza+bHQyge+Td1X9JhQ0jFWGYf4Zlhi
rwP0cKnSXeuzT5q7Nks/Fp0l3zvNZbQnsOzWcCMallGWgcdZjtUTxPrKd+NaCzoeTj1cnbO65+2Q
lX31i3HC8Ufka/5B1C9bX89ttMbEoxvcGnWhbRKGQhXg16OEo2z1U3MXagMlejqGCNDCQ2jzyrGF
lYEX2tV27tPOd2WE+phWkMd0j/LpQQzR5E92SX+2OJMc5anSwMvJ8SBLY2e0zOPTEenSUCdxYFkW
WzoXme0y4q40kM7Ct/mr3kureCtMWkFJhogsEvcJ1YgecqN0QVhrsR3fKY90bes6EQnqJ6Ygpzph
Sc95s2WOsBlCBw1Y/1GIJWM5GQLNEC9+IQUKlGu1Q579zZ0Zpi7j/13nxRNdyGnXV6AMNKb/yCmQ
jLOElyMZhOwZ/Yw6Qd21Y/qw2Jg+/lueifEvdHScKQwj2jI+xjZ7+hAadxhuVihAFwhvuUtJuPLR
3YHQXJ7z4jUcJvFMSkyAwcH1CW/n/m3Ez73tkuZPhZh3dHNS5M/Kbo4N8ELw38O9sY71/3vJMoFt
2jrl0aCka2uqLwOuid/HJDgBfKNw5UEslvZLEto1rdAE5aqtQ3pLzb1OEX1RCVvbZsral5460u59
ZPb/O8TyPY5mopvyN1evj7TCfx29uoyNhQXNycj5qRoraDOx7ewXw3Gysye7Sxs9UC+2W3NCgbzI
e83GGIykUTE1pPUBcThbFy/9OQEtuMXvD0Mk3c5JfVWokGzUgAMCc5J0AQrXRXGL23qPfDX7cqpx
PVXKS6Yc4gIkOJnEKkCb0WWLaTR57IVyGHct/pBAkjrkezpHD14MbrdZZNF/XNWQmIOLVmTU2uiA
nT7myR3lQxOtMbRquIQKECYEqsaPvPqD3hHdSGbEnWed4Ku9a+RPzMQpczMS9y3lE8yLiTuzq9/L
SR98J4nrYIkhGJv0r7y53iQppQyjYnug7OvLS402Jl+VEl1kQF0yY78EK+VZ5d9M5ok705WKG86l
xBLfxZpEisaUq4d5m0kD9ioIn2JG+6vZ+W52lAldnv6NVb9qmrovI+AEyJaePJvGO6mgQOOl896X
yUNXmwHCbXOnwOwFzSZKB2T9tGK4EZA8Y1Gd5tFRkcjTu/S3pyx/QRDjkzJL+vc03g1lJQNjVC+D
rZP0HFWbAtA1gGekaS6dQ62DrNtAqRkSabJcyr1csFSbVv1mGnQYCC8bPPUwF2gYUpcDOHbb2wgo
elOYJoqE+VDBf/elnie7IrxrlmJdqD13SW+5WsJ+TYY7fU4gFtlefxjr9CXpo11CY3cDgfw2iOZx
wP4N3J1RExFxI/wPqGOo1eOy8xfdZI1MAKRqfaGYcY07TfSPugs1kNb6q4N7hx/zqtJvmXiL34gp
ZRMyvpmonvKGQ3RITSQMSm84+pkuRtZZlvWlFyEiGr0+NRSczB677fq5smMQODtaO6+o/iaFrKls
ly9ler6dta9U/GetCL8rEW+b+NEzs5B4awKwleFgBSIPq8TZk07lxQPgRJCgP8k8DyLlPa53U2Lf
3U20JVvMmqQ4TKb2vaRk5kzFvwnl4zAxqBpbxpg9wWNt0/BKXLrjjS6fja49VWqsd//lbYM0LRCO
9VySaPTXjs11OdRxx5ozAOTi2Y2yeh85gjN/Wmg1023LLeveM4nCNsjhGUSY0a/hKlx0fC8kTpuB
kD2yVZl+D4uqGFrQTi7mlpxWfbki/X5jVyRDSOU1w2nxs0D52jiVfR07qIEuXVuCqa921v81oHc3
0hxeiLObDw4SSb/ugdoa3nWYapxLWeG+dvH9sGZVucV5nBo2+Yi2bp/mT+7IWyfv99qNjPbGsH1c
25JxXx2g1u/dOXwvk/jLqLIbpbQ1I9XDrNQxXjf3ER11RaooIRm5T2qdwKbLcVpPNDamyfuw8wIk
HMnaZyeN35zk4oUCSZaImeXMuNiyByXqo1UhWfVCEOFaBN2VsEhBzmtPFjfsQfKWEt23JLnlBDHL
ACVGyOOVvLYeKZ45DQ+URi9JF/6yTfwxgXhNJmsr6ODPTXkwrW2ZI7MznAPNkqlOyJ8hRrJ0qnNN
JxVXq9gIbiy+6mCFo5BAOZoTtVikr9NiMgEqv3SNnXJ92Ga+wNRhXt13RbOX5XAfErdrg4il7rnD
QntxhHrzECuAsmxwMm+6Di4Ire2lYUAnFGOblmZa8zO5pPXHJko6Rg8QGF9CmBXIIhE8xuvkZyZ+
AhAA4HKak+SV3yRKIJKDut8a40dYUk4nGcqYUqm3GI0akV/MrKF1bdYzxR3czzKBxl2NHCoe4+ox
JTwbDrEfKXGSdC48+EYbS6K0k2H/SDububh6kPpH5OWMiumf2MsCizEnxC2qAuQVGY9KTeYLk252
ed/M2bhLQpmn3maXwOfuz2ZyJWAPb6NTBZ2m0THoc4tyjWt9PZukI1R/RCgcwzx5zmq2B5W4JB1Q
X87DGCAUhBSAPS6QbnGC7U5P4DS2TUq8iGBuqmqmrSgW2rkat9GqEaQpvPcGc9u1lX3c9RpbkKER
nBuSU6ZrNnS/ChN0uTzZjNNQRGXOgXva3jHmO0HRnS93niWSY+ZZx2juKAK92AqYraIcatSxy4eX
kpqJQQuNEJd+CdJOwt8ihKHK2/fCebcXyiaAMBsU4ejclPbRxH1+GlQ0QN3wQDj31bTtx549Bf+N
AmN9sRqGwy7dhGJotyobxR1kpNIsSfNMeWxdcBMEZixopNt93eJdyIfwXIuhe5AI2EIzBfwWo87t
tGDMCp2kFu0u1VsDAgbHR9iCSovmlIdBpgWz4AG5FUYCh0wJrSRlGWMqzucExzHyio2e0mZeoGqC
4xi5tBAqjt6nwuzmDp9Owaze4b36rP53lbkMyAGebw29PHV9v03GBQ2gsvLXfiXYu7Ts0l73cN6E
78iIaWN4b4kFgMwYiVUMmxlZi/rENMVOrHXcWDDM0GPwZ2O5tBVaIvL8NubIxpKNT42DNrOI0sex
YuDoMpUSkqsvT3AcUSxAtlrF4XRcXaVeXAQDvsFSwLoLT1Q1f7BZWfq19uQJne5fX2m8R37SmN6j
KLTA+GUlasDkT8/ZY2SWfJO65jqx2DNFocSuMsyaxJsLRXSJbu1Tx4MfwxAX9Wi8FQhDyzJIsqUL
ciu8rwfKR468drm5Unf/KYvxvgPFm0SBtduKkGKSrIHIOuWesZVzhJi0coNFUqMxKmlti4wZWLt4
fPVDj69xA9Lhz5vdYlMP9SlPCPgdVbMTNfn0XCxNXzMIkwvFEcsDDu6BUkXZlnoib+wCCO6VEKAr
lC+54wbqOw1KrmLQ6MF07Np6OfvNGK9yh+ZJ08RZrZMApg20CQgHwtgX72gI/6LeIUmshtEB/reS
3qsprVdQDxeEUFQ1NGwsMd3QBVFGyUPpuMzk9FvFSHf91ZbW4yp16zvC8CeYJZhu3ZExupy/q1xe
p5RkmDGm96HvdMXg3HWeq0ZeS5FctbC8YjamfJ0frSn/p9XDn2t7n0Myn3XOZnu2rjOXjbyZb3P7
oY3Oh2zludPYK9V8M8P6M1PGzXMz4pkUe4/z2Qntx2mHr6EGkqC6HSvuWsfDX14NX02n/GxKHnXT
OaoKKUiRX4nMva6/knx3S8iVn+V7YhrfbTXfaqe8dk37qsV/FFuy6Z/iOrmNbX7N1tugjkJs/LOA
FccGv4riLudkQWnNNrfcWiu9ktL8NyP2DQVTyRVnkF7dJbqFNOyq9Sav4mjTZBmdUJX7S6U92En4
s/5lZ4GA7OHayYjgH8mV5gSI4+E7ZaVwkRtvZlNcQdYhLrNeMcauY/Ub4kOo6fpbt0zfs1J/Vt/d
L7ODzLb4Xf9/CfV/CardWVzXH5Fq2YeoLmFu3ian/07b+ldkzNA0comt8UZk+DdJAPf5enUri+v6
ewlRon1aPsSG90N8xrWZxzW86hpla3HtPpZL9mEg0S6nb25Tt57WmpuYTDlN3J/Oz/rr0uNFHb2d
XmrH9UcYZbTTLXkyanF15v5bkblSNu4pLZb//mwqvR8zdpBuVtx2soPZGR/OfCHL/nP9I5a1fHfM
CLmdPFc2rySZvkHXXaVEuWh/GpX3kyj1tb5fFq0PKPJSqojk2+L8fx8fH/hkLTe4q38twBs3+zZq
Zna1efOIye77hVjm8S9xGKrBw2VBfCd8oYza/mZNEpUgOFuXW5/GN5JfI5pWmHGj+mL2+ZXhCHJ9
OYBQg93KP4Lb9RwX3n798tZnoc+7j8X6/P/vc/3Cl8V5rxgbY5Pb5On01OXMoXkY1odi/QbWv6qr
ArHJeFyq/mJDwfvv7/MRaW3/naXtqek4I9Y0Cj6A9UOg6rzay2caixeD//Ty9EqH5no35eJn/Qz7
kCfQWVd3cWyL+nPJxLXMWMzRWLw1xh+Rvz/IrD4RWaIRi/ZeNx+0tPrsRuPaduptsv8hC3txQozT
amPhvTKNy/rdLhEfLC+gg5rjXdd/AR8uY/55+tM1+p2c86INuP+pAcs4MMSRyUUuuL5aNGvhRlHE
Nfn/eDqvpca5JQo/kaqUw61xwOQM5kblAMo56+nP1+KfczHFYGxZ2rt3x9WrGZ8mH5V/gx+efBmb
xb1q/ll+Jsbwkg/gz+OEoafcpTxe0MCzFjLDTg0vQzhdcEtXtOa8+wpTZANjWRm5OTKS9xYEW3PC
vCDwW57unYF3nSBG+jV18zAr46U2X6eieo/CFavCFLhW/Yz08RdK/pOu8/1KcgJ4vZtG4JNzeKNF
/poxJoz2TE9jn95CFrA2FGQZ5uZes2FF004B50O+ntkrp+BtMI1vKwKdOlf3fvh3qEhA3eqO91Hr
lKyCNrgUQ/stT9YomlQud0r7tyJ60/1minY1QcPXh9xWxiz0pLTuOyiRl9VmNsWvLBQjZIox+ZZN
XA4KB8brsmXJ6sY7m2zyUOT0/bAjnXWY9Bj/J4a43KVrhDPOoMiVaWbPgHAvSR1cZIMdhLlgfgzt
4Y/l0NEiBjN9od6Fw/DbzNkpbmhY8btiWxdUsqYJ5VCc3Ek5d+mjGeVvYgJKxcCERIdqK5rbMIdf
nZzEKktTZo6Bu/b4KhqTcAQwN07209uraYLzBT3a0K9ErXEtKsxomN6cNUdv3ouCkzuM4/IhDkgO
s6iikuTR2zE59fme2R5Hlc21B85tkOJrR69mCi1Ia6KdAs43ol7OF7UbLk66yezqI5kmYl6eR9Os
k5LaG8b43Nbt+Et/64nUMUYyj1Fh15OffaosOs1OxPxTS0ItvDXr8GJiREk5nUwwVNI0IhkoNGJt
dkdZfU2pvvPioiYR01isgwhIPfnn/kbXQB3zW4TojGp79gmUHFhjSf9a3XwRDSnqQX7GanyS/4+b
3Hi2teFtsS6i3PrGPSz2RtWeqtT/KNE/YhTIj0Za+02H0lHkS76HestWi7ydH9AT38NB14/H5aOy
MnJrPh1CAEaf0cWnQk1PYEpeGucd+ucziMIDUwwfio4QXg9O8KSiiOsbEbE4Vy99Nv7m2X421aM3
+vQmcLoTeOW63NpGOytO/l6qYwWXLP9pyp5LUT+S98lp9kVXTUb9FIOWC7VosRG2RjnL/RZdFn9Y
TvUlMlqyfbK0U6V+EER59xAkXkId2luo+FdM+7sOTCjiWAKxbg4LKXpUHtGB6zk/DiQ0Khf0R9wa
h+XJmUBGXwZGBSHxGUk7vQYMXM2QtJmtow/8Qtjy3muLCpIzJmtFqvfRAbJQ+cNRHh7Cxt8iIBMW
ZQ/FPF6SiCdLqxE/olvpuvI02/55eVEOLdRL4DuuXB/4MdIjL4nIEUA8qFrMLQCNWpZmUeFp/qWF
22rofg1YHmT9+uqzjLVXnVhJy/1nBsZfKMEzTNg/l0NFSXM1jdMxknuQoyDfkZBE6WNtXZXtVm72
3/fq/o/qIjd8VFXVnVzG9zRtFcfqfTijm9kdt0ohs41v6aB5svnORUHLxZeH0uvntiOgZxW8EPPS
OPOv0b4bwj2BnZbVSnq2gIyHqh8VL32hOWVV18GH6Ag1EmvmPIW0+okTIdJaJcHFdd5VtX75d1rl
KukIj6TR0TINmRHoCtkLebvad9f5FO8KT7s4JjLeHkSv6mCPUrPahJp9z9VPVo6AdOEJOr2PpNAu
orjEOwQopRH4pr3DjZibcNBuSWd8aOFetJbPWJ2m+RS1l9bxWXH/72iJqpLDaaTJjUXtWzSyr//t
RBsRV8cg9Lpft8w5fnClDYpzziATyroYIphoL7pDzk6nTw8R+AARm8rHa9OSH5t8Z8Am/XuJomdd
GQ+yjstTa/qHXz53aUx3kH0n4p9ypXxIPn3lWQnMEz7uYsjJ3NLbDbOPoh+0dL6IWCcq7l2mXDeF
vk1UBpg6t2Quz5no53AcX/Jm/Oh/GHMDlQ5I0x5MQfRG7WglqzWa+UHpy1vTZzIxLtJMc0sdB3fW
XP6QAfwykr04rXLoGP5G5GCjfTJr2d+Ucl474U459UXVone7GsgUA8Kc+WYQNadYx6iPFhGld3sl
36aFM4VX7dIo6oWEfp5mrzVeRIClLmoHPnRj18eo/hmEHKrTbnemtjzFdJk9FxxOfe9IpVcLbzLd
O4wytNUEgt5b+cn26/VsTveJ03yL8aKz+eR3VERT5mC19om5rscMY6sdp9jbtjRMiNTocXWQUAGs
H9PRvJua2GT5zk6LPnL7jdlUR5Gbv+e0lJsM0iN5AbaCy9B/jUr7PlCL01VwXhIoyGopLFKMJ0nz
M61F8ZMslFGK39mnDzpoYVH+Si5DQYe9OLEq/J+i6gd0nGFFj5NqA9Qxzy3NKvGpV+cjTIoXff7q
dBDM0IEszmAXYVynmBG4yn7AUdcRgMXE/GdeRJobwz+0+U4spVFC24sryxVrXQIUjIAYg47pNobZ
vtAvcBY/UHw2X/scmvJrUTmiHqYOUiItWlQFEdbviCqp9fIM3wTKSmzr3CeXcZU1WNia8YOqQvGK
l8UaxDVqRM6NTXlwYja2KEcD+xwk0y4E0ekHzsEh17ei4f62BpkRBcYmBnwb1x28bdWqIcyTbDYD
My8O+60nRJVA2kEy3kJelVfKuSCApMp/AdN+dGPr2ys3Bo4f0zD2MShEUYSeaTF02/nxg+JHyZSz
Z7xHTb7WCjiw/OlYtQYuZYQLhuot23sFjk0v145uQy/mXwGcnC7hcj1zq1panaIRIJF2lDsaUpLw
whmIRHaMSmUeBSWknm56/jZDvwDI4qfzym+FvBHvYeDHDTg9wAeoEmY2nBTWYyi24u7Il8r9yj3S
mbA2Mht+HzAq8Q7iuNPyeVnbKfB/emqhgfUZDMlb4W7kU6mdnAwegezZslZ0sux6v9ynnv3Yug6l
3mh5PSSaHoaOQhqTljiXDZG6m/79LX00lOBIc8Jlvs6G4rgsCcZeth3mdOh2YCgMkDyluKP19eQz
6Vvu3GV15KfR9UCJSCEzd1Celvafk1ieRZ4C7Krhd4/i5GWhT6YTYzXo6SPTEFaOQZ8Ry2snOXT8
46+8qalJCffOq5jMusKgjfUhJQhCikQ2Fy8uG+8guQfFjboQLWwQQrUU6Pwuflmk3fcYpiBnMMjr
A0OS/sxHM17UEAm1+lsQgFv5/wS8tSvDazngkzluowmylZbLLurRJRzJnC1wyb38Lqd9INJ03eGS
U/4yVH+bdMxPIMBFQE/i7DBA4LPMduKCiT3ICvelrU5OQm+oOdLSz9PKY+SWf+6ATPqTs/UeRgVa
g8rgDrpfdYLuI9a/0va29lgzNjYsrx2z/5RzIGdCfmp68y13gNBnHIlh/pBdEflbtmCuh2PgKoSE
zs6EJ2IqYfGWvRFJErkBX/hlMPsXu2/4osjmAQZHquf0/Yg1Entme9lpAo8mj4IFF38AUPnenxsa
AYhY0B7y06iNTcrwM/HTJYpSS+J6Eg+pQt3Osk9N/OfmJ76/p/q3aUHXBp1x62HpBnc4Gk1IVDtQ
fsBMGMlPWW4YOn+rOspa/CGRl0X+WZs5SvY0su1E6mSdnJIUFv/kPVAG3VOmuILWNaJjAe+iik8U
mR+VFBLYSrhV03uxnuIUil9fpCODRIBwq91RYm+xsJI46a9AUR9FP06NvwPTvRPVKg53H++ZuXkQ
rVso1TnxtRN9axu1VxlshONs2zcZ/e+M7cDd+MuDyAWbBqpWEEdwFK0aVaUp/8+xiu35YaAFS5xg
hVEQFtJelClsewyH4yQsgZB+LKfuvezaG7Xpd2FHvI4NFWUgis1NzCeZWGP28YeTfzlddSqI3yi/
oFOarwBcNJY5UHK010RcPDGMPIKRbz62GGXmGZwq8mkKc3UnRts0yXCX5Uy590EypRZRbsl0D7Ie
zEUVSH7/LVdxRgaaABQeMaSa6x1cVElkNu+afhJdCCT6qGgJoND2QbSPrTqfcfIot0Vn08Enu2jq
rIQfvA6e9yLKXhSR1YwPUwRgA2WmqHRyWP6NKDeIBn7AIL3AFk/+HXU5BL9iHhvP//D6jz5ETyHP
HcCTXtW+guK9A0IYxMlT2qA8+IQ48maWrWbNexWneFFLM2ZPAQir5c6LBJueb7OY5ElhtMWtel3C
dAneFVg0PErM4qbhcJxaXqMtAOUk4T7Ep5eecWL+xFx7EHF4heIpLuFMHg9baOjoddJOsrVT0pw0
lToM0NQCmMxg/Ri5saGReq+44wc5uq4mxedW34lqb5zZ2Is++adXIMp/VjTYdTlxom8qzWY9tVuV
FjaRdn0KgH2y/JxOBpLfeHr1La64/OTS8g1gYbZ9ba9ncPSSl2pV5mhmWPCMrKiLMeWysWcwYZsU
NGkQZ8BOIJu6bdJcA5tj7/0sygKoz13UhNKvuUTai2ZRjCMcGYd5jL6raiXiJYZ6cNwTTh/l+uJe
LAwUsode7y80y5xyht5a5kF2v0zcO5oTKTpOFxg1aRqcb8k9/zRYaMaWfNtGc07XlmuXN5Yd7jrF
bbcu9rMkdEQjytsikj/FtJtr7Tin6qc67sTQzoyQWpSepta7jL50URUShUk0KwauiBzITQrQF/VO
QjGxM3LCYBp9HVJmV/+nguRAxqVy8buNWCXZ0GUt+nhmLE96r0/2WVw32R/PQp8W35KJBaNynlKE
pLloDeClNLzo4uQGfrUHYbnLesnUdr9xQNY8fFIEkyD+qzjUQ6bvFN3dSdqbitM5HfMTmNizFtj0
pWT3VOF2+jztW2yth6Arznhp413nm1TCjF/5NcGo+k75PJHFcxBvYLavcF4stQPKwJcK8FoeqE/y
FZKUlwR+ot51U/UhfjK9zKfZcs+APwmH2nu5M/GRaRA+QcEX9vmhIH1P8vMJINrJwwTZmCBI/dZJ
pTAfnBDUaL4ttketwHqXE323CYa3u5ZvnIv+V6oNWehJPl/iBUg0f1TkpkNO6D15MpLz0N6qvXI2
o0P7U7vei9ynZPsMrfnQQAdyocgZfzt8o5BmV/o/NQwkVOxfs3I9oBskY+gY8aduPkYhD8SvfTgt
tRLFzw6msR+uPUU/y3vlwh4Oqk0+VNKIbUVTrn+dms5WnkyKEgUhjdyD5UV7P2JiIa/PDsYXOabS
9OzZ2L3p16WkIk8yhTaTKXBZEbyUARKanN/wc7TC26xMt3rRX8KZlWeNbLV9sNwJdDpVWv3L7sgd
MCiYbS/YdslsOn75Vbp3GTJfahPsyu2tMXmbxse9zpWzLLg5jHe54q0TlKd8RB2Z1wUUQKw/LCD0
QilXIjEBpkTuScUVhXuGDmf/bfm9LQ/+9DKR8oAL8bUAEdwg++NMyhKvPkOiesAAMEk9y+vykVjS
CR6Ad1qsoC0cV0DjMP80zYInPkr5iaZ9zXMvsjFmUp28wT3H5XEMx3dZSdVx7iBVW8uCyyMknvtW
jT9J9vfOejYujQrAJAbfi9MPIvBOz8qN7NPAzsuTypXVPHsYgGV2DVGfCmw5OVEQJnZnXxWTrIxq
P+bFeJW7JGNc0pSZR2obQfhvcVvaEm26R1yLVeNWVLPZQ098LZIlOwh2E1PY3pqqd5BqVj0C28hP
EIed5oa8Q0cCp1fXdV/eQXlx1Mv0REoeN3CvGcZBwkhgyEcszOsQZWSQUQPigi7BppaoxwkUOv3B
9IBdfC0EJBH/SI5L8oc0Iy/pCsAX6+aupBUrIkaXIPKfT2pLT19P+bv2z/98VRjW9jQb7eSrRTpN
Vz0Z8BjF9KTMqM6JI94h0YE/fzjNex8TT8w9DLaDdinyLS2H35Iyl9fdgXbiHE+T6ppkfqJxOIIz
XhVNzxTPVFIW1Do4dnl5E9G+0XebFmeg6IejvJ286MG8bhwVTrPqIGokiuIHiBYoh1M36Dg5aMbw
VjejXzqFsfL9dzyMe0NRNqIKe5w2oFfRkbStxtOMPKVUb2Y7fCpB4vzz1n2f0Dqr7hqwbXQFSpKf
AvhvzGD2VYdZIhnyvJzj+Q54+pcIXIqDXVNQr3vtRnSJvKb0KtrIXdcOEScexlDCV6UN13KeRAPD
vHtRPf2KkUuPCWdxynBjC7rtw2lXItAipSLYjt/fTaGy1jztY0zwkKeL6LuydQ4R6YgSn875MilL
yatWxHLCd14Uz/27aA1Rmxl3Awm6whcu6shvXuh9Wom4y+8ObxmD6TPpn0RC56Y4DtfyzUqL4IsQ
i15Rtfw7TYBF99fGlDKLOl0UveRRpNJKDxYNWu6rMhgn09eOjd9813SSDEX/IitiTsaLBxu/HDVs
saq+WPn4Id8iV4pZP1H+bpk9+DQx0Lb731/kjuQdmkET5HSr+/aXHPwhibe6kd3KMyxvDeN7Y4IJ
EqkQUzjZ+gVyKUtVv2WhlnxNr38NAIPRDZbtv2MRqg67XgPsCZN4t+iM4E5Tmw/JO9VYKJHTtgH3
aF0mN7iICWYq7+UoB06OQ2Dol+CqMma6fJNrUB5nqXTA7NAF3/Em1/xvqWEvVQ9Aly++F4PMOtmT
9SFiZ2fuSknD55D/qwXoUAUHl4S+/E1ea0JC/9+lOlLTI6v073JMc8s8RaX7VXU3/2rKbjn/TmV4
mrL8OR4hEqoOWl5+yLslIl10RKtuzEo5MDz2YpGv8lx15wbMiebwyvL1fniu3xuYxvOqeg1t6Jv0
5OSTgKR4DbhzBsqEwRrCdWGF9505vvQAqMsyXBWqAfukeudHz6ZHDR3vZbS0Sxgoz6l16nB0xQjk
AZJUKTHTL+m2zl842r8CMRDln2BYPPcjxZ9i5MKRWlskV7xoNWRr3bSX9yW434MPTwOdIjT831EN
W3eSbsZjkb9Pmn4L6h0MPnGbXFQu4HjJV19sK0kdkf+u8LYIP1+8ijz4nL97MCIMcKOSGb41m+IE
kmpT+t5tgJPujeHHnLs/KqM0BhvXkkRzUpWfmn09UVCpPIhKqupAB8Mzw4XQdfMxJEplNN+xHu1N
18U38hFgs6QJnUOcB+Tf2kc0E26GcxhVEprdtoGTwCBGhomWqDt5c5k4IzfeSIAvL2ZmSdkDNhu0
fGnXZzqRiMGIoszpXTZH7sFPiuupYRCtvCkh/G3H5sW2mHjK88qbCM4OzshsbyN51agqyvLImoU0
ATgoavidP0Oyj0Qh9cwYQM+9aQv30Y4rAClc0zKbN6AedNqRjanZnDmKXxpNztrESPLxV55+HKNn
J6LxiTuUO7VmFqyj6ToOwdejd6HNOqt9s7cypsH2+Y/dlucCt9jVg7tABSzPc4stFqZtGA7bvVrC
M5aqR8kjpxbVL0qPPV1HagAfEQkX0fB/h9D9QqEv2lkObEeCBhAAfd/QETD0CMVPPvfOpKlK/i+2
SM6249LArzI8jWaRyF/AJUPiPGYZVYUS345vCtzhTUr0fkvuoY+uMQY3UjMKQF/hBWUnOal6fQ83
Dux3365xVwr8i6KAHF8pOIjZGCyWUJmYJ+RAK7F45vNjVNDrGrTfYtYMjxqDxwidsL5fUkxLupUC
VwWujjkfLxJSqayrlDlLSpb1UaJSCR6afLpXtHot8ZmkdqUYSqn+3qZR2k2vKsaTKSQw2qE4lV4L
TCGGVq29luSK9F83qfIstZqMZqzG11//UsTSfdE43yVsphTypG4oiRvb1p/igOwluWApIUhiRH5W
oBYDjVCTEoP8TW5WwheJ/TR/04fDtxTrdOANUuS1zQ8A4O9L9VJ2V/9KouZHvBPhMncNmBrig6BQ
DOgn3MK4WpJGJFWkliOV6VybIDxpbuaS75Ke+tpdqkZLHRji+7iwyAeThCHVIvVhlA41jaB8T4Jd
vtx9mePI4ArJO0S4pKosZJv4Q5DErReIDCRazFkqabeQtI2aZidJ17U6rWPZeD1aPYBu90muIAUZ
WYsEjkpbIy3MFlRp9iPbM6vNvk66naTHl7WVgo/XA+jui7clxmPfTH9+b4dveU4pJWpgNAohmArp
TUnxmQzvZ0n42VV2NUzGk8SQS9A4j+7TmPwuSYau6l4l0RBDx+SU3qNcXK4owf+YBlu7bvdtRCWU
BL6Uj8JYfU2yAn6Q9tosw62krWTHZMU84SxkFA07u69swIcmcsqaVZPyrAO1le2Ms2FHHXWvUzWV
SuvQZCelIVsl/AsRs8UgtO6U+yRTPueezJ7RPCxbDoj9uYtpJP3ntwqwC/Ww8ydlL8Zy5ojaafzp
DC9yuOUlGvtPqeocJMoVN0dOb6AwswU3WApWiYvQh/M3I5HhOL+IVXQz0kjzZ6eq7yGFe+j7oKZU
j8vxWxRFqN7Mnv0hrgEd4hQE0Vap5Lo/dSV6ieh9FhezG+ensaEZs1M28ETeLlUe8Q59KF2T8juS
p5C6YOVIMYZmcvsgX29ofxbcHLobsD6we7S/gDmvVbe+DvyWFtv2Vwr84QgqNzpKpUW0RmG3X9BG
i93WLW3tTP6dZAlF8uRkSXqxVCYoIVqIdvBpSEFmwdFX+3eBcfgeg3fqV9mdOgLxxXmRT1HaJSor
nuX/ZhXtsny8lr8t2DGwBKEDnzP3IrAl+TbmHwALpr3MPy87Jgd3rJ6CcPys03Bn5u6+gMlNExqE
d7moJCmL2Hn2JghGUDJya/K6HJy6P4J7fTV2oz2dpRovh0v+IFgcyWrMv52XrJhC/SJnrNCo0XMv
jIU4y/dWnb4JS49WFgDGApCT68obJGYRUFUq06769E9tAvjt1eBT7jyavIcWRq2Z3LssvuyRBvpr
I98tF7GKlB4OnzeBvBEjJ8nhoSwYbl3TCuhR6K7YtvwkKSgHCVnKHVDHpDNDVIjTJAPZILul3z2U
Zbp2jRhsiX5JKc356LU0uQv99JATetFCdk3NAv5fHYhhfKFv7uKBPgbhnVHlG6kFJJ11CZV5HVkO
bYYu8tScJXMVGjQqrcxs3OMNAKYFRiPBeOY+mxVtIuQPJc2+PECtN5uqU5myjK+MQEFeRJnEMXZZ
GF7XHfNOjxFYw4ADPYrqRJW2w99PmK+faU/9K747/atsifxdxEJ+JrCAzk7xENqyBSS9p4YqokOq
sJfpODI67UbwNCJWgvYT9S0Em02lPMr/Ow14C14T/UFf5mPdVtc0VSwYQVE3ovtFhXizcdcC6hGL
W8Odp7jli5k7Z6mKymtSM5HqqK0YjxoHbM57mJmrpbBf5sY9jOlbsbmiA5ZouFaLgwYykM+KvMSR
/dOl/XZ2x70Ar0QMXCuhubi7FrmdU+sZsjMoNnhilLoGALFnhco22MOlso17FlWMnjfv0izbh0lx
8M0zm/0udqAQOyOHiHalcA3T6XrOzas493Zi2CQEly+UwyJnoKExrmPZ6H6TFZaKh/yUt3i+t6mp
hMjxFsCeIACokghYYCtZYKm2RAOJuty+kiFvBYkIkV4pmGmSqIzmr9o07qPhmd5uCupYBf4kJSDJ
ZZqd/VAHMFeIk4zLKoWLXsNHMn76zn6JFPssNymqgHEHyIl1NSv9vZ0xhXBUnmUl5Sl92/2xLfWg
ussGytuL2KduYsGK89/HVfPFgPVZbJBdDoA77/N+gNkp/6nC4MVO3cepKmGalCLXsDgNDswq88BQ
MeomcjTF7ARWC4oOR6T8BSEG/c9LDFRBFlXuU8R9EHF0d5Ziv8vG9dNj6ilvVpKs6XFi6Er5id4V
nUvMQlP5+ExNbUXCcinFLUpOTKXbcFynq564B7jcaQFukOyEHmJXO9aNmG7J2boCyCm6EcjsH3gD
bs91FU53AhKj3+Mo8KRwTI5NTQ8qmDBko+sYiFIaV4pNGQWPQ4CnJqPq2/xVtJPuiKthPUr+QWJM
MXwp3aheG792ZnYSizPqzrteL/kfyaSI8wuMfZXE49uSrOEjg5aLmoZfip0uiHdM70G7Z2I4xAsX
NdA+/lOQsgpaWP9eQXt2Fp9MVlc0JDUu5or7N36lX1oYUoDhTwcT7Bz7bdM+ZujwkVCfEyld3Dzy
52EEYQFVAylRicSirmlg9VeyooteklJHE7QrfwqX2pQgmxYUVOITkgTzi+TSxafxXHxjZw62g5/f
SjWB5rHzEOFql1n+Ghm/otXkHDXu8NnYL7Kwy+aJSM5GKCAWKZrNBV38Xb44Z3Ln/4wb4znezZaB
I4AJVOVGTqF4KYuCo6Anby0Nb0/1k4Le3rKcNwF5L+YPDSTYYLXfaa16DFNOjtL+al74MnkMZ2Xb
JNIQ6Lve0JNaFxtJfsm+6HNIQeXP3Qk9e19Y5lYuKf+yxgA+S3IEwgqEU1a1cc17Vy/Wy+lz6LPN
aLEjhpBdksdc5AtdRacovEw/gdFs42RYPiofHziwauU8TzSViOzJAcmkp1TLGK2BwudIKfGrVzpv
i8MYVSu5ouQIo9jdQ5C1lGzkRC5VcYtxCxDmwjjM1sg+QT1wkpJp1RRPjpXSF+jtB1vBy6cOgg/l
YSnlPUqfnOdrKdW0tnnoydhrTG+PyVYRpeI5SMeM+lvXFXWK0DpFLtipbnweWGjdqLddAKgUeOjY
5w8KrHOR2H44JFnK4eJjQpkvTGxVMGRQZr0U0KOZlx7zaqN6BpSZzFOhne6xGp2rvHlWiuYzqeJL
7fqH5Vo2Ek/rCNycM+0luFHYYbcoH3KLsT359GpBo6n25cnrZjB9xFqqvikM65YmyuMs+F8//CyZ
g0Qhs8VPlAcLmKSstMo22kjtUmro8vhLYdLrvpphIzpafhWv4q3v1QV+Moc9OnJesdHHmvy7aOt0
Tj9SHdK/P2tf0a4Lw8StwGKWGpkZkGlrrVe5oLgDAsGjVPPqE8XJsRMFJMdRzC6k6+SYsjcpgMr7
CijkMhMsBalMMSSCIDfaYqNE7o3EDPI5iRhBvV4nZcUkYXZeVF80DAeP+QMuiErCUKn8edDCMfgT
boniRw6j+FZuuq3S+myPMW3wcJ2xD6IxOnoEREAFy9cm16bOGL0Sjq//lIn4E4KBtWB0jbPm/h/M
SJ4mC43nNrSXkmWUw73kzIzsGRc1a9X1VdfHD+MU//wz6XHgHkZe10yNQVn1izFkDLsmPgvnX3E1
5C6d9DXoylexLiSWrknC7eR4yNsYO/cD8B6bI28U3eGmjBjwdID5ZAHEl2jS+wpTJyAs0Tfl5K6b
Af3flfRMU7aNmPuN36JH6RrqexDSqGne6wbhor7km+RG9MG6TsAGmLYH4cTrn1LF6QqKQ0ZZdCiq
+xGYbjt8Ftr0S2r8wHoTgX9LVChunxfB9NLFj61HClT2yQ+bx8aAJVT0sE7XBVKu+iDv6w4WbJ6E
GGNMeuKNxSmqo34Pw+FWKoyiKWSzmEn2Af2w3AzNZ4sfZLraxYJyqAtecsAYAtioi/bBrBlm52EL
fRmXZ49PIo7yb4E6iZCLADsKnCyBsm4rZnHhgcgbFshv3gkqCRZ6EnKC9qWN6rOgV6zXSYoiXP/S
DrU/M5Yj3siWi9/aO92+a8ftUpX+VoLsS+rdYo0E8xjcFYb+tdyWmU7HtoxvbdrOU6sDcMsKQX56
WWnwilErFEMvddpcMuDkltMpKTclh2VFoQU2Sjju7+KOt2rmTDRoJODc51slUJy97itPkB7r6zbw
IccsFFga+8q8KvXqxwqt/MnW4MCP1X1WFv4DY6PoAVCYWOHk7qZz4JGCrhEuV6A3ZnFUgfU8O3W6
zeO63jguk5BNr47XXaJmu2gwmSyhT7tmANMW5EO8V/xagZS6W41zHjxDJ4+kDU8haDOyMy7UwVvT
CMqbAmi8DkR2UpXhLTS0H6vUlH1ppvAZAl/bFGF5YzKLbD/6ibAOG5AbNZm7HUGhjPotyL2vunvQ
eYAVnEeMX2GcxSbu/X2WgUbUhzJ81oZmFTvwrjN0mEYxqEtDizY1P+1NuMG5aQVyTPSz/Wj6o3mr
lSMors56jFNFyMO9bWq0L5nfW1sjA+So1hsrLnXIImLrioAPotaVo+RA39sXLdPrteZ4cAbSF0IP
PgNpFb34SPvaWM1Be4hTuqcHZ74Ou0EjSqUvhMDfhwPosRmNx6Ymw2MzUmdbiIsEg0O6ZljkeD8B
Tim0dN031SWFBSstJ5jcVNaaAYxrSLvUFU2nPaDpfm00kNdkQzas6nLqoQl1qaA78Y0xUay1zSLf
2EpoX00MqWUgDXqlpT/UHoJ3Q/PWrQG7fJ6+w/AClVluPGZpv0+iyVx5zIGGB9p90Txj4H31ubPT
B1oJNZjmabQcNP3Kwn1T++lkuOMd06ogyAuNeKPX7wpF7SiJbjunHK+AHN1B6v+uwUK46tyBD8PR
r1j29VBFl7wOmW7VZa+Q3qaS+c/XTuXsksStcePog4KnSUMbTDxfZr6rAV2ec6PAXk1ve6d+whWC
Gzd67XqI1G4Fmfa2iYoPX5pfDOhAqoo5FRwFw4Mlyne79G726cNUVPQDk29lYElIhyyZ5IY6uQep
ctwnNDvP9OfOvfJc0Ig9qOR6UgX4fhzsEwOhSeEuCCcaGzVz38z6eANpLFo6pZ1bpwsNMoJj2Lfa
A23bJGWmINh3nIDA69e9eWSYsr1taQqUbvcbnLXNeAq6+c7Fjq0iswMbVtYAwfTxWq0tiMSK8s51
gG371qRu/Q5lmvkxPDrWzNCJvLlxtDTdKgnMfz4aeRXDZ7kR5n3Hx0Iplga7uFqsFMP+mub0UStG
8yYJqg1EN7SFVCVDUSAY13p9Hfb2sBoD441RxFA2EyVHPk2bIUM4hniEoIpKVU7xk7Tk9RA56rZX
6ZYIyuCqjgFnatDqz1VubZhOBp1EA7S+HnrmBNfXfZYV16qW5Ssrj0b6eV9U29R2EXdGZwnJR+6i
b6G409Vp2o24WrM20ClVQN3c9V2887V+WkE8cpp/9Xr6gpaW6RGOyYQU2KNHmDTSdtjSsI2owc2s
C1jNGIZtaSAuTh7vhkAmHCYgkSJV/xhoh5RGU5W25Zt65qkdo3FWlNsfk8lsrsyUmboMqKjol518
yopHZS7oLpxeCy8HujJXylZlxLfxXFQT039Chr1kI7QIVUxrYj08ZA5wfX+EIcmrwTJGGm0AMmxA
LfMMgk9NW+djaW0HoJVhmwI1N5hHA1pzm2sHk0T5jW/1mz6FH2CCZHQ9W8Gb1s0TsHc9uzKjiVK+
M7tXnqXfghAp9q7f0HwbDdui1xhZBOGENsAWa/SMMnDpQEMckqDuXuO1ankyW3aMV3Y1wrjJWAiz
9PqV4VbeunQ0cs2JU4BGp+fEirsMvt9fz6c9qmOcU5Z+GKkVXKdJB9hggnihD6abMHPWQ1gH4MTc
55LOc6OGebKLYXScUrLnZWeyyZF3ZQ850zkfMJnaynaoLqb0sa20+jX01IdBEvkhrDsgeWf6i2N6
XjpVp6aRr2HvHtaNrX3YFf3hCXafjIAflg4HnEEUem5+e5UKU6RVPw5Z/qENoAeYBKOkybCB0uXV
VnoXuukQIme7+oX6GPb+0vtmzqGxbpUHh5I5Jjh4pwTpXSV+C+yRqdEMAZo86NcBx99r+dlSnC11
NaW1npUa+XMcRE2BMAm6G4sWd/238JmM3NlQcTVECL6l7WYsfhTrVHj7jMENMAQVwEnw8afb8qEE
C/RmOzYK3h2vgSIyWjOGvT22QQCaJnR5Xlbte03Z1p35ThawRmrHFlK4m/9xdaa9jSrdFv5FSMwU
X23w7DiJM3W+oO50GiiKeebX34e80n2vro7UJ3FmG6p2rb32s2o53Y2rbMtQUVRSCvhyD+j2K2n5
DUdoFnZBKetbXug7xrVXGs0uBLwwVU+u2x2ERTirNz+a6tS1abrjz2aQz+x/9a5DHF2hf7ZRF8q5
wiZGa8+d4j/ggaqwKd7yuDdPVa7MU29b2bZ2dBpq2XSqesFyM0Asc8h01wAPTNx0YGpLdAPgKb6y
dsIR1akQ1sGalnHPqPFTaTBNOWkggFyQhmyWFuBX3VnIdALBzmF9MyZxf6T09zfmVJNKnfb16ef7
AN7ONgQ5Q2u02ncyUj4KGySjzehz3Ru/DD1egiUH3KsbYNUZlNJV/1GONBLomw1EosKSUyXDlG1K
27r1G46nhUXY0cvkltpuzJozMAoGhUhic1Jj30XdywjjcJso9ax6BfRz/SexzPoEg4dRvaz+rm3K
UagLN6dlEsXML0Mr7WNZL+3J1+v21DbZjaRFSJkcgHoJEL7P6O0PTEyV2mkqZAWEtzk6uBU2IMZp
KJsYtUwo+KHa1JwR8sh6UtmytQXniaWurb3n1gfTY5zf0AFU5MRkY97Jm/BH6WhcLoUoYbnyqE/1
egx5lVGW12cxy5Nyp1n6fVwGGVJOsxNOI119qzdoqRcM9bpW2XF+i0rWqwyUjl9SKxoZy0NVnsBu
l6ehdJCRKK7UTHBGNk7Wxky8rWnCd5wKsgDLIiOEJj97Yw/xjBLRWvovx+J6I4HiYuNaqhr2wjGD
D1x6XDqR/aYE4wXI0rvEIjfJ1x4wyGDZnXZLGwXjYrzkgnCpggi3EmfAepUMlcexq0IqbZw2C/Uq
p6EwLPBJjU03mQHrBAVHUm4qJmPnORvCjGmWrW6DVRr+xStVjPySZMe064NlAZkEjJ6rvmbA4ede
eo3Zg75c+A8bfYacmLQKjHBLnza2541NGbtNNMJTylVbHEVgie4iB7BXhXa2LAW3d2qh6smMeZjo
0ljzl1wWhhj68sOlPPFasdOktdLO2IeS2LQCr03DmcwJFkDnghHYACgrPzUFFWUweJK19ttwubJ9
S+c5sj9Tg1eo9/2Hxpns0GuQ71YUoz1vI43CRBEDVfUuSQHkU+bJKZcEM+pvjWLMfTNz253MIYeN
MpUDUEMTfXT786i+fqj6+Syn5/X25MjV9/OmkpkHDGf9hP98wc/XpkbN3GT1NLpY8zR0L5VQrpuJ
s77eBWYG/G3sGUU2Hha/8bbuinaxTP/FGKdrTP4A9z/PwUQoZ1s0LcU5tUHW21tAA+O27ojI8Pt2
20ImTtga5kLOoa53117GaFoT1phKdT2ZkgiNst13KKHmurL6LiFLFPe4dZwxlGPxb0i9J2nm0TlO
kj2Bd9ArRfSdzf7j4v/tOiYeo0z39vEy4zAF1jB19o1dXNsUxSVp/ZdK4JdqcDSlS3Xo2OyJYksO
XUznHW1eheYCvKT0TmwFrVHshgGnSjF2DrlR6YfSpbeZYzPsqvpDhLUPxceRo09dSaWjTOscK/Gr
JYVsw5xqexKFv7W1yNs34jVGDdl29Bk3AzGRh14jVSdhwMYe6QGD4CeuevEO88C8SUE+BuM07w7J
upyIPQ6SDdztCbFoHWwNjMV2LovG4lXMxqXAoI/Dczm79b6f/ersGU4drmv5HBvJltgxfZv3Bit8
oIG83JY13UImofptNNNNjm1QSuqxFeRU9OB+FJl+lqGevcZQ0Kiab1FptxF+FdNCh3RsEZDBFg9O
/NxqL1lLMN2gWYG12sBMrTRJ+lguCE8XR/jBWBfAqbsGFnmdk7g8iG1e2W+6CZorL5oH19CfwaKT
7JWz8S92dWL05z2fx9c67z6iMYcemqenjPxmlhjs+NGMB8KemptZU9ov62kbCqIFMX/51kw5b4gm
Kcp/RjoFXiLtUG8iGPhqq7ulDIxhvBggtTdRiZIKCuxxqlyKtZrotQwnLo6UrdL7ZjvL5bXyEp4L
fYWiZevhokr8sHabvTul3cnM4pvH+Q+nlcYxrYrnrVNGf1J9OfrkSQW+rjal5j9Y3dSFtOO+tLFL
yEQGw76YzlEb0oCRDxzkFRGdWCwDTfViOy0pYiHK3C7WDgWV06GrxT9CSSoVLcSqapSpGGkrrofG
rT9avfe3YjQCaRtnX5b3sRUYRBQYcrO9VhZRgtM0PLaj/eQXy62C/bWJPOI3MNKgY4StYRMR0oKn
QGPBNO0ccRscGr2u4DBhRBL7XE03krNP9dzdG9P5cP3s0g0g0OCtsPXX58Kx+InCeBrgipqGpPs+
XGfFVCcRhlqXn13duWIIhHLY1E0QS/GIurkh6254tKz+V4x2t61QLcvIoQiA3YxiYYa9xnMfKWyh
WeoWF6D6g/6UEthlSl5uejdt1HwVkkgkoG3mxshRAYaqPS/6p0feb6rKS1Oqh8YU9m7043bDLnl4
N2cMoqmV9dyokNNc/5hUcxq63TAEJOWY6I8J6KRs4Ie7on8kUYdQr7/9NJqnUiNftfXKj9x1t4YA
/djOd63QaZJzr6cNUUINgRx9FrMlITxvFtk/4tsP7RLoJhOxj0ITR4CmediO/dlwsTMOzVnPGPgp
VPRIsu7An+3vtNQNM2TujeEZWlDG5IJ4Zm0Ei1W9F0771FoNZgRiP4p8Lmg/VIGuqOVqru8d32TH
ABDREgm1qvfPMOS9tZuHWrr/TPvd7yjwOWI8Aiw7+IWoQ8EEPqzsi605/q5vCI3MYuOF1fW2zC6A
M9SytQQbHHlLHTxzNFo4TzbZBq4/yMRh+14dIhspo6tA0ke7Jm3PlFSuhAgOsKWm3Y6JhEjCADtM
s5EUh2bOYlWTMrHpEgBbE8WAy5Jo2vxJRvc8OWAqE5uhoPjSdBaniXTe4RfFr6dBG2w84+nn9Ypk
Sd1FMzmv9uZ6KCz8+qPW2IvM9kZa1KFRbB5d1wTwgLapA+TMIFFro2cL6palbm0RfXrkqi+Vemtd
7ClZeTQY+tlz2mlP//1HQwf7P+/+fKBy9F0pB+fQj2NR7DrZ9SQ9EhKwnUdzFd6r/zyWopGfl0al
6Jvrm8QwRWyDq0aUtNDZptlvTj//iGLYW0D8D5rrP9W6nA82rz6iNiJ4bZf4KE6tN5e/pK/fXD1/
qe0BX59wTzIFtmUwZPLI8GjCejKfskIwsdYR0aXZiU8YrwR270V5mMF09C2LcdzyPU6BBo6EKlKB
+ECk6GTBskG79vo9qaKHxdIU8FQK6tL81BJ+DzCnX1y28alx9VBrSxJ/PHiYQ1IcwYKqU/TMrFjB
mYTyCQBcuiUJ4FF2nX637AdcLeQ6jCXc27H6JS2dpNE53pPVlx1LmQgiVzbAgqf93E+A+BlEHDu7
5WSrAPZ54QzXcSSMatsOhcKNaD7pfvdS5OWNFCGmHur4oE9Ftx1qTd9HXQ/o106viy2LEFoyDSfu
2I3Eh7e4hjoCW/+mbjiKBv6JWfVaECOzbOqup753viMzb0NmVuF+pbDV9OgJKF4TJFN1ozZjeDs2
ZQDuxdmQF+itpdFNRnkayKi8rtkfa56AJ8rHqoSVBn3U9KInYWpPBksu/ofHPq735eQamymf3+js
NQRkxVe/45Q5R02xKYXxheHjs3E+coOaEPMvv2B/GXvJwDfHf1ns9c4NtabAbeCPe/oV+RbmrrbA
E68t52tx6IaJOf5nWc5VaeQaMX8WGljvKQamuxZ/QyB9LcSlHdGZTB9JzC2Koz+1Z6DR6pA5IVhW
4mF6nrZRoploI6OKNuj1tAh181U45TmvoZA7NSpU5Szafv3mudM9JC0s51VdJhLNv7Siu881nYwW
suEQi/tPTFqSdmeNNvW2gyNRdkmxrSIMDGsWkeqoLfzWuk9OufPhTB2ttdavYy2co3iXjc2jI7uT
NPIdvVmNSAhEQKho3PsEbGrT8Mu16UWmrfHdYLTe/Dy/Y6Mxv+YScmS5XTCw6pFO4X3k9yqOT5av
LwfPFQ0y5HjRtWbv9OPHTM9mZ3XxU9zr0XbS0EknwJgbp6qyi2NC+U4z44GyvjkRmUHmbVaRKtN1
y0ExlhxWfOewAdm4Gfpo3JlLOV3Y+J9IBCn3fa0uELSToCuAF4maKHg9cl5iVPqtrnNy0XLWIQ2j
M5ULuGjPLwht9xeUX5fYF4zoDrz//BuxWQVEZJqLLR7mhNpfJjmK3NyQP2SQcBdpcI/JYCXLqjeJ
C7Z7nvJI/i7K2QnxMJNqSo+whO5dx6xM5BFlu9Zfps3sDOIq2FZZt0dsAOu7tZlV/Z6TDUrIfP35
jJ/HM09xmK9y8in5ZD2Y1mhtksIJxATQrXOjBe2kpQsHidq5evPvoSbe0yxM+/rzD1RF5z9v5e2a
vkic1+bnMXIqZ+aOmof/97n5Qqk4iJbZusLV5uDnw03a1efZUiATRd9in+Pbj73/aZfiN2mjXCsS
dPpErOTVXN/6eReDcHtxyXf8ee/ncagXghhtRAiGa8C5coMgqy9C7v7zPrlylzKJneNsOOZ19pmt
WWLOm/NgXnszRgJOvdpAIhSkZP/3QXA8QE2y3Ax/Hvz54pSOiUcdd6LN55IusSKQjEw7jet3jvOo
mQPqf/eoFwoT5PopP1/LjTPuooRkiLy3/WuGNLrVpS0Cr+z5C6XOAaZcPzJw0Z6apj3+fMBa0uja
ORg3zKl5/Hno5+t93/7SkiI+/Lz383gdkQZD/osR/HxRVY72juhIIu//99va5ngEtJA91AvQVpbx
5ALhlyyHsS/PwxrM0tkzGGI+mGIaB1Hcjc+s4PWxKXrO4KmKAk7J+UWL5kOmscwRblZv+9F5Ied5
nzaKU59Oa6CU5TPkFUruCrSx01QFk3q4cPF97GwJWwLYxpPeNs0ujhifAiyqgXlesKCnJTDlAepl
lrSHGvrIJsKNshWG+rUQhTraLbkciFfkPG0rje7/okgOMpOntZDMFFXKkPm/3Mh7FJKFhX5Kk/Zn
pPNjTRgS4Pt2F0+LT8zIELSCqbS6iLhJ0gv97nFlOk8iR9HwkR4KCnaSPa79uidnBNUvpk4Dh5MM
99SzTmcESEkckj1Bcm11GgUqjBd5D1Xc7/wovZma85D1w26sFzg/Kr6aLrE7mnXvIiKzstrytvhQ
PiLCo5gKYTC5jRAn3Brot8bIKsnntHiOeUxV38fLrc0yvqoR8A7a7t3MYVoZQHRSJrbsHqd+Jt6H
lHhTw6uOea/21lQc/ORpVurYj5o6CCc6uK4ebytnZmaFVnDnWA9e0R36rvuwEvHg1WIkirs9EaSo
s0yzDtJsf/UwwyrZXHJlvce1R53Py8nhC+8Bv288PdIGpDTuGN0usBfSd6ADfMsmYD6L4hyF0R/t
Oz8AwS8GdJv2p3k0GVcfxpLNKSjk9bYtkm9aIITWNNxosrxqXgUx2nsD8tCG8HowtJQc1tuOtcyJ
Z5jr9a1z60ta/bYUVLyJXIYxDYTX9QdPalcSmpogr+PHwvwtIxJqiJhPCJz32LgnKKNr7q/fAoGa
EHY3kUnWZmrMb9pYv8LKVOTC0CGqe21gbFQPGL7nIFwVXx5XZGKtDdh8cEE8p98id0iQpJQipI0M
wXL4TmaTKVw2wKbkhWZOkFODDr/ZFiGb9alMOCH5AzqcxZROUDEEzy+CIckHm5oijWJsxMPW/fUq
R9vE9TrKWdi4M5a9VU9BWaT1sQddVtMHbUa2zcRZxWy/Q36ed+PS7wsaOxdXQwkanLfZpkdvawAq
hvbSacmT6NOj6TEOyzTSNK+IXlN/I7zmZnYqKMcZikp+pPUF1+C99KwM/159i+N8R3v0PAAg2Qh0
qZ3fkwOad/QKW47EBKa8T3lNT5os0ezFKJpnMtdWoehNqCrdcfrFx9pqHDsFERHZUqDQJYE+G69d
49wJdN011nCKipxWAJBcSS5a3ZgXOih+wD1HX1/DHk+Kp1pOObRb0rMpGKrmIOqa+RdB8kbTPXqy
YioJHzWL6b6txrepjlpGT6YPI20CwYuIn2DeedlAJ3zaesIHyWHD/uu7TwXzF2Js8uCRNA5KUrtG
lXWNwYp7Rv7P6erL6NoVZ1sosVA10yHrt4bFVLrhIo63oiL6LGLsHoGKIDrHzOi2Z9nFtGtwLKXn
bAz0vXNpg66vF+9B6N0tH833qBv2oHTrIwAf2gLlJxMzkMUr4wUsbnEYX0Ysu0wbgBBd0x9sa4Gz
7RZvGZW2LhDvJ1lCs2ELLvsLY7EK5Yba0+kFzFn11KLgSnc+aop1JJkTZuhWwnxZ1velIUuJthwD
VeQOO+3CBu14zPu/jfSwBJTCEwHgtBERheu62/lrml9XP0g9DjJy/+BugxivbfHsCv9F0tmlo1vf
oOeTAnZb6vaB/RD9BlrlPhPuvZ6g8lQLWQR1/FdP5GPX0GnwDdqGgvis9erVc+SxnESylHa9bFGA
Iba/+rmLE8CrX5El8Huio0AE5/87mhGEDSRIJ2qYg1SbPwRzNOjojwSJMr9DQOIGTCMFGdENMhJB
1sG9dJ65qLBKkLYipb1ZHJ3Ub1jnKKkIKr79nhodATRtgn5GDvFoDL+cpqsDAidJKfTSptl4BrJn
gfINnml+s0m5Tpj0avlRvcE/Dr1OMmpoFi0goIk6q/dDMsjAMdKd7/nXkrbkxovrV6rCo2fRirXe
ViPSHBNO7LqeCEnSo9faPJp6+em7XNi9+4hF+6226r/zwoSZtqhDC0/DxfG6t4zntscqkH8KmXPh
d9MXOt61j8PSk58UeOd+9I5jLEPXGdmwVextQWHfPYxBi5J3x8sUA81047L5PHZgH2u7ZSAyZ7HM
xhuMpE+lrnqVvUzGH7cpsYgM+TF2KoJ0DAAc9a730Oexyd5UbO9d+A8h3wHYhz3vqir9EEbB1HsM
vZiBXZ/jjRP/pll6cLyZP8Ek1KmT/XvfNZdSKkySZFQKrzgbOCzcWPuV+OYb6ZS/HMnloa3Yc6Lf
N5Cx3/1paHEh8GpMif5VtfpHz7kF0zUsk2yTQy8hJ+OiSBDPzYl+1XzBW3EizJkh/nuRDSS2dP0b
Ii8AqfTNRqPZ5tK8S0f+qvFqENHJjDod9kaqJ7vRn0uTiYSEkqVqYeuAJS6JTZbLZ1TR5uQXO/ZQ
hkfP/NIi+mwpvZ7EpihymjvpQHMo8s+qYcdsQcOXbC3EVFFB7d252ikvJ0Glaw66038AwqZxZM2f
o9txsirUc2Q2Hco1uixb2HbAvcGxmGa6zmWFlHQ0+4el9kKZnTOkP8NAoDOArBc14Z31THOdDKld
l5ra1p2GELKzs0VwNs5F/zpPxoOvsUt7Dc+s2/VEPfOGnuWn3jLexsx9UXXEhJ9zpjwJs2W40VIq
H+L4kqIGClqakXNvNN9ln9Nu8SRfqJCvZlwj4QHK3o6V/Thz75oFKj3xGSSO/iPItAtanZkpEONj
k9wyXZPk1s6BNqj3CfbhpnD13RS1Fw+XOC4z6sqRU3Hbu6+mw62Vz7RvF3+NNc6dt7gASVYqGtMM
+XyiQx8bAOBWVjRHaylfF+SuqSqrw1iBNbebk53oLPbOm5QyCwxzeBhcAErMUFBY4WqqZlgEadIF
kG7eqoVzepvMHx05bMlQnha2i6lNWR7jcBiV3CFPn5m+bjdq8rU1gJ3BKNy8aC5ilD2Gq94KOE2C
/iIas0xuDHVFRJIxbNBphx82LbWlgthJktIR/R9nyYcUEIIXohHW0QxrWo0Gpffm8RXoGD6jIvBG
mnY+Y5NemxA7NbpXyEhsfUhzXIcIH9l1MZhX14X8rBhTjmw6cdxNc/xsm8vJqsrfmeZyh9Fbrgom
IEz/KdfFdz5NgnMnZgaAUdSuo3yl7fIvoRZYd5yOzBLBaV6juPatlxyQSNSWx1SMGCRwazc6F7sW
7/O026EXPJF8vGyKhak3e8i2XSz/LlNNR3H+Hrv33hwCnQuPyYHFO7rtUUrnUbfNIoANW4a03+Cm
ORA6Iiwr26WjqCkz/yZbFAT+C2K9Plj6A5FhKqjmNb6qyL3Qcr4nw/pILPc9qt2LbLpzX3Sfg11h
kWXKyhmozPryUzo8rVbsMAeId8S2iMCxiwxhYTUuuQm5HfP87Jqc+nVlvELvD4dC3hKvxD2mmPCm
Cp7m4u4tOSaLtcEsJk4/+nBR1qiBeNy2ndWzSnC6K7yBI3o+MgP8Tbjlm+PYh7gkkUpgCmTm41Fv
ozUKY1V7HftoO4oOnALDaOXPbWdc0hls3xh5t6WZb3XdVxd70n7p7NTkTD4kkstsGRR7EXZMLsBf
srWueu0SL0LWx9QP31HvvwktCWWTHKO5+JtaM/c2EN2erZ0h/43HYhHqa5aXVnf7XmQU2P4VXfI8
A3eRRCZQuEww8HUaPoToVRG3MjCSh8i70l36wnlL7URXs/6LwLgtvO4y5erR0KZXyxw+2VlJCz6k
polcuzCfilnCS/BP6kKdfHDRK0UzQnbSSiffinKkRxGDBNbNg9fmn42bwSrLkBlpN3ga7Psym3ZD
Qeib1t0pVJ9Uvbz5cf3gz9FBZBMAlG6n5rRjERzO+PxCDIUXrRotHHpUUrqZvzNV9WlF9T7KMn0j
jSXMHP58/I+I5Q2xqfTS9cpG91h1tuZo+CwLZdqcoDJhc8ielTT4e+NX7IUS4Y2sMgCuj0afcNRg
ZChS3dE1UAdtd0J4JDfElyKsDEY9HGRH17sTCrgh8AGGa3vUB/VXkyCfG9Pnx9DUGBdC7nPkPKI/
X4n9wijGKyIsj+ExFXZrinmDI4k0oVOqJS8RTgSAlOfEs+72mB+cKhogXy8PcWdRTjREAWmRTawk
fblUzdp5oD6NPHdHvlazREE+mxx+relORoSDLGXvZ8vcW+lIZDNMWysoBhsQClLvyNL78ySmmgdl
HOsbe2SaSEZGbONJX0fHV8eBN5N2T2ejbZjXLBpNrg0l+jMOWpfGIue4Xr+jVEOxIYfat4wbUWA7
S65XbJI6G+4mClm68JRSV0cXd3QDbqdi/LD68sspOnqqrnWDpcOSvSy0qCrYZ+T0iI6W8Drs3PRv
lotUmWcDjgjCP+kARIAY809v+PQJ8IKnRoON8C/sH5F96/pHNIJ97Pc74hueXRCMLFs6MiMwSg6M
HFPk+KBrw2ONhyYgkPMwos9ZvXhxkjYjt/c9F3aY+pbaMYdbboTGKStFFLQZnd+0fnWsnP6eTrYV
mvMXhyHOe4IQmRI7ABVMkWB3xKGqBYPRsFbmD60BKzsRBDVPBoDoFhdkQ/s8ks/1TNu9n25locJx
Hr7IU6Oupy7n4EO2q81sD7z4eUpfB5TSfWuKhziLaRmNJBDOxgFXJePV1ZNmImjOhvguEkD6LaM3
Gzs+xelyxyJjArepKDBhgVXxazprf5IJxttgfWeKPMcIB8lENiRZHM6mYM9AqkSjTyx7I2JUVk1+
TqXd7T3wDLBOqU/I++kG3EDafE4129sX3ZSguCwfyzJ81zMOloI1RgJhKlfvcTRlH+x5u7iJXpIE
DTivewC6g/flO8OdnKFdS0+/jp/7Qst363ViF1wj2RyRb8qER7/QNNba6He8mI8LR0WV1I86bLoN
ALFvAHwBQfHsY1G/iYbyaC/ygyghEg/xRYCJxSCJ/2/oS1YTtQT4/9ia66QOvNF/agv7X+5m94Ql
bzPMr/WKg7TUaWmT40LGrlsW6EQexLGuCjsiatYPArsj3TQxDusN4iTMYZjDpBh7/8e9DyyXQ3Sd
iuuvkhzsI1OXx0p3nI3dTb800BdZ9N17s7vpBrYUe9x3zHByDMawUBnxJ212rIllzsA1sR0+pDYz
oaedVQBk7OagCZOsUB5g+eKaX/eqPkpfXJhyVHXOQ6dcAF/5QV+gQRcw7KbYDoe6e1VjEHXWt7nu
DbGgVR2l8+O6dg7acq8jfp9Iw59Z1RxtiYU7cuL/dEV5MOYSB/tEbmvUnSBdsb9xWt14Aw6coV6n
UumVl3/yWdwc96RrKWnztRFh2uAKN/rqHYyRXiXLfh6QCeeB2qpvAdnEmfhtVwd6yq9DZrY7xand
ZzzGLMDYVWBDiGFHNZtMQk0TMNBZ3u48NZ5aYvxYDqZ9q9oXEY8BU0lfRLkyN/rSiNCZI+Ooe/k/
t6B/m9W/lZ/Jq8dMarJSUBeO9Oe00O49yyLLPmVXr8TvOdvGLTj7aLz3mNRzmT5qAuNw2RESngxt
mESXStcwWiNa7qtoprlYGpgo5AvQp4M0s4QVkSlsNZAdpQoc5EY8vA+5xmm26k9uzGhj1//Rx/pP
7ZOFkmblP9ubLPD3gTEa1ZZG29HHwxHX1b5082pX0ZzeSuUMB1HYJLFhrfASogRwWcIv6M/Felrp
qrMh64NQ01W43tHHUtY5omCyQj6Q/7Oj+Ud7bWYSt7TmjVupS6fLS7nMDzPZlFww3YcHhDMrLHBD
NiPdxJPZFTmEViJvs/ykFI02DtkL64UySv+f5UXMrtsfnuFt61o+uXDY9aEUNPELk25vaCf5mg9U
s2tIomhHEeX7KZwRx45W7N9NMb50Xm9uwAiqI2AuvHEmqUF5g2WlmfDxS4f6uLm3xVOmK7Y+VixU
XO5Pok0NPMNqIKSXAoKWuI0PeiCgZMR/p+v0Jsr+VNROsXVYwkaqwnjC+UsUHjB6jrGB1Mu9m4+B
h9fGlCPJZr33oQz/qWeSlxHup2oda/ZjcNmKW1LT/JuGwhXOWipD+bwkLvGLdZQGsd+d2B+Zi3C8
aKuXJAfqMS8SNmGbaC/gwn1dQq0U8lu0H66KGGXSpphcL+8JWW3na969cBkmrYuRCKhZXuAjTIF0
ORLBnlw9vo7c0b7fa7PnHfVyJbmHUOC6K8DqMBcNXbDafJyykvGh2f4owTAHFMUPpjJxxVDuSQf2
hVN2f52eGc2pbsWGAHRI4WM93RZc8ziN/3alP2NBB8bhcB5e1nxNcq7Ho+W0h6qknIrVEu1aLK4j
+huCVmtuJ/QY04yOY6NTkdnqDTv7lBihgcRPejs/1jiNy3grW+Q9i4Kky/sDF+cfu3tp+ubDluqO
rQLbGXNtwZQO3cOa5eIIN9r2DqvLT5dz4CSF95FYoHOLj3VX5wMWFOIFRUlirlHvoVqtJYXArfU6
pOtEshU4XozJLD+2zFNusEW9APWDbdtsM0xrjXrvRZMGjWUZYSt48czJf6MbKDiX8oqNWceIRpE8
U98RV6zpNhcvN05fNaD/SftY+vzm2hqbDvN2HT2MYsheLeYsw4GhsZhDWM8YfYLmb6n5OMUp9Wem
8LfZwxPSdoj1yCf8C/eePuRxQJMv8HAeBLQlkm2forJZZb5PYuaT1oYRfbUQW887TNJDrScdB9Ax
2mo9ikVsZFszFc426fsXGCYiIBJchb5RxZdEqADk13OuotcFH8eWnD9/52jTrdds/RKzNyard9+X
+kUJx7v4LATcZcu7I1vjbc6IcyA4YTczMnmw1iJ+srl/EYJcxjtabxw3uVVSI04aWpGh7efEePHH
NBw1XE9ooDIwHZc2lExJxxXIB56DxOFP2jdTycx0krS1CgO9Dz5vkC8yYlXV4rg7aFrJ8SebniZc
HKoagB/Zxp2ICv7qCSEmKXTCt4s6ZjjFMNnDGKEUFGlhixwQkL6YcUCNXxczCnSb9XsYPulAMc0R
Mz+j41m2ChQzrZH08FtnI5uHXI+pxpewbzz9VKXmP3yb/bF1fFQ+wZlsShmp0OQ2sxnAi0ufm5wL
wuiYLSnn4sRB6iJU5G0copR3eBFDpyJDe5a52MI3MQJSpffKUu2x88zLYrXFLiOf2hHRHicq0VKM
aMWj+7savWo7NP0xQTbcNDr6TmU7XiBbXaEm6cHsR9VeJ20YwHy3nQvzI+aJ5hchURx3+p1Rnq05
kA6TSmaemnQECsS0SORAOVht/bnr/kEt2kVL84vwnO1ikUiGiQh5KHvWYm84GP7K/WXXXm84zfdQ
MHnCksLkLG0gsPnAYaUEbkG56XNoGcoNvs8da/1ZeDR3jH5eDyf1WYzRvStrYhCE/53r/Z0sriL0
PdDydnxVBrNxDmDcJj30Cyo/8x0BF8+C5tJ8sCLmFKN4WVkMd8w38OxHi3HgGHEWFtnEQ+aI44RP
c5t4PvZNwUaVkd5nCYB7tF6wvGIdUGnF/d1ZO9XNzaETjPHVrXawBFAM6J0bBU11U2XGFqoKL3RH
EUbA22uLL3a2pt/jzIpT/0FycJh2IqrZMujQgQKxquZsV2ToYU53t2OH2uxO4FDrBkFT2Mrbe+n0
i6TkmNd4gHLn6mhBqYb/IxtW057FL8KYHRIdBSivoNxl2cJmwjXRkUaaJdJFus5JKLc5M4/m/xB1
XsttK1kU/SJUITXQeCXBTGVZwS8oy7bQyKERGvj6WfRM1by47GtdiyKBxgl7r42BsXSXHZj/9Km2
P9xEfjfaJY13DegvbIS1ZvH9O1hZ18VBsWAP5jnBM1eYRhwth6mCvyDNCAN3PgIQ/wD47+yx3GAS
DKrN2l69AWWlylY7TsivR+uh7uERiM2aWEDq7b/kbVJWs2S3jcC/0k0lMevPWQXhuOyKA05STfCP
s3NDv96okF3/BBzeihCcGoxqMVr2GHf2BTzVUzgy7ZSOoccL36DbL1u7KjMqOT7SyXJhyj2MZRTS
25l0J9babJx2fUE1tCk8lhpJkzwpf0VZ1iBth5SPLWhEoksQlkfnr+1Y2hDFa90dygUlEmVo7LAg
PCRh/oy0I0a8HwehVW5Af7yGYo62up7RLjrrI3JPAn8zun/SqB691n31JufZZ3cIDfAvVkXi0tR8
8tvhsiqP3TXPmHNFAv08qvKRedVn10u2fKaCR+zTGQBQLW7BjsMBNybSraW++Hb2ppwcQVUwnLNa
fXdwhBj4spcOFPD00flrsuWPLcdtPjDuHeuVfENKPW/qgCPXZH1PCcG7ssGukOCIO0fNfPVEOh+A
CL/a1YePX6DxC2/rKuRJxQBbURlkr6jrMrRW6kdt9YRMA4qj1C0lOANNdIWbvIWziKi4iVRE5bsE
P5VlG9z7+Yeek+GSWtafeamvuO0blubukZj0OQ5ANcciCcH9V5QxTAhj5uRUCKsi2VngSaYO3lrh
YrYu+ZblsbKX4CQYkWtCzndYqbytRPwURj4q6hY2/arAuq3G2pqGAp+8aCJx6wmxMfdDZdC7BTaz
ADER/Wi8Z2CUCINh6JxJjGHtYiegZmp4wWF3Mgo+A5vhyubz9Sbb2aFWwUuZzJRvdWRI+AyQRZcH
cqObxaFNUvPV74px7/o4hrRj47Vdz5btVEfWJwxG8bAw8WxO68wYp1EJwSI1c18ZQfZJcgya/eRj
9girQ3C7VmWp3saRgizyrWI/SWOdi8F5CSrQ47N/tNLSnA2zyl1wb+u5jQf2M9sVq2XWRiG1JeBZ
i3zOVnIne2Xs8WSw9TTeYSL1Dx6HtYW6P2+ZTgyY/adHKoVnvYyUExmoBMVugtkX491WUy85thUD
auJiLRWGLwz9JEuPZARkE+hCpkl69PET5B35uKuFE983dz5hrqzl0BqYmWGv9lgfN7+hU9rImpff
c0/vF40oBbRlv62Zh17N4yd18dZuArxoVKTbqJ35BNnNuzYDXVhQrI++S4Mnj8TViRaWCBxE6Zuu
kQ0Tu3a4BYeTfJvXE4HATDecNTuu2cg/l67UXBpno1baOttB+KtnrufAIbj6tXtKVN3dBRknu1Qa
XxQDu7jNUUC5uELGtkh2UvCct5P8qJqxpa22j7ZrPyUiQdGQWgLz8UqRoW/2nH+/VFhoWJlLjBrB
Oj+yrJrpRnHwiNsv/77k3+8a1zRnAmAQZ3Jx3/4uaoP/fRUKMGpQZsm7GvdENiuqtm1novKYJ9Dm
7WyVsdQoJ/2herVCotoQ9UxsmgKwdIVz7tr3pZr8WPWhiVtpP8uahabXw0gmHxX1tfldW350aZYr
Jx8thQDkrIchrgSKGkCNTPg60W1Cg2kJASSipZXqGg+H4Ccl06vN0rtWh8T3lv0luMUx6HqNGXt2
5zxPH6Us54thU9DUFFQy9I+IeADb2SeFhe+HU5URg7swikVNdPaQeH993JfSD7JtoDFdilliEJgm
rCDmx7B0bFDtm+UdrZLAunTi5NvO3WRI5LGY+QUC+1aor1Hx2KiBf8PSp7LHIkB37xEz5/y1EHrs
QCbj5q2Wvyro56srl4+gjdSpt0aWoIZCNnNRROR2d/N0dRjdRqyq4kY2zB4nO1xearxWfu3ZrOsl
cCtbTXE7DsypWLkO6fqXyfvEFSKXfdEmj4Bi92sgnseAcAaIkU9rNtFVzX5Pw2p9iWROD7avBhxI
Oc8GUmSjMXdQDjG685g/0wuF+2ngBDc5InO8wHcGdBWWVx9VQGTuIsunRJvVgzWqXzD76jNa5ur8
73dycCWL1bDNDrmYL4HwI/x7N7vRf39rB5g86UZRd9+u1H9/42Dw/98Xub2HxEpAofh36f67av99
4f//mM3pUweoYf/v2v3/FR5hVyo3InyQuOD+e2F3t0t9GUlMuFkI7YMcrcO//4Y77eqk67dVoV6s
KCFoh/ml8ojipR794XZctqJxOvLCcx132UTwblGTLtEci3xlGwJVtVxhEhPBHnMS8Tx5sYqRqUj9
SiBZkrFpFGLHxkHjQ1e/WoupOD9wTdnR9Fu3JZJgmq1dRip0Yxlxnu1FbYPc7FR4iyMu1++2tUZm
WCwe1hU5ejlu+/ohHZflPo3wpQlOgljZDZxZ5nhL/b4MCOoG0Di5lSskQ/feLH9yuXpEtBeUZkMt
n4t8+Aznl9Ip6YNWSH+1qzbEHrN8VR6Bch2Z1CINX5R0x+NNTyclu0PiacjNXDpiJfHELfa5ui1t
xl6x3RfcCoV/pkBNF3cPTehHNCYdDjtEoabfB6aqyT9+diz5l1vJ5boCTIIv7BKM+Im6xHuunbAi
SWhsYjlHR5esHEDmlPIWVWQgWAKiIKDiYkYxz1j3J8LY2TdVVGHsArYsyneplyRPP132s6iYWyi/
DlGKNprVcV5ZrtQrU2epvf3sDSwX0NtuO0slGwlVbGNCaw8A3D70y77OsuIhWiK6NOKckrpFM1O+
lkP9aynH6mkujsygoEygOb4Ek/236rqJ6hBvSxjkOBWZKUz8E1dd8X+5S4X0Qu/ksNRM0R0AeK10
9m3FIgOLTXbsTO2x0bRPepynXegHd0WtGfEkkkqvjuJmYiHnTzYlwzQdZwIrsCohAlsWlgKN6I8h
uR+zzngQJMUdN/835iQU0Un+btZh3XT5p1w5ahnBBhHd0Bjhf5DNUmKN4OE31fRL+Do5c/q8xRtg
Zzt2QWdGjd5mspunMfKQjtkLOVYcUcC8/iawGbwe0Xg6yfssbe2t3x8cJ/gRyN+jrR/cgjKFGDu5
GTRM7xFXqe8tp7ImqT0bAHIwxNZgKa2DE2LfMUyRghCf9EhA6L56MaP+lHbVHLgwYf6y6GM3gOQe
ERTSnGx8CTPvLXcGEQe6/0oKuocq4tK1Q9neM2kmD/yX9IzaDHY2HNOAMnru7ptlLnYug5qjq35x
9N3Y9BiceAMQdbHFSAmWLi5EGKTHEHKhs03DBOPATNnjecOVR+kDxll1S66MgQXIYxGUfqwd5Hw9
83robENzLkpZn//9cUUazWsfb742FjFW4J6hw7nnoFzc8xT4MMuingQb4PvFUi271ieX2CrEoXSy
EoPRjBpG8+pmarGzT0l0xKEDdWF4MJNRB7M0CKlQZGDMpWfm64zlHzGcIWobVl5MgUgtC6LjAL3F
/m48ps2um++dqmCXj/M5P0xNdmeGMEK4l1HXpOLDB7qx71uIilFkYdlz+NnlxPQOuNy0bVpKAk5B
zLLQI/59B78PIfOzobEWM5yLAAsbzeYYHfsQ+kzbovYveyv28c8CqohuITwhF8WUWg8NVqVlkPNJ
2bnZRzrM9jW3w0F5DAraVyFSxsw4V+0iT4mja7Z1jyFjyAS1fz/Lk1PZP8dqesj0Or+WlvVZLNlP
NxoSHoTwTUq3fRAUJ1SCrMEt1dz3ffDmFuEzDzW2H2yO4jJ0qE0pO+mJKa4xPah4XKpXtIunHBXx
jzRFmJGa7MAk8N3vyubYCc7xIFL40qYw3NTwF1gVYqrys2Gbd/gGlQbhM2OQmxf6fPU94sVA6Uer
mXc3s19GPQNDinYou8txpEBqX37immLB4kQ4KPoet3nzAPDlnHfyOAVBcEu+8mJJvG4hMeAuX6Ia
74FatBfR8eOKcHyJmow87n5+jVRDg+JP7T6pA++Ap5L+C14OR9nsXTUgGQZDoMzSUENVNPWTQjuc
hu2Dnet9tVotaQnpd1XzvAdqe6CEePFcgXYggkCjKKGtSH8TuhbBeMxeimk9G280u3zNGdsoFxVH
1BNEjePKWuU+aDW8dVOcl5zCxOsFSEi8XCxWX1mC5LyK6JcLSYRDqH/r0hyZrmAVTYZgoEWH2wmo
iCVH51JYdJVlMaV4VOOlRNsGVge3UphnR+FNn47GJ2N5hp13WUH+8F9lUdQ3pO9rpO2L0yYDpL/n
2u1XZCXTUzUJZ1NaNrqCZcC0Q6E/FMBjF9oWAeGPx6Cz75PgUfkd83WodMGa/8Xch3Qtw8ogp53v
zU9ua/3y8jR28V8vWt0rQMr2okE5OLQdvj/+wPoarAHLpgZJYjF9r3X0kc3DfZrrU0dIelT3l24d
7sOcG2vEKIFLCHgD0nb2cPQf4PieMHH3Wz8slo0nmm/XPY6RPiducZ8LUDwrS4F4TIHUL81dlQxu
vKxxFEwqzm6KTWA8hMKtB+m1FKkNoi4xui/1sj4lUFzy6tfKwrL2gn7vJeh1E2jS+UMRJVPMbO5a
pMwVVIuTXuLY3TZuuOORC6ph9ONCLl+r2zyYLLnUyi134xQSt2Lf28mij5W1PKBNBXSm2o01T9cQ
MzRVPOs42Bg5wqFU0kwRpRkwWTQu2IoMY6IfiSc6Tmt0eDuW7sOrJgZSqrh2c/nGgPTmTw7ecqtN
d3rsCVqiTm18jFuLxv2aj0+lLYFd4guvc95IJea3usSXJMviB26ua5VZZpeMy2/wVZ+O617nnN2m
lTvPKSvqmIS8D9GBanFB+Rht75UlNJhey944ExEeReHuDTh5jjXmGAV2SXYPkBqcY0F41Tap7ush
qEAYpncM/94yqouM6Ex4aOOD3ezk4t/kX+XW7YsfisnblrHJta5vjsqpj5tmfKsYmuOI9zZ4qu8L
ne4iHKVe334gh2Z1wcG9Y0K5n4pAnWbHYd9cHt2GZQUS+DFgDZcUrAenoL/H1/CXsrLDMD2XbDoZ
FdfCwXMCC2z0+N5i9Cb2XPkD8vo+oV5y+cJtSpXfEoZU++5v0eNmbzh8p3GAa54m3maARvpPAMWo
0s/uTY5uEfkSOCiNhE71s3O/sAG2HPXQTyM2IuSIuxVCOzBEZ5/nNw9OX6e71HQVPgJH7bDQ49jj
KKGuc7DoEknANKqoNgUp10z6ddxo2z8FLNdzm55wbajjkLxwfNjOo6d675J12bivJUE9tueEnOSr
zQ6fVV6tHLzPdQaXWvPIkcxscLfs0hkVhYWavZQn2YwoLkVJfe649zwfkTAkqAgsBl9MYbidMhK1
TGOh7MnejI1S1Opx+FAtb+aQ4zPCTejq7qFtHuzaZLvEr9D25REqLEbOjj4ukeJnqJ3H1EaJGU4J
C4WQTb5PBRzBnB7GRW4Dg/MD5CWXxtpsx8X62zIK2rVk8nWdComhYDNecTjEUCA/nNC8jLl/bG40
jE5zDLup+z1X5fec9s0XYPFsszTWfWM1hmXKedF5vo3KnzAdKNjZGGwGnKxjtWOty4QdbSXd0TYL
bPvS6rXdjfkUsyxGmOm/DFHqnUe62nxOmCIl/lZUZbAtWYZlDvq4BQwfuvaNNoCO7PnfyRHustB5
EC7vbL1ksXbDqwk9BvTljCZ3oT+DJUAhn8mGlS+THlbLdMu9CnedVX545XqaWobBODdosP4pCJV6
X2ETHExgXd3IzU/Z8J37QXBBKu6cVCOfkjbJ93LAZaPmai+Nc8I0k+xWpy1iNABgfJcmRo6AEMAq
oT96L11Uki/cFHvPTr885b50jaGcQ5P9IipQUE5vob79RxPqooLFdYEc2atYxHA7DE3R3xuT32V0
Q40XGkL7fLL9HMgA7HqWNbsGjsVlFUkUT3KB9OOIt2axgbplvrUtelyvSWYxKxrvk3TK95XxENH3
EonqEbcnXSTfcFtNXreNegTeyY/uBrTWlvVGYGK1YaL8Vic36QYqlpI1IeCN6bbW3NdlhJKEjTQq
pp62L1ds83QcUJXGDY9/6tKMV3j7VgCBjgs3GsGJV8dreT64fXIcCvEtqlfjWqwIICn2zCwZ72PK
p+OL0uaVgchHWMOwSm+dFri/bSE+3NQmgZACvFPtroBNsXXp1zZu6Xhb6Jef3oDakLSFvcMHracA
MUU2fgGegzOp4zyHpWSSDtUhTZDdD49rlZ0q7b9kVvvuSOWjFVJI13MmQUT0+dgfXOh1a+fvc9qZ
gPQXLA4IN2hih3hBRHLOUw7zmkXu0rJelvVnXfBmR3B57P6aw0BYw+rTtknu1RNCKLo2Sg/1bqNk
PlvZoYdaCoAlgtlTtSfhfXsjO/+yYeHUeAH36dphqWxNDBLhOFdIPvwg8Zl8Yg9oIvvRx4OAirh6
HHup4mnwLn2dP6tgeYIQ9dzg1dwIS39UGT2BQSg6+Oclc9O9Y7ub0YPMlQEVCm4hFYP/cquWckMK
aFrj0EutfNjJCBF1mzhnXR9053TbvuouA/G6RI9+aA6KJBQ42DPwT324GxUk+8xrWIYxUhyz8r0f
eZ5Zrk+FPNFIhyC2ee4Qr/KrVP9GXEWEQKH6SbDDny6a7hCw4d8eInFMujcu+bhZ7eZChybpHlNI
KMigLdJiEvWjLRmf3RyClPPjC5G5d7fXQwo3Ha+czvR2UOvrGqAtkuZsoPDgmv2ZztZfRIUxYvHg
YLniUyGEPfYmCcFDMQWkRmYeMB+LLoq2xrw0qCoPYzFjdymajxLRnN9SHS6U4Zhjg3w/dvIWCkB0
iap07C94X5wpf/La9idCENm3v5YQ4+MERUS118ZHDFx4WKAKbqsBPbmTHJZMtXvHEu6mm7M0biEB
RJF3njPnkRUbbMCVETtGeYylsm+Q/MOOMJRSg2aILkzAVDlkKlfle+MErJqwzHZi/esToXMcMNFN
oTngpP/ru9abUi7V1ZRQk7gTSAi/elfzS+HOOPt6VaG86XcOkTlb+Hl/Q8EKtQP9j7z9zbgj3JG5
/6qVf5m66neOpw3Rzd7pDV7Jbkt0IDkzvN4+D99vMC7cFi7Ha7W68MqiCcHrihaXHo7NfBf34rmc
4DFEPQFkJTErDGK620yJrS1oxO2Uz+WJsSbP8wRFac9KjaWd2icFszOAsE8ELKGia5PPItHYweuF
RhrbCXZzRgk5NgeuJa45xDSm/0k2icN+PX1vGEJvgTjeOYjMdmrB1IEeghWaQWG6WPPeHrpnmbNd
nEDssNvL2g0S/D9RnuJe7tMrZLHvXqb3BaFSmNARNK0Ay/ZqYsXQGxELT7MStJoVg1QVZ7X4jUBO
7xchSTY+WN2KC9sf2r2dXv9dwmaafrTeeM0tjvl2Chm9MVceWd7MFUq1m92ppdzCQNOZR43fSVp0
W91cn+tI/ehr5/foJQh+Gyx7I4JknJS0SmFnxZ6NmszCH80mtn2iTjzXuDjJYvNiuCNfWapuek+f
U/2rCvF8LRPf2Ctow0WOJmcIajZAxa5qhuJeLaz90zpstgE5rFmHji/i6NFlWeLBxIFmV1m9LZNn
ayUTnTYZdS9Ob1SS34xf9LZyZqxzFViPFm0JkccI6hiJWLOgOYtQWQ/rcrdiijiW5nOq/Mc18ZJt
OidqL8bwwsoXCW4QvKyGbmumlqD5bo7MEXbTQLvrsztFwgal2Pz0Z0QmyoLJJ7onKyzCHZeSv4Oh
tMa6bObNkDf3c2k+5vrm50JHZnntjpFot3MgAsdK0l27rXfv0iSNdlg/GM/qIfnE8/Q9N8FT5y6v
tuedsiT8IcDdV74NE0+eC9e6pJh69mLwvU1RbGURZZSq7rafIY4CB0WWNXrp3pvMb6klXsBv27iv
xsteqc/5cb30PK7Fr37gcOis4TWahlM6MmyLwq9VQpGd6+ZLkAVdyWilguc91b37Vjl8trpghayx
TR4RK2I3ZvaVMPmceghltqXjaoT8TkXcuSfH5ckWrFSPojViry3BJ4XFMZDiVzlP9qEFUInogLig
8BGDxNUB17zLZtqhDIHIXBUO0ITmjjdSXJfOYopDH3nwK7yAqEznBGdeu8BmtbBonoXK/oSe96dU
9npgDuPGeQisxljPoxMA6m46b5u6aDHDBFdfSEK6VaT2KbBxSJTl+BW5SBSThlfEKJpx9/rbNbid
eYBAiRPJ3jWLwhiKcc4y9jGf8HHjqq5imiFeT2Q91EluU9atxbMOquLVIvMyXGbAGad5toML0wxu
uu1EjX1NmvanXMbhlIl6eXRQUiUqKnelin4H6c+p89iabAQ+21M5oyvWMwgzJ/S3azB/R8Fe1y3S
U6s6I/di0rZ41ZYpB8azZCWNJkpek1WSAGIePafKX7yG/ijpMLWvVclHAyKD4YBd7+QEPEYV5Mu2
zPFLDDR0x++pStGkhLo4idJnlWhURVlLw4KYydmJiDFmqtfvFPPHkC4Epm15hqHFEYIqWbN06ROa
fpn/As+gTk7JUAJ7eQGgKAywWzXuBR4ojJ6gI+gv6V5ch5u8rtxLU7dkVjBcXmV330OyTALKdP0G
ZJ9HloIb6wqqa1ZBkL1CnKHe55pVCZIumBl2w2BJu/LCutw+1ra+JLqq76IEpc3S2CKuLUZ2czG2
Z0JItxCiUe54FLQgS7ZdhZ82rEomh9N7YORrJDpIVsS8YSPKvuxkxrU01VAAuKpkXyFW0l56MC2a
zCg9zyZsCE1pDkXX3cx83jciQNpAlp2QllPoSjejeDp/yArFBdnciPLbjmY11KB1bxIQp+SU6PaG
lvKqcs85rtte1Pm1cO03ibBuE7ZVxlPEHeKgzo9TEVbx4NWwBwfxvvxzHaUNPnwWnKuPMge7JWhm
Gium7PYuCCMmibo7mgq7TBNSmC44Pu0SCX4479AiC+zm+Su2bdrmHm9SV59AJTy3ESyPVANIAzj3
7ngzdX3CcJ19PCKZSg6b7445GSoug/knidjilDRyXkTcIHfDJkvUaZzaIIZhjeavKy8SVulRo/ZB
pq0qiJHuVY+qAvCqM8C53oGtDrWkGen936oGPglE+3NdM1UqRjiLuLSZxt2wBWtSbo3K5cYuk0/P
mvk8W/mZRvgshqpX+PKTlQGG/VM1rh/Lqb7L+vAC2i5gHs9Ihdp5eC0QDL6IYjdnPrPMnm1q1NA4
Izb8di0UmzywKd3zSmBcT7LPhQi23J6emsm7ut16QSnxOZUeSWqVAEXNkwlVMQeTRtlZ4GsHpPa8
jst8SPTJzxVKo+lzCVGp+DKZd4KllbB4i4quJe90Dcddmi5Pwu/kdsYEwAD42PUDDhMxvaGr/70C
GKdjwI8bWkzwWPpRFGTefhg9eSaVpmTdml1lqvFV8LipM6dA6xadWYIGh5o8sSTN7V0uC5YFBcQh
TbV8KUz9AeRn5yDPOiHAOIe9CJ+m6dVMBLdXRfSI6B6Y9gCzL1r0oc7G+oH14J1u+o8kYSLS6KLa
VcP6KlvMXmsvlg3DIbbrxgQnf6GMQIR8zBDfbG/7YqTVYswlPFMD8SNFq0f4792kMQ94qtkSxFxc
wC58hVGznCffXbauhS6Z8o2Uk1qJeBmly7KoO+o+U9c+Xy5pYJlzHoCS9Cy2NULYR3fEjNI2Fvzz
CGVYGuWXqlk0QRNcicg7nW3kd7hTajQMdnlgC/M8zOsHl5Y5OrlzTnu3PngDTUTl587d4LGSUCiZ
N0XIeh8Oze+hQxlrexQOdf3sIFo6Y+0rjwg1gYu5t0VlCmaQkZqXuhQv2cSobVk17A7wGUXovmm4
raMPSwEum2bDSOXRIairJ4MZD5YXHbeXxVMJ+0v4N4UaUryMGQzEnVsEgLSxR3asoZfsxnUat7Jn
5duigg4JOfUWS7GkqfyLP3/NOS7/guEdW03/qez1UVX8i76+kz65Tawvcy4GhCdTiFQiZAJ7HNAF
7xCw76l92kvb4fqJkuKj8g2XsUdQMCSIbJ/RVzJGMecqZVQ/I27iZP6Uw/rZikAfqkF+WwCc4D77
zT53wouqeFyzP4thvMHCrvBkiq82wxgjI3Cydaeus2+T9MtUAjwGVNyRxRmq05C5nb9We1PwWoFz
hfd1CU3N5P1TzwwaA4LL2H1ab52EQn2AnvdJzVD7oyEgDbTxL2XP+BcdNp3mCPEYMxS5HFl17sLc
uxD+44kcNMZQ/PbyRT24ARPooWLM01FPxXrh0Nakkh+iusVo1/JeohALLu0c3cZg5P1AYYKgWPiM
IpdDG9RoXiGXcxgiy8s1qTRpdtLpoH7nAZX4KO7HJPWBuESXNbVREYf1jXcHdTwhMTByF7XJBzxt
rDpwjlE/M+1zg/2faEAqjTEPLj5CTrvgycSms8m7X0MkC9LPEZ6H6Dm98cC2gSHH4P322j1Y9ZUp
RvGZOu7PZbIV5VPHmlbhCKjl0VqnpyKHyK5D93Oxx3XXJZzpeFj3gkIQbwJTi8L4nxGeN7IR0rdu
7EAaO+MzpSuwk/wGXZoJAkq4v+apoHwp3Fc+7YC3IbrwgN36a9LBVuehuuBcG90G4lIGThtDazxE
hBjkAbqAMKLqDjQsgJGngIuXeacL77VRXNxicqExTeD0FgBrnQ9yEyzeF2yrx8UKvhe/ss46LHIo
N7ymkjx3WkAlrsKRP4MmO/bdlOyUyN2txQB54RqJRaNuk6Gu2k+t/soWO/ZuzW8501pooV47HZGx
KNAxUa/sEUANTEsth02oExtLefsM4y+yJgu+AvvtFmzHdZHjlwVaCRtkEIcTKB2djsfEcDpmyBe1
ZpUb1db3OLR3Ckb+AW3tQ9p4Jh5NBGuxrh4l8DXYieRN0SxHZnHjtOiIQyZFgi1NFx0cTGVZP+R0
surPipRmXOz5ocjktsuLbs8840smstlmLj1uPzCR8srcQ2q4L0bc0Di7xnMBs4biaGAV1U1fIdFR
l973HhcZzFvAUTvMJDxlLG4/OoYv0nrPvQNBA7eJDRR7hEKpSlzio31w06Xe525wgUL20CQAD6to
hEsHN0HK4eDOwt1WCagIeKpg3kbNu5iXr+0aNDvO4aehsR5uctsg5SnpzwwKTZD+ZQ5bDbA2HPFj
rntKUZZZ9Ryps2ACShw220T8vw4SiGFhRjBj2ve7x4zJ87HmzF+F/OOgCQTjFh7IgUKMFwFprxLU
wyyCMXOEADZDEiJSe740ghRhNr/g8VZk/kX0viiRXfkZZozOMudGivPMC0/5ggTKz8AmBNWdDU74
iNvgcUwC+1K58geiWUwc/sx9yADMz89F412xUtIdk/fXTQ1i/pQ1fhReh6q9zo4fxBP4R4xpOG2D
toZrwBSnCauFN8G5FxE7TFzzJqEzyYn77sR07lAyRvmtpUxH+75dUybPzfwrAzvwJgqancqFIK0I
DjFYVGOJitaeG7ypQpsd/O2bXYsin5t92+P7Z+wR3EZRkN6gcXMI3sSVPZoXRYHOjtd+uBFYL8xK
o02XIAjIedIdosjsTC8/ZlOYHe38U9pRSEZJ/2xE/4t2GeqTG1Lft/fSAsCjdPMqo5APNMdto16c
ukF5aNn7CFACHy6z95oEA39CwhGSH+A7fMDV2D2sKLljrZixI/t8qe2QO9I33zBziCBcSRkWuDwQ
v9/UF4jY8nbfkYvl5ay0tAeNYRjvnHUC2QM0zMnS18iJ7gJHhsdJhcdoXl8mEKhM7SVeWqX/aJTv
DIN6Z1/Aoi5G8zOnBbnLw5zRMfXdaRTtCUTSAwLpeTe3Enw5XIUu41hbK31lWDFvVLQ+dK2fx/3q
f0emeU1uxmXmAtUNwvOgbfHVT2brLOX7PBafoVDBRl2rhE9EWtn36C5Yc24Z8L511yvrzZ7XH1hh
i70xtwK9YSDvK2QYqfvsLjCAMtH+AXYv2SiNu8HqH6lKoOPejJtaz9cx4ANA7vgedjS5znTy2RYx
OeFifDdqOrpzIbZLiWqezTOR8LyYSfZUCIKAZTI67LR46ACjW639zLSrD9jNhvPJlC6xlWo5YF5n
k0IMLtPPi2l/uo7SB+Ln/C2xn9MmqTGSdJ7XXiamYQkf7w7g7ZeKQm87DliYzDxxsPNoV32ELgja
+86VGsYjyy/Wtr9K3kldiPe+29uKAYEvsZYONQDzpsUe0BRYF9e+pdGYgHNXj+1kfQ9Wae+W1h6O
ja9+DEEwXhD9MMlNLlYodlYWsQldxIxtvHvCnElCRo8d5zDcWI7z7b2gng+JFpKpKE5r6GOQx9fk
uITJoyMhAxSRKK67U8LzZZOX0JedQjBHSvt9c0s/KhcQEjnb6DR1aTrKB8+Z9twJIZJamxwM335Q
08oh1hf54TbflVrQjXyZEnH3itl6k9yL0BsOPiMHWmdnPQ6Wfkbsz8NrTFAMLCTIABbeJn0IWY66
MXB58Bk9XkqdOqTV6j9ztT6IblF0AR+Fapu7yEX/b5WPkSjuWXQQzspjCTXrqzNJZs32vZ+wQSjI
g9+XZL94zVXj+voPV+e1XKkSLdsvIgJbwKuWd1ry7oWQaWEKKExhv/4MtG/cE3FeFLu7tbslrQXM
ypk5cs7sneQk02cVFjanWpUMroZPJtvpxNFP2oce2GodAXgQXfUsVf+aN868tVx8vkb1UgmMZk7+
YYzAXNzqVfvo0PPY7SFDmiHEucpFuFNViB9M7edM47eizBuZYxzlJhivbT5TTgtqXFs+xNIEAXwJ
iGaRJjyaJk8BDhEy0diKkC+4l34i1XE6H0fN0Z1nYBkAeQ7YZxnnrrN+RdhtAC4WSFjVU+bzhmcr
vEEQ+w4E+SAM2oWK3owFSSbb6TDZPb0sAz0oxJnxx0V846GbumvSSyesLZNVarx3yWYY69dygmhR
5P0rnh2oZNEOX+le8ilMtB08KGqKWIHi5JfCZ5uWV2ITdjwBooz3XG7JmS+bZbAtHD5NxdumxXLr
e1eoAmsd7KwqPOsUKJsRWOcPfOdqZQe00cS1JD8z884uFwcEyQ7uE82Hwo6ekjxZsYTE2Rl1d7IM
74PRNvdW+R5FIyXxxqNgVVXlqPhSVl+Ok40cmfEODKOVrbrWY/7oh8+uHJllxPTQsXyRVUiQRY7/
bL97MPET9ZZJmj5Nq9th4FW2OPGsfN/7xZMGBwF1sZQ1bAwrvliiLzdl5t/RzeAhg5hHGcRwBUkL
IQY7XKBxKaZVRg4NNuVxKhRTZOQeXRHu8hkkucQ2wDruF6bVextFZ7RYTjA4WWYOPBAwCQ1yMJkj
BDYdnanlejWla+x8s/myXbmlk2gtwsegG9XKL8rnYQnJel7J1SbUbozIDcv2JxdcpD3tZWAAXkv3
YUzV0WDouLFn68NMU/fQOJKKCRs91yOc69YvhITpZKrpSivDct1TDobUYd+kxslz8F6gqbzWGSj6
WpfcsL7aGBEcMvrVlA/9zP0jJaB6Y6iJ/H0PJjHBPJIm706mX4Sq14pqblny4PaZ7G6ykXauNECI
769GevKL0WbUmfK9Mi9gXq5J5b2PU0tBpteQAVVPavS+yAF8GhYjXU6cGeAcQP12eVGzLn6KrRCm
0TZRnDUALnzmKk+BdzVEGtPiye5pDWmJLWWTZV3jPt77JcbzJiOn4iyklKokluERP9Jx/JQoQmST
6yOdA9hjc/1kW5Sj2ZLKiAxPxSzKZ3J/y4/nzeSCOwzSRyybl0hIjS6uo4sK5K/utb3p3Cjm0va2
6tXIMPgYaceGDuJ4b8Osrpg5AuxO5ez8eEhBNG2SlLCK9xjqvJEYP50zHOkz6nHnop+TKd5EVXob
Chabs38Djtr/ew3Bod0lnh5O+r0fG4+7M1o6iiL2I3kXTPlDK01EA2zydi03jkbnyQvasKz5Nuce
vZoSfbB66xkZEfHJmc+V1++SCJ3RD1hG4qixinlts6S5qeNerXML4THmraA6AvG+uHh1z4AwNpxW
6qtNGWHu4ongZ5e5x7autgILd1ewDGLfhslYj6w+zK85+gf0h/Eo1DUpgR/gBU8OxUHbpqkOGBZX
6eACCRP7Ys7RAJL6llIIYuZWc+8k4rCoDqmAo18yYtZdd8uqjDdax7CRFP987V4mvfRflN0h4Hzq
BCvXrC8trnAV2xSAaX8/dLfWIG6n2dk1BsMKyIIbSuEwz7Q0ilTqVgl1LayJJGkEJL+P7mYpONjg
icWgDCvbc47JohH6et/7ePRsi+qRdLEmlTWvtG/Z/6YEa6ftE6yVm7FI30U+XyF/bFqB1dUKKy4T
iJc1pxd2SuKm15wvPHYjlmRWAQzBo9HBrqdfUxPLX+OQfCAweePgCyTqOTzkcMVLFyjbchFGxnw1
TLqvkFHMqDsCIQ7xjY37jkVdHttX5qSeZ/rgEbkKz3XEdTYv/ooUkdet8StgI7Ji+8hx+wobDvhe
99iEjE2o8T9DU+nN7LC/bJHxN1LojTana2BjrBszzklkkFaRE//0Fv0K87hKYYuk+JfsCX8TS9Ar
HJdVW9OX0Y8dHN67HlsotScWJw7wEm5qsuqef53ZKNhnTXJdqI4CJ11+ZK5Hj7n9lTTRcxSdmKOo
DA5BHdJc5JgIcYDT58I6tZIfgJs8jKbPM9nA4RqZzvMU9QdL/fa8HuxsuOsZc/GR2+2+qxZjtJjd
LSI9y9E47TFcSypcOn1xWpt2CwFqSybjN/8Su376HUMWEUPWO8fapZyiq+I9tV0rCquHTe/wr8qq
XdEiEu+7jlfHVxwhq+g0LFYoQpg4FGh4p01qZyHSUlh4sZbgrokSZmcSzFsQ3ps9I1odfyYdQyL9
gbQ8COcXk/9eVDH2Nv4BI4TE0zkA25e6AbBRFnSGtAWf4BEYmkg9eRJpybJ3oAys3AE624Cdl65H
uiURJ0ofX5aUVp2c1F9/Vx0eojRst6AIWBlLxUoXP98eu8/ZaOjJcQLrmSTjuM0Ixk4RBUV5ldyN
Y2itym5mbqchbxUNxdeAVrWOC/QyajHXVrO4uhaAsQFn4qa18FmbVfVGnsM8BuxSzJFSsY5RdeN2
SXlB+58dylbaVn1U5mAf2L8kWLRACeAIn9hHiJzK3UYci8RsL9pu9ZFur52PKfZiR/ANytZcgiTL
n+aQDFfLm3bft2l5bI26PP73X+8M0Mmx5/QBnYbf/fvAV6LR7x2xrowKzNsLb2zOYrOA9pcbL6o0
8veOnltww8p4MCKykT2N2hffp4pmrhqWG+iqQyUmHgA8P5eY78PA+mkl88R4M9v2LTac+Je4DgL5
HJPwlPLebsFhma1DYJgx0s21fCk5lK2zsOnuzFoXu5hvC92JdzgknYhvN/N2FCZCYUgt1gMaEWSu
Mxtbmz2egkr/vw+ZlOPp7/fi/sQaMjj+/VmmgkeFmX33fz797w+9rgyOSXP+378l4LF+Ik5NXHwK
WzJ6mhsf9oaS5eiJaR4m2f//YHUCxExQ7l0nd059H9j/fRDLL9tc5nhFOe+hyL4WAxVZf7//97nx
EAdo7UH4lvSVjQuru58ako2GcxcabFGiajoEsBN2XQlsEVzoyEs6A7dqAw5uEA0TzkU8+gs4uREd
CJbN8n6evWNa5+KoTfsrdHnnpThUjgkHVox+cDqPqkEhy8mOrCs6iz3wUxS6YKdfIgT0nJXHv/+y
/ksUhGsfUNMe+FR7TCynPU7kC45/vywane+RZ4GMFe1xWD6jDrl3+zP9X5nfjjyTE9YVSvK4GPGt
BBE5u5zV4yTup4hMBxayhDyS3Z6G9pfi++g0a71cQ5SAOXwhobrUqoV9F6RgnmFXQCdq23rTE2gl
j9QZx9lMDJCurWMc//uw7Pu1nZo30PSjYzHkxn8f6rhFJCg6TKcEndD32Mz8fYpcPsVcLFszfbyh
40HmJgXJYPRn11sBq0l2RTcdZuSWo0dBuxoddSoHKIxddzbM38q0mmNaGCzpBOYta/SPuOR49mq8
6ZEVN+eW++yhNMqtIvZ/xOWGmsDyXE2f5Ir77ZT8Va1o/C2zxTonvGH1krAtQTMwxpAnSZZfLDNg
c3wAh52SOaH3ICLQIyKbn7Q4oacNoPjBfoq+XrvCctbVIIlS+iimpjU/Ia3hUfXaT+Zc80KhVdgi
vCdj8sGdIlihK4WnlCNSXOFbHasJbIpDYUQFUohGinQlBw8rNn7kteuKJSFCD25rb1wTJEeVA5ew
pgbhojFvRk0peushwrHfP/mqTk8mdcirBF+OFaxUo3g61lBCF/pkgH0POykR8i5/pFvXmBcCpxi3
ldVxHKCcDyk3GFZ8iRRt/FNRWB7EAPS6wr/lNlSsKf2MvHRmHgHZDZsmwoa6TmiyhDM9jxsVPaeh
954V0V6V9VvtnGrqOUYhoVVRv1FysOOobmzhlN302b8k4ggHibHksAsbIvwoh3qvK+84VsQqnJKA
1+hG5wJoe9ym9rkwMvZHYXSo2hLgEJnK7on7XG8idHXDXefYP2wquzWT/I4FcsK1WnYrSCLPvgV3
nigNXyErh6qhdzJm8mxYPNWBv7bKkh5s/RjG4SfQbrnx6/SKRhKTaXkv0iCi3y5dVQaYSz3sQll0
Sx/ZLuVVx4bg3XvY3RMVH5UObxOHPlkMhUwLah32AzxgRaiu0mLdJPl97ejboHd+E25x6PUg68wU
5QoqN5Xu5h67ZwVLPFCiXMVh8TCVvbfTatq2XvrQikWQLoJN6kSXbKzstR0ceVDcdnX7aKiwv7Fb
EHeFfU/A4cUW3mOwFM4tXQBohAyIpAd7Uss8RvFFGlSGJLSdzzEcvwqCMDGxzRB85Rwmoai4VfEq
ltZzTNI+EmdSEsuadA8JMvpVIQhZ12ZhxFSUB29VUb+GRvYKlAtLItW+DA3ach4hvvKky78zXkfW
Us4bTnCEtoEB34ZWfDPasO9HN7jPBv6yUmNscnr4QrCLjY1cnppjRQDe8RDc8EK0cXFf+f03Q7dz
Y75a0sFCTp1lPJhyJ9EiIhPMxJTxiO0pv3Hzb8UOScrkd5iT8FCodquN6GlWUHkLd9Oxgr0QL1BQ
4A55Xe597b9Sh8bWIOZw0UaMKRNiYDD8dNlM0UOIPBmpqwUTEtc2OYc0umfjU3NQIc+uDJbwggyN
AVSJAc5yaEr0DnWM3b4potvI1tTd4m/cOS57goDlWQZjrE/ABIyZYKdosJXGSceS0Wj6d3qxeA/Y
K1G6MMZSd1MM2RXzPghT89PUoGR0aH8nKbavBpMduJCZBafnvoVUoCLRgG+lXHjjlurHdTpjY9KP
XQnuTACZClhd5bttdpBwxbHpFKjLgrNm4zwQ38YBmcOPdpn3pJ62QUAEMZj7L3zpZ8zrw1ImSiIK
+GJexB4QQtAuLS7kuvBgEM/tdzeb32ww4k2iQ7Qeln1smZmyJw5zrE9XrMT5j56lhZ20ycop4rcG
hm03UptY2S5mwWJ6n3rx4KLScjgpjn2GYzKMCgagIcSIOOb4kGf9rVSbHwc/um04lkckVQ9RoUH8
zOFG8rexAJs/yhHpupiLAdkvuMdxCNNvqK6kQod1HpZfNk9PXgZ+oI3F3ONZPCmk+SKCmbSab70k
dbsxdXyrw+qptwyxleo8OGG86xooOhivNqloOVpgbGu63awUem/F/hKROk1Hdov2wSUw48btg5ge
zU6fRC5/cPfhuikwe+rhmR3BocygZozWXV5PzSpdEJlu4dMgOTt7p1efPhQI4cXbydnH9nAp9Rzf
QcQH+Gf7gIeQjuDhk7uisJYxLnHdqxOzSqiCzRhnx7pc6rDHaC+tYNzKEGdAMbCfBYhGQxi8UIiv
l7mFx6VLkAViqHHQ+O0qt7Ekztl89COMhlUKZMMkBjUk6QsmU8hNU5QdcWHszda+b+UVgFTzTIB5
fAS6ATYnmLlbQxpRQ5JglKc1FHyQY3rlFngE8FdtXiwcqZztIGDXeX1fpmFxDSsOmo5uoKl1aypw
6FafwoDlZ9kfesVN3a9iGsTJXZPaCq9/H5oPlh3+SpOcrkNlnec+wVhdA79xwsq8Zk6M2zVIkLNI
xquoe4g+yRufdE4ZjVd4/OjmCE2JF7OIzVXmPGJxYCuTMwtG2j+XzBLRsuun1QTPflYOK4veBIIc
zIOWQRozAmIwDh9x6o7npqpATzZsaPix7Qpy2/g2cKfgG2D7lT8BdTPP4MfZ+GbDHp0TQIMb0Vjf
nwcGezi9NoOYM20bSuQCvgRXmegAJaKla5fdXZ60uDmjjovLyja9mLq7v9/3YxpjKlsj+4XdHZns
dp0ITEx5QqQkpjB+GxlXANrp3VQGyf2wfECMPic1neh2I4LbZdgopzK9N2LSkjzAmKWWX1bLB47s
DdtneonHnlJlewrV9u9PO0tGa023NQdDPo/LG2tQNLaolSI+9VV+H87YHDyKaEXKoQkZT6CBTSmX
aI7OzbiNgyQTIuRCtQ5FZB/rpH/uYp/yE/JCaxYaDx7XxN6eRmPx3fh4ObJ1MNfoJJq+Be4vz5EC
AUmSCtZmE780i1+8GwQlpWsWCsFtoxTWtzQ5hs8N5HcmLPet6ombh8XSDOIFZ6v610KH2kRklNZs
IoZn24ZW6xpPf78Y6GQZ2ROvmkrW+8y0xucGkmmI9+Tx71e5jrf+6EW7xMV02Eh/xEHvJvhYvNss
DJxrMlflc+Ua/7y6aC5/v5q70Kbjq0p2jp08uG6vnrkquKOa6EFNkqln25lcnFf9uPv7U3OcVrM5
+GvfUCk07kA9827pdwpjJv63qno2oyA9pJNwFos1CUjB+ONh8zxKCwIJhO/quQjGiXcF65Ap82EV
4jJ8aWVWn/q4JS4yBBe2U/LK8RLMeCJvTdl4RC+srR3gvpceD9qRk5PlcG8fmYG+hcCLduryUn0A
7DkCW2UJUpTy6pVztJnyEGHAHU619qdz3XQOdJCAJpa5eQfZQkgyFat6oKWgpOJz33uTgU9NPxkq
N+4UF6zDZ9eREbzkCoyS5HQ1ECDYc8QDa0hJ/Y2mCouF/PRYONSsRsMr3HLcgkHG3MV7H0/ObiKR
wEoKfQ+mDNka57vNh25DBIJj3eJYiFnp76rYd+hSxVgBQhaDbpyzQMDeUrthfdBxsNU63WBltJGG
o3iTJsytPuCBqe3vyop1fusE0YYbKa26tyopX21bukgjwSObTAbB0uFpYkHNgFGgdljlL3IemzU1
gfeJT+zTpH6xWPok7Xr4kZQ2Dyz0+ibjstTJMnhCziw534U+sVGeqRF0Q4YWHlvqN5qnK73u7oYK
jBfwfxhvcUeWkce8FS0GYYs0ejvqN+noR6PizV1DDaPjLTn3/m3k1oB32Xe4/Uj+4qQUWYKIE9nC
Lv6W3L88l6spHFjATw7516ZVLBscD6ypa2y4q/AcCadHl2OMHofF4wJXqceey0nHvi3GwYdIiQCZ
eGqTDOwRhH8h4f4ZVwZsupDtn+WJB3sU95ahwIgK72sI4LQlkbHO4G9AV7AOuUp6LBfa2i1PQ4ox
m53xDhY22g+e982GGBm66OCwxdYuGCxAYiPZYEBtvJap+5EEcCArZeGjINZkxZySy7RMqICoHyVD
YeFCUODYts8V07kRsTnyw97kboMP2mH3NefWHT4AVj5hw3qRdOiQ+pA5yV7YqmJck+K+bRaSBfnk
hvZCJCvEex35GyBOgFerMSSGREzWMw1wJZjRUkShoJp+c2bZ3AmuDQDTxOGA6EfALGO3Z5dZf9dV
xtvX0NSYuByicmnwfsMamHLC9oFHarvmtp8yUaJe4k+6j2Uu10jDX8kswo2NaZwJAOK7Ku4Y5J9k
DYbTCZGeKjXceWF4g8lKbaba5IAZkgspQVF1AHNMbX3Xkf0Wxf6wM3LyXpQrs44Y5lVfFOOpTGkf
EzyLEp/2XEoMHrSDq51GTrXuU43W5N5VbvdrhtFXK40fUAPJtLgnE9bWhdVf5GC+ZR7z0xQbVPDa
t10JWxdFPYHRhmg/ggVOh2HvNO6wcfLvec7yFTrVOgyG32TeZDDxV3lyGXg5DnxBaGHFZ9Wm+ypp
3sIkGA4B73ewkrcB/9SNLmjTwiI+N+l700fPWeg9d21jbbKyuuK+vh2j8YdVRrNvhM2WMv1KuQ0d
RloSU4XbLcpx6vNTQh3V9dVM42fIE5vZ7lj/hm8ASLej151axd0msAdqX501Dxd3x+0FvvfGJ520
Rzx+omGvNTnkS0cZbx2xihhYCCZ1oAz56N/4LzKjm52tIPo1zsi0sNJbojhgpieOtNq9A4oGRIK5
1ZwzDAGC21xh9yviDkhkwSqvAMH52cxTb2ZTgBiwdp2K8qOCB2TMgKKwhXOA3dd+wWRWeHfRwq2R
k3+1Y6IhDq89UHj7FCYjVSBRismd5XgKD3896dnjjRu8zgPJb3z618oFomjjMEBMn5jDQGVtQLzg
SsvMLVcFdmjUso/ZGphr3StlT6+aPpF4wMGDJkMoA889O7Zm40CGGFRlrLwU2coLEsy0RgX4WHJK
g1/cTAg0MrsqsgL7gP+rpCQgwKJAhJtocYYMDCNnl9uSJ5yiXbVA+Kdm7lRojBk5YveWA+plKkkp
V4nI0IbyVzOu3hLhXaWcHlWqofZG2fM0Fd5aKv/N5ZkwtfNz1s6LFjNQJOCza2tS8943/cd5UBxl
0sUfjp2xm6mE8WR1amz9QlKR5C0dwknaUBWAlx32nKo2LokSZEqXZD6mACZJCi1LWkFE/MtmBf1b
CCTDmVJ0y/xitVa2sQKXFmPHq8d9kBhgGbwnP43CtRgCWOegJKbUgn5YBIe8j7E+MLkXFvgcMKb4
wDH/eD47RmaDFe1IuCIc8zHqgyc2D7dFONEglocHZFu+3KnbWYb9XPTJv9ysow2pspkFvDaGuzx0
7xlD0dqkRows/9mavhvnB4/nV5rFV39s0aLngqSPQVU9cxq6+YfTJGIbkC/E7G+RF4R9pefyUWL6
4VZyjkrjanvRKcv1uyfpsxQ9R7K4+BgFSlPl2usesDAzY7/laY21LHZx1hniQukJ6kZFoHrO6vMU
q3G3BNg21a0v+MnkC+tGTM4/SnqWepqBL9ugpRs22wpqDA7OLgSWorstDCFWfUtwpIDJDeDq3U+5
0lAaEsLEPAc7oBlhV37nvfzXWLwdYuuVkNm6oMIcpgDTi4PkKYNgXDmD+oAdgDQ4No+Zmxzc7i7F
GsXGB6+QgD2iW74bq42fpgIsKiuWJxmQ6MhDMugWtlXEkIC2y0J6p6CRX9x418JkgUx1/NFuEIk4
Gx2hN19kqMd9pavH1uyeRN+tCNI/9c6DWc0jJVSE70OreKYx5hjb3peRBKdR84QwWkKkdUsfq+gu
TcRBf8j9NQTZs9ZIP65zaHls71m5nnpqxHmG2ztfABQa8KL09Y1maKgwFHCV62vPoWk3wPyLSi7O
MTWvc+C1a4J9tAcmH7LWZ5eSM56QKKSW/ao7+xyUcYOCtMj8bseNJqEB5VeVPD7CiqIJ5Xr2vikw
2y05hnZAYYXcxs0TBdNymGFsN19Aa2D41uzMb9Mwht26l8PwGVJSxDkPW4GawHvOCZhjA3TnWOyK
bGYhPHxYLfdchS3CDkGsEdq028vk8iVwbjW4hdW0hNwmXlugA6XvfjePJ2GE99ipHiW+t00YJlSX
Cqq5KevKswBzHvdCZf7WltvvaMEih5behU7zSkqFiq2Ryrsg/NSoizS3mNV9WD9pQcnCmLErQlD3
ve/a4/RvO+aZUtWBy9V2PmJoWuxkeBrz3e5LDwaWi6LeSkRn3cDBq6PswF0ISEr0FsZZumlS7hOT
AdnLS0xW6KoC9xrIjVnjf7LF+0i9PYpGzksG7kItVBbjJ0pNhlcl11Nk4AZtu+O0nI08HCnBwPTD
W+XJsxnt2t76RD2cWw/V1H2bqv7biZsDLoJraltbU6YfOfpG0EFozUI0WTkADfy0NDafqIfj5DNQ
zan93XHvLjMX9Gtgvyiv/ywm7thGkXEC0D/U4pJ/RRKXzWtiRhf87i/0TjPGZtYrouYPRnhL5D9i
xFU4183XpDCTOYqSjmYGpe6AlKvHNl+7pofZjfaROYo2ee3sSKfhszWqHev3zd+eJS9R5rifmM78
Dm7lFGvyxlMtPqGybhIRvgRx/yS4iv3GzHE0/YCzAVc4A9TJuIWZKqN6z/u9ImteAK7sghLhtwWb
QO35DXk+vOhedg57oNJelG1wV5gI3j7iNbEGXnXMcjS7VdmxinV3bP17L0/DdV0aH5TkDXuknnSc
T1PdzkBHAFLbsb6vpP+Fun513GBcz3NzP3nVJcrloyeAyZsJdYTTizlFa8s3xZoezRc/57QBuTyM
UWFxTMLPIdUp6uDDohRojWibwHzh/uRgRiFT/UGWjqy4dj6dGBuCEWASy4i7d0m3MmPONhIVXXj2
S5O11Z4CqBSHFYVdoiaGi5a8mWacYwFAjdQDXOxXiKmOP3zkXXOYCqaTIGrfXZ0Aq3f+pbP9DD1T
bLwC1kfiPrTh9ES2dGeZ/TNwxe7COoGacqxvXZs8q4Z2BcPC91DfezXFrgq1sQuDdWLfUdbxUg3j
3ksXx2cbhuuASrix+BzD6g0jUwGmwzhhtfjRqOdHTa4IzztnBZ2bGKYj9uQVYbuAZXnWYQqA8HeZ
iafetDZ3GxEVOD2aYp+5VPyA4ENqKDHf9u++TL46bAyr3ssr6vbwbk3x2ZfUlljsNAf3tusQz0Xm
g7wdaSytKR+bElB66g2wI9k6khyr5V8TfvwRMp6IMiUSA5ltbFnXFB4iQ57QUZNwlLhx6uaZHNih
n+xk11gS/6OkKDur/40xgX9nqPDiUZkLIJBCikOtsXfxAyKU+qBlwvgLZ7riTV8G9XuVL92eGZkE
Af2Ps2F+lDL/DcE9kLf3n2x2Ux1sdeJ73taG4M8QQHpRNfdzEh9rO95Dq1pRbnUxMqiTTdOw2fHE
hznNh1SWD3Ieql3mJz/mjHWLzRzDSPUytonAMZd7a7cLT7ELL5OSkkc/ip4Y1BlJTauCOUDtQrmf
rSCiW1ema+yCjJDxrNd0Px+9pj3HJgMNxAtr5zhoqzwXU6oBQAjS8Nbk1tVJa5BBnf8BCTQ5BcXA
VxhgXayGf0FdfddCTSD1kzVkNBZooCzXfSd5r2ftBobUuxkPcte0FuaidMZsmHFzyJySg+xcrpPK
bo5mzHjSQa8wyRJ4LU2fADHp9qFfrF0E/2tn4LXJC2KYjtNdPCzsxUDEVyOpE88TT6n5CbFL8L9M
m6GLyDT0ePp8qAhKsd3oRhoheuqlAn92b3P0eZOUNe70dScbpL1OP+JIug/d8TSU+64lHjEUOuRT
kuCOIbSSLKZA7MVNbh4nYbyFg+ni86PyK4re7QZIyqhGpC/nGd1v6SQHGZy5XXsIApxG1XFsKxbI
WT7uVGR35965FAY+Gz0GyTYh797MJj/cjJE+cI7d2HLihj/ii9eeyDN5pZhKWKtIyD5zTqbN2Vxb
XUY8jVRG3ofE0KX7mqkYf1Z1yrug+nEG74Gza3118UuyNWCpK0IWcpORHUQcHo2Y3LBl4czWGYQT
6Pz2cpaJ15bxGxUYTtLmxNJN7RWvzNDM18EfxVqPT27aYQ/iQglm8zQ4RA7N4dYlVX+Mxuls2LMA
LeQ+ki5Ete8MXKUoIV4MD2Uq8cJ6/g4TBP3DL2YGEdjIzNtITfDa4uxVJMFOgXfBtww0qfdAkGS1
WI9MPKhG8kf4TrNj9V7pGSsFSczEn06N7EkKpxBmnNnZjh06m+vrxznk7SGT4cVoeGgnTs8+j552
bne/NscmCP92iOj+XSxWSoTzaG+nHWev+qdVi7myB8Y87Yez74TXYArpDwoLUEdZ/Q0AZzX6Jue3
gC2dYROobaZLLyz/aGlZHUwNaER1crMP2yaiJXZR4EFOIZnXa7Nklxt538jhkHi+jdEJ19jUxY3b
5s8wmOQ1d8iPT9+t6HpOtXGzqRtjG02ZOqPnfDqdSd61BU8RNZQNDv2JYyt32IEa3cF8VDWagOi6
6YYDJL1EbD45ME43I1VkC9EC1g4JVlS4p9InmWncNyF4nmjO2Q5l4V3PScYssUVo8BGo4i/Ae5j7
mwAuNhc6PzSapQxKgyJVvGZNEdM9Q8PQRHySasjwHaPq3TxaJ7uTB1dO2IRwOEEX89Bl8U8H2IMP
RoffPxNcu/PGStlRorc1TFzDcQpcOpslzM1KbUrEs7MFeWg9Z6SNem5ul2aIn0oTfsdUuwf0m3Jn
eRoWVOIBUIorrP0h3ZbY6iv8Dysas3DbLqsPjHNpd1EuEfGp/5VteleTXl/1k49FRsonHTD7pfIg
XaJVytdqW5OiNAlkbkyIU8h65MzoJyvr00xZyoje4EULDKx9tmznu8mME6u5dey79xWG520WkAOg
PyuJP3z07TZPP3vJIhPoxC2v6CkqZHQoavbaMcvPAd/HOjMarI1Dvi5j1qYNN0Bz5n1mmyUwJq/5
4Wlhm+IH63e9yeytbWAVi6PtlHN9xDAHuPW4pKfHS4IxAYbTBDyIdlWlT56Yv9KhcBj71laYP+I7
h02lm20m7WdB+gJNR357CXHfoQak6jhcfAKq20Ysr3al3/imA+6qDQ2SZnDvRvbHHJbP7vA9t9Nn
m+XdscrV50hF3piR44fbkNnjBVdXt+FJ9N74wdkcpvfUIQ2Ia4FAF+BOjm/mT8Fqd4X1HKqtscx6
XfcqC3YD4bKLH19k7Jcg49Sq6gD6ZwN6JRGvx7LPXmkJw04R7FjZPRt8tcDoaSSeGaH4LjC7G9Zt
mxi3RFE2nKjwcDWBifv9RsVTsqdAeL7JuD/42npn/ztyiwEuMXM4X0mE06Sz4xWEsYdsGh2eOhgC
Oll/+RIPcj91b4YDr9PtPS783t9KPSy9I7hJuMHSHtHUewsC02Y2xdEuLP5NrlLGmvFkYqNAbo/g
zQuui1K552j4rgxKZynDW2Z6NsZu9o8OyveEyugbgbeVi4GgWKFc5Mp+3tUD1lw0Lna/Wr+PHsgZ
GwP4yvHsz2loKXJGPp3j7sYM7GnNfUjT63OxPP/OSmn+C5bSWMG73EmTbbsQCszyYVQFx4Y0M1d1
E6Dixj95aP3UhIJu3LHgAdt6xNF0g6sB2BoOLfI5zWJvYcthVY9BZj9Utf+qgDYw60n2jyPvJjv8
H47OYzt1JIqiX6S1qpQ1JYMBgwNgT7QcnpVjKX99b/W0w3s2SFU3nLPPPBIuFIuuzH8EOmcav1cS
1COVeu8u6kvGiB31n88N2dEl4XNdBCOmPN2w94Maj2YBxNE8DTEuM4msbCFFInZjU3GWZcCa44Si
DvMq/2ianhpWpCIMUT669tz4kqSXpThfUWNgOEBUQ6m5FGZyZaM3rTUqnWVjnHtP69jElTgbW/Gz
CzwvXzsxhPrSlif8iGTUFh0bDMM+EiBYbJ3SPkcFjy1kH31f2h1fi5jjKiuWPwPr/DJitFcKCjPN
C/wdem2AGFL8qcF2nxWO8EVovIwp5VPAXHvC57bJc0J7MfE0mvnG44PMWC9/PbY2LOgnyuo5OzOy
44tHuYFk8isZkq2IcTtUxM50w4qTulv2pArSfbDJKHmjmNWd8sjYO6PUN72tXmWgHdxOrEENrQaY
G1b64uBIR3QUfxsxWU6xVb4ECa6bwcn0ZY5vpewbno+SfCQi043ptyVdDfQTqpC0C7edV2zHMScF
ser+jJpT0k5jYAE8sVaFgTImm9uoOMxUb+27un/EcXkHOfZpJtVH4GzjEVttoeSrmSYmHsfmlMTQ
VgAAnMMQA5oa6a+U32/iULdWweuYjubaKkeEcjK4yBqssJ98xH5FtdVySxHZQ5nvIS8uJiB9yIi/
B5etfDUZ17LWqViThnSINL0WHsW/wqe1wjDAXc4Sf2Uhe8VMxziOafyvNWDdrVj3otZPV76f/sZ2
+VXq29TWMR4ILh3HHbe+SVpUhuyELmSEHKH6FwS/NW9R2kIqQlsPvDykBY9ZlQhVRAtEcMvGYloO
m5qd8HOrTBCOpUUxUctz29gXgz8T64JgFM2wLA3w0+lFQr0pt3AYSDvr21+2Ji9DWV5Bc4Bjjl8l
N9XGx2XLRBqoo5Ho4YGmGwkUHoEUpRX39rIZUSEZ/TgD9NxDleT8SF2OXxf9m6R9bwhM8mcNET86
CO80YaUZZCgW7d6GwFlJPsq6i7dSle+TKve9QlHlkYNCTZkVPPYpZQhhQlvM6RBihvaowydnYaYm
fVoHLiZpQxhkTtoZ75pstadUiw/SjdJNj2RmmcC1WAv+rpXmJ+89k9F9Eec3xgv1zpN7y2ZgwF6d
zAciLY1Qe2+UYMRqWsy+pPmwq+pmBqZgP8eJmzIfLFscZ0OukgWSug82G5eQnqamhmTLI2q6vfJ/
fYmO03Zh5MG0mZResl1FjDaOeksX74LNKtO/Zp7hFAMTriHkQBBe9q+XuolbTX8VxwEg9JpUj3Tl
mmTZ1yAKc9yw63DgpJZM8E0DZhVC4GnX2oKrQhnXbHQYt6p4YEkA3NkHwif4l0Qv7LraDpcyHOTC
zILTGFjs7waesw5LS6p5EeaMbD5QEF/zRvy/QaKh1+bEhmypWqTFnl5hBUJCYnG8ZWjZU4NbyMvq
xwDyoCTPc2TXSeCnHXnlZYA6s5au6fOOb4b5dFat3cAiavfcERZRIljUoVEg7HGRTnb1W9mOd0eA
+gwFvuqGU54BEXlYevYRdm/15MK+C26B178SUfMLh3A2URty6QRcKJX4Mdrm7loIFnyp/w0Ztnyr
l/6S/QdkREV1aQVMI20FE7AKsiXHA1NCXqzXUjhIZCilw5Aw1pCpEJ0Ay1SfTVPhf9aV+iF88gBs
Zq9yTNGkCRbaq+KggskBqgPTfZ/dEXEvIqfbmpSazJYEwmHmzc30DZf1PSb8q2ETzRO5BxOFXkSD
S8mNVshr7oNED6ZonQbDPQ1iwF+hqBbpTxXUr2Y/vlulPMWExCxuymlIvAbrYkr9uXDal94CJWx0
e1YTu9zNdpMaDnaIZHN0fr0kuonWeS8yjs1AIA81eBHiX0ZEfNseC4Mqb2hPaD9gViadw60BeBKK
XgAd6f9/QJY6tDUZP7SUMmSyNgNI0GFMj6JDIqqZJhq73EHoxrx5RHocGTBAcVezrOKusCYSlor0
aiCuS01WNoH5CDrcVyp9qbAQsDxYdmwYWhkfGczjknKGY5Q0Z5+kuroMd7CK91qsnr1A3+sNY318
DFN8j1kz6BFwTiM6QVmgOJjHJWzkExLVwJFU91CLbv40XJSzmap+n5TlxR36TWEV+zCKV9GMuDCC
Y93CdyRrjj5LC6PPYaIo7xAMojzB/Zt8gud46+3gAigfm8nOD+UlcYJr3G4px5Gt9M2L4bQHN3Df
i465V4m3Qy/ew7YgO7aECcYrYY8YZ5yamEcv2Y41KLYpLpdWRexBmHIaKJJmlN3Dx62HbdrE566r
IRtPTK3Ep6CqDZn+wAI9OBAd44HTF3wVb2oR/xTWPyMVJPUyBMq6+td04c1WRtKS9YvPmflhnBeU
szFGuCwzwt2s56UBxXUWQ4WDrbBsUYw0HeDKIb3xBBwTB2Oe/1aVybsADxmmxiUk7MmW2WfVgskE
ho5pxtxXLHf7MX0o60Pm2Q/7erLd/PEyJpy4ktdxlnVr/g8QB3AYCVM7IxPwsNXW8ualQcVDHb+U
PKW84uMi14sHYMudOWbHrOdUiczxh7HxW0KQqzbWZ7iPZMONyB1AleLaM1eizjOsfYD3zNxZdU5w
JhYWCmSO36MO+RzG4ZxOpbFtER0uEmvWB8tTrwPzH8t/DlnDozBftcR76VrjBUcQU/m0/a1wc4/g
O4ICAj3clsWUiyuQqJucU9dLhhaEYi0jh8S0ZJtmUqxZ2B1qr/5Xm9ofrrgdzTPo8NQBvmdpx9ym
u2hlYSxcvz0zRaTFIaIPAT9OGAQKcdqtvKR/qDm6OgjMvzzB0O+OiPr6J5SJSL5nYoHLH9dakLtG
H52dyuj2YdosYPkl5QhDPHxm+zkuC3ebS1rbqCZJgOlGoWXvVd+ueNjJxi2ifesNhyBxsEMMwOEl
YZR2MUNLRja7Jc4TxgkR9YEV/uhK/otNnJFtnNyQdG701OPmrqEiCpxxzVTvWfmfzKJ+pZD4yrK4
2dmCXT+MKgJVkocxwQ3PM8S35fBApfKcartap10qk/5C8/ylaVLRhY9M951jzMgcu5q5YCoeLPx0
2lqJQV1mArcDRFGYKJapy/dzzp8ecu4YY3g1Um+b985H2ltXuxUfJQuqFSbkQDPPnav+ko7gwwJ5
cG6NP15i7EseQtH+RcT3cb4N5/yzepOKFjpgvWe1xVvqDfdmNL+dKHqJLfGakzJIIU5Ah1PdiJ5+
cgw86R5UuoAcgc7S1jadSmDmh5jptMP8lWkhbOd8+qO9ezFcs18yVfeEvWWHQc76NgYc2EGoWM6/
NTmz6dYtBVvy8MlMpjOLnLOeVWvaugMa2Bm79VvX1At4VXri2emELeTRSy33zxmAiJR1lzESNzlt
HTM7DlxZI35svtT1IIYf2kQEsJT1MufgSCGLLfvJu0wuPIACAJMJ4KSYnj1lvMXS/oz8JOEwGn9x
4ajFUKNK03FA0NwcVD8BdgcBEyueq6GERUx4X85cFlH2qx0KtHk494Z2G/TtleT2DpJrsWX08uby
ZU56/tIzocctTVygif4/7vIVct4GGY5NMeh4cGIi2sygH1aEYiZru82+MfWsq7Tb0uESiOosuFbW
LOE8boosex6KL5SnUWdXG69043Vk8t7bbnCTevqcFBq2JAvT6QSTBI8WaerTc8CWmE3bG/BFXmL4
RnZa34mU+2uJeaVRIoFcTmunoYmP0ZMtVEOd9IVaEt5u1OpINkJCqIx38jtmjRU9ld3MRZB/0A3i
shmLDdmhtCTu65QDC3z1YsqmhegIiImI5qEepq+gTmKQFv7LpbCXVl1eR/hBq7LmiXb57hHUrnRu
91UOxhAuq762w+ItUsEpnrxT1+2JJ7tnXbvVi+7SB8NTUGU7tGo1wVnbGJ1a2vpf9FelNMOlPxAE
4QafmhaxSYBhWGGcWIREaI2NWEOT2JtaR7CdxkYUKjAmZl71Es0IcXHbSCNhQR/lemCHNMVdD6ix
wakUJy1zhmrbou6r7ewoXUcu+4xoA48mGqsw7HBmiU31zy7ik1nLk5EwYJx6+TRwPrWOsU4a8F2I
/rR2h2QbET2pxWnCmqmooJo39qeWuIgRINUWZfiUqwagpkSNoNp7X/NtVnGOyOUEyJl2jvp+kegv
povzNo+zg6EabHrXjnNtIt92obvh3/wOjkV7DTvm2VTztyHpT3GtkfBtQqMJPnvPPPh2+ebn1lMJ
TGAl9Am5LSD+irbk2LPYXXlNeSlc+aU0JI0Vq7TW7LAEFaeJ5ZEp8NEKwBOZyS+fl/968zdPjVtp
O2qbas4bZXhee/bSobNfRAPm97jeDyZrdhMTpqbactG0GQ9oB5psROVPfVPyoUsLw0BOZvwYkv4b
YcUXY3fPOdUW4Gf59x7m/DkxCxd+vtAz82ZS3WkNi2Ta90VLX9kV4pXt9C5ie0u2yMMcEHUHJIBM
jvWIsDu33BVrggYIUyAtQ2dsjnls0WUNVE3vOA3dm9VPeBNSf1NgtTO9GDo5AD+HL8Us/99yraLg
0mNMjcJvJvnGwhuhj7RUuazt/vCAvQUa+aqwOwk/hywfuSuzghwnAA8GFjKCssUmBq25Nq2rKyhF
KQUg97WI+4BkmzGprh4Sl2V4EhPXuKb7GIYAcDDPecUZdhUY8ZlTfneTd7UwAHECVS2qlksa/UOu
lCyF0k6jM5xDEodktGnlsA604Y8aqty3AdNyeSMk895a0Y+o7W0rvO3QsMrUjBXE7OGtDqwLf462
9gvAyakdHALU0kIa5LlZ5HhI0Vz8JyXKD81kEpUVmPa65q0skCRLq/iqm27XGLAegpbyQ5FqDodJ
4A24xFZ9Fly3G8twf/PGxEpuH0kNYMXPyBmTV7GJGgoJXduPjYtH29M3zUB2DuMFZ/B+poyCxv7N
I9iJs4IzkSwS07w82iH4NQF6PxDlCUbYxY39mwCZ1njTq9Va47rV4xezqoCkOzsaQTILs+CTxIYH
2egEp7hLFzVd6Zqw8VjksH3S3qSYfvGoYV0rd0yqgMh23TWLor2oKEISj1ImxbmpWGYogOuBc2Tr
cMYvGR+y2H/XSVddipEhGlwpBOM/og3+lId7v4l2YKFYuxC6WeLlebPgePkhSga2JGsavEMKYchw
nqrWuIqibZlbEiDiaqRJ1SSyFYzmU6lOpRFS/LHcikG6LlpWJDzJ7przOoNIiMHbtadDSQ7hpCFz
sGU/7FFYYynKUWrFvXHWRuPWWvnIhhybji+Rq8qLNXVU5/a580nVQFzt9OOvx/xgFZAIac+ZYsIZ
TiUouR7/hHCrO16BWzGV1zKlQSdS9B94rcvQI1VtCDlDC5JR22MwQ5bN5rSvl57Stqr1jshOlyBY
yI0K2QekXPtiPEx0kygVcaQbrdrUTn/S1WcSzFm2hrympGo2UjBnnda1/4q/HHJty6TKGnE9OYQi
BJprrEOjlIvaIwE4ri9dFF7q2mBeT0VFZfLj4FnXZ1OPcoiqBrRBtM8b0fUXi2T6RHo3PViTtveq
Rz45MFDupug2lt4b9m+8KLRuUg0XzS+uhpduO1jRwMYiLXr3o1vtpFezUDcza/9SEjKwnUUSOCI3
+T5NAlgdr72KL6qP15VJLx2SSEGq+gUwYoLNi3t4fuGwWANEQaRXZv6vzP6VAsRz0TO1HSoW0lmK
3yH+jrpwY2vxIytJjugIHNi45Yfd1t9lOS2bHlJFUotbYNkXXomZsMPkN6okilcHrpp3EcRmrlQZ
oGko2gf4AubFUr9XVfBmpOlWiH4T6d6vMjPmF8lwKhjweKb/nGb6o0NwBtRpnXrRxgEUij6bRe9s
bKzj9nfS+hUkl5GEBvxZ6H0B/nsd3bNZ35TMv0T+mbkk0QUOHW1Noc3sa5aArDFM/mF82aBvQ2MV
ymEZqwu12rQL6JRJrn4eXP/FDRKE6SWBfUJ99NLao6rgqqkp9iyVHfveOKQwA+Fhe++G5uFP512N
KjwPIv8p7OlmjdcSKILvDAffNJ31LJyMjeovwnCUjt5PnopvkJrfWLk3uFoeI1oDDIM8k4gY3626
eq8418nd/hwa/2pqIeOSkI2hSYCQ3Yc/mhxJdAC+0r45ZfvN94O4qVnCC8Rc7sNgboqMyRrCuFBk
G+l23PQ9zWU32ltu9aOcwIJEf0FtlwvLCG6q21M2biOpYKqzlOCznIMf+nxd6OIvpDnSqxi4zzy5
M+6lAssxGHWwnCxzZ/hPBJJ8OzpJNwThhrH/5Xr+nVipA2aMJacjBhtUfVKIB5mYzOpscWKOwSRF
MsttviPR3Qa7XasWZLF4hof/bAsKqpIKsj6RNfqYSGefGyoaAfZgkXXvckqroX6vSHtoRHRME2zB
8qGX49pA4BtBOJSoZYVr0//GF0Mfv1GxHX3GbUUP2MewdzFYUpU1DwLu/kxnb48O4wgHEkBzdYjw
K/EGhM6RU25PB7MXlvE8/3CVOMva3WSFvu/i9JKY3iGjym0oJXUWhCRyJhesOxpGnXhtmRTOsosY
T2TaDVpTvHwbOCKAqRz01vxnRtNROfWP03mMs7xrO3N0E/UmR3pha64Hi3xZjQmKnrl/YtzALJHE
RKj4H9gt2Cqpc6RWUZjSuhTzHjmlcqtr0jd/exduUCJ5Lo2MxAL2dq/Fo8B2KRKOJMcnIMxFXx1F
2OGDEQkrXEdVOmuboh0/JIP6JOrgendbzrtza9MB61CI/Q5GsqvNMNUGbRVzhRpqdh2PxsLQdSwJ
/a4f4wtRDL+qxjbR9CCoA+vJg9oQnVM4tks2mD4L4eICXBCbcpPBHLL+XBSQvUAPpZKvMQ1HqKOU
yJ0HE7NS7LcNug+OXOlFv0bI3c+5ANFteCr8/l0p+RRPTNVzNJz4kAYs4y1ilCoiticc/yzXRRE7
8OtkZycUH3llX5gjM9GvT2yaGB777zWPx1SHD4jOwKiUfwoCCoBG4ygega25s0p9pjfSkUH6/o5x
ZTw5zfgeKAbjvo30TBbwObJXE/9xHYTtYnJdZoK4W348D6Wr5ManYPvXyeLk9jGn2/z7BOm7p3h5
ExvRvIzYzo4tZhi+s90Q3jM6mlUJ9pvBkzg0YY2Hl2ZmiXScSEydgSwD4Wh2z0cVsvihjnZ2pV0T
Yf7Zw92r68+4QcOLiwoqtEMTP3UD+Triq+ywMpQ573gKEG3Ej2abkI7b7pUdzSNSVsnAjJQlWwwn
V0+eyavnfXPmMDrsGkH+6dOyYCfbkHTJNCkqxi05A9jd+lvpIanoBpb5GsJzPRq+CkabnZ4+BdO5
d0dkx33bbSiJL01RsLCusL6bDLQGfrTc9HheSSpPOMNw89/EYGYsWp0TavwzKyQltEfv9hVvFBqB
0OrOWgFCbgretQTXINrXP12yXS7HT6/iPInh9YFQ8yCHEeWtwpx1J4ZJ3ZqHXMWKOPOLyhuAhzUs
HipMZs/+HUPhq98LSdkVf3aSnYwTfatstBZx43+7GNnwWt0nF2t3p47EV707CYMVMv+apUAnajb2
bX7/BziwCxVBwhcOTpKgyb9NyvAJzAejbQTKU+XeZX6mJeKjbotwQ/gLim8QX8A1yUOYIMFACSQJ
PTl6EfqjHpFpPJDA1SkW70m9M2Z3ux/qxVb96L3JMithOom7dAkK2eKjNp68Kd+lxrya0FfONCHW
BAq5ILDrE1M0Ru7BmGf98q414WPkwM5sd60KQnC8mE4HU2ZkM77GIa6WFjP7Zn6xiJsIzBPm6h3o
jXvv0cGTygWyrgKERQ/fT7jb+HaVoHxiF6H7vHXFdI+z8r2wqA7a2lRLjDSwzXkUsyFfdzAiVyw3
XxijbEQEGiIjS41xHTr3pI+2bandI62mPWSxb1d/sSf/Gh5WRha3XNqPEUxMoIt5IUFcUiffTUu9
jPE2HKJzHYxLkmHfUVh8etAN9BeCuX5wiSma6XqJvu7dMYq101Ya5t8GaMaU/gqvxBmkkKel6rk2
/JcuH1/E2J6dMWU57oWc1aTtDNg2vcL+Bxr900BSbsKKkSaUW88t9qQs/JlMeWyBr28Wwnv2LWHw
1GvuT1NQB0IhgbLInUA9AelVe3EK9wxC46obLzG+KM4mCz9KSxsn86eU5D1bkIjFfpFSKr9buf9N
BO4GyZgdBB9hgNNM5yMfCBCFRRyfTcfjzyavBZkAYP5IP0gLNkEddYBlveGd0RAD1sWYi/cJw1/e
OX+aNYarMJ1+DO3S41vnpY4xNDHTnNMiB263hZNgeBm1Zlk2bEDh8J5gVr+XrfejQDWtHPHhZsya
PLg+zazhxa9D6DIzb4lkqzZ/4si8oyw/Rj3JcU49t5hDsLALXpexRmnBjByoR7i3eo/1sftTj+qX
n3+bzeQlIdpxG5TZn2u4fzlNftygcM06NAR21W0srNJUoNadbQOj5zW69E9XY4KEup+IYWlcc6v+
rCee+p4U19kSvpKxv3YwymHmzUlLBV9X2cicfUiF1Xysl5IBLOtXxf+kyvpnVOKl7nGOyH9mER6L
pHlOy+7XogFYZbb6RRy0hw+1wiS/8lX1iYeEdJ/O53l6jbAEM7/DzmTUiEBhM5Kze8UijzbTaDGY
Jo/YfYux8RNwTr5ckxKfxE/kus41T/VPAHYoI7qvqGufBNKL0tXRtHKxcgsHyAgRRvgGX6U7ul+R
al9L0z+PMrq6uiCflQSummA2UEBLRBBoRrpmWKdx+5Lrzp/pNq+D4+0j03rjL/9OWPmhHmOXT+qU
oZE4HBrspNAyuQPbgEr+gFvd55H1bLCkhkZhfo1x8imXRRicOyzbC1wRr+EYPWcaIC5h+Jc2Gnas
7NA5Lg0WyGxZ+19PqXMlnG2PnBY2OyckD2fEjzwG/h+j7HH60uU8zq4IazF5JcLxEacmkkWMCSQ7
7/MAA1VGurhNV15VoETi6j70FV+ubXx45mtrQVtl+7IwOKyXmbR/q9fM1b58d+Kxc3UwZP64r4iu
QARVTZibypKSk+ltpDd/aTvdo4ldazsejW5OdZRz+i0xwHrBl9H6zsOGlQCxmpXGm3dNgZUAJutB
RXu8Sjl4jQpRj9TuQcZKDgId7boDvDopMnIqm3kf43s8XlCO3ZyDjzqAbVZZIK6uH63Mbm6BF2re
Gh9JdBxWni8eSct/mEqJGS6PiWekHEz98hDHuCkGyfGQu7DmMsv9N5XnwjL/VI1q2p/NUqDSOFaD
JzVhhnTZrvZpTdQNmltSRcKBKb0tHBJVEtLekIXwptuU9lBgNaxKaa5OgE/F2vKY/lstcq406eco
rXlbSZwW2nFuU3hDARu0Zgrfgpz2FLyjZHmP1jnV3QUOtBlsP6IewVaEyJdnaSKPK9AeTpVeayMf
1qVP9Ja3baviIJX+Qg3HJLjnVwx0kheiqxdlDxfzIVv/HvEF3QL4emelU4mpZP7sjXxVRC/SLP11
kem/RhtetJgFENqtDRr7pxCDIGPj7kHa+pMjHo2tIcxUjMcsTKUDh39TT2iLUMbz+dRxz2dqJtmi
dYsHa57DKKiSetPomYtKzJrm64QnNG9q6gzvOpgsAauBUKzMlr9+MguxWhvLlfPr6qgy7ZhZHcbG
x+QEb6r1P7zZBYULB+GAj/TXJpmy0IA1Fjweod69ssSZ85lwhNg7IJL1GtHiSUAmp/ul0I4H+9Mp
GFzE6a4yj3EsemYhMeszh90sE/TnxsGcUpRw5SxSglIRbSqmqUvIzlQGHTF9jjrzcWAHmnzOP84F
jpoFHxJQ956lZeEQtetE5RqTyGlySGGM/Y49apy/GzYeysGt/kytOrsTpl8POqrdG1ctjk7En6P5
w0W2doT22dvmX4d+SZnM1qZs9qNVOmt9bLuRYJ3b5D1aS4hBGblRjqZomCex101wKYYCRc9GAsuv
/yQ7e2UGE8/zQPUU4fFcYn1900S5ygKNRGf7Pgnw+KXxmejkktbhVfjWm5DRu9W0DRDP6CfIdZRM
0GkyDPWZi9q1YcjrZtrrFKDqE7jz3L5+H6wUDusYbXzh/hu44+sMjfyY+7x3OCXwW0qWDFyHrOFe
iPO2SEaNoJgvQHLUHCUS6p28CjPfI2q42NwICwYxOPXUVQwGWjsXqqCh0lNJUYxoAlVjyTxat71q
46iYbZegk+9RYK7VwFugZQyVBmY9eVSzNKHWjsGNL1VV0Oao4DkIIj4sIOdErVi3gttRNMkzAvBP
u6aQMBlvz0s3go69cjNGjr4qmDFaPMHcDfG3NhQ/Ces+2HHxOT6nfcIDNFXaO0rBfhElQ/gFS5tF
U7GuHbO9CX2EU9ZA3/bg+jtmTkY9j7mGcRr2v7lDWsdyX4lDbhOQULrgEVAk1KrKzlZybyb6Z8Dj
zptJwg/DvGkG+2ZXVKos3EbzVdLqrruBEEpTFOk6SJkBhBpgFEHwDz7pKFmQ5ZY8UVsyARc1HmVG
ar4H+srsRbPtploDid3xqfrNprFhbUqDOUk9w7Z9FMbrdECs2xRBuprZldiues4q5QAD6cKrJSJW
hh6ZjaD0MfWPwuYha+/exMIKVdSmdI16X6K0aiodtV5YPg05xXnoO/5G6e70pmVmBv7xjJCbfaVO
7aRscr4ql3OotMV2squtaTPySRwMJNlTKl2xSiqjXU0N7m6wcsxMpljbN/ENnkACnBcgvc+v4TX/
Qqtn/nVxp1YeE0/7akXTriwxv7l5xF+NEz4oQpi58sXvunJtuMaj00zm+dRxqFeICcW3u6pSw1pE
Ycg1lcbvDFt/pNnD7zP8Wz0JOO00KOZDkoOwilT93PbRC8TR1ygEy5dGwWfmXfyChFw9IkXKSAAz
4RexoV04dEWo8Mx9Yge8FUU0LEEbvxIzu8YRcMhG947HHJgG0+gIZWDtJhhA0T2MLNsHveg3zoC2
A70ymXsUeStwZkc8hjudOWVfIUG2mspc6fyG9XSA/luHP5mun/QhwkYQTnce+QtyhIWshlfXZzqt
zam4OpmMtGNQqTGzaAj6ZC4P6FMf4SipiBWUXjlUSyCb1aqqqAqigTFW/+eSMB2j5zKFyLcsfYCU
xnxytRAMaDz9n1ZGOkdYS8JPNx4jYR7waDJBjjUyV9gENYb3UTWkpzmQG9BT8HKPuv9IO81/LfoZ
H2c0aNs0TuioB7sxa2tUGHHlrRvdPfY2JZlZZ4fUNJjDBMW2tYuXUBs/Lep8c0JOA6+IGUTyXSTo
FoULPD600E3r77WnvfRQDaJcPotp+sZdNnT1d1U1IE6DifXq7Hn2s4vUvWMAjIJGP/1kNpqz9WgZ
BEO5GL+rDDdqCz9wVop0/r7RF8MkPlIjZq1n9D8oF3eTV+z8yD1XRg8BMITPXhRyHYzskrKO1Cw8
d5+jxQWF7ZPUQAGaLjKRnNb7TtepPgPWl7TKORIzDWQfMedMmjPOu17DnBZ11dcUOBNsQkjmHoVK
Qa89+pQcqPQ4DHKMvlTZjyFl7AmHem0CFoeOb56ngNs6NKctg8wZdx0VrAfaY9Jkq6uJmg1/AyCl
QgT6srPLfyhXCVQamCsrN/kGuogbx7nj1CyJUs8vYx8c+c6owMCtraMJhIeNRX5RD9bHPPTltttj
A7oMGT8/cH34BIcpc8GBj+Y/r/RelHLORj5/35X5LHp6FF+qyzieeJLmzsAzl6LlpNLnabSeP0Kv
/TIfsWjeRzfmpnc5wKQXfkQDJhvft36Tlr2LbTqrV3KRIKmS/kftmf3qQApwg9LDDOZLyOc8hu3F
ifBEgfR6MiRaPb5mphnEUi3zq5LMSZl4T/tp0F9E565J7dlVsvx2OxupgpadJvnLtJ7qwm79VUwG
Rw9Oe5zCd3fyNvi5bmmnfqyEigqndAXRfddE4pYG2NCwsDwT9UICk0JWpZP3tnCxxnKSiyOpcqm3
GyL3ykSfJZSvxIIp53vlTORbJ391rr9GLskHxCP9poELBJGO0Cezm7kyl1G6ZdeNFI6gplmlCVwu
vQG5wW4ByZbAryschIXrxXsFsqFFLp9jv9GU/tX0+lFpH27Vkt0QZhiYy4ksm2pb5Rh403JnhP2D
GN2DSFlQxUtLeP88F7+lUpdccRN0yUsQeDbN8quWITKsAvMogmFLl4Wva8DjbYjhPpH2BsyJIbb0
mImh/uq7D79aofp7A0JEI1Cus7j69sf0mrj6IfRwGYc6oaCjsXR0YhZxfr2xzV5rGnyysOratV4E
7z2vr+V2d4ZFu3H6lLj2PaQ0hsmY3LA90ki0Hxhn84ASr3xvv9UhZf7UgkbQshtt82+r1RNKUf2N
l4KPaoR6UA7+JUn/yTjf9QkyU6bp3Du1xKYRbvIp/w3+j3oT8LbHfKQS8QglMZvqNvbZygHbyrgJ
oPwUAxHusH90lGYt/OIpFRgRQs4ICXBMgzIXWydF+ihn2Lc5HWurWwaJ+jMrXJVVwUBAM6pZUcl9
RIwsjpqGERccwkzn5esyYw8bOl4H5fQseVas3uo3tJF7kqnR6k4YXx0DzUmnwSAYum0/QIuNBSgf
PBTbIiIXC9H7aULg4MXjtwGcl1QBNhxx4iFSArg+MOK2avKeOiyeYWZ9zOaVVuLVIlHu1wxrzmR9
wnKrfqoQMqeW1E9DPTp7z3hJNO9LGt5LqsyvtOrDNcpNT5rpBuQtMEMKdGUlwB9GxmsQlfYhirsV
ORMHO0l+G8DjGlKBCJTEjO/6/I+6M9uNHMm27K8k4rmZlzTj2LhVD/JR7pqnGF4IhULiTBrn4et7
MSqrUuk33KMqgAa6gYSQoYF0p9OMZufsvbZreiYcGHzdKHYNj5fc5OElxh9kd+3NlONjVrK9jofu
eUjH+sLvyps8SEBMlyGSooKOEfGGFBJD3UkwJWguWoy5aEYQYehT0Tc9yC1iXWL+BORtPhkzKcPE
GcvD3vPdF1vmFy1kHTPFhtcolGYe4DdqLAv+AiWx5z75Bh0dUnAIWFv4lgDZMkKYDHtm92782HQ4
aZvE3Qe0JXZFL9apV0ebrsKAkjT3aEyddd9R9gZKE1PoeHHwUvAgr8TSY6FJK5p6qakr9i1U73CB
AhjFSQXStbt07Mxcjt7VVAIRiJV+18RUECfThLjCLtqy2CfJT8VcOrBS7I2pyTcUsVGTjs25abXr
QKpp6WcTRTUfXcBIyQSg2Ze076HdVltYIh1E7kA715F4ebWFAD3feKH+VKTl6yia7QgSgf6tssEK
C9NCOIREw8NVL2xAz+TUV868LR59tWQbGuj0k2PQv4skD57IXLhTzWylxlK5HHxwodVzleWS1o/1
1mIn0LOeD3hCGVpXL6mXfus7Fzm/E56Xhu2eJf4NzjckRCNeqj5o9n7w2aqqS5v84Uoxn1oscheI
xD7rzgTN0aAWTOmcZQDzZkwlUgIEwBd5rV3gUQo/Ke0uDoYnK6Uv2Y3eSi9JJ4OHas/r++UiGf18
6aO5QN/FQER8dZF2A6cP7H05BZDynIuQpegCo6+D5NRnq1oF18qy7pwc5QlljDfSZBYhReOA+dv0
5idgoL2IgBEFsooujq2+xnqNRNV2u7OtVarrKkF+F/hGu7JQroVR+qWJu0tNMOeUGdyyTKJ+RotA
ea2/Hagi4NWDBGUk7D0S6Hup9K8IEmPS4RkLOQWCqWU81bbxajTqOsSOvtclJIKhCm46zLseEHxk
D34NIKV6jfX0k7I/c7PfuPMbon++ZrfCzh2wQFbfO5R+EdyQBhfpWFjzZqRzjWurtB8Hivfz9gz7
DlqrGFK/NgXgaDzFzsTjIrZVsFYDDxND3yc65WAcp1BJTbLfsO3oWecuiCvy1h0MDVpPs6pgL6AU
nBUujDgP8IKJNt0r66ciHNSy/NhYY77NwsoEhexsm4Bs0VFXT3Ajyc7q8QvEfAodEpFVMpIwYw3V
RUHxe+gpuWsZBZkKvQLg4f7cngI68cYVzfUR3PaEjI8KTk/VQtfkqg/KfKmV5i07jccmAopByGax
hiFp2CWr+fQB2siEzd2/oVL3lhVoXrLxoiE0dSS8kuoBkuWUMovtfZI93ta42vOqn6ni40e3qD0A
PKYZmDcE2DqY2RUzZmpqEhOG/Vx31gv0pHtCPdObMUI6DenDaoxdI0jgcRyJPyCYsZoUkDTzphx5
IrDOawiViT+76F1swlAXyC/IfaWmL4orA57dckzVc+gwmtoK7VhREMI5jNmGdEFAAIrtlSbkovHf
wjLZGsNYrLCPszlCBIjmyoZFzOZHUK/VUU6fWTbdt7Anfo/ir6Y3mMhG7HjUb1d6RG9ep3Cdwcxl
o4CXkqQ5c6GK5CHK2ARa5vjakE+9SOhi9DrIkzojvE6lCZkIHuGpDhHcJCptxrZfZDgB2WX17d7A
AccqlqdcYsp1S8oWzj1QMfbcWkP18lkMpO7ORls3QcFIy5JgbHSSKIz63t6YA9ce/0JYgIEuay1F
tOzi2mxvSWTOkJw5iAyQnOdh+yDQ29dMuovv3Kosq5AUR59B8LzKEbzMiP9IsH4ZrcyhITptmgjb
fZrJTTXl4hHJ5szYLTxdvxAaG4Ay4tNCWnqHD+Fa0Dl8CFrUUcUsFiXhxF2Fne3trBDNs4V6wyEg
IJuk/mRrsqFbSi5DEgIa8EfNu7fb6G4QMAyinGcdbDN6hPX0ORxITippnM+btgQQzhgsga+s2B10
mEqDmgEM8oSBb2UvldVeeg12kaQgnziC+OfC+8WsCLeGZQEld4DVgG1wwwKwhYRWkmKLAxbXRkAZ
T7oFIv7mgcwKxAD6owjnGKaAoi29jvsU1ZvjoXiedG4dZL2fAqgaVCrYR7ToQ6dyOGcK8gBRTXfs
+hZBo17ICgvWPCqtlc7deQaXr0RgQvt210W4V2nLuXJAto7PlEAEqonmHkNIu4zc/N736BlrtXmn
aXPUnYTRAhDqJTTay06r9HO/YUVd2iBgAbrcNMiFhSHhfYTdNpDmFuGAxwpMPemaddM43UXpogGu
KO8HtXGl2uTWcuBbD+x82yIBNtQWr04XPFSFvKehtwqc2Ft0Wf3ZaD97eOxlw2BQaX3TQ8chWi20
zlKN5nKssuqMhVtEOHfyDZc6D7Tya6/nBLvYdObx5yKas59TQsOxvSSvuWaucslTAuGew9KmP69W
luKWiZXzNEbFl6SHDBfRp0UNy42k+nHfOc6+B+gh436XdpIpjkJcZsOna8B0WTa6+XwSd8mcBz9q
oJCCKr9lj3BRRa+qKzdFfFsBMVkQmLbTTDZhI9XCuUTDytz9WsDnpY2OoT6ipGvb1gu2/hSyM6Gg
40hDz0aHSgz2V2X1X6SePBB3GbNg5aFQNwhpuk7DJsFWFie8b9bcV9dd2n0agm4P3REdgo15qG8e
u7R5qvXwcw+eCJdGvnawltqhIVYegW8NTBHNAv9K2eBZ6BI0BQVGq5IWDl33RqvyJcBInrdB3S31
UG3ygnmkdOWdALCsdaSONLQMQRqImUJFoW/gMb/SvI5VC6KCBU3sfJWJaqMjl8c5Rk9Xkj5pV+FH
+c102OZHJHYxsYFCzObUoRjPbIHDUtrAUEym2iigscEdN1loiBThZAsR0Pxr8BSP7K9RlyI1obBU
udMnwphhu1J5baRRn7uAp/WEfk1k+cCj3OpK6XUDWKlXH73kCXzEeWE3FzJz+yUbbGCanvsGfe++
7CglawG9vXSWyCLjpx3IvbRyPDDTsS4+BhLsWRNtJp2nMCugYYXQJ9q2sT9s4Y4t9SyiB6toslRZ
9OSGzqN967n+x2G0SBHxQW0Wxr41mp2G4PE6t/QNt225tDFtLjDfg49Hvp158YsKYFTU5jak9bMw
GpZKk0cuZpvoa5FL/J6SapzS0p3UK/ej1aPI8cxZiVrit8NLpxvaOdKLxpr7qAIoaVGzPxWus45Y
mOM3RVoZ4cMUEc2qysRGoYXGTjRqJerKXguC8fAtG0QjAcszzTtyo/plHfegvoW+N0Var6OSzBWB
Rxs3YIQcR2FE3EseV51SyS3T/2quKMrBuk+Mpn1o6+EVPsg39v8tz5v0PhghKAVBdUksZaHnuAlC
OS07BdnB1VyGhLRp1LYhawULPOZUVxvLQdkZxPI26nyoHfy6KbNHGRfR5yQa5rvY3rg8ezduVVYP
sdWu8jHYNdN16BB+F+E4WCWhSAjgilkhV6TnVXpCFcKpJHM1pWUWyi89rqdLIExWS0suKJp8o2nQ
vYugeEuE2HT0W+9lPT4ZNRZsA0XIwsJFjtjGIV7ATSPCY9Z+DkltjHMqfYg8drZ+4fSVuQtS51oO
yHnqWOEwGK0LmFDLbkwMpmL2MHS3Y0PYO1XYn4JEsCOzsrVmZdm6FNXLRJV6H2Bi33//P6KOeNZJ
2gqA5Fnbc2pKrWQ5U4+NQSrZ1blPD0WELWnmvkv8LIqaNnN2rcXajZr+1g3Ci1EHsjbolbHUqCkg
DQZ4hXTWXrWNR9OxdO6jgJp1KyyPh1+0scM1m2HaKi5ACEuVD3ZaZ8s+S6ZzKqa3mm4zEFxjNSK4
0MmKo9s6Thu7nfYIeS3Snzcffvuvv//3f70M/zt4LW6KdAyKvP77f/Pvl0KR7RGEzcE//755La6e
s9f6+1/967f++jd/f8BVVmQnf+UyeqmKunhrDn9rfjX/Oi5n/+PVLZ+b57/8Y5UD/Rtv29dqvHsF
xdB8fw28j/k3/90f/vb6/SgPWOX+9uGlaGkOcrQgKvIPf/zo/NvfPhiW9f1C/eM6zcf/44fzlfjb
h0uYb/VrRZju//ij1+e6+dsHzRa/G6aJvtJAm6STLGl++K1//eePBJpb09NdSpLCtuwPv+VF1YSc
1v7dFdJxKPpI3TGE6334rYZI8Y8f2Q4+SM+SjrSkZdgf/vn2//Ix/vmx/pa32U0R8UrnA8sPv6l/
fNzz+7Ms13OIsUeHxewqHd0T/Pzl+S7Kg/nX/1eNy0dNOaQPAnevRYj8As2zKnALhRH3KV0bIMYD
KrVy0pd4ThqDNC9Qs2noYppdwLPN2QWlYLvHcet04UqNwAy8bdXX11nRX5mUEOpU7fuy3qtghEVk
n1niKxbtRefUONmLyy6XSy0tr7qKBXrqnjsmIcRJt4qQDuaju4oB9Y7fUqva1CRoo8/+ONbWLq26
9QRHILI/g5fjAVWfR6I6D6f8wvfbvaaHu3qiCNoa4baNCFyE3kjPQB+sS5H1N2EgVvRg4efufTe4
y6FGKCd4U85lqA049MaAPfgixk8U81uathcWvsrAXmhUyxoe/3TxxwrZL2vJydzZaroq23Qp4+sR
cuiAzjIUE7mBxfkktnrPrsq8tHN2siNPiDTcIVY7N+bAzXLfx3TzRX+FPHHFNuGs64p9Mn2DykR4
aXdWKQgsEkNNEa4MPbsI6/4Ky/1jkqHK6vV9zn5qyNNb27PvvUF7wCH6iF9qoyhMRqZzHXE560Qh
4JCXSddD5WluG6hfJnUSpyd+znkDXLaCeLqzy/gWXPcXK0O4LuYuqvgkWaC0yNUHOiEOaht8KneV
Ft+WxMm4WfUs8ux2LHAiutHOZgFggZiGjLexO5b/M61NkReoadbSYHfshNoDVg2qkuOFcPv7/3yW
+jcmoH9rIvv/aZZymTmYzY9MUg/h62+bZ6yGz+8nqflv/pijDPk7g99xPcuR5B+Y8s85ap6IDGmC
h2Iq8hzXYnr45xwlmaOYtGBaOkxunmn8OUfJ33Xb8gTfE6AdOPh/Mkd5JnPu+zmKV2Xxny1hRgkq
dy5nej9HhQQAyapLbyO6HVRekk9ErSD3ds4qv+l2XrP3WrpM9CKf2LDsQhwwAwaJKWGBrKcvgxIX
4NIIp8BoEafZwhqQZhfIIbUx6hepNjxTmLjA6L3oNBZWRqi+YKOYzaUKDb3LBmKCEOHb+4a0XEpm
3l0sciJYoM4hrMwIYKirnafpFQ53vvz5z7DDCmr5rHSJdv3jV/7xe6lmbRXoQHcijUyOxYMjceQU
kbZuiPRlOvAFvQIPVfv3MLbvf/79C810IpUSNfew+3hLo559R1MjjSmmHq06mzATkd7u+xfknOMO
svZnxDBf43EdqY8+nEsWIs5NzsZi3QdFtcMA6C9KO3ophcnezl2h880Fuhu3LMNlFlVRikDBL3YY
dYpdE6EzF6AyUtOPKSSW0JgiE/mi1hq7btL1Yfv9f79/SVLzXM9jDVjDOO1rm0wxzNH5ysXFfdWo
S6tIv3XES2xtvTVuA2MTxo2+DhN5bzuci77IpziYnCuNHbCr19Y+wBOGMm9ks+IUbbccqffMuA8o
TUZ8RW4IFrGiepKtH9/ywNiCWZm2tSR4ycfigFJyY88vQk5FvYQN8hzK2jjv2lsrylmGZVGxNcnk
mqDCbmodl0kBHZ/YT1jSJq3cFFmrq6CYerl8aLtsM1Vo/0B+84Sy00+lNBQBf6N7Xei6tWGOvpZe
eQsJwN4knQe2OZswJAb6Ju16kOp6Iu6Tyf/UIVXZhpNnEaEITr21PyahZW7c2DiP/KBdxJWWL5MA
zVcQkEoswKchqVePXgqMDsaMeRaRoODNfU9Aim91W5qXRHcBtCZApYB7oPp+MQbtxvHaCyvNuieN
1+E79a1MevsSEzHpSSY2no7i+FKhd0kKOHIgbpFnAlg/C+dkjrB68AiY3ndtZ2/K0nzA5FtfaJKq
WiA81BcifAkjxcaNhTy0Rt3akbGFd40ykzN87Y0huJYjsq266VZ1qH8dfbol3VxgDl9sXDwLKDTW
2aBLAnJqcm9cC87ybTwM4ZPh5ZcE6xL5LpNzx+8itHPac2PH5DSXPbZcm8ss3blSGz7SPUVlYFh3
dqyDL2hxnjYwaMKAiIKOzJNNxe5+C9H9MRP01TXhOI9RF2GKMh2WC4oWgghwkhooVOPChu+pbAJJ
Jkh+bDdR+otoFVbhahpngXtFmcMLsV8aHDMukgsS0WCpUuyyslkb23NMg3FA/1rM2AqCf0p3E+a+
tk0Q7C0yT7zNXsiixefnukJcoXNem1E0rrq4Djdt58drLW+uaVaj88x6LAwScAI37rCd/G9Ulp2l
b6cf49pcScg6l9lgp+tEM1NgJiN+KlCfieGsQKPrWFXBYCH43cjMbC5srFClfutW+IWp8uoUrKdt
KOJqF9RXONIQNxtiP7kBnsbWOzNcTGrcuvjLiFQm6gkAVBSvJVnIF1PhnruktVJZQXJI/RPSqe5z
tVoVXRThtabR164z1B4efQPumPTLqOf5IizwU+S1Z63rGn2p7kHCUYb3ZFG7Xesk8G1ydvXLvgPF
GRHyigalunIhCICs1gCBxs7VlKy9G93Vr6qOqYV5JOke9RCCf2uMD2RElU92J6jeUnGjDL4ftRB+
cKFBxnFedDsmGM+nmd93oUbXXtvSjNFRKVWP1ABRIJT0dhK59iOSc42BjyiDq9UOQq1KhaBVdGSp
EV3jn+dKw6vqDDd2Obe1QDfSIZY3xhiOS2ohQ2lhCW3sgnqmqa+njE1oVJqLPKkIJJHWBr/PjqYe
SAwCahYCkQa649RYRQr0itbG7tkwS6eQdVU74YSPeFHhFoL7w9RgBLsqjrcZKhXH1K/p1Vhrwslu
WKfehti+t5Pwtk7dDWembauraewJr9LUbWG3m8pTHSRLzdzYCnwTJPICk6Xtc/3VQIsvj3Vgwq0o
1xNi36Xd8XGQARLeJC6fr5ELJC69eOUx123k3eR70Y1meJtiJDZFttJfOpIY+siAUG3agKFdrLtC
YssXPqtyhzL7WW8503mKcTNRbketnTu5HQ0Nq5dvgFmagrWo6mqfTvOGwJ/JiOSNFR38G2lOu86h
JAPzHjZQFNgbWZKMgrMz3ND7W/gJGDmbK37mpA70Ye0WvZ2FOYWGI8uhcyHHeJkm7YM3Z0yqjDAj
y/ChwFLRQRjnbcfCY+tPGuJE9aLxEviGmouurncvfCL2lP7WlxX9T0TccKzFAHwt3/SyjK7sIllH
rvs1SFcx/a19HLt3bPDBKpsWPUbMaZswqs0zaZ5LC6pkFnNTSZFyBYAF0DYty3PVzTa2avpcllh5
gzox6bTG9/WUuqAqCgwrZrPWCpLdYysnHGLqH7thGpe6Yz459JIWeq6XZ5YWPKJb3baBYV+6eJ/P
or6+M6wupV8RT5e1Vu0AVCMCTqOLnNutzqGqMyNsHeMBavYs72ifgijQrgE73avB/SjR9NyGSNwA
X+DysksBwjhDq6Vs5Nh+jfTNSdd0Sx7SDvc1enOK6hHlp9y67NxMf6wd0TM7UgIX2chmCfEFvlN2
aUjEACyEaUzTU9Vqp8XjEz2yOYJWB6NSE6rYAHDT0+hW5FG7SV1mRMppm0DXArZ2CFKHtjgHyYQ/
yQ4WteyxZ2noSDD3EJLs8eiFlbMvi5F6UF+S2WwQR+vlfrQi2RHjmUBYambuVlnteWvLYdOUXy07
VGvpWc9zJxtUBmE4Wp5t3K62NggAN2allbthXk5185cBRS/tDmsK106hPXqFP4fHI1ug6OShHosJ
G4dsaZHO41o7pVXpkvo2Rj4vQmUNNnqHR9IDQLo0WZVsxnx4BdJINFhanneNS6PXoPZtYHZfNMQp
VPA5v5/cHrs25eE4QGjsHzXXyZYqw3F4RtU3333/ErmSXOCoJo/JpoE6/4tUNbWsoDEQAufNYQD1
XZZkoPecBkn397Bp1JD5zhjThUnIMNBP2ulOKy8BWuEws+vW3UYAds05ZNhN3GvQyTNdKt6T93MF
RPo6MwCWff+SWN7noC2/BsiPiCzJHqaxK8HYKuy4VEpRQZwXCrCnAklOIR34Q1vuqBlXKwaRPKum
6irqZzOZGJ4CTGfrvIy+aoW09kNqLuMyJR19kvdeAx46IgJ8nWUs4mwMgVnsfguD4aLjIQocZYY3
gv/+/i8DV3XbI1130vit526ZCWZPZUyfSYvpoybqYx3TnDHB8i19p8X3RWvNiFp3KawvhpV4zImA
UAWQczLivpTA9MEO9wAiQoS5WU8eKdUJ2vyBeeZIcoDHMKOEyIOpHsUyB9m1bBnw1GTtK3rp2aKV
vIhhIF2KFQ7A05TucKPHlzr4DY7H3M+qatUmGY+WovA2vqVtrJLYgbiZtWMJ8n0R7KC9xYhj1vXg
EPZYMJOXnS7n1OES8ZiFGhVZEYt0Q4J+avL6Ou3iR50oBTAbipRLT216b2PnYrgRcXBpsf1YjeCu
jLocbpy3BtDDUkwWuC1AihoEDwLASrWeCl58NAVXuQF1gQgnwE46HQ2fVAgn2SVjKRZuV7G2hjNJ
YJm4c1vskUx7jBkkZYa+iRssIWHPcWIlV7k9IoDjDxJ9RsuQraPTpzhbTb3BHK9Fb12hfRFe9iwV
efa0fLdVZpBPBrDTqAaaoLo/rLBYiwVpR5YFVba7L0T8FjdMvmh5aVdVjE/i6FVXoBKYvE3mtg2N
AugWEYL2s6HCbB5H1FoK0z33zN5e8sRCQtJkrKiUq62TnYPKJ9cguAmgfGvTTh8qaZgotas5t4cT
VEQ6JIrmsGzqgm9pG1SHBIQ3w1UZjfgPoM/B9LC24GlchE31RSqaEoUb79wSLMECYoFkDBMm4cOb
LsY6Ye7FBTWAQ7DHRiymim60FYJvZqz4enGeieSK1W2xHPqX+UK1Bcea3zrrRvRqWN2DDHBVU9Fb
z1A9tkEHyV+iDARwC8E6h+k23714B4YVhpWqfi4G9ltUpPgmAW78ntiVZv+1kfbGmEYsW9CBFlNS
4x0WiLsMNOR2MnPstAHIxKZpuRebviDqwqUTbJH2kYT07yo8nmZfsZ1j2FRa8lx5tOCkRHZbZdpr
WelPJrl01JNYXPdVSrqBfTWiJFw6hOqUBkFKAQ0+cizc54YFy0KinUWYS1ZmHuNWi9++/7I/2bej
fV3yDRIoENOAYMkca+srF8huSBQ3oi5Q0QRHQkZX26aWrM20rzpdcxqaHJdp8Xz08ADlNlfcarmN
OvqWQfNQTuEbGwJyDwnlS2NUaDRNFrkd7eruydTr88xBfP1/peh1tJ71vuh+tMb//2BpXjinil6X
43OePVfvK17zH/yj4mXoxu+GYwvp6eAGqF65/yzKe5TrHWpW0pPS0C3TpvD+R71LuL9bpuPaLj9n
D0Pd61/1Lu93W7cN23N03RaCmvp/VJOn2vau2qUJw6S+LzzJy31f5Zogq1SybNW2wvTLhirJPimZ
s8d8dx3+aAG8L/n/tZj25+Gp/70/PNjhoEx06sBmEKsLjeIStS9SM0nQyz2jOTt9lvnF/tlW+PMs
89nftRNwQzsASRy1xTtccoLabT6RD0F8lqqFaLdtaU2IFyKNmLHTZzx22ebvvzujGGIL8ykRdKHm
+eaCTrzahyn8uuXp4xtzlfFHb2nuoLw7QdnEVYiCu9gOSQXhsWkNu96SJQgjqdMaf2cEVv9K7TJ4
0NK+gRpoIyBxVRjTOzVF9XT6ZRx7mwd9Gg3NlUmSVbntVFthk4iLMoXHPSIROn2CY/fHYZGVh36V
ko++lYHs7vPeNd7itEQNZQczxunXTqL/9VoOKgYnyVJ6W0a5xU4/TN3rpOpTUpMq+HynT3LkUgnG
8PsPDN6WO4DtL7d+Y3TXLuUvwEeE850++pHrJJg73h+9iFTT8bQstm4VmY/JSC16E+eug3/a4Vm3
OX2WY+/hYDLQAw/Hk+sXAK0a+lwUD5Z6mkd3v3b0g7kgjrUc6H2stgUTzi3ugrInbKPClHz6+Max
izR//92YMXI1mKNWANdKxqG/DiJy4s8rLfDlqpmVKOdjr4p9VcUzekO3Zr0eLHd7Z3osuPa0n6go
++lM08ynTKGw0OZNT4iMIPjJS5xvhh+MajFf+HevEFUSaCuHicqfXOyDbaHX4SoBlJ2tA4TjxZcx
NAP49n6uJJzjJsEWa0Ziuj19heYr/aPTH0wqlhnO+uGg3NpF5e760TdvJxfIjBoR42h56309fZ5j
95H469tsAcgmcR+XSCyC/C7TXHSAIbFt7q/NvuJg1ggiNSX0QNU2JZkKBo+RZ49OFro/mfWO3UcH
80VDaBQSirDc9hX+GvIo43strOIXgk6yn8wWR05hHMwWLd6iFEU+BndvpBqTahxZr6ae1WjoOL82
nI2DSQOvPsnyoau2cSSoekWWrNE0ZvM26fTnfOxdHMwXPGzRPfk8HsxCM2r2RaSoLNushmqTRHr8
8dfOcjBvCF1HLOxYahuybEcoSs/H3dfcyikd6RYo9+nTzFflB4Pj+6zybmzSLGocJOj51nR60DSW
YWJPcIxhcC7z0dPGhS+GvKLuZQj9tkvHqfjFe+FgUuigliO49GcmYJQTfWog+nSaoURX7gVh/JO3
N1+tH729g7Evq6FvBiI8t0Gi8mCgmyULbdVrToZ/OjWiEY+y3YxfTl/MIzOAcTADdC4p3MRdldu2
VqgFfVWb/mpqw/zx145/MAMMytGliSFtWyUsrJcxjpBvZqoH7k+u1rHXfzAFaATpaZR41Bb9PZxA
FyEfWQjp6vSrP/IY0A9GP9kFIqt0YOIwu0Ngn2FgRMMK3l7jPKaTOdnbhGZUTZpArNx9Uip39M98
r//Zc+DIuNUPJoZcBJ05V3q3mupIds6k+Nbr0xAsssbVfvKsOXIF9YO5wdY0xy6rkTV5VfQBdcfe
3PW+47z92iU8mBRyeH66IzOCkqMRkarZ1qaHVVyjnxUUEbwFWUdAinzfBUrVJmPy2QHj/nL65EfG
kj5f13dTRThEFJNMFho6mQlo4+06DKmeGONwGymt1+6dENTV3emTHbuQ8/ffnUxpIiBMhEoypfHp
K3yO4FGvhsn/yRw+fx4/mBf0g3mBGroWlUNTbpt01LA86EDIGoAudYGJpXhMYSOffh/HbrqDKSHz
FCL9+aHtIhVs6Bp2rbOwixKcV0R3oFn+2mkOZgY8B6VtVh2XSweD1zrlY+MiO/VU+osnOJgaZOrH
dVny4TceyXmgU+YGnfS6LNxMfZN8Pf02fvyxoHT566c+U+mKqGBf3tM7zx8NIvPCFXR9l34QflMK
W72PSn/ITV37yRubb6j/eSegGvzrKedIdHJBWJ/rsZHfyTg12qXeQab7yZ324xsACeBfj+8p6l41
xI+tGgOMo6BhifRxldCxcNeDad2cvnLH3sbBzBCkUonGN3DwdiBCvNom+KhF9XL66MfexMHQL7Iq
U948GnOf7MDcwWKAkrF5KMYw+qW9nuvNb+zdgPftJkp0l+2qneNbgCRQrqwGl3EdNevTb+LYJToY
8wT0uKVGsXar5qIqfTZ9XZUANk4f/dglOhjoHSM664KKD6CWci+YTdKUhrEkmOInZzj2+g/GeEgU
updp3KlREpbPWCA64HFalD+dfgPHDn8wwmeJCbvegXVzNhbXhaWNq9ITP12JHRnas8z2/edrT5qh
BBvMLfGsb5MfF4sSiWYaQUSzGv8yByh4+n0Y8wv+wYieK47vzzTmSeo5Rc7nnMc3YCk+uf64Fm51
AzDpQnUg90PxxkM0WTgGoWanz3rk6rkHwzzWB596C0SIIY52XqyRTZ7cnT70kTtrVhO+fz+NWTf+
kDKDhLSGV4EHi91QNM8r4O4/Gd/zoX50yQ7Gd4s11hdGi4Or7TdWBDm6kbV9LgSuNdssP59+I8eu
0fz9d0McGgI4bZ1r5IY6Jo6BdDx0JuXy9NGPvYeD4e14oBSkYqlflNE+1uwY4r+Il3zYJAl7k39+
+jTHPo2DcZ7bQYdDkk8jwNQJHt/s1TUEEISHBDSAuzt9lmOX6mCsa2gR8KBaxdZwq5XoCU61Wf3/
4qd9MNJLqfBw1MTqutiUjWmfg7U1DGjtov7JZ3Hk5TsHgz2kV9l5dq+QyVQYLLMJLO0+z+yq356+
Pkcqxa5zMMhdq4wVapBii4NXW1SRaHeVmrPYStQPQyrSO4ly59qtU3NFx9m+r2TjLS08Ox9Pv4Jj
b/FgwFuzAarKC4YMBi4mfVzt7aiHF6ePfmS2dA7GPPy+titSbmYhM+Qz8ewMRDc5weEjGgosQFOY
n9U0QCY7fcJjb+dgBoCU4k0y1DlhYoD9m4Y6RnLTMFrXp09wZNw484nfDX6rIhfemKcYzyYkPfat
YlVEjXFhxW6/OX2KY+/hYAYI8xqrq097gvBNCAngy3AY5sFPBv6xj+Rg4DeWSioY2TlvYIrvCc8j
YQeNHrCoTT7mXxNazz/5LI7MZM7B4FeKZOdeq/kswpHpuJ96+qCyhwdlBo8DC4rV6es1j5UfzPrO
wTxQmPocNjlwvYQvtg0hh/i1i0+5Ge6sxrudyrHZgra0Pp4+3ZE7YO73vb8DsrqTIS43nmORIrdu
HAyszfngIp4pG7/+tZvAPpgYJq0DMxxw8QZtcBe4Hk3Ekqbzk3nnyC1mzzfHu7u4mXF+OMOYl6vc
WStVtOdeA6vs167QwajXK79D78zEDAARMUpeWViBrHDruJgzf+0UB+NcaIXVSoOJBUWtcWHTH7gp
YFlDJcgLY3n6HMcu0vz9dxdJOE1sYKlLt3WNPztgm7sanLz+yTvA2PXj+/a7z+rd8UHBksuY1Dna
eC+/7ayAM8Vtss10d7oQSVtvWguVFug6xSITI60Lu2ihD070PGhhgwLbhfC4LJ0KOHVSYdBFairN
uxqjJXGwsesQ89f4/QNMPWMHNsHcaPgrd86k2sd0Vqj4ejfso9TsiSupxUvb19VjV/UBiGETA9gZ
4lZyajoPCTIRKj4d2VTrLqEQW4jqFUA14I3dGCDMSaNd3ppAuOElq10r02lHRlxxbZDFDj0iaj9N
uUOeom402Sd4NfIa4/W0rFMbFREp0+XCVRkqC4H5eWWqJN2lQMOeuqFsntppKMTKCoR9nfRT+hiM
1pcqHnSgadFIEG8af8nG0P34fzi7kuW4cSX4RYzggo3XXsSWZMuWF3k8F4Tt8YD7ChIgv/5lz0nG
E5sRPFqOIBpLFQpVWZmhBtsDIP/qkjbIS1DwLh8xQQSBNJbA3Rn/kha9TlBg8h8ha1AAeV8Kiif5
XN9FyxJ+4ikR//QBa7+yHKpOaOa2BjkqMPccJUMpFwyYUQ6iQs75F4gIA6/GimUAfkto1UI+RLN/
JbC3D4AUQjy09MQEgvRcso+GNFAchQjFs5Jo+zzMgJ6/VCzq5nsvjRt6AB+1/N3oLN3KB6x4Ker4
DzsQIhbSVheNuvPJqzk5jW2szpGHhqvb9rEWvFDHi9Rx4S1m8MsL5B48YPcB/cuOy8LLLgGZVoDi
mCYiuod4Qi+TXEiIxDSLZ+wFSDiLMxtJsUQbP+bqfd+4BJhzrbWDhVQvaKwvrVr0F11DUw4JzB/S
9OjgyXxwsrWmArE1abv4SfYt9Ndur8LKQjPnlpuROqgzCCRc0FrgJxwFursGjErg9iiHDW+9NoRz
wdHaGNB6Zg2UTnXHof0KNfIIlc7vYkhzsm8e1LnWhh6EYeCCrC9gbAN3dBnpf1Rc1Y9L7IFr6PZa
rXjUa/vqa49aBgUIB0JSgt55BFkTZKFAH81H0X7f933nVtDNkgFWNZcgfBSQ9QZDNmhA9dbbeOWI
Uec+gAq2QWtGCPIeSb9BpRLst+DSP2kB7GVYNshjl2BeHK7/LPOKbBzstTVzokEJ0VwNPH55aX3Q
/ubTjG77Gp3st1fsaqpvmM21We/1joxm8VgXjECnVHyxALTm+h8gnIPntItI0jMDTe1urMAjeHu8
laNMHWvxZGfBobIMF2IhjgdpwQ7MXiQrBAj+mqp8uT3K2po5BhPQzBSgeh8u4Oymj7Lk5ccA/H8/
b3/9elrfWDPiWEoKwDl6pFMNtLdiEJcF2P5Kqw1qmGLMQXHatDl4im6PtZYFIo4frykDOV5eehCp
hyxJHLUox0GsF+S04IxLvw7a3tmsae9HRLuG6Ofbw64sIHE8+xKMaCSC0AqeBKVNGuV5CSSO+o1J
rRwC4riBgg5xJuuwv6D1D32IcSUUPQt5xZJWlZTNxjCra+e6A7DTQXgGnXIkZiOoY6qu+2GKK+ev
8DmXD+aaAQZbSFzUyOCloIqGnlaafxzRALls/IjrPr1xWCLnwLesrkYU5oDy7b3h72y50inyLlVX
FSrkFSINvQzQR4BbPSB2w6jXdu/691eBJSCqgQ+q0PSiOjTdBYA/g0R+y7bWTn/058clKBjxnOvS
S2fB3FOgTeE0Q1sFuHINtYT42+0DuHZEHL9Eh2ykIP9Af88CewP4OdXfy64y5NTIijzsG8TZG6Eh
V4IsQZyQDMx+EViV0YWH/hRekeZ0e4i1rXA9EWhiq04TaCrKenphUeS9lzbmG/fdyl5EjieylQyh
tw3qDskD+tfUAHSEuD+E/gRg1iApQ3ep127MZGVHIscRoWsXXJDeVRmlztgJRCkQuvDATaRiEA3c
XqyVy8iFswYRoAy6Nepiwf2egYgKxfMHII9qk3jgfNTnDpn88d4axCb7Rrwu7CtLGSoFvh0wZ0H0
FUp49UAJPbQDdKxAtAeKjaNfgqwK9UE2bYHIVg5E5PikyYq0TGkOxcMCgJ6jFpOG6mHkD8HGDbs2
wPXvr6aU9lb6toDD7utr5yYBDq2AclIHRd7ba7Z2EBwHkIdL2Le5JxNgZ/VdERfxBQJa9lHk004H
FjnW39GwyUHfh0XqoKk2THMA+uRwC8CxtkKOTVKScebHHmjXbPltmnJccMzUGxnPlY+7SFJIdmUm
JGBy9NCU+4HOJkZLW8w31n7t644RFqj2sEIiZeBxsC6CqjS+aB0E59s7u4LBFFf4++uzE6uyor6s
wgTCsNVfmqPXJ2yB5IXaRQEWA8SCM7fANkbg2mMtGn2bpYwfeD5BF1dk/SWzhbgj8fQNEk4bPmHF
xYWOhaI1049ULSqIVIFK4dByibaRMFPPRVCw35PKCrZxU6+c69CxTFHOBuL0SMK0BL1GKZiZ3nM/
ABuBzOS+4rCLIK2hBewBRoMUD9hTwbrg6Xel8cMvSi3Dv7f3cG0WjnUiKQOwATznhRgkYjRnNaDA
JXimx3jc2JK1Q+hYpwyNL9DwkF9MDRjIXV1a9LwpXqtw45Sv7blzL1f9iHZkiwH8gY8vdGLRxUO4
hP6+gn4AF/wWqGVtIo4jyLMlhJOR6NYsesib0CaE4Cd4JRa+sVIrm+ECRZtQQoY2HfLLBGKwf4rU
J+9AiBcgk1uBGXHXhrs4UeS3WsZKmV0kaM3uRp/45QnarRT9cw1jP/YN4jgGDtpSpPQkdgRsq8Bl
sDqHiC+fr5rFSkT8dHuYlQ0BUdUf/gc0pYMf+ja/RGMLDnwz5mjC52LnbjgGXjBSqsb2+YWKXLzT
09J8wDsRIsJ5x/7aN4HrxF5dviEoOwrQFecXUD786FIkThSYNfZ927HsUhnNQl7ll3oY2o/CgrfF
h7bwPtfkYj4NxA9B5Mcy3OWg7wfJAulByjB7IMeP8wAqo/sm4Zh2rsjStS3EcJmfor+5EEKpY+1F
Yqtku+I7/nsLvtoBJGzB6weC4YtU5Ec8LMOhL/J3xNonM9lw46pYyQS5ENCWp0LMaErBLKKnJTC/
TU2g+C7HUyeCbwP4QSC09Jl4y5fbq7biR1zIZwsOLiDUIvBZQugC4qBjANprovTf/gya6dtjrNie
C/m8EsuVvYcqjV3i+rjIhSfgBlru933dsWwb5qENjMouYQPWk6DGyw6F52hjfdb2w7Fs5fFAsVKh
wrRAFu7cWNA3PGTpSH7qABDjpwryyc+dTeO/Z/CJdPlhFkjWX25PbW1zHJvXhWdaCG2oyxSE9j7s
J+9ZT1P2iD5q/vX2ENfw7o0kggvzBLXIRAtAiwCdgYSv4L9rCzJkNesfMbiQD6AgKA9ktvU+I/XD
P70YGJIBakFS5oJKiDl7gRm/xXOxidVfO2mOD2hKDwyGJU6AR/L4kSqwhepJNhu4qZVH5H/VtlcO
wMqOKvSWq0sF9freVh/pME8H5Ud/pQv/Vg9kY5y3t527GM+WWU10ijxIAwrn06DB/uFL5EGsgfT3
7W1fG8KJ9qtxBve2D/ohaMBCAYfFlXxKuytNjwT3T7RzFOdu7wkJp7YfkGrx/e4CpcOhANV8NUDN
dS6HjQDi7T3nsWP/ZtEtaGNnEA5E4CFfhu5dZOZ9qGF+bbN9fetylLMziKt7CapQYHnrMmjSk/yU
z3LD/tZ+vWPiYOUBi7XAAOHQpODX8Pv7wdouub3Na193Lva+bM0U5F4MbpcuexdBoOm+8yCFse/r
jjFXVpULmrdA7qArdschDwnAR1+d9n3dsWVwFlNUimp1iXTzr2jK5ihYsJU7XVsYJz4P8wkNVt7g
JTUoR5P2KofJ/SnbeKmvWJeL5Iw6qKCOErQN/RBd9bH5aLuTBy3a9KBTkAztW38Xxoni4GLQRYNc
BovCyzRBJ6wZzLgrKOQuXnNET28ExoA44RAAP0sdq8RUYb0rQYpO9j8NKxBWL1pKOKC+Q1BAp1zb
IxegVgHlFK6FjSVa2wnHftUSgqJQw8+xmf+rpqo4hG0A9jZvq3K3cpCujLp/OIjRDqjLZurS5yAP
CcDtduZghN7586M/v57V+dR5kF9CuSyA7BQZ83NP4xYyyZH+uMvMhGPEfNEgkc4jmZgWbGfol/82
zDrY+fsdG25aita4BR/vApA+ifaRVPKFAPt7+7ev7a5jxXJsAGSKS3VpgSW+H4BpfEQMtlzsNG9h
pVeGcHGa8dzoBXRaEuxhEA2b6wd/7u7Lq0D87SmsnB8XpalFD532LIuT2OTFO6iyziUEazzIqO77
vnMFd5ECcV+H27ErLH0ZdEY/6W4w531fd6y4JsTENgWrf9ov6h2HSOIlHQEpvv3161f+Pzbl3DHe
SsxmthZ3o1eDJgsAIRSFrjR3eftQq6DZ8ERrO+BYcAiKdBNkLc4oaAyAfG9zaCBks/V37oBjwyHo
ZIAe6XHD10V2L7PivVmy7G7fEoWOg7BY7VDiCggyKBrWBkpUs2TPEzzSEdQaG7mHNSNwzDhsBWSd
0Z+AQ+Tr700blMP7oUqhQ0nx9NnqOFvbCMea87KNJgNduKSEtzgaOoLeVnG7sc1vB+9gTPlzpVg8
zQQ9P1gpCpolWvfRc5d5NQQu8nNdieJrFwi5EcC//ajiLsKSViSMZw5kUppn2amFDNxDDBzTPXQ0
qzMLagNBuAjkWCWULXedAxd1OddwhURXMiGUfYJAAGBfpbrzdfcxi0F6dXuQlQ1ijrVjTf0irlAT
DEXWnbMxyE4lHbfS8Wtfd6w9glBymZPUS0D8Gp3yIeanqNTRRki29vXr31+93Roju2gC6BACcy1P
JEPj11RG5dO+lXFsHACXvhUdSm9RrahNkFGGbDPaxnm+keRYARyALujP3w+RPJJyiSMVyen72MTf
dLx00CRbHkszgyCw7k6tCb+AM/AB7GL/3p7Wms04dt+ZrokXCMAm6NsChajlaNt50AqcmJD6TCGH
NoO10j9mM7XhxkRXXA1znICOParrzHgJpM71xziezMUnXvcpqMBqentWK9eKC0eLdBYtSEHGSQZp
rxi9VWEFvSw5sO8hpgNNuKXfWL+Vqhd3oZKdkPDPC6KHxu9Y+qmbw74Al+ZYzR9bv6s+So+0wX1T
1O0CEiTeVochZCCkFxCjlImqUAM7z0XtT5/UmEFdo2RpBknoKN1ETa3YhQvHkXoG+RmncVIr3R+q
AISXuMu3GgpXdtOF49hZ9xRFRTyEohFqv+mjn40P86T2PVFclGg/zEiWKoLzCeD/370u0LHmc928
3D4o16vhjfjDxRTGQQOpZrDZJVr5UL4lP3vuoUCRf8kXCNmDmfVZ13P75GXTrkw5v8p9vHZSpIW8
UEo60H1H9ecltU8Qfn8yXdHuc+AuzDBCHb2CtHwM4SD0GYV0KRPPg8rp7eVa2WzqOMEO4PJBAdWe
2KU7ZpN4ZqX3jJf1VoJ/7fuOCwRjFzUzn8Au2ZWfxqC696b6jspuw1jXPu84O5NpQNxFgThNjuwg
piYHydHYH2zX7kNocOo4N2amzOoGMxDB8CsLcZBYvxHerPx6Fzmopwgk1SM8jSdBmMy7Rl4mUkMk
e47Vxulc8ZsuXrCZ8IqXfo3HqEn5F2r87BJxL/7Ie/uTFdFWsXzl0vlPf+HVTR01shzqFmgg5avg
bDsIbgHK2RyjMNPnMEdHZ6jGrXt1zf05YYFIU9mRvkXysE2D71DBqX52meQbQcfapjgWkcsBdboQ
HQIUrdQnv7HLEbnEJllYuRX4rU3AMYqYqxoYbimSlrD2C5EshKY75JJvm/TaXjg2ETJSm9rDqeqX
DmQd7VhDlFtBQyuP1XSCmDzIL7uZexseZG0yjn1UXggK2QkmqBibk9628IDQ5j3fnsx/des3/LmL
acsmFIGNKuHP/Wb4TY0t6T3xM/t7KVAzuMvV/DEEMSybg+xjHHVc3YcpxCOPNp5DEHiz5Rcf46J/
l7cNfRd7AZR2oRE46tOy9PRLNgyCbPzUlYPjIuKgIErH1lYiQZk0+2a6PP4MKCvUjdlg68vt5Vgb
47rnr+wMauhjVWRcJlVGxruYjJA7IPUEMexNTNHaEFdP8mqIMupUbpYJpmwgj6di9dQb/m+o8o2w
e8UjuYi3QpB2oXOAV0+vzlOZmgMSKAukS6fnEYQMp9sLtXIqr4I0r2dRTMEiRY4kBw8gvlRAbRjc
7rQ77vu64yMmzXNoUlOZINWBWKJSkGL3effp9tdXDNiFu6G+XnPZjnFSECg9eZBTBis9dBP5MoMd
nSdDoF5uj7S2So6r4EJFWWXhtjkoTn+A/F7fhW0qP+/7uuMZRtIYD2SomIcSL5S29sMoRfrl9sdX
jpELrGsnUvhVgGuZpeHjXJt3URQ+jug7MxLi5rfHWFkel6hxYB401meEXh76PO446K/e22WkX/d9
3bFlcMCEoZ8j9IojUiRVnkJKtZXx+fbXV8zYBcrZBUpEpB0BZZWT/haBb/JHuIzeYwea+a08+toY
17+/chVe1ixsgGp8Ysu+vIe2xnKw9KoSic3esLS1IVw7ruRcNzUVyJWVDxRa8CQov/OqO99epbUd
dgzZkIC2RrdxUi6MP6pSl/eyLfx9j9bQuecFWkE6ViD4guIUebBgRH1vwNB0XwUzwC5IJMXJ7Wms
rZJjxyZHGZV7FVK6avhRmeovD3LMaHbZAhGvPKpC15JLwLBYAEZ43rZ1c1wo4OuHrKO8Tuq2iGNI
uUQZvcf++P2dRJfBcOjqFrmG29Nb2SW3hs/kQmhgU540IaJLCM1776pW9h/3fJ25lftOQhIoTwlP
rijMU6e86LR4RbBxY6/4KRfzFzNICYa9wXXqqQzy1dD7RhkNOjzMfrFIL+6ZA5y1Y4kj6wPpLQJ6
Um3/w+h5ufjLNG+8U9bm4HiqygY2g7KbSIhX3qvcpkfGvUtcogNJkXQfzJO7aL958sKKFKiqhKr+
0Jv4a1x1T60Mv4wlgH/71sn1WCmbYogoIPio4u7cdJJBvQZ6QPu+7jirpYEIVS8HOKtOWZTAq/Cc
smzfXR04rgoNPIZVoebJZKoBkvdVVuYAfoCgc5+VuZA/Zaa5msgIaanJQk4lG7okrQr9Zd/aOC4K
Esj9tIQQrhrnIXxHiwWawVOwjx2VuzA/ZDetKqBPmJi0ye7yDLo0ZrDVvlPj4vsW2Q9jzLCvtO+L
hA1tmFz5XTcKDyvW5aL5BihHs14okTRcfIxKaIMPffye8GI8ziz+vmv5XThfRQZEG2XHk04O+beg
TaNnM7bthpNbuX/869ReBQJ9hNxFmzOGXnrPPvMw7U8ecJCPoI7qN664tTvAsdzQH33T+ik83CCi
4VA1EHVjUPHeSlStfd+xXX/A23EgEKAQxo7qbPs+MwfgH/uN87+2RI75RjINOFFIE9ZipN8X0pDL
XAh139pFPd/e47UhnHBDK+hXohcCVw3u3s8jyeQZbV/5KZ3aLeTp2io5VtxwEkP9Bw8GGUKpJTcD
hCknSPzensDbX4ea+5/HaKrh2YbrDRApfsbD4e+Q+vOGd3vbyqC08Oe3STTbMrd4OZtKj9CjisP0
PgumMWmsPgY2LumGs3h7FyCZ++dAkxqLxW8xCSS5L7OFomLbfY+r6Oe+NXLsoJC2KjU0H5MZxKEv
VS3y/E6LsC837vrrWv9/vgVarn/+/GGpS+PlyE1BP/PkeeSdEfZXt5TfUbO+lGJOujjYGXg5JhHk
qgeslHEkDSMolkbQsILkep36/s6tcAyCexIdCQ3eJ50NusOUVskciDN0WHc5VRY71kBsVJtx5rAG
i3zMKY01UFEg+CX7lClQqv1zM8aiF6XuBQIvPtWHrvX5MY3HLXKslZPqIt6KCCgZoWDMKHanx1EU
f80+/cbROr6x/is252LdhmjM284i9o04+WTrYbqrwdDfaBbde7O/cfesOA0X8tYVGjwSGvkqvXho
ooIM4dGXEJ24bW7/RZ9v2IOLeZNmZmUlDQqPRZwq0ONRcDpZxaFDygIw9jyKAForAC1DvqGsBdgl
6q5kL20be/2/aG8I/1KmBfWrJKK9z4GE+UVIHwdnEZtqX58M5Gj+PCbo+zVaQOEhEZ5ZHuKKCHsw
1pit/oaVJXYZteaCMGgX5hRpogLJFeHP9PtYBpV/vr3IawfR8WldNUYThG1FUjfoSz1x7N940LRm
46HjUBTZuAJWpuHC/ihIAS1aupCuqKfhq4zC6Xu1GPaybxKONxM9cr9KhbDVLn3CkUHCLsoe00x/
uv39tV/vOLNhnj3WDrVI/BJqwFic6mUAsdaG21/7unOEBMRnAh94oSSNOhIf4zhX5tgavsQbhrQ2
gOPKspGFZQuynQTpp/g3AsP5i6ij6evtxVk5QS7iD0JZZgGvZJy0s2gfItP50L6tAC+Ugu16YjMX
9CdBs4P+hBTpOlkojYYeALMPXZFRse94cidCmUPU5GL07CcNGFESfpUQrKEnvbH+ayvkhCWq43Eh
R4Bqm0JDIDXCI2O6Aps3Pn/9kW+4SRf2B6HUcOR+TZOgWe6ZjNtjWoYJ77uHtBrUKW3N876dvp6v
V0+NKK2tmqRHE7TNm6TyUPwoCBRrB7p0Ow+TY8mQRvSWrOxxrZty+konLygOZdbFEJpZrPfX7XnE
KwvmmHM5LBBsTw1Pwram92aOyO9Q94N/bCd+9qBIDzX2z+jskgfTVPnd7UFXjNDF00HDAVgUgUF9
blGcjTookXvtVjl7ZUougq4jHbHhFWqmgxdZLqCK0pc4RWp7ImdQm584nrZ9sInRXDnRLnyunMN8
HhoMRwgUHg6TNqAU9XpegS0V4rX7Vswxm2XsobFj0YxBmnKCGO/QX2gbmr9vf/2/3MobZsOuc3t1
mgXKwGQSgkHseDyM1L+bTXUcyh9zqQ+THA5iJI86bO+XfjhAe/4dylr7YOqMOYZULXjGmZxfh54D
VAmi+AAFC5BYDb3cedwcQ2JzVra9ICwBoX6LVGH0jyzifaxBzAXXZTrqmkgHJBmrsjuDFXM49pOE
PHA0bbxP1s6zcye2tiGzBuNSEkF/uFPlnYz89tDQ/JKHPrR37FO8iFMWbaUgVk+Dc0cicNR92iMn
ifxVwZKy8OvmnI9Z2x6ixbPQJQ4LT0L/M48XkO33jT3OckG/HPOr5qspwhxNZ8aX8y6oFnNBdyUe
+xU67ZFyZAD35TmIofH03OLsXHFGLs6OouUCKLmUJZ3p73DRvRRk2EiprX3auUrRVhxPC0WutGQW
UpoxFLGHwWzht/+TpnrDal2MGfPrbiYLQjH0sInxLOaiUt/B+QcCFwH23+4wZl7wkams9w6SEynv
IQbEzcFPex8a38zzvSO0ugJ6ypYhDO76NAY/XZGFVD/0y2x/+pHgJy9kH6nUizosiFKbowHFJDvf
djwrvtMFrfUZAGVeJmjS9N0lkOVLZm16aEJohd8eYG0HHO+SNdxncU6uA4y/AmzzATmRfQ1CzAWt
FddUnVoYBc/RAH5C8ata1Oc4EL/2/Xb3auY68uMez/pJ0AF9u705eaW/1Vh9vTneOjyOV0EWMAx4
37MEshD6A5JDRXqwoJQ9NaBYO8+Vivd5Xxe4RrMh5wvliJQmEv7sUH30j0WkcCZvL9N/Jaw3ZuLC
19AnCkwsqCwSFULi8uzReiwhlqyLLwHYUp4qW87ksawg8fzN67NcncslrJ9yBs91gmoIqFUoQDoz
FJNm4R21Gnuot3diynFW0kqAKhUh8QnaSgODwMhsthqcVnbAxcR5aagyIilNtM5erof/eny4mrpD
mk/73lMuRNcquSxZHfKkQGPQAr0nFo5HEnp6S9tgxcBclG4TTTGAm8hXD5qAyBcRz32ZhtHG1bf2
dScuiYtJQcTFp8mC1CJo6eL6AXy7+b6CLiOOd5jB7Yer7vra9HP1y7Q9clrIJftbrA8r7o04gQfH
UdKTsRR3FuEH013xAyWPD4H099WEGHGcBMil0W/ENEtkijjkYMBK9D1tZbGrlMiI4yVmDuW9YtDY
gEp191FK9ZEzXW+gQte21wk0Wmgq+VYPFA1skX5YrC4v2PB92CvmQvagPFfWwBWTpA1IepJeTE9i
8Xc+ZF2YnRigSaNrnJ0IdH0pmKrzSh3Cps7UQ0FH9u9t57ZyglzuOYDgF3TcoV42ht30mSjuf+Lh
nP0C0Z2qz7fHWEm1R1f/9Cr4BxMkwNwFHHTf8x8I5kowhvoNuIKXqiCI7FL6e4xV9tfITTBtjLmy
8y76DmA4lNlxNycmTtPuWAVgAEfI3JPft+e04ltd3J03dTXe+qgEQvOwE4d+HGh0JMsS/8N4Q77M
ACm83B5pbYccG0dbLd5KaY+kZJHppwwRzd8MSNpPsmD1PiN0gXgFZVx2bYiaoMfGe4qcHkprQZHs
m4Bj4rVoh7nyQ0zA1LQ/ppORTyA3E38LxPobd/TaEXMMHe0nGYNqKMV25xyN7Ewt/6ZNSMiBLu3M
79WiSvne9PghhwXQpC0p6JVj4KLzSpFHOFgz3JciH1jbPOmSnxZcioiHc3W8vYArZ9mF50EeUMRZ
bZBzYkH8IapGcteWdAvOu/Z15w0RE1LhJCOCXcYgfSeICi5jSosNO1zJl7nwvHSo7FTXQZTMNR+P
I3hGHxiJgzvIZ4/nXsfyLhYy32cqLpVdRFg+1yBlB3SkLedjmmaNPYGHNAPBLmAZW1JFKxbp0tmB
ZWwEeb2KEgFjvPJufI6KsjxmVuyzx9Ax+ZIouuRqipKeZvN9m2ctRHDIFjvb2oY7N7ospQ3GoCaJ
3xTtXTEBRM6N393tO6yOtbfg3YdWb0mSa8tkdwizKfhiIXa81ciz9usdSy9akL16Ct9Po09k4dUT
WUSzLw/gYtiAghiCVOUIM/uJAXlEfg9XoeNdC+NC15DwBgNQj0jHZEv+GBRZhl76hm389BU7Cxwr
nhprg3pCXtofmmo55rJYBNBrzQJjIGSmd9zX8bd0CvXP29NZaVhgLoxNSpaNSyCipBizRgDXPoKZ
AUlWbzpc81Xvx0ZUkB8IIdE4nNpohAQGWFkhF3RqspFMBwI1guEcpngrHWITsvmYMxCWIzDoISUr
cx9MT+gajR5EpdONW3vl8PjXv7+KRLysr5HKgPQ8moT0eZY+PZVVt4/yhLlizGkOpiXotUaJ4Sj0
HWxbF/rAmnze+ZwInJ8/lChTVb6B49F5f+qCgRy9uran2zu6sjgu8C7MidcsFAdmMeF0QVNk9Uyr
Yp84Dtb4z6UvjeDgjfLDBNw23QniHPqhXlA+Kcp8i2xtJQj4T6/j1e6aFo/+riEh0njFh3kkAJmF
2XvWD19kDQxhRabwrt2sx6/cAi4ULxoBQ2K8jhIQ6kT3ZvTCo5WkugjMKrm9IyvRhYvHm3JUTnow
xgN8HFf8SOqi/Rb7sumOUZ2DQJD4bNi61NbGui7qq8UbQKEzjFUUJDUtx5PwK3r0q3B+H0EG4aeY
onnjlK0smwvQY0rL3EoeJsOyaJQwwCyiDyIe0ujY6nKY9nlbF6kHwXg9DdfjZlDivUB7Q55SYEs2
JrFiKq6WcjX6aMAaIj/xKiGOKWH8hL3ZAu+ubYV7/Q9WDQwl/ATyVzUIRebnwZ/MCWoRKJRukcCv
TcG1R6/kA2R9Qjy8LfmK7v3myGXUfL19cte+7kQBs0gLUjV+kLA+n762pMzfF7baUopbuexcnPxU
i8IuzRAkIu6zw9JqZBn14Mnx4A3K/+Kn3TShQd2TG62Sb8+Gusj5LArpnE8G4xkDSAIZqyPKzHqj
4P72dlMXDWgogQplroOk0Fl5Jow8diW9MzSdD5wDArpnR6iLC5y1EqK0bZB0nuo+z9A1/kAHs5Uj
fduqqQsG7BsexrzCHOZyzt7bzBOPfhPM1QFdRfvQP9Slu1vQdWGhahMi7Fbkk+p1+b5lYfhj3/pc
9/6V/0tHMbWIW/wEEu3lXYVc1ylIiy09hLX1cUw6wqUdgIrFT+xQL3dlHJfDYepn+QCxETRJ7JuC
a9KzADdZMPqJKQN5YtBPe1zItE87j7ogQE57NQAdEKDTkLTflLfUX9Gut5kqXVshJ64XpqHN1EjY
GDU9tMnocDIQg0MTYO5vPKvernNCq+bPLeY0x8O2Nthir+VfG8SkRzt16sA8Mz16WVRDcs0vHoZ2
Kr6O0byFNF2ZmYsO5F6p2qyCL8yg4xEe+q6jP+M50OnRQrzOnm9v/ooXceGBKRk8BfovXElzNN8H
gcnOHrpX7syi+nM96XEj4f+276UuTnDJ8gDPCc9PggISjZelgtAtGsfrsTjLkdfdGbwEeQhC4GuI
entqK+5XXBf2lWkWYMab2rr2kwyKmkgdgc1Lj2l/t+/rjuEvnE/CV1fyfzuoD83gBS/lPJuNM7f2
2x3DH7NKgQcuC5OAj/25o+lPyHIuGwuztueOwdOuCwf0/8JmGt4m1vfiS1UXC/oSuXgCidQ+wngq
nNu8q9GJEFYqTPqKIH/Wzc2VCn0r0R1RcV2N/6+wUeEYvydqvwKPb5jYSKl/fWIocqpCz3k5guyi
HIoPWYd0wj21xWQPtp9nPHE7L1s+y3oop9Ocyt7/QA2Pw+Pc19V0BoerBbwPL2J5BCMKVCPygXbD
txh9m/6BzTmZTr435gcLagWdpv6RCPQSmPz70M+Pksvq0cSRfBbROD9DS2k41j2fjs2U2kMvugIX
WxscPNGaA1pyHmw2fA863x7qWBXHIp26I6Pzr7bwIKHYE/PAlrgBJL95j7yOPcUoY51kIS+GjOnB
K7zuwKpGQk6Nh+c6hopjM5fHBmjcaai/NdT37oqi/WeKjAXVfYGeRE89Z2b5XXfyKowXvNC5/w2V
y29U+191aNixCMflMPnaHAOfsGOjzbt6CEHDFpDqzkMDNA2hfwuYb31UOX2YGu8jS6P+VE/sIxRX
9aHP+6exCz4VAf1atuAaoSGC0LJl9NjzDmLMzDdH1cw/F2W7B8+3fwm0SJ55DLFOHdRfRVm8pHHx
YcL/nyG32p9saKek1XV87Mo5qg/FPEKoziuaQ5SZ+UXpIUwUwY2Sq/G9lfSzzKx3n4LLGDn86BAy
/zmPx/IAku6vNaRQj80iFKqqXXcSnHqHYeq9u0bNv5oR7NAZ8ZvD6DMNBIt6GGObHTIOgrgh+plT
aUDvHv5uJHn2SUWfvGZ8QISUgZksAvgji377odeBY6UsEz3Fj7K1D+UYP0DZ+xctl3+8gdz3RRUl
lmhxyFgJhW+5hCeLwPSA3qYGU2ym/3F0ZcuR4lj0ixQBCLG8suTq9FrlcvuFKC+FJIQACbHo6+d4
niaip6sr7QTp3rOWhnd/jczCyi3xXkwNUurQWyTPfYrcdAD77IRClv7CN8urUIitprT7LxX8zmqb
FckcsoIx1HDEEf+38rgrZKTaJ9eOzwiHktAgsr7o5nQqBpDQRSqnLyQ07dU8qqVOVfB7TJetxNe2
oWizc8WeD9tps64BQWizijqlqhCrXTHL+TVi7mVqzAMjISS9MzBavEcZuFwIJlzGX1p0PIKetl3F
PDKxA4QDH1s/v4SIFSsGg7S6gfupGNNwvot3c8NL9Z2OwSlt06w0Pxb/BbVNRUDzqCZWL0Wk518q
7rE/heOnY+wvvFuAhRwbSoShIm84wrfo2uy/Rfe21kEX1iMgilLEfCjitXufohx9scQBaZl8YcN+
xkunv+MBex5UxPcmDp8WlaFwc/HnvV10mafdHYvzA8Jiuqs3UVsyCmSyWch158qfjLcPneXPnsTP
PsFrA+JfHweCAy+Y9FfYOgrJsDaHwWaYbQdWsnTODyThrgqJ9OWqoF4ax5aUifKfc7R0BfkJzEf5
yeM8Bb9Fmj+N0T7XPXonC47jqXQBRCOrhfrbtnN8SJrhy5pVQrNqoI0ZBUNvWryUCiknhXe6LaMd
zt0s2qMTHQWvhj3mh3l3exmiYuA8hYlB8+celKSP7/uE80Il6eewJ6/z1MB9gqBuPCnOFQvCZY5h
jFDYPNvEC+AkdhkdsaIwAawjI82DPyHUs39MI9FaGjYh8kfMZMRTjtbHuGSjjd4EU9JCLTUnt91m
5iIclQcLKcmzmXDauGDulzKNgWGXKRKfebGQpD3g9W/3kgYLeZUL6rjTlpoWX0Nkjirc4tOIZNlL
MA3ByaKq5LBQGePGSfApGu/8pdt+uuKbEAfoBgnFGcT7/ML2zpgyb+A1iyCRBPI27sNdMBpgjaJl
Ii7oCo1SgXTa/D5wuvvnOWfXeYRmo7BDOhwHFExWMf5aUbiE8itzkTgtc5S6IsRK/khoHP7X88Ve
odvv/+V8ap9MNrKXsM2kRxd2GD61ud3vNcU0W2Zs7J/irCVf8b4uv1q9pvh2M/LAvOiOK2pYWtxx
TF7tDgl3oUe931LT2eE2opALVTws6UkxR5Te5em8niwVmzq0xNJT7uf9FDnrfy1Z7n7PqD++IztM
8QVKH2VS9O3WVCb66bIYd+b72kTZ9J0i6dwVXGwjsvN3hAxurnkhP/5XnBD3fGWf0wwJSj/ZvgxV
LotxHj/3Zlqfu3GDJYRaV0RBYB5HdLldkBN0g9NyL2i0HbMk+tMo+pLhASoQ/mdweeFnQlOarkY3
vZJIRBUiboB5Wzx/LNNvnpNPjwfpGrf2yUkN5RRCnX91QYOHJEnFBR0cTYEqnKgegzAo+h1mCRzj
z6xLLw2LXuG8dIesR1qy2PV+ETYdi2llsrQT6nXVBE4eZu4Nx64wj9BPxxWDxrXElffXSvHQEaDW
iUnHEkLh8LrHBpWfWeJLyoYnOaDQsh8miOA1yKp2Cu5ZEg24y/GyTui5PA+pup9RSwovR/Nrm1mP
wuqojgHxV7MbGS7wxZSRF3sRWf1p2xx21z2RpduXBYd6P+P+xxKiiD32dBDlkEykQJHqvfJzWzad
IiUoc1L4HP60fqC/hdpt6QOMF4Pb+vPAp79ghlFI1YLw7DGdFDudj2uCwX/KrC8FY1m5ogCtgl75
17jDWy6VR25YoP5mYkFl9DC39SjDV4TAdgUPQwVtsY6rla0aYGm+lD0x73MTfiE6oC1st+9Vbsgp
YWOGpvlOVrOEEhC5hK89spGKQUXPQUiHC4wVkI/ObL8lvcpw01K5IyxI/2nTucePZtID3+h6GIex
e4mhby38vB37VgeHBfcbNCbNbYEq9XtbvSlwyQcnCBP4gURjcpiMYqeGRwQYPjwteZL1qszsmB7a
YEYnI5p02god20LilN/l+DR0BO/FJFZQdD26BLobG6g2pwy+9YPwP68L9sKfpvO9ZY90C6YRngGk
SZass+kzHrKliiKbnWke/qzuQn8tfpLnhGt/ghJ1r/e1NX+DhI9lOmTuMVtieokakZ124YfzlDP/
EtAofrDRNjw36OmVRTQz8tEIOzxvYdzcI5czOZB84m8aXtkT2jKbZ7TuztUMvOOhybn+RtYBr3s+
+VuW0/mKyMUWiUIT6Gbd9GPZBDJXhYlWnBBj5l8GGiPJLdP9ddmX1eJaRo346oP8GrRNcESwz1qv
CF9+2nexVi5XPsbJOLkbnvXozbad/dWOmG9GJTGJS7rCmrePeIUT/ipDI19mr6K6X/YM7liqSnwr
mPukBipm7ECvGfHsMHcsxCO7b7fWjk3laKJ/L6HILmpgXBQZ4/Cw4Ca/G1oxioOnQ1e1ss1KmjZR
CYOmrJAh1h4QBsVAeUeujnxHz30ejbXg89+xIc2ndtv2qdYWv6eWRnWCctqPPFnzhxyIIJ4M1/2e
0VfzbPrOHLK8Geou1/wo5m6sfr7nm0aFFyaLVEMg2pCT3fh0UpODiy02iNmhyXqBg1lh2PGQsIIk
rznqTUuMPFtlxj5+pYFPrgve3SqzdLgfl3mqBJlX8BB9+DhDqV/an0A6160pdIJJVLk0IU95ypKT
msFCFV7nODLbpolerZjz6YRAHrS+z8m81ij1VQJNpunYFTm3wZ9kRppR4WEgvUmZkksfSAXX4Ris
RdQs7aP0K3sCg+y+4m0OXteQ0avawubvFjXhn0gEefgqWDsA8N1VhAYAuwvynnb4ZR6mcG90SYid
o3eZh2qvxJbzDx4Oy3gT4TiO9bDDJYhkYqT6lYIz8oaa10ZhP2m7P4J2BD6IFqDNJVwYUbVonW4K
DOs0rmjXuu2Cx1xNF5qhfLSMjOYsKEbayH8xxDk4ykkHx6HiqdhPqJ8M4sLmzPDK7nDcY06Nxqle
wxwOiG7gbeliN0UntBcgp8Oh01l/Rx26z6922WVzUs0SkkIsYnlP0Xf60KUzg1d8WmRybeM98Qez
kVAWAnMfL8wej8vT4uPI/TcDG99KKEowJw3azvKc6SEPi5WkvYVUM8KdpVGihqJJ8WPcm7K0gxex
bbEioW9+DKp9azY8fh2+gmeCawgJtdygXQG2+FwfQ8vTL4VA9bWEmTIc7vYIOoiqiXneX2LXZfoy
kDkbC92TcC7z0U/+Pm5C2sH+OeR3QzhhMBSbcfFTrCicrGj5wcrgczbj1kxnEfQ1MVaCjFXEv+ST
7tGTwCh47YzG3h0EoWF8WJJte4Zln9APqFJBSUdsQh826nljWfcY34fDGG+ke5JkAo+iN9k01WDC
RKDqfpJTuURLYo5DONLhI5BuDjBhUhpi9fAicM8IzaPy0plRgN6ZkBBzyVwYYoxbEWz7sndqyy6G
tGF/nHY74UuQvZDbWecqDs+NGufsHjBAKsJC2TXKyzVfiS0cxddWQEeUoKhxlwPH+tmbLz6mu77t
jM3+Pko0KsQLH3C+f1BNJS8bkuFAINqE2aVrtcuKnLkNCiE01U3Iw8HxXkfbjM0gQAxGV3SEq9MU
NS2E6RgTUPO49g5nF5KHm1pFBKpR3IR4K1ux4B5eVjB/L76lAXn7qcmmBxeFGKaDTlKsvfsYP7rG
UeQjg74o2Eqy5kb3OFIV1zg3ToP161KAFO87PO1yxUMl2jypdyMtAdrB9HDOIEUOPhrUvNxY1we2
oGgFxuCUsZnjZxqRR+RVmO+HAK1QEZb+UAs83j6fliKZXL7i7R2RtYGTfxkPNpznf1aw5WM2SFKu
VkTWNiepIQu/TwYSZZcoQrpfCTX/thQY4+h2h/4vH1bEjlzfxNKzGQkSmerPem76sHbbQjVK1Mzo
XlO5h/R3ZCnOMNzm614uts0CVGmqtL1A7I5445jgf+oG4efRXcuD4cl2OXhNrJuNPeBWxt5Hqevk
TZKdpBeHgUsi0qBDEzhewXQ5wyXnfjVWJX+IaBcOpCayrFyCBmREiQ6P1h6wSY/7p184je9BnvLx
G0UhoftG6Do+3oDetDrKSC4+I6/035BhP6xghJppwbbdL/dTAP/YQ79B7VfaJMvII+p/ja2yRjiB
kSrQIMvhTN5xGUQx7gWov4EwbYOEx2i1uq12zDI4Cpzg4hH5GJ15awOEuFyEbsePTeZCPMU6mtBi
yMzc14PWai6zvRn2i8/mLsQXZToFo6fYabFHK/X3vhnX/bj0eicXlezdn6kVc/u0rGahhXPrOp7x
7NCx2L3IeYU+E7bVoV+H9RhNXfiPjjz4tkuGf68PMSQesdvZ9M6kNlTYvlecRb53jt2mBT6Ns2Pz
EFxG6jd/jk1nlkMQN0Tf8MSE7BmUgwN2Ba94XDqWrHGdRJNwVbcG2OUpXvV3NM3a/TsIIPf9xSFq
8gXg4y4+ZjTJkYmYOiS1L0olAYROgUV+ccd7c41nnfkqDOdU1Mm6jfaOJc6LkiYxyc4q6pMAsXhD
Fh3HcMEykAO8weZB7OoPHLV+X4lV61DF42Bi3EGOqztw3DO92G2c8Q573FeVI6pjdZN6ntfzPAzu
CGDO4ahvWIenHnGvvOCj3eI6kybfalg+JiwJCHUgBRiFwBROAYa9YjKI+V3bYaUopVkXXwWOxHEN
ESK5XyYlxDFvYUcpBuE5mErIEG1hdZDIK6bmcT5hLYztcaED3yuFEx+bWLq14ip07LuKiC3yQMt0
8y+ghKx1IqdIV2Lo1H+KyfYVZt0hLPk+RP9SDoVa0S9OztXEUzpV3K30CR6G6fvnH2LuRb9kWzPO
SVcl8dC+pUiWDQufJOy/OQ46c94inoyV2acFZy9XJBxLpiz9B1f/yuoFHJzBGt8AVYsox3QEXLDV
1w0xBf0hnZ2UR2vZKC7IWErwpaBu1EWla4ZZHIY054kvJF4jXi8WQT3PPz0d/GxapCfhyE1a8+Ry
lDeVIIXC5Oa3Aa6idrcbgehhCygMFHOvluiCRZillUnx8x4s4mwxgme9wf4kkLyEBxD1KIiSnvzr
uEiOsnZs/ElBRLyxd9PB6fhIEUW4HWLE1HQv0KiGaQuoDNkHpRGze07lABkSY8gu+qUkk+akWlih
6iVXSp7NhATLr5C1WXjJETIM41PYd/INVdeqP+B8TgA5Gh0hih4v5FCTVgZxJVc3tA+4wFAbLQnJ
Bl0gThW58hhAQPjfNZCtruWOWgu8GLnMp0890GQ4+S0VG4wtgx+uCFHc6M9JuPO+THB9mQKX+iiK
HNMmLm45yPUJ62aE/6ORIGcOPcDEB0x0Q3swgJjmws3bsFdTAn38mWNaDC8x0el0GYCsxpc+EuEJ
/dP2TiGKVp8HpXH2uIh6rJ8TnJw11SGKhaaRUZAOA2v0aTa2S6GHHtjLuvsRc7oaugQAC5sBd3RL
0xRSRt1cJWHMALWuypivmbmAVPhtiuYJzXWACvUQs5cBlvwBVwhQzho6izY8gDidcSrCOyYr5I8J
e1mzsXkTuE75rUOjbYzlVExpgYRkn9+zXEwQf+/h6Ioxz5aKttF6RZ/G2hfzsA6nyebhFxDx4BHg
dvoW9fuQ4PJcp3rrpgVp9mryTz9D7lDsXEOoJBKg0qme8yc+7etQNGMK8FjEHYpJGX/OWUIR8BLs
n6nO2jdcK8tVohPvV0PCACOu0NNx9H7CPCmtb7BAI8ZQ9mF7iAhP6wQ5WLdgHZq5wKmEtzfGmY/G
splcTbjK4Ad/7HhtVCM/5LQCI+n2Ob3jAxJfSuEIA3zYbEHdN4GzuGPzoIYB2r32YaQdliLDXpUF
dtEsEH3W0khSp7M1lw7fK8iHzAR4eJocjL2V6KBFkGx6mNi2YrdGSQ88T9Y97DSafjdd7w8MGIW+
dE2LoPbQOSBLMYne8tZ5fbBTr8A8cJtFWAo24MJRFrkdE0+2nxKPVexpjPvpwsIGe/EQyF9kaNA8
QoR8bPRMzhuJ8Bjmmb613cpQFpJksDTaNV1w5unoPhZgENolDP6iFcod1wWW658j+7eUG6s8yO8r
84O8i/D34qwZ+Us6bfQJXSPNe2CGf3rMeLms8eaKHLnwp2lfAlrgAlyB/645DgmSIkGZ4pICh/a7
8zE4Yh4kDjFf03LnZZR+mMTgwOlGdsjb2H6oWdt3N+n2Msd8/lJpBiR+y6IZTlZsQMWW6e2WYkn5
iyDdCGfmthp12G0PHzIiRVtaRuk87lXrYdPC0Dq5uNgXFvli2kPOz05kKqu1abb1PKDnfj1gnf+U
XvyWIjY1fHb0Pky8ysoQXqx6hLAekyD2tUM6DnNQe1gg0wLvWwR8eF9fMt92bxulqspnRFC12cJf
kBmt/43gYD4zP0dfWnkMr5sKOlxJzFTBZBV2JLWYM1+D5zkjIHkF/YxwUd8gHgPnLOL9D+2EKQOT
W+QixK5SlI5oXerzMlxJ85um4qf9ttt9bXaH1ECOOCqwRkvhCZClVCXjSSmaA1hA9S4+bnzYsKjV
uW7ex2BvQAau2WELvAB4JNQB9+/8BjMS5hdo+u9b35zSjQV1sKGWgBHfFUvvYM5X6fIedC25W/Br
6+ZgvapgX0/OaeNqOAYImCK04X3/SAQ/IoSK1xaWwtpadJrN2cAOCSHBVDCdpZ9wCyc5ukfNcMAZ
E9eGxO7OoTznPKVDfpjFBOWITuMSPCT+dKO6SycScklcZs9g38LT3iOKa8OkhZSdLakilTW/kzF3
5zwIE7yWDEs5TMqf6NDWaYG71791hHo0w6GaA3/Yf1GNwyrUWF5SEBxFjgjrAhSkx8Qwk8pjmjgG
HMvpTEf7mASxPFvnLQpgNryNpIsfNIqlFHi2bDyiQGwreuKSHkKIwT9jhGeVxieu3bpwjq2dkEc9
Tcs1y1v65rhzV44lq9x6Iou1m7FAR1Jvnz7z60mjt+aOROSjD2X6uizN9kvb9imLAwdTP6ivQWwC
OxC6oAQ+00ugWHve2TiVmemnwzhN4xvQ/exxZ3x4A+lj4ypbGO4VFGhWiZmTvp7YYoNfg+zxLAWL
UccspVmN+A1eQcKtkdrJMlNjmIrrhUz0eVYsr2Dd1BcuncfMmYtC6jREwswPntHYCVROvFWjj+j9
PLau6tXa3QOU1Ece6rAK8+1vi6nghuZ6/ui7hVbwGbgTN9FW9xqrjQ5JXqYT/2h2es/thB0m7GjZ
DVtXKhRH/YRyt8c4avrKzLJzaC1PgRTrBsAiMPUdzEYQ5VjoyIqvsYpjzj7XifBbrrroMjfJGgF2
/gH916g5RJAWVwKEHD6aaJJycUZ+mYT7IqFz97qaCOcSGKYzTefmm8vQXhHmMF4m/sPAwfERv6b7
RsETLVjly3RskcncrKG/bT8NvmxT0I1g7XwONI3fGEtHh10Slv0ypWie2ET0K5TDS88wNJcZ0CKA
3GJaUBwlwbukG46XYtSImy1aijCvIhwnh0gMhfjn3bXmC1UN/hotsqumbUgcmD6LGnoAL2eT0QbN
1T468EWds8DNLyQJ8tdwb+2HkODaJoynVYbIpOPqewJjnzC3weFlhEtRX/uYpOfeSY6HZAbB0QGS
eYlzqvAJCXouFf7T0HiYqW5UAnovG2zdRu0Lcpnyw0q2eAcRmKUXzfMcYASRtM4Q//o+xCFyz1DO
VTIglYioSMk9XnRTpIDyP31MgpdJ0+QUExyEZl3zy4IeiMOMRf7qKUlvgP3sbdgtSKaoO6GwtS0R
2+b/Ap3jdeAW+RhQ9bvvQ3XZ5NSBK7fru5nUE3zyYLlGg7IsaG2OgybLGRPZLos29MlB+vj3gHOh
kHRqTsbhwHL5Ev3HVR/+3ruVILB97N6SWKqjVmGIyRisBgRo+98mCOi/IMm+Z0Q3g7mYprT6yVYA
q5ODW89lf3A6sDcVsvXA0FFV5qyn9w4nPG6noQ1OUlpVQTADu5PKk/GY/TTp6EAOV488tzMkIu17
DpDraREJcpon171vdF6OemH7S7Ym48WHM6mlFuNDPlpS7UMAo3KXV50Vvk4HAZlRLt/QNdQUEHqI
KiN4WSOxARjmmKsjKtMHSAy3Q8PX9qaa/CNNqH5Khx+QKY+m9UraNLl2rgPxB9zmKRbjeljkAoxf
BLQvB4zcNW9HfLOJYshqjXEOAqMDogbTla0RbWC/4ImK7kmek4NLhKpkvkGyjIn4krMwQTFB6l9D
sHPY5mR2xxHZ/jrybEAbL6kp2s+qPsr7uyhE2gH+Etp+6izzsIrTv4sc9f2wqqc+2OMHGaGbxgBr
ugNdwGrTr/wUs4a9omMpf2feNvd7B3KyF9NwhovS31BZzS9QXoZ1EOgaEpP0UWIWrAkZlmOocTsW
kYEVONCgVQbX/Nej0PluWLbhazAAWrZYAnPRnQGUuPDaxzqsVwP6T/PZHbAXN3fYONOTBcJ4wHuB
ux9A1Hni6/69TQ7hicaz69qDxpYa93nQxhAFTC45M7VrMCbisEy7Opje0EMM0dabsDOAJ5m9xkmX
n2A72u6hpM8r3xlZTA66G6gUwNogFTM7LFAcYm7clxuAyOG+o9KeSNZ2V+AUvLBOjVijR4X3AWlq
A9TMpc0XMA6Jb6selWf/TQbUiBGDqqIGAxACCcJy3YEpcNwud0mY/1bI9oYAx5o7AiLhpV1Q2lkA
CnR3Ec/l3Tb6v6nhBIEuzb90D+vBUPUc0tAjcgtcB4kCVvQ+7A9QfwCl95jDOLeHTTTbySTL32nM
J8B5NirBWa1H78fkHi4LAhysW9TJDzGpjU8+8dJIZBFv411uA3fC/rVilOjUEehy/EJAR53hhAd9
oNK3jqHms4F3HasDqhSXCJ7jPdjNOVQ/xMYO2mTbVg1Mg7miwar/q+8jWyQYTc851tjSATv4AHYE
uhhdCG9pl3Wv+483nQeIY2k6S65YObIzw0z8tC5teDY4mA7o5oSahmDRvC1zLp8U7K5v6ebEoxLo
wDQ/iqumnfQZdLi6CTM9hPkCv9Pk/0wYBGognG3ZG0ZOc5Pf22TPD5DKfDqRrlXQKv5KMHU8dIg3
O3QGXOaWquWygSI4CR6/tSFe/ca6JUIMTNdXIL3HKsso7iE+q28Ir8yRM3BUJJvn005WXBMwNLYN
BlwIBvyXG1RCEX0g04vIcl2sXspvP4IDCweu6zVGEFkSzeoQgs7EJCIlTndsBvD7teeAQgGlAMRI
LLFcP6wJBTTdJksJ9ZYFTkfTUoR6vNMNM3dGqua8b8t2DJYM2fGaw2MHh/AdjHZjkcVosQ+TaCuX
loRHbCLBo89QILSyJBmLFCDC2ypBR6dKk2rj+o/fo+4zDTaE4uRL3F6Dac2AjdgnqFrSIlGNqNKG
fdMNUUpJlPqjbcVWyRnHnMoUhlI924MPNnOIm/y/MYMiych8LQl2LUBZo3twPz/pJvSfTAzBIUMA
1HPWN/nN+sSUyTyDcBOeXfI9+I9hVQI2agEwNP05gP+5tETcIz8SE2Y4zhXtVwCjSHDFdKbf+gzj
rPPmlwHmWG0rUCyI933VaNH/RYbg8JCNbVP4bNleZYfw+5BScel2MpxV1n1HydJi8E5+y5xFdUo3
Cg1KNlV0BJJjoyGooxFKPI3Ym7utcSeC9O0njRa6CpnMElcWXrU1aHdIOHCYLAsCZhKeU/w4WDPA
rnZlMi78lHdRiNsl6u4o2QCzhLjHgyBEbBmT3zYkS8lk1j6HAc5PBFZBW9dsqTt4+MgqOxhwpKh5
qzykSeceOoYSUGtSaNUPF/uTOGXHDXo+cC4FkGZ91qtyRy3RHmHNCKONRr4LD/gz8tgIdCPaXDcW
B3fztrTvUZTjjy4T4DaDMHEdt81h7ZLm1fVwyzQNRxImm+cnh2v80pL+fcrB7c6zh+9CKLxZPlDV
OLEEBEymropEH8nG/tAEbM/WsrAIIyhTITio87yBZA3yZ9wVZEQukw6XSxDT5AHu+fS2sC66oRCe
l2IOnqxMlnMMlWEl8nyodhPr6xwAqIjdJguYSh3q7hfgHC206HHXR7gnVVLkoNEgkAj0GdgulEIh
IgZpiBW1Te1SBzFUBRpNocmq3xsJHQK0bkHRQnpStFBIFAvsESWB/x2DZN/erHD5ncQl+CCTjp34
1qxvwYCYIrAd4fDw0wJbONMvCQ6nHkDmyJz/nQYCG1q7RDVQkMDcQXiXP0I8BhFGGBkEBjbryeP1
voDA2x+RpMGhnAwO0DKYm26bf4sM21+Q4rAqdbgMlyiUV47aJRCNyJlr5808C8Q+lnZEsvbMyXYA
ttncgbQMi5iBVxMh+WgtAL9lHbDVb60eEEmktx5yKaSrQojx4fDDPoNGm87ctaJkfH4SBl+YDPrf
3TrHRymgksdRoH5y9f6Cv5BlkpBr1mObAv0Pq30MV9X2Ln6kGy5Z5iOfuCrxW1OgfVkM0af8+GFc
S1TNU1z1yXu2Th8xuNb7LJE9BtDxigTWe2eQzsTGrVDd+Hun/skji6yKVkhcaGYOKZn/2DT4PQUL
Mrk2jBm7J4/j7mFcUhpEdq7dPR4pCmaA0pINybc2kziajIRlTAGEoxdxLjRkkUdp+a3fxJ90xWrk
l3Eq0jgZvgMUGd5h9kUPJnQY9zSbeiy/EPW+ZTC5/tKbmgMoXXOsZx2M/QvutD+hne0xm5bpxJTI
azAq7LSZPCs7AhEGBJuQlJe+8+JrECMykz1fSRmDbzySGRCpN60L74MZbKnBxvMPtPp4m3pMBTqg
SVc0ZB2r/P9yMQp1FZ8Xg2LBzoByipMKsrEI+AdrgamO6fyeBxn44NlhPdj18hxARfgX+Xbqr2nN
z1W/JFfTAnWDALAhl33oKYabHdrM5X+cndly3EiWpl+lLe9RjX0Z66oLALEv3ClRNzCKkrA4AIdj
B55+vsiqnqmUjTLH2ixNlhIZwSDgcD/n347R2d8DJo/8kKlk9pdEFcwB5o6vRoUBg01GYxi91g2m
HrPXy20SJDa0/kjMgqXV8/vISKu9z8wwcuO85WBnIzodd+3mh75xFUT9pLaTLcQuWVM9oq4sz0Cd
5qWYp3y/TG1FiS06VM2MIqm3hpW4P1A45IdeQHQVbtO+jEE+7AvNQ4ZSs7W2IrAeJKX8ce5weE6d
nGJ7rcZnd9IXIEp+Vuw7PKoaqv7X1lmyb7CLRIEUVaADZBIS/wnKpn5hyGTzqmdOsLEGu4gHqU0n
XdebPpSTWMMmbbpvY7A2bej2+mJsrSVHMsZA2HXddKhUCR4TuarCtE68Pd6O7oOpG6C23E5BE00z
RiWRXWjNtJPGHMgzmGSJYK3oTWTda2C+LwFRw8hVi4kQJ5HfJS6UIqdOg8yCgvOa+b25q8jxfUxV
p3uxQzQyiFIBzkG3a4Z+VpevqJFUDTfv9TTjC3F352WVehAB8cgAuYaopz1EmnyfU718lYE+XHKU
BjR3K9JYUiVBUyNoSPTYrqq8aVM5SwAV4njqZFc9XQvknZGGuuozWJ1MD8pNVpRpH6lK2curPlHz
hsFspF60ANpsxFJRFGY8an1kN8IC1HUKe2uY0zjQnAj5gbLVU7fYZpM2oPGGLNKnaWAgUdq7MhZ1
n29W6kCgn7KnU6AoHvbKHuR90jneBqbRusoKDuuQrF7gRQ3CBPcy6ADTlKaE/G2lW+tB2HaBOAZ1
ygKeLViBjVuPgGEWIwkLCuYJ3poHVnsrAACrR5FkoKZtzU2JOnCfMVZl48gY2+LobyeGhw7bW6V3
3xnSDjaqtdp7hO7Boe9ST8b13K5VhPJFC+LC0KCIzTEvLcrJPn+3GYzihA0FeL1ZSn+eELesCxaC
wu2Cg5fnrkcWNMZVLkjZJCphe2sD6wNpaS8ecuCxJUTGY9qnxZeuGSExs8cNU9mSKhq9Anyrl30x
wPK1FfI3oN/1mg9Ctnsk9uUcAqhxnRL28Tl2XWklL700u+Rprv1FvmVFNVoVIoWpLLZuDWv4GY51
HnZeTjHUM3l+UcWuXoXpx8lY569FWqp7SazPc15nXhlqoPbXVsv5lOyrlEqOn3lVXBkSWNtSc/sK
T2TlMahnux5Gpok0UbX02eeuMMwkUsx4GY9qytol1qvZg9oOpq74gOa17QfP8PTmzkr0pNxN6MCI
oO+0Ev7AdZFsMlTyRpRMps9hmsw3OfdC1c60zGZ9sedF/zpJke8yTdmxYSqT9Nn+UVQZv0mqF/sk
qKuYmJ3+2UMeGveGeqDhnk8uES+b1p47Co7uoRAyQZjupzPGAKfezkOhhzVa15jpxqCwfNAI/Fhe
19mgoBDVwrQ/Bo/ezU5jLCEVG5gzvPEGRnt+c5bxgQNR7HNztJ4725mP9pj6dx3DFDDvKRRNa6J2
aeOw5Q5W/7ICsUFIz18GHQFYKhAm19mUxT70K7LMWQsz3yx2guCmW41I5puQ8gkeinLTHsXDbGhN
jB5h3PpetsZzKbXLZDcoNRzM2NOInVKbkZ1QTcitXhQJQ189m9rVa83l2tNf3KVBP02bQHnGG1Sl
zg4robHMpFGf+2IZDw1qEIIhNaXO6CS1NqpRVpsRBbqMi6HzN5pPR4AThs0uLFWSfkHi2Z5zQdeH
osiYroG9KIT389B+z3UgcwNlpRENgZ8bmF1KDAVl3s6IeIyZYyLopq3VOeZdAJsBTsmCgp8dn1Kn
6zejZGYNvhkb7X9ZPJuDSg+tu1SHdmmcb0KaFIVm3dzVS9acE7RYT66juyczGzk1JrPsONRoWEJj
tJtsK3O7IVHPHLdM+6ZhQ0bHsGpC3Cn/4eG+zJ4paKt8uZ7aeVy/2C2QVugsSzCHBHMmcQGNd+Aw
7Db0Kq+O6SYqbt2BEXXM3PvaCiQ5TdMbTzaVJ/3R4MXG7JBX66GkdlLdf/VA5XdmzgC6pc8fk0D7
QvyJgJIT2ZYs3WslqT/WZfUONqG2W3bGg4fsLSbOMdnoIJd0eZKbJ++8tjhbY61vCh0BYVFPCNj0
vD/RSWCLMDyHjtV6l3mOrF+a5U6OXRMWdncf2HKI16YoYnccCLwZ/MtaUzGrIC2Phe+5kerdJdb6
zsPE01z9wbwgHNo0pVXv117s22yKCw/hn2w760pOyX1dI6ZmkNdrmVU2Qb3S+MS4tfcFrj+0x8aP
tDFDIeU5z/Cc00YjUHPD7PV3hEUXt1t3zlB7B0drzr3jvvgIW0ldmluonuzCel/AoGu8RG1qhkti
tHsLjCkZhjT2rWLjTOXzoImvbaZTnUGIMK0MvDQ7mE52TjoEV3jRLvDPXpgqQz/4zcKsMba6PoQj
9GJySWyIK3uTWHlPqafd33So6N55xPAlW0odhibLnnNXXq21HyIG4YrIsNKC+kQ+JDNmL5lm8KHc
+XAGa4Ue6bIqLJSdb2yFrE9xwkFrpda26267jyP0/EKF817ZObgZp8oG9m5EhdZ5INH0aZZoNE4r
4Hc7GY91a18aOb37Rt7EabC8BagEM4hTuOnUOuTBCso3ec62zloMHKoBt7BzFS2wwgdIeGuz+lm1
GXrMWNbUeN+CGmLLm/H+ENtrnUi7ah4YNNA/u2kB2jXOeUz+yxBnk72gUg0uhVxWHnY7DV6HwHlt
rJKhEjRNwxb1zHnUjeZF88qLv1RphMYqYFazq78t7tR8zfx0oiqrjQv0dVmc8U6wF0JJnz3pgAxr
lIpLshRbM0Hc32MDWLryUxeo+R7fD+Qx2oVodlPnOFujsbcCa/kysfs/Q6KlcaHA7YPcvBtwVUGD
TXrY256Cls5NBJYNDiKVvVNgYwRLuyx/bDXdwJGG5L+rvWyOphpZ8wlIAbawHb72aBaPNna+frT9
bVKYCKza4aFAesEx579QuyIX0RCilznPugfTn7rLsLcn1X2rW3PdN2Z6wOd2selb9oaZldcCQQl6
sLdCihc9ad6ETE81EqFdgKr4QjrzEINHj7E/yOWNi2fsVgrqWKv6m1+n6bWjEoMcQn1xzIs0MS1m
gqfUqxYEfGgesjN+cR7JXmFt7G1E2Z5lxksZOHuhTc5Z+Z48w2xT5WdD/+E1enrQOlf+WB3Wh2v6
7tVjR4qwTBlbpNdZJEbNBo8cmnM5Dev33OuKlhhs4DxISheJQ5BkR98u8i9jTeZEPTC2qaot+bkq
2BBdT8CaOT/wLqSnxZvNH1D/81FmSbmv6RaRTZLZbRGGuO/nTEQOY2KuHfQkP9J3DrmGbRFjRlqG
HcM6z96Y0OzoeWV/Gc2VmiNj7Osu6Tu/uFS4WMqIWeT6j2r1QNvsalLD4yxaA+FIEQSvc9U5Lx7D
e/NQyWa5SK0a9wFMY74TCjwI+lzP7007qL+ycNLy5EnLe0y9dHZRGjoY6RJy2gZ3wrJxy085JbNy
z4SQGQ86yn0Z1dU8E0yU61PsBLXCQOBqX6XLeN0ZA8VCv5U6guwmq7rPyyr70tNT78dxXL9366TO
IhDFENOx+5/GfG30XZEtCyBDgSZ21L17k0XbhVMxgI+NWBOohw37GQVY4ESyXg1kadB/1GqZcsAL
WnU1Udk9Cw3gxeqa8oxPoTuA1aAewzt1UYmpXVbB9Jk2y1WC2a2t562RZG7c6FrXcs0985Gi052Z
aBLkbw7K6VNp690hr51lZ5J0jTKn960LIt7qwRr8OvbVhLmhl9ZFaz3jTImKLiEnJAH1CuKYCa8k
9vyge64pcOPMuKF6uu439w16RRFNzejG3dCX0WqakAt9DmHvLG+2Sf/Xzap/zTNf2zpLcfNNTf5D
QedLi2NBlkzY5bd1Of8oXJU/lAHmXSjFpPleGA3VRIeanmqebIxUVxfDtPOjk5Xz0VGtQ6yQjasu
kfPFMldtyxoRG8f1kSmvqxX3BM68FuXCNEfO/zuI6CfH6PI9St4VWU7eGXuh2yPuVWB4VNkful0D
smS0Y6tTTpE/gukpjBihUbpPOub9sBkVfr8J9EVZZvqMsMc5iHQ1nwhsGTedQgFvTGMfjaUBeZTZ
+BMoh3AnN8sGrZxFs8Z1aIEXbkoF4DzFb0ZXTv/Adv08WnoVZ5IhpH2Kkp3aXFLyuOnBgGJl0wBQ
tUzTPDAKGCDBXfooQax63xrOvIQITYxvHEPztiuZHuEMLSCmRpPOdO2ZvqK8B/P1tzRmZO7DAaEd
nBBdBO457wDdVJYFH8ydu6FiyXwO2mwMPTOBmWWS8pacFap0F+o7W4drtS45Yl6X4oFon5iJPwV9
eQDBmhvJHXqNKeLOZ7sh089p0d5BOBfAoSiwiq6j5Hd968m+EXpllf8YaW/CehYEmo+ZwePY5btl
rKxQx7QS9TrSJpTSxibFgMgfiXttpFkhmQy86ySMlyAYvUiisrqfuHxf0H78sG4WlTqltTNy/X50
6mzreUj9wIWAPulYQkORGt2NY7opEG3SMPgaSIm33LkkYspiRUOLMVPdzBqdMa0hk5KdsNVZ9nYJ
NlcW44V6ogrbdCKCd9q7M1K01EGeZ6hg386Cl1k0orZzG1I/2xemOeVRM2L0tBXRoYndcHw03g82
AgY7VXP1vXL8cWev7jfq4fZOWTmXcwVowW3Rn8YUd3Mr9HtGtfj7XvrqkOeJCP1GKtpds+OoR+7l
W0hvsDtREMHi1FqZsLyczriWaAB3BXreSMwLDN5tPnk+kWM0r81nMVS3GUuUkFVtP/e0gCwQt9hN
QR5A4KDDXWmRj0yT+0xCYRBxuJ2AoAd+87SOESdUG89gggz2v4qC34LEZ3rUtUD0+J4NmpdTpfTO
yfIm9UhEo3bH0bzs83Zo6XBVj4oxddgMJuRbNcLgnl59h3fvwUcvdNIcvwSpL22K35z2D+T1UE1j
/TgjrxpS3aFLYo8IehDZYbWtyMULEVIf5eRzOcgT8NHtPD/TeHoD3frk6ksVwXXwpNdyhq3HNtA0
eg0Et3pfxmAR+4lJRNcVwfLjXI5DrDES6urOXr0lYZbZpDRqQAllx//O7ojXqkLbnWRLxMAOcZ31
OaVwK+rY9OeVzJTe2pNg9DSsnRHrc3DLJ5DOxcYwF6FoBjc28bHR1mdHlVcXtFN3jmjKbd6l6a5M
jDtRqYuGmi2yDJxx/iw5GAFnDp2OvGvJ/f6TiTUOoqHqkINVxX62cy8cvWS5KxJZ4PqsKQunIcxR
cLKz6eOGXfsy1TfwH2Vt1yKcqSvhnfrVM5/7jLahHBnq2+cN1NByM0wLCbTd1gDKhTbsQKn6XYsq
674mQJqepB/DwhjuUBd/0iZN33RlooVI0bqLxXWPPbs6Siv7hOq9i/QZ9XXjUI60S38FdFufOt9r
zh0Zj43ZfZndQG0F5l5gN0a4zB3oZ2ozKz4xqT4SNg1nRSeGL+RxZguN9GJ+YbTlVyfnFHezudki
exk3tajGnVVml8S2rc3gO09OOox0HsHeFXa5WUWgb/VUptwO9WJ7fL1hhnFQ1Z9agSpzcsxl04IV
OB6GOcVYgY2FKmXvLSJHYyuqQ9Jl3Ys3Wp/XdhXoGeAeartHfDkG3wzmI1PKGXVkeyy8ZRX42/H3
4g4v2SKCtNk3dgAeludP1jy374VdH10zX94xaolTIsz0aJiFH+MmJMdWtu+NIUwaN6eFbV2sO+ZK
jF/bWYrtSov5VpTWeKrxPGwlxsSnssUx57SIslNNRyVjOSZuDPuOnAAo7gDmDxI+tOjTOKlwC9qD
EZmudUdvUZG7AEo4MvAab9LeTex7Yk+pd+Zdo5sPqdZv2RmPyMJf2y47GwVnHNq5POoaZMceVx1p
Xb/B3/6RzrXgEK1uJ9UY+oboYs7VK9ZcVKd6cTUJu6CRY2NtEh2T7KxdknWMm7TfBNmI02TQrkwu
dzbD2AHK9ibmyXTnrgVKvHL44XICE8ThzZuFWjOeee5DxsObceAX33BO0diXxNFiOyQfpBSG3Bj9
Iu7zvD+Xlc8KsFlVqcaFwKv6Ra3mC3vhFwcmdZsMAR6+TLPjzh1QYtHeIjmt8i3n+ArfKdJNmgZh
0TXWNbAyiEAjfcFswUNSDuvJF+6T1SzTLl2WBwOlHYEOElXPCue4ClHSsmM/b5RRn6jd1M1eU0og
x2R8zQcGB3QmIgLDXFFtz+rNz7sfxIngk0WC6WsDCocySc9rggEUddIaYX7E+6OYeusxC3dv1+4c
DWmlQwVSwFQlxhRjlcibEAqFltRzuK3uJUvXAiRvvdKG3UqnsYgStOgbB+d0qHfWuezTNswEHKa7
aE1UY4QIQa2fpbSMsE/MewaxIz0pwRyFY+PCAaKL0ip7S2HfcxBtMaNVV1qU03dtfOH7WwTqdeRU
1fdErq9r4JZbhoncCJ/yzs5NhSC0QWon0LHmDibSIFHQuOa6Nex1vgvE4kYZZdNra61D1GhjwtO1
pLGloHu9VvhbMlCaE8yaGeLDd7dNi4EekhcLYWCelrT1TigLJoiyLN/q6ALZlaavapoSjGZzubPs
/nUU5b0CTgxHQLGbGz/fm6Z6l77+kmUDlsQpWyNCOUtWNVT2ot9yM7oXv/fajWePWH1uQv3GpK+u
Koqkan31JwIg6PCYApFoMPSO3u5WlFaM1CyAmO2xokZrm9XelVWHBhh/YGDF2kK1EM5i5SHRjDK/
yzydm5hZbvmB67L7ApJVt1DuTkpw6uKd8AyxA+KPND5y9vQxbi27rXbaoDQjXsCn5M5UOrKfdNRI
nPHboIe7cuoiOUxpNhAlK3IvQ6MzK+6jZrXBznEGGVztKXXmk2G04+uUsHyfhTsiNzHLpHdD6VrJ
sIUnzzsYh2DlUQM/d8GbdURfqD/yv8r8/kW00s+z8JLBMSzTo7l2NYVMPAj05auPj+rHn+dC/SK2
6+c5eIu2zvOsO3iljbVCHzWPZ3A7phJlcon+/EcYt6Cm/0fu0c+j8NLSHPHtonLLdVs39hTVhcGq
A+SKFgR8xPbIvGUGX+3m7xT7zUfbq8UF00vM6rIaQ9XsiGuZH/784/wiTsq7/fu/5Wwx2oFHGuxp
l0hJ/RUoDjZn+qjc8W21lr/I2ftFftjPA/Q0SgrhQ8PvVG1XlI9J8moC1uRhmdp4c5tC8IwbCu35
n/9Sv1olt3//t18qzZQnkKKuO2xugBdaucaD3ZpP/7N3/yney9CtCXq2XXf1oNyYlsfe67rM/yLf
61dL8Kd8L6oBPTULl2s1QpChOdXxEwF2el7yV/nsv7o8P0V7lW0gdR9hyU4aQcXsMnwoJjVhkf1F
LvWv1tTPyV61UWOIw6uYqYfMHPbCbuKFcmzS/mqi5y8W1M+z/iBRSvK5qpX8NutDJXCCxlV7tcyt
ylv5P1tEP0/8Q748oINgKHQrXDCIxdE2JqzA/s8X0a9+g9u//9sSncnmcBq9WCnOblS308ndQlDF
DsXEEjutkRAtopq/yAn81Q/76SEX6CVzp+eGdKPDBEMdr8tAMsJxSdN86zdVDXQ1pv9Mv/vPj/l/
pd/l/T+3su4f/8XfP8Dc2jzN+p/++o9L/tHKTv7o/+v2sv/zbX980T+eZcV/P3/LH17BG//rB8fv
/fsf/rKBfe6Xh+F7uzx+BwHuf393PuLtO/9/v/gf339/l+el+f7338gKq/vbu7H31b/960uHb3//
7ZYe+Z///vb/+tr1veJlu+y9ZkP85zv997d/f+/6v/9m/M3Ufdr8wMMID6Hk8shN329f0ay/mdiL
jQADCeEsnnEbFVfLts94lfE3A5CXV/mBbfI1XtXJ4fYl+2/IYAy+5Aeuaesms0j++3P94c783zv1
H/VQ3csc0d/ffwMM/uOz6qCQxuno81EM4DPL+zmNr8P1Zo/aO5Vo+6wb6ZH4F/8MwYobQhnOCTHI
pRj8/JC6w7zL+EHacphTkFPDXJKdQpZZgg/Eg6jsA/az4FxiM9Gwd4SzU8xbrwzosC2d2A+/v5s6
X14D7CB2tZnMdLnPDYlEEoz0PGbmFiMbyYx+cCHNabkWpkS+lCC+0SbMzW3X+zF6n4YwSiz2A+4v
Udf3HoVwJXx1Hop9aYoQ9R7GqEyrNqQKdEeTzKK8+/j9k5mpnT4gwGSgHUn0REZhf8irSkWNv/fk
3MWEg9THaVUmQmb66aodIfixtMZttmgXBj/i4U/FUdV1d7A0F5x4qLfE/APlSb/7JmcLl6dB0DWB
DeVeQuxsV5OoCMxiAhMXv87iNSj6U07c1DScncDAHg/oC/Wc78jd7q1DLcnO7Llgal2hnTx/0Pg2
nuC26NGwjc7DBH6pYLDCtdDHJ2Db/mgFCLLwuB4FOoRr1sbNXLRPDFkiZcjRpqu1WGLe5ibGzxT4
5zSPgTgVfflmkRoaTU5ydRkddkqL7FEE+OAhK9yeHmlOzy1jiUiva67Y/cTnOh0fLIVxWWbVnZYY
SHw9ZlRqjK7bDcVkb1MJGtTutWJEMlrgnbI0ItgsUw8OTt6+ag0A76zq5Mi8cO+OK/aW5e21Fz5A
4mite1J4yYqzgiuiOnCWSUABNcMQcuHzO9wH2V1pIf22xS3K0NTXeMpNeUF0cKqc0t1axP3/vlAa
VP/0qGMZl0TIcL+CdDMH6Xr20fEBfjpjJPppfTZyPLVrAsstayee62y+NE0JhtPp45ZgKuOozdWL
ZhUAXAFHDGIV9/z7H2Wmb1RSZEcSp3YiKckRS+rxSe+N5qh1Wh1mUrvTjZVsM6907vjhIG+1OqQT
ZCrZbs98BqBLB6K+VwGI0whZJ4dsY7qGFQ/t4G0B+dpQGP4nnUT9GM1y9428D5/MoyZbzQdn9bAQ
aNpF6OKlMqzus0vAVWrXMS6v4VJNZXOYRdaFIp3GiyX0MFtmVLjNcHE9Iti7Urf3AWkH8puGPnP3
+6NfmwXqi3Gozpo1QIt2S+QZyrkXXY/KB51Q2Lh5fdEbwjj6YmsX4/zPi2I1rnseSOTyIFaG6KR7
ZnfyrL47gb1b8ZqvJsINQd5mU2WHzJ+3v/9tEkySGy3bjw23YhgNqXbEHbZnpsy3Z6lBMfIck1uz
5kRUpYiJQ2senW2nyxfbSpEN2vqRHAos8n5HLFXSt6dG2/5+I0vos1PDFbWNMnlwqvbVL8EJ23xR
zy1qS45HOqTE9/ezBKzhoVjIGwwoSXurxp455g1BZG0fp+0MRVlOn30DrLXzhDhBOWBLIWfrolXt
hzeJZadZk9gIP0lfE/zntN6tEY2VJk7V3LWxszgofgCiQcxS8+WUNtlnR8nyEtji7Pv2eqfXuRMr
QMZdnTTiRGRN8wQtd0gX9ZB444JIJPjeSppTkawxeRLg6cvBA5zeUyJeAs0P4jqoJvIFsS9KD/Rj
6vpsw/qEPesQcipFYAdzKtSuM4BfGU33Wqr8uRzFR+BaYqtc7jbe6rEfn62V97ZUvelmmytYoyKd
2n7d9IhzbLN3H/AHLCdi1YrQ7/T5mDsodhNVpRtllfWpbEx9T4zL92D2LkTe1V/DAIQ4VP1Q3w8L
oW6VtkAMkyBWQlbEC4wVaa5V5NjpHPuY9ndIRb/ryonqFaNyqlqYlAHTwez55GtIrMbBKL42OSlv
o1a+oysC5MB9epsif+yUZ99X83BQGOiRaBz84qR0hn/oExYQNAQoo4SubRwVIC9EzJIJ5C+UxkRL
Vi59H64ADBKBHY7Dhnw+5u25GNu7huwYbNwRHn9/owiCnMkhiwxv7jf5y3hLuVJig44fE8APz0Y1
jPJ2p1bcZ2YyQOeALc4YuiAz04fC2QN98hhaUwLTxh843eI61cOiTZ6yuiVcxQNVYulHmu9CG8zy
xcyDTwQOLBsztQhVRNAesCShtMSGtv+4toODgSfFt8inglF1PNzWvQ/AVnVouefh1LbLs9ZYY1hV
stsS8PFoZN3nflynuGE+R2gCdpZJRd7o5zogzJRkBGTsbIjrU4n+0Tbdx2DG6yDLJOL7XhTaUmbK
wQf0/sVpyq/+Mib7ikNVPy+4t/HYdSYqjjpWKKxzvflCtNuxXKfPdolbulIpeZuZJbe2UuTzVCty
RhMgxCvsL0Ppftfm5cwjp+2LfNyhk5CEYCorlEYXWb3dx96Y7mvDtbGOB/1uwCy/eFkdrhYJnXUZ
6LsWBygOiy92iScAzuLdAt1AmKDlyEYtfLPZAGjtinyDMh9fjj37UAT+di0zYJfpa9EuHRro+bHr
RXKe8/5pliwMwzHx35ho7Eo7mzeazSr1AmRA2nxuJWeo0pIjmjDubd9UsQk1FI2FvR4EGSNaAFrD
TQ22Q6v6g3ELS2yhgC6Mkt5KkTkEJTXOcURAPhjQbYM/O0efAMa4cFER2h7a61l05n7Cs1S7vdwO
yfTDn/Xi5scuNrV0uIL6BEeounPF5L/YbzG/NSeP5KLLMJYfVlm47MqtxaeKrKVNYmeAaOvgPAAo
EY+Z7PyprvG5KijsVTyqjFWT5817Wpiv7CIIO9r0lGbyAfUIoLm/M7+ji2s4bxBoQFB98SZgNDHC
kNiKZcjJ27o8YiT2NBHJKv5VpSCYmv+BwOIFlQkpXIbrXwkix6I/ZMdxWsij1R03Trq13VWOUYe0
mJu5zL7qDEaBHd+kbhBAYRtu2C/rvWqWHZhUE6khxWLvgdpWJiDKAsnpe4xM8kXVHGEYj0zGYrEj
T+UD5FSDPSGjXXKxvRFcrV7fCW1/Jm7qxfNJy6sIhYu9jtveUStQxXAM1XBSHkIarZxPyEnExres
jyBh8m2Tj88pcb4pVCWhs+oraZKocb00tlOMlYowgnpCSeFVgbYftOFzyUPvQ7dexql9V1YR1dqE
OS8hBFLPEcdmltCYp2v4V9EFwWVp73uIwQs7Q6wmGBtzmdOdqNx4Nkz97Mjk6Mnu0QmUfZCtfFnd
8ZsyEMK2drofDdfYVY13i5JGnMVpvCun9YeD73Dv6HUQ4lW8H9x6gFWzkVCKnT1n5oOOibXXxk9z
DdvkTs+TLD9NBoNqpsZOdqKg1Ejqm8gWo69WV3AL2oNupQdyJ3knJ4s0y3eisphPmeyphlusd9oK
2EYc7SngysZY6HmqCldHccDY2lGfCMiqydZuy5zwgDr0nkbhkcAjnAoiII/yvFSHBWHqUN3uGZTa
OLFU9ZUQWKtf7ye3PTaCqGrUFezfJkd/w6OsFOJ0SItny7jJzJJXXBvR3IynNfDtc2c1nxecvRG0
er9BVq3HMKMkiIUqQKQ4dOPFnQqq3aV41foWEz6MhRb4SBE0niEyHQ5pQ0zpiEkpHhdc0YE33OVp
8c7sS2IKREFQ1BiXtj1uvaxTR/R2106gNQ0eLR+yOc3Wp3yCUxnUTJnUvHlJ8JDcdc0KBz1ZxCcO
deiKVynxdGqTezch/vFW8S2QPbb0Mnufma0T9v0CLj4ELey6BxXe5l8m2hVuFyKMfjVefVvDu9aI
wyK9t7Wq3nsOkQg3ebLxtH5fSEkU3dya+1xUBMDU5kGgzyDrn5jodpgiWwU6IauwinCUnwkN/IwX
6evYo+hB2D2cEtkdkwIOS78zk9sB6ME14XdFISKt57RINhX59egO4yJzg2iR1HJq8mAeaD+AY2mi
lIjqzviq6dSwQ6JjlyXjiPbk5C7+faA9UAjegsW9V2URR8jKXzhQ2WmhO7VbqT9VzYnHY90Uln+2
AnFwE+QFclwePVu5jJyvnzyinmiMEW1lE8rNDH9yewserr4Y4IaGKZ6Go2PkLykd6BqUr5Sy0apQ
Zwvdx5lAqgjI+M521otRXeTanYULATYt1rdyyo6N27wNwZLeE0T3npFJF7fgfGE5cW7JgV9PW/L5
XEyE0RhaFtcOBLFcrJ2Fa3fbrvn7qPL1zL6QjM3/Zu7MltxGsi37RSjD4IADryQ4kxGMORQvMCkG
zIBjcExf34u62d1W9XDt9lublcmUmSpJwSAdfvbZe+1ll/GgSHk8FlhLe+fVnLxH3MeMQDbXOqPA
KsoVcl2M7qvZ56w9DOuEgKVF+oS5vTxo54gALbmkGXfgq/QOiBopjHxqz659s0Oa2wb06t7XuIkW
A5cstFm+QBZUrISPzcQnu27uZtU5cMixjSZ6fNKF+dttFX5ibwwDay7208zhGOESBAv0U+NYAc3K
HM9rqLnEsNK5pUdTjnpJIRuA4eVMq/G9ki73zzyjeVg5O25ubMob6/YQeVdmH+ZNAv2rIDArp3nd
l/AQmTn3NvCC1YwlMvdZt/TGDLPYy19MT7wP2nqq2/xS2aC75tnf6RbDC19+UGan2DFG4kk2TE/n
vs47FXoHeTNtB7BxMGPWoZNFZy/KCTLV3Pg9903ACU0xi7rEjW2T036sDJ6bIKfMhCvl2HPnjgbi
18rgs1tF3t5UFvQGoz/ib0NmLfpjAvaNEEmyquoCPOkSvKTWiCs64C4GDCmXAVkQ2FmgaOrspeIO
Ij3u7nM7fg09qfgy8C9Voa+6Bmtv0SqDergnj/JEGeoTr+uxN+p0k+Oyxo20kGLjw4kL9TMonXd8
1X9mmxwWn9Dr1EewaBbwC2W1GwQ4IFKNWN5G78mKPN5h4HnYhw2rwRUv8/CSDebRsRnd4a5/RDl8
Fde5qhjb4mjoD5o3SZBZVzNqXTABa0dzFSij4SGJoj+DPbkAA4I0FKw8ERb6Ky3pb8xgiOfxC/Q+
aEF+/zHnhNvBfcNHYQszihfa+9YdqM5rmZPSbfIYDjs8JwAwIcDrdjOW5p+gCORFGIDYEpB5KFSh
5TYngg+r1MDPNExXODVM4rb7VKXNZ1wCadF29ELX8i+3dO4XAPyLT9p4vsHnh2+KmWiICdaL397L
mkewSuoYscr8EOmXiliw+/NToo0eE0XyaiUFeNAgw500P8dG4q/AQuwdq7FW8bC8Z3bylpquCqGU
H72ubg6FUez1OH9ZyruSPXoSIn42TOySQ3mA13Y2vREODlYhi774NTXiuA4iPjLBi2NBR4xplN9I
wJfEPPi0tYF7Z1UPo4xJgMzefqyXCrNzfK7iOMNU+mdyuGslEYl3sqdztvxp2ttVyeLjSYXGyoc4
mnnZtmiqS33zw8Y02vEVYwH1YnVUIo+2gIA2rsvlw7NIdlYT54mIamMVsfy19p6F84wM8T738jft
mU/WVDLWC2vFNGhvXZYNq+YGr0iaP7ZBZCafH4vZDUXd7qqkehwZ+7d2o8lZpFCwbs9rnIpfBj7r
bbzIrelQzORNKfLiHOOArnGlIYve5zxQsU8T/6JYQTj4Pa42qMtDbei3go8WNi0f0JGZnrEnA7sm
BOhn9UgUXocklyP2bYLdKxtWDANNju+WPSgvE0AEdCE8Q/YxZvcSwoh8UKicicNSWUONjG9bMtlg
wJfq5Rap9+oRCayzH4uR8HZQV9sBKP6+MwbieQlYGoZw7th4K7jRmI7TrckCTet+ssPUyUhVPlRv
WcIbGIVmrXm59GStoQ1uUD8ezFJcbx8NctNwMzkNDKN/5wZJftkI2avt7BEfpRjVXljzh7kokFYt
5mnFRJUEyZufNB0mu+UeYgkmu9gnFpYtZymTtx4GynkQeWi12oEMI86VnNMQ/Ml6HFkKzTqEAqSZ
sJo9v7dG2kAvm/Fbmy+6lQytifNllMZvowdJRGX1LXLyQz5508E4LwbrXonkDobe7m9PhLCMnD+7
uK8i/1c5kjaw/KcFLkFtxske5iMfMpzg8fSstEWcZiQZjbHss6VSAkIeMd8RibasDmblbmrnQjMG
H/UkeIXs8w4B2V3hEp1Y2PDJjHQ+bTycGKv8Ikh+HQZX/RF195Jysmyn6ayBkXCycF4vFuJyMfeg
4Qd131XR7caTNY8ZlyWBY3ceJjS5JXM3iY0p36m57d5OZVCeTHBwz21CxbsymQ6NGz2nQYylpOQm
V/M70ueoQzA0f6hIIm+V2d8US6DZGtW7hQ09xNefgev1DlUuxUFNrebGubSkN+qXgAemcLfFqJ5o
t4TA2gdhUE1PpsZy39VJx4V6xOYwwgi8OaMgw45r3ubHcrLeu8B+mU2GTeG47yjHb5U5fdeSdzMo
2lAkKNYL79NsKvdW/gJnxF77RYw3ZOBlLGkbgSHsbHOvuaeGJY+CAVGueZSVUd0p/1OmMUSX6FRE
ldpUXInXOTmrGTkPvoA1MksNuC4UoWwTnwKPZIYsP7Bf/QhoI42pT7g1bK++9pi7HdMSeA0lpj1S
CNUw77ntAOhvxRGsszi27CgtWWVhXGO8DSxOcsscQsrkWcuRA2eO9N0VJMhjz70IqXLa9JreBXcw
dnIGeEhyk4IAJ3ltYf0di54sWMrBSsIAf6/KHtORJx+OJ7F1gbDSxvBTmdYtzPcgS8o/cAbjG0GX
CgzvPXX8aYWn4itV1bbP3PJotd0TSFMbSkNTrzzo1JiLLcTuGfM244UFw2/nMP4RvAMks8Adi/KJ
W1JTMr/Nj2j4CfovVl+voPpoTHqCSInY0b9wwj6ENHbGWI4rwP+NVv5kwvBSWDGStvvCf4mGQE4h
JAPgrOOkxYw3HDUGiX1LdQoemTt4ijWXY8ejDrvGEUiEHDDLOznuJ0JycW7TiTtyOJPy24piPFSl
ehGwIghMXgPpnc2y3xVx+burF2MXQwStmJNX+GW5PEIgAzzCtMf1kynXek1a/cuY4Lk0rb27BeCT
priz6LA9N12SX/oIPVWTJJqR6jaWth5yXqihII6WNfOWQXfc2PW7Z/nGKm6P+J+3gufaljykR9I+
+ZREvXa0C9ZE1phZu2neDDiQtmDiV4sgMwTZhd0PkGoAyzhhJ/cXzhcYnRA2cKC2NZAjR1kfVsLh
IVwU03y69kXvbErb513bVrumbZDKdO2i0tYf+D6sXZLGr438EUWRhGxQ6jX+MGgYfQJpSPtP0dJ8
OoQcT/Aob47HOKJEwd3F0XynDX8vCrtam/6mLtTRnER8I4qchM9RTGPDQVvI21nC69/VcrMk/YGY
C7zNBA3NQcNFumWG29i6/cgL/7nJ7Q1FSpw73fRhVyO8Co7kogBSM56071wXx+WJaA/3GOA7Q715
wbKWfRaTNusBkU/JbTKAbo2rltsLSYSJ7gnQDbyAlmrvh+qYWe10LGywVuAjOFPfYiJoayqUdlbi
CUwP2DTwCuIan/Jq52iATl12tPPxkYuZfTRNwuBt8s1F6+Zgh/ER4R8WcNRB6QMscIr7qfXM/cjm
npo/HIj2rRZjnDZN5llrV5f+vhpoHQACy4SUNZvUJxTBNBfvLe+XA797R6rvKFlynHRXfesR1X9m
eOCRXMMQ6Mb5AG7AQgmof9j1HX3PlAfFBIK93U03hXymicY9wCA9GKI/2zdrYCq5K5VVRG1p1W9V
mukjjhENkpLDZ1TZT8DfeTU37dmsy3lHGrDpi4QLWlJQuviQrmUAPC8d4m/bHGG8YT8BgD00Z8Nz
B46j6qNz0FvmXIu1ZKu39i0dccTIz24c3E1wS5c00n2zeNOFOdbgVqiG2+IMFVN2BCPn1zmef1tg
2s1erwCOY8LP9J+O6DC1UwF1IUP1DADha7YJjzldbe74NSGcqiQc3LEK29ntr5kQV0EufEUOPt8W
WbLDppEdkkK9QREExuS6/HJoek2s+mObI7skERKQmhmL9S2W5hrlewHgGlI3RH/f9dURdzPHvGv5
oUF28oiDPGWLdaoiCtvyhJOO5YXol+6Y4bA/2u7oH51mPPcerVYJOPmk8C551o9QUwpCj3aJ2zq2
62N8/vtvJ/yVgzN3+6FvsnNfXd2M0KdVADZn40CUBZJqjDMy08HbENWabVz7m3jRNmVvC8mweE6T
iVsxbPRWUXAy9KN5FGN0FVW9bJ2BhBIHJrBLsiTaU/bGN1EbYeGzSr0xa0g7R3D85atWza98YFvA
+toCc8APbrHrJM6WosXhkNanJjLeepbs9HHEO7fv7qosgcIRKWQMz5w2mcvVIYGiTLHFSxZ1hLzp
EUp2jdte4+hWLWZb93VQrfu62CJDx2G1iHRFV0u7x1y3ZcvLntxHJhwNvkuLaN7SJKOxo0qTY2ye
5kVz/Jdbh6KYsoF4E8/Jd1Kb5y4y33rpzaukz55wm2BMnoiycBdjmKuSl6EsqlBkza+yLX8JwQCt
rMQ82gBTUha/AYaF0LFyuqOsNmQIeGZ9iNRrZY+UdYQzEsIaCn4GmwmKHOgRenR4Pta2E9bjMq3q
KUu32fhYaDxNdYt2pFnN7HTdsrzI7B+LKD+UH0Ue1lUbsyTC6uGuDqz8t3AgMGjmFIWJdpWaxpkR
5K3PGLbJVLz4zk3ISvzPuiQxU5fFr2ycWczEClKIILg+CGb9JNpgabykMkse6omoSVHsjbbYAxt6
paqOGrUWWdTlbk4Pw3sLumatctjYTUJJGzdqbzvZDGhx9Mz6pDvOrbdRrf2r1G3A0KBoAffKZTWz
9GVFo7qw8OkMU1zux+AHP7ja4kZHPb6Z5w087uuMuHKIefU6ZbURwtTnG0OUdC8c9aefzXTnSYLo
VglwxC7PXmt/RSVBQJGxGdEosPRxOPAH8AYL4xB51iXyYJh60Gtbf9wkEUo5cfbRAUjOR+wtFXNy
h2eVPvQhn49F9RRp44mC0L2LeXU7xDzblLdfor5Gvnf8fVEqa8NL/E3lDNcPoKC7VHVb06tkeOsf
ApXJ+ePDa12mS2c6xCz8hO2I9B+Hm9PdcL8asqLzcBsiK3+34Lxe5Z4kUzlBQFbz1vB1vmsteCTd
+CuVpKWIPF86RIJ+nMZTXzh33YiM5UZ4IYMMZPmkjFPNchODA5AFq+AuqBPwOOaQWuAQoTTmrxqr
1oGFO0Pk0rp3qY8rtYoevcVUl3gghAu+7NJzpxUpL4blDXeJ5/xJo+KVuPhvZ6B3SpvJm5yPCirw
3gTqS20R04A77UrwZ6viJhGQMMXsTDETy/yVRXnDPh2QgEfHWk8EXVfFYwHe5G5Qp1TW0Sk3vHbV
YwKpcHGvgeQjUhcJDUSOi8hkpc9jw42c9gKYzJJ3UG0vJ41U0cbVvmhhsOLX2U+Z5ULirL4aU8Q7
GyT1ClLri0RovgKLoBYoKDyW/tCI6r57iyB7hqpjFY7Fj7B7i1KkrSMs1Y0KpvzkD9hjjAj/Omn5
ap36jLnCKU0yy+kfS3RfbYrPebAYKpZJnHwvjQ5LP1yU6e2l7huqvmjzo5cNzgluIfoavg3ZMDcb
r23pRg8m5+Sq9JYbDttBwut3siHNoYZizVtVsN/BiEzeak/qaNxFn2XOMndqkRd7HriCj9yKXlke
SGnDsS2tF6hy2yxDavbB2YSKPVSoO+GvWcJvuZm+S39GWu4OeQWLuC1YU6dWgzSjtgGn+Lpj7327
FvHNeW0MaCpGRtSzg12wg366FstghjBHpnUbsEfxopTPtUPG7RbcFg1zTmuT20tQBCl22HOAZhd4
ZCWbPZttf2lZ0Lwb+3pTza259dmIwjfOmBnasUMBSdEmqPhZeWZBbhW0YGv7lCsRvMF67bAAQGmN
CGwh2j4K2s/WY08+jV/E+3xIjsVAUKzluJBBs0Zd/ILg2W8CX2JCYF42AMGsGNNHdg/4cqyt25gf
U5IcuYb+Gmzxmd1kkiYT4xbkvb81re49y+KFhwhOeU9+yKGnkCCN1CrQSBsOSK9V4eh6NXnZAVK3
A59UIhJCIOHWCwjZjmguIEZRSpOUwfDoj3wuyW++mNyI1tBxfQZYElhwLSI5ljyf1LdBU98c06Lq
+3A6ZiB6s/k0OnziaVIcV4BDP9O4aInOxp+DmdwDQlsXDSKTqLIBJ7xkEu+g7W3Hig9PVWDjB43n
xGUQYmfbQRdO+LuWmxln6Hb2EHsovqFSUbTxhsgfXqEUkfD2A7Fteam75LVioI252RStccpSwCOt
M/ih12R7s5H9pSXuxoB6mU2f+KdR0fahpwM5RPcyAS3a9mNtrTT7Y8OkSqyXRr6Bt7FZ6nggyWTo
rY6z0PHUT0IL6DGOijWB4ODI81sSymRtky/6Aa6hA7XEfyRqUZ/SRV+NwB5WfdedMGIb3Kmwi1nV
Yytpe2SSssOWVpjXvL4HZhngJUOgo/bZ7e+F6u2N01kHkjYsem51KfSh4NxbK1K5x1iNn2ZGcens
f3tihBKqZy/Msi9EeOBtHuuJilrygjPrmltiZ5f48yYecH6OQNw191FJm0KfY0XWYKdiuK7G9AI7
Ed5bzirPyIxvN+qzKygiELWqoY7DBkz9AwhzI/JuvIvH6gQMiE/ubR+cmsmyd0WjH+ebxNwFAHkM
OCunVJtQ2fUAmMf2NnZrQikrq7VMbOYRC3segZLtmMYmg9nCnApaCdS5xYsTkJDvpnpT8cFeBS0d
VA7lNgO+lDBr1bebJs9VygEeRGwEZLocGcvhSWKAp/vuzGcDbAFhOT/uk/uWLdqibiZGsJ4MSPot
6HL3odHtka+fqocFSpKhpoc5kjz5MD6ixUksgGPqMDsssDHyFEWBxpnnCVL93mn6vRTu78EvjFNX
Uz/692euGFjOmaL849NUecDKpTT3NHt+IqEW7GT7M+C1ONr0XXFW9yxnNet/02SAts3cP/ipene7
AUx73Ke7uMya82K56pxPgdpn40LtpWR12zOn5DXboIRvCZuiu9ob5UrSwnKIOzY1sZi+p8jOfxvk
S4rAoQPY5pnmEvvgOu+Jp6EjE6PH9Eikpz9y19tkCy9akjds1bmQT30ebE27I6PjhSiU0+7WkcW9
MTkC6+WaFyn95hIp2xi1RYQOd8PerPwSriFSTf0TmfITgn99EplzxbCR4NunS8OlReqdS+e84fGk
9/Fk2u+JnHdEIIdnyvpcHGLw2ROWr6rMDww+6hDNrEMaD+sUnFAgl090goQjCPfQuCYmzKssrV+N
CQWhETXduPJV1gAQ0sU62w4SlbENPIodcj1AWy0iefKfJoFwK6d0P0lFNL1vjK0wZyqbjXJZR/jU
mjz5Y9j1dTTLS1d7D2T/chj7Nn9w5t8zSscnLQkjQHayVzkGXJp5ygZ6Mi0JKo3K+0TU5X3aL+W9
7SNlYXZ6ym//9PdfWUtFlV7vMVlOYmUMHtq/K9p1p5xjxQSIr7vezEP+xToatY2auBD4OjeUW3Ik
MbkPOb5pbkQLwo2h7oifCIeI3eOIcbyZ8Qlnk1OBB+rtB/ozqFXoGeOGMQ22UUoFABdx73WkwqRQ
qToyHkCyTLCejmgDF481MrgxXW5cOZALtmMGMyxJbp1alzjK+33TG+xTOuqd8O1AV+RxaIneBMvr
bTtXz5tlIAvnRvad5LScBTEsLJI0QPn97yof6meHQyDt6XukNRuie/dTtnYDgJFUJNIjvmso8DZB
XsB1mIDSBF13Qkc2s/ZYuiaNZPx1at95dZobcmZeN8Ju1r2bgiRErK3tuSUCzvrVHawYwGVbXIhO
F5cuADeKpZvTD0qT4aDuyHHYYuN96nPSzyi6TsLR5NQsMbLOWUuOuiHIKK3IHRp64r1hJwc81SuY
5Hqdsw46VurSKf/NCtK3DGanT/plNVU1+cvs1mmxXuCpUaFxlI5I1zhYnK0aoE2NJtu46Rda8FrR
crru5lsOjEcBWowf1gXTt5WDq/DG5kixILYjX20I9f3O60MwMY4YTVtvWnPq9nAQflej/oPjUTEe
JGc6kd9N2uIO2NTHo1HcZnNXX2I5aDhUAB+5GBZrnkibuMM0GCdUGTRE6Sn6E+4GYTOubJolknwH
7g7wYuz/tBhcaBVkhe9nOHJG564C+Cs7LLzRkF9sRBtmXROT6IcRdd6maTDiSsXXWTCvJdGSbzzJ
cJzMXELj5UDDtofZZwJbwZeevgTmSBNTV58oBCZQXXGz13y/dMNF2BX5tmrBePcltmXYQEMEkDB3
Tl6E/DdO9pXSyJzvlWhXQzo+kXvbI9J7WA5Xc9rt4FKQta6nMJrta23k98Q8Q89h8oaNjVPNn0M9
yNdeF4d2AGWetwRBO9bSF5Hoh0Dlbz5+zbDlzRU8UgFAYYGRIsrp9hS3w0kJ+/x3rsQ59zSx8nOA
wGajcxGVppxdIJ85GFa8ak/s+oK9sgIOMZ9l0gb40VrWmr2F+9AOrbq211aTPN7IXisTny+iJ+VQ
PngZH2xTDut3YHCu9OsUZ+/udN/Jl6CE7Rvj5j52XvFHDpRspZgNGi5rRCuMVUWdJ3nOW+8FnyV6
Y4Fk2AjQ6rsPIsQqlAHPpeDAKYpXlhLxrsE5kenBQORazkHQPBUZs56O+pNsIpiCUCE4ao3tYOPU
dW+L8foNsmUH6cbFrtYazibH+LFhtd+AXQYzD3XIg7ap8nUQZ/slHt+HZtDb2kUdqig/tzOhT387
ATsLw/TS7xqKAXI3uMepyqEEBZba22RB/XJ9TLTjmaaKWzfT1N/9/UG6UXKoHeeVwpt//hX1ARQH
9ouPy7OWlyyYp1MQ28BF+KcumOXl78+SNPjnZyLAY4cZGU1nRrB3FWgFF4yEDMu8Wmvbl+dcRs4d
tCWc5APvT89e7srEm7azk7AKv/3j//0hbXo6bsgyB3kDzSaGgJDMSX0n/I5doVKgqkkGXf7+MOB+
lwWSdu8hfdHyIx8ia8muLme6ly6PBofiA083e7/YkQHZZJvw6OFIyhwsvQhuZeb2IXOhuGSA+eWY
vdXj3D50c8yon5SHwTebY5B8RktSXbENb1JaiNw0BjEWTOpXovNnkCX9nfqbEYEAchhkdZfaY3fv
2eK/AlL/pHn+Lazyf/JB/xkjIh3E//4zIPRviaL/WdJo913fsjrdf/5W/x9mjSyT2Nx/EzbSafX9
b2mjv/+H/4obGfJfnrBMD7tZwChIvRLpwn/yRpb7L1Oa/AdCfQGUIZsk0P/OG9n/8qRnk0USpuWT
SiI/9k/eSP7LChyXK5JDTojgkfP/EjcSXvDv0UNXurgxhetKKchFseD7jwylRvIgteGBvYPaB/7z
MxcjZe0dH/rGBNJJTIAFTOujGhlX4M4KfAZHD71xTKaD82AoEGWUqpxRllBeIvsxLv1oC874d+C5
HbTDPuGAxMFb/KDvsTKbsHHRLoPrKyKmUz5K+tPJPwP+dNrQn/IXch0v9Jo818Nv5TtDODbdYYK9
icJDph1o9Ma5GROUmRDUWNFB9jPY8WOMvdkqxMmatXnKGjzfcwRzRzPjYoaCUmBjlGANOUFmMLq1
nVL4OquXcjblqne7ezVObDe9dtd5+IH9Ekedi696xcrmyfOb+6JVxmF0+9ciax8cVrJXkIP0oKaA
QYAmOEv8lNJyu7Q5sD9MjHZVXJPm2eBGjVcNmgi0hDJ3kCQXAPSJYz+xlWdqTg9SjX88mFrUDE/l
hXK+ENwk3vOhg5hofbj9UcR80UsMmtOpuCalDjn6MTlQjHE74KMt2+rbAryiCSSjnbq0X8GSYibJ
ouJqjQj4Isj3kemFgojH0Z7Eb+FyS1EQKGX7UnY38rj7NXFXDYR3IPO4YL+jd8indp6CqdYB6STz
ewP/GWEhiJs684/cugaM87Mnj7NDkY4PJKKJiy+WYkgQZCxWZZIN+9IQl0kysCVUQyWJ66wq5c4n
lcfP4Ny+0Hr4dkXMThZEcyriLqPZEG2giAoftM5WOTMnT5oyZtIorEsuoRL1hv+xYCq7U8x3mINQ
JXpSMsUEzSHrd5GRDCEsz9dhdD+E9DAZk9utTLgRtSmZeKQRZjSgrVgPn6n8oSXct5/gFHO/LJiX
FLVbeFSGlVFZ7xSEUuOb8MjrcHiuaF1j/KPt/Frr4oUHpjiYM7bDSegfJ8gKdqE6uSBVSr7A1kE0
yzBGEwrJN2nnHyeba6ECqBVWQAx2PT6B3GRla83mgdEk3nU5lx8fGtMz3MTXLls2+ADuzNEaEHLQ
maLALM5+n+xs36oO7DyK0FIBJLkExv2ScA1VCldNJ60hFLQD7Kp8Qqrs+YRfwVjHWw8exN5uMu60
xTXQitEpV8GxTMdrOu8imhE+m26k0yL7pHK35Nejbhva3RkdlLoI16fuoy9R8bsgheb7xWUqMYFT
jACZDhQpAxXn+3gcTfC5FjiKysUgPmLtuMIlCMnzc4mE6xRamq5ftqRb2pFyJmpaCDI6NJEgQko4
NOVa8Z0rmB4KbVAjmpUHK3cpteNuSrfMU1IGzaYWDolZn8Lv6TVZ2nHFo54kjof0lTvPWayWregw
n4/GCVLXsx3gaWXReyJydAE2+DTMyY0YG1Pxy8UJ+aBeChdzf8Z9zomwdybkH82y5DYIVVb6DYsJ
iBEre+rWqSw/leEZ23RAEa4Twh1lbeIbz/h76LF49+oJe37n/+ptjacA8w9OIvOX7NhqEfVKD2ly
sfkopKzdV35PvA4J8GlU1knqO6WcF7rFH9viGJH3XZc3cjSGRAiGwVni/wn7wOEIM8cXadgXczDC
ZClR6M1oOqC5876bYvCd7WfXxwgJTREfWYEeSUmwpq68dcAKhgqMhWINqb5AEl1LFRiHmPW2NcHD
YeuZx2UNQAfLVJyQbzBKbGAa+33odPK7ZGWzozOUzE5MTCu3f6fw70OLJ8Oac/pqd0DbODWOOdW7
G79CmCO/CkumZF5o+f5XHgZqS7JXHadfrAv9dVoNP7Oe1L4s2QTlJwpFrLtJWc/90H3Dw3vlwIlC
/pbxA0La2lgYB4Jm+pr9hj0SDYW0xxGCyB3+srnKzhbuo0UY99MIVoab7gHrGjpuB4SJ9ys4/VXj
ieeAzlRt4dtKF6B+WERpfLDoomPBm12Et9wB+Tos1HVXdooBkD4dgZ+fyiDetEMQ0jyxaui8WiPJ
3DVu/NF6PGIYnEcAGah50GAic743MB0EjnMul+aKNPRimvJO9/5Wm+l95tMamdvBtdBdj9/Lvjcc
6v1Kzjh0EidFlYoemltEAwPcLp9ZdjAHFFuzuc5zeY819qNHmVndfpL10S9gxKDB7dcOVOuqo+y1
i5sXdsNUJnQvxqjlJrLVobWzB+XZ48rFjsb2E7hXR6+izmr2eOZyVaEChrTmhy9bGd+Twn7EwUcd
DJQ8DIZ70dMVTGz6e2mLw9grIFZ9vNEwcTVGOOpmgzfYnM6uM0HzSrUbSQbnBUQdCpibFaj7fufn
hHf4rPcUTsWVeagtYOxDvXMGvnsZF3vu06+qY2Os5mydDlcrqUjMFXAiSevvGVyfheOdS91tgc8m
m3G2H0iVIImxRl3PVAxs5Ch/4/d9YaM3A5tyr+ZCLQXXkjtDWzWHGcdI01wzE958ATMYTxGhtiDa
94B1DMoNSjHfWwv9PEPAYh5ho12J2tsYER/jmr7TWwP5K8j17mjlzXvmD1t4AfYL3LePsbapMvKH
Q9SWdHPaBouhwqCX0tUdZ7/5CEcq3pZK3A5y9KDonAW/jcX9wTkKIeyWGKi94t0smC+VLNgHeZ/F
jBMKRe+787tP/ED7qkLTAWE97gdo0atuRwuBvUWyjTej8O+nGc4265ACko2FOScMqMXb4OnoYWOX
r2nbn5uG/4qC8ZZxGQ3bW8zCnLhwSBtMY2Xi5KifImN29tLxX8Gr74IcMOFiaXdr5doKIYMd6kly
vPXNQ+8VL15TmHuKF166Jfgt43Q3BK6/XtxRPVhBuxOY0AACSmPn63uskpeOgBKxCPbqi5VHxykg
LxHrfItzel7R0tlRc75TyRka0mtffQFv5t5TmD8Ued/88hypxK1jHT92I+hED2PcFNFiRjAr9T2w
FB/4uYzNsuDd9tEPt3LUHJetOPd/GgP9yW7O9PZEu4jUjsjk2vKqd2jmRK0McJwZkb0mniB7LyXg
54UWqyrdVQgvuK+Cq8Bct/YliMu8I5xCY+mx0qD3uqlP99I/ZmlhrYlO0H/nx/qSz6KhEgjNPFcf
feJn10pm26XPUr5VMx/CVH8I6xLUSrz6scCzYFeneHGpwPXSnTSodmn4g8h0TRzdw2DtLXp5Vx4u
9cYxo0f9d01rDXsoZLhhlAPPoqt/OY1HV05s5yFpHcxfNc5zOzUui81yQbQ/ygu+KaDl799ffdcZ
tlOLiNVOFrs5edM2PRyhYj9SRYHFBhiHSujXtOORb6uP26D7NuxZru3hYaCiPATYHhxFEN+1KcxE
kfJGllD9JovvHKbIh/g759G7QQO5VWIAX404H70mtsLAqyFUO+O3Rv1bE4o5t4IMgCmX8YBr8APm
LhKYoj3OEDndPsm806Bm76OKgEnPpU2L/NHU7UGk2REthvndKr7ZtiPQwTvDy+FtW4l6R1druyPP
sBUCKbcOImCFbo8hwmh+8jz7skup10C6N1QFXagHZ8/eWgGiCzj9vsIDUAmkyPg83/QXXC+Jv+sy
yvjwd7Ugvthnsn5awdm/wfnBq7rqO28xkpQdxsEgA1e53Cod3P5FdMt5CfCHW96D7IynuMRu9kmz
470WvxSt75VZsi5amND8hhfMjMBTgrGtWlw0gSmeeNz/SITHNnK3QMS4ftjdtgh6Xpop//Bzdzo7
8GtIISbvLq4PKIN9vY+NjvuJy5+GYPCVl2jGM33YrL9hfMb0kgLajrByjjD5qaCARHamZOz0v0g6
j93IkSyKfhEBerNN71Pe1IYoSSV6F4ygia+fw57FFGaAHlUrk4x45t5zke16J5TdFOmBsUV4dM8r
9eAMBrrmHnuKjxckcDGwqMR49XqkvV3BWev/dGw99HIVWwMjS1riv4Q/UCD13yIaoVtMhERIyWAf
exQv9eijlyQ/+6sAP7rFUVaglctvKju0NX1ft5i+Fp4qwM5erzsDGVVkfqs0uOhyvpAi/tEsuohe
RAe751EC4LUuxHwfpdBcDUwD8csPK+7cHVDoDpjpbRo+KMJZ+fGqGy99yCeVtyyky9GJoDF9olWg
lKrGJ2HVNxm0n1HPph8+uAHDfY5vjT0y0kQq7f3axJ90LN/W4P//0uH9zeMXVufsKnXK8ox/rrbP
PJ4nq/NPngjbY2L7fyQRpZP2lqmuRV5PXL+Mbv6unOZJFsFD1I7OhqSWYxMJPidRrN1s8NYVOabb
yXO3Y2DeJxv99xyUx6xiFVWhQ6JqkJtI6V9AZggwswMFDyr7KX7RcCEz4b9NtTxPadKgOpsX6eml
aod/k/c2N1/TzAtbTP7NGnwsuvp1zs230UV97TA649bwDVrA4gP4IzSDIblbvdMhAuwO7DJN1DwU
q5SYuugZmbZftLw28ld9buIWkOWSVs/adbXgeJ1/5Npc2UFZiIdYsfk4U3k4Dglo9aQ6NsvJniJq
GJwUDZn6ia2XyaMfJbvnFagVkZTRzIyxPLQe7bQpSZlSitUAcDkSSMnqRTBuS1LRiDbzXY8vGhhV
YHSs2ouXrLbfjVqvmVtvUnOxjA/JXzdENpDGj8Jqnms53qEGvNoNwaIu7CyFNGINYu7NHGxwF8lx
iIZPM63Kb0qdv91CGuHc35CHInZIx2hnnMDhg5Fvhp37tylInsdaZecUSTRWr+G/SLNfe8Q8YRek
tyQS2uPcrPkPQkWvjI5zGn87HRqJHKLshsQO5PngFSPjDnLjzFtj3wpCNNcxgnN0XiV/h49PfwIC
0jTcFVnUb1tQB/i8ymKD8cxdidniisq7HQMO8lrtMdnOYNHWxK7AQJ6ZbHYDAb+tmEB0C7CqY7SW
pW1unTAh04EP0CvTGrUu94ZCVLhPA3j8occctm4H52QEGJgzvtEefi4CIOS/6EC8gtualfWfLGgP
PrrHlRlNWzto0JpSRMOUYWyUycclz/1sIa1eO0jjSZzZ2u2Y8AXq37Hu4mNNXhkdRh+tliG88gY6
2IwHx+z2LpX+Eab8JqIKa5i/cdsSPYFsUvbqMazlU4fKkFs3PeIiejUjC+sb5vk1XJTr0HXffoS/
z2c0vXU9sk38mSuI1X6z9fLhvWYTELktrPn6MgSL0Al5Uxf5rDKsMdpbvYVeAlBCxNSXob1bH/ws
eIJsUzLjGnjFzJYepD06BZd27Ef3xKgPyqrqx1L43Sryip9CVNzuI41NMWITV0P4mCB37XvrLmzj
UjfzM/fBzk9ndj0WIYDCjptjAR/Rsb2IcoMiqYL0K7p5S3QALoonEepdqXiNWA7Om8AhN6dSJKMR
e3gy0flX5H1ubZeN1YD0EBc0yOL60TSt4CZyb2EtFjHtFnDVmUgM3QhvT0jOdv4MsQPc0Se6Pje8
auM/gUuJarLQw0BJkoO2+boJWfnAw4CkNiHjLP221bEM2KXhjDhW3MBrZqUvk9KLGoJwgZAs0t2S
Bd2jL3LzqURAi7RdZ1OAy8HAAMKSjq1qsQrSMt9gFfw7EjX6MSGfNjctK7YHJDF0/1JQG0FYz5dY
AP4uVS1pkKWf81MNEMdxZuy6Dgtk1o1f7Kg3LomTrNc0coT4V1V9xw2DOUmYxlNXD4dJsQFr8YDY
RrznJieRo1xzuo7/9wjGc71EWxApr0m0K3qTQMD0kMtmg1Id+JL9rdP5H8nznHLlNoauczCc+t0S
175vH+a11p1gLsZ4tJhfdRf/4vJ0t3JAIrNxkjHGpzy6e9xO+zK18l3A77umd7jATTjU2sjRFZEL
BAYXK/rWmIcQf17wESCm1QMbJECc+HQEH38nXwcfMxbCFcAZKIZt4y7FwMKOQmJV5SGBFKTGiII5
Kf6Atc/Yc+NN5tkUIzuprt6XISQpBAzgu2XzMvcq2pP5VK2iwBs2MrCeUYxRZc31v9iWX73IsrVo
0086nrVvgfue+3QL15oTBT2uzZxxLRJatQk3Kz4UVIbOEjeWujtCCG4u6Q+hB2PUMu1xib0i/y/M
zR1BlwCO5PSC3/m3Gqo95HJI0HX+z3boC5DtSsVEyKKa8Y0WO3jNPCl3YexEzh1nEhBy95qQ6E53
VBHhlERn09eIRxBI7J1KH2gtvnA9PsAYhoe9mRAfHlL3LcA8vk6ROgZC7EtfncAYY3oaPWYHcaY2
QTcFO+V6+xYktaddKKYGcjq7fvJMdSwqMKK5ExPLyMxRudiXBFdOATY+H2+Ttzjt7WeAGAd3Hkw0
b8WnYeMa8Ho8wW6dPLrec8Ty+lCYstsaRMdaPNBOaK+1wl5fKpbghC8NJmdzmn1rVxO7DFfKWADL
FBjzuO7j6nMg7W5XsRt2PXnuIsmLjswOpZL1IGSyswvxY9fR0+AB3S/yEuhPmUPvotYXAv0SYOxz
hVJH8A5toqGZYW0Rn54VD4lJHDE2nmw99Ay0YnaMOBw3wiY5DF+t6xRQp9GYbacWt4RGalk2vcvQ
GKP4XFI3oKeemKT2p8hG8TWkxD91mdnha8x/CvnjZNA0ECECKllSLuX0lMcyvWinOoJWYNzq19Em
HYPfMum7hzE0eNsZPKxTxudUPEG3qrzinEgg98pCfhp7HzhOSKmxxm5tgStSsAL8aeD0LvKZzzAJ
Tg6hhaTdNFG4ofWpKdx7ZxPmYwiRVc8AwrE1qKJ3aWb5w/GIJo090mrsriD+h+vE3smwQ+onzAdZ
RWcK7AhyUCk2SUJKA4koTEdiB8UhtV3ij9WW6Q+Gv8E42izP+bS5tR3S4oayRHCrsvjS5YwotHwg
QgPeYku3VBXXmHAT+sIHouoeIv/FG2Fauehe84T2UWj5Wg7ZNVHWaQb8vyFl09xr29lL4GEri8hj
d0tA66cRGhrjMs7DsHSuXhg+2akR7iecrOvB71+UNZ+bmvlm5FKrKcs6jEZp7Kfsq3YxucI7bzem
HT4a+oc78TQDJFlPXn0SyiaTiynO2sjuQ+llOydKEMrUYHrD7gl5yMFK2j8VLwuzsPvYIUgzo5Dh
e1+zrX51R9oV4c6wIdhZ1A5K6LZdD7zZUaO/KmvJZIPtUsM5TyiLtp7tQauzj8nU/vYGwj8VkLbm
chY1EZpbCtmMhQ+JbHQHFHso8S4kr08tEp2RyKQBm8iFzInPOH727DhiijgAiYzN3yJq/kY1s+rO
WbhJFndAHrwLqmSVyfcOnKM/jVgPMpTmDBc7BpP4YKJrFHORTE2778piXFir6aoAh7YrZhQTvtW5
9xBQCeh6tiwAdjajX1+lzpN1h0JhRYfsor94ck3x6JMPpRdWl5IG1kSupUQmnBGdZh81MdFr43ua
GZfIexykTcwaGQuC8bgztNfIzHz0UM1fiFIvsbLFKcQn5uekMLWumWK0hew+UZkNZBR4EmsPQONQ
X7qhhvUSEVkYFu8xEWiWBf+K8TwRTMFrqZaaaDiSBIvToO+xvhf11Skl/rWZUzR4x28rzSdMKcnG
t2t4EaQkNElQbxVKTNRL3JZIL2KM1BP0+qrLZy5tvCEFjjK7MzbQiMyV8q2btvYq8BbewHPkMPGA
OgIMSt6cLIO2NsUPKRnKpJov5Gj5rwpaVmftqLZ9pXeYs5n7BS9MvPaBlHcrbLZOIdkqMRlMTBfh
NrwPim75t5X+gUxHOWE1UySR4OBGBNoHR5UwKBsU+z8ShCNXHGSG7Veq6MP2ELfO+a1jq2fNDigH
YDsmGwcuL6g6pzlhSVQ28tGoKbVyod/IL+HYvYeu/wyy7LeM++9GOdlVWt6fpqPtm/DHubEkKMQg
sLI3t8ZgE9NjiGUxVdwkG1lIEdmbb73VUn5nJCQdQ9P/nALOlJ7mYztM5SHmEOjpiLeJDkBwOcba
8SrEWH5ygtf4z+xhG82QizDVqfvMuU9aOXmPkXgy3bda5xxDwJKqloqjbAH9xVFWnRmJoQOdyxcR
NNcp0u9sSNl1TOlz4ucsakaYERPgJw8LYoyVhye7orUs/9gG+6k6IuZ1/nUTZnzRJJ9CgkkCx/s3
LSjxjteUEauKtLm2a1YgbaiqE+q5AVIkBP/YNtmfwlJbYxnAjpE5GVskvheU3CfHCfFG9nay43Zq
Vu7K7cYfHRDUh++VeAQ+eruRjK/ZKji89puhq4FMyEAyBV+RAR5fy7AGviaAb2aEhafah2SWfsYt
OpkwTkkWcot/Hpk5qyHMnjVY8eMgauByIKsmuN/A4Y3npp12HQo71H2QV6AH1UZFpVoP1zq42u38
lVWMCHyb8NOmt3lfJudPhczOIEv34FRnSpXnuk2zA5eSv1Jp9NN48cnK/G/dMnpjjYEwPXa202D/
AX/R77s0eQBZW6QVuDSUgXs2MFur02dMRgwzBjT5eV3dMmGeU5nhwbzVdX4eWnAQFnsHfGsPpckG
jbmqaWankJkM1tbXgSNMZizICfXhhK19nGhb6U1vImDINIqS1BnSbP1iPI4t1DtCp0Vx8K2suYnS
/GpHnNpulrxIA6YHX/9bnMh3+8VwLHMbI+6cjfnieWjjydiU+4FHXRfoe/zuqW+b17Fi7+bZ4ynI
gydm4O56Ir1nFbsj5KnY+eJY78bpX6nUV2na3PXnodNfAUya3MoIypPmxsCscWrrD1SQGXhE9J4x
JiiWz1jOMOsM6dquvA5k27CfhPrRTXPNgdz0gVLHgaBQuspNBzwQONlAM0lQepD41P6x/1D3M7F5
nndnY09Rx0gqmFh9P0wGcaRk/zB5KoYv3DdwW5l3YRSfVm10S0wPHyT80B2Gyj/aF8/LFF6OY3vr
hvxWTyHRuAjCAqCtFPUto9B0lzfUjATFxmsZc/+LFgafbdPY/majzV9s8cV4E/NFPzqKVAQr+iV8
6z4LMUCMq9JonwifFRuaoGfhlxgpA9bZKmUL5PvwMKr5HJoNpjEeX0IVGTKyhR+7Q2KTw9DjXNxk
OS6VKILzHzYpi9p6Hw78rCpUoBajhyJ3QTtZzUF2PwopIUrtF5mVDxQ75noi59rySdoOhTjFLhGM
s8dTPSSfbmWdzKZ5B6ha0mIVHiM0CyV7XLw6Wi36faZTgl23Hw5v2o5oncWvCZpvXYftkxXJXWl5
ELlU9EVDcEBJ9VkhGY21SY8R1N/2YktywcQBBzMQ3xNNLbq0WoQpbxF8cnpU8wc7PoiL0Tqxcrvp
moLVVAZMtRrzQBtmNNKUbzjO7Auc20+/a85SuVghQjPe50v7kIfGtJrM7Nb63pcokTY6AaGJ5cHk
O+E9NehwJmfbUS3h/yeqxq+Jn2+68qSdeke7kwzWqfNRt1btIoDj5p5nEpM5Ul6HMaVzk8VPqwNj
F5dCnMH4/GUQjgCAcacL/QhT0ZNhmN9xDiGyLXgushQxz9AqJBGkf6TNP3yRz1PpN7tRRYSP0ABB
wT/O7GM8PrQNwUGPvOKIF3EtyZzX0IcFWU8OjTpwUcVqaWXDpIQwxPAEnc9EfZEa/wj2W/yJn03N
es83qD5AiZ3iocmoJ+QuSCLyjbsaRwe1dxFNTFFNErQYmwymenez8kLuJOHL1VfhYyVP4BwOLcdv
GhPGaQberSfN7aCRdfQ2nTkWdcN2WyIe9A1p0pmjix9riy9G1z1eyurVN8VP7A6vWA9H7D92hrx5
/iW0mFfducopecUU+0uwhtzpBudsZ1yryX/vzIHVcRMeR3KwEeleQ+2JLYniI8d4km3RGp7GsrnU
b1ZOnDCiKS4YG36+N9Qm4S8LxaVw+0M0Bevebrz11Fs7O11Cauyo30wNDU7gj/1bJnt27X7xx8in
j8Q19LcHFG80o8dA5RN64vTIEn1fBZO1CwKestGa0pObLVYQxX0CM2nsxVl6TrGZc1xH0X/EhaLX
h4rF4j4uhEc0K6P4pLWSbapo6r2OeWSGvdJq2732bH71RPbHPJl2UVJ+Rblg0U9DjiCABbPoJJhg
BdVt4M5AOW0qt71MHZ6xlEAOTW4ISDM+T6ey1uxxYFPU6Hh1kL8wPgb6iP9xdpo3UFwmX3nzUxfj
a9gx8hE+/Sd3XRDceruktWwor2ZJ/wGELTwIeF1ZBeomkq9FvWw6upWI6Oq7JgDj9hCN7GLbzHu1
iolA1kWZRphUudB6w+HZ8tItS2YygvHlucRQjm33M5nJ1WokQSmcYKmMLlgrl1/IH6mIJ56P0FiD
djwnZGeFGdEgWZKRVDlnh9pLYK1m5boMDQbegXfiEv6QMWlnhlSk1emo3deQ2SYjYhyTagOYgDmd
/o9gHYtqzyThrluwPqgnTBaKWPa6IfYRQjDYYkB4LuI/XvELvMY/F44tmC5TICqatcGck30cqsd5
bP6MJboyYgUTqJDOFuBxdZ0xS5OXBO1DkQoVtIzvWiBxFzHKH0aj9YHf5LEK9WPqm5znMPO2tRBi
Zc3SRkLS/iimgWh+FQLWxM2O5sjIiujLp+bqmR7rzBlycdHnHwinjnjwUZbph8TznwPZo+tSCI78
Cl04fJ7kVMfc97GHew0aiieQYdtMQFoOtlWLbHcf2OIe42NYNa9GmevdpFLkyiliLh1b59wNOL0T
Zpk82I1uiENLK2trA6Nx7e7TMx3xUoNZtvr0oyG8ES4HEqNAOt5yLj04HUJ3TbXKzrsysKKyiMZJ
NRavc6hfW+AGO8vOfqYp9w/YEF5SxF/b2CAL0FyQ3e3stpx2QbiaaGZJt2dH6SRfWDmMqxkkn1Mb
8v473YN0omuJsGk928jm0yS/9fRRHfqasADNwMriQuZReQgYSqMhIQk8CXESlf6jQMEL6xYnofDu
c9zvLSXEMYjlxRsAVCbgsQ5j4vzoEttuPAO8dvvozYDnEHAp04KVyaHQsn/lSD2UXHShXucF/6zh
6xPZZPCRsPHalsHU1OwvYrBMerdL4uNCswdZbWsE823bJEeNGXvHcFq0cCckmHoOG+gTHgGKLi6C
k2WZZDOJ8sXmWx8jne76PupXsrLo0gAN2V7awdnpgc93lD2Mhvqm/okZM+HReqWzs1atkb+NaNJQ
aBFX73bcs2qXA/baQJcg54tpDnXYwBsxfNQ5Z0g1DijK606sy8ppD/gV9qaOX83SfJgCB8h3IPyN
7Nq/TeV++CUj4Kl5LMm02c+pt0cSUm/poRGrqvkt8ye0BzgNdm0vL67NesUIzY/GUfoea/9Zz822
G5Y9gssdS0KieQqxdcT+fCMNHDAebQ+OcJ7APGVSYDr+Oi8/JhwZa/bsL+2YQ2unNqD9oaQXa1Nb
04YT4nP0ihczCL9TU7waJmmD+Iu3pZ29zmjx9mUlKFZshjS9kZzAeyFtx+Y5d0/EKjGfC85jB/uo
BXbodAi7ItFmW09TnfXLDiG9h47G2cfi32955SO+PazeUGyyipVofXCCjGUQHE0md+hZuWZMdzi1
c/uivB/QtSO4BZzGcwU5K1VgUHvDhXKYgxfEgLnqxxTdk7MzZmb0Sdw/zQjQ1mXaLWHUH0k+3fEP
8EMTcHJSUnynUXwBPwkI1Ez3bRfYO9VyCs21OnjATZARTYcu8V5V15x8KM3uMLArzSrEYXE9MTFi
fyxGM2EbFW+Zom78mazV5YJmCMUUIs32zsJXdCA2uG0rzoRT48nhtkdHL9U58211pmr+cHsTQzGF
C2txcFEo2s7//VH3bg+0dCgbPNb4Kqr+NAWcWav//ut/f2AD8g+dO6RX0787RZWfgP+8ET0k9mbC
ajEoLIpZElPXEIqvozH8CAfaHZwWVnoLYNXFUSqTcWcnySe3PRCebEEQuOl3FAkisPvua6ws4wkg
lS9991A1nGwEFQSMOpNim7ti543UqVVZ2feRi3Rb9XaIXZT6ORXM262J1sL6yHxM3KlOY3gS08ZG
kbhNi+Kd5NWVmUeIWc34Q4fPOfbY0xAnj7rQiydxbTQD5M3C+4lV96lm0rbNsIfggkYJ8db75Kl3
rK3kWlU+0g1RfguTqE4DYXZKxvwBIOTzxOF9SJCEqThnjCVQSdVogchDLtXarbJXVm0bqHrWJtYR
irjU/Ux683dYdlKGHXLUIDqqcszRanxCv/gBdXibuPJvPDpnnGQlg7gQK7Iy9cXR7ONHNBOQMleQ
WARq23fWXvTao/k15EgtbXXNA9tFE57+8FnOiUEugzsfUYS1LqGfXi94/MX0NkzTnVB2kvDY0bAi
Sf6NPYQjbQ0o1Gbkt2wWVtz5wSZNLLXJm+Ai2xgaI1KNWo/N3qqIFgu85qwUymcU62vQiB+KPfdm
mpIPRagaF9l0diKWB3wRoQrqdb4Eg9eGxzwx4ibhL8IbV9xgOviMwltkDYm/GomtNFvoqPxgc+R9
yxuDyf/gyIuWOLzB0tYt0+gqBRAHifu3RpJk6/65EksZrRAwBg2u59QdEYKXzqZvLKR9lgEbaAiP
vfdnMLzh1gw/Waeqmw6i+Jw5wcVqFLKJCGhUt3PCyrthpz6EfgNktuC1KucsP/sD+zKTfnDLNlhv
dYygJdb9u7Nk/NB01FeDgOBSR/qYBKFcxSpTKJRBX/K1IJsAke9IatLJwYNdAtwGb6UO/hAYpxAF
f5djzM373FrPNHKC1MVbyWaQ8I3wTyO49UqIfqjbmq/Kdk8L4txFtIPwxmf4NRtbEt5PWe5fsLK/
O2P1RcHxDibwGi+0h2xURzUmNxZjIe5HZgYCHaSoiTovw09QmzsvDi7gf6ONEag7J/IhFfGLqBqH
fzEEzI3+dip32yA7g88f/5nL4Q9GuVNPeLVmFiEIF1zPaeQhz1EnSDr1Sli8LMws7qyxf2oneE66
n44jjRykPQ75Vuevtq7e02mheXrtUyXEowXmbJ0a1R2rd8yCXv0CqkGaqMS9bKxf4o0ZT1LlMzC3
74LgzmNsa9SxiPvYr/yghy8Ozlw/18IgsFm5W7Yt4kmb9SEttdiqsd2K2YTOkx1mtiqeYcbw24Jd
7w8wVLKG06foz5O25oduOrtR9lgqooj5De0N0eL/RDr9aXwgeyYrTtLECUUDfw3ERHd7OxWgUMCC
miJMT5QHT1rU80W5GzkGVBEi4A7HVhDBKrKKlOgCKDtrNk7AwlgkFnTJo/APaWj9wyb8hHiv2uPs
SvYtmX/M18Jy5yaoylM8GGXcWSBg0qtVqZfATdu3msy9q+5DdAmOiRxY++bJapnm8p7mT1XaHsxE
jwfWILDzUzN+KH3/SpTGrtM3u7OztSm9gzkG1a7XajzBMm5WcgBsZXCEgPTECa7lIZqzm40Wbm8q
3hxbXlnVBKeK/ZF2AXZlvkUAjQ53bULvEUuy2LNlPDnhEtwWWZjs5gT7PiqGk8eg/ytEkFMMyvtM
cFXveLO9YzUHzbMUwWtrkKuSji8sIO3HqlGbguSKdZKzZARD5jzZeSM2lpVbu//+Z5ZtYO0Zlwmd
CU74oHzLbMjO6cjTlTeJd3LdHmQRT9AhMwc+gxZ1jzdptbWlPe3HLPbemGKlIHG6eJtWwQXX7Mbx
mMXqmK+tqysLhRCSzSR8czCaXaOyQHk2cDlE89bQyHrKvN0NNq+brNsHG/Xm0Wzn4oRAnFlzGqB/
y9Sdhp8g0o4lFvxwEHJeLR9ZAJfbKjTq57nm5GijLuFOypm3zs5fuK5rdJC/NYyWB6mTh6r2kDzS
YD6N61GX8UWpFoOxJE8mc1okWaX9TN4mLMLc816SGBOu6Ravwinjl4lJSx+zvkmo0XZ6ikheNfEi
l87oPY6hRHccSRiE7h4Y+9kZxHQOBjhRogQUayjzHxGWzTMKCO7ymIE/gXzFJmj6B1Iz+1sHnZxY
8vRltGIG8MJZFPQNKksA+TsASdVix5FPXgjAy/H2dZUNrwO1uTAjnIzxtfLL4ZrUssHUhB3BnIYH
swZEbKJktwoyz/mX49sdbB8gQPcYqXFGRQnPPxuNYCeGHktIC1E478eflH3vOQHz0NpXrcvgoR1L
tsK5CwOhrm8B78BBTara9EpT12XOtI3azD8Y/H/YZuSmt1YRngVkvu7RciPnaMqewsfTO4uGfFvp
KNhkWD2zuXyNmqyFgU+WLoPA5Kxc+wfiUoJXwP2HHTTe25r5V4eyhxwHu38UEtyl6Z8Gvz5CHcuP
PCImIdwwIFksolB3gM4lHWq3QPErkAdrH0ScD+sUIPu5wdiEXFzKHSaSiJiFVFwXN2QsmmemnAHR
KXdTEoSlHHaEVZMQEzMuS58U1LVbm+iISvJ8sOCHxzz7yUX9EiCuL9gT52n7nC17MtPHeZEPC6DE
ZHCCPvkjUVABUtxUCfBUyjQ3XrG1aa4dWM+LnVHjAeah2w/q17bBAVEa3Ya9rgC43DM/J+14G+OE
XU/R5N7GPgmAI3O/JFP/l0vO3CXdwBwI0dsmc4yfkB+EPM1ZpvKDXhNYTnFogcWP7INnIZyrlWcd
5eRsQPTUz5CZ3GMcseuvRWiALCZvW2e9DzIAe4qZjvOzHaaPEuPGn64evWXtvmtN1e7spfBAR1CB
JS00M74aY07Xv8FKm+4V5cSdLOaPmblN0/rTuym64MTQlMfItnFVj47BZFQj/CoYVnJtozCy1S0P
rJeicdkANV7EMrN3bxZZnVtDFVfVJDEMp+plZnW1TxKuXv7+ejvzrK8ROxmnRDgOsRCK+eiYMRFw
02hnWWG5Gv28eGZspA8ZM5N1Hoc/nh3Ilyo3vllaut/EQd9RiEVvqmI6x5IJ+fAYv1e5/QCNJPox
z+j0HnJyXJ6AcrJ0xU5tOgHlmZwfyYXf01WCmS9Da+9m3Vsa2JSXo/GYJX2/sZaWMUyc7CTDYuAm
ouRFYfqUtixbaEeKY07UGkBfsA9uGsAEmjpIX1TQVWrpq+F1d7hWqpP+PsloT6e+e4EAh6RjcrJ7
YQc/nRq6YxBOOKzzsn/oe3TCjuEQUOzKkw4mUOQMl1C78WLW8RmPenjwW7hKPNHMm8cALqzfEkTT
UcvletFmmS0U4iFBVVL35Hm4QU0t1ugDTR7tFxoAkVlQcecQ7gUXltAL0aNnouWZ04OEWyazLgQW
C64/nd1yL23aTRlO84cyjI/ZZwNGR5o/kLqciSJ9S9P01oVET0BodF4L0u4vTGlr7UXbnHXJboQI
/DJGD/DC7TNHDLrgCIR8N0rSDPAp7Vo1BtdgHB+npEZwisVwO+uEX7j0/EtRdJ8Oaq1Nn5EA4UxM
gJSSD8kI2UTNacKyLHHOdgWjiL7VQot8CSAKX318GdpiGjoZXrlTrhODYChsSClYMpOes1/k+8GA
F223Dp1evTdq8+JUzWvSDqwkFGDtbPKyjTTz7Nw4R4dg+XvvMeBlv6XXjS+Tay5+nQleA2iEf4z6
rl5CmWILi3l+S1wQhCdUMUjYzCYBg8iVYldbwyGFQYzc7YxgIGAn2ZuRiuaqrM8cZ6EXzTOIAPtm
9MEzzkt3Y5qlvxoMd91jSMLK6L2SWPHdWCwvIxd5GYyetT/yappYLU519xrrBjJ8XSBnNdw/bjPx
UMBK34Qywdo0o0LVSfDoJtMq0oOzxUFnHSvHAquMSr5tEF/pwaSSJeMHHOvaFGifk1h+hVIXKzvz
0Ue54TWfYQgy4GadVLjupolFzh6a01rr8Bg7GRQNz12N4ATX0i3lpprGnfLiv4Zoxj1tRUV2An5B
4fbGgQMEyI/ZPNrucGaXd0lVOdPXaoWCFHzwMItbEMbxWbvtoSaeTMTBY+0nz7FTBJvWisBlzkAi
qz2WlKsbMfGjt5zXTQHPUFE1zDqi7gmekpFgnbL5BIf/J8BOuslnwarZuVozC+l4io4uJPONF5vs
31L7QghKCL6jvNbg0Vh2tAyOB4/CygUmtsbY+ti18D00Zi7pdmszqm1E885HOWa/htl95bn1Q4q0
XHmLuq2O8pdIiU8jAxGfLiZpyLhIwIiqhuaDXycynxMti42NvcKJMaYxaQnJXcEm2fHKt+HEG7Nk
31FPFh0wHOdtGuYP140+8m56Vj7/9NR2R42QEEMSlSHBJ4c6jhO8ASAocDQsssqQILfY/gA19Tob
mbynPUVCnnrRxi78D6LXSEpSHmgdAGJUwbewMxeWNdrq7uIjREGO5zFcnb9kC1i/xXgg+5fGD++1
w36ubS+1F16zOL1GDv28Y9NWIgkOdo4B4RlWHEENMebIKTigLbKRxYe3pkK+EkvSJJSEVxN+R9ns
bGRGTpHTfTFExvYRhvd5qp7Lzn4Qk/M4KHvHWvshIw4CbB2D4Ka/Oz1iVsXPcR1U82HrvidQT1Io
h7L6H3tnshw3kq3pV7lW60YaHIMDWNQmZkYwyOAgUtIGJlIS5nl0PH1/LmXVlZQyplXb3XRbL6SU
kqEA4HA/fvycf4DsY2J42xTkfGztc8ZxMkS6Gbyxu+ZccwjcVu16Ne6q2mPeT9Gpm7uP+BCRtKNv
x9cborqGIT9aVLEiakMpnugrR9gHQXN3NUAtsIJ847ppAMKtuu1SQiNk7a2RogStroLIJFogV7wZ
RXrjOQYsJ4V6o1UAbM5hTCyIitmW+AyKoV9LuZwRoLk0dXZP9/EyTS3fYHzIsTOJgUEtbXQfoEFq
JDPUDMFk6T+XQzjvsgFcTW7t2h5bGsCkK3DHEH2N0T6huxbSM1E0S870xDoHbY4UgPHGlujnVEtx
8+23RZgzrDTYN6LaTK7xWLe2f/Ptty4GUJdCyOXcBaloQNpyouhLcF8lonh0ynjZtGKYTojvgM8K
BONbVhVeYKhxlilCLaExIe/GER5AH+jmbkGQC1gktOn9GMjLhADKhnbU16TiNDfE6oD2F6BcGbv4
x9CxBgsnLp2cb1GmclGk4m9sXfMhJJXBpMz61NLfYDOst7OXOOswE/tAhc2+Muhyh0aznCO6Nizh
MsGfZTyhD5deLWAO2B5pGYmWwuu3vwJbKo8NHAw0b1LKCPTgma/NcQaW5WeooqCKFGzsOZw43vFb
0NoMjRaHqS1hHx2FdLshBrYYWRm7YorufNk/ehVScEVnP3da9HbQv8VTHuHMNO9Ywa+LQi8WESlE
DrsvLonoVePAwLVryvT0QiS8RC9ARK5uEMOsGnW0kwDKiO7QGuigSrNBDHUfleIBMGOyTcLOoYTO
cKO2aBm8Cdc1kGOzEgzqpJIbD1zolUzR8aIvtratjOJ0hfZe3yCA2QnjKuu0r2r2SkerOcvFc+6V
nx8e1NTfQJeuHzFa0BrEdUYz1kv0YztUeCAFBAnAdq+IN7zSkUNU/blsBijVNBqA9tb3Q2siYGgs
j6VqvV3aoRpp5h2wdTWRdQ3NfnYgcUWgFWYzO2cw8DYNXON1WrsrPLGoZ5gW7QhPV5NmeYIqfHaW
1zhEBGBqgoD52Ijr+YynZbztjfapxAOuQRLnbEbZsrbAE5eOZT18M4B7IiGIr4YS/TADsJ7NVn5j
VEBs4wbxMNpMbu+859Zv4cp1bk0ZMd8VQAl22AoS85PokITQC/3paCn1UBHbY8f20YNMP3cB7F9H
ICwJQ4rEx1yOcZt+9WkqHezoizvRxPWj6VNTE8QcmO3wH6vP0suuPK2j07JZGFH21WwQ0+0HwGE6
f/AuHgoHRQ3Ecc5BpyKctC5M0LdJH32dhuQMtxy0SbWTRizYwsxiYyzq3MfRkYM6Tl0IxrUTxRG8
d4gJBWJRsyfWegvZ+3ZRr+mahLOPMKtkE67cEfaBg48acHjMSDe5v6AlmKLMGHfjV/xD73BO69jS
QXzWoqwOCIUXM1r+rhn5B6uUHBdCtZN19wjK+E6UjthCjBw84NIAdmiXph/CBexJbbowGHrzPR6d
wXbEoden4WykyDhW83RTdhevLCSZdP+hxeFtHddoB/oOTKuZ2j6Yvvw0tdn7hhP42ghgFiGbC+xa
pUiENRzSG+k7Z+TgT5iv1luY1HdWE5DfqhBnyJTeqOl50MmDTYKkwZr+lisncW8jZgVxFZVcBCfn
BLEL2wo/iejWG8xhG8r0HqLtQ45nW1+floj6hydDa48YZbl1gAyvTDawNCru/QRlhRofibLy6lXV
s2uIQj12Y0SmGaJHRheuRLEgqLdFD6QpTgGuKqzKinpK9qIS70UbbSiI99sccyE3AdQ0CtTfScfe
S7+6MgyYLZzUlhV1WvqCM1ucsazxa+CoXdoRmq/WfJAKAJc5N/M2q9EdWqgRh8wuB6/mFv8hutHe
eepz8CQjgmBR92z0Trjmx2ybdQBUEPDaBjm4lS0mcq/Ir9cLYGsfl+S2RpnB5DhgFnZ2jfXSYZlo
RC8ok7XaarMBjl+8uMBu0gT0U4gmi920kNmUQqrBe2lVG+zrAmI5vKR33oSlk3bzk2Q01oCFaZvM
9FLparkJxH/Vgjg1Cn8bgykBogKgWhhfyq2kGLNLnPSebQfgMm2Vj5y76xUSsNOxjep3fZwjuma9
T5L2xe36J+wfkRHQ0gQzYsr4vmNCVrmfnGiBpdYuF8RW3tGWuzXh+Vf99M6ahutA9HurQzStTF9q
rz6OhRRb23Y4b6U3KWJvGO0tMOUBtcC5AGEXf3VQwsOA4ujaWk+jcb+GY4z+JpK9wfgeEl0yaueq
BqxVW0PLhoW+aozx1kUSeW8grbiakp5OfGtsbfDUrWqc1axF/SnzXHuw+i4eW6WRW951ih1vWLEc
J0e3JKrinhmkRdNvJnKxlSnbYGWFJb4Ig/MwDfG9DKGSjAOHyZCDM160VY1ob0WrblHPCOU1tKsz
AeYVeaCjmRrU/hPXh+/oAMxNzlnkIvxeze8TLxvXPjKGpspeXEhmCjr4AGlilWQlQMVQJB/HAqZB
Fn/EA5e68FJ6u0jj1bxIQQmIy3Ev3fGBMu+pTYW39sNiBGjXgSTOEY8BEhcLGGxmXZj72ZieOX4F
VOUnbEHy8FRKSEZB55+nRJibcZbjZjSoCwHpAmo94MARueeswC5gMlEocQIv3I9FtLYsiC7GjNW0
HaqvNcDZPGDA3ELB5A+fQENA+c9jurXGdJt70iNBap/VQOEO3TBvpTIilwky2wAmubEn+TqNVO+q
Do/vHsGuUtQHO5Zn1CLclemWt0yjs9WBu7K6C6zuC62RlTe1uPqI/iQLcKkz4qzxgOdkhD/rFXC7
q25gOnsFDbegn65mip6pUtumVAWGjIT13M8/qya5sXN6rK613KILHetqGJm1QQde9ihxVL72zp0/
V2h/5KS5VBhtcgMXTZZm8q5CaJimUAu+qflt6M3XzkKZAfIbFcyB8jKKfR+rNr1LbcenrMPP0Gf5
GPn5nYuoJcW0dLVMxXJledVTNdfhij40nXdr/lLLeyGnzx5wAvp/pAIyRdwcERWaAcdpzOpNBQTi
iIHDsyfSc0yjG4g1kGePhA1zvO4cwsu1LD4oZHAcWRW7mePZOsPCYot6vo2O2ntsWLeyTAG52ZAt
FZ4EEYdQKlVfHdsozgNC+xXfKe2ALhzoXhSkP+LbjASpIueAfLbuKut+jFBewu/jQs3kMuH5hlSt
eE3H7moB2AYzX+TU4DVdo6yOy7K890G32V2EkoEKP/vFQwEjGAaK1vAzgSl06NR8MSkzNeRbJ99J
QVfXoqCPXR+rzCrpSCUnp4/ctaMkKvcmh6/CEiaESTqPve/eG9jsbBCBeBc5w22qgtXSeC+x1PbY
jmOBNCZ38XFYEYO9XHUdsLPMcq9cb0C1CWaEZ1r1puvMs0ERcx10KUoNCCHRmwH3wUkLx9jC3xR4
ya8ilZ6VNWPD6Dc3ocdpNC+yL2UaPS0eaOKoaW/jqaM4me3CxafO49XFOkMrelQdobN6AgH/HOY2
Wlh29Z5SeQkgTsPp+utezS99kdFHL/FBNiDBS8qMuzYwLlYw1ntwJfUhadtbZ6nsQxqb+cluhgfQ
bmwvNfIWTnAwPNgmpqCONla61iaxpJ2gY0P/uw5HA/EKM9p4RnUHXJeiO0SaOcIMJTOu2rZ6gjCK
egCeB1OYfLSXcR8twQdhEOiKnkKLpn72M+eKeLwLIVK7pngViXndAqVrael31V1dzFfpjL+X4Qk0
SF2kt2xpeqttHWUQPyvqWhFVi6qxEHSFugTl8XasASuC3jthS1ihJmXS46k4ms+7IqPMTtKODI5z
ofhs0feW9tbFrQVqA/4B9+OCsqtgR7d7tkav2qZ0NLZWGmrh/x0Q2YMbjmjip+/QjfyAFTKUGuj4
BqsuTMx678UkJHN96mPv0Q3iz4JXH+rKgiFM6F+z3AywbbcW0EbPXp4TN2SSGmCunOWpq/ybsb9d
aNFQ+R8uqqRz6DY2eUQ1HUyDTuSY1mf9qxvhIyKkhoxMM7Fbp6jEjHlGMHdi7Gw6EBSi6z6UXvsg
EbSJJyR5DJ1WRFRbKrZeRMrFCyfOEyI/JWXBalkzrvsFadB1L62bIIMxG1jIf4nBoN3NXmOJy+Ce
lyx9Qu/YB7xWa9daXLwd3mVU1OHBD7O9sXcc8nYpYH4s1wIUL8CX6VKbaNRSnMV4WR7aSfEaSHqw
pTmrOm8AY+MpOZX2lznO7zihoq+LsHKZjLwhrJK3kV0d0PEIj217EQX+MRnKWZuhCk4yKS4IWFx3
BfAcD69Aitps5AKGXGU3wbs4wZMCwa8dKqnoQ1YwTgfx3PdMZrfuWRZZ/ozO28tcxfuUoyQ+sM10
yUGSmqL11lkgXhqJ3FmAv8YWrABJiqbeqCeLgsVmYLNATWlYLlWiUry1auSy+ssY519LRI3bzku2
ZjWTRpjqoJwGH1LLYTF7bLWTz0SIWnJ/P4zwxRLpoQqGckdXiwBBaUQ6+TtE6c9dj8FfE/RHVGmL
AyTbfRaSFmsVPxshZTwQNkOOprShnmUPezGOcQ5Lh6fUpZI1p90jhJjL4luvnT3tIywNiomFkrf+
lzYFFzqo92XjntUCmKcf3HuXou6668J7oH3oIS26KgGMjZP77lvmlmJ7zR6Bu4dBkdNL0w0972eB
siAdrAnMD5DwwiuNc4L4h4vtzoG275OP+BBiAEGWfrJAKF1VGPoim22E4wnAAbKhqtsh8NHRsR7e
U58ZjpVISBkslOM5H6wG16LwtSCP5WMBSpYBVTDrX7NcOgil13vXn0+1f5mWSe1nXYxGk++2mcud
Csm/KUzTaQIcQwPwUrjtNTr4D/2yNp1m2jv9wRTWZxulnNU3Tcr/L975qOov//wHhKiyb9X9lyip
yn/815eypzV89fmf/xBW8JZ45+lLqX7W7tSf/67d6Yg//EB6no9+p0Sl00Ua87t0p23/EQjE6kwf
x0wbpS7/38qdaHqS61smP0LwE9lA9Db/VO40nD9AJnmeyf8XlmULx/1PtDstCxHQugJLW5X6yehQ
uW7gSy+waIrZrh38It0Z4e1pFQuOZWj2jXhb+SkQ4WVMs/dkTuD3Y5vzL9aCzieYz61aFUODTjbs
4mJ4onsFqLOkjPKuhX1fr7oE5j7ieIAaMnR/uLomLGaNDtNjXkCRQlxaqZEZDDsq2Tmeo1ztbYnb
OOeYxglIv03anfVs5+oW0kigYMn5GXoqhJwKZTcXiOZ1YISpgffT0Pl02Tw6KXi0oUO/hukg5Xur
UEqcgYFTCG6rIHlWvj1ZG9VFsjjiYPTJp6jmDKqkCEDbEswwSj8ZnDS1GcfAIyiNNeyhMsCWjuKA
6Bu4Z140n8HcLuHOsceOZgMigg2tYA9fO+oI9FEiSvPT2BqXkYYvqeyYRkp+dP1uHN+PjpEOzSfK
LGUXvHYjRJlsnXZgW7VejYBYvBZgc4YXMNNGC4RGprWTwjIHUbzL61R5lymS9bwZJvQF1mngYJNG
vwl8go3mjntCFLMJKNlhGXBoc4Au67mo++YiaoBo3Wbq8GwDsurZ0bGp7M59Luoqge9oB0XXHhGH
8Ru5DqNmgUcNVKFV+GWxY/RXJuX0ejUGlcOONzM6R+UPMPSxywbHQs3XtBDYQXRwj4C1F6HcWSV3
TVxi/0TmWtnA+UrLrrZD4ZSfnRDOXTOFpnUYIEeUG7joxq0IVPxgQ9oot21IBZgusIu6DySvYejK
m2EEHTfsij6OGwTZZTtL/MCDGGA7UHaZ3gG5BUF1XbaTq973eCZGKyse1ccgcBG6cshMpruxybGu
ceiQW+sxRCmTzHX2SwSu/ByTFKmAiN0BbanyB9fw3P5qLMKQw463dDOudiH+NYiuW2DZ9nYkczHB
vinHFKY/EkvZLZ0diA/JFNArn6hM25sIdP10RPrPUeeG0wBUvd6HS18y2YOddEudWSl81zi5KwwF
UyQmp1uUafD86U2Z4kXizEBKK8uEko+VaTXuzBGMAQrl5WRt+7kBnIabHm1wACcSUT/DgeC8hlk7
0qSDPG5sO8+1u4NEi3zcwTDyu22raEce2nTMosuQu9QW6t5jDVqWGtpdJotM8RnWF3yjTiafbRn0
7pOdzIh+KUu4UFkHxfdUAYxXaMTa4+M+mDnQ7ZHhRME6hjRSv8pIRxMCWb2csXHLwmtARnQ8Ehct
ghWUvio50+7sp0dlq8lHVHFERSbDOQwu4tIDVImSQH2VTYc5OeQ0gouYYkvRZZO4g1sAd9GLTCTa
FChEgSdbZYM7WGjqjtI7sal2xevYA+1n5zQqO/oUUSVybFTsfetDPajRw5PApfHoijyl11EJA+6r
I0srBUmIw84ydK9ZESVOPcJNGDv/hrOjiZJcF0RJv3MEjju3dLExUFvmHFkYatYcheMMvQRaxb0M
70csfUDDQSdyF9hNJdaE5K0h0eHDD9vNn5ra/1UOBVlX2Xf//Acazz/EcBT3PCktD8Rt4CK+LCzk
oevXT/dJGfFh8b8Cs5zN0kM61AU1iOe1UzKj0StK10USjOfZT/yHt6/4867x/Yq0wRxLWEIK1xE/
X1G5FHCDAr59HGhbO9OYPpJAopuj1GLfeJ41vBpoWlbrty/7s870n5e1gcsDGg6E57DN/vigYzU2
ooGZu2oA0W0FqsH3k2Fa929f5XfDiTq2dK3AtETg6of/YTijLsOJGxPglQ84YZWGCsSPqb6oKiSL
xtn2e1aFnnn0pfrN29Nv5793YB4KLr6NBIUnOBCaxPefLweApM8XlEBWS2d7+zBFwnVKPO8wWa69
ffvJ/jJ+XMqhTC2twOKl/Tp+rSk62OUEVmgQJOqx9dlroGq9fRHylr88j+uYknzCI7fwfhm+mftG
jox6jiUmCgxVhWryEj2DIDzJjAL+IJ4a5Vy/fdG/TEhf8EjC8Zj/gWeLXy6KipMHsIxBDFugSLpM
YXoB2lRzfQ9AnyMOQKyrty/5m/fGJX2dqEnP+ct7i7wpgXXJczpuPDwVS0ocCcHlbwP8V/9uUH97
MSlIJE1HWKy7nydJgCXlpFLeXDr3CEJoPVv8dMwjMPls//Zz/WaSBDa6146rB9My9a38MP2zMCvA
OMJ/GiajO/jpTLMvLP7ji3D4tG1J6Ug6PnJSP1+kAaovMSRASjOJ7afanszz5METf/tR/jorLBJp
vbCAv+l58fNVQgNtSafwmRXY2dieoEuHsZSVXJuZGpBsNh7fvt5f35LFdLAQJmR3laToP1/P7o1+
qTFppwExfXDt4YPl0jvsyr+J90Lf988hg+vYDJy0CFIs6Z+v09fsvWasl1jj4MUBbBaBPgcn1U3t
TjDOgRWFSBiEDYqonjMNH40WwukhyyM/eETsmMwybhxFR3EQ4/ntMfjL9EHmTLAlMU8D6iK/xhj4
M0lnhrBvDEjIuBfidZZlL29fQ/zmItJxBQYg2hRB/jrQiLphXjUToocpfdF18okaUJj7mygP1y2S
StivrpoejgMV6aY2n2Qw4BsyHs04+T94567E7tezfHJo+cscq+CogGRmjtkKFO+1i2tIsrZbGDXb
Pu9Qonv70X83xSQZH9dyHELYLwuHon/aSxyrtZaST4mmgoezUrOqy01BpiP+Jsj9ZaB9C00H2/d4
wsBi4/15pkUppVVAyKQTE4WJlkWDFOzbT2ThhPHzbGbUsK+wncBnkf5lwwDyYvS118Fn6eSZmtdu
accAVEsJXM1fkexSycc7m2o1DLKlvcDTLAuw1IhKWuCm+5HuykC9TCHZbE/Txsbq/dst/k8XPv4v
8iMJ2EDesCNpv5SfPn/6sQai/8H3koYhxR+2hzyvDNhDXT/wmTR/2pHwI9+0PEFlQ9JhAKX176KG
sP4gOyVvA+NHGeRblvpnUUOIP3jtOgkKhO2TN8j/pKYhuLMf5hP1DEsyl1yXnSUAx+H9Eh39yc/g
A7XpxkwxM4QBt2C4Cg+sjt2DiJ1DSJmwmFrkLR49J/2b9flLbP5+dZjN5AWOkC5GbD+vGFGZgLDJ
UTfS0YKqMIJqcx0anGlxIYkyqNlut6vyee+PMDtBhk/0yRPxNxHy5yTs+11IaTLQlh2IwPnlLlQp
UDka53Sjz2oJ3omFgbR7Pu1rNz2WPHzFTvjDFLl8335+PIXY1m/GHV0/n8VMbGK7/fnJ61rIZB6b
FKVb99Ch+ZQgFoWS/1Ya5to0TQgPxgrJVizFXkPYS02D+Bj9JDqcFlCnFi3GokyOBuYibnsYjYs9
fnKpamo4RcZA+QtCWTkqVw+2jAFz0uVC80oPoTWFf5PECk/v1f+9x34fQQKSQ/7AXHftX+K6j9Ez
7sZ9ugnt5UaP2FgfhIiPXf8qO4czNf5pdre1hNrnyDtkotv22PhCN0L5+4VUe91SA66skD4iD6eG
jTKnveUNm8DleTBBxf4L8I25FlV5tng1jiqOXjND9kdJpEXWGjgV19UPqn+xq670Vy74pGLggaAc
DEskmpum3cr5Qv1+KwiHTvsCwnmtaCfrT08YevpIECwo1dSUdkwULD315OevwKQaBBZ4DKPfFVDX
9D3p0fQy8wS86yaFemxjlewkA1gg89s96xvyTB6T99fbF3SgqZI7yMd3u45HzCaOxlBgKe1vcJH6
pO8Vdsm+5R6N8dJBX05GeGv592WR4Aeb58EKjD21EJYCb7pNh3sNHWEalBRHJN0t0b+Y8MKWmlY0
95ckfEMA4hjRZb2W9af1OOuBSJnqI+7mSMLABWaWD5vGZiwjLuy1W9yDyXlQL+i7LWpSSD01W/3V
EiwlDiD6ozm6cDDKDipHdrJBXJK5G/Fp1e6KQs9lvpw/B/awiYOLPWHXZzFHsNOOec1MT6tHacSA
KMW6R3pu14zZWd+inhn69ofQOkQ+rQt0VZHeGr/NCz3uJjwEQM9bHZtagKh9Pe1nXl87v+hBQ8Pz
QFHwYMXLJQAWPcD3W3gOs+Txec5vg4bp4FLfCBjQby/uXzbpP5dDYHIw8AC1WlIHnB9OBQPZbl5J
UAN66pkoLujQphdzJxG0U/2uZVhxd6EC0FAVuHSsBfxmt/rFWGa/aZYMYtmLDnYdUvYxD/T2HYrf
hR9kdki+ObfY5Cs/36HK/LAMDMIP5ocaBMgLgSHKCxBsA0pc1MT7KUN48EwV3lONjtLbt2D9Juo6
BDKyXrYekqVfYkaNebzr2gySvgUdIXRs65AsKO7b8MXFMnOwL/r1quRFr8Z/bQvVcgEA5hXgTRgf
n/XlUl/M3U2QPelp5CVsWrrbs9EhFW2T3ds3/i1r/CXYOZzFqAtgE8bJ7NexAzGEUn/Fjav8LKM7
ya00ntrrsGTJDmZKi0LFuhr6ncSLMdTvmcghmInUDnWw08HDZa1SycCXZgBayMQdxo0eAQQ4bGPa
e4Z90Gt2YSuA6H7Q67gG6R+hjqDXsZhInO0PUTGfMoF4X20f2kxXLIdNhEx5mGAnkJ3xmAF78He7
9u/e3I8D8MveBeVwdEXArt14KNoQtfT0Jp/f6q1Fv8kMeTcdBPOIRUlAj7N+M+kZhWOsfnFEYL9h
byqLvzlP/W5e67IGE8fmWOU4OkX/YeUhVEWGHmXft3IdzqF1s60u65qJrF9UQjRNzWarbwMrzCPn
08Pb8+M3eyG3QH5Omcp1/W+3+MMtYKrtGMOMVIWeC/qyerHrmD8EyZH+wRYdiINjL6e3L+vKn48G
36KOzuDodPuUdCmy/PzsCfoYee2jK2fkOc43HXR1gTLahdFOwfVQO94bKj/OMf7EnnlqaBPoZKci
aEsEtPWk1MHHZTtq1LynRnpkztp1fkRS4VKoLWzDvX7VOmVRDQQFh3lauPi2XIrlxWLW1gGTWCct
bMFBpvYBO58ehrZlF2JShBCB9JaiJ+VMA2sMYDA7L9E8XxfBIxV5hCenTUbgdqzsrHc4HcwtKkTY
iK87E6luB3+jpN92aXE2SBRVQ6oWbSmvgbUmlDGtmsy6OON0oje/oZp80uNt4sKmb86HfKMfQYdW
L5j2ZFc1z5qkCvkBAjBrVln2QWe/Q9rtDAO6ds8/JQVN2a5b4jcGIGzjBnYqr17dr037QS9dT/Ub
yFV7g41Lr3qdt1hGfs7Lea/zgNq4H5p8N3buATLapu7MU2aRCzAQ+rF1xC+aAUaIedGpjjHl23GT
7lEq3vkIPDTLtkKRQs/WAS2neh2ULzovljxDbGCNwWpTTHeDJKECCzZkm27JITURAXV2xfh/2ymJ
hqUl1i4bc1F7N/o5dRqiV0rOhq2f0Q3Iasis9F2DrHE96JbpjGYrWxfszjzdmqD/IlybFjj05AUd
pHgd4BiQf70tnebozMjR4mPMq5ptPcf1WKc6dcrd3+oXoGeGvtmEdFB/kb4TnRhR5NW9Lj7tHCrE
6xQawlUHXgrDP6YDcr9bRxFdjHGjH0y/z2ViArNJmBWOaky6OkzWMSLWH5sUJCK3rtNOWEggt6Ak
8J3f0hPuRu99ki/TUVqP1mxPyIkTtpidw5wdF53OMCL6/nRyMpNzhHO/S8n3kvqUz0wGYOsj+YWe
AnpZJFW31f/NIXfoR0Hndm8vzk3A3ETjEUQmDeSA7dZQp8FVUKJ5hxEaHaRpOv+rlm47JlwW0p6r
svXyujTuITfJGq1pjw/APp7So76Kk+OTA58lx3k7wYR3SdwbVHd06ng90rC1B3xw0uVUe8w6/qsf
0qhxmuHh9LTXm6zOPPVK0O8YN+j7nrvVE1gnAhbq5LQAv01MZ9y7godL02Ncsy8RRXS+qx9cYTFR
xi/6eVjMOgPWU1gPi16xHrGFqaEXsSvvinxeR5E69YrJH457nfbUC4km24dO2hJv2EMgXlfvdTKr
jzk9D60jNq7uKzQ134/T+KjzgRp7dYlCvzu9WpCKq1ED+eiPk01S7toLs0VBqt166bRHbe+sT5L6
z6OdHlus/wr8PEoiFjnlrFA84HHRZNlH7tbz1CkgTqTsXpU7ECzToxMSt8MXJ3rRZ0L9vQoOuzOm
ZwBLtBc/psxhfUnfsQ4JB40WpZme45yP0vG00T/JEzKStN/pGKhDkv5anWajHIj/6Nb3CT9kpjqP
1vevk5um77d+gwCHzsbhjPW0quKwXrsoyOrP6CHSiW/jbjt8dJCXXGdMODv0VxORFbDLVpIf6WfU
5wEdAfRZQF8KNB6kQK199jKT9um8Qf9YL1J9Zb096jRbHz50rp7VeqloDasb2rDAI9knWBEWP0JA
TCer1eLe6Avqb9Hjo08RJOPsVYfG96+lf9DfqzcEPa/1YfRbbjktpxgBSwn9Qw8IADhoiN5NAy41
DbADa99V7DI6lCtmnEAxNInN00TezDV1iMpE9ol8McZywMhQKySd0ocHNj3qBOHUbzjQIdyHQu5F
D6+elexXOoboc4HD0tbnnGE5gbfeDP180u9Hh+WQUdKDO6IQF4XqEssefeMrxAR2ety1esbQ2gc9
LVFg2+kTpx5YQ91a0Mg7qo5Wde2DZku8gy4moLVz1Olanzukag/VnJJ0Q3kmeupJ8+0ExEvT71+/
vM7b/2vvyDMORQQE/XJm0iidE+rj6pBlaNdkRx3f9FDoz+hB1reSg7hcn03euj5F671eM6SQhNqa
fgvfa9MGnOaYlh5guiuIuwcdQPQpQEc6fQV9XEoJt36bHfX4l/1rA2k27ad9zi89lb9lMP/ThcP/
5+yOKb39kOptPvWf/oRTab/mf/7jY1K8fHqZvvxYYPz2T75XGIFGmZTUTd9zcCj2fF17/F5gtNw/
LJq/1BHpYAaSouG/64sGVsgUxn0L0BG/CVNwiPkXasqy/nBontEtkD7FZg46/0mFEZ1nnXj+94HJ
170ri7a7pUtsvsm3/pyYVsBh7LCZ2PnCLtpKpx6uWj9LbswMpmCXHRR4ydNcgqWK0aVYUZzBjT4c
0gOOf7AqoRmHeINv/RZaVmjBCMvMrrm1qrrazald4CqRIAmUdc/9CKzfH5GXGJOVM+HyNsfqoZMz
JgxhwcaT5s9FjwqAXcOcdskHNmGfXqXuNKIqdzvGYXLvjwIHNghO57y278wlwJpwQEojQu93nTrJ
BKlwJ+1O0rEYtC8P/2d0P6upTt/1WQFRpITTEnTYqE1lPJCyxfVtthTXDsxHo49R0pQAxweBqJ6y
6ueSjf1hztrXwbbe1ZlRXw1ysPYFCjQQXMGZIwNI0C+smxoYNPTqdg3w9rQM0IaGYaYVCDWtgJRJ
DynCln2eP6Rd8s4LP/nFV78IPzWGSj+SAAGISjilkXdYxx7P5H3ddZAf3RJG4twehngYDotfvAsz
Y8beJXNOava+TjKqPloCfH0t4ToUKgxOoMKQTBtdC68ENVy5JVWOGSs05T64td+S7QmYWj6mTj1G
sushG53dXOlqz9w2JyiFFFlNcz9YE3wWTlEobJlfYl7HcRHFl6hC72auiuEAybe4Hmwaq33ZiL1p
Zu+aChhWg2j4fkCVaeV5otxNXf0FHzDzqsWtc1tOfnoVwtFfFS0JIlyX6CEQY44lSeE+2Et83TUg
shI52I+TNw/rkH7KO2/ur+yhfWmqtHlW+aLIpOHGQwas9j7yn0XhpaukhpmfRfFH01HPHjbfq7np
vA1CJ5TRsLTqyvdxF4A5CnC5H43u2UV4cVUCmgHOroi0HyJMAB+Uljqto25c9c7SbEmy5JU9ASUL
8rvIaU+Wk5vbkVWzqRqP/TTqt+mQwAUxUdwvi+MQoaE25+1NAq6ZghjWCn2cfpQLemRjCGya/gHJ
6pxfuTlJnpXPiroiTsoVQK6wUtV1YdU1ZMoBF3DUr3cFFLpaY+tsXtmM0AFJFJLwlkKrRlbVU+oH
OEaFzudyGcvDPLOFljlmK9gCxlXhXxz+hiymUSG2iWr3IpAz7vvGh9XSQTmP72Sddzesn/gxrPo7
DsgfcZ6sNkMxIYkDOmXfq2LTyqEGk0geVXjZY7os6SGgac8jFEia35Zj+NyEAusciQ8sm2i6zaq+
PxYhBteegyvozH6r4OUeqhqoWlKbdyjYbOIE28TC6PeB2R5JqNzrIeoeWHQoUOI+uXYyhK/G0r1G
LeMUSWajG+cBvN/+62QiON5fz6Iw4Xn57nlE4U/CokZ0vL0PknhEkt5v9zi6n0BsQZYwgwtUf8j6
gG92XtF/miN7VQOWMoCA7pQ2K3RnxEsbozuWbpBCFpUgoESsVj58PxiL5akEYPrsyEI75mAgm3j2
TuREKrTBbOiiaJN2vMskypwPo9OcmhxPRa90HmWf34TEmGVCLwgRgwgFxGWbNu1N7owvUJteogX8
Oeo19z3WeGaRDDdwM25TKV6dgY2+LUyaDAMDafq4I3KCakBt7k0F2N+zkc6MgiI6jInAr2qwYXw7
1nMNXnyRWQX1e2P2LYK8WXs/l+Fjv/QOsnIQ41C5JjlSCpCVne097ypNhxP/IlZ4YJvRY9X/b5LO
rLlRJAujv4gISPZXCdAuy2vZ9UK4vLBDQrL/+jnqeeiKmqluuyyhXO797jkgVMvFBfYviwflpytM
CCSdRm6TqKjLS8FCvkW+yQzWfExHbNkO0e68+4mz4jl3byMTcbLmXlcsNLCBwDPmMLS/i46oAFgX
5jZmdqBuMxKotBYiApZnFssmylr5CrDxMVshQmKNIUtU2Vxxfe4oWW5ZfNYt2hiSu9FobgwteWZq
iUFJm9mztMLJ6j6mBoUBKQB11QcAZvfx3S4QgqJEdZ9b8N0CR2HOkd1tUJ01hDiLhalV7sMnoxye
YbdOexMC1xHwWUQ9q3lIWKKAIOC7UVfvPgrk2FdCOU3AlHagt317a6YlmDicxboxR7lukE/IPlqg
a2E14JMm0IPLdYYat0jrpGRxXb3YC/qxUPtuca2dVuVoqlstSpvD0PHpIWj6abDmNK65q3lw58lz
XmWbP5IqjCq+Uhjf453tvbzXdTbx4mn6wIP2WWF94eZuXLKkLoKGW72upxH1yJEfc2Y4ojWDAY4S
U2HO2ZMO+b5kfgPRizImM44+H/+llRaXk+nHqGYCz073TLVb7swJhFbM1CZNan5HAyHy3aEg9zu+
jZpIqIFSEJpy73esuytxwfYse7kXLFU0wGFt3GcOMvt+iceNQs/EYSomi8fQJ/PMmKr8htjI7GRu
0mUbsHJloEwROBpHZ+KLI0zdZgtqGUjJ4M+hYjHLX0xMLjLMcu2E5kWVj7mz0lfwv3Z1H+HK/+XG
fIQHQEq42SxV82MzHN2O1kaaFCHIFcJ3aabfAn0iEModr5n8oG5z85J06xiKoawObhyZ5fPY1yd3
6A9uO5rvKUPuPtQTFbcm7BVO577NWIzVM9g3kip2fKkF9zYTj3rCY0fKm6xntScj2z3IFpzdwGRN
AJGa8oRpacx5mu22cEDIxKzWS7M8TBVIvr4RAD8Mrq3/GAVCoLFkdx2t+0NCkaMTQ/XAuZZtD0hP
zul0aPsicjV5ESw4e/fOhXV3JMIpsbTwGXpFz2kauRoO7SnNOu+Q+gx/jg1UYXW1K8+IQDmkGW/1
YjgRkDH+tC8o3X8jyWrDqi/fiVYDzhu468HV/jCYH9n7atIu5bc1Lx/aUFJNbsRnLA0zpJX8YKUj
g+SJX+I4cRmAgiyY6eSex6s91cXT0qco6JmRanrubmpgcY9JocJd6G+21n5nblCbwDhZfKbA9Xo6
W5zfyJEte/RmOQvZyvinD8mkcmCm1sMcoa0Hx+Azcr/sdLOaaAfS5PNaqGzgzvKwZu42uRurR7P+
4d1pcvgdVu2xYGSvFaDGSy0C3cjUnQ8Ipvy+Gxu+ti1iYYZdiueUs0JgpMhQcw3Ii3svW2UDd93e
q+ODzqq/QnpKXI4Qbl5n55rpeIYNK0Zh/hK5ZqQO4UEqnytMgKGbpfh1WP6nQQRTIc8AlDPwS4iN
rEetc75X1dc7Rsfrm9bF01aU6xqsFoVyiZM9Mc1zY4MivwNsdJqnk82W4Pmf+Qpi1BcyHFb57SXj
d4yz1OLYbW9rejuRrcWPqf0lV4hMg0jNS/W5YNYC4n1AK7PFGjXscTzfKi4H9aAKXO5ZieiZhiVp
rRAHiIRLXjvgVELJYStwZ3MOYilehAILYMTuQ8Os3cOlprLodXAQfWotIEgMucGsrXltFY4Mom+l
Vj9oDKCzU3lfla2Fdmz/k9hfmG0kptx650IbSDAnFF2tplsJQJVbBhNgHGPp1hPsP3ZX03qJkWlD
uo10jwKCXWzYn+MdJjrm+Zgjmh3PCWNmh41k3BrcKXaxzE1QGig/BHJdjZFjxzI/dN7jcc04gULQ
2PYjjAGi1tATmTJ2iBQmBI2QLRp+mBpXZrF8HLmMU5PZPzLdlj4zDlFFlmbRamKko/DExtRpykxF
9uyPHSIzuVqhQnHn2vrrnNvx3rIYK12nAYCscbPoyoR9N32tNYWWlrN4O9lOyMJ85z3H+7Ixb9Jp
kSLpb5SVP0Q50ovTQKT1qvhgeuVgG/GDY//hLrFGcVU9JFnG6L8xU0UTzs5Z+fTgJOAj6ZlPQ26V
J0dMAcpgAcCi/Gs36luBpdkClypAYzB13znTwS36SBiNtiOu8idpy2wDwbKP7vEBKt833W7w8eVv
9JwFM5zS5EtSPIVEfq/8Y/61lf/DeD/aaUADtvaMwpaXsoJ26bEZ48RRV5iuBkxlh2+USAP12/o9
JvTb+qG72Uv1YzJ2iPCDrLaWDFdtGrjtdOv9oFO+2l07hNOcJTvBYZ5qKg+vAI1MOdYNJgP+13rf
TbJWUTurPuta6ttBaiYBQ/sup5isoEy9fdlrEPrT5knqvHk9T/1hdKs3LOkTIPLqH9SkQz7SKFg1
noaBOryW2b9p5Y9RbQ/A9dbhOIymGUysD6afGM+okK7QQLMtYXs2mgLqjgU0GbrhwUVEe2gL7W4p
w9IOhwGqU/JZGq9dxyguvgT2QLlu18p/sriKbma3BC8Le5hqD/BE7nvPvs1wXUoK9uRnLIOyTu1I
6AYnOLdB28oixAkn22e2a1Df1SxmUEvtoNGWlaT4H01n6l+Gsf/TtnqATJi/PY7ATVK2tH2ZbEwW
HuHGnLbl5HpRXHgMYuCqnQ2nf09Hytbobt6pJc579keY6iMENq08GfPb7JBcFHYr6QmsiKZy97N3
s0dXQ73cD+aDHGWYlZYdjGTst+acfDQKrQ0RH31TmlUAkJRXULifcH3/WZ71z5y9/WrOM42QdOKY
PK2HAltq6j+h/4I+pXEJnP2aqnoZvymkQff5scD2nGckZnu0yguGW1tsygQZZpybBB7YSi/jvHhM
yPfcDB1wEp4J0AIqCI6dhlvqzCsGFv5LHzC/dxyBnTi+MRLJcM5iwYZQUBdgVma2kTGj4YznemqP
pedZYdUQXilSlCEIxtuFurjRgw9JTBAPruAn6e56JJ3za6I/w5Pe+lBhDowbBINvzaxf4mBZ6INN
p7ZOsSO+aqs19jkihK2F3gbfBtqrLh32cXqMPZeMIbPWGDqmy4JtPZg8U22q/jUe4vTkYovgHcAi
nasPTn/GnjLIB7yd5C4asXd6l6yvnjJx5WSlosctOQyaw6UnsR01BrhPSJjrqJ5rMaeEJXQRwRXI
H5y4OHmJ0Dm2uPZvN9tfNnK2MDOf+2RwH3NMO+XC7NewDKeuwt2SenN8rW0Gra1Re6hzXT+DyqRO
ns9HacgvhruZSkJByhu50z84tKt97umAyEdKuzZUTb+FGLFUlEVL3dsBuxDHnJngympvSTwy9uMl
zrF3qud8rPSo6D3jGEdLr/tHSmDsc05nbTVe4eP/f4HyHjJS/tMhz4RkSlipj9vQ0viwuNNTndIv
9fpaoz4zr+GkimmbzkYfababwmFykRE4GCRoXh8Kb7EOjsccfqzyZ00fv/yp9jeoQ37iqTvVSleI
6yvOHtHsgT6qugnLnP82WsIOjQGa6ooPvZXNrSuHG6Jv8qH0vxjayaiCs5gN+UsqFmDog3UbnPG6
dsb9YjQLOp8YLYYCkEXJNknpYnGKJ8N/nNDtBJILI/0e/5y1boE+DuCIcPbrKI+Ch6qak/wZjuI2
I7duVbBvsuruPjEQvcQZdzctA2O29LY6QoJaQ9nXfzNN+WHs3tk9TZuf9YUp5pIeKgCql74yRxAp
qb2lflVKd2GsrrIC20XzKzt7Cbmzj5fC4K6aTTD8ertk/J5sdJA2KMgMU7/artkcB5WA5Mh0np07
N60nGdwUaYEx/WkgVMVpxghsVinKXf8aWdB6aZRG9pZTHjjBnA334Hds4bIfv1vMJKvJPbaAU77P
2lffGt7utdHDAN4jnCTb4cr9M28KGoOzLFh1GWdnhgVCPUOlSE6BQhkonXNttbaCIcmNqkDQLQzJ
hXLxfv2quurgtw/VAIEInTYH5JNprb9eip8pRsPg6BuOUrREhzWsK4gHJZ+faBYP/hQz+N/X/1RT
RNKkYTU4345BZ4ex2iNtzHc/n9aom/MfruLL44I4ISzLE0Qbfl/HkVDTy8i57jSZ7rydSLJYet6z
xiAjimUHsQGC5gaKN5y5KTkuloMwceEGNNl2TaFs/UrKmjmkxuIOUSJ8Gcai38npDWdSdwY7hwhI
LUGd8hY5cABbrnKBrOyAgU8VZMr8lmPbnwwqAtYaDt1yAtSph3UOWGWqaklIgV+I7m3UOFfBWFge
/Uv5llBpi/osbY///YJaHrLbf78VAt5bef/vE5hgQOh/emfhlGHDearB3R3jrj1r9lLufBBEx4Er
SdQuHIJUdQcION+UnZMtB5yLsuLsrYgtoGNTeZKZgEfQQg6pHZwTOvsQJMYNqjL0a1p+g6iU7upO
GoGEU2KMfNZG7jZM4zj7sXPnCPXBcwthRsJefI09auAx9faIpYHeu+9fGyPlbkJVpsvpNBlKuMBI
QFFk8PSxkVY81ra9s9ImzBbPOEwjUInYsGgGNi9rBnX8PkUdOCku72SCtA9pWT9M1UfJqhAiX7e2
ecUml/uFt63t9dyBcriTRVaoICjjF01VAZvbicTJ3yEbm6N09frEMOBx6ZsnTOGNVW+TDiqMPbnn
wTnb9Rg6fsuZHNL+TtdAI1Y2Lal+o7uDeYAVF4KfGZDlyrNc+vgwK0hIo22e6grBcDdYtG6BaVL3
3eqD/mbhB7skrQcph3bDBgUTZ2ArtOvWC4HzpbeWY3mkdcApWujvRA7WhNZlhSQtdlCz3eAU0EFF
c6FotfFxVtgmKTDZ1CB4Z82zVN4fxomTsOXNpE5owX+oC+PY182XorIdIJ9asLaIKrBkPbLnWhtW
qkC2Ll31BCwYmvOWXt7DnOrj25TGW3sYSaQAd2B37tqVS8qWQfi9i49wa+IJ8UGpsQkzQamZ9PJW
Syf/IbTXtR5ecjrljKGhYZTqvHH7dAZ8NifXBnRPMA5kYAuBBHT0+DlwLyNWo1xQDU6UlvWzIaqB
RCbF2qyj66FBdwnAQEHVdM0/aWOEqFDaN9A2Gwe+9rbJ10d4NJif/RGxRixOPC1v2WyCe6fJ+hdE
f2SWw4PdLs5DbyJqrGcYoBk3jo3QIAXhkWQnAW3HmLSJKrX54DRlbRHUxxopkdHltNQa2l5Q4yd1
C5/Id9TNnEVLXqzJaIAXP4XSPpDVYUtMikhfJUfrHJTv0Otv9PDfiRptx7tMkSyOA2Eoh4/DSwh9
jatvwc0LihYCKFOdwXjdslE9DLMD1soC65way15r8BdxNPtRGcbdqkzf7thuKLvAn7hUDGn1iTDg
scz8jBZoubHaB1mZKkh0aBxzjiQUMcto6oELhjPMvPlngph+SD0sKg3dE4+Rf75UY29e13sR1pE8
+xXOX2W3hLUn/dwgZad7jurdMvprTlO390w0r0YT5Z0O6MYERAPeNtlW33OVmsFSpB9MC7CfO9Tg
B1uGCAx6sIBvjlDtXsbLJ9Xpl8zsyG0SRCkzBo7XdoJy3HrkdV311dc1OWbNgXcFxHyltjaU7gOH
ZmeDLQaIvrgoKBt3Lc0QZAzKMo9IUdagaJwVI2DyqdhVZD1CR2X65rqaJhVru3D3NSQmRYXHSbTp
KvX4qVCkntoht6HunPs1gyyYkkIaS1bnOAYDyjjVB64/0KvFO+gX5+TPuqSZ4JoPXU13pgP1taFw
h94hKXg7AYQ/VlZnHGWt/eXSxuddVkV3MXV//98fZvd/Y9C67ibcw///hf/+fxITwTKX4vrf/+rS
JX/UrOaRsofTDFWUScjjaZeBO7v/4jdvHBj38CzT91hB0eU0aD81Im+jpaA4DhMhPtpxAxO4mbPH
wlXwioeyBsQ8LWFmlN/6rNS5TF3skbDAm8n+8Be0iaPKtLD0r8TPfBYRBXW7z7kspIW91S6M1lYv
9YpyqtCtS86r/gJ/9I1TKwmmmJL3kgGjiduDN/ncv4BwUebjJx0Z0XD9igBoP7ykM4zmWsAg1Yad
Xd6pWA1g018ewOmlUvWttKWxmTrothVSqbv9Rp01c0BBmeNdbosM17r503ZAXZPFg3Rq1+E6c85M
DLb4SWYoXBv3a2ydFSSsTuxsEg+jTuu1GjEUV64WX2omFB8mvHHbEb7qkRFsL1ytOAKadKimeji3
kmEES2fWrONiVNBCpc4IVctp/RY4uTtskya2oPqaEZVOh+HwFqKMhpo4ASGwY3jU2aBUL3ezBqGt
Gp9T6K/EhFBDdgUNWn1dwSVFZaO7+9VN1CteelJurhtweX+i2B2mxOs3yqBUP0CQ5j7mXjTL/5cg
UY/qwTCONgrNni977QW7wUiJ76u3I6PzGdsuYQjpyRxaYDzBIjolGmV+CO9WxCWkx4ZvPhQdCj0q
UQbdY0OkWw8pwrVrYA2KOctocKzpqaKwaUhkHeaSRZ2rt6Avl1dhxcuV4xB8UB02hNazc9ldtmN6
MKOgrj2QZkxPnZH/K/VsihwNYlXFVf3a68oIZ5Dn0PemMTBKmRFoy6H5jg4/ceaA/Gt/lMUxDg3J
N2wPjq/CG54hEvQ71DUlxXtwvHQx6XvyeadTg1Up6csjopszFT/kemu3hEMLLgIGOTgrz3xYY7DL
5qNBToW8Y0w9bRXi0Bs0yFxz/eSyZZ60GZaUIdnC2CnSEpnWbRzKO+vVZbai+/EG3glwftRJ++av
1rgJracpbBuO4zSygH+Z7IuOOTahTgwG5ASk8MIFiJRgE436Th5oypO6Ie7Wldo2Ef1vnvjJRpbg
61LaNAu7l8RkpTmElZSFbHGhoq5ptFQycdZtKQ6upJwZ5zUoa8FHA9XteKCIcetaQ49gFW2F1OTR
ZAu1mWQCBRmXEVKF86S4uaQW45MWsDRYHdyZ609v6Y096DPEc9MMbDf+4W+40n5wiiDnqYlrarHw
qunbSGKkmfOY61O/tQEgu7WdHlaXSiHMP7lqn42rnmpbajtaShiQbfuoSjidWp/4h6KT3OMQEuvj
hA1KiL9L+gX+pQCPKL6ELm7ctPdj6cmHRGq/XDRJyTG4YTcL4U2LVuWSfvtpPIe60V4r71UCAoSZ
1jjRGNMxEr2+bro+O3U6goDO9dCbWh/uMrzNBPYqv/qj9R4cm2Z+EVOKmVP4YCcXg0sQRjyR37nf
PXZzSAzg2vqCzFn96/LEB5QV7R1mRIOTQkxdf2Mb7U9Sl5K/W/WoGmsO88z6KiB2P4AJDUoOWlgr
fUoGbgyfamiPCtyOG5v+darUbgJMEFXa357cNQn5s44uml4LJeyEutN2zJxz77fErPzdaFRn4lYt
oytuQzgShHg5qTKwFm6iHME4myQLXx00tUQIYS7XISmLUI1a0FTll903WWhl2Xmg+wPyR4C7dkZ4
QEsACXTndcCja2u9wCkdCR+PMP/UELnqN66SNWQWf8e4JogU5T611bwEqitIVqX0UqVDMLS7JKP8
1ZthZopJvlEESg7MZP+I8Y9LVCfgfgf/m33Q7/vtQHTzv56+IaY96p8nk1b3ps9TwHVos8kmU49F
i6Wld3tOtllB5BNEZyZVR525rixr01Hp9LsqWBj0N4eJE1zCEabkUcRAeBBdclucuN6Otc3Akc5P
2oInQVF/TqDzbjPKnU2Wi31DiGIDlOTiet6vjnMcmXmW75Rfh32ypDcVG5fBK97ryX3im2UcL/rN
olQBNnVowJB726Q3/xlLwUd/eBwoBkctwozJ+pl9Lixe7qy8RZp9WJfQs6atZ3YwB3tRbUz7aHMj
3HSGuIgJ0ZTRutfBAkOfi4WWFWXLgnIQqmiUaZabHkQuopZh7GCFK3bsBJok/VxJ8UwIfoq01Hsl
bMR5Fry1sAZx0No/kIhoj7e0kheKHF6qqIXMtN58YGwsGfleWMhwllb1W+ImP6zz1n1+T2f55mrj
MwJxb6Rd9H60tp7B4WP25EGvMc6tKVJDJ6EyYD3Zvv3XKxKOursYljtdXbwt1ZjOp5k7g+sRe6gc
QRlD2ze6+p7WjLqMOVEKhbFWIvuCGzX4X30zoTbqWTonkedhXtH8k2B9NWl5eKH5kHmdiSphRKJA
M2uhN9WfZd7ogTGO1dZnqGUs/X9+77k7KWf+et42Hhb3XULZ2rjrFPQW4V1hvbLPiChzwM3ofTbu
JRvWpvLvJd9kOjfkBiM4HuJpcBHRzIjVTVT0FGE9bma0k11ARkzbvYBjUbdB8YLBv6L0qQdtb/C3
YpqR7FP85SK+2E5aYlE7Gr9ZxfeZLNa32i7scG6Sv+gy1ZYChg3jMy0PqdG7O64kxxmVyWbuGHXv
aLqJqSHsJHN2jA6GOVaXBHEaLe3swymJmvQeOYnYPSllvRlWu4Bx5nfTnMSUpsoKuFRdBa0omOWx
0NFmK2t0V8zqXdM0rIitlgarz9Wi9SC6LnCQgr66t9YTNT+uFWTp0mF3id0yLO8Fuc4KhLS1HVdz
AzR1gnelpcvt97T56YstbT8GcdnaG8d+0H3aiXWbOjt3sK1IgD/eZI1dHiqTidB4HcxAlMMZxwW8
7LmgoUhIByl76BD52pjV8m3PxZUHO+iXXH8Z4vazzjtWOO7PvZ5S+lXGPRDME7MUK0KC1Pwzmzzx
bcddudLCMeW5aGJFu7T6txY1s39F/4xGqEVqwDdDUE2+xYkG3YOs7siMI2U3RGZHpczTq8fKFzi/
BIZJ23gzEExtwVyfB70EdJUXkkPLMO/torxfBBmar8kxgU9rQaY6b+jZ1JFnf2KkAd0j9DWxmQZ7
pE9VE2KgATH3MakFRebfa36NhHqZGw8e1cdoypx/isbBbrAN4mDO/Nss9Ch65V8STwMEX02R3zfc
JfycICKvWKy5O4UQZkzJXK12c1X0qdfX9rbkM9dPKvSkPbq/sJ7waccubbOsLncQLgLqdPZ+rhqS
YiP+k5mVgP15I9vpUXAXAy7V5SFEw7Arkf2sPbh+MSvnXha4JrgKt4lN5XDQi68GKNlQ9kMg5cA5
wameNJMF1R2mOlTgUtjpOZRzY3upXJTva2s8aaxp+9V/imdx8iBH0RCEbjk0j2w27HQyeamMxtlh
l6Z6s0ynubNJvJcNVGDh9Be3YQ+Y1+O0zmtUTnw0O5xLokiJi9uww1fttAzPKbwWCut9zmc4Y7LG
9DD2zsPO1Jviwj26ACPJAyv09I9P7TT0xpu/KPHQtO1j1sF8x6D16LR/ElX/dXtOLFPf8ZHKgTdb
rdgg6JtDh4LW1rT+TDBqML4ikGqH/r5CmRRQOkXjec4ejDnOgIFq1Z78ybftmzSosncOq+1zyfwO
KQCS/tTQDqP25NXmQ0JQfM7I2aX6u6rJfXHACgYuXdxexyvZtGgxqETFnXjTWUW1srvYs25FxAFr
wlGBHld/zSa+05qzG4TOR5+PQ1pzABjFUj44XrozexUfHKfbrmkScu7gzBHH3ZUk3GFy9TNqoUcr
Lentu7hjTSd3NikTkZEGV33rFDatGixeO28L+DCYEhqWg+NqsNG0byNnu1gxsh8TgyE6q/1zlywF
I7BDRn1n58jKk1H5gUtso41paKx7qvwpezpBVT/smvK/koVz0Eb5ju3F3t6tihPiT0AzL/WiV9sq
ziVE6/TflDtYtgbaEC2bfmQn/c4R1YkxSjyA5a0CgB9pY9sFvF/xsWLrWHW6DYDnKA/qP3mVkYho
AWEXzDsQs8tu1K6YpqCR5VwhJPwpzfKMnE3ba+kPZHPORmbFI+Y8UaJ6tJW3K1aD6eo7EnXOiMRx
At3Yij4Bd9jLUi1vEm+gLztSnY1DCKHBbIo0OS1UC6zMvdbdoaXNwRB5POOgZjEpi38zh5FU/7Lc
3j3o3bSvm9gMYUbaW+9eVm80oLmjO2/ydP5ZTLh3UqKDEsvKK5QwErDM/Ijaur9P1blLhU+vpiJr
KbImlQlQaOw9ssgJvqa1Qo9AUDnOKew52CakRq2vYO6uWroxMpLfWmgfvewug94jkS3lZ+/fO3I9
9UElmWoz1PKZtv2Bwi4nN88yEf0+NdKHsm6vH42Yi72rIZ+IkQbTv2ZyZaGFF1tawHmYOFYeUt0m
fDQS2jDqeu9ZzfRKRoY4ZskwmU2/0QTuPPYdzmabqRF34oEY4R9O83TiMnUcB8rupsXDbcTY3ccY
B703YBdjpgQXYxbYYrIia+oe4d4xVUTZVeC+3el9+gGfutkkVuOHrTl+pSZhhjm7JEMRh7IQ5nas
jsK23Z03G5dcDvDEM+q8TkaNqMUFkphkopywqz8WNplDhvutgG++EGMjPOEMR3wSuE67au+I+EsM
E+Gcuv52xUqc1AcKrxllkNu4zkvPvw6GwKhhZZJbevXe1gk0eFM7xVjJAoOCshrGaVuzGYffU063
UdO7jybpL/q4LA91iXfDpJOF/oe80FqKgzeDyIbXiIZKT49VU7zZdVGEgzn+dHpKi7JqLlKpLzrr
Tx3wPN2i9laXNXdDWLj5WMN5FwrzH1I8Nb+wucuDBWCoLKiJNci3xxxMuYHlbaHBEpHAJTqsJLM/
uywtaAzE/yCDkUswpy8VZ49kRS9Gjd2izKmXpzPVf7LWYzyn2xTHuGG6b1VJhZVcX5t09cFU8qqR
SAkGah/M9z8sOteyXGRwgerHyeZsJsCj17Ii8ilmPl4VKu6U4EvrFN8L6lMCUCaWRhcEQbkyheI0
f8qeUCIPyR8pe2wANvaB1Y2jMaPFOJTpZ6IYXHJG8i5re1DmyH/F0HLjcRYpLTDMQuToDFUXOSYh
njX56lgabWdNdlmDudKZcCrQFn1C2ZntlNStrRNr72mXvHkpJ25Nt7oDBrZ/hrZcDDehds/NSWWj
xVkbT7R7ouZ1t5mXI2I0KvmcDV9HfdbB4TUftd8RSp0ym8+4fqq5NB+UWD/AyKPe81qmIHN/1yEr
3jf59Op35oEPIBscNEhKFxOMcOVQRxuKZdsu7dFIOFOBoQK4l5s8estMH9okcNMsziP8TJOGCvel
kSxNMI/LhWU+5HXiAR8gJzN8StEoVC3xEih7qG0KxO2ifhzmGGnPKjELT/O+arOXbLy5DuZOrV6z
ozsrwhMTGAj8KXQOtL3BYkYDh+ZqpvwnoYpnjYvCf//IxHwwFpEHZg6Gv7im3Akwd9qScdv0KDLD
RxmnAmW0b4Vmxnd4M2xOEU5V6r+tU3HT8rdiFU60cGLi4WieYvXI3bDeyrZ8l6YW77nCXaCN7pu2
2Nktt9VS1M8qMV42BejODbir05wqvAT2izBQYo5T/suh/32Vw3PnsQyrHgNIP5O0Wl4Lm099HZOO
g31CUE/bZ15vcsQYyWXhwmKbBGN1/3RyhHpx4+oMCXa6N3mecj0UceIfp7skXBtcQjYLB6ja4NHK
yAAaqXhpXKAeNE1+V4tCfNta7BxZw1Ekxc1WLEVkcqU9uS5IvKyg3wyI7XsunWs3us7JEofcETSd
8oRbIbGuleR9rxJCqFNWBuWYrwHnHdp0+85SFvdySrkWrZpJaj8aw3FjB5eJ4zX2ZoIN6EVa8kNu
dc6d7A0pK7bWCotXajRPfYWicyxhmGsL8zGeCyyiH1+TprpZebdfnFQ/r436Z82C9yypbtIa0oPR
f7hFxoBcgjyynfWNIAMYFXa/j1Gohku8PCCNRhBSQw/w290drT4lMdlhE/RMbk3mdbyfje+VZr0A
sV9YFJX6XTXmH2S7q4HmxDKJV6vjD+dEZPee1x4Wt72z4/pnoFbkFRR70lhjlrXg1aTnt6MLGElH
u5Fbo6K3fA9CGIexbG41R4qSLiCuzzGKt76bjs+dSfXLTPqTa09v4zzOYQ/vb4O5ftgqy58uvdbS
75177H3aQBCXtalisw+4ShKTbYmvFGYjtqk9vHeJRWxqzH/LRGnhimyxXqsvI9VwN3FHNWWUulMc
IDR8zZ3pSVttEdIaYXrTZd3w7XPXJT7ZA+vA6M1X65MFnmtayUUxRcT7JuLBLsXf4gjlMHLLOKIb
ifi+gJjM+xg1hR84CJpITvnupcZMJNLTYFZ+6HOUjzwZ10Fsd9shuZ9LV/mHgY2E+vwLwTQF6DJ/
nMxKgS074/YxdlnpYOOi5VT0FCVWo6R1yFtnDvLAISs9zBmjy53HjCvfYMrPndSL0NY465h6fneL
9Ose+uu+0m0qXLrzCXheI2wIfWIpVIofCZ/BnMij5fk1DyHTiHWyXt0Cn+1Igbhi3OzsuNQtBNYN
hNt3Sv7ZKwi19Oxhm5U1tirbn9bNCHN47Q3uUnzxn5VVmk/ckY8aqZlW+pTPMwSlectoCo9m4JhW
vPdXo2d58unTD1m3s/EAc6qB1ZoNN9Oi5BoznxXWo06z3khnSg2PpqoY1MWltq1d4htxqrUEQDuY
xIsejSuYCiflmkCmJ6ZONOv9s98SILEIGtOH4B8vtP7H3nnsRpK0WfZdZm8Fd3NlvphNaM0ggyq5
cTBJpmstzZ++T1SL6fmBmcYP9GaA2dSissgsBt3NPnHvuSUaQSCd7DPKOd57LUFz5nQ2a0Fz535g
i0LB73kvhEXhgpwzmlGe98SZviclyh1JyPgOaiaHkCC5C+dijQwRiG62Q31FTlM7eCs7Z3zcxm9K
8b5lipoehH2bDUefvLV56EYMHun3MMLlG0eCg4b6ENkdHurc12yIr/IeSxVaLHIUSerre4LF4u9/
pDk9x+zxPxVn80sSSnKybZiHU5G/IqBgvjnJDJ09Fc3oVwmDEzpEdiuHoCigPlOPrnKziXCMKwa6
EAYsnFsnvwFMlfkiZbXJaNHEoRUhqWwEdW3Q6WPCzJx4A6rKlNTVgHebZqG6hF1MBNl4kgkxQOUw
f8aqrDHosZZMhl8DglgqaNbudmxcOlEeXOUwdKyDR22QOoG4etP1ZXx0/aPV+sEBP/y73yL7vZ/d
IgT2IhndpPdk3kibF57XW57xsrUC5Gy8kSX9kylSRHAYKjZT0e+R8HMhD9NJ6RZJpWlsy4FEDRmM
CUFuosL5ZBJmNdP3SLlIei/YVTxyC78gCzrS42uAvphWlU+boh2xknD5tNtfeduR4NYx+E0pyAc8
NKI11JKFOjGiZpZvcuJuWHg6CLDs9qjtBvkr7o6eBsMmLBLcu/NoWAytVdI/4MTM1ghE62XpE5wY
yuDcOOnWnvfKGr21n4MrSD1mUcotpsPksV9ssunIuveEcWtYt2qM15Gd7u2QiAqvEgtljA29U4M6
NkQqxXB6SzdP148cHRVL3YAXImMmKXHoB0+jQKvbJ+Lb8pm/o49f5lV2oVpkrWSU48pQd8JAaa2U
08BEc7pH4QVHMlxZcbGOGP18I0L/gpgkXdafSFrTPZ4C/ChNC+yIByTPc72A/8yHIL2ljfGHNtxG
odbQtPbeMnCqkybN3URls+8683cTpP2Jl4ezL31sI8YerR2mi7k8D6H1Pvatv0efc43yptqF5G6P
Fm7AMP5g3bIZx5pavS7YYAHr8BkgLnXM25ZWGf4nBHaguT8Zky5GjM70ZiMNaHhNM6IVw6li+R4g
owKx/ZTPTwVL3bDj8CDmDJxXX25DtICWHB5YmG+lLo2t4faY1XO1T0v3k3qnoxagUe1r78NpiB7J
MqYnYYWNQLeZvP79jyCWT7rpxLJDmLhw12BSiQzv8PAgPAVL7eKmyvOdUh55T8EO7Xm2Em5ooBQr
NzVu9jN9JdcuIUNLy0BABXloQSrzRpEIQERG5e2CkVk5BfEqT5gMVJ7HTsPlqVflv0KB/r95+7+K
u7hTG//PcMjTZ9n+Z+M2yMZ/R0OahvcX1xlKfwco7d/u7H/1bZuG8ZehbNiehgkW8W9vdlE2XfQ/
/wfWbMdgsuYj84Imbvg4x1ugNPyRad0jMmwwkmCPHdNz1D/j2jYd946x+l+ubSHhQwMbtsx/oCGm
UQhLoBfZvp6LYmn4rPdYUNzHtOBbP8JOZiQVyeQrjeSIqVP0Z0sSYbZKirke9nNHSMYSezmR1r0O
p4+4NDjfKhYaP0lSqpKRcJmSQk/9s2eP6KxEEtl7vEsz6xlm5s+VRpiO/6HUi5RlFUHtaS01En5O
jmUTltllko33ZlTNeKAudZG/Z8OlTmoXtfE8vrqOlWIbqnw4Q7HrdDeFVvfZx2V7anD9MlGVTLoN
zpavgLHAxuiJIcIDPco/wgOVRgWhjXPfhOKSEXn4NE+O6y/LAbK/O0M/wA1Tt6+2jgbeyr6yb1Z0
3+sRgo1Zu4rVcKsyrtmEIGzuuLRoT4mqrUcLD3u1Volt7FycnRxrkyJrYwQfESkXVQ4jFnF1Ierf
MquNX+spqD/sMR2PmV+3x0HXHvWix0wrphq+FVbRYs+Na+RJQT5CQppVGK/pLl3sLyQnU3bO0Tku
+/K3lfIjr0fU3Ft7NPyM7rB1Nwi4bESPA9EhysyfvGD2756LaiNJkLggWzbXfVhzSdHwTcwoisp8
j6dGPrHZsV+tomHW4wtkYXoaqpcZeeNP1rQlOA8jWg8VloU0MqtDTrIDZI4Up04bIPwwndF/cIIs
DJnthtVTVhX23RtPm5RHjHdMmveiZFFjJ133SKoI278st7dW5c1HC9PcKc57s1iJ3KYli/vCf2pa
WV46O9L4eBgULF2MrAgZ0KFg34Upz2JiwPCFj6PYmIaVg3NizpuGuMvZwNfYRvB01cKS13BqW1Iw
m8EhdN2t/H0/pvbWDSb7Na51eC17SZhZb3eXuuahG5yarQhS+WhPLRWsYaLVM6LyznyVpK9988tB
Cuqiml2zQJignzNY3QVmma2xRd4pdjJtk41lTe7Vxj1wdHKfPDk3j74ybmVG5GUcnDi0w13kZeb2
/gp8xDY56MA68AYLn5TLVoaXSqIQ0T5rzjDriXGQboS7Im/6YMNMPtp38ST+gOIzf+pZz/vI8xPE
mT79kZ+jH3EpGtczXgtkAXEZIbyIEbm5DJ19rfK9XeX3wMjQua97W436FzcIyyCHbcIcjx86nsP3
vDKHNRN7/5tIPXGz8qDG8BElp7oZsB/hCX0dhYgP6ZjNP1HcK2OXzCRUWxg8j8TCsXySwjoyOrWf
hK6MT1UOrLChV7errKlTgl0y2vnUS3YkipsPc2IUqzlos0vXkfQ3ZsPobV3UvCy2WhW9tHOU73Rc
DbvOkVhLB2dkSswniNf6nqGCFsIsRsq/kbARZitnik88FrJNHjztJHvCn3HtDo1270kl1Wfp5OSO
O/B1rskkJSWqC1bHDXGq6Chur4jg00/+mAF9ghvMM3zzJdeEy5ILA3wrg8G9CDC2rY0G1a9ml8C+
L3UfpFXY0ABU8p5ilf8lMZLu2mQkVL7Js+w0VL0DuMoklQYkxJFNhYGoThFt3uhh5zpe+4C7V1+Y
diJOHwlTl+NUU7oGtXuaZTL+AD8K8ltQIIyzcmt+RgCeX9kdR9t6mMPzbDQeQplxAh7AIcr6reo/
2ExZF+8u06D0AyHnK+HCJUBagjzdW3VEd15RBnHgBVZDMvDYRuSRO/SJ2w61WEwKCLNES5U4Waw+
9vfGrJongpWo4g1dI3mqslNFovtbIYFQtBQmlORx/BON9XBtK528pKykM9ZcLNwx2s/iachN82Mm
86NaErlTBHqdAdrcZW3J4MJ3XESO2qe4rcba/PCnKE+pqwo8hhx0Dx2RA5gXirr6yVsRb9LJ7i9k
HnXdNh5r95i4YXciBElaFKhJ8zj7U7NHi23esC2OZK10yYVSc3yoZGi/kdjMbhNVa/FcUoExh8Ix
vNPopDdOWmTLcprpgQfqyN/jEM6nosj8x0HYw6LxeEvw779LNyhvXtYzQIQw/yA8xtoSKPvHlOA4
XMBkDs/NXDis83GL1pLxqrRFfWbK6ATLMeNYqoYm+aoqrLiF6O4LWvYhEwEcm0IgksoHPe4infkv
phl0SG2ijrGnNNQzAZvqqc78dNf3sbURKNVPdpYZm6ZLjUvlpuHWLPuR1OCyZhpGWATIjwhXX+yh
xYFbkXzX+Ms3fqPIfrMl+dF1U9/UbHtwOGYkQWEbiBfWSunaxij6mUUuovYqbVfOYBYn5nXDuQxj
Z9OO0j4gcECYlGbKRfxyj09KbHYEI1f5r8hKs3Uwa3a+WSyN33Wk4JdzyuIP7VOHOX0uJRCDBqBb
m5bpRYMH2YRTb5L4DebIHSw6JmxYNuhMFrphuhunKrqanch+utL3avy188zjWuOwLby+JX7DGYj+
61i+wFjQ+hlj63BAnF2do9Yd9m5bR49mZBoHNTY0N2zrr42sUY/YJT8Lf9Gyki2B1p1jl1uu7uQE
kzK8dVZkbisjmuOlPYv5TTrm8NbyEj/R2/HUQtUqAWcNwoQBEjmsXWOFLLmo5cG0yuYz5h3ZNkk3
E7KFfwYjvMbh7yG1LJdJ01iApJHxHwSDjwvJvsE+EVF/Ine1xjKB77UeXD9d+cZkXZRP0GPldCyw
/DRnh43H42TLCWlrYsyfpRWTydsT+Z66pfVhWaHchG46vtdJ7Fxzmq19Dg/rMBF0jBhwyqqO/xJq
DsJhga9PIkzDpDZ/ZxC1wyM0B2gGTMg9m4EI924iGKjhDQ1ZdtjilQwu7ysitJEeCbbQxWGmcPKE
NteCFneP7L5nQN/XqEzGemzfIluJU20H7i7KBBv2gH1yswxtc8ByUJI5q1zjGHQ9wr9Mil0oEuvE
ttD5antF3edwrV7rqcmPCg7EkZst+RV3Uj932qdQYaunDiUinnOWMQVAXKlXYmqt82gOIYnWRUBa
6jwTyY2qxzuyp4oAGpnI82Wp1WUmD/dkdG7zrPBJPUuMinskFv37EGi9HykX3rjLir0zs6bCc5sy
orECgTUHlOqdXikYy0wMNEfMAYG9s3jUX6iYkld0Nfh2TBPxWIao7dp0BUpvQVLqKBWbBAbhhbWI
0THhjGZktDI1m4ioQXVppe1HlAUA3ZLQODmp1Y0L8DrBKkRh/eC6ZfTW5qV+q9k7PRvzYD077M32
tPFQQ2sLa87Wz6zPQA3pbrLbt1qN6/keHxPzC7t7K5C2drI0n5WRctxWFuLIPv+Mo3sup63u+tTQ
iTZNYVenWdxz5uRsDbs241vgKNCHkcgzxIUD+vRMm8OjN6nsxSrTbFtKW50NJhX2Ip3JxSpDQz1Y
BvZ1jHTT72wS8WucYEFBe9viTkvRiD0awknOgF7ucXutQ65y4lDT1LOHD2kQAAwXEsrJ1vZSar1i
aOJNHJrGGn8hGm43jQreXS86l64erqVlBqdqIDmL6YuBdbeU68BSnbeoi9FFqB4N032KJy9ksOFW
tKee3TBBfXtFb7UYR5cpCoMKIj/JSVrmmmRtbTqUaNFIIRYUUbInzjbEHRbW1wB51tEtouGawPW4
lHx4RI6Z/J2u7wGyzS1Lvw5I7o/xBF9KC96yotdMlpMM73yTlEcrCZEY6Vw+5giwPlmVFDeYYXa9
sJALbAq3Q5vZqZZo8wh73KNdTly4unOXRZkTNJdYwes0uAx4GHOLF7dLsWT3pnmecHa968LLP+dW
cM3D+0sYVAfdTqE0AdGQDDxMfu98zn43MqxIxSMh8dO346nkgUut/1ajGtZNmIDFy1pji607PLjN
7IOSyQOfoGBn+BjLoNrTr3TPgwkL0JRZc6X18i5iNllR8lLM65xae+s0IRnsGOuKXTk4Dl2eN32N
beD88aUZPfYYvZ47RPbfvanx/foiPFVCTVhZS/PTrXiPnVz7bzrk5W7v3dTCnMoAwpfwNoGdzw+w
mybMOB0Q4zUhIvlVzhN4vtCLXoawDB8VYo7trPryguM6/bQdYR9yNj0Pw91FmN0z4NDLz4+1qeov
tiH2K2nf0UePvuPbYSbGUhQ/y5JMEtpa321wocFQgJqLaDTlMKfKYrkxIWK82yQLMLcIf2CVTuTm
amEw29U1brzI67AzVTzAfDY2khNhfhJ8Rpi5UsBto9DAK9NKF9M0ziDqx4G1n+OkG9MmbKp3JX9u
9Lm/cljwUFBL+Dp9B2AqMm0uRk8aB7cIzXWH8ADKjzs8czpBM/Cjdhnjzz+BsEer5ZSF+mOXVfTN
knp2YWObYFkdt1QrKIPZq4e56KI7v3gIGN+yYkw6zdyQimlyZ/cnham6VLOBP10HfLkVj+wCu0IS
jd5POl4DnmfW6Jl3rExYGidJbARzRC6kquE6IySctZia8u51tKjnsAqO1pmWq71PJytjN1YR0CDL
Sh5imthrGd1zbbO8VzDRDAATfFrg7L0ufoQ4K7qlTOmWS0N4fzQpemf89NNB0iIctERZJENLrVRe
mrxlQv5mwtq9V3EQrGtWlk+BursqEK7i+p/b8lBW9vDQxXm98w3ZH9C22Ocy9ryOqOfZshEImHda
aDqV04KxOzXYhLlUlbNFOsFA4nVfuD6RLY3w2E/l+cFxhv5PZIeddxlq1hxA5vIdfwlUI6l2JUq7
DL+F0fMjem6bfujUwrM/t3O4aSTnu4jIxF3YST8/eCCe0j22FXWuBA4fqiuRWzDfLfk0F0N55MjK
TpYiZGfJsSf2E6wuDc64HfwHezLg8sS+9SqFRrWlxXxDUB/RwHnuC1mm42E0FGr7xLYpmNO+Dj/q
2Uj+GDQNv2O777hJ6Nho0MX9QqiifVwL412YUf4Ut1o3SCYr6xVma/uk0on1Dr2x2y7ICDRvAuEn
/6LT0bhIsjubre6sAZrc5KR/EkfzwZVlW70NltkiNyrs7yhNcoKrpZN+9yHcm6piMyTYE97mMr+r
NIqUeYadD9WxcCPvS2tXnB3k+OyRgGwi8fXm7AsrJUibTjJwbrrxLZpLfnm1m20BW/XngWv0J/dj
Jv/WaEQlGlsnZC2TjwSke31FQGbeJDggsQEY4TKyxIwCNcqpENMQ01vZHaa7+tNhcf2EdcT/9lyT
DkdGVXRyieoMF00Vxb/VrNmLt1F3koVUb8I0q+9Eu0SICjfvb5htRvpBxmjIbhAVkLURAIV3gma4
8x3q+XfKXM3dVLoYXvo6BlgggLxqDNeINLvey0gqn6z6u49yToM+HMHtaRUynyBB1TrwfuDxKj1K
EOiE2LByOp33xBDTE1kcyIcyzFzmQiLaeBRwhtcpUCP0oozGibKNevUOCQLHclBO+tD5kB9YUeb+
kpVZ7rJlwTyHgME2TlYxEUQ7T7n5p4oJ7LbnLqwRCqXsMps4aH9c9pQsrbKqPo8TVhyrb2OT44uW
75uhlr6WdjDWG4GalFs7yBm1G2ZafQQtI5VlXMfGcQb7BsSih1ZsxwMxlKE3By+qAH2YsNnetcXg
voTs5BemJxCVmCkzpNqK8BUbuBciLFEXLcb0BBfS/lBZw+B07ofprZFI5RA0KuOKSSZ6KBqQlmva
qmBd1AFbL3O0kucMYNq8ggZki4MMzUysbDUVJ5sMy106AF/q3bH9DuQotvUUV/bSn0O5deMGQz8J
gi+lOQtISJTowVyln0MAYMT2XfPk5iQH46of+ufRat2tHJro0rRVfaVEz8BKVCSBgS2bHzGwDo9A
rtBzRyWhqkqSRo6mV0crllziycnK+TAlGMHgP9VEqHjs19wxJeA3Za+Zo9KLDkXK/j1u5+oZ9VKZ
YKKW91bWw8QE9WmAXtXNFVA4mT8zEVWbtCSdKiuE+ON4sfEgJh9TpBGU4SZDaPCdp8xKafhxC7hT
8CFS29r6ru6OVShcRGSOPkEpIrV96LjulJq9TzVF1TUnT3SBolB8Y1qj28bVgaPLQsoeTcK5mb1l
vc+xqH/SMoh+WUxddmGYbHUg4y/XzzU8DG9+r5sCCWLlA/huDDt0wY6n+tzNY/DkwRD7GBthJWsP
E9lhaJzhd5Eb/mooQGQHEeZXmo+M4Ynf3QNYGQSAwkyKP6lfkfYzWsOC2lt+pBZSuGUyqPo59nnT
najyUH3pwHi6gwRQno6su+KqZ1g6pll6yjMkUMgcgEkUabRG9IHdJK9+l/CkI5NZZKbyQ8RUBCcm
IssZky3DwzuW0d+GhITd3PtPa42hT0hZXHV39gFft0i8Mece6rgRwPTROmIPLNW7OXXiB2McPqRo
6PaB5GbuOJzYk5dusM2t+zqbIyaGqYkKZWk2k/urGfg72LY63rqN0hFHX1Ip1FlB+1uYJdO3QpH4
mzBe21tVM516UyF4T4RMt34UJpAvCpT9eT9HtOSZE2Ag7KBGozC3kVAhytuZyvYO1jjj02fCpo4i
xMKzCIwQaYkts/cEGtk1NBAhLzARZoBKkG0R6GueNFmbe8jL0z4sVLHtE1lMC8Ofum8nlTHawruM
hcmEhBcNgwGjRlbGGwK01CEINTq03K52AX3kQbl98aLn2WBgAKUbGhVTk67C5y5Fhx2wElRlYbEr
moJZoRMKZnzR+MjBOq4Z9mT7MbTxODagy3pD4mdShnXOTJm8SXKJUWfZnb8zQ2wgVtv5z3emwIs3
012GmpkMV/XwSXAnEDUKiV0Cv6pa9D2ln2KytrMtaILDVBjv2oEZwLamxT1X4Fhx3Cw++aGGANXi
ZbD7pGa6OiR7MNpi6Xg2u/Qq6S9I8MjMaFqeOxu3nmqrdudn8DhKz4vPhgdokY+auzUOovWUIBhd
ABjMt8EQk5mNqvwhKzveXtGJMyM8dkE5nLdle+dzWO7UPNd2gd85dFRIuY0dEhCDN6DYN8ujXwcW
+rd+MJczfJNxpdj+f3LP4xRkZQUSAmFX+52HdurS+fTxsUXLuppqhMuuTj17D9gXRpLKkE0vaRu9
56wL04ey9IA9jY44um4E9TptRlE9orkKnmxQDt6yGe0y26Z0mjhwtLB+J3HrPtRzlbznrWNNqFoC
90rrUkJ8DzwXz0Jzd8zF+G9iLfpXhC3us6bKAUBctPYTeLl62nARpgEY8ql79yx0G4hM2saA+14m
LxYIwwOjnM5fefjm97ots5Cb2MBPMjGC/qK6w2xnA+QSq6wsgErErQg+ncm9hzV2VMzraSBcFVm3
MzzN/uA9kjQPW8QTCYAAqwGaKHSMnW8iN73b2VGFFj6MsjCH9M2wctUFekB8k8FLO2FcqEGrTW0M
aEGWGTMCo9JfQAygdsi6wjek6xJ+Gd9xoOpu62LasS0M0JmnfnjUyFSdd/TMxh+jmpV/G+Wk3BW/
ueSlbTVQsyQSM160RmYjfScD6firdEbUSCaPqgDnofKfeIRadDFxpOgFHoFs/CqKsPC2pqOpE8Ys
mX4MchjgH/tMg9cZv8iGZGvqw5VPTirqo65Bok2j531NxC3nG1dBm1rXE9p5xl29uwsdkyAHtxQp
3T5cg2SV5IWMKaI9u1gUVRJL+PSqOiBSoL0IZ+kdanskZm1G3JK1kRtz7Cs0ChBt8ycj9aKd5DK+
maFf4Z/qBn9dDXAlQv5bfbAGy/lAfpF8A7NgLIjN4apmglYX4bwLfCwSUOfAShgacSk8Tqvbc931
59gxsLhx1gAcaLmQ0JTnInpvReL/tFS0P6ONQXndd4JzNWMURsh4MuClHMMhAfTpYwDysY5iscG7
N6CNWyD7zUD2DUR2JSwKLn3gqyOuWmhpdZH9wWrTocSV1Zn2l6QJo3H3RcM7tLEDOCMt9Kt3fjB7
bc0N9LFZ2g9hEzpHoij7t7kj7AuEgtEx9xHikGPkY1E78cVT2X92LE5bjGwy2Ra0NJ9MXSm32Xhk
f3ojz9EFo0nslRkj07TaL43NZFMhFkT6mYzRuWFnCxtmdB97XDObRrSUcl1bT2xA7VwesdxbT7m0
+hu+CGsLp6MnqsIFcWaXKn53ZVqyc/CYKpkaIXY0qmMgXV71MWXbxWYTX4On1o4SFWeiOb3ojp2x
9nRD2ELn7tsoFDD542YT695eNp4mjmHsS32RCXadkfZNL3qVINqsfA88CI3pU8pbfRs8M+H7ygyG
V1LR/FooWuvpGnpVvYvTAghOnCsm/F1LoEAqwnUie/lB8e9fqzySW1MU4c4P2tElCDBDHdfGFmra
VBj3m62dIVCnneW+BLOjSxRZXX7hWvYe3HTGxIMVvLt2gs3CiTWy6vFdsFqJzQDlG8rzBbUHcu9w
tM+yMgXZNAIUoeVM9i8sr8wNoWQ7X76h+NACfuM04K06mHWEizzJ+ztpO5+Kit/cZDtrVL0mp0+Y
DWL9t3Liv1ti8v9QsCjLkf+reCT+/dPE/1uy6N9f8W/Rot5fluugAfGJnTZMFor/Dv6n1/sLwI3D
v3Uc1/IRnf8H+V/95SAOYc5wz35zPYZv/6Egsf+yHNe2DYPUOtQlhI/+MwoScrb/IQnLcw0iT9n2
mgbyfcNx77kA/ykJC++DKeOBcI2qlU+tFwOWYK95HKaShr20GGbwf8qphCWLMcFXcNdZDCNTPqQv
/bqZsccN6AjRXoAZcs/8QBG25WjexoXEaOdnTxMrsEUP3o7hGA6bMKVwy8vqxHDwx/LNT1OWw3II
vRvGskM0WwYufJltRxd8bFWDjU5gVd6jBa6oHNgwcOJ83PcFDImXJHiANTXiq2HFdEkz4yxgRx+h
c+ks0C8UooBXdfhGMtsp8fI39NAbS9ZHj3yl2HEo6boGq03FfSKRQ2zmYGPEGpDC4J3ZKdKE2h/s
kFkAdNGLLwHszf5j2Qscz/VvzxBLVAwPOJdJUCophWP30vPDL2ZNdZ040yWBV2pSqgO1jveML6JD
LPWrYK5MOmOSYTOL3oKyGgEyfFk286oceU7YNVtmbOjDXmRhvoi4bECOOQxUaExmU97KiqQawcKt
75oPx8DiiLH6k9Juac0k5aAjgdPANzcxofo+JwA337vOmGJVLVK1Br3IOKGGMfVriGa1MhA/9no+
AcP8ttq7pCGu+bV29bFLiy1rB4R4Lkr+KvWMVWvpzWyxsarzHUipfWT0H8Jbux0IwhCJugmYnxlK
+9CGj3YXP/TlfMtYjED+AdIQElKiP0KTZSK0hVohkpXNsYIaLJteEg9WsBqcMtjZ/mcRKqTySh+t
VN8sjwcrvU/um6Zh5ozqZcXldzILVS8TKFTTSKpBPaFpLhrr2m/bsnombwK2Gd8qMa33lFQdxmST
IxJMGy3cTGSGS8QUpK7y8BTITzK/eKZ4Zdjq8rxQsJU4BhZRwkIMBzTZVrLCk81p7iPxtU3xMXUM
BREO1S2wfj+gcRkVCj4YahJXzNRletXFQCLgaLmIq0j8AtWzz6tux9CXTbBlrmSEGY5iCi52+Chk
zUr3vgaHInpHNOINTuHalx6wKZWuWb/8RH63zJGOopfUiGkRerNMffBKcf0bMhh7gC/yKr8gr92j
4K6gFr24tfhgre3fLYTpBpfF8zmoAf1EQp19OKJDA0O7a4jYokEvjfAhIsS+7LMfEdPnRID6lqoo
9vhWvylR23Wn7D9lDIk+C19HHi5Xzyhu73af5F5AjhWI7zDNP9jUhYuIIjjL92KyPSDliBt9wCh1
Mdxsny9AcMJJ43YLZDwKmCua+cqZ1o4VvaDR9Ta17T5D4pKQmlswoS3hpigovvO5mJaqD0gmI2TD
K9pjkzYPnpft3CaTi1a2q8Yr0r1HiMCKEAVUy0Bq2gm+fAj3FXbcq69L89CQ/EAXcuWVxGqfOa/c
0WRftM6Nx/5g5NHeI9/I8GHX6XpXVwm/whhnjs6GW4L3B7UYZIBSHaEC8A1q21tIFTkriYq3I0ej
eOn6yGLqnRL3Ud6i1LoqU32xtyFMlUwgOYdP9z8c2jzb+eCjiUY56jF8Q6fxHsUhGB8UMCIIIUOX
jLzBaq3ISLw5LX7SxmxeQsJVaPHzJRULRFIABMgOT0OaMejIwUiY1peuG9bSlQMINClXeYeuPWo2
kzGp7RxUv5A9l5uAxIOuY7tNbbnuPTUs8QuAvsHAxzon3MBVYFkWEBTy6mbi2IytgV5Kvc2aHCk1
Dh8eWUzLSPdixZ7+wfO9rW8IcJ4avYoXTed5gN2TOygYRiohT09Hp90XGSR1hDS/7Mr0FiAJnnpo
jwsh1bsIGlBXE8Nw72QN7c0GcL1E1U7Ui4hvAfEHupGnAtVhBcV4KYP+OokKrnonf6YGxbLbnJpw
WHtZt+Ue/aWy5DEFx7+Qp7g33VWeUyVNApljNdjPMvdRJ1vToQ30rdMUxxHmsanojsofCgxzu2js
d61j31qTdQQxD5t6QpsMmwjt0vwFB2IRzONDoxoAOeY1D6x3L3AwYnC0OZq3Og8mmpngD83XoUK9
vtCOt/G0u6nZfyzminjvVhifgVM/JAEv9tBa1qafUApHZcfAoxwudsF0FvH+1q1pBSYYemX93GSP
GGyO7vBQuwxPfdJktB42kNu4xsYIWyakjIlwB3gEwa9OT6eqIHsqjjzigL2d0bPV4iG5FoV9JsQP
aupwGG3rKxK4XYap2Q4e7U2SoLkfh2SDfujKao1HPus//BKRVYPbWkLpYTZwG2Z5jgWiua719mWJ
qXWyQn8rYEZNEUIPRp/klYX1qnXu3G1v+EQqG91c9P/pffkw3a2ijlwJo/ggU+cHlbkJoFA9l9bM
nuT+gTYgrxsn+fDkmGII5XnzJubtJO9pBQuA5xxQP4o+e2CWXw3xxzyTG5asmig3t5GHIT4R9b7I
xS2DSbqAxH2x7VDtkgGXrtSfJI1tGynPlBmvQMTPswtSnL067vvGuckuW0kzfEAqd5uH4DzljL26
wphX9/uGyOvl2KqEVGoYn+5AuiQvnXDYiecPbnTH4UpRg8k1f5C0/NBt4xlbxQOPbeL6DCFr4zb3
KGOBVPcLGMALjAMjAp072d6ixbnjEZkykVWXPvilRvPV7fJQL2qiHCC7hn+y2Ba7RgCvxdTzL9Sd
SW/jQJptfxELwSlIAo23kKhZsmXL84bwyHkeguSv78OqRuPV5gG96MUDqgpwVmbaKYkx3O/ecx97
GCSb3HpFMcUUJDT8UAWJt3EafIbUIP+GvZLUtuTNrbFZ4/XiaKlqL8uAqB1pn5YiQW10X1puP8hZ
GiE98dNweYHutO57phR4gDH78Jnr53wpX7RXBKTQkMWLQ5yAU5GEUYD9xUtgRNoZSqgGAAyH5iq3
iufUUrwDbvGsK27FXsl5pRzcB1YImIyUmURtTHa7klzkCJiAP7A3NgtG2/LH3FFwcmsAT81JS1Mi
BJpipIaqQshdBXL8CUI33tL8/ILqTJMO5NgKGF4sGYbUTflmhaBb9cw76ZY3rKWDjS6c5Bd+qnmN
Temx1jEa1eVXlpH5kwX0c8ZaPsFMtkIngZcu3gqZ7iNJSEW4/Ql/wlOnpa+5MK8Oz3vjTcDWFUZJ
11h7cnwRA0cII0bP9TgHGHNAG6gYoWdq31giC/x58YaA2Ouyb1CbcAJ2eYus8WV5h0jJcZAdxF6z
RsdvUv0NJ8AhrryLaihKMZJm3bgcFhhcR3Tl5Y8REpovp/6tVoQeCKAR6kBX6eipyovsZvQwBJMO
BZBAHPV0sEgQyciA7dEOiFvwlsA3Ola5P+mcB0MXB7NcHpdSxq8olT+Z5+3sqli7A6thoAv7boj4
AGjK+FVFcg4q+1R2X0Zl/zoDJ6F0lvnJME5tIQkjmdvBiqDsTDmg7YkJlCMiXAzm+9BDKbDC/r6r
7F0skndkF4LO5ATlwTLC5pm+JYYx8Iyy7qCaBDbKlPoLoqJommJfi/iYjMMJkeUxSrJpneE6W8uE
HA32F2e2UJAi7dERAKq8yT7yCeDzsugvTne2J+2IYYbwfZ9ylXBa4XcwgbLWMM9cO6jRstVpqOov
Wv0+cDD3+6iTKOvJyW1C6n2wu3PjWU8eIMyQY5XIcK7ZbCR2jYxna3RjzZ13qQDwGfo55jBODglG
TbrC/MAjhcEYCeWoV5wWQswKeOoyuV1IUSHcWc3mJ6uXSWjB0p/q3nfoJPE67q4Vxhx/OV+142hT
U8T7WmCrzFvd3oQOtLLOWydJu8+xDxIq8t5pWMD5xpRjxfziODJ7VLfStqcVQ4QTIKp7Ag9nTGLd
QlLvJCxos8h/8LgVtrEfRIVB0fh1jP4k8bv22pXaqkPawZspmPTGnJAVgUDwErCOqBiL+2fQ9s91
AuKhxbzcFwZxNYw0HAuHbcvhIJuZhyJ4vtrNYfKcF56upSfKfAO6+4q7cpdkXFokeeT5W1ccCtiT
zLo5yoDuCjkQaBrLe6FGWF/asDPlXs9b1++d+k1pG5l3VzLr5O2H/Ess8PreVqvUdV7MDA4VTn+G
X4s0wy3seflGjdW/aXn7HKUIm6X1FNnVcxekX/9cgwdruhqT8UxkdGsDxOKymR+kybdmZO8CQGCn
qEI4V03wktBqLyfnDBJizO9ntuSkV9cs9y4tjy+TXg6h5dxtILw81lP+NjsGeXRtPogQDBenvIwj
RF7rG885djhIjyid2MULa8/Vp2ASGYPjy9DVooIBXk7AzE54hoE4g2AFfvmQ9r19gVlMGEGzd96M
e6Qq/xotOtSU3sC0J2+HCMthJGZvn66h5X23tC25YXMDYjptkvFPWva8GfWyQwtgkJbFkT9Yxm2W
Payf4qubwh+aVRiRGu4vZaKXKZn3uSoFBWSIu3EdbnHhIGySqdUISLkaPAcxkxGrMmM3jnIVGP0b
A5VHYbINpZzSQhapZLyFscmZpy/ZA5LZ3TEkoNOPnwwsirgIzjUk+eaPwi5Rzp1Qu1TELXHnNbuy
q56HJIKToUI/WfLY4Il/WhnxcQ8xEDmjJKDlOR/myerax8zzm0+3yr9sONOpPT4lqQVklruZGCfF
ZmIRTG6pRJlbX4v0W2obauWFxlXYSJhwjHBg8a/BCLBS2PL3if6FcecaeayNCvjGmhsdbTJxSIPF
k4h4g3pTfVgtH5I813aMU9yAxyzP4EIqs8ESWgXlitVy51R5cInz+S6QHNrtlhdAn3kpTHIOyo5q
v1KzvUYX344m7/E001Fb1uMzHsPiPnOzfVGP9dFKJZFbIFBz0Q5bpyBi746fXDZwDnTDJbS9TWd8
N2rBCbraW++FdwwqroYL0b912D6YCcM+gfHL71bJYoUmJbceRW1BsXaTizEc0iCu3iILp6ZhRD81
nsqysqdTHMHWQhxnqqrsh96SF4x0w77MYbXkwAlWTZj9eENHIKGlsWCSzlF2PYdtBl7ucarxeYV0
fs1afG8Gy4/q1sjLezPyrpyNZ2IySh50d61VP7lnD0xQ6GxKq9I3bV8frc8woK/b0G0/zA326bA4
grzIrnEawmbMjJc06U6zasBAj1hUe9PbhgMmX0dT0SEyt3xzcHlw0Xw8ONiOsqMlpw9XC9sP14ow
GWA6LYv8QqSbDhK9+2rmEA6bwHQqbki6uJ+9sYXCBeukBPcdSshX3q2vkiuE2hcz1IBRCufeGYJH
zj1Oamvb2A7Eag5m84qF4EENzUvkhtqhDqv7Ngm5L4OrcHJMI2mAwCTgQ5d4pTmL1PeGwZmIrNQz
DVp+TrHhWguGU4AveZdNZGrAl3B0VHCwU2ZwvjH1vF2ZdYpccVZG+DgVzV/PhoX9+WzJ5jhTHRA5
87iegN5yv60PkKIH3wo/CfU/OXr1nNbxcwPK2IM06ubLflbmj5aieBBHzRsTuJsa8ICnXMc65naY
D/xA8ix5qv4MKz3YjoHBUAbnUaPZpN9nbWV3+oOoKwFbuOe8E7jl3p2v+DFhItI74DciA9dGXdra
1TgwxqHzreHX862ZRd1t7R+l73G3UNVtrUXh3fKhO5cd3IK6hjKZzfs54OVqxgKAUXePz44ZOi1M
u9q9Snc8zVm1Y3hCEGiovx2dOC134AA9pj4OttE+RfHIwc+Yj5Ueo9C0S0OKx3YBLJi0NH3b7ez4
y83W9EAWW58BBplDkCafromLm02XGaScgDvU8HvzJWxPDAIkOMpZRERjpWO1hr+H+5pqL2Y+wHcT
A6YHO35T0xCw2OEaSoZ8keDYK91H6dDWwDL/OFNPSDrbvpihehu4KFeT/VsoJjmRwSZuqh29LN/G
ZF4zr3rSlo4wzukvZNAIdpsxJNRXQ+/CfaELv0GmWd5KYVPnXicFRFPKXxqvO3YdnCqK8lB5s+fl
kmmmabomvQaSpqcKtoeH4xPy2RIhVBtENbo4Il1fTSYSDTTmPZZSKvNQmTeAae4dWfwx77hWTn1Q
s0yOVSRnlh7yKP286DezeAkB4Kwa8wyFGVYeXN51O1pfolcOmHWX84+uribUs4MHfMYq+q9GFa8Z
pfA0WBM1X6puXuOWgEyTcCPKxm3mQl7TTe950gvIlqWBCsf33qRIwE2on504vw6EKbKc6bOx8DYG
4zraFYhnugLxQUKHs5CKEr3BxKH1+CGKB8hSv6NL9Wotm3rbRXeUF2WHFn2O8k65bzp50tHF/JgT
AHMnem+r+QzZ0mdmuW4OzNV2+FFID3e00tIcy6C0wslVaM6K9CRu4kti6FcqD988vde2AT6GgFDg
FmfonQiYfVpSwPKmWaAfWp51BvQQ+r6qAuuQHVL5gBIDI5FVahPrH47W3TAwvCsYMgzrAa0QVRl2
vaRcsRtmPpox7nOXXOxudurL8l8Mq/xKXaq9rE1M+yKi6LG/Co/WAtXdk3+5M635pQ4ycjBJuNcS
45XWpy29XUA3Jp7cnJBzoPEP4q5ykF6EZ8150qcTHV1sf7lT7QQAjRUdM4zuIenFwTtP27MMhu2Q
InurrZkEjo8HlcZvt+IsAginjCCwq3nnTPNj0kp9x9sAbmGjxLJmWVe9pikmwFMA9gRfdVnusaU+
WE5Bq4w1npKsr+hZuMOUww2yJg1ZzHguB9gjHVfA9QVr2MJcZflJcAn76YifDSTsIekfWlz9ZCV3
la2fywD+NAzGiZq2KHfIuQU55TH0VZKZo7XAe7fmAUmfWGJSdxvKhw9tU77w9GiHKTyW+eI6bNrd
EDYP2rAsk2352sn0bLcs88HAKT7iw9xmDjzLWgcHkx08KgKY7Nn12qr7WxqJ7GTPJcGHprkfHLPa
m97AauZp0PAquQ07BOtiho+YIwfBS/sSyXnAO8KyieY+1/lb386wddLiVar8JRmmdpfaX5qAZRDU
5Ic0D+stzpCobu4Fm9AKa88Lnce/uaVbe2FQHjvqjHGr7BJM6C+e17gk92J6ZtKOVBeNd8w4m0NY
q3LdteLiCoMxq1mh1zj9xTU7myuMXEfZwBmY41Bn9USKaJTZYCgu1oVhfWmOu4qs/r6i5CvE4un3
rv3YmTYfdwN6ZMOca2VP7KZWmtlrfUxPambvE011lBXkLs8CxtlgLCFvA5/lt2zr2wBLipUFBlgP
zcmVDMGcH8ezAu5rLb0G89tg0OdLZq0ACxH1HxOSI3UFByvWv38G/CF2pa5drV9ZOmI8GuJRRJCD
+qJGR7JpmNOyD1G7lxq027rsxr0BI9E2tfziefJPDWDxnGGjV3qPL4DZRAphokje5tE0SedOJAWo
6VrP5Wxu6X7A4KxRC5V2b8ZUX7QBCbmmjW6vV1hQiiC6CCN+LTkTH1XDb6S++xguJQwcInH5caHV
wvxgY/Tv+kfMDb9mz3IUzllA8DF/KYjsHWQ9QzrQiD+42QPC1wc2vaUrOXA3CrWx75uPpObyo7LS
3qmO/09zxnNoZ/e6DlhVw/TSKIKMNmY7KBYWDZz0t1SFXKt+/EkUfjQBLHCdEYkx2Nx8Jk0cqOzx
3rHrdj3X8Z2NC0NrJo4GBdVq6TRtOiyGldYfBjvsGXpwZVkUEESc6dDx864phD1JXMErcp4nzUmY
2QNqiGb7arb8By5EBZ9Qt4v7aaTzwYrkpdSrfTK69UaN/d04wLh0pPmdKA4qoOJXc8rDVTs8fVOe
czKaqlck20OMWrhDmP9L2XtQmDV17jrA5piJhw3Rc+PA7P/dTZAcZ9uNTjJX913Bwd8uboFbqc3i
2hlnavqaRj+ogs9Cq1Eshgy1n6afWo8/cH4XG2yGe3I/+Aq6MxdpqtdY/5H9y/e+mm68bKz44VBu
SZeCPuo/QY+QTEgQO3oMagUddL2irwb8+YqKA0Wx0vCSG0GwG3Ij32HKvRfh3hKBQIso/6L5IuCO
nwVeeT5iGHZQCbfBkm/OAz6ULrth60T1eUga+eIqslWE595ySUe50WCV0IxhU7fg76uWHTUi8zIG
2yXmv/N6qLyRVTjAN+t1leUhh0JuKccIGEF2P2kQrysLDDRO9XFnVWgyXcPxj67yeT31mPYZlXi0
oEb5fGRibjHvKsTBAmG9MsGkc84WjJySDA8fXeC8z1+5tIujO6INtCV0SsY4OhEw0cdbAHI4Kefy
fWjtI9GC+nmikX0oaDMful2ktPFOh0DMKGR6IQTM4YcOQCwzq7afbpPt/sZtE+5UvQ8tDrrMKTBR
92zsOrpynA8xzhoeeaDvjP1fBqBkqph4rjWSitRmO74OAJc43CehY9oXQ8eg29WGy7AkUWpMLbwS
4jCA5Bxb71trMERVU3xT+kqS0NngSyJ3XBJh4bBfGrQ/02DM3SnOCI7Tf1M5w1sDZGEN6u2DXvon
+jhAyyLCJshRZ06n9rDsw+F0tzRY+qJjWTJ5lni43wYZotgIX+j6VxZpDXWOnrsxK32XWRpzJMf0
SUu0m2nB+fU4JCf9bSihw8Op9ZiPTXMo9gHUtC3HxtY9sLxn61oDbBU00ESz/tEEcLLBWbApJUUG
iccI0/Ei0ImKJoame87N7g3le98o/tKco6XHDQslKaYGXF5M1+LJr6DIhNOtDtRnmvO5a6t+17U5
iiOfmyS1QWZ26ZryIXquEueniT364NxfnpB5BalyuXbrl2KwbmOe0lmAZxL4WvyMdQPxEv5k9FiU
dc+NAFNC6Bq7FOPcCo/hKQxBuI5qPzvpfac4wE/mE2iHj8H8ICRwgxj4bfYcizkHrVOLJWxh+xSU
WOYGf8Potd9tymM+0uHOe4xVGVsVBVjhZhNl8pcIZQ04A6UP486pdrjimHTEYUdvTMnRqx3v8sLr
F5vGG0ajDA7ZtPDtNxM8hzs+Z5PTvdHRGWygQ7l8Jmvk0Eq8zATwS45qkFaZcKu/uRxu3tyq7Ww7
Ry094XtcZbq+7we7O9LYKomlcjWJg11fsnJw3bNqQiVZcBIuB614DH/kTJRoDOmZiaaLZrKqVfiS
g8GlrLuBq2x6pwITIF2E/DIcN6bMxU/EfI4fhNZNz1K7Picw1kBSM4Ochg6V9qdQK2itNNA2i3qb
mQNxlrl/oo63qD1G+pM7k+yU5xyb1plZALseT/KzhwtgdlC4IUY0v4wFPY1W2nToj5rRCKpaYPrq
yjmnxhIfmiyqlJUstz010XDF42rnJd5FVGLkgjFwAiDeAJRgZP4to1sTRvh5IbCxrvCKR2y1xDzT
Jy6b6dMUDJ8zT+zZ6NL0KSkBU9eeBpiDzPZTLOvPCZoaZpfhxxnK5vbP/ymr+b3FX3/+51ed1jb7
zmMOVlhM0VxhPbPADmsrU+lFNxv5oKe8cD3fvyrtfl/XDTKBbQ5X0lPuKctmwzcC1ziWBgaNtpuX
/GVSIAjX0TnwsL94gELJSWpwgAnvnvtiOBOny87J1L0rVXSgDrHvJIyr9wZxRFYU8Lu8GAQIJlXf
whZHh4iKK/OkTehlatd4dr1JKILwQ89mlhMV064HRX7tmedd4ibYN6Llq+WX6Dsxr7q0D2VoyHPv
mP/161VFi68g4DhTrbpPey16FPAsHs2ASs8mpTxv+Yozz0R+mslOgBtia9nihwGVfhHKvsWGTppy
YvunXxnPfA5rWZK+eGEBcjcZQMBtW5BPzPTXpFaMJ2xvvO91amfnyvTNWvQvgzTONKbulqfc0OsT
ZNzjYDj5U+YIJu5y/tDDii4pqpzpFjdDv7ZCc2e60c3r0uDDjigJ6HqyOmYHRsxdePKI5OXWmckE
GvpdNvGa0tQiD0DSmhORVLXPkP8ZXwnaOHK3wfETZgczjAUkRvMzDzXG1JNb8UEk4KFbEZu/mE8d
w/RdYIlm23bdsHH19lDWTFQHzzZ2gyJFllQwUatYdfQGgBYzQvtvyiWMfJKDi0B1z1nKWUVVoBBY
q3OBA9DXLE3cT7I65AsFlYSJeKlJVx2MTIdYIkcw2pzebrDEgKmCUs+1M7Tmn9FLLKhYXnMl+PwE
tH01JpX5GrnqeRIc1rI2i7eVoDmlvR+aKUCynmOcHK8J8ecnXIoPPUbfe5UtGRhqCCyvuRTMNo+4
qtY4uRwuAPRuNMu1FG837wrl2HT48MdOLmAR1/U4KNL00Xk0/CCnuPcoJc7OkGO2bU0mNiEtk2fp
UljsmYDJcxKMe8cGnVYS9d4YM12eASwD35aas+d1z7Z4oncDbMDt1E7GGqWcu56Tql0WYKSXKTM1
guj2srxbN4b7/GBz9Bhq2CESNzb2ukdNDfH4H65mHUYwzthhdQtZvjMgiDvEYX+g42k71YLxWFiN
8yoU2G8UcRtdRvQjkngoupQS6Q4gwcKlHA3NuIOi7C3W63yTQqaCCRB6Vy2ugwMNVBiRxjQFmrB0
Ezjt8DRwF9zTmMkQQkJiHNYUX3U7PSHxqwwAbmGMByunOl2an2OftH99XC3qQr1qi5AVgoXujqYA
F0gBZLfeNXDMiHg+RZF3sMxP+AWS29ocPUiQU0i6Fk6gIHwepyY44rkbr3av94e8odS1lApqIxIt
kkh4wbKREW26m3DaPHlaot2kPEb8G6vSCT8jQhzUydE5U4XGfREUOh9MKKoenl76OdFMhw7egsk2
Bevf21huDJAb/fm+p/9zR46NS4vsHkivx+ehnt+wLUiiqMKjN4Kgt2U07EvZZB11EmzrSa9f//WD
0KfrR0NZ7Ridr9OJwD3iS4hXjurRkdLfLWGkj6ZleLgaSVER1ISMSnmjftf1NYrL9MUcQzvxqOGN
SZnCL69BVMAX9fBySQiW7KN99ZAgYtHRZtyPDl1d2MNw+TrNYTBKlhbHIwOiczO2aUMd4CdXVsnF
mAD75KQgpGlV65nAc+w7Tu57MSfakwzWuY0bwaL3DfHWQEjJh69q4TSa8zJzS9/ThHt6GszByZ3r
J47V4xV6Uev/80fsIKSs/lf8vpf4uynb8q/7j8VJ/F1WEFfCqPs///FvX/1/5QoGxfb/QMr9tmUX
lf9GlbP4E/9yBRvePyxpgykFRYqr08Fzq37bDnSc8w9h2MIUuil14XK+/m9PMFeJf9jSccDKOYDZ
KHHGydv+CyunmeIfUlLR5EqcxJawzP+JKVjnbPtvWDn8ZxZIOyzBuJMtj5USB/T/bQqOGwZ7NpDw
lR0jBYQLsGJkDrOSUnKoFXzU6o5G7DyALiU7PPJ28p50oTxUdKah0hmwV9CUnE/KFTAOwALYZlF0
YxQGCt0qnS0Auz2VvOmhbsXd7NGaZ+AWLoIAFmlNt+CoSMRpnXVutSE+IF4AcfTk1qxiJoAWJi70
lwhDz2YQ6lWkrut7hPU2ZIEvRmnSSkLUnNOog5t0iIDvimzx8oJlHfr2iocDNKZnjPBRPUrDWT+I
yg4HZyi4y7IDue8KwYZMHOKVWXhHxK3llMzcKza9R6/Qb10RZPuYxOk27juDkcqzzqSGyy3iHBpA
sBGUjGGoIQ2gb5U0xi0FRGrqHmvGtugqBzNdRnEEV5iPUFopiM0SNuZuG8SYrMjiYFATH1PVyWtM
FRANBTkeFlMzttpCgHe1/Ji76XAGO78mTxQeidp+zciNu0l/yFoYDrS2cGSdH/Gd5ockYVzWpw+N
ob2rJiWdJdyrWxnPNhCWc1NqDwZKY0wMSGsWCvUcUa6tv9JvkcEX5X7sElts9X4/QT1Wjs8tXt/U
/JSr2gFCFKZRxYoNsaTb2ELlh0YgDNt0cBySuHnWqOdaK1CEcAQpEmmqcm923AAZhofrbKDj0ai+
q3YIwLTkhQ9h2L25SULeYRDAYjSIQKWEJg1FhfvoSheJ2LZRhcY4SAg01EzUndb7UoS+UTFcDuxA
7ZzCbE65ba9J32lHNYAkxGG6Ekjk/F6YIC11FNanERqg3lOumPWQfHmQ+Mmspi8s4+QgLxVWPyDY
q9istKfWHMWxchqifGjHk3sO81ldq8Q+26KEAtYw9Fnq1hOAGxflpBPwCJSp1KksBsI7DjhMj0w2
OKwYLgSi7iTNfiNaBn8WkMOVPunzZpDtb9RNAN4LF7XWlnvgH/Rsxu2rOd+FHhYQL1sAdCNZ0FQr
jvUg/1JYeQe3nLaiFX+TQ8YVcuI6JXxIu4HcOLjWsIgjGGdZyAfBLbAhh9+Q6BmTODUbRqF5fiL7
O03Q8Cu1iad8IL4MvDzu26PJJRPFLNR31rSYxJhH6ZzNuVBJrtC9dmRW5eFeJDLrgOLwq9R+d6T9
xKQS00MeAXVFEA6raltpY8dsasJlQ7z80jJiRSiZt+z2h8Chhy9N3tu4nk4pHUDStSjrjok6tcPB
VNVmbNSPbViotHP17LlMbWaDbozeUkw4FimGSPZ7w9+zmrnOrIN0dpHro49CzY/zEkzt5peEvoV1
71KnoRk0kmOTKTDWu4dktD7Am0dH8O1Huz/W4SsznHDTxLgrDFOh1pjWrTSnJy4Gp6b07mRiDyvl
IJO59lseW/o+I8xaRlL67rTcbS3ruYNAeIIZHa47Z/g20OsQ8A/Aofg3OHaFQCxXQwR5uouy0a/m
kVh5TlNja1WvermKzM7ZN413bCwuR/wJYBTlO7YjrmILzkpcojR/mbAl4pPB0EtMITB3QCU5EDDb
nNxI+jZU0AFY4yYcWX1prjx3gGWNpnvNXHUB44NqGJObaFyV7YQwzmEz1PsEUoextFw1VAzBY0ne
dJWLoy0B95ZzddDK4YdkyBakz0ZjkN6F2jeixVlCoxCzdSooW3AWJZht6xf/vBj2XmPdVRP92+ko
dnpMKMKdiYSSys3xhIQfYDq73dRiDawchzqe0B+pgyD6aIbb0R0f8la9qs4qfPLRCz+D/G0Nvni0
jbUbul+exdnULPXx7DGeETHmAyqhDXw6yBpDN/tRSUkeIvZ2MswfyzRh+9nEEjrTu3aZpa40Zvro
2oEPGczy4YrtGxqoKIhhaMFewx03pYwkGgh+sVutai7tuh13rGnOzhnhbbCWvuB0qbat0W2BnRBB
GKlKLqdfo3cfpra7Dwoo6EOSvxE5XSaZHql2FOHeIVAYh3114BKwItgJVUgu3bCg/Z2a0vCce6/5
Q7tp4mPQaremYWIrzBd2EmrGUuvUzPQINR31VFl5CPuJZ7Cp38WEC7zGQap6fzALACd2+hXwoYCD
mn+NaO3LGKQpvjQ1YbeIAFdhmFLHMAVKg6+bNCgVN5XxDlCbo3cNqIDhxafmLb0nEc6wLjhVZeHt
MWmvik57owEyj6q73OEZgp+zJmFY+JQMlgNI6pryvq2Xa5f+mWCzBggFv86CsruLcXATGoiqbUx9
YwMFWc8l3g3udyM1CG7MeH+ex35fLg30tI3Cdq+p9tHHW5cEqzJh1DhrjL1tIE5RhxDejjdrKt+c
vG18DAvBjSdxbWFH3fR9/2bqWN7YnfZe/CQq09q4YXF1M+ZfZstITJX48DuaxHWYZcmrLqcDi2e6
agkm4dKx1Db7Choi+Xbg1BuhjF3oEm9wjbNt9xsnxwUbyYzr5yReGMw9RvNC409Hg9sLb3Ln2kye
mGdDOgEdNbOBWkmM/LKYnyhLcWCqbaDgNL6qGPRZOcOTTGJvdTgkMMjb6aFs8eaWp7KNzow49y5Q
jbUVgAtDhftFHKaaY0yLrQHtF+M1oPO4O0EfkmSfucEy0hvLF5SAk8Urvypt+i3rOvlA9H5aHqWu
VL8cw37KpXINDfZgK23VZFSIOPz9K8vpYcX17WeV1iTjDeczEu/UBBw8ZBEiA8m7M4LctszctxE6
zED6sUNByUxZ9TLXmWW8K4sEq7Sct3WITTqhZ73T00OVYQ8jj8JASTUnpWcbszWJfLBBkobbFEL/
A0PvsyoKXij9R6dbt8cFBa1uZKVpvK1ZgIicIXJxAZn9BlzEimiEG1v3tgEMaSCSue7m7FOIak8X
L5WNDcW/bvcYdC3T56Rr1wwFGLN473ZSwzM3M+Z1zPFnxV5lu8HZpkvjnqyl0Q9YClLFKk0hiDei
hlguSTcHUJyWqRoKjvcRDq4CQ8B7K1C/gQmhX69FXtxFjRbvp276o7eI2dJQYglV+jMzJBIP+L3S
qrqnsNM6OX330hImrXNzT4sQ6456ihoFVrRIPpPBpmrTlqzwLpPuSoir1VmPSHUX04LEjGOJS39j
vYQUNUX4UYfEOni7uo6xveUkLrLmDxP4Ca+/R8nDcJfV6fO01LOQyukXzhG1krmzLbcY54GYt/FD
AtpEd6B6tYI21N6DS9Q0xxjPMUcye14RADl4sflEh/E59HK59hjNMQIIO6DRmFQ6SX9Vi06qEWYT
vCzFYKM4Vw9ZH73FLnYUVM4yqy/URV3Z7d4CyvhWTswJpoyMtaUGcsuz8VlP6bdVdxdGRdyfpwSY
DF533XMXiVfAM6j2HUUDvaC4vWU+EVrbaTR+iWWtkeldSJxALtvgnFjWyYAxukIGfKVX9wGT+Idt
BwbJbNfbTFVz7SM0sqb8k7BigmD0Zy9FwixHZgPUN7dNs0nTvl0rwVfO4ioxmZrhojCZm9mgO9ZZ
4b6IdPx2hd6iRaR/Q4fTgmnRXbkgZrkO8tmpmx8vzN2T8uQpd0eGaCh7q3Cr3OwTp7G3Nuzqex6m
n6z8QtU0SCCZ6R2k+R3NDYKAZSBQ8bsPx8EdOg/uyRyWlgJ2rZ1V579Be+wZMwed89UN0zFW48fU
gtUz0/Z9JGQNfguw96fR4qTD089z3ZPElDK5E7oiPWzF9ibKk5CWBOQv2pzLIWh8EF2bTFMPZTvh
myinn4QpSZuYfgOq0o+LHCZfpb03iYBUe3VFTStHjHQVRdYucmsqDVr6DQQuzcBI3O1ypfELQjkr
Ay8aiATOTaX5HgoKaWqSTZxcnRWsJxIGor8YYr42tcnpnDn+qiyqm93lDtN072moGS5ZBvM4q5uu
w5jZm9IoTvgX9rI9kjPaaTOejwyTri8tGIwhB+MpiZxVPt8QEm9hn1OkCO4TIVEnT5BwwEAN1XV9
Q5LsPhjVU2wE78qmKt7tDACRgMKNiKpbrLO8t+IrmBs2tgQAbkARswG5yppgLSJpzTuTzWedvQAv
+g7KnoOQy15NoeuhdAi2ME+bzeFP0FvXgJbYvLce2+mYSD654sLjXOJptzFAtJTIhWyD3jBsRWHc
9V7FVlF2314efyQo6D5SmTGSPuPYQnZK3amyulkBY8bEObniEV7mWz5R8mxj39oaFOlMXOl6LssE
cL5w5lhXTXJEsKnKwfvF2wV+zgtDMoqezeqheb/FMrLodKeAlfGuoyJTrkloLcepj4HtSPcYiSAX
KgfcvBgfLLbvbL645GZIzi0g8147S1b43eTge2pip1zlMmJgrNgL6klLn4qegUlTLCOi+py39Rct
guXF0vPpqSSw1v4ne2eyI7uRZulXafQ6maAZ50Ut2p0+jzEPGyLiRgTneTLy6ftzqdC4Uldlde8r
BSQgSDfk4U43+4dzvsNKZKWj1vSdUt/N+VBc45mVydgebOz+3NfDtHE7phKYjZ+LSNOI3v6ueOh4
YOcjpUp3jAuldhNw8h1cpgppU1Sxn5to2UvkzCSDMgyMLyR56/1wtZqgXqbMJTbDydKySxVOB40F
787ubvmwXmQvEnJEFevH08QR0uXdx5i1ObsbAJqJesJIs5+RPO7xLk8Twsq6eGwVBCst/NQS9oBF
4+1CqpMiaZEfhSxOy+Rr9OZpMw7F2Y5QtxkSS1VBSmnK6/cdK1TwcMGamohfMu7KRU11voCP9up9
Sye5FoYNfHywNnndrBLDeQkzV1/4kXek3vuIjfArUhQplp6RPlSYm6Cy7+pI9ivbBobbs64xRFuQ
Mmu/ZMWIZ47Z1XoQWXwCsKytwh5Abx9yERHR3TAHiWIeVnHvGttZb79YyxubUe/cdeI05y4dtkFo
HyCQVAvWsPMiSGHLRPUDETcpqipKOtm3iOuz7xTwxGoynJvj8ISszUVtx8qbZKbhDBfHPOThAIIQ
WzAqs18du3seTY3oJxNVSpbToyJqyC3CpyII12rubu4G2vDAWQ0lO5ykemQhuIT7pu8dxBgEOjdr
0sx6vsimd0iqJnigZi56dkFtckw0lm4ZHFYVhu9UWL86d7D3dKw+UJh62ZYlrksejxGo5lJ25UNj
h9GKCBt4ckptlBzhyeu4AsapLHcGg6fctUH3evOvRs78/Gl8QtxI5vR0C5LVAv+khxyYRmjdk4mM
6y4kWfKW0VyTBcmGvT3mpbdnrLVBX0OwAwsu6MFsBQDRDzblYsIXmsTVZj3p7a4zejoFlGbGiKdG
hAjz4IL6WstOP6g2AVE39AkJa2Dm3H4YVITLevlHRT7aeCNN1kb1JfMQTyTrmyFCgFUaKOT/e6QM
AI3aeaq+/+1//ir7ArTN/Tdbl+L3AbHzrwbK/6vJv4u/Yib49/8cJ5s2GSV05syFAU0wuCVw5M95
smn80zQ9B8KDYJDLBpk/8+8pJab4J3WFC+ufS4u81d8YE4b7T9fQLanb0nNhRgr5/zNOlsysf8so
cQxLSC4DWxq6Ca5Cl3/LKnGV3fYG9oBVWottStPqiqJ81sv5q+owo48RsPiKM//OijawxOJDiMuh
09FTwrkZOClJZKpY81i3/AFgFKuRMrLv9WQdDOmEJpxkJ8FopLLy8fTH/2XtSExUY5K/Srbxb2/7
9c9slf8B+vhaxmDqb2ku7l9DV/iFTP6HFMzWbct0TfdvyIxoVEhNqz5ZEfD9SiDAq10VEGrwea+a
1z6pSEDSGm/TqAwvVFlvjdTdRlLPWNTjuh41kksrQux7r1217JeVCtVKCPt2PT5M4fClK2rmGvWk
BgtpaQumv0x0HlREXU5ZIrhjxCmVfX8Y5vTdm6bvdLztNHPI71pIPoM0y2uXhtinGW+HuH19YEnv
kbQPiLzv+tplfjKmPtQw2y9cGFGMwIlgn4gUhOdzQgBHE919W43KCcAlZNUb5yVbwi8xxC9NqHPp
Wl7vs+x+Qoa2S6HPzuouHtur2ZRP2kz+RfSjtfmZWSzS4GY5tW52Gx+QQak7uxGeRt0nz1YDLdkB
QNaEFwu1hpqTK6XzMhTvBSPxPjtZYfNLRh324vGV2f+uGjv0oeaqS+K79ikhhDu1W6ISB18Pk0Nh
mPdGWv7EnbXH38jNA90ZdYCiTILpK5GLlskDKc54wBusB2V/6SeEB/q40zIcYAy6qmnejL15mJrp
FJXqyPftTKM4VUfmKRdIXRA/NFKCG2vjmAnWbbDE4yYpAkgZ+j1BLCe3jR5JqwOyLY1wgyLkwGbx
ooz0DfvSOWrFLs/6nZtNey82H235kKGdrmg19RmMAaoBryIEDxaAXknm8B+90S5RUmwMGZ/izru3
k+6lnjPSWQ49APC8Lw9pgvSOUcoUsXCtdnSrRC2ghsIMc779MhIibAnFuXP2LB03ZRBuJ007okS7
c1v3WM3VSTUQxQRZWLJmF6Pnb41nrBTHv0jGRSHYZ5CEXaQXVj9LszN+aXH2ZlnzWwCJoC95QIkY
Rum268xk5Q4awb7DgTHlqUqwvWkpcXjDdqh9pP0nleBIAMz5Ad7rlXkXyVoWZl1Q4jTJ6bqp7lJX
O9SRcUpnbW/J+MUuaB0YGC0H5R4jRjNZyPMPabxldCdTDUqqOjLnXZWR8yHRTMFo0kDpBgTHISOv
Ncxe0ZZgs1MeZ1st17YVGdWhMW0rETG7T1hyaKhImY6m7k6Fw3VAaJZPT1rgfCSFRkprAVd2JNZz
aJvPwtUfuzE6EiHzK3XZ/8ezi4JOZ5J722e0MYSYYTw6lNpCPjMrOWeQXtrmKRlzstHJekTHptx4
W1rRGwlTv4IsOUdluIpAptuGOsd5+xw2TAKtzvhRs4lVUjintRepP5+nzsIX1j67kh2LwuvrDSmW
YGxxobinLHwdC/MuCQzMsts6t97plGG+ENQbzXh3ko/Isx76U93KR3MYttjPHqpSnLzGO899cZoV
fF/qRyJFjwLYGOjK+mluab+NZL5Af8X2Gh5Gp9oWIbGIRnkf3mLXjXz8ZhF9YJp1BJnf825Ny84k
/o+JxvfAqR+EzWfM7K2y9565Mfv2y9XVrzChM0HASfeoqSveft3vwYMz0jhHerfPp5t9JQdWJYgs
2dTWSxjWuNTkS0f8rErSS+ua332tX1uFILmUj6BmsNzH9avLLpLG53PKpoPom22mctT/+buqgLkW
9ksRdNiri1WADYPklNPEt4Xk1lOsKsbFamOZ9Z1Q8lrK7A7LxqNkxBkI0imyGON44qx60bCojJDh
5d4dxDwG3ATrVfk7WddDxkQXyccqiAy5rSyt4KVwGsYfXtc9GIYFG3vY1QaC1jA6aYpGPsnvOnRW
o3GxG/e57tzHKHBfQ226r25hjB5S1HkipbdnJjpvbx8Eea0Pkj/OGfDSoh9oRwz6/HJWcomqKiRX
bjHEGMES7JIMMBS557TfprlzxpsgZbogEtvkngTeD30RxTNYaPT3uBkQor9EiHkzFR0jwnxCe+2y
RQP1qQ5wSk5AcA95NRyIat2WJadPnx8UY9uFqKbj7QDrxn7jjrtJT09F7P2YCp8lgX/npt5YZbZG
zXLyuuJiATJsDXkurIBgBc5JN9C2tVz3Q3rfJ+arZs0vgzt92hGoJyKEiNesej8iDLeZmLfHzKtr
dpcZeRBJurOz8OR6uHVKk9M5fO4D7aGcNfCe8ZbHwpdpsHdUslfisY3jI6mUSJSKoX8jj+tOWPkh
CJ5BYT3QDF8NET9Za22YHnhpp8YmTBdBkV/OTzFzFg8LoQiMZ80Sd7I2Vx4HVzUySBTBK4Yi1wai
c3RHhlcajs4kWXeug3RxuF2IFlinhlB7maUnvX8kGocs1e7MCm+nnHELE5q9tAo3jYHeJuxeW7t+
dhNOvdahuemmadN1sl7nJemG3QoWJJb4G8+uisTdWM47Ih6TJWIfglDV+GJPgMfHGIuPxp8eg/o5
7Ix9rK1l05wRnb4FSfyt29HnoPf3ZsyIMLeGS8FnOwVsaUMOtbS/NHWEv4a5mFO91DZXBhBCb4ge
LVVuIuN9JM2X9Md3dUv1tMxxV6bhUY9vacTAgJNTXqrLYDr3Q2Y+QzE8zCSzdNbqdt+HYmLbMP0K
KnYdWT8eHPCVBm/RpPFF48e5ZfGZR8NAeYeBuCMD1R2Dp6hmjuuCNZXajPIG7SIQEHaF/d0s+6eh
cL49h3gEey6e6yLfkjmvZxOwZnnFwnzv5eBkpvIewOUyMuuX74Qzbvjzxad+XLnr29cZw7+PzGyf
6mz4RLnJ+Sm48LcixiCIKDxPNz0C8dISj3BmadmS/KSK8KDs/t42tTeCH54a2XL3WNtHQ2/fY2oV
Eyt2SVQwSjG9MR6aLmav1G6dkoENFJMuDC8Fu8PJ0Ld5ob/3GUA25dBaomcFjoocOrBAWeg4Kq66
honOjA8oHfeB1wM+JrvkrhDIwgrP/i6diM2vo51Dskgh22rz0k6HfeSND1oN9CjBwAbxZ8cA4G4C
O3BVbRGcsnlE5WDu04kpQMT5mgYdgBMhdhP0pg7JqqOFV1Pz5Fo3RzxM0FtRAy6lnXZ8Ayld9YCF
j6Wh2SiGr1GN5rZ2iivao/7Aeg4lepzwM5go6JF6Amnb4STS1pZCP2FZbYnfunpIx+mJdodqDxuM
bwIOm9r0gzQ4fTN5DMJdjZ2xFr23nfeiTeAXQhH8GtO2Xhcmt5Azpa9W2wBTmj2YGxhUZwyFwEaZ
hVVlWqz4OIyDF1LoAq1bMYLTfXLg2BaX8Rnf1KKW8rlBOIDYJbAWIkIVqKJ7cybPV0u7YUMcWMR+
HvlZ1jK0su4RPVw8D4PpEP6Kq5o4ksQPWN2dlIteUfXzD8XJI7S8fRmz7ywHXlfC9tzMp5hd7fQa
NSdbme1irs1+NU/Oh0EjwWbWxSJfzT5boGfX46roO+P2NBJIzOYhjHO5ykEs47NqfQIKw6UsHlgy
0cZL4TdV0CzxYfzEmX7Oo/RHmyMCiXMuvJs3W1fFJ+UrJKMhOxIGTQGmFUSxSXirtRN6i3WMCX5h
UhUt8jB9rjQYcKzAfLRowU3OyklX4TkaoE0kCTR7UHpp0la+DmAOGoXxYbF6Shl8+DpbELDDnELx
1fSqaVmHs76Majta5wVxwx6NC2I9h1M9bQJUMIYLo9v07hHp1puO3YqsmU7GTXwkSB1QfdRYy7lz
kouhBIuHVO2jiUdK4yq7kKzqXMhb4/pP3c+2xjnEOBnrnFs1q8lmdh0xpl8NaFig3GfLPmjrkzFi
BLDoUr2sK1c9cRqoIWV1TjlPlwGEnKUdpMU26vGx6XXF6rQxfkrBugGzHys93SCVbd4OpKntcgt+
gFXGt3gkfMBiHp9Gk4SQYmqulX1TqCNnbqvo1CXIWFlQx0yAEyA02T7K34lTwcDhJPZK6rgyq4Bv
MXoEvituIO9qlKmVg8DY2Wmmga9fL9AQesJexo5i3jM1OshsHI/k8xarcrYfpYV3NbuhD+qaNESa
SNdKzw3HzCJpmbl6nO4M1WFM9UF0L3Jg+WQN3rldKF4mc1rX1bmobP3ShCg51KxOmWFRTbUfmWPB
WgmtZWKIX5Y236vOvQ9bzK4d/+nMGtU6JogMCyyyh4JaAc2LpR8bGVSsN/nJOW2w1cTGi156d3Y9
N8gCYsQAQ5A8epTjQXc/jU28CRXbz25gjVbJIeC64zYYBZEpuDyJpmT9bo3bQWNfKtpl1lGrMvi9
h+bwInMNwYHZHbTOAVYTe52vBJlLCHJq0THx5oNydWvRYMo2DHobFdkQBuSd28MKrmoaZza8pYcj
1es7vD410Fa0Osuy/IhqsJf6ralt1HeVZaADsqhZjCSZEt6T3QVMLlX3UxDZOWGDckPLYvOl5zvh
FQ8Wn7kRVFc81u+aPXya1psxDKQBhPaSu5DJZOzma6tuYQMbXNjFeKxG7TWWUifLs8DTiL5pUQQp
m5/MNThVPdI43J0sRuhZkyG4NTLQ0vVVzAFDdxxbQMBuBtoCdfUggPzEGm2OFQNTRP3wmoRkiwAv
7HBiYzvkPSFYQaW3dMlyM6NOmszgJS2adlsdQu6QpSaMjPdD+5hoJkb2q416tesnwtP0I2g0Ugid
xseyu6w8yYLFI6kRGTvJmw2Ot8K+JClkEFIBUqpKRtgW/1Jv2/3BsrZ9r/DJvwL3wBnWGZgjBthY
0sRQa7nvWdNdTea5rbaJYzAUUYb8h9PwENsVcOrcwgcRe7jvsMSW4gfij4LNLR4Zst6zpj0UUQ7O
RAgk34H52Nks9sEUC7+uAH7AS4DtrMyHMOiNxyZtX/Is3yR0OHnKrHtmoRVhQ1yWTfk2JhOTeedL
NHID6JlOkFAZH+Fnd7SD0IQXclv/cCk00YgANwlWKm2/zb560VAnl/b8bUTjc3xTvAzWe5YPXy4J
oGN1q5pMC0eyRvKChQs0LykXLAqjWGjyPcfiviJfYx1Au1xKs/4C1HFt0RW2KTleASGFmDbOwPBu
gnOscbwtLHSNqqdhzvaD0o1t4ZRX5eUO5EOyyMab+MW6mr1JLHXLgRPFXHgNFrFVXjPOqu3kmXH4
LrTjbyW7hQo7vEkUE+sy53cvxh/EeumK0eQvyMssxIve8HNK7ClpTjGU66WDpnsdTObPKPS3xkOI
CKgDCyGGIIjJS+d2ueoBYhuAmFlIWdaVDKMGJ4d6SGvg9Dhr6gRbWMIFHWWsRfTyNAbFnu8KkQAm
nUbUbHqprfoovfZJcq/VxKcnOcnpg2ltph5iTFGBb+4mVB2eaTyFsj+GaPeE2c1ruEJLGOB+XLpg
yI4KIsaiauRJc2JIMK8Qe04I7b9RpfJE6mSUxiw4VzVQFJR0MV48h29OKDigalgXNiTo24oBKr6o
76EA72uBXcauqBRDIgz0LAPa6V4SD1/zoLxuleQmE0S3fRRyuuCFR4XJsCF5mVj00XVCMJiY0A1G
2UE9vKRIren423EhsfZaDuiIjjau0cPWH1pzl0dqN3sjWoEpvdfS+XmQPdIxcTu+ST1JkuEllOrL
1IqNitd8YxEGcrzBstG+lA0icxCQAUv0UDZ6LvoI81Z5R+eqDE5JlB8Ynarlzd5ehaTOuIOHipAF
q6ldQtvmpNCNS+WM6PLJKByC2kdNmt+Cl0tb3sFRUj5H5CMN6abUs680sFHjF9+YIJ6SUttPCoND
BYZuUaCBYb+FB+Q9g3aF3xjKeOvh+nPaHI1cQVc9EmAAMWeDIRoQHIYpfGE8JqapUAyVWu7XMVe3
AcpNA77zmI39um49ymnoKLtZgTB2+/6n5oV5hKFg0f/KLYx5XmR9KocXM6Y77tXvVORPgo5nAUWp
JFQQMgDrtFHhfUE54U7BVYSDWDcpVylC4CenMu47YjHiwDoJp0j8PjfRKZGKuUifSDoGmBIfaZu2
jpsBRYOKUevzJQMXXlTpp1fxzBfkuPkhK8Mx0g6jVT/TK2yTVO4JdTob+N4VgYBrS+RcBbQxQR8/
lKO3KEX3YBrfPWFti1BSXvR/tI11jIWSr+ao5ym5JA6usaq87xDbbKCXoVlCuxmn8Mss2GgICINt
N1OM5U60S8Ya/69y9WXa6vtjwUW7MoShUCJXANSBSnIjagt2AEuzxkjTyISyWp7nFv1BHZMPPJAN
stcpE5MJNk8S3eoNqoOF63iYU3LvCIQFNjE1FGChBONpQKvfiXxPmVY+W4a+Iz5BrswqhUV737Xr
oOkEvlAZbaIpz5dabO2DVGIHs8Ra4sin6WAkRpy5z/QGyxMusdZ2riE+rIUhm2UsSBGaya5C2IsU
08EzUUzoid3S0zYjidSzbeE57qFnYkFjLOsGmxANM2lifIojSHl602ZfFindIIWTh4HdN2yxVxo2
0zHG/x8H+UeHJ3tVdWzxYulsqrn/DmcAPN2AI6p/1jvcM3Z1nZvqRLAH4wfNIy5piP1UzEQQjznV
vDbuE8t7bTJdUlGSzFnhlZ1H+6zC8g45KbkxHrMofLZ9Dk0k+57ym2pNmZu274DJza921zf+gLOO
yILq6mTtL7DJhe+p/rUt8JWl2fA1m2W+YLftBy4+Jl6j53uG/KRB4zmMwlfNG+/zgb8JYSIscHl+
mU2PRJmXm474xUmR8mmqWcPXV62nNB+NmyAcP+Ea1TnVJ/qxLkBZN9TlLeFXXRrJYUncMXFdYfpe
E4GxyBWqHIdco7GdkTE5+lJVJqmhgK04h/QDpE3QwWB0MI7y6yd7J4J3OiFE82dE8Usn7x5rx9bx
CJssqJGOtHl+Loz4O4tF9uw49BVSpHKDQ8A3SeXmzf/GB3bJ8B6s4y87JQIFgW+3CkfrRcuei3R4
EMn8Tfsj2vIw2AbxAuIxKACP1RmTGvlF5AvivXn8SnXQsTxeflm+O3kDQtEbP1NZACpRKIIwW5R+
pCTbA/cdwOc3SXlfqqtNAIZAM9D7+F31VQsUTk6n0e71mbMwBqT5Y3Zv3cTjbInLTByiWUM9wjSV
bbIA4bYciFFHcQ7yeHZA5YgMaSbpQOw84LpGJktbwd4a+Xu2HsWEuBfzhDNdLHvfGwEO+OyhwnOE
DC7NV81U/4jau8OIsG9vbnmPXGuYxB0R7i16KtbOMeGqC3I5TkZF2vFkFsGamuSkShLRwGXb8VmT
2XUO43Wua64/S9ZHkfYrt7nlJY+vnRkTKSe8g1hvYRWyEyxWcZdDZkDxU4z5Wgx8TrlrQLRl0ISE
KgM6ZBr9usPfp5GG7RcFVMXEmA7ROHcL2/wphNYu5DB4C9OmaXaegWEp6k7e2VGnU8c14VKKVaKL
X3SNJ8joc6QuLSY5lHKEUPIzA+9+mtAhlSYqPSzYdic+LPPNxlaNvOpFjc2bnRo/Uzq+p+3N8eEe
asz0W6Y2QJx1MHXDqfdQ31a7JHy1Q7XP0VAd8VYaaOL0lxsXq2wkPU3zhic11kkfu4kpraTbOJ2z
1qKDVXOPSyaIvXB2uiZXhEoBPRh2RIKs2gZlRyrIESTUwv3MY1yxsrHXc5kRW3HLsGNTZ+4qrGc6
9lgO9i3BFYhxxme0w2jBHXXWcpmcCnwNt2uTSB+33+B0+ygG54do69Kv8LqxzZlgS9ULkujTTQHM
e5KVww0anAG9MN1pqKvIChaqmJciJgWqbJPleBuIuuorjSC7TzXZVy3OZzlFSIe4pPQYQQ/W0jKY
h3UaU8GY1drOq9hXxOWsblFhavC+HTvQ15hsV3rq7TFlsgsTe2FJy8/D+glDy0doUjhQNe6d233v
eD+BEfe+JGmTGX57qEymgI2qhmVgvEItdPYS2Tgys6hneGs6+kcP38i37+07TIo6vdoNz0kx1g4a
0LAWaSUhiRt7nviVzKgnBaSiWwnBVxWazfdsTG5MMMR+ODh0ksNK7py8WOWNBci+A4OVeDROk36O
vKL2yanlxAFQVSC1NnoHisP4jchW90012ZvUGx5k6aLnz+/CPIRjmayJneLII8hE4ovlFSMtG+GM
4UZJrGXLlD/qRnvZzFGwhP56QW6XIPWeEE0pDqxN1LHRGectOYhbe45JJIy1eWFbd62Y+2MQ0+m6
Rv0mYn2np47JAnlmQhGpW+s71Hu3IMjO60V28CrSgcYk2RrEFPBQ7Hk+hctGbajN155YiyXS0gHM
ePGrrbAQNB1fbi3WWYQ0d7YsWUEyfsxre3icSFOCmgFTwwxJ+yb02Sqmbapn5QYbxuxXHf5cXAo+
Ts3XdmJXMVdVuhpJDaKUeJ6mmVWju+vD/BS38bAfEPEE1rwc8geCOckaCEgNot+2of9uUpdDNtbw
lCYMnVmCvxYJ2vIm8ZgsWVwKo9T9Un+UkfOsOGODJHommqVZux3zR096xzYwD6FK3AU3+M5qqsvI
4hYHREyulobIOrnwPhAJ6xp4Q/goBzPL1wPd6NLznlXkAJutEg2tLHTqGMNRQ31/ihAoWs2M5JTy
ksGSMKlBJHwtN7+muWYfyMS6E8y41vz+w94cJiLMumTTI4ZaxbjlAGZLd013D2sEvpuPQglvTGve
J8Oo3upRLiF8TSdX0jbhTWkNQN7WpCUIzPINcQWjTwFfr1jgIEBq9Zm1DdwvMnw90ntAhtWRbW20
WsPAc/uUqsS4Gzne7QvnCzZ5wtEYBgpo3Va24feHpkMiDq45JHs8pFvXDH4ihymJlVfGhv8sYuLU
zwCKJc0ktqalPXPxfDV18yQ1lGiIljYRwevIjzRsXi7OrTnLn0dvOKMgCcjJWweRh1/BrQFpewDh
lEp+KT0E71IwUsDzlCPMJHOc7FqzPaO18aWRkRLpFVT/haFvjNmc9k1Ou1k4AXFusliK6Au/8HYE
4/UgiWRkEh5Bekad6k/KLHdd1K5cMJ4bwu+YESJ2brtXQsCTl9qaDsSZwzK72QmHSGOIY/fX2ESi
myuNkokvHffydCzA8jVxXR7C8tpqU7CNqZKQS+F/olpbUxxVBwXUlqE9UwsAA3s77Ddmpb3i8g/2
cVIZ63iI4F0FkCw7OR4HXXtoddmswH+2HEG7xg4IBRlc6r3AObOyNUxwgeZo3Qg9jLvwELFfP/S3
S3A0gA8XEuWYDNif6DMeOw+VGgBNZPEIbYXh/AzM9U8R6UzE2AxH6RYARJpnZrXZA8izbZQ4Nxw9
EsNMq975hNPtYFBYWT8IzllNhn0MrQNcLu3XtBE6H39k0LfYOcm0fDGjse6PFcDIYLAo8C3EjRiU
F6KOxUGJAwUDumndbQ7h2ITrHDIJQpPoWpc024bSHg23t/apWX9aecOWXNnOemhgcVuxfFSJs6Q+
K8384DjNKUzsGnbwqdJNbHaDtk2jo1FPa9JPtzUDlEm2D7bnxuwD3IvBQpLYy3MQJquCGOm2loT/
EgTG5Ed1070LZDppcGmby3JstpUKzm4a38Hzurhu/DqGWER7Qj0Ros+DX2OWK2KQ6HGrfnIjfDac
aG2XzinNyLL+g2WVMRkcU4vbRqGIACAHG2qBDh77l5M+OuytWWgPefheiPlVxvlLLdI3ngU2G49R
SrIzAnNkIVelvC83CH6SQVzrN01OTwXBkdw7Afc3elpHB/dMRN5O5NGp1bKnbCi+htBYZU3CFsQL
nmB0w+jjq8pUC+VHfkds2WdjQiCQuh4tgTV/6Sx/boWImtloKq5m3p8Lzvn84BI1MqWiX2eJdV+G
RKoKdFL+P+YCA1xTEg0Gz+HbMfo3E242PtKjjIJfOcnBqD3zZ2H2D61Lsphmn0n4WOClZ8puvf0D
RlFXeSnrGWVnL2msbUIdt2RidXdOk5jYGyTjtXJOsYn6VOP4LWAiych9Se3gC2VKpsDyxNSlY5CC
kJ5AMoOmqZYh7f9sMJsNnQCFrUxuA8ifgootBNPbqDHag2d0VikJnLG5bXoQTnXGBtfJUbbXb0kQ
vv5j6hvlyHbIV0aobmAAa69lTE4EHFR6ci25DoiDJrdfYdoEj2i4WxtP62p2mnuHqOxlYRzZDO1D
InyXGn34KkAr66sxtP2yqaudZG8PcuWAXiugW7bxfJSpAtzjOuvw5jyaMakhF12nbjL4/625/H/R
XAoTF/1/buM/fXx9ALT99dH8LtT84w/9Kb209H+arufdorp+9/GjuyRqC/WkkDYTeUc3/o/uUiP3
y7M8snYYBLseIMHffPzS+qeF7Z5u0NSJlrLJBPsDkRB+l/8uTWz/9ve/SxXFX7O9XGkYiJk9yYuj
RnZc+2/Ky3GATsKgOKOHhpdKTijRpHyREIi73zNEDUxcRKsyHfmerXi50/iG9OTqEN7hEbag6ldT
1demT3JWqOmnrT5/ey//Ayml+KuQ8vb6kKNb5DryPnkWQWl/xQwYN7zczAZ4OYLkR2jEglB47VpW
Bo34ZHzZMSy5Ss/Otim/ZnAv2F9fnH56LlW/Z9DluxWy8zihFP/Xr8z6v985AA2mcPiLO89yxV9f
mVVTkVjkJ8MAgDTdTB5YZoDJkYGDQ8X6lsSvzs9mQhQGMTxasAfWsu5S361puLukjbZIXJgSeeSC
9CPWD/BroAT0xzyVzzEQ48Gtv2vCvbKa4l4I8y7s5J1WRKk/G8DBTKtgy0LGILN5znwz+1WIE5rL
ynetGN1HBePASGwUc0gkVA2ELbY/BVYBTJVO4htjU4E8hWhCNbWyhPEUCBsrlpF4W5eh7RLED0NO
Mh/7set8XXOOiUpByZM5SCNlnICxdIQlzs9G7F7nFsbRv36DPb4Av4mCbx+9hRfB03kyPdOR+t8+
eiJ8Rka6PJoVm+j1bGjYj9iUTO3QE3fFe4j148KRyyLZdFepdD8FOdGPzTizy53sLeEc8UFN4s0L
GAUaPUmZ5hgG23E8Sa9/MCp0pcZANrdrMevKQ0qC4k41JUHfLnzNWmlUiLpGMMlszntxG5anbS/W
bg0RneEf7gEA3dwCFG4uBn3Uow3ZbsXOK2nzDIzh3E3poXGnU4+jd0nINfUl6G4awuKQzkOymhzA
vHpmpaB5ppfIBALhOPPRhVTmT5o1nQuzP4zD8BgPRb0dgV1jKpvO07AbDFbZQtJok1sfLJ0JS+Fs
ZGernVifphD5iHhA16CTidXYegYtN8JOM9lsXQi5oFnX+oMdtkeVi3sUduUdFeBVGzHSpVEt2IFk
nwXZxvyObroJGbZWeqJtsNu/FpELs8ahCJJD54thDI+mWVzg4qrrv34E5H/0CDho0G1QZLYhnNs/
/z150MvRbbkYV9MhzFaWyainssXZqB+bIkO8oDntSoPchOJ5V07iKUw1MlFq1gpIDLymYZzc5Cvl
aZ0/l5jA2fi0vjVa79KR5jkjlQIMBvWiVvwXD+/fFO1/PLwo522LlssVjm3fTo/fXnnRdiTVGiKj
h+uOhMKRvkp2zYZCtlhbhOzoRFqwqXLKHbJ8ItEGRHiEGxzmBEOegtI15CSWD0xw4ts/ivEMESbK
MUcgMUbc0QSWDYPUmh8ZwuEMN2GSdM5oAIn3KCfn/03YeSw3rrTZ9l16jggkPAY9Eb0XJcrVBHHK
wfuESTx9L6D+v0/fEze6B4UgQEolkgAy8/v2Xpuwl5Ssgf/9+xDzJfdH7374+Z//Mb8rj7AlTwc/
YxiOZc536//xriyNko7BHGxllVfzTwMQN96QkCNldcMan+451uuvorwim4N8bT6JidRaBzC4ZfXE
phrG/zFAmP/g0PAnMRrCx3E9Ghpgaf5xG+YPrmsD9wnFhqHZmoTfkGY7eesmfmLwnc4IBbbcJn9q
Unc2o0ddq6NA01QWFDXkTlpVQAHWMdjpyXCsJ2QpmlHKbZgEp8mwhpWbWN4WFSRENrvYJXMQl1kz
0wWlcZUR+YEGVlxietFR+u3/9Xn/v74IPm/LcIFbULq2TJ0Mzn+cRQ5L2mYKfEZnwUrBi+sH7ps2
66N9EmOI1k26Oai9+Yesw8aalI8Sy3mjflDWZdXDzXwVNq+hhoLJooATimrc/O/nhAG44B9nhee6
NiOhx58qTLBD/zgrQn3AhRQSFuagN9SQbWUXYIQ0JSVAR6YFaMoL6mz0jtyjl1V/aSxXN8vxLIw7
FBNT9C5LbmqTVhg+gqHmFQB8dOpceplGirIbNuNpaCwd9xRcwhmk8VS1bsWa3rBe2sq/L8eDMMS7
Hzrj3mTB+eUVv2RvWR9RmnCvSgZGY9HiKFeDdggV3UF7NMQ2rsP2zSN7dyvjatqE865T5fYO1KwO
XmJClK1I9J7s0l4tz+qV3h8hJJDYKcrq3gDUiURtPzss8lXkOy95ljkvlee1m7oBgroca5KRkmJB
xFJB6OXyCsIgpt2kU+xZnlw2flw8z17NS2CmfOsN5BCLnOWrSKP0WmpgZcMiO03z3nJoeXLZzcaO
OO5QN1aTPn1zIT+iURinTZkNVrC1M+mf64DaFSFx2QbCQrJKhsC8lN2kKWLbeKg77XMDMZuZRRtu
7EI330Tv9jtajuFGgEP8H7skqAu6v3OmmSR0IQvG7mBXlSJBc1jnXt6/UTFRCIF9Pm/kce00uV+M
tcwvM2i0YeBPFzdId0mqD5+pCtZuPasQWgGCMo7F2ZtUuOtMutaAPJ1n2ON7UqfabZj50RaOL6xt
e2ySk4Q3SHWg+cHqvVgZk5PtPVpJl6xAAwepb7oxYeo2uYSS65kD5cZpvoL7KlZkKpRyn5ABJsV7
kCPl7quQTqymv2MG1s55QOfAnHfjoqBiDzNmjRkYTCehlgVh8nfHoppVNRp6K+56SBNJ8l73MfFH
lBLje+bE1OjlPLXrxmAltVqAaYyH17E07HMmvU8xGf0rOfP9a5qIT8fL3fOy59F8nPnRGmGtvELP
rXaTMXffkAWkJbr9umwipaFnH4V5WHbRTWl7GtLlCt2P/YrwvXzl9SNF4XSwxAszmeZNMKi4Ztog
axdAl4IGqT7ZfMtzuFVeAqrut2VvlOYvzS36y7KnK3NjN/CqycNqKGdE2mXZhJoRXLy60TDZM9B1
UJBJ90R9isia7fIa28fzXORJvVte/fcP+/OvMf2W06/9y4l8cW1LPp6YZlRvCD4eUbW7oAinrRYb
5ls+oe1wJya8VeRj4bYj2kyysK6DP1pXqX9ETWZcliNEwX2raNTuVeS6175BpeWKTF8jHJzHJJV5
1yIuX8Z0Qjg0+de+sHuEwgzTGG61qx7ZGLX+exexZHtbNpo6Nb2VntMpt/5s+opTPBr4qsZqsM6V
soEiLE8H8WRVa/xu9xYr2H4mKPYUmTVv0wpiiT16YtQs8AAkZjQenSTGRduABtdb07z82bXRrgVj
e19eG/qquuI/3TnLTya6cQ8x9Z5oU55QmG3roTLfOoiPV1G2H33LJ9bOe5QcP5bnMO46y3Pt/Mrl
OZSKf577//zc/FwwITMzogjSAbL9e2QAH6JRWjPpYnfZ1ClfhiQveJuY4fTnmNHHgM4QBuz/Pub6
LNRIJHjVJfQyn0v1haZEdKXMd172lo2RtDTaWE7u6tEfDlbfqqdGIBQxR/9KpMR0XvYwkw/3ump2
tt4nV68Gw7bKC8QslPZvSVPFVO9mHGl7xyI+3BEAabdZ7LPsOZoRXoqhPIe9M96ATMBxqQYwOqGZ
EqjznTmnexsTc0TCF/gHbITZJRdNeq/5Hxpbny6p3nVbd8YTTTLJb1kioLKZmUbScW19U3GX30yE
5OcOQ1KeAVpUHnmoZmdPBzJgdkFQ6tvIpI1dTp58NvtRPufzoxC3RFsRRvbvoxNrBqzeMTEq84uW
JzQgOscyI7nmv1+2HEcD8ZbHvXVcjv85JHp929Xwk5G9g29q4uboRbX3WsYI1cqUYuW8pxCoEEI0
qS1lDfc1y73yrAf175kJjxBiMjeolYxnxE7ea5vBK4pcA+p1VP9FFp53gc5uzvraaTMlnnoTJd+e
79YUr8pevfkxfPqc8DhCNthFf53vaxV2a/on6s2y1R6jhXYwc7M4x7E0VxleqVVY9e7Eetk9Z6Fl
HfH8K3LpgdGYQXcyykHdRqOsHZwE57HyrOtySEemuTEnKqfALxPyJAcbskzZP2Az0xtOzXoDS3x4
WHgcTt0IsmN5tgw9+w6Jer08mXes1o2yotU62bfl0PLbwNU853njI+qtsCoJIiLOVoDHa5ofdaI9
cXOZLlkZ7QGRTLcm95tXAJxob9D6Yr6r2lfZ2NZdTfnTsre8wjNmBCDLw33P73i156FBaOXn8orl
0BiNPx0bpdxyKFSYhZyU+uDyZCXbXwFJ6ad2tEGvKhOvd1i89DFOk7SDljHvLZt0qKYdxV1mtFrz
r2MIQjjtaR8jtv/3MZMmSAIPmNp6xtKJ6LZN3DAFpmBBNyEq6kfnzONUn/xc9oCm1w/8UUnMuLQc
GclVpG0BKQzdF9k4NW86RcX5SoYwzcVUeAdCWfTXCrXLIZbgIvnQxGsybwDW0Ip+wk06HGOnGc65
F/E96V2ADLhHXdvKMb4aCj2MG1IaLuLrcsQrnfBUmfJg14Z7b8bm2Cc2g8G8Z8vJeI7b92UHw88O
G4x2oTheXToL+2CdZdw9qD2D/FXjLvQhO6Q23ZyIbLTRtr4yoZ7iuhmPkxjiY0qDqddt+0J4Kcqt
1kwpAYxA+obevhjzZnnUuIl+lvxkUBJvUUxccW0oxAceFs+p40/Xr3/1iRLjSiCfOadj3iJ8q3s+
ORkeHN57hBj23/t2ko57I+Rr9+LCPSYikqtOT8MPjbscbICw26IUDD+aakQ45hfGUXLNHBSsShh/
yF0NrA7HfGg1lF91sIvnGYnjTsGrjgD/Gdn+tgYoffOdkIYnBB2kvaV8OAyycLblivIMewJBXx1o
Hpd3Ah9qGsVmqLTxQmlaXUZlvQFuN9foNQjXltr4IpHpjTSUO9cczgLB4KrpPPdbWIiX3KzUgZZE
spEeagsjH8AGae11UH6zyXVEzOgVu3PT++XJcGrrQxP4oVLS2eviWeWxwr0so4Ply61oI32T8eej
C2GSGtHkKmvq5LFQaCLLzlvxHp1VTr8aGjVdOII9IUsSpOIzdan+agxaAoGdxoe2aR1yU5r8GNKD
ZbRKkotFIMA2GiV+aOJ3H3++shbz2rkkygiVRBzd3Ny6BdH831GldACCkQKDSPbO2pXQ4KCVl2CA
fMmqZA5j6D8c+l/ISTzn4KI3o7FKXLo2OObNHn5mva++sZ5taXqU8TO3ZSLGp3CXTEDRdZooByQ9
9l3LMnJMSHfzDcnHbQry0NHSLcN+k9NJY8eZjSP95JfH5QOjODJdKQ9xCgkbE6SRvVh1uF72BmmK
h7kH1LnuWuncg3k/aOHpxH5eE/9B/1d21FEOaPtWLFSTW5f3l4IMw0doUvtr/JhpcBdaz/6Ymht0
o9TUmLFf2hxKYozq2in84ZtyPsPOjb5PRW6uYysw8F0C1QqI/VPMlTi/AhR168mdhoOj18w5U/MY
WlNz1qyawdSPL67ABBgOzr0CQfQWqQeWsu6EcDg9F4kW7caMoRepD8aM3Chgr8WQQeqgTK5Q1/ap
bAUAbBSnkswDLGFe/ojC0d504Bl2et6/LL+WGcRa08LwNTkmCV8xSSzeNeiGaetoZvxi6LjMYz8O
r9IpPxIthoWaJbt8QIfkisEk+oM/2SfTb9Nkki5qPyHZS5v4KMEbQrTHXzBOvJkqqOILyxwyPtpu
C7G2HauSFKqkP6B1Th56G37YpYAaTZbKnrRTwK9ZEKHcq6qPsGwpS1j1dI5mWRKNMwiKScJNtaTE
bDvCungM3sukR2mMIA4dS2eZLKXTpB+LZPzp8/mfnUre9TASL6KIC3QaxrRZdrG7d9uwxYGZUKVW
xpA8L7O0XDGIp71DkYl1E/rkwn5zRF7shHA+GtPwb4bd+DcNksM2jltkXfPu8kQwigTOdfujKipb
7qCHMSClvbaO2jDf5ZkA903DnzPL7PBqlAIWrbOvStP5CWj/Cw3WeNJL/AkOy4ozQ7RH4oZIPpip
JKjeJkCIIPA+BFkHSIC7kZlS+WbU9sS9ftQ3qR4O0Ftnn65dtDdXl1cdTOzroINEnKLqqGNTf9Li
LnmIPnNf/PZD75zkYVul/1ofJfkNp8YM90lYJ4c6mOYzi01pRdMmUnq4gn7ORBFuDPX8fgZ8As/3
as26m35t30UFzgiAZEEXgGOVcKuj4TdRdwjtMDgyPkY3203im4AXs5pQw21MDX4apaEfYG3gIhin
Hm0bK+Uo/AWQAMdL+xFl3T5rTP1cNQ25TvGA99qWr0IyFgwaSX3IVWFk5lRWAAjoAFTRn2K+qL3m
HKD2xMTNI4Bb3SoMSRYI4X2VpdU/u9YsEK8CHd0+Rci6Dx9ORcQdlwgR6TjlNjLu1RnXO6rBwfkV
KgrfBMXhyzEL4QPTJ6BEdBXtCT3TybgDlbgphLMd1bSPTRU+V0J0Z81p/ZUvBPxl06oPZBHYm6Dx
uTXNHxJeHaB8LNBY6xbtNu2nAMIupheWvtnakW20lfTIVUlHFSlb/Z4o/XssZxkIcpdN5KMTzJlu
lAE3MonRn3Au3FhqkGeRV5zB8zwtNSS2Rvvc4h5aMUtacVomma0dk4bhJCW9iI4cFkG9BW6VyXZt
Zk72hEgmucmwSm5pHhbbpumea+r+TxZYQoptabmzTXEgvk4/t3jEHl6DUZIocmrsMm0I5DVAXDfR
K8m849l2SMjCXa7Of+/6U3k2spj2NDlwuynWLmWJknT894Ow8v8cmZ8KIY1uRUZvPda98Rlx78RI
2hdrkjQejWGZz0qHrmn3+YCPYOSzg2CCEhb/yBONdpbhRFDsTBKDGt8uH7B7cHPaUj/mQFKBPpfO
vgdGr1E3AQHZ/Q7D9IWVtH5GgkKmQ200O4JYkqcYhMYTSJnstdXq6A5g9amoKyJzG+IyXAS0zGpw
Ceo6F3iajbPrby7ngQywQ0scYlSNudtY2zr90TZZvA4ptZ6Y3VSUyY363amjaG/b2nBZNqVTjRfN
zwl61PV2nWn5TtqDcQ5QFT7jlgZzUuV/mUZ0xALNbFGU06a2zWlluSRLJUWY3XwWG1AXQsrzJSRV
1i6SXAMnuNB76BBFwW0NNUBGTlxY4LqUeZk0z6SpQwONAkKfxd1Wgfqw0Q6sRqmXRwr4l5IQK4zB
HrQ5aUk07HV3NBIEqMPYvJWio2tUuV3/K+UEOsPPa/cJJ/PKah2Ybk3rHT0b6XvhUMLrBKg+34m3
hemDlu2s3w0qjQ15y9hXa9yXvXOuXPM3qyn15NcUGG1bvCWIWPZRNMYHNcxiO1Q3q6IOBRSTeuIC
9T+jKvvygrI+ZcZ49YeA2Jxu+FVTY/ykpXIhIfhW9QYUCp+BxmxK/d6mfnqNy/FFuc3WbtuPYpT9
cbQsTGQuBVFQQy+RPm4WtKxVdWLHzw5bLxfikmfcdIYoWEdZ7X8qnd+gTUDVUqm6ay2JaFUsAeCE
FOk2Z7lf59Z4ScR0EYPXvuQ/p67JXvQxf46CgvQbqd9zSFyIP8ufxDWOO9ck85JI+vLgIhfC8YPH
gAtE240pHqKI2/tBNbV6tty3Ks5vHSnxBLilrPSUE2IOkO3zsumxeoap734LIuOTgsv3oHaaE3lA
6smgo7zTBgTqzRCoUwe98Ng6pEjzAZofaURvRo25OjCZP4RJmx4GZcePshj3EnHtpzZUChNih3y8
oZVX9da0d2kN8bUVHxrn6c7wI7VXHsZHq5hXUYFnXq25xoXz8TjaX8pHcZiIDHA48ScIpHJyTEi/
Auvie/lKjeGzOTbhqUZAz+KvKwmEcHBW2mn+QX+XLwYU1Iompl143t2YBm+uYjokNxmHSEJxh9tv
NzL/3ZTmA75XM9n2ie5Y3MXqU3oZ1FpRMKmzyAlSac7aqgrXOQl+JAim6tPvMJsDvrGzPif0BKr/
SpvM8NJAxFkNXUfYn0/wuiiJXjTTurzWqjy7ht3hFxq3zIqjhzFvWiP6cNCvwStJ53TztNvI1IW1
Z2L+9gJJgngM/MkZiBPRUPf/GBJCVEbMijERHHuDROfC8cNHNW/4hL+NY6+d434o9n+mh77VtFvL
iVhs952309PaJx6ss3dEmhKMY73XWRjhWWRaxdInB3+JDg7/3vOAl2IX4mq5YxmvD8p2v3cldvJl
g5/W2ge+uw+sKb4tmzrDH0/m4MzAKKlt5P42q2rk01kz7ELXvVlj7u+M1tcZ/Xt743bEfSHB0xFX
m+EvavoU6+IT8uxibQjhXzRLvrCWY3zR7eA5FxBnDMp06yhQPW6Tuj96utsfMx1oucECclUk6K1N
V29ek7raUaXCit2qkuihwdn0Pu7ISpcdeoDoC9V6us2arAXijgGKKjh6+9bOyWLBKVTa8bGR+s0q
U+9Yel0OaUv0eKWMbeRIYCyODgm0TLaRhenCQOf6VPgt5N6aXEm8M9wNnWKbqZTeoYu+PbVbB65I
Tjw7PvEzKKbsE3hBiVKxYr5mWHa8H/uEMOaITr1dYcusmvSsTFakoruiyTB3ie269Kr7cldpJqKG
CJEII1GxL+IkPiSaRv8rJIXYsmSywbb8mqvQPFq50xII7fTHIbefMjG5wKAIxwFVauL4DM2nCOjU
UwKfNEyn+i8g8E7XHaMwZ42ouIqwIaFfbX3rRIQ80uUAVHXMrMEBBGIC9ts3RKydW/TLG0eG3pFA
oXWqN/BY4Kk+lXYtjj5R8ce+UftpZAnIUtzF9k8jxCvFi8tE6aiawaR9MKK0jZuL73FxstI59h05
tkV8J9w2PPc9EQO6Q05SHGUXHypCFBbO0Y5g+2kFqUWDzRc9YvIUESdeVqYHYeOmMJEH12Rrvbs2
s64KMkXmNAYzRt5HiN0A1W/bEG8+ai9tUg73PHCqVRwWX0UNfacI/Y9hoiPTx+kLGT40WhP/UsPr
uukOC13KnyHVVsq9oG6erNATrG6C7BzUNoSFYX7o6wgm+gEsQRm7x2mGxSRSajc8FPI8lclOpMJi
NGqsMxrekfN3DPciZCbqkR6wsaa2euksZiNe0/Zgf2PY9T6C0UzpzF/nQLJYZXwGZAk8Ffr0qSwX
QiMPhplXZCYpUXclZZEprPQXz7fe/ah7uF46OE+FMzznuvnWdIih6QTtjKAHowZ4ZGUY0LWNAITE
WGvxo2ktdXJD+VHI8Yu7a4k+hXOtRv1DXOqUnZAzIoy0QyomyiPvHKKkgVroocvBviLaI4dTjBHx
zDo3WdXWNAlEo4OR0J4c1QsSYsfJesVbJ/ahBCurcX5f7BTUAcKHalOwMlmRTUmx3HHxDSFexWSD
1ywfgQvHitKPkv5Wl2VzsrjjJr3OLx9L4oWs3ngTAtRMmJOJmRjViNZTcZHnU7ftisLaBsFkrn0s
BGmr/WitNiektoQd3aIJKbsguVM0DlehQgIauHARosadg5HUc284ZFsD1Ne9CHzNeBqUku8kM/9A
KcOw3GTpAe2CeM3sIDuqWEO9rbk7sFNAWMJ65XI6XupU/TLSUMcALwvYIgX4aiNbdyrBRSb7inSR
gU59iz5U2XiO2h4Ns5PjIIAIWmHrLOttJRN8pUg97XRg6lin5d6oDhaIhzXuq2jTpfXJxUJ4pj5n
N6N47jIGNT0u3n2AFFfdG75D00Ci0X/nPP4ORcd6NHy+u7TywoPpuf0hG+IQElv+YwhYpaVO0t6W
jXTr8GwLBwjXNtdy9ysssNsRMj1PUCr1jdRgNyyM90bTVxoDNtgZemTIev2HHVP871r0oqyKHjBy
rW2BIJAId/cOCDf/C7MAmm0raS/F5NIz6LnislB3HiRDZqtSlcMtpDW6TZppuEXxlxNm9h1rSnGs
ZNE8/VnnjwTEFB55GQjIxtcUI6iu5lE4MLxVlkzPpercvwjrA/hUptpHrGOhbMqmeaRaNaxtFxRj
p3OW6o48LUvIBgrHSmHHR6WSgnIxuK0TocksQJpWir/L/tHI2n3OQZheWsBfSSSiT5IudyKwuu8M
3fUqq2nzw4XdVWGNczL1wj1X6kRprQdT3Kfhu5yvJydwxx+pABCRwIRVLAy+Im8Ua1sf+dSm4AXL
l3bWE/kVMXOjeEafkCTEYI5DDE5mAXqPgDBqZdgQzxn01XPb7Vox/DS10H/FctDtuYLJ3BvlW1ZZ
+a5vZfLe2b94T+ZH6Ep1drifMCEOpicj1ILLYFkQvGvAD4YftxdriuJ1R1rIdyFffMdp/+oHh9az
w7duchJZ/q7gb/3sezs/830jauozlEKhN+26sKnOWuatSSwkXaKMfwxVX16dTuIq6s1hH7TRimQI
EUKQBODKzHFbxILSBJhrdJpBc9E/MJ8M93IkkUWhh/+ay3i69El2DPqfpGp4K9cGhuvmzlmNCSNB
tkrWLllh51EbFX9MY32RiQZE3WSO7nejOnS+u05SsZ7Gtw6b0Xs9Of42dSjrRUXSXdvBTInMjVit
qiDZ6djh9r49VKTXoLqyOnC/Rhfep6CqX1pAYW7fPpuJsUffAjUS6twXGWgE9aX6AXebtXHcFDuB
7YenwRvVJ5GNvKOWU0mNVMuEeykbKgsWs1eYQsGuVIM4py0me63mi2vdkvM2rp0v0ae0nmVjfEWK
NQDhg5dSy+xPH5u7OWk/xmSmdvR+/0yRXgeozPkYNEX5aB3kCDUT8ScHq/K9D4zLlNneuxdxPfat
0x1klrQvgaMAAaUg2+UYZRunxzDGdIsOYVrV75Ii7mhV1SdxHc4xsnE/t9KsPoN+Vmmk03fYO+aO
blF0LhG4bVOzFw+D1EpoG7b/ig+VHMjg5jU1vEJrMnZQcbofnsakcBJ1fY4ifVp5Tfy7GTz5K7Ax
iRrS+Z67VrqKtIoQqchj/oNl5ZiQmzEVERR94bv3WJ8k847e3UhrAI2qjeN9HNK3GpBK3iXNe+2w
Asnml7rpqPDkgVsOm9SnEZ9a1wgf3aGoMZVOopF/Zv6ENugabrHcVuQZpmTAWl7/FuZN/lmkExNx
Y61PjX+uWlFc8WhRRMLj+p62KQMPd/8O4rfL6Hd3ep2enhZfmFi0d2xkL3zNeL288qUjK/JuGNYv
wy/B4IiCztmoZgI+YJ+1lRrEFvuzqrKACuU0nzRu5UuiWv+Y+QUw4l771g2l/eYV5TkIQDPFtZk/
WFIkZ0GEy1MdjR9qMG5mkY8XygzNqqZisnc80gJba/KO0yysaIMCioq4yAmgTqYpf5P4ZkZd3Jqe
LDuxoKl0bzSutYNtpOZ6KVIk+kCchreZ0s6/xTgAb7aWcz0uH1ZuNM0tk5n9WjcH1mfeKZqrx3AE
25VWmKTHsHw+K9cYNk4ls0NGxoxVRr8iO89f3KIlZatoYTH0ofhiQpVo482OEfbazCxpSIcP25Hl
vYyaj7xED6YKj++iE5ext8TZ9tP42Y8+ueICxAGu2lXdSISl7IMrmKl8nfSJdw9YyX2VzNKeIGOV
tzACK1AqjeYyqc6Uzi39jBh6Wnc6/jd+IEexA6gKcxioMzAniiSYiwspv/EyhgQMr6DMSxcL9xQS
th5QyCwncZ4UyThpYOXr3NUIwOgkEPAIBcDcTFJyNO5ZdkEh0D+SxsY16KvXuGoB8jEKYZzpoCSi
D5d9DW08LVf4+Wd57nBm+sCAw400YgU2Zht49hqSS95YX43FMbEiKuplaZ6qfk5jz0zkl1G2Zw0o
P4j6WCMgyfeZ1JMDcZvvTEmm7/ODMtHU8sCej5gyfV8ezE95vmOeXB+JpjMiX7ULGT13ZmodpRNr
G9o41oervBOmbPEjaNM5FEJtXd/XNl6LTdzeUI0af7ZjRP10kMODiru/8RLG76hsgrNIh/ykacZv
L4OcVbGI2mEUEa+kslOSygnPyYvyzb8CNinxhEUmtmvqKvuU5MqjjVw8wvR5iNI+Py0bAi6pEuiJ
Q6TbgKneVoyMxticmvq3kdNxC1AdHPs5Od3y4fQxe+TzFhsTPf46qn1CndwpPZeWdTbcNrqCioOL
lGIeCg23fwy589y0kb9vyZNPdbScT2kozWs1W0mjIv4FP8DSpfgg3+DZKH1XrRCve/B1rkEWW9cE
BdQqlkmIBNJt7nRYBviPGrfT1Pf3U0WGZkQgFAix3LlTmyPTTOtS8+CkbkZpXyOLRQxfaLSdjfCQ
B2K1G7408zEr/pC3ZcamQ8p2nkzsA6rMvQ/m3SOsZSYgRh35H50pP1NzkM9pH8cPYXNvBCe9r3HB
blNYfmsgXcW16Ef76NN42ArfbB5AyJjSxVn/zSEVIWhSi0IgCV7RUr2RCpJ77dHy052LQ8vtR6V1
v3ItrB6WURg7z5UERcSqY6ye5JcNZTkwAdWGebofiQvYThRAvrQp3rJWRDkXksyCyA1Lb036T0pT
+8uDOwDsrgyzbZzKb14PrETXTC42Z34YEXd7GkY8RBALY5CJXnhBtRFdEgrzl2VXh54wozFvKq4v
Q+9bf2GfIkwZrYRFADIaHWJvMzs6gWJ4sZaaTxRWYi/DCAtlF32PBpbBiFRVPqNtIntLkFGEdj2F
LDTKi46F4M+G+FT+2uVgdZxaHKSaW0V0dLLOpm/ekCZGrvHWEvH0FVBdmEwVf1cqRc4SMWyl6jEw
PJ0hGO7QV47EfTTm3jGl8wLdvL5VNOd0rPQF4CwCvrGENlvQ1s0TsKrunKG6pPRbmBtR1vZ7UGfN
WhsKEPd2cMeXOlyWjTSSjBKgiqN15TSXyGftbhgvf9fo5r6FdAXO2TjzqoPuRsYNntaLWeXjcdlb
Np5LEUsbPSpiLWirqR6ih6ub4UONv9POGl5AYQRHwYk3I3uuaWy65IzbkmmqQdk6ldpXMDZE0oHF
eCbSTIffnYZrlbjwVjTNuhad/q9Hw3yMwgTsLDmhOaLHd2Z+Dl/S9d6Wvcwkdgl0Tkx3R7tXlTn9
VCVJtJXl/G5r+hwdgc3U6p/D2hEHQQmN9rZpHxfDZajaoiAFAe/lctAfnDM4GrE354p016r6SfeQ
pi272WB8KSTsL8IR7ybN/Y8i18y1MD3ItqblsjgjAEUX4Skh2weQnzKbc4xm6mnscsjVXRVeTTvZ
LbeAYL4PoABI1zKdfqCwUdtuyqFKtI22rlkDvmo6cmGHFuC7R38aoWBGrKUjv/lYYnRtEI8Kht7e
lhYG47pt3+sKrVTqimjblVrz3pCZiNucEqtRyJocBLqjfVeYt8rIN20qCCUimJtVtit3uQldLYri
aJuRJwPDvmXRHXGvDmM3+vrHI/zU8Z9jeF8kU7Sq3xKzJW7LpnZ68LpMn1ncc2yqumyTjNygag9c
Ge7N4tAZxvheoAt8KnqzP9edN7wTiHRJ5xWtUX1vHOtnAZjhNXIqrJl027fEJ7pfA2y0hLb8GyGa
GlyVDt5DHz8PKFzuiXDcqw1sftmrUlaMrkUKUi5rxMZ1e6AJeCRnxj/bskFO7LHSPklsoU3HmRMR
VbMvSJh/0cDg3GsY/fPO4ObDSwPHbJfWNqyN+VhFY/I0AZUFSafv2+04ZQEnSv+vTeGayTFqYjJV
SDHYT6Y3bCXe+x2LGfuz6R3yPaT24pdte1Pud95Avq0zY5YkCGSiTKCdFQ4L1Pwu84+NRakVnAA3
O3tU2nF5tNwGl0fLRsmV4YJda3Db7IdKrz9hDFHgYJHOTa/a/n3cou0aWab6Bjm6oqAYTUxOBGYh
Bq2Nl+q40jR9Npb6qqXz6Ve0+cG1UrtOPuj8/w6sVv7SrV9JV0G5qUPkS0M0KyL0r6Q0wrWt0OZK
DKSXft4sj4K8+Ncj6oxbTieb3mvqHmtCoo+jI/716O9jNYFSxyJ+DQcC/0zW7pfl0X+xdx7LraNr
ln2VjJojC+6H6ajqAUnQShRFyk8QsvDe/ACevheU597MPNmVdWteE4W8KBLmM3uv3ddOwngwMhFp
W7vfv/j9+d+/LZp/ClRuDZMaH8HvX8hVYlL0kB60bRrSEzvc/Zyuyl0QmulJN6dDBqH/Pujt4i6z
NqjJrUXDDGENSI8IojjWgwMpQUTCJM1O0/VxY1hBdqEUxbtQm+LDl5+Mrf03K092vYr0idcUIJMx
gkytob6Ai9sFjBnf2M22y4H5wNHRtE83V01glyEWjjbU3mrbhc8Vpy8G7aTX5s60Z22gL1Q5sWFE
13X1/WYAEf3be1VLt/3bF/jvPOikDJUc60i7W+6NtGxuIndqblzRBUfB2pwZY3NDrDFdcSnFYWrT
agMU3Jtg8QA1g+JErx2+OO60Z0u/I5wNjFOb1fuRXT5OcD403Lxf6RTjg1sVS3vo3hKeKDYmGLiy
XvYrpw25B+PlWfSpkW3sbgiOuiyeVLR4d4Nf1Wfpm0vhug6oMnb6flEuO8ajB1eggft+EwAhKfhx
B1NDPz4OoZ5dqVLJgO21ykZhP/j9qe83ghsfVhi+I0AqDwDHYLPeaca+++cbN25g5ccIk/e2LHVj
qSNvCNvR2DGEdgGG1UZ+gOj7j3fdsssPskhzECG8R3kOjSRHQNIxkv7eLva1AGlZNqfSKIuLacl9
lg75VUnU2WasUKexbWKjruz9OQa3T+X4BCu2xgTasYYpAncrK+ZERMqFRwKN5wtO+I/3zPQmLUh4
0vLgxSDC7bqeV+9FAVPSdQXdu5aOl5JYaYFawgztA2EIq7oiq3rkN63sHLMu3fZHnoec13rKAh/a
6CmvoLP1ShZ/EGlhK9n0pqiDxUI11g7CNZZintL//mYoxncLP+rm+1MR0u8cbc29UkEaIVFBvgXS
5pEF4osjdIElFKlWrT6JmgPXqATm0HrsPEO1jVXpVsqeQKMv5D64FwNLWU5uYNwrXDa3pPoqvPxQ
2hENATF09EOg1elnXkBNAAn++ztKMe6tQ2wKdqzdPFNyFTYxJKwtcuAWugNKiZbdobfIfrzHkN5B
FlKYO0PpUG8gxao6c+nmrnolDHPqFt/vfr+x509+vwds1tg3fN/3p+zv72NtimVxqo+ZdKqL7Z8H
u+nvvt9MIrx0mdsc2Rv2d1wttOUgS1pGmeHeBxGyj8Y8OLUNPN3I7tX31vEGUrDfO2Pr29UrjEkH
DoUo96UyT8zD0XlowjldNWTxDHvfecimeMIOJ5p9XgKO0iRPlCs5apjtMrWdkxP+3hPl/sWUhkfO
MNB4m7i28Ab/5KoGfNBk0u5JVonjm5rlKmBeNmEsZ25VMblXbUsaqZJLuTC1cVwjXBih5wzVumuQ
IWKIDNltilumj801q9zgwmtb78aug1FopNqtnb18ewI0kXBSYOzwIsUl+RSZC4Ya+zoIq/PkuCN3
P617rK0IZYumZQ9ZUIOWROOz56oFO1Zgjots623o3PwqNOcZSGVNq6mTFDnwhzwzr/eB6j73owkG
n5cAdLa5DjoHb7EBb9HXO/wmRorOK+hUJIKwa11j76uldVNzK5oEg3CNSjov1GMeGndFRTBxZ83c
lChGEqJoEIDAyjhFc9l/74obW7nFu3qY5txKOZJOrCCZU+QwX3Pyi5kx+oR1J0+xxYgBHOxRb3VK
L4eIDGdE39ymerypcrPZOEl4aA1Gr46BHErU9g7a+0ZXi3wV29X6+0X/9/fh//zsrX8vSrJBaWJ+
s9r/88P/e1dwJcn+Y/6Z3z/5H3/66Dp6r2FvfrV/+12bz+L4mn02P3/Tn34zf/3Ho1u9tq9/+sD7
Jhvcdp/1eP5keNb+gwkwf+e/+sVfPv8lPoLAlft3fISRncjnn+AI80/8yKUSvxJLJWxXpS9CHDJ7
C3/kUolfVRy0poP310GIJHAV/silUjT9V0vT5yAr0xY6Y0h+X1N0bfif/wZS+FdVVdEYwk8wNPoG
+3/CRzD+4njVLdvSENc4XO3wN/7kbdRspajI656Rr+REV48iTwjJqGyi1JNt2ydgpt3x3Mv0ITaH
ClXhsp3VNWmGQFR/lsgUFgu0zFIBpleRyhwvwC4BewYs3Y8by3bAeSPJIRUxXOT3QB8oiJLsi3E1
rCdxZTbxIXLK24KhrdW9/+GF+P/AFYy/2EsJrtJ4DqHcEf3lgpL4k5239VNA1750WEOiS1FPqumv
TDW7AkoM4M9YBxNz6lWcNqx8oZ3VL2MwXUKlAlFQ7s06vlekvR2IFM7CdMMO5IrxYwvnlBRjBwGd
lsQbBgSufrAxabeMIUJ6wVBfGWp6Y3D3b4CGsaFcVSwQbUKZCmv59//hXxgN8z9oI0eGLMq1WMzO
1T/4lfGlBcHkMtXRBiIN9egUjlwD7O56NFzKZHNTziKxAe7s3//d78CyPxml+cPCYDWt2xA+VOsn
V7LPaLVEyusuNOOhIHtAa/MDAZHMW+TK6B8mgncjQuqLgtyIiRtbrh7ULLjO0C+HjiCOo95TeSyd
7ijNHkX95e8f3zfW4y+Pz0F+TuAaj9AkDu6PTwx4WvRQSQsL1u480QxPFVgmwttlG16jRroabIPJ
LUtQRMVLGlvHFtc2MbFq/aH32oZMUa8Y2n3cPaWoYdm1b7rC2kmje0ra6kkE0S3/1UTHuAhVf1vC
KogRM8AVsUt0RaN7JODAnci01cr2WacupDgc9lWoPGp9fGjiGEkMmuAsXbJk3/e6fRgYf9tXE/MM
9ViUxtnQ4P4UAdIJ1SLRKXuss+wmFg77RBtBaLowFXl0rZQ8que/f/JMe352fn72nJmbArYFzoP6
06vLTIMAM6j/C3eqjqJlS0IH0ob2Xkk6AmCLQ2u+dap5i0DiXnfz9zj0yWAznwLZ32jB0ijKu0wN
74XKHXjaTaoN/li7ahP9jcnZVm9RYPpixUhoTTMPS5IAdqjbKdoi8stT/DAxHlNcS2tUrIvAgjs2
RF7a9h6rtDtVY3dITQhyERYW1eN0F1r9K7vS+17LDiYG8sEmelg2W11xV8GMI5TpdGcV8S5PuXSp
yrODdSgo3lzSqL63bWF/LavCUxWxbuLyOGQp6+noknCo+nQUgum/vbXoqlyTCicNd1nwrATRUjTM
r/zy5PM3zlphfYjaonWZVgMpQk0s1pppo0zWjqrsdpTgO7cDQULcgipuHEL7nCTZW2jhrZb0Hkt7
a2XKx+ioxmFrs/7RVdw8zbWU3U3UWFsmB+vqya77QxOyoIjD615rNrJFsEaUBDCUJQScVSuQ9/rF
FXKbQ06XyQAVQUmxxkGD2JQkXyut2C6xu1OrFcEqJOW4W9BdBycab2LGlECr9wF1j9tqu89JltdG
XB8j6NwyxHTdos1rK3YRkfOqV/6ri9Qyv25BxSmhfjXoGeNkJv/sYBqEHGGBWpRFEhMpDCXOIR0U
z8AY3efSo1rbA3fx0rTZKn5xAw9lnnUiQL5iX74nrWOFq5aOANKIaaw/CXk64Q5eT629E3J6iK3g
K+9Qo2H0KMWawte50/vi5Au0YOgR/Km82EDZQ4MwpH7CFi3UW2zOQJyLhaLEH3Zv7UKuP7YLT0tz
AeGbjzWUjdK8zYS6CQhhTIbww+poPEZtDT1imRN0PlUoW2zTvqsqcYzrYUElTIRc8qHY1RPOcW/S
HYadXHVtwMqTveubx860jqTTX6NOeml0PJDjHJhO5wtSmvDh+Kn0EH3tKhpR3VgorkARLAmoaVEA
dpzxdsULqikejdzFkouwnjZjZh1jpt3mlGGpuy+dkCmBc2fW0Vvr55dqctY2WkWAdA9pgzCJp3dt
zl1FkXkIh1YNRr1wUh9ays+iyt4UJGG6y/Y6rS6JkRJoG76B1keFqmzJjbob3OgtRriXGySEtPHb
vE5BilYtEv818B12oN21IRRPjNptXaFmdgVUwjBbd1a97R2uwwkE3Fn/gAHzAoTzCK1mP1nJff9K
R46kB65zXtnwTJJVl4YLZayOKnLzyf2yquoz04tLlcuHXJnAlgYYwTPuq84Qc97elUpylgeLJLwh
4sWtzVv2UlfEOF83IaO/uro0mflQf1qWrcxYe20hD4FzxF/1SCTGbcIIOUIguph3GhOBa2lePRVR
+BEWVDdkTNzToOCJRejo2+VBCgdbUPQ1VEayKtwMw7+9VYmcJHYTJKZ2YC/yUoTplVWIY4Z8JxE7
1u4Xo5slSbr6ABIA7Yu+UdOSLo3pv9k5K9skr4Uuj9A46qx4mkMRdPXLSWoEJg063VokK8qWaKry
Fat5ndwH5wBhq1/YlaOwJsWA5TNytknW6W1zo8aMltRpSljKeHDkLjXZRXj3s0Wjm7fMAY6FHn+x
oVnTz9wNDZ60UrzRd+9kou8UMP76RMRGTFizmsK4HrjCOBBfl9EKovIDeJgN09ltweQwKMD4GefJ
wiCPszVUE8zF/dKoy0tqPjZ2DOC8vh5KOBfwlVTbYvQRsj5qH0wt24qg3+lahLljuuk7Is1MAOQJ
7U84OI9j7n+ZxAsjOrqtXe268dGIXw9acUZHQ0AMEIXs1SLWsO2VG20s7mzD9RQkzQq208WIVlY6
0bE2Em+aXC/rSW0S8TZCMwVhaROF0a0a9YhBn0uYVUPLOUYQsivZ0anxORI9Y1o4tiK91Xv3oJk8
tRpsvIbdMsukMnK2vQ8hX9/4qbux3HjXsXRT/OGO+fvJ77J9y33g7+/QGpm1f71BW5S1FnWYaTg/
FbZZyQAsx0lHejsaAXIQSS3xySwzxsVUg4caCKGOiUVBu6iSbeoQktbivnyTyp2JvqYM6Gdoef63
N/xv8ooRk+p0TP91d7hr0s9fiq9frl//lHP84+d+6xEVkx7RQWVBn8gwhV0QL+dvTSJfIobYpQM0
mbKA05uDdn90icL8FSaNptLYsOObQ4r/2STyJYA6/NJ5NCMsy9T+Jz3i3AL+Xg0KkNB4f2zDsEDU
CZXfytf/0GQg9cUN0gbYmPF1gYVHKr7CR7UQXfnftDPzc/fzn6JNBipl8FRYYI/+/KcIL2Fa2PCn
pJIeEBoDHQBtNrrmKSCChyr4EKGdrWW75975EFfmBV3JTJ/1UC8dNHsuFuoPt1JJqxgXYTI+TiZp
isa0q5PkYJfxCZr6irzBG0tRzn94YU+/PSG//CEV2ZyJhn959Ky+QRqZVM10Zn9+9FOZyYGYMdhJ
Vd96jqLdMNuO5vszIgK46Hm17LLxyrzBX/ZuVtUctbJM0acYU3TG+VaV6aNaGleKrI+Us2vnxexg
7vgRaswODYXCAnypOuU2tKedmEXbctxyXTaN8pzacQfnqacLhD2blcQSzFkX6piPSwtSTRCELzIH
fKagNVixez5ILVrbo3uIZy/8SO5Mbr2Mvr50CDocM/cQ9Ah1EhuWrNA9u8xmWq2Fql3pr0ui2xdt
ytjfoJhNSfNqsTxQPFR0wcZnCMNv0ajhwQ6Vi1trn41pH9BtXtcjYpe8K270qqlnwBe5nDoxLq6N
BB3yIkrJJQfarZVGFE7acB3QP/pqg82Isb4RPFsTYdesXBatVR3KxD75U7Br8xD3PqA/rI/gMvKF
BqY8QxTW9/4tw0OcyCYpsZO2y5x+ToBYdLZ+hZz+FIZMIXIY63m6SvSQhVXqzQcHYv6tViCOC8S4
4nUuGNSGG7dOMCfCO2r810SFeAKSPuvCO38wkHn7OhT4l14FE+Vw/DmFTu+5Ctv4XKfwol321GRc
y9DcZEGIgUa/ZO50jMGqd0K501mQ+Vl7mvTqqKlIXtJkM6WUxo11qEDCyNJ6dYbwtgyKc9UshMLU
nkCtueUvaUAWrQxanPjB2XerdWDJG25rBkcOyZ+V/uIP7lXijKhqtatg0HHLF1QKchpxgDxLQ8zW
pRytwLDS4s5BbKFTGfbgOzLg1iXakSX9/uPYU8n0lm+wPpzeRBheiLo5J6aUfCPgCCL0DFK/ontn
BChsiAEDIAcsl5dgPVvQTVcdNk6LoSNkX7UMMmKApqbFrIxfp2PVzh6txLqPcHPpx32K6agAnJ8B
MUOYumi5du5ojtaYDNkQVO3z2ATvhfgI4umrLt1lHUgceQw9zOmxGn3iUwKY4H01PtNebaFqSjiZ
JMNFybC2rNRddkSM5PMZ6kYGYelET6zr2MgWymDgSswf21wc6IFesr4iCSXAb92yaWeN5VZHJ48o
rzgghp4oypYAVqc42qP14geuN1nkCyTdAL9Ddyjo03jZFcmhlP5TwYycfV35ZJnVVtXdu4JXmnb+
2kQZsCx0TnOcS5fGCh9qUPOOXr6H40aZcKw6/im28XWN8cGMpFfYvQdeYTVkJbu7bVGKXQAjSiTi
dSiThzp0b50wegi0ZIX4eCtCgMtO8+QSmJchKAXcwt9r/W2mKrc+7PJUV776avKcPt13ZfQwTs5Z
2MnJjsWrZcLDhn/kLyo1pUFMnNeWjMbItVl2m6+KHr2POT2z5nziGtoOpXi1zbWcCHKjJ4yz5KSS
7THW3bK09Vs/q1HCf+P3kbV1XinSx6q8TYW1RQX9oDg2DWyb3JjoGdPy4rjarh5b2jFzPeYMIKZh
ZfvaruH8m3p0VLaxSUttIm4qOaAS3LlNepMkSIX85tSNN60kpVHpOO4U5ujIh0gCD1i7R/dmMQfG
hJtRxgdXKidbtk9c2F87dBcV0Q6DvVJ4rChz9nmSnBoIMtWU4BEIz5ZV7xQLilakoEJqm2OWkb4+
lRtAUEdUJi+aqXijX28HH8GGHZCtGuydEfh1xRWrDG8VN35s3lIjNxftALwm9XHoat3ersFRGoLR
NebICY7DRDYWHTNq3UwuK9faRNOM7CTcyYms27pzyEWLyiMd19H3LSR+AQ3XAAmitF9HXb3630rv
X9kC4Mb6Qzkwbxl+bA/mNcZ//tuiAzeZv/6yfm2KP64Cvn/stzJP/5UBrTnP7m2m/YJz+59VnvhV
aBzFrmuyCGCwN3Mnf1R5GmuCuYxjMg4klknv71Weyy/UqP8stroGY07qkX9sQX6UK39HSjbV767h
D4WeDdpQY6jr4LbXdfwdP1VfaJd6JUn0ZSfcdyzY3ZIwKZ2MEmBXbenAaKpNsPZ235N4pV7lrZd0
mnbvEPG0aGB8QRvCqZWHVkCSl7WFg3WNp9ffqYNJsUFP3UBlWehm82Em0ZswMrTkTj2uUP7mywBv
wgIwoMMhPlCq1d+/fd/VxpvuZvYOCROamoZE10B0j2Yy352oR5Yc8ggJ3EA5DX14b+SMfGvVDDYI
QT8w04ilMOxthtrp0AT5ttfFpdQnOPkkRPlxVS2KOiTYRIvuEkOoCy0NLQQbs0A4z+E/G6zwELEv
xmwElzkeRKiMx/JOK7kImqRsjKasUWTIbNsz2SR+Bmh07r4Nkh0eD4X94SCGTQQDJ7Udrh0SGO+4
p0h4NHt0aZZTvMZ++hBZ/JdWfyQXd84NaG7CRrsOMtIlqgGKj57759jpEBPVAnOyQt9MdALqz4cS
mqHWR9p9H5JSQ9AQGeGJny2JTXQXI822H1OsWz4ZLyobv2WXGseOGf3BycDBqyMGHrJcO3t8bjTw
dW6XYP4hKoB8t01qQfdLqH2YWzob/HKrKgDcFvbWB9lOneKfkRU2q8RAIaUO15FTUYlL4tUn4ks0
i+S2uGzWVif7TdhFxVVi559ZVmpASuHCqz4XZZGWFhX7l+WM6tq2uq2uhnflBC+gJRI75MnAzBEe
9SZ9lBilVyRv0uNbq94fPJai08K19DfXQqtuKrsS8nNQEQGpcTgsA8xvKGWsbRSLj6EpQBVl5cq2
jbsOCxTcgvItkuq4jXvc7yOhe6tK6U8QZOpV0KYmULIcxwp7jtmvCdNCkrNT6qAfjWXg4vOfkPMu
RyubyL0gxSDvkF9U+DCgZXl5Q/EZ+ndcfYe1NpXWug5RXlQJonX0MzjNzC55soh7rxvBupqcQ5Hm
D7bOIKTZFhHStxEG6m3RTtd4VD3YLDZuUsZzVls/GQQzLsuMcUXG8K8InXcXuyMZYlhXYgbfYek8
xqqC8Xe0mFKisDYlIad5/opbNdslRrY3cgWGYxFVN7M6Dz77ly76kfN+sDcyhXdXNhUkRvvMvxpB
l0UyU8AHyIw+XxPA1i9dh614gCHVkknPKYa33UhpYcj5EJrGiL5e2chPNqWESloRXQ25y0u7SgU8
hDDPF8WziCvWh2m+ony/n2hCFtOAqqoXjb9Kh/QC6JU5s68+atj2ib377PrY9OypefVnWV3Xs01n
+V2Fewtn0GY0q8cegc+ykeTBNgXsAoelAsrRegsQGs8gfeUKtvc6d7HETMYNTAVjU4r6hBkj2mAi
pfJLO5NTKajXEV4W1cLoH/gldWwctpu26NDiBJtGF2Jd+sojhEWYaNldbfu95zabAqvh/vtNIyxS
OM3muW3chzIleyVXWlJ+TJyntsqQD8ul7jkVs3rbrVc68GeG6MW0ht99SzyOuu/NECGqmxLk045b
u8rvKi7aqxor7Si7184vqL4691EhTgNQqu3Zjcow0ZWeFmWwd8ZT11bxVWeMzdZNxLGxNLk3r/1A
L8BaZ6Q6NfhKvj/b+kjwQrDMw6xaCMerjtvR3hASE3TsNPvM2MUha71JApWIzLY/tCxo4lbugdg6
KyJJM2pdVgp91FV7obdMmZXsqa1DEjNH+iUNDfKySuh+y6Bs9x0vUilEuErtNmZmXz8aRHzuhipi
mAgawZQIhphGnBQt6U61owFa0oOIgDcGW02hbga0UFgmmo9OK+9KOE8rzPw+wUXyDffLuERpT9TL
ANhPfZ0c9SG3mxuBVndfmWRPxAUAM8sukGw4j2GES6aGaUbEm/3eKOrMo+FwHdApL2vD0jDu5C/c
1noPSVF1RT8E9cXi8LayGOlRSK21FNMtVtCUDV8J0oz48iJjAx60qLWZlvdl/JW7GS2aWUPsJ7Ns
X5g58p3cvw/tAGuOyHrPN9urVlV2gxGIXWLfoSWPvMJg9kyan73TR9Jf8vorDjrGIY0cdy5uk1Xk
sh/T8U94bZPPo20m0/0EcUd0GxV3mCaDbQWJY1E25KDFMQ6quqlWZpc525J909JNJFdSHfz9nMLd
D8a7rC286EZ6M04auXOmy9+b8z2RdE4ZfLogTj4TXdwWmdD3ej6eFSfZT0q1p1bNSakmcyZuMKn0
hmsiVScIqQcEHuA5MBRBqrK+jTRIc12+V8uaXoarAet04GEBJ2uYtp6oYvQvE8g6p4KWaOGK8CwD
qNeUP6rZMtD7GxI0mTg4xgmJosh1LxFMmzt92PnN8ELUVklEn+FR5iC3IsA598yEeUhqTXME8JUF
GHI5hu1O4tDxggjZY4cp27FVPK/qwNh5OiT6fANPkeo7npFSnrSKs1Xc8ZgqYmPxui61EbMQGP7s
wKzlfVL9S4rQHeJ8hDvXwJwjY/IwK+LgAdU9uIPQNsw8XiIFmrCFu8WzpmKTkVK7bNLWgHo7nfoB
ya2wzGtqxJeKwG3k3dFq4sipCC9WQ1LSCLEb+qIif61iHASvhUUjw/+xy9Y657pXcs0UMRGxVsWC
KOzD99QtrYVph+GakcM6rMkTdZSFUTwN/kiUE7lAUzuSLuD461Aat9YMRTTRZtOoFdia6uS6THoo
lUlOTpByxcxu4w+gloK6e1Zy7SHrGwTsMqY/Bx7IBMc8ZpAtGDOBHgJXtUmC7JUjZxNOztXU2Cdp
c7529b1Uhx1Zj+tIajOuiRE1kHVIUZdMiKcJHil+b+ZXlWMt0WWh9hy1ObzP62BObicOIVNpTm0t
ObjCYoSTRBheVDcfSLEZ0lNsQvosbP9Vmw0gxpxnvEnc8QClaiMLyXwcch7zHcE2SDO4bYxnp8rq
k5twqRt5BvWKZBpd0C2reRJuzOhOHwGu+CQLrkVndlunr4g7Nyzkt3VzsckaX6F9Y/4u8c9mLZGH
YNcWxaDiHE2KdhPPUWQuhsIl5uTGy03sD+XwXhXsezUne+s05HxWlR8mqbEwTrnxNyAYuIXLfq31
9Hsk9hzrJB68uGG3SIF+I1L1WRtr1HR1BuyuCKBINytZjwW1LEKe3qhMr9Kpc5u0Co8WAbRbpxbv
omU/7CjBKtaG+NpfYjJeMmqodr4VXxGLhgRhfhNRJdlGzgak52LBzgrbbi2X2ARS7o6tsXLi4KBX
47RXhhAmPgTAo8aUeNcBZ1fMu6KLSM/AeR6DSlRjTGB6vGSu6I3RM1KC+QUzTr7j3rOC1LaVQ3uh
Fn7jaX6Qe5qLp27gZp5UxtqY6rORGu2RruIQWpFz5IL9NHFx3NSlfiUQAxSSODgDSy/LSUvd1xjM
FhIgzg1FE7mhNsI24PLfLhgZjvuukPlqZIHG7m4i98gmA52QSsS/esTZq3QN4aoYewsHvKzRK5Qe
t7qiT9uK68DK1VioQtZe5UVGEkA+DcuitMg0iXrur8tiBLMlY+YFiJLqlQpnwMDqcxKuScgrclyT
OkPptRslAxlTBt4Qcp0pt4iwPvK6pJDGurXsWfDlNelQYWuid5Bg+vuNFlpXfec7fOIxGaveyxGQ
LVyggmR87rSJ06C0nHcKDoLDhV9vwoLCb8BvAJ8ECSbAynk0JuMX32lSL+JB1JS/C+HwQZy/5Faz
UcOOWjM3iD7Iao+5HdZhp9JWSg1Pe0hIGxfwGHDDYaEe5FPVMJWNSQgcx/iDTJkLGdLEO9J0ENxF
YvCoIabRz2afX3w/Z23rjiSRCy7iCQaZZlC3fRccegOyA0YCnkSbV8YSGDzYs5NgeRFVTfAnMe2B
XZzNjLMbt5m+6KoPVw4bCbotA1LLjUcmxKJZOY5VMpuV4MBwZpf5mrYH6McW1icGM5LCmyL1viPT
bj2ynDfiTl/GTKhDngXEIZdCC1Zt2N8SBY1riBxXZogwOFyn37F0e0si3wLuA54yEdkNfAsvtLJz
zUjdm0z9Au/2ReLId02YVCPDRYVadX7C8u08eQ+H6RT1cbmWNbItwayM88QStDoDk5wVMtdbQoKv
Ql881kO+q1T3FE+UOkxkhyg5cgkzFir3D8aVAaeyfyOmLFmJuHgc1eyQjLrFCdFUS4qEfc/NLsNj
HboNMz86lM0EhcF28rOeMpY0lRGBib/0ozrk5MZHkE7duaNK0SPdY0jXLftWvkQGT8nIYRUwE8D8
Wh/KceA6qnGWcO9smnTbwbgY6/Ee9sg2GfynUAafro1wO/AJH889F/nAkvuDPPT1fd8Pb0rM3EAN
PKWdkbdqcMs16qzQG3HjgguY9seaSEbKStDMLbR0G86uwD3NL0wPg/k5RQ0sRjIh4vENCmOFeZD/
c9LrHnFLgeUOlXnvxGdRYcAwGSmWz/0VKZrXkU1+sAkdE6TOGwk3Zj69JbZBIB5WhALNg28+KSyi
zaDbFCW5oPPgvkbBHLu6p8AKWrB3J1K0C0kAcS4tLvqkJvCP8XxHL+hq94asProCkUlMPDhq54ZR
53EanR5ZgytWbZTupwEWhDow/pjMe9sZXwIgO8xUAs/tLa/TzIstuz2X7q8RGDArvm3cGu9hGd8P
9C55i0DEGAVpI3HCkxUUeD+m6cZVJv1KTS+AIz+w/mSkP7YEyNfZeugGB8RwDtuOgznr+ktJwgnA
QVGbZ9yz5AfIMluJ7AUJw1GJyRf9TAdgG90BTSvzA8lSYBwId5teuFJz2XbEJdK01isL0Doat3tb
GQ4WZgSUy+2ZpX3rAZQdUjJ0E31SFhU84ySLFaK9JX6qKbqNimgRmMW1LbNp7Y7YpZXRiyUPNOb5
TWMTFr7en6M5HEQnPtvun7nk2lv4aldmQaJMBWivhavEeelf6plp5FfO5HHhPYjyJi+GPXOzdw3D
TxRWJHu3+guz/LMJRMcNtAOpEZS/s8YuzuROnbrHWoEBEKcMdzrwlbX1oqMWjf1umyvjF1uC+yFw
dlqtcfGhm184KvsKHqEl2Ez6lb9SreEMVK9bGo5vk8tjHHyWcC75H7wYx0Hxo30fII4MsAWp0Vaq
06tWDJtErQws4tBDfOOKPhOT6BdHdHlocf2K7jkDdjWhucLbLI84xLhJaIm17Axun+C27zuXMI1g
6OekC2ORBxmpOlKmj+a4KEY48SORWGur1tR1UUZwkJz4SUJdQbc0C8HUZsmyzbyHPpstEeZ1R0qi
J1m62YrsVbZl8LeQtBon0+Rmh9av3oW+W3N5ia6n0T65WnQbqvXCkbXcmvqtWfS4i0h1WQe9Ud9A
koMfybDMV+jkJ14pXC5n0pKVWfC+gV79QHqu1sutHdobBMT7tO2ufWDHC3OMjXXR5DhhJrB6JRf9
0Pcltbq5bDPjc2oHA8WMg9xFfPZSyxC4MHqiOB4N42j54RHR36G2CQqXsQKKEUGRJoLqgBqNTmc8
ZUnhNUMFlKB7aye/W1BefNVKdm2V9jFCrcp9NGJ/DHnaQQEdWKdWq2+KVv/S6VthW/J8BO6wUaQC
DjTw7ES+54G8N+Me6O98TojOWPYzNJmtp0tedKSrn/pYPLBfO7Q+bFJLCzyify8apNmsF8bZUSGE
4eEpA5eML1VFl6WufCOvbvIc9g9QNQgVtAsmeL6tlTZ7w9D+H0fnsSQpsgXRL8Is0LBNSF0yS/cG
K4lWAUQAXz8nZzNv8WaqqzMh4gr34/IgF0A3rqI1rbulPDttm94LwaTKWVznS7QXg6eF43to0AMS
etYVjc8IMXQf1jwdTuZIMPqYhhbPDI54TEJ3nTIyZHj8kUGQFs99Tf40Hekd4TFGZE7qxy8QLalM
4fngru+M7tiYovlqQ+pV2EILMagH3UCbVikh9lPQXoaJtWfT+CBgci+Ih+yXAeMNhKtlbb7KUcYj
UKB4Mb1LAQkItVw3hn/rNJ+NcT6RyIUMLgsf2lDsPE3cdKPPzGCeRjKTa+3mN2G6nKrO2s404KLO
NnBm/kxNFEsv2ZYk0xyjoP5pTfM+XFpna7owRKxrLH2Yc+TA3p78Ndz0c5BTfX4TF/FvDjjpJia2
bQYbL7U0cAZdHjvjEnjnJjG/fDaSGyFgLpchSBfNrtTwUYxKT12aNYR8VA4x1OAOKRfgdnvCsEmn
Ds1wy4yGCYFHfPYqHhvREfxTQ2lyqvmjNYv1ri9BhgZXmzMJtmya1+R+wDfbl/VJJDDjx+DYKbUr
WlsePOSD/BY9lkJAYjD20C0liKEqyjdrWXgwKrRT13sAepfDm8o6rYKluul8vGe10bPnglwugJnG
eQ6eC7OSRfOSJYfFo6W7Tq7WTs8X4GBvwzLlgNGZubtEodIxvkxziNQ5S/HyrrwyeFnNZY363Boh
zUxnTFLjnr4DWEaNoDjwWPN718QeO+mvw76OhKAjnEJCzrKOG9GmiFczDrXZVHyUOnvoEe5G5LaE
m5zUXcbff5jaHjyBzjcpNDyqa7SVuO/zoX63a53tbbiaOyNAFeul5L8m1X6u+TFm/ZFOAyv5IjJk
maIGT1klKrUPHH1vYDTiD/c6dhr50S/S8mAmzHTQ9QHQu07N1qU7piUh5mtBCMxK5MHA98Eqd0Sa
PBngOwADGVlIbria3HaT1NQ/vQx5oe2vFSpSESIIMVU/8yFNO1fLLOb9CZgY9R0zpfa5CapP5RTB
fUCaVNwPwrwFj5mdg0onG9d2v5mlOxebYUmfAJ7n/0tfkeB/THCB8AeFfXdB7ZptXKih0ZpVMH1D
PmhMVumhqzv3UDIbn3um5V+iYeBtlI+zcpdHHzmtcqvPpErfRytcX0Pv1NvGVucq/xcEsoiBQiZ3
rKX/HCgX22rhSQ5EdYRSv8YO+ZVby+ZaqqvftppJq3ccK3ZJe0FlvZfFlP8G1nSeElF+TDLQMS9a
d2baSXRW/wRdmm8gA3M/Bl53ZAS3Qvjo2DbzSE1qMcByr4+umBYmd2SL0DHS2zfub95ocTIW34hK
hMYbs0mSbe3I98Lom1M75A0Cw9bdg8ndIxxd0NJfkyWBIgnmJUl7cqwa5TCDGs+Cp+DbphcnVW1S
nDUmb64wOQzwXXdDPmwYU8nt0s9MIfqRA2SKS1YGUeL0grTEJwNcwq67UqAUdIgtXOf1quHm6dww
5bFALDEDKBfznzUZ/9JAYP8ilqIBOUhZv2x8Xx8Dd9lPDgJ/Ifs4zKXma6ugUEhQ3HJ4xQ17Bqzb
mSWbiJYMEZPSfRZLbKaoAOrJkgBHapbSzk/mze8DIie/wXZDkNAc9wwfK0Hw22JrfXTz9ETqe9Q3
9XM9ONXWnqEvVbRjl15Mn3oJ3vKykxuNEsHymCZk/iwikROKNzGFVYB9iEZK/HgRAg372J1wtxWm
GVcO5mL2BRwCxMZvyaES8ViLnI+JEQyzokNQySAOoCdHMDui0gM/2RqAtRp7RulicH7maSsfB/Xh
TOvyEaJQp5M/qJXNdmaXh56TU14pjOzQEWGyfKpc5wa2yF/BYrEZoNeTWNWyLzE5Df0gMn1JprAZ
PJoM9djytQfZOTYa7muPmazb0ippv3PKNNub9j0Eng06jbusad4z3oCDE7ovSaCS27XWv2Fl6n3O
ZirCmOduWJTGKuh2zZoFe201OPJsfA7J8FE6W04Aeuw6Ry7rGPHk4YKdwuqgypbJ6XX2DcFsmy+O
jIBRthFZObfcRU2E0nfgeuajXwPWo14oH/Gc+FudSPZ1+XDW4a1j+ESvawB1a6h2mVu2p9xdylhU
DsLx3qGjpt653iXEdnnOPu3AQBZBj4TX/qqvJ0Ji8/h1oJLsjP3hilPfTQv5aI+EbqwzYyksmLGv
/Hcogk009dQOmT5NSv2ZXv1kjnzN8wy9xfU6+IODiqcB0fyQu1FeDHduwrRDF262AUOE2TU3vpeO
r6Ar7Hit0fUWwKwSAlmianTqXWmqfarMy1QwhzULuSdPZJPlKJyXee7u6SQL59rkciPUrcfvNmIL
6RmO6kUBxDepcDWLuZLEhyrt+E37MHJ7YoXChkzxfICJX0wSXhKVIiG13JL8b8bM0RucX3UY2SK1
xCCxwFHfiTncuMnaxKy8vguHXpM+/9fNAqR2awiZsVFlnI9kDigBkLu10wfsWUAgmxaYNKHhKNNd
nL0MfzKKvQ2Fync2Wtebe6zOOcOqjtixbUppy4A8i/PAgE6mpx+qLzYJ0nY3eY2n3wCGVITCi42B
nO61t59G4vnYlsNVbKvpxSST86ZdE7rxtbxLhMRYZb62WThty8T+WW1+OdhA4Ukzq/HAxrqVPCR2
3sZq/OWzzVgbzsTMs9JCcSO+M1kDh/TCrdsO8ihctYMWsO9Le/iaa8Tdvq/GZ7Zbz+DseSptboMJ
YwfPLZ8xtBQ4oov75GQgX7J6Snl26mt3UIJtBTFApszSZQOen1lt/SuHqzFQ+08klm5agZE/JX8w
nnjDt4EmcSSZiGi+PgV5jTmkt5zlBrk6e6k+h8wRJj+z27NIoAZCQ9mzKpJfnik+y2o5VzK1IlfR
bpEygFSeen32nF0lgoNtdeLOqd5G88FaQtJ2uoHSTuAgqpTp74aBJC6cC+iq0mqJBvUPppCCcEo/
WdESn8OJ6nL0O1YbYD/zEvWUVXB0EFqjo84DteIDo/Oz5BNJOK3V5E6szBae8sB9XDsijvXYJBvh
yzpi1Ee45YiHBznpl8KpfxoKTUkHeJ8lza8u1/cR9XmkG+OvmxOPaZJnRf00xVNNuOoY7DopSmyW
yiaNV4SbpgdY7RbiTYHduhSCLDCjUW/StfOdETleshCdAkWLr8EaymdozslWuI/OMv3ZJchbElp4
oX12nTPvsyO7aPTT/FbX83KRrmx3JMvS5WjCPGyGPnbBMR/MAfxRhVSwbL9bnvybEVToLVPvD4sN
SYcOPu40RPA2Y+fma4pGSJfVuxtYt3rtQuD7TDp1asVrjkIupS64K7lrUmHT0AM9NXITxkTXWhBz
6rdRWOxtuOvw8yT47ca7ZsWlAqL0W0IDPynOJWNRDfCQaecR5Hrw2Tfus7k7+8KlbS8HbzwtPxbB
tSfQ8xm64Gxn5rDt+jTYdADkoAT4RynNianjck1QuR4TQk20YFZ534TlX5MpfDNieiTV5w0gqcXQ
EZeTtVjjAYWE0MmVaFFSg0+M98IhW0kduBInAqG3ts9+3EKmMF0bdOgG6F/zEjGotsrYF/1VDrkO
b2wQeDrtD5lnw2G1bIaGyAEJchgPY4NdqzOW9KQpfZduVPetV7CeEtwbzdBP/KsdrQ4gwcj2m3Uf
imfTN1dwWyngbj4Xa4YHxCoIMrzeeeBG94nwvntIbLcqyrsMNILnhzd94L41U2dsSiJc2el3VTzb
GkjZsNSRNq+OPlaVW8dGL2MIxMApU/j8JuuVewJMfa1gT1OFDkN5qt+aBNVA+PWeRIZSG6k7P8fI
tnOHkNMJ6m4rEjYXtf9vdUmIduAI4wOaMrDcD8ovi6f//yGxVeKN8h7clJCKNStuRD2SUqjtM2Bu
qMhr9aOWkpkpnzMS03l8tJAU7lxByJtdmvvG0SXryOGOoBpMGVm7Vw4bWxZt5s7UROFOrHnHZh3O
OQlSOHXw39VuuLP8vnosRK/uAB/FrupLoLnZMVv5j/sCu3+NTPI4Omziwn9EniQ7slEJsmLY+vj/
PwzBns482WsmzsHqMaPKky1GsImFiHG2Gq0iMsz7XTIZMDxBe0UehBnaWLCdMrSPqES6bZ5Jcw+T
ixAidEG2G96HyiiecruG/UvqeUQkbEVEdt1dUiLXCl7MR4TAz6XDlnDJCXCsZ1k+OUpc9EzvaJfz
JiztV3M10eBcp2m2KMM7fDQ3AZWYN3Lr+JWaXhDObNtCfuSLvtr3XPLXMef5ZejBP+zvvHpoIP+W
02bkWYCJYG2LDoMWWCl3v3aSwTkDR2Hn+iA0q11nDGqa6Akxj6HuzN5OHw1dlFGADGNvEeiHavlG
kejLhCj8Lo18OGFQdRm+9OyoHL4rEtGnXVnDGF2WmZGAmQQIN8bvPGggvwIGfXRMf+8WE/a4VdrR
FU2x58FZL2wzYOrBddjzKNWm00V6RhKzsnTAksmPDuZdYJbLtq4Ke2s56VfHL3QzTatzm1XWRc2s
k3DMk7qe2rGVE8nl2uMlWRF9txCYoq60l8ssCeCtuvwQ+vphNmfvvidhbO2EitcU0T38EWRAVsn0
f222upgZECB4p0zkfizCmvEA1mTCprcun800ZQ8zU/2wMXeDb+ZxQ4rbtXooWYkydcID9QRQS77I
/qFXklS5+eptNT9mc7A3s8w9ssw9UDYkwoqStbpq2KiDHNkLyzUOfon33y7SNrLD8gLCCYxNUXrb
AeJuC1SJk20DVASp8OQpWFPitfPYokCZxam78MijsSaBhSOwHiTrKqAmKAIQUU3tsEtSPcKs9JjP
061sanp4YFJnpjmglKd9cBUkLDJhydapGxOYGAMsmpXGsfs9ZQXKIm2+92v72WYL8VmFGURhNwTn
IAQ7gIEfC2IvkYlX+o6VJGQq9uTDUrzVzHTjcrWjXjhVHDiwnhrfeJ6EK2IOMImWtngfPWTnmt0m
669I2JKrhpiywJvsp7In121xvwZfv3Z+GmwzyKF0FPMYORai7pK5UTtQCmSO/1fn/UfO3bpJqqSB
j8RovTT8Y1Ig/weLvVuttT1otznbWVHsIJBecwVQBMo5wwVrXEy/Y2ZsBbylSc8k2lUUpOux7ltO
wuzeqfUUk1s1wPBJN60b2Le13+z8UtjbemUHElSZsTMLhHoW8nnGmCKg8DTrU7D+2oE1HPMOP0So
YamXcmvamtFHYIUMjxgkUP3hsfHJy8CYWK84s4kvpPwb5cNQSCsq5/bdXNxwnxpg553k7HggzI1O
pLEh/P4MxWKzlGW5NTroSL7EhTCTlbxthIG/vsVOTYo98h9E6tmZOBYQrOUrbFqI5EkGWtje9jC0
DyvfGOVtBfytSW7z6amq2MR2EjWPltDmnYmHxOlyP/Kd9hFEK3Vh9tAULl/YWryZc4lPoP3KPYvR
nQvZl5LJt5OvClbZQSOuOKBYpXuXvXUQRfFJCf/izct8v6S4WRozDsyc/tbzrzlI5it7iG1ZlzuL
RgKaNViZdYx9lE4PbVNRUDUrFoq8ZWEB4xmWLSCo3kPqCI42t1PGWQzfu5TQJ0uYTP74+KgdJ6NP
P9CM9dughqLfWOw/9fXHLSGZdyBOLxUvXcgPLJpgq1Zgxq2cVmhBrY78+jq37VN1yEvmdAm90Lap
dXvfc4uEmUK3N9mx1nrAI88IcJyc/Wha9zKFxci6s4kZOiHhuXLT8+IOlivDCuzvh9SX/OFuzSr+
kiXO6yAJ9V1bTtiM84i6ZerIOqovdQpBw3H7nW36IzpLEKTKsniPC8yjKbSHMclucAGDCVcX6kAb
FUwxR5QAtOoFySu+cj+jUJc9ZBHrjn+BVsw15yPuW0Y443udkJDTBhUpcfIrbfjVyjI/ydF/Da65
5QXD0Kgp+YeNwYE6nBZmqI6lNexC7fzkQ9gezDzhla3BSqRz5HqlF+vr3QlYiEzwDQSodFfVhbkn
LWwOjRfmCp9+3qs4rL3f2Vkov/j1M0RjDuXTWDQEoXh8+Ugx9rMZHpIZj7ZWbRwOU3HgpXoLSLNl
+i6quLWX4hmu654S6kzg03NT8ZvN8/jZ2sFzW5C7UAy8gVyo7PNRcnI0auSraHWlvwHj7RBIzlep
RpcIG9M5Z2GKtl9Joosoo+uymggrwPhgtmTDC/u1dJgthNhRyHqsYthtbIRp5nmh7xfDL59mi0U6
oIN8Zq/TLuHJABu3djDUu45hfq7R/dY+QTMgF5rIDIN5O+B3iXh2t8HsqG+tLMIknTwWMkHl9QFo
+X0o1gZ8JM4eEocYF5Fo4BTcK3Wd8y+744dTV3B78a10NS7s1SLIwHV4A53Vj5xQp9s+rXiszYE5
1v+Y08xzY4daMFpmr9iik2nIp3SwUq3WU5iro91Y7SEocXyppiyuDTM0+EAdIDQZEcWR5l7qd4I8
rZgoiYdUkuSFmFv3BCpkJmkW9OHeSz6rDUOtWE246TPfSbYJoZfuNauk5npi4s+kjrDVs9Hl29kv
yT5cLD9avedsdN9H0Z2mUVnxaCcD0tLmq/JYLvJmqhrydvc8lGT2ZbikBs3hKFufyrrisJ54TZj3
w7Twgup1RvGHx7xHOxZQ/VWEIbn+P1K0zr0nGvQqFY4xzLmewbSwHkOCqddMEZa0YRx6XQetcRKG
T4lmKw3DHGL6zH6B6CiPlOaAwKsKY1hly3O+znjHSIGvHVtsOqY59yLkR076e0gpP9kUJcgvDC6I
vH+AnvPSrTV//wJO3pIyriIbLzZfhg7tpsyQGpDrWeymYGL5ZuDLXHlTNx2NXGWF1PBpf6gwfnfJ
HaGSuMhcE4FzisJqDrxfkkL9OBeSnzTngLwBe1zTcNGqjwIwBfJzfIOMK3am3ZPMpLDB1cNccrbU
KXlwCQjM+v8BboxIN4UqC25f6R4rt84uYVD227AzFCvADvWJryPbyyjfVZvtxrmbHpuGiLhxZS0N
iXzjwaoDJo3jTtp/3pL+MZKnMkDdjvKw2CmNdbD7UlbhAf8hCQoD/5bVUYtCzNgvVsqWz7QjYxh/
yqkJNlCC6xQ0RAa3Lmobfe+wut+ACjo6dZFwpqGhdidqcd9vbyVpBfvm07JXHUko6nHvVada50j/
Ah7Dnr0gmfJ5uyPp6cPLze/OK0jF1EQpWWivmJCN217qYyNIHKWC6NjL0yvW8mVWSSxt+9WS2bJz
PaAwi78cqO3iyZQ+hrs0yqv2PvEgYZBrxRbRTk7LjLuhCVAi++zpEzZRU+WgQwvplbHdss6n9Vsm
zBmg1Za++hlnUmwb8uk25uOcsk4sM7Xu0StHeFT1KS3wMRXmlUyR8HD5YcX0ZjqtRU2ETeLsiap+
kn0d4MXkzpD40muz+8dUud2QgXnscxEHPoU3BUxwVXocYW6pnWici1hqdtR5hhYq805oDC+JqF9c
qn9zye8Niva8/IT+8DZlrFlNqC2MXtZY9QXJmep6O8Ihx/pyJXEoBIV40ioVvE2VeVnD5knUxiG1
JSREb3lAQhZ7Nm+u4VooPRAQqS5BHF2+LBrTYEnV+anRa2SOfmgmTvK85dLSkkVE43lxc5da1kNj
unD6RxSnyieFg0N7wgti8G6SrZkySgFbhALdbfYLB4FV1z8wLw+zYllObw1DpQLsXqHoNT/RjOEE
qFlEV29eB0Kv7aOhRXoyC3j3y76RdooXVB7DYCXqnECqkPT2JKcKGtohgiD6rNjfB7ZGRDfxemUn
lxvAdvrtElCDTeMIsUhOxW6c+r9ytX4Xt990jJVY65CDkyzhLy8aVAywJJiUn9Z2PDAaGaNSkUJD
hZwtzvcyr4/UUa+gsW/opDbAmt/XlRc9UCvs3Pyvct1j4DE/4uiYEBX1cLC8LHlM/elVktMMPaYb
XkRWPZokHJXWDXP7i+W58HlMRCrFugmM/jmXDFxYLHhp+eP7M8UcU34nq2/bRJLxJLzX3CMbcWVZ
CIvUdFmBrMYJgfd9y75pNsLs4E0dIy3C4EV+bC3vJq/Kju96pj3/pSku48KAec3HtG3INu2lR4gK
VXdU/mTKfWTsyFPCmesVzETSLI2hih5R7WIurivWzlOdoagOzTvimN8RkrL4CZ146lHvkW9+aC3j
Rncu8QB58ID0wdz6y/LLsuw510160ysI+ZVHaHuRP7m6V1FvSG519atK+gVpzq+esRwTs3+wuXBh
FN96JfjANHTI/yJpuL8GwwfDq2oYZSoWmruEH6LbUt403rJtK97iiiTLKnPwH9tvbeHcunZ6YXRz
VZNap6K8xg49kOQKxMNlOh5a2ElE1HCbb8E7EnDRb/WScU8TC+Q0c3UOUIuFktE9y7WO4WSnqfso
WPKZv/nABjfxV5K0G0L5ahPDU90HBxf3+HmZzeQYcJ8GhfXmyUnscwizTqsBHul8W+ZGHmnL9GNC
lILYQR/2QBYgg7b+2NRuvrdHS+ya1LmzEtZy80JUKqHdfPdTbcXGiprUmZgzs98qPGBunuvvZ+Nh
FXb4zJqvQpYsfxJLVISDZQ+iL0ICEqW870RNDJZPWzVmHf6FAUUV8w9Xu3jgcuet71pwv9qdItCd
1XnQ6AGL4N8wTyM1oDB3IjPxsRvOhZjnf7n0z43rP1FkjAdFVlhQPpuLd6fmIj805rtmgBlLCICx
4WgMb4pQIfDi4qVokXZYU+yn3bqj+Ct25EXcoh4l+SLfZRWtYzeJp3laGYuOH2XijTE/a6+b4FYw
IfWIdomMIgGn7vW3TkgEdW1pEX8Mvf+lWc1I4VU7aTOdGSf7JmvxqySKPb9FPiLS09vFJKQilaQD
owFgUmDX5///gc8JwFVREsQ00s1g2OYBSVPoKQsVzJtrA90yqV/C+dQV7r9xJg5+NqrnAKu1FDiH
fDXcynZ5K0ty5eGMh+yxFVsiiiTWzSiR7RtzKeS909D2JSpIGUOsIHUAnulF3Ba9/icbgZLNZStG
UGqZa3tjWh20aKJwsKD8JPa8JzdcFdxBNbjgTc6YOUKcFgXtdKbZRVDfuD8tG3zsAUCN8x+dX9XV
JdsFi4TS3rJOkM3k3iMfWymXYMKQ8CSnYhZNX8Nh/NNa/ken612Yr3fU7TsGFmyK2YabZnUJWSJI
TNNsxmPqkYORoYGV5hMIZabcA8w3Gu1TpcObPMV1sUzJU9dbEQ6d69ZuPRTrNPD+9jyWiK7JqN40
xpW+gQMd7XAeEZVtQgXDaagr2v2rkc4CgcrwiZIbc/AOQO2ns1QXVfgAm1u+IyNd4Kl5N0FCQFA2
AUBKd4u7bnHkQ2rwSRP1kquW02XgaiF3TIBcMzbDjZB84L8C1AS+De1g4F0j7rntp0swdjdBy445
7dK3xOvfjQDPON2FIfaBNT/a6/A8rv2xzdSzFs5BMlmBCFWh/DVhBdE+4RaUJRzg5qaBZYeQiL1K
71L0yFNZIw/0KvfFL+hBzS+Fbl2hXIm6/FsI/9/IxgCpoXGgeyRDgRmpKC0jthcCv0Cyyar4zPOl
2BmlVtQfxNRoy2aiygbB7ZdrmH39bRgZaabr29oj/ejFeqkzhJUeGAVhTdvU4nMngPmGpCNjg+Kd
AzBFJIRyDSkFngTyF6NiCG9za0iZqoBMKyyGyS1nEDj/9xFSRNzZdHzVVaiXOW4kJW1ICe4diMJ1
4zL7WzbyXzw/B8uaXiZFEIcKSmpYA9i/Sk7CeZfsQS3PoJTpmp1R40ZwgwVtgb/cCt+Mh1DepJLG
XpUNWugmZP+GFsExu8ccaXNVL4xnglpt2PS9euRYdMtNlnpnGGHFRvKck0rDHqvBP4bSVCWS9RBb
ei7+5ThkaAyKp7Bt38euv3VHNKTXwq/t2p/CHknF8e6vj3oyFSR/TJyp9PNvXI9JaHwGCvE6qvjN
FIYPeQ6YMrA+KWluk64i+tPMSQkK6bE94qvk+A7rjP9ENxEPQ8/lgjTUyGOLIyLTAzI/1vhNQsTR
oji+Es4iM8D+Ppdf/dm+T5WDi/9Ax/k9e/oDzXE2oUwHJw5ToxO3pTQDOheOU2BuG3xorH4lK6r+
A2DvdxmivR5yzk5gE+glHoLBesqK+UUir2PqcFcnRIlni7730a6k81ljk+GhYHKZdkz44s7lxAdL
L3ZOvb66mn47nZ/WHChIYeHTqNBkx6mzbjWS3dYZaIxIBNrIYLz4oeKVllW4YXW6q7sJijbD7ij3
OK8z7tIhvXNEsfUMaR08fBVUMj+ptTSUBpSItVEc7Tp9dP30bmYkZnjqRXWo1kgEexk7eWqG+fPq
92xL7FvdbPtsHr+AGY9RKK/54WsFpG1Z3w3JlZCvGC9ESMoXDWA8QrNPcBIO9dUjPKNUKX6BC3PM
IZBATLKvcTsNZQdMD+f01sM5V2AowdpJSu+a0pd6B54QuDvsC7pk3A5gqdEhbJh7bdBXPTrY9Qwr
TDeej2TJRXKZX41fOgz4s98IPaYULIidbID1Uyd7FGXU9Bt/kOuhhE1bN/0TuUdHv8eIlTawbsjN
/iSE4+AYJhPUkkyE8W3y2CNLgLWquziWOnUSsSbN9Kz518jyQyccOwtowEQZn4ntfyRMxWJL2B+4
Qw8ziKODIdRNtdqfZqb+eRkeHlZ2n2uY3oYNVl7rCvcIxAIhZlDYvfPn2pb1TeCwZE8Cvfdl80qM
Xq+CPy80mB0Hzd65lu2ZsO/HabmxJ4H1ASXhIl+L+dp/pK+jtx5g7ESpLXQ8zUh3kjC7a/gUoW5H
g6ue5rm8YSB/tDP1J1S+brg6kd3iwdfZwZ+LO3j7FHFtcm7MAgE47vAiS+96Pz8kkNiZNt7CX32i
HvsNDTIN0MW6BbkzXjIeMDmgPOF3zSaDbCrjt0/LJ2N0EFlZr65QH1r5UV53/d4XY3oQ2a0sRYSP
iQWxVPe9DVsvo7ErLObhhus++QyKWXKZkWOa5/+do3na/2UkhKHxyC+MKf44q71aiS0Lmm+8IiXz
sanYGlZX7laq6twqr1B3Hm3qq5+UN4OkXEiEDZ7ztUCa5Cs03+aIIXhhU1RjiLkO69vE/jLnoIl0
xng7QwYfZVLPu0R+YY+9MfyBrZVtvfmU+xsRQvKAPQ9UeytCbd2MLvKOIVwPTYrNsmbwutHstUqX
4xb2IX86Op2wCv8JlmuD+KdWnn/bKU8QkON8mL7SsvpzLPtoTciccWxHSRvX87xd09/Uyr0P/CpZ
PHjGhZf41uWoOpWVSSPsJteRquZCYfkyWpR0y/DhSFRLQ6MwyyOOZscSjZLOPs+JpSTcj/xPYOiy
yyhWljeeeLkxp+Xd8OXBkuWv5RSfKrVQbcGBDFLOI7Ub6s5m8KBYlVnLyc1JXZ2mg+Ouz07q7IKG
0Ir8XBYEPNyriu8z0N0XR9QLSte3gFnelKintNZ/bUMZid2b8gEJbZr61d7LC+NMnPnDGvQfYTjt
/Y5cb9PpP7IcsYXuWHg3o7dgQ4Zx6TLL9Bf/M5vfkrX8ZduUn0dVo7TcFna/nm2/nvn7NSJ20Ctu
RwOzvv3p09W6lX42s+KhNVQS9dukv+GqIsXPIrkaTSs5iWrbSnpvLgQERKnJJ1wx3WsHHeeI3ObV
Rczg9a/y+sx4FkLfIkd1nYQHe9HHUm/TmVxGsz8Bq7r1iUcWA4iHcV0PYvq3zstNn5F+nMESnMjw
0xoG6ODvWjKurauNeQprBDJsHIAfgU3NCx+jlTkPeOvrOMDAGRXKsxk0Mi9qOyqOkGIsso31T61D
G7fzbIGLxX9azJj8HHPsogEhsrmC11/dNTtb0KxNONeM15rtVCAgCrrOP0JeKDYE0uXB0S2zPioA
I3DzhTmObDMSXkBdq919PHu2ExEPxL43K35wV6U3Wof3hN7c94QVJWH7qwrcRD5YS6Z0OBzZPUXT
sMx7p3ReWUcy50+pqMPZ+x41z7fEKzwOFoOeesa8bOuKVT6CN3AfCoorY+oSrHSEBlxETNZxSCUL
a9FRwlFACxtQ1jqmhLjdo0pdmCAWVcujXGT1YblmowLM2lRy8Jm6KYR6U3bQHpkZvQBCZpB5sJWB
/K699NHi9cTgkpUn5k47y9a7jvUotRm3TOGcDGxDxFKIEdu+/SCrg9NzRibqLy/dNyOx2fT8uQXk
s/q1wwwMLclk0hNOPABDya8I3rTVKKA9f4yKujJo40aiKHODoXnw7tks8ROGmWjy/hFp9tl7Fvq0
QO0X98NLViaHopAc2vyUaaEpqZ46t38FfmturZ4IoxaypekH6Ln9EG8WPZgtATAoRu82DhsJGzKu
V07n9nOiTqtsLqqMZxnc0sVJjHCXEC4Cb+KiG7DJBueWbhPSNq8DFp0FB6/hTeVsJg5TWFvN5gBc
ye10PQLrpqBydexvz6rAVvNIt3VxoMgs95pRwcbtmIhW2BR2dreQg86Klr/hh7RS1s1LGe7bYvmP
vTNZjltpt+sT5Q30zbSqUH2xp0hxghBFCU2iSwCJ7um9wBP2+a8HdnjuwWGIFKUjkqjMr9l77dee
gSZhguJuWoL7pu9+K+JclhoHmPTBBlY1PoJhQTGotfvGzteilV5eU1xrT0gcdPUexGVCoLSFEwNA
E3STiCGzyShxo3xTvdaSfwkCMuzvvlD4OEyQwrpSpCsypyyptNq4pIPqSVwd+7E5tCn4pRhFX1D6
7p57eiOctth3Dau8QOdmNC5sFjPJxWazOzbZpk1iqCLDU2+OXzFZndPfiP6ioFdv36Sg/w/P/L/C
M/+P6Mzbr+LXmP0nTMl0+QP/wJRs979C0wssw2X6bdmGA6voH2SmTXYCgFfK5NC1TetfXqYI/8v2
fPhGDggvy1p/9b+AmcL0/2v93P8HftL6p/+D/hiYICnMlZFpWhDxgbL/b5hMRIwaDzEKnnSmYrHp
m15EUAxHu5psNKoBCA8ERvc10ILv38xoO4nGnnelk4nbv2+YkItb5uJilYx2t//+BkoecUsDlk82
cQpHvzPu5jyxjwy4BBHz9Z1WC5QSd3w3Wsc7doph6fe7hRKkxEsTtKDqvBeO+r0W5fSeSvwsvl44
vDp59/1Q/7ewkP+kYUIm/e8wT74hK3sUZZ1v2A6c82D9hv0HN7TmFra5ylgWKvGaMvK6APWrIVAU
EF5WLR4bUeYgXQrReJaPymnZQgwpVi27HiH15/eLdLHgDdlpzIc3kC708n7+RwkEugzxInBaakOA
JTCQMOOyLj5QXrzmSJgwLxvPM9M7jk8oO9Vf1SU59waSBz2HjxoHGHPmndW4cAuW5RTmTFIoDzR2
Ofcxt+130auCaS0dibQ94jBrpjYTG5g8ytoVdWksO/wc6Os0nebAtkSvgsYZ0KROKF08DyIJrT9z
56U4um7HxL8puyh3ugoFsT4BMTks0Ek2pVxxP0q/gC9cdl12C/EaLCG0Rrew5bUhmGhMmd87fRHF
wbzLswC/hHMaYr5wQNFkOgqsSAYJE/rSmha+/oKdoUDSNKcBkHVNf5SZyDQRpMDJq9DFxqNPGDuN
BKkRKUrGnSmSL4x1fHadMZVorhazB6di89BiysbDQX9DCg+gufjei8VvDskt1gag+/csgc95XiSR
7UpWosV9XfMkujNo8vnMGh8gafcw9whhMjkbu9rcaZslrizAR3NnlzFXODbRqjJDBuuQpQioP5MG
iYAV1QvTMX3ySyZkBaI+OHlHTCXyCsdg0yC3QbFIdLwpF3fD/pitD4lgWNN+m9ibBFVVhPpwNfGw
z29N93VcSywMYbSDiwuUZySXYYwFo80Y0wZqsCKGleKGZgRtd9PY/cA+P74lHTqtXAyMn9CdCzUl
VBksWzgPuFozOBYx/7/KQcAf99aTP4t7lxj6DZoSDUMKBSym2Tu7nKOswcjfe0/mOp9dcvOHX6Y7
HRfXfLQhD/AkTLohkhSqeNq0T2ESo+/tuasxbN3gzhoU3VgOHayc29lyUWBjQeQAuTSaISNyPR6/
wRy2rUKvl/onKbuTY8/73rXvRWDIR39Ut47LE8teOEfUdxAZxzyqPGf4qaZwu+BbdJgYEYaub/k4
s2qWuct4ZYO/j6gi02REs/TXjNT6BUZS0EBkRWh27yzmFA118VXY3ZqeKqhU6xiDoXkak/AJNVey
yVDBzUF7rCyg7sxhvnwQoBs1ZsspsNXLsNJhHYwuVXglXQQ8Voig1QAFht4GnTc9DNFiI1V7eKPX
f8ShUmHEyl6ZpCEJ42EapL0pXOjxRt08emOz74JdmvXvfgYbNy0us0ESAZ4nMl0Ql5GuSYB3mjLb
ADKBIYsxRAJ1p0cKWoCqqpsmjmiHmIkdnGQyzpYQd4Qcfwq/FoAtsfXnQX11WmpW6S8AYrTxw0xx
W/CPugXz+Kyn/D7xMYm4Xj/wz7ZYhxB15swvUlhksDpywdQTA5/tGQRBTqOLIrlbR2Av8Psr63ep
m4sVG3/HktW6q41bizhqHII9f1dyRo3pHI2Ml/s4AWXHscZIJvmFqDI8t9b4m5VDeMhs97Ea4TW3
Y5WBszB9WvMGhr8qUWvZbhNf8GbGF8xi1dEcqhvax/ACt8RevyH/83ehQaDTFkwivz85rCqHHwTF
Gaqxetw5hUtlif1px86zvpZWUl/d9VeeA7UrcYH3GXb3s3bn6tSOEj4bcXr7uPHRwDqfBMBjAs/C
/SBemqTnnkqAA81AP4gT4VfY/CldwTM4pmVG3x/6943PJjzohXeox3mFYSV3QZb1twULSOJZ1ovR
cdzrUk3n73fpqetoiVMDTC6/C6HntS5ssliCCsVZrayXuivbm85odtf3Wno2RkfVxrJC86VfcTf9
FBMoxzxlP2TGpzcgG2L0WkXIjKqzCTDl/P2rf981cYGeM0wMOynQTlA/0OMBqG+QLh5qoZ7bjkeQ
vbx7XsjwTerO/ROkyYcsB5qswMojZKr9zfZJ9/Ak5Tekr/ZYTHgJ88zhwkyXuznNN6BkvG3pBc1b
3Ifv7Crrv53eQa7HtVl+WVmF+gWY3/NkuPXeypR3mSuvuho1qQ3piL3J5pUCrRT0AoS68MvVdxPT
lL/9aPwmcWT8UdZpGtVx0pzzKT6hMdFn4hmbg45n+USe4M5p7N9L1/rXwEMDJwMszA4AMXx82WZk
m/VkZgw/ZCwIWp02jVavaOGsFzzlrO5yshIZRWJv7p3lRjxiQmCtdedJnMNBIbK7EFV4BCzAf+5D
yDiZmVkfKf/XCR1U0EyvnIbqY/oMXSRVdqm/Zj9/w2j4NCXkIRpFgGAzFyibut/tFBaPVTYTpTP6
4lKANThbfuIdPPB3CJQMfSC9z9s6BUnw3A5LVGXeg+x1pLq8/jXMWLuLeDH3k+RhnhILCAwooEhM
vvsuFAMPnNW/+WGiXYRb8NhkDOnZtItd2AeEyaHKmshluQucu5r11MGuTrk/zvz4+UaZok92U4tC
x7E791wsI8piTN0bPeEJLckCJAAoCR7AMowQCkoAwgLJrdfIbCcKi02GmQe75COAS/OwlHO6d63U
usO2QHpr1vxNpQhg0jRql77hmWLeCcBpW0wzkJGlwwMpZsSQhV+cltyzz2WcOWe68GYr9fhWduJn
Z9Pybmzk8+fUzRDqEYTVFMRjURA+odRQyvZutaxfx7FqXpJmItpvZ1SivWua/k5N+Fnz6S/EmVdB
EUkLLMjzCZmmlhxlvuWNl/R30vUCcwPcbXtsEDb4sXP0huYH2+H+SnfNIZKcyflol20Xr569YmL5
gVlzQi54mUIktPXUbvmnWwZ5eV4rmV/W8I1H5fTkdY73I5kWB+ZtBZvP28Ik7a5y6ufMBaasi69g
CbrD4HTvhZcQpJIjjbVGa3k2A3aLE5oIDXxp31mLvpvLVQpImLTnYtRXHvsziwn+6N9hALLv2wJa
MhbRYy0FjUAioyL0TAws7RRVSYYecBKcxo+TxeOBKF2/JCORLB167JArNIzL5oGVNWdDmTybhZHc
l1M470Guwvj0VHA33gLtEyhYxM+JcHJuG3JCgn4kqIziDI75O17L4RyDg37Eg/RmuSFqwrV4Rvli
3H+/GQrnFrZNciqcT1jKQUsZYL30gO2AYmQhOdcZO9YxplmvEYuC92YqFrRXTVjKSY/5Vfb8vDA+
YEnsSK5nqMZmMe3YuCIDfMZfzLZqDH4mM6mwiMX08/ebzKf9DjKwdYwfBM5tGOzWMzHHb7kl7IfE
RTI0LeDDnCWLGjn1D6XvqOciZf1rTIWKWvTRTyuZdRb9Yzqbm3Ko82tSMuRm8tHdeXnz6aSCKRp/
NiaCIcKhFu4k1MJzLhg0s1PzH+v1ja2qhYwk8LXezE1CG5YfeaDHWywGJgUB+3uEnypKiuFCeOJd
4fj9a2BTbeVZ+p7wHbq4Xo1/aTKS99Qc2p2TGeS+rL8rNKHpTGafg6mYHtB+v39/lteUzkELau7E
IAloTlBMD2t2abxml2IJkUkFtXF9x8Ex6hPpdh6wNN+MbCxuooQbXka6TvObtX7g+6NY58xx8/1Z
yjGJoAqY5//7+R6ZEtDk1k//53PqGVjRiDjj+2P//Pb33/zvn8kAl5rY8y/fH/Lj2boE5KomOYVX
23v+pVnffL8LB5RZOqzCdhd0gDu+f+f7c1L22kSGr3/GsfPgn09vNS9bofpp9/1FGpim5jaZr6Es
iHH9/liJ9RHcuv/Pb/TPLnSwBwWK9AFYeHxJrWqNfK8evt+IvpGbya7T00jgW54E/WtZudhkYHp9
vzdIy34J5oMCXzZtw/KGrGkArlnrV58pWBpmVIq+/5QBqXhmPY9RIXAev98zy3reMmgej9/vOpzf
J2/FuCXr5w7DMD+D2JEZ7ROoGICDbtHfeKVg2Qji4NNiAKWW4clfMIrm1SkxDWBccLQmnoa6Ec5G
kqoEcKj8aFnxqtZ+rrXzmKacPHkC1sK22FM1JhzgxFhVij1dNDon4843uw/DTW40/Mcmtd7hMzg4
PdO7fGwhNm46HGy46/9AKwaiosBB+F3FiRvH595y1p21waQ07NDjrBocI043nsMjRNFw1ixgNz3/
SgPj5mGR+WmowwHVbSGwWqiTEowU2RMhou3LUz9ZdtSbIRM+Lfz9ZGKUTivCAMR8MIz0vspe4KDb
UR4DvlUN9KR8Md7JX/6ri5oTU8dnX6urdIeeIxexLtDWC1NmRrZj+Axin91myZGQ9OMpHtEScUaP
rbVEft97UZuYD26G6GgYjee+Oht998Stc9Lu+OaXxhcTiU+ChNCSZyHtk4mRckpOUx1E2DP3M9iM
q6GKg+gRZEqiJqJ0hjxkmyUde0a2tBj2SawvCqvBrvVhT6ON22F4ii+t3e9wGE9RZuS/vksfk9xf
5P/dKwuHj0BJ1IDgALISZ7b0xBAVCXAVQHUoOd23paaIEBS6aAqLjWqkjmK53PnTF3Fp70NMvzMz
IooXkhyMyHDTaLRx0IfmT7syvpaBzcLDbKI4zIPmHKbth+mDSmhLPEpy+WPl9R+RDV9e076a3YQy
s753Tf2Hyem+b6nb+7B+BQL2M0G7vtRgq6ByortT5W7w9BPZTMUxpPwmdAywTgpiGADJujaVBGog
lowrKCEN63ZO1WjseKptPX3EMvtKklHw2PrH3HAOwMLPpuIV0hP+icifzSP3ClbCK/89LQmTFZwS
J21o1IPdO7HFF5VgLErS+dLLlbaMEXuTmJl7cqnojZFToHIeQoA4h8HIngqLCbwRsyxp++oeAgN2
beMz6euPBT3twVAMCfCFjKQzJG85WMyt66OvzDSb95fBodVshAr27nLg2R0uI23NBdFzsC810ocs
iwvqB+T5pp/+LUUIma5iWqx5GTbgscpJ/WHaBcEkr6lM+0pFTe7/NLzsRjgg7DnHn1Gsop+xpd6H
+sknYvENclll2tmhNeOvpJDv2awfILROO0521Bt+unWTl5SpVQP1F/VzW/ClqnjvAkjdatEBfIOP
mcr0nh1jH/kGoMwg4JVUdsan1VPeNtMqTDqLvvYejBl6oWPxczKwcafSuvGU/jVVexZNNUB7IGe5
cNHaZx1TuNoptyxH/2BcHbVoGU0hzWvl78YQioHV3hvI+ZIVRlAmCUVe7IbFuC/kg2EQTp2WP6lz
/6rQVTu3Dp+K+IgCxHlsNMpWQLQRZAGkKS1bChUXr6lanp3AD6JMU+bSDuKhwsk9IzePAqnbg55b
OjGnuAi7v1+J20wAxK1YNUkithQbXBXZS/5qY2zeNfW8Vu4piXtkN4DBHAsPGDwaf05BSMROj6k+
PRJdl1yKZdgurPp1Wd0DtdLQ6JvkIGrv6tYCIyhaa6PtTZwHE5l/2ngw+9A/VFPzN4Amw31BvUW6
HoU7njE/sX+MfF2mA6AcvzzgswZJeMhKjTOapbXb8pWVLjImBFaNz1oY/vzz6qutnQ+Sts0zCr70
UWbOvd9DNSnxNAI27rZw2OrHlgDEzSK6J1nBKPBmYI5i55TgD40W7VeDd3VbjGe4SC2M0eJKo2bt
HRiu+wq/wH4af5YuLiOzqt/CobvqiWsjGL0fRuE+I3tY0G8GwDMXa5MyrkW1OUKPnFKEqEpuSWC0
1uAMtbfCB5dB9gCya2faROeETiEZrjZ/VY66Ha3Evmyt4FmiPLdM98WFRg8Qon4CjJDtcGqiXBlJ
V0HaZSvJyxRMK5oRPKWe1fxANMAdGsTnhqB4D20Km+QKDc4mcNUUhZMmALvK7hg9fHR8BOLFAK6N
6h2RcIfpqSVVHjktT33B5ekzWWN3uQxjv+/6wd90GIuIagxBbdp8azuO0RJvFXrkIprEj9wfkvNo
wkwQYrw3XPUiU2SnMsESqePlx9g9y8nyISKE1d5kB0X4+YKeiOtDEclDZunN8egZZkQEOqmH7WxA
v+wl5YdHhb+A6cRjYp1YQ+7yUVk7E4EheihGW1T+jKhFd46bgelaYzzlnvfasYgqeZT3U4VwajaY
kTg4by0HT9RkeDdAB+md0XQvC+pUJrj+odX0NG2Xr9V9iMDfrbndNTzaxexpjdX9EnavNXCvnRnU
Dicmire0JHBFQzhW0zGtoG5iUTrNCns7RrEPIZdPe0EYG6TuCZZYiX02gF2QTZzCzOySICB9VKbo
I0BujGbx0Hnzc2/hM5We9ZgTd7WdctO4+OPO0529V6tbwFRleBSe/1KW+znvh8ceo/+EqtUYg+RY
5CfkvAN6eEPuMQztU9BGW+0gAQnb9K7E67lZQwINe+VuBlN97ZfkLSzFjz4njSlHut0b05vvdw5B
R+qNINQPhmyYhmT2MhVdtc+055yM9s0R6MeqDIk1jKntLL1PJq4bMQiF2ZFvPpTFczyMT/40qmNK
0OvR1W17V6x/MdND9HA8BrNJVSNyxl+mm+5tZPV5wYvGoxMaMDccDL3ygqrg1cyxTJSz89MlSOeB
F16s3HCXa4xgYWjtcc8d88Z4LGLQl6VNxtccNJ/acpklws4thhVnCUEiLDwCBKwvoge7TWL0J9ii
6QE//x0HUXrTbfekkNMwAxV4nImtSsJrWuZfI3vyqGnNR282XpF3Q5GuC1axnMlbcpj8vUlQ6wY1
KfN9XIms9R8nEnpAGfPoYAIu8MNlNPo+Zzyb64cs/BBw3EidnHbj4ID2HzBS5hJwAlxH5RNvxR3+
MNQMHAxmJlWGAqCqwhZqAEolUCKvPWlQGzKRXNYq/dR/hQGq9xiaO2Dn6aesOuO2SP+X56W/7Tne
SMRd3vIBT+ixm3GoIjV587EUbJvFPNQ6vTcWqv/M5YGfu/YeLSzqj9T7TWcAC+VSp04WiVDMO8jS
G3+yvxqSYHd4eIrthJG85unnEGkAeDnGz24MGbWYH+1AXqpdo4NrJeqK1tBnR3veJh6lc6yG/GbP
voHd2X5hpM0cmqO+SNEOBDjYvebXEEDXYQEVwiSSzfxIYX10AB4dg4bSoFCv1URVJRamd0i28CjD
gGR2XO4z06L4wXbN2Nit0LQ51UcbtmSXKE/suqTJcbDGh2bgrjDoUHfOQuPhT2kNbcRhZinlfYAR
SKDO0ZVxP6Pa4sLe2Wqy31gxsk0Sa7mccN17PtuYvdX1bBs88XdJVkofI0LJDGi3BJzRmH1hwUgb
gk030KfGLteapjQKscpygXXtsOcA63mZYoZzRH4zwXBcmiE7OtRkUWX5eq/qepN9EZ8039SQ/hmD
un80ErKxnCDqEAkyGV5/Qgi+6QuvyonTSAFU2TmfU/ijzdbRkdW1HBzR1LYUudKcULLqz7Q2yl1j
u9nWoRXo134qXRcEdWXd+YJJAbZT/ANgkKQaAfxnhCqBNtMIa7cps0P0D78YV7hoihjhO8ZTl6+o
qGK0TxmTSMDUbSTpB9idqYNc1THL3AOYLOQtH3CLlWAqubigVpQivtYJIk2vWYljM2eXkbL1s+pk
Tz4KHpHW9eCs4IANzQ4/G0XkJrAnwFLVdY5zkuYc4hgA0X3ERAKXtZ2d6yI9V5zmIu71uW2ydGMH
ZbnDLR7u/FU7L+DV6prNWU08T0pKcdQisA3b4g7Vye37+fVJV0EIDPFcpcjBCy6YxvxrNJhE3de5
pgIUc1BFwjbUoXD7V6LcEPYYyckK/U9rjF8aXwVRko+v9cJrNahKtL6T85Qlo3kzyxKZkXWy62SI
2oVFDELflbNvPC2ufCzgrh7blSFaVv5nMoevRQ4DwnUrNkHA1e3+UElxnQ3qWlhWmSNfZumbjPYg
9sVL/p6PK9JkwqRbBgkDqAb0DpqtAtCS+6uM2z9l5t6Jpv9Ew24/WDWqKmANxm6qMRgVTFGHAbLg
BOQtzF6yYAwALwzeFiEN3vwftmEXdyTC7lJb/Q0r7p08tsDzlYfEQCltclRY2QoTHNWjb1yVQqbf
BCrbu8byohRWtUECcMqTL0IO1B16sGgK7d9Ni52ATq45mZ8jtvOmXz6XwXPIHwH20g75T5pKfJ4D
pivPw/lctHyDbJKNMTkT58osYxH9Gz32p63MiMU2oHvLneC1w+Fv6+EXYgEGmqioHeVlJAdi8iK3
EuYZoIje4ecXuzMuKQLsty0dzXayi1uVwcB1Dag0kzGE5+83A3dY7IHwNvF5O4s622HQ75f8B1c+
pMBxtWGV5jM8IuZqbDz9QHsopjERS53cN6nxvnhERSI1PPjO8qkJivPy25wY8pwV/QeowouCgYPj
8eAwqkN3k/zMB4mtpcGiIPkCWLv+rubulpezOLULRkMbACwY9sekmgs4Z2gwa87NcOqDbeYT6Zmx
vlscFrNTfKwJwtPES5JBxSOSJyjd8jB5n9PJPhhdA+ciAVDoW8iqUzAjmjc4uZ9D298HMdohHRhf
jAmOzurIAO36mpgTtzGYg8CfyOjp1x8TiWwcu/cB3R03O+MD11xusEmarRB4K7rW2xQkjXsmzWMQ
HMOljKhEYTqI8U2yjgodvoaxdD5soJTbIK9eJfsdh73DIe1L5xS33k+77trzCJ/Fs7ssWsV8sJ/S
93Z6FYx17rsqTx+ylG1eWMDdpv2jQyTLabTHJzIaMdJUmH6MU+kNT8sy/q1Yuml68mhMxq/WH1aV
tYxwFfEX0J5UNetz6cOwqVv6PiT0Y6Qt76Fareo+J8VYeivqPycGkw6jo3/fQ/5qWEeE7Bt5suK4
JikUn7FPIvsGhs8psGJmu4SHhOZwnMzmt+cuxlEOYQqdBgU9maCyt/60oSInTNk7mjX3WJoAFxO3
zXZTpz60naCUnvpsF/A1L2Zxr0LiEMYetUzos4rx4S32JC9oFZ/yCSLWqEMGKyFHigzu0i6fAK1j
BW9D84YHlcZ/WGRUmcxQvdiHfYTDzQL09mscWUvfj2PdvturDoXLlPQK1iRjMESG0MemzoE2L5UR
FWp8NpmVFhIqey8vrYCiaCqfxO6A7+bQmiCTCbdgI88kq8L6OQT3clDNptnaI6Yst8KVIrlUns2k
+5HRmZ7Yk847bTBMSNhIXivz78BdAYbNey9Kj3iC4TUdqHQlbpcWvrRKuJ2J0omyBH9Xo7n/3OUd
cQBMZJh2557lgjchmwhcC5OE/u2NLiwW63N0kvFYIMQkFYl0tFLjia7H7pfqVHYsOvPCYfLhxu7r
0pAhiUrkQnIZOSMK0w7nBjdbSavOlfgaBOXF7z9I8GTwie418cppy3hqlyNw2Co3kHtUKVeZJgbi
iBQxnsf0MKRRb9JBb8PJD64lw5dpQpRkkK62tcLhUPvYsjNpUuYT/DkPhbdvjBk/VGzfhVaYnhaY
b2lRP1lVUly7uv8ZTuha7TL0zmil2S4nbTRZFnTSElV21tQahOJxMLv6IuSAZDdkbUFyS/qOMdbJ
5NUJGkQDhNH7wPPR5zeQNZzkXOVMT1xkkG7GqrOj3oDUqc90tvmWIUywsQ3QAgx5H4p2zK459Tqt
hbPJjFEfbUnNn8/4LCxneOl8meyWQrQHCWUwQs2Zb9VY3awETA0smGeianqCh3BPsE87ks/2Q3Z5
Sb5M8ZmVfU56B5fYPLNd19mNXvgxyRYRcenRetqsCwyt2LDta4HOfnBNQlEbeZOhfyUscDu43Zui
FWmo5GsCFRbLw5nRLUevVq8EpINqw4lqM8a0WcQhByrtc15Pr0aAi8AdKP7mACkmu7m9PQD2o4ZE
jROmBxBPf3MRPqGgnZ9tBPpl2ofb2Mc07LHGLwuVRShQF874HsK23CI1s1e9EzUpE7/tUGqFd37o
b0lTfZR0YUjv6Y8XT42cn0MCtjZOQdBcArTBx2Qwbnoe3hB3PsYqjA/gxjpYFX+K0Wx4UrqNN7H8
DMWTJwOeXxaTqFApzQsIytKqLjCEcAJY0qGY8KJQ2AoDI/kk/sBkuzCD+zrzPociZVCVAyLQbBqp
bTrrsaBvZF+RgG0OwHSBjj22OBmKRkSFAS4djd6LPRVI5SdS74QXgrDjbxnDVlDY5PuV+VEsxcXL
zZM7EQ1KK8Cw1VzTNzTLgIXiQLDwyUSRfnaJvs4o0jt64zuUNQBABM70nChUwqhus6QiqoGUAPYd
zZ01eizdJUGwuf9kezbBx0b+nDcciV2i9DZ1u73p+s49r7QPP8MvAcGOH3dCqOGwMOUzENY1Dovn
H0GMk4gMKVY1dKsXPrhcnIUtrA6O0g8OVsO43/VLfnBhsGKoHNK56p9N7Z46OOKRUVh/R2Fsa8rQ
HeMTiUHQVbQQTriXgVPeGLHYRzma90NWFftZkuqTapXvKydfqefdnVsmX9PiD/tFBsdREJkEaTdD
KpG8wSf9kDQaUU65ulvTPGaLEL6mg5eXMYLAlfK3mivE8LODX4UnbmuYM/FNQxkNBZBJz3a/SvDm
UEhhn9sPhrVkx1I+tkFnXxFCRqARe4jRMCvYVpmbFArWHa+yL21j6Fsky/gpoQ1oXMpQqen/fDM+
wDBw2PVShnnyEifyHsI8u5zS3VeA2YDE4FDAhfTHZiLKBDHfceiBXpocEgbYypL8N+oeEABMEiY5
LtIgMAkA22FcNXYIOa5vLtp4Qv6E7s8hsqPtzs3ALdM2rLTRXD3AViIUKE1MXmrNQY3kbnoJTUi2
0vFRe23ShBkoeh0iF2pmC6XyvLMrxENh72fdg7nBPtPPsfcwOAaGIUPutGKuSXAgBhK/2U3jDGqn
lW8A9ZUzMD0y+F/bLmJC5g8gXTrQtMO2y1r0nRW9AzIGlIWc47hrGQczuraH/Ec9GjdoRqZYhigr
luDADyp7dAX52gK/O4ksIHDntHmOBdDDoj8sMcuoOZ6HjTFY73FSP01oh8i/VVFh+S96kSQThB/d
kpCCnYVMUPRyZoJUO+rUywHmrVPx2vZ8Z5u4ya98MjibrVe5mgR8w4uZd3QnMWX7kIXWeRnApEgE
8/hgqP4dLW65F2JLWoAB1EtHfBPgyLqTy77Xxg6zR0JrFL4v04mAjL9KLT88OLOHHiVBU2IoA2C8
ik9zDGUyjNIsr+mI8uc0VvCa9CROpegvHWhf3Q3mcakGKtakeAIwCjlFxx2+do+w+NT5mdjYdNAx
Y//+hF647CgMH2ybulj7hcM1RERDA4XJNNyLaNXLqBWmi+6XO1s/Hf0ONJ2Hu0cQaLOzpn+3gYaU
5ZOaIWck5OhtRE7dGA/qFi4fHeUV7gIjPJio5kxmX9CO/K8GH+9swVH2Mr2v7eJ5sJtfFYo5oZoT
xw82bMNU+9bX9OCmYe/6WT5oADtcRwXr6qFi/BF2+3aV1A/FtMvJO9wuQz2eLLvawxtFXVCYP2xx
BawKXdljQBK4/V+T0jNUVn7qJvfQIgqBrk5caMPkoTV/xwvQ/YyeYF1CB3g+eP7yo08TtzUH41dJ
emQ1hvJoTQyrDWZx5VgEEZUNBCknPPFSHpUpIi/lAW6NA8i97jlVAiXIZCsaVH7kEN/jc2noI3Wg
4hI8B8zReT4GlihoSDQMIhaaDx3EcDD0DFQCL8Zwj7MuGL5aBykL3xgU3PdxXWSHGiKPhN0x9owa
U3lXWkuzszijAb19TD73U+s899xcBXIKAH+UGWDi2C1WFkzJkqQR4YCu86LU74AlAPVtXPLHO+yY
3N1yr1kKFxQ+G3x8Cyk+y4cemYbMfIU7C70qpI5lu8Cs2SdlBRtCdY8tkDAgQdmtmKyrBgzX2ro+
z6v3L8CwwyuY7NwefpLPCnMEn0UkwZPpVq+WhwuzC8az31/tAUVLpmRxDuz+vcVFi8PQe86tdp+a
FHTJGAKxS1lY/O6Wsdv7NPGbGqrvkbb0ahY5+7+bcGPgBWzGsVNzthu+fYwJVDLw6vpGgmEGtMYA
oxNmtPWhsHgQhIMdY8p7Ksr0huke4zauGUqbhutn052FC1TcT1uLOXVzmkNosQTwlZfQ5X5kgnuF
Mi/OYUOeEI3QTvQhSXfmn0rvgokiJvD1oRHVY4b08yCaxT1Z6KWIkZqitGie4CfTzTDgsgfUi15a
nXw5IlHHk75ZoASjlJ3PdZ2tAkP32FvMzczyOcewnCJ2OKOj+Iv8AdBcV3t7H5nOYZ6oN+GxVk9e
Ja56YMBOSN+bCljwpOz5txNMZTtr5w1+9h40nLFli7JEXYGUzGvwL7tcl51wox6N/P9g7zyWK2ey
9foumuMGkPADTY439LZYEwSLrAKQsAmTME+vlVRIcSVNpLkGXdHdvynDQyBz7+9biwUM/4kJLyVd
clEDL88ubc4Abxu61g1hZ/EbTKrcYTCkvTsTLpvi6Tlr+wdrVc+UnVhgud5Xz64BqGO+i9vliqnm
qfIpK7t4yepo5FUQj7/HhUtm4u65lxMOG/yvLulfQtd7W2Jd7lnM7X1Q2F7FlYs7PFFA0HJcvTkC
CmOdOGWWDSCAivAGStGmCYbHNVtvUmdpiKThgqwAPdSsUc6lG/1JGHsG5pa4tD5zJ0YPQZLfejNv
vGzmWyiPwo1MM6RbPG30Er8UTufsoeUdB7c4L2UUbtlqcvIhachQxasV7z1iU1br2GiFPEhEHY66
OVYDDBOsogFVZY7m7TloSUHJvNG7XEcgLCdoEanBIKtYdmx/pxc5/nIbtLyF4+Opd5u/sxtR8htz
4007rUUn7mC9rx1Wa9bKFfYTOlsLoyS+VFVEgtN99cbIJ4OXn6SHrqiT3GfH9IFlBtwVhwM+rDZi
tX5/rWT5bcURNcHU3C0dQKAL67EUay2p4j+9PlNDKzcbO+GFXExiPlYzUHLV/VnE9E6Ac7yaeS+0
zX9J4o+XQQ9fIOw4KCTjsPck1L9lyKeNWsQvN9DHUqSIIhvuOMHAEMN2nA6MHimbn60gjhPsH25x
KW1xo9ECROskd6Jy260DJ5HzIqsA0c2oMfzvzo8fmYk+llKyifOdo6olzI2RVRLdD/LJ1u7/V6v+
b2z1nO3/U13n/7DVU63634pV/O3/vVjl/YfwWCDGkedFJMEcX/yPYpXlCP6aCOw4DsNQCOpX/9NS
b2pWfTMO2X/9L479H44f+2jpfSj0rheG/y+tqpBrwf/Sq/JDHsox5xxP0AsNI881NaP/VCPC6Qyq
uQImq6HODA7zmiiOz5bm+m94Xm2TfBSNFR7tddsSYIGghNMrDUeEwdkfSWC25d28F1V8XmuWJtiz
KCCTMMAkS9x3eelaAlaIHfda4vST2SQO7Ez3kID+lFVcnHWUfJBSGo4k4tczlu2sNNVk2T0yx69J
szhPneXt15Wls2QytA8B2Owye6QqMXNGoYy/DDwOO2mRYcve8ZOIo6JGthmd/AvbM+ouMZSHVjNR
nO15Ps1e/G8ewNZjxRm8OLy1V7t7DrDq8u7BS6SILgbU8VPPXFeZKeK/oVIF2SxoAIWnhQ//em0B
QoRK7dWYfBbVc0gEWo3RBxJ3LknBOB/n8VfcprcUZkF1TKbDTv8pySekgR4LB3CpU3rWRJ+4s2J3
Ljnu2TV50s7+p5vwqbGX3x535SoNg006R8egIbAdjMNzTQmur5EnCO9pIa7MarvZ2ao79GV3tgQb
Myke8qYojk393IHvLyvEqYQbwTFO86OvSKFpuvrKUZ9ePNAaWXlvtmW555F+K4KRwJREfNm4F3hl
82VJ7A24zd9R3H3VSXtOmuWsWGNDMixPczaSTmqrj4og5Iacvcs5o7tR1fgyG984mKbFmv8sHpi2
BmRonnZcMIhMpERMF8AjrblwZwnpqnoy2h02RvvFtGbXmrSSZkbv5GR/UXLabEuaguDIctszRiMR
vr44WpK33qBAISHWEcCONXctrGBkNmzITCPAPAA+kZ/LU+lFvHLTpoKpcYpz57aEDBXiqQAYg112
As51mCzf2gYeEL0EBti6ULod//WMwOGIVPNLO3Ok8nB02WF8ytYYiH1bveroVq+kFkqXYEPgD4qD
SnkXjmDMaASvuFCH9YzvjVWelR3tulw2w653jnrJY1gn1kH1A7p18k6ulzFGyPSd7ZeMxTUp/DXx
/rqA1zfEycq8iI82SuVdWcuHlX3IwPtm7y/6A+lPeiGQv+U6/1FHn51VOFx3R++AboVyWsakkUfM
TTw1L7NJ1oh6uc/0uW/8dzG/dRnbi8mpSQrT0WHAM3MITTioIDyjphluvEkThneXN2H0zPGQEtKI
rfMi2z2VSHBZgCsL9mYUJVeaVhyapEjvy5EFaebcUHm6Voammrtv8UiDamyssx+Xv901qSjqtDdp
eaB+TeCDRJhNGyuXA5uLVXM2+UuVgsxrALi77G46SY2r7cf7sZ3fGyv+bOikMPpie4cdDKUdA5RQ
rcPBZWaDUIabWOTc91a070R/J/IhPcf81XHJzgPrQQa29i2uCsIw9dHp1AfETIFxqvmdlsO1Ca1f
QxGcaGBSZzd9elbdsuAqgfh+g1oZpEUUfcw52mrGCxIEwCEe5hexqieNeA0HBWVuC4CDnT25KWio
wNXODiEPRPMgMVt8yjPDmhHOC29ywfWCqX6VVgM1HIbokyTuxNQbnkkQ3yuNJysr//lAONdyfbL7
4G0cgbQWUdufLAqLwsCIGp0/pFn2NmhAMY3LAThhCev7KDOpYdJ/vE49ElqenBw5QNp2/dVJOMEy
FIKICvjUV7eOTL7miB0ye0UxRa+RYuIV8Z00O/IV0m61U0CwNxM5yJFm16Ct4yySk1fr28wm0WPU
OEQTmzeY+LFkKcuQFGlQdMwqh2W4hZFoEEx+wH3smimkngHbeMGULdb0M2fHLxpCP3TAjqGa3+IY
MM6an2d/8GisnYekry/t7EcmHrqjne8yeHTyTe5xHwkJxTZYW48dUYNo8HoiEmAhp7rzNpY7N3se
VJ8CNsmpqMI7X8TsHFwSVnYLKJO399mp1zNCcrlrIC1ce9/+lQ4MhxRTpo2KLOpjtCgrJzyF8RHc
mMvJmveZ8vw9eQZCFMxZPZbKm6VxwBizvGwQ5tVYYd0MynZGTGOdA7FbEFtaIzmmOn3lUWkEHeKk
obAWrT7n+WOV2H8HTnHswpQ4LNEDuHRWSsHM+LNPjVcyJXnw7Dn9h+tkvDkNFfgtJaLqc1DcFjZO
lCV1nnVOs0yKz9Ar3V3aDh9NrvxDGxPNmtLo3SI4uFu75pIwW9JavrDBYSm2pve2AQ/Kzn+ZK8Im
7UJlcJ5ijIKwJbpYPtSskDbr5LGGy16K3uO2bKcz+9IviN+J5CK4DO2T57Z056CwMeeGzFFq615G
4iFJWVlG1l2jUQ/1wP5YjdLpHEo6wYLL+Snnm8YVvrOzBeM329GfzkCfr+DiAkNmOlqTt7c1uOjI
ScF4+lzmRPVrdpAK13nJxMoY4IT03+cwuap1NzF0ZyEyvDFCuCou1ioBm524pL0mw7ILUSOlKwuf
6XuIeWLOdXeBuOJuMC+dujjiXugykAmW3zOgPLJIJRFem/lgkV2akPAYQNzunnCQUvB/B2lvkwnW
FD5CAh8/ND6wfHUz3mopOebb1d4pm5dxhuCnQPklM7VzyH7sJU99+r4A/MsN+S80xP52SD8CQwXs
qgkutZvW1//+g5/RVhXjO0Gfiu27urUNYdACNZgb5mBb+je1z4FN51l1MJCSKIn/kL3BngTYUstN
uva3UAltfEZutO1nJkBZcsu6/hiV3GJmOX04gfNOaPHZkSYCBR8xgJMYwUukZMz1gmXngV/CroCp
SH3ffi01mMXOFcPeqiKHegkQxsb5JfMuPwnojHHxMtH1qA20sfHDZ/BrV/7/3yOz9p7CEVsTQI+D
QT6WsB+HqfxD6ry8FgYLGawdg8kxeHdm7Ce9FVT7DD85mTWeffiNMVxBhw0xidp1H1+GUj5UPjFk
yIPfohpogjVF8hKrx0DGJNHRq3V4qPb5ivyVrn/CYQ3Rd812dQ3KnWvgl7RG79Bx2Ie1TCWfkZ7H
EJPLIeseyhnj2tSE4Y4/CrkFwQWDxbWOil8OAl/7WEzee2S+SwyOMzBgzrAiVp+Q8YHcjmQ8JwUc
sU7JM2rAWvKFEybJ2pUtaG8FIKyI9WVqApK5aQ0UdGFprWfSNusWxRcyTW+LgoJIJzxRL+aNoSCM
Foa0Ki6ZAY/Cu3pqpXe7VO77PPnnGQXngbPedwOzdDbw0grBUqi67iB9ku5Yy986SKc+xFPStxoT
AhDUuLr1DBTVctRDCCW1h5YKgId5vf7bGYxqMCkmEZBV4Sfw2GnnA8wd6+rNNm2Q5W8nwLGSM3qY
fwCtkFr5IJ2SdPG2QcXv3KeLEOvol78SJ2IkSHRnaiCBUrfdxAx5PYa1FBYESHcIeHHAtH8KH6N/
YTemgP9II4asXni1Mqzs7NNsYLPLX6qdRLAMhLaxvBs7OJFnIM8zwt80uNoWbq1CCqgrQD/wbMGl
bUf2kFDzjsoO3lIGqRs/q26njlU8QQUCyKBqDSRXdu8xzFw68WTUgOi60HQzv32aB/uG8FGfycex
JQZ62xOPyeDwIq56nAyY1zaI3mPM3AOMin+OR+tvDMeXKwi/Ssi+fY6YC9Lvmuq3YHEe4zr8Wpqv
yGn464EYtjVT09AtnnsC04uBB8dQhIkFeRuaRnrHWhkig/+XVPs/dg/yIMoZqIvD9kLyx8Z+buPp
7CLZfYQQnkb4xaHjvAwGaMzL78sfnNsoKsJN5jl3jMGgA0CTrqEhz1CRO+jICZNWH1oyH8r3GXqy
4NuLZNlnx6KLK2C5TbVgFarvLbjLqJC/V/hyCTxmmxHZ1tMtr5LsZvWIAVQZ+bauBK3F5IV6RckA
ZHK8B/lAOzPYkZ645PQrdx3idV7Sy8M0OL8VkOkKbjO3vxF0tJTpnVjy67oGhMsMXbqeeBoF9oNn
zTHfKCkjyvp5AEjth8m7PVIR8KGB1+xVt35NuSTiz2KtII7nSAv54BfPYoEmxYD5fVk+pRYHn2Ns
qd1tEjWvNojsFFS2ckvBylNRTu+CpyazoQR3zrkxhO2e78R9m9sU5Z3zmgP3KsFxqxocH2jHrRvx
2Mgn/9lugmOtufrQt7qEMcErJvPYMZMJwAQZXooeuIhItEatWMEDgYcE99bxJQbirnhoNN+LH9wA
UVt22iRmMIc4rHuvg6GNx+bi5gAgN6H3zQySfAVNDsIf6sCalvslU/c2qd/BgWPOT7yLDNncA3Hu
dLDOoYtwhLR2Zfe69O+2IaJ3xPU7BCLBzDyWQgQoz20W6QWkINfhEKw67r2Pfmibg+ITuwkDLoeJ
3bh7qK4XxV54N6KJ2oZfJAe6I/PQWydj1Nt3zF3THIYsfOEz7CM+zMVy78STu616xz+Spu5Vx9he
Tt+r8Nm5c6SCqnHyC76UTlqX+wY9klz64CLaP/RiydjzdqKNfSS2kjDvT/9psPSc4Xeh4dTrkDVE
MlM8Z3GxN2ySR8IY2aHjK3rNHcquAfl6ouwTZmau+QgonpgtGqZhIrZSVsSM2TKoiHdK7aZfHay+
I7CmYlsOIejqjDLeOsSY0jjHtPw+AfIDOeOuLPlOV3Pu7DMbbj8ZcvYltMf8euU73ND9IWWR1zXA
/+5pMfz/ChGAQghAljzbaOMI0MYW4BlvQG8MAoNxCYjXhGA0j+rK2uVOX1PyI/dSpm+4/Hhqd8xu
uj7Z9giO9kKuXxHngjLPq3usvZz8apYQOc29CsWBZ1wH9sA2YTb+A9+YELRxIljGjmChScC/trPb
KGbzBbkcjwL5To9XEieYFskCS2mucsa70CJgcBExBD9GhmgvjaFhMa6GMCrfxoJwJQPQaR+kjKh7
43YYjOXBtjUfC2+5zrJ/KdOGy769LYJL19ScBnh0QOsQ4LS7SxmGvxZMEsYoUTZsqDsl9+j6aixS
0LYqj+qcMh9Dn42BcVOMP5YKGB0ZvFj6wQFhNEwW2jgt7PwFxWdthj2AStOeJWV3wEZGrUQBJJeB
nE6KBGlYmeGvVHywQswo8zydJ897Thpm8m411DvVEhXyRiC29WL5OwjSBJkcvBx4KEgHGlfHbKwd
jBrI2tp8kIzRIyUq7dVjxT5g+qiN9SN1GBbk2KVJ7NdP2rhBBmMJydGFpL8huS1Pi7GIzJp34+zp
rxDByGBMI0z95j3rlRpdAB4SOTHRVy1uEruFUQ878TdlnvgSm658+htnGjtoYzbpUJx0HCsC4zzJ
7AnBkw5gDfCLjYr3jLMVJ12fClVvdHg5JxZ39vCoxJSfK8u7rhN/4DaPVCAy3p78lp9h0BunFXT5
5BBb5VGOKpC4j7G2tOhbFqNxMT6XGLFLEObXrLSPqbTki7v6JfFFm3V2Wb+3iYMXxrahPK7g23Lr
lNh9eeQj/p7JUR7rDpi6v4pPne3KUORb34r+uh2BXTZxn4i/3kRl/HLOcawFgGa1cI1fsv6cXrn4
B7s+oKNAzmzb8v2MSaUlnRZ+9+FwSAu7PP/MddzwM7Q9VvcJPxSlBlyAwKi3JfQLtzp1wR/wB+Oh
inhrRcEvXnlc0vJkPqd8ipg7eXdk2tX54ObRZ9jM5dZ3AeYtLi6fHlIeLCf9xPZhmxnfT8SoKo+9
wyioKFlmGy2MHWjkgn4oCZJGonriSYDyIxYzezF+4sg8lDitv2XdkzsBHPB6dV5VW514T1LXR060
IClCQMTParxFyhiMekfc9yiN+oC1ZTMKQq88STItwmOL4qEyJqTYOJFAG6hdYzxJAa0eYnwNL2wQ
t9xo+Vi7xqwUiVOBaEnZGJdm1EvaOJjYrHDDMl4mPuYKxCSupkZAf2EjbhxOTYrNyc9gWqTG8MSV
5RyhfIJQUl9zJFCOsUElxgtVm38dO9LpoTTWKDd+c4xFSqKTytFKrbYD3jV0t6ExTjVcROdU3/rG
RdWv7itz5c+xw1Jl1byUEfwBuzUOK3BSfwpjtRrQW2WB+BoC9QdVxCFEf8UBtd+32UNfj9Ne++px
yslAwE7ot6nFxS8myAXA0Ew+x2dtDFtFVJ5t49yiPt+dOpdUJDYu4XIIa5fqjW/lu6Fcsqsu9Rbm
yGBr/wBb9AZd6bgPjOUrAYVkuinFnjYJQMWiu3a1D/e3IPjoWRmqC2yjWZYcOYL8Kjxw0GM/PPR8
U6FMZuIeQGT1jHmM72fwO3Qca2MlE5wmeJvuE+MrI9BU7LwIh1m8/p0J6bCS53EujeZMGOMZ+T1Y
Uj8WNONDqxGjtcaQpjkSZiOCaLwp487L5H0ytiQY7HPk5dM16Ptz6GfNrm057HZU8JiOZMcWq3Zr
/GxybOXB61t2pbjbMthVFvAsLEtWiOeRYoIxvcm+55KI/I0Yzb9U9RQ5qPxsph4mIgP9bWqccY2x
x3Xh9DYhywBhak4c7nOMaG51Mc7xUcejpU+AC5yDsniDhmTARvai5Jvy195lkhM4cckuA96IxGrX
LfKdRCg8Wk61hTHfrRIHXowMLzRWPAZt0dU1pjyOxAvWr+bTg9DIDtbQihJ1THQLs9+AjiZruoFS
zSQ6Id+uyF/ENt0NBH2lF9OpmAHwc2Xfxamx+A3G5/dj9jOOP4ghHVxKrudEC0H2MNSbFe3DEcqv
CsRbw6OSAQbeQJfH6WhMgoNCB0ONjoM01njgFp7EOsjd0nCFfevE4ea4Rg0wdWMpjNBKyRBvIbHI
YMeV0yXj7H4EDjsPUrAX7TwMttNR2+jV84qTYnXJfXa8bzZ9YCI0ozgMaXSUo589lP0j3YsAqw1R
XmLVFUPOve74fHi908Jp8+t9D/cDYA0frz7MD+7i6x2+Xba0UXCfhcuDv8pTHHgWi/R8ffIG19qK
viIBTNK6ikK2NRl963pVyGqFuh8a7ymZY++W0K19Q9PkT9ISX+ldDt62B4FYOwduzO7WY9JyFgn0
MYaQvZtD2bQ0AdK1sp/s3NYMBDhkDrZHm9WKjlorZgNOH9Gom74aBvSbAPTeAyFusTX73EMPaZko
lUYxGKXBQ28THkM4/73OlTyN/Q0+MZvjeSWP0mGijyUre2TAPd2VBJ+aGYFq31X0XbSaTv46P2sY
DRux2v6xjgXnMKmMgZeVjxGYBs1aHyGH37kWA/cimy7gGVoyFH50bZbhoxXUfqxwfF0c4T7bnGa5
0N50lY7vJh63bO7j4ASR623lgj2Vgob9Kp7Ewv2RpbbFoqqud4jlXzSTlMc0dQAwLO3TWlJooGkG
Xs2CxEoqrnheXfgj5TRdyso+BmpxjnVjtfvULan50bVbmpxK0IClsrI5yvRTq3hx2VQMFQ+2vOM3
YzXJvnCB4QfKvg6wCOZmV6RD9fjzAw8bSoVLbh3mLwJ7FKZDWdKStMh/2UO29Rp5LtEy3+Z9stOp
o+8EpLNHgLMJ75cSRLZtGtRRfx3DiRM9c3HP5msV+vzDftmgAnf6y6rGu9VzCz654hhbNshakMoc
PaLhkZ+bmYPo6/MEhD/oGbvahX8FYe/dwDK5GaaZC4wbPRAcYjETTfL554cBDJBjZySFc2LjYwwB
G9lugaLU8Oj3cbkApsnLHCJe6G/7kp7SEj23RNtOoXDUHrGNORuI8FKTsis9/xLcZoC0biRHUm8u
DQs7Tik7BACmoQjxHOCAFosRYPAQAWqFDcNHJXqfYNTcYLKNbrrdQr39lkTvF8zY5lir+UCJG6VS
JNRu5C3RV/lpLuL1OGevXYFsaqBmsh3EOO8642T2k5opVwYvK889jSh+4Qocppdsoj9jzeMp5ohC
1AQRDVyf/jT4/kc98yinhfReu2NO2iKkn0XZnZhZDt4niEsA1Ny16wnFYQwqADkcuxz6rzxZXKCK
ZcsfD5eDo+GyQ7U/uT5AB8/Hp4zG4d3OU/0IJmK3ivrf2GflfQ4gknIh9V5IQGrnelQkxz4G6ld1
OwVk0Db+6RYR9TDWJFNHOn7JX2nAmAatSRBtbq/E1tujb4zWHO8PsvLqS5jZSD2m+ZKV5VdHfG+f
D3ep8WLPxpDd25gucqTZsbFnJ8ajrX6M2qv7TCSSsDKubb7ibOPQb8c+s+Im0vE+drxb4UTlLzfl
ip+Wi387tPNyYmZGzCpKtl7KMqmYkC6pxL8pfUbp7ESpsnWMssF0oGwg7jEBPVAMkJQxh2vjEO+N
TdwFITX1eidCPOOpMY4L4x53kZCHK/VfnOTcQF7SnqNCXx1dYy0H620c5gky89zGaj4av7mH6Lwy
xvPIuM9nY0FnK10c+4i2JpFX3upYXwOxpfzFiheJem9s6rpYf+V+8LfReNaLZT6vKEAu2RL8KeK6
4eYzEk4MaddqY2p3BRvhAnn7Yizuyk1GklAWLhU7/ROLjFZZHZ2clOFkpUsmJAUKuhVWSJ3yKwjX
pLnERXTvF2V0oE9B9CokLmt+GUzq8Y1Vssn3toXhdFyYKSce2xZqn5QUi/3sTBR/gwr7UAvfo3Rz
mgz/uGUpGAXRLsG7c2Z0/kLUnKGm4tSjrdAHW24AXhnYODbdkTMrpG+d3ugIboa12jllc7idHl5f
bnNEvyxzUVRc2S3rm+tNd3K19WHbzsNYpNiwczo8TggYvyq+l9K3jgFzm1xXmzGvYSmkguWBGa5H
ukAtu6Hy+BEMFuTBoPusIEXcWDa1OXYE+yBavsPUeuwpq+8WIFp2OHBFTOov7p5U3+DWjFPKUMD1
0Wmw78pZkl+VlfxOrDU0FZOJPw7n1PR0fC37pheDgMfXsDSRkDvplidbCVqQO3Tn7nqfLj8oyvzN
VeRfdeg6v+qE2994ZM7U30dBanYUlCFn+QrRsHxZXPCcvpvtRsxr1wHk/k2ooFrASTO74p7bEX0W
9t4dnd5imm/69R56Q3pGzRQfujltdnpc2F9motpHWfvI41nuF+Wqs5aBfT+1C5cL9DBZHU9XKpzv
dMMo+0cFKl6XN9YQgC/E42clRXCteMfgGeYd1dqEUX7O1jngzFMfjGc6jW9+f5mz9GGmtLDr2P/z
oCwcEiSpRuKeMFNv2ohEpK3EtZTURRMPRSNb36tiJAu2cDzXig9CHtGRtZpsD0ado25Rttepuvqz
HV8q6c5XaGAL/VYOzSGIWG9eMFc48ysvyI/UKtwDHorfiWbEg1Keu0bKirgjux2Fy/Xnh9qLOtLK
VfsuVsYmJa4VtrQXmb0KCVuy0Is03wkvaYEyPWNMwr2aH+CgvBYEbhjtrFzlF/vFI/pzbOz8e+Ly
vc8dutv8YV3dVgUdi8AGsSfL1W1BKptlXXDS/jpxzWNEVE3rZ8zR6dAFPBLmApB73etXgg8WtYvo
Me1WfVSNnR7mmCBHy/LmBsXXSB8vfimaiaMiWTmYBp13TWKGnuBOLwQ105vRTpyju6pHijMhmML5
I2N3Sy/O+YoH7xXKF99WMvwOat4NVIbibcXCj+YH/6ZGZNben1AcISwergttJcJHMTHXqYQisJAe
5yhPzSoQHYIANmq+v7TXmWjpGOqrRpTMTEva+z5lpT4tTKdcLb7mbE4PVhtgOhvK+1Ez+vZZMXNk
ye5//n3lCMIFFtW54TB7BAd4G8pW00+BXsTJO9qgd2qvYXdPBkZxG4rOVe9aF/SWVL8MwRI44smc
fC8sskYDaYZ6Cb6LUTAvXIQxfRmzmWWCdvEMG5BL4YKED+gshXjfap5VOC3mU4pgkknlzuc3fpGs
X1AENKQy6ZrC2Em5xqfD+Cn4DulUNnNb946ZWyPz1OPRTcqasbMV7sjQ1vzT/+MH7CDoqlmPHMf1
wzWVR93y8FrHmJCFoh9fD354TIbkqxq6I3/DbvBf3XUcjwSsyjLMbyKC+FmaEK5dmXhbyWdQDR9B
0TaUDBi1YiTKznHLGB4m7J3oePungp7pkHOjWPjzYzYCm5ePboZ9ci0uQWmSBCTMbJGovxBVkCyl
346KwlOfYzWS+C4JFU9PUcZlyaVwKANimCJwmMzxUwRJ8FpV8XBy9LX7+dxY8UwZw483I/HtiwPv
PxR0ARLHo7M3kZ2PPaZflPafQo/6Kk3bI6iEaqFjPtcvfPlRDXihZi3jIoqA1pzZ5akH7EGxrL1r
F6+/9YBr281wma0k4VNIykx5TXVLTtVljia7S4VSQ9YVg7lY3baul973CPJmNwmvRaJJcVUNYw1r
OHmeETAww2TtmMFPbknHw2nJthU9u32KYiKVOjR2TV4BBFgtLu2kqBqfdt3JKdz7FYgReVT9HCjr
BcEmfq++7xj5oSXg3LhwrmIl0sYPM88VQsk5v/JcPbVOOWMV9JY9nyz7FuU08hnRPiYBBRYd41+q
cqjgCx6tGy6HTzXAEi5Z0cB6iWGJAHe4XW1At141cJVPXXYFwXBkG/8mB7kQbJle0V9FiSiYI06Y
FQTAFWatLKslRQI5Mw+WXHtiameU9Q6uP/+qHIFDJB9eh37KWf2Xj2xceXVWzjlsY/voiK3XZv7O
bVnWdTSgF/7vjZtzGm0bBiLtmhwri4op7CS1CRl6XUAN0nfI+cR4sIY3ShGw4FftqwXm2siXEcDo
3yIcCIwvOjl2FjeNn38Of+/l57/BtkaGTd5eSbVcyojTz8jaX5bR09rRbGNzN5ExYBMOuivNLeZh
LJz3Fnl/HJk7tXK9tdsM93g2MheOopkSX+SdyhCLeZ+UCx87rzsNZh/iF37+4i8h+4ml97YAeN/C
ez4myckPe8IgFsUiZorcH6mKO57Doti0SkYmZqElL9NTvJI/BGX46XGG2kQsSzms8tb0EJCPYfEw
6CShaBHBkl/rS5Y6r5Uy2uLJLObZeiwZbfguXJZLYtGl75zsj9sNPH/ict0NXCNB3jLG90c5btOy
rk3QOdq2MXuUZQXrLuCU7IOt6NyKyBfJpEwGlJh+HuntZYqiRzu0iW1Zgbr8fH0TGgCI4w9+VsRb
iN5kwMxf85Q0TkpyrD9U4J//tvod30LEaoxyawY036CY8c8ZYMQD+oCDGpz7eOCZV698QQIuJLuW
jw6l3FadOe1sutxjNIuqdGfhJT20In/LEIxcdM6/zbPFyYVtdpkyh0ZrSaOmPswe+Ycy7b+XBd9e
0GuLbkzKII4TQE4OFIY0gvDC/g788DWrMeMNVBV4NMxcukLEi73VsUKvXso8Gw6W26yABPp3y+Jo
WxJxvcy6C9E4xR3sQbidRhB65xMZPgzW48jt+fzzdRq9orm048kn5bsv1+q7rFzcaOAudsND14bV
OeAPw/fymQzLaM6a2SPs9s7eD2yU0qJgetnwveFKKCgtwl7O6VtWe9apURWyUhbuXDyp1HvVTNwk
9N+4CvK/zA9gN8AUMNKEIcGL6OfLz8kEckAPOsctRgxzlOhwWTGKMr+lnx+aHj691wKar/iqMLcc
LmkvzT89HFkB8osfeROmaEOhvkc7l+I04xPRAh5xBesV4pg2w46LrTkYEyP9EBCeQBjeTXyKz0v2
utTZfMuoMtzF8+pwprT0nWyH6Oh447mAwOTUkXU7y5Us6cDJKY9HdceZduFx0a9gWZj3tEsLs4iO
Q1rczpXtXDyYU60KmzuecQcQRKDtrKFiTCT/ADc5+jCm75gg1MeQgNJGJopJT8UqyGzzTTIayI3V
3zpB+btvfXWy1zS+dUoZHH1r+a4ZNFynqaXsm5McWnxgv2iGCkS2RJ+Jwax2QVGUUc5dJsluV3F1
F4Up+zMqbzu2a+WVX99htdaUeof35FlhfEM2YOvWVKtawUChklQQ6WM1hzUuBsCS/rIBhzHftLQ1
ECsXd2zJe3JDtL3CrnxaB0S+zBZyAyh8It6E9DuljeZHNDc7QgpWtEBOdxmxp3uK8hG7fNJ6qqF9
Ok3Vc1FCpLFu4ojajl84rJ6gjjAJBQSTF/thAfEiu37ZTYI0yQDxPtTjjDtr/tOwx1cRNkC7p/PO
b4si/z7XkXqw/Pabjk+UaMK6lXOdYWedFVXj2zgQ9/wtX7mF9DFpDgNkkgq9ePkQMDFLOTcyPdiA
r9ybBnqIljTzTUpvxcbgdD4dr3YzRp3cdg44szB+Kjzes3ZQXXrhyCNh0+OsUiyXEvVBEOUAQCt4
T7+6hOlF5kCoka1X7ZooIMBkPbiclnd8PbNdnMjfo9Wy1eAnZLkqUO3oP7wK+ehafbtzmFyxOawY
U6j0Jm27Y1NCL5Q2OrrOC+/97BNKBG8tglu7WJALd6LXDEvLliQDo+hKbIex+lvY3WHW86eqo48h
F3+EZZ/rgG5gX3BNTXKIhJLArsefZ8Ccne0hGimW1RttRskiuJNLKyiiUTM5k/GpWWIUX8A2EBEA
N8VoRFiAywivUue7SEkorOKb1+bat9u8Iy+Z96ilVnRjHQn/1Wqvbk/9Xjm2ddDSZy6Y3QO6+dsE
jLvqiX3UGA2fBIToYdOSg3mQs4mQv9Jyl0nnTUGY5hHmSTRHLNhDTsqk7GDv/ze+zmu5cSXLol+E
CCQ8XukNSHn7glCVSvDeZAJfPwu8HVMTHd3zwhApSpRg0pyz99oinnvKRwaVfPEsCAfRtGJjjvaL
beKIw3QXuSjgwkZ/AJB+XEgmGybLcOMRI+qaxFqF2qmYkVJ6amOUCmfWBDpEYfzaeew1WdY9jnoQ
6SfHMn/1rv7mFc1XNPQw9UHbC2vvuN1rCCGTDT+0D9P544RsxFKJ3KEDKVINzVanODC3/UV3fHy9
CpW6hhqj1hvMpr/p6RXbDl3Xum+aPx6r572hjfeOb0MpKpMnH9sn2aGefoQk95wYYOs0pvE9Uuli
6xbcL5UHHtSFUMe+sAtkjgpxQnkRu3hkadVsM9yocbmu+4wMEN3atLWV7BLVPJE+JejKbaGP4Vcz
0arbHdYjmbjZXsly1yTZs7TnB4O7ktw3MKM0jDGZw+QKZi9+Fm44HuaYUDiqF0xJffQzZMR71epx
yvgRDOL+up1+VaVJgXj4oNsfE63CwCmWWz1/pXl7QqqYbVCQkF2YbN0QcywFz86Zj4YBnC1rdfj6
ISJTdA0uraUVTVY0UG25NQVgqbYAJ+NqbgfCObtY8K93rcW8YMHRPYlO7CiECAJPgVj73RLlzSUv
9IRAcFdWtCWsPSmz+8SufnQLXI8nSTIthLkmVCfZOrNCGkQRFoEGxVx3eLcNSuqDH7aok3qA/vr0
hRrVYBgBYKe9q8gibs0KcqaAurbf+9DuVywlQjdj8GkYo9BgwpnlP2ikvw1zG6F34aOAMTVa9izQ
6DE8pgJzfVrAL18u8NFu20uosoPjDeemd7cjdpbVbPBQJgKmscQjnJkEyiWqTvHvAddKxUxnrlRH
o5imYGabtGnzRVTu9IrCCK69ifxq9ABsQRJRNOfEaK9diwCltJst97CLv695QzhQHav0PNv2fQ5+
CkUSpx8IV+Gob/IavrRmUTw7zW8rdHY0PhhxIuMsm7zb1QrIuAvaQjcDlxXizgLJsCVbF4M2KkU9
pScTor4vIITF9T1GiQubDPhTy4keCwCslKNaGpJrf+i1HSCU/ZxEd6gHpw0DkZ1r8c4XC9g0N96n
tNt27LwhKVuFd6lSekA9RgN9tLa+pKldTK9tqiiHxvchqnnSP9gfMYS0Evy0HXG0dOmirtsL5R7k
SKVS+fbXNDsnqx0OoJKIYH2RowKRQJVnd1UeFXgKDe3atbiYwKGmRrKk8EDIJcWjZBUReufsc+x6
tFJ1fRIFZRu98AhvN4YLAqxxnxnxr4qSw07sexhPGxIvU2In6c47mHtb/73R1DlronoXqQxKp31H
IWuTcVBJnKU5B5OwhsgKFr0McwLwPBRNdjLvOIfAHQFm5+PU0kSYX0Zysc8CoddmrmykFeGjkXrw
xZMQtfu0jyj3HGXolsHo2RXTG/npxCgFxG6amyGPKW9mTJXwrSkKUYHHMYo7qXNabd1qYUyw29Rv
sBchFR4OuSagGDrUG0pdb1nR5sAVMDwjZYkcDouysPA69Tqm7ENQCl4dx6TjkmLKmOu2eOI+Q392
kkJ8tNKN1nHsPAyaCXlgIlnTzZBQ5WX2AdiBXzRubZXP22xCju7UCAlk7GxKkyo5kbfjRvZs64m4
wv7gVxvkiuduoa5w8aGi08r9HFO+RPeNRRw2AtQl1GJgvHBXouCBj7rOxUPJKWQX0xzzvhsPxmh8
xRxXhPiIjpD97Qa06QcpvvVRWodo8a3V8Fj4Nxkn3PRHi5trHcNVKAV5OXE5MbwkJ31Qw3ZGkbaK
msVITWGVzKjhoinU5nSVKNFTg10piox3tgf4qyTnaidxkF6bCQoPtYKRPKvfeMDgp2XNPvY9kzqy
TwJIWVGI6cWBfdhmBM18Dkcn6GrpAowoztkSDxuKDZQE9HT5fVH7/iXMzjLmUOE7KNb2YNsroxgv
aPgPaWUv1gEYX+jby72yGnLRlT4/OZF2nnAFfQgh870qDO5/VH3n0HRY3UfzMpokT6Cz7eu0gLpR
zMUf4xIRGqZ2TlA7g/1cQDwYzyKdOdIj1A+9JAQlnjFvuFblv5s0hVFoSRZJumbt6tQMyVmzt1Mu
p3ffN6GZYlHyPSxDTlp9IOn7nc+TA71a6+8HOD8U6R/aslYfyjPkxkftdsIqPSLHnmm0p799Nm4f
NILyY+NnsNpYZXp57J1t/muWYE5NQ0WVd/hbiFicu1+IGh8JAjDf1VQ8zopPiMxesvPjI2jzb6CO
lEgSZblvECJcpoorsqVxuTKoJF+igmQRPWKESBvSAkqp3PcE11jsFB/tcijYRBohwsDZE+UHuTa5
Lv6gczLvYjBmLvApzv/XWMtzSv7Vnq1ttC9VzDpTw+ONDHAjh6R/Duv2mBrFHhk0i+oc+UeU9m9u
blcHPyaAWC2f58+aWBuTss5SqHAzC4c+GAK7239nlYkNX00RDTtX0510qImV8wbSCsHQxI239Lcu
t68QAZGLktBNgCjZeST/FjE8tEF7TBCCfxohtLFcNqfSGvJDxgSxjZCir1wLVwbp3wcMN9lXR9MJ
ti5aINjIMPE0in5Fa1E91r4rJZO1ck63y2pk/A3slushqlkdVpKVpsaQHXNnzXzKPNbYIB0kSlgz
sPYM0JxC4J5mzekc5hwrNcl3ngp3ONRYL4z6sw/JK0SrD3g5/2rQhG/CBC6Yrkc++ZekqNUy7/Z0
/PUU/Wem/66bUJwT2OTY5rAQUidex9UhSwFmaJ7rbL2MZWdmDT9ItMajSR7myseItc06BuuqauG4
pnesoqOVRrBKwBxw8GX3JObk2sRpsk0FPhujJyO6KI1pHzK8qkj7bUiOgweU/oK8H1BeVRkXvCq0
7nI5ngb/VeMXaLkJZZuE1H08XBNjKBFmjNPZtT/bUlV3dZ+emQ12In3unQGApt8B6yJHvbOKZjeP
xBvSq0LvLuP6qqnAQZBupXX7pDykX1Z6LQFYbSlPNPfmIkQeWMl2Op9iJCSidfqUnMLCY71PvNwn
JUaKacCg/Kayzp7szPPUATP0jfoiGnLLjMnJHqLBeS4NzTuxT/xBRQB1GWvyuo17b+cCxEdGzMVF
QJhNzc4NHe2MVzlIp+QqSZY+AudMcE/ifHA7fcbEP7LwNvL2QMuMjXxX/IR59QWlDNKEBuS4mTiK
i/J7ncwENEZZS1bX0iDFrXLphN49Vk79DgEC7iFtrjP5YAcMxEhk/XLaiuXgLPjTp0GI10wv/U80
0QrKdV1eMmRl9777wK6ZpX0rnY+4AwJh97XJxtp8AeKy0R2UnqDHOPdqQfTYYos4rCXLVl+MRiVr
SDMG6TMTZZAl6s4Ztz2zrWu0aUB5amTmwAg35/Cl6+hRlEdPQkdKJV1cqwUWTiHxkGOuWCqxpRcZ
b5qZ0qMmQXgrWfy+aQbSINOFujXYL6KLUFIuC/06rra5N1iXOMwz5JP2iesP/ILxAtCFMrbitjZN
iis0oBULGD1yNvXkYSkgHImC5bLFd1nqaPWvpBMnu3etvSp1LIEyPyUmmdh58us21GaCH8/FvBQu
ybVw6itghOloJCyDbdlfwz4LP30L1gFeLrDHnYi2JefH73X2rjVlA6tv9iANomOG1BDdH/3pnqid
fUE/fInXCte6yQ5nsNjve5H+ZMUwYZruxckp0bA6giTosaFIl2uAc7eUP7QfrQLHlsUv5lSlVIUy
zK06GxaEsUy8oJjQDutvmhUyQ5SocioHyagoNeIPDf/NsdSbnQ97zRleWd0QLjn3p6mPHi1H/Yot
sqkdplfVslzvVcIytQAZUrHuJLbPgmvnPtoGJ53uEtQK1AIVmMYDosiEFmjbHuM+Q+VugNsd7CcD
66cChXlo9eIcEgHAgp7mEHk2H5pfPwjFokkux5gA9fTalF3/mGbNSxxy0i2NsdhIYg+4c70p7PA5
IZBoqy92Puxn2Cn6O1PQJLJQt9IMP7YCN2Wz6Be88JeX0aLOCXD8ABJ6ajvdfPYr3zuPI4u6oYEg
uUzYSkPq1bTWe+Szw5GWDnxjlEylXTVyD5Ej5eWEE2oLEKfRC3KdfMvckkrdHrKEdDDpguh1ZvEa
k+ExTdwGupLUpFvi1GqxsOTWnR0iE+4Zyhj+KTLm4ilN5uqROs7vEQLdgSmpWzWjSUQ6HhVKIvUm
FUwJSdoB4rALgjhkxc6GlGiD9MKISUKODUFxrpMFc0orPZm+u5yTNGm4oBPwy3NYP2gt6wY6kr9c
7zkm+/VtHu2nJgIK5hbFNaqSaN/ht/xAHw2UAJdVP2JxHEvrGQyItb69c2Iw0sdtOFCQuC2sUCNQ
iqs14KRYFd5b+WqPQ/WK0nOXqvmjbTm4FZAu1Bpf1jITjgB58GN33N/UCbiCTyFiWxoQ5tp0Te9g
jYk4M3RriEigGOn6+2SU7DynTN9WC3gtzEPxrv6Z5tv2qYgtiz0ZQ2FK6krNLRhjK/mwku4etVD5
lI2luvTOHMHGHvmDIoajgT4ZqVIZCsEhvLu9PxHAgrSpcg5t517KqXrSo5FQTttliV9ogbIvguDR
Dx0PDEEBLFk8SzNgqKI3d1DCYyUbpKQUgKr3MYrmp9JS1YeeMSwSP8PFYWjVR8nZ5KyhQUXNtAPj
y4SoBuPozmTvoDtFVj4yretFf5eY8bc+OOo+SZ36gTnqfainkPjZSdtOwkX4kUXaex1Zu4lq7jpr
wnZvTNZdwW4MjVI97KxqtCgw6+o9GybcqK1LDWsGf86trl30iNKtP33CoQjZGUKnC1mWmvxnH0Wp
U68a3RcLRU9A5lu91vM4+cgIFY98ciBL5QXU84YnEQ/3tztq1AWNLUVgZ9xX+Xum/fzzclTre8ui
tloPWP4yVth9mMV7s/U/CMJzKNn73VVSliJUKHQ+HCvO1mLO+0vWjeGjaJJ7dBRp1oJIL9nlTtYw
sXfn7+P2AbXeKYLqQObQxbY/pOq+4ST3rE/1hyQSM63odHhoNVTJVLF91CTvld7Q49JitEYY/56S
dH6qQ/1awVWaqkcyuKZDnbPY7czhqafZvOdykSQzzLu2pAZSyjkimJfFP0Iq/71/y2qnfYnGZs8B
RzjhxGhH6pQcl0kyCSdetJpRtV7H+RGtdfQgY/qZTTSnVyPXP8aoouPQ0oBJTbqAfhOz4xgYm7F6
jy36YMpSrw2ZPx5dcHxBI2c4RXI2OZODRNqj8WDTJbk9yI6W1X967fbdv9+4ve/va3+f/tfXbt+I
//eDbk//02t/f9V//bTbj/3/7/tPv/m/vnb7VX8/7e+v//9f+/sX3H7i9uZ/ew2nEKXDXpGSCnKW
JOdiYlhOtZMjKGhoCejLdi7jzRyVMqDWRAB1jpdf7/0xyGsrwkSyfAmSaflyljLAPIXVJi4OavmR
//Oe//Pl7VtRjXnTDckzvf1cLVyfQXuvaGifdRPL8VToqPIG8HkoS1BNGvHLIAwKMEv1gxbcwhmM
ME2PUxncXsNUXwa3p95MkF8Pb4OEBES6sx5NgTews1dSD7eURFWgnPqnlMgxTLMLdwDAfhPwTZSv
B/Zxqt3qTG15BYyH0n5k/ElkC701nKnMCEqrsZZLACTWdSIQUGQVljJnDmq0+fbocoNqx9GFy0ZC
M0duspk20/dudIDAWSb1kza9zFNmHAY/eSRupl6rCQTv0MRfofmLVDAM1DPQR8OOCdaYzz1gg00n
gJWFnbNVg2rxZAyIsqut1SH/KJcP53w5eIUWYQGbLlYiDhAqf4NJMd+gpOzISgPGG8JRHDXmdXqC
+pad9IedUPMxfXxUdoctEnSI2Wj9sFpXspwBMU/WEs59FrVS2zwMXw41+LptCLCHGlKzl3N/AbNu
gAlNvjsyEEKq+EXze1DYH6gnWaemB+U/2xFEmvRCUo5EMR4uelK2FO5QHPpUf2c41AOv0bHlxxrr
vpm0opG9RdI1m6ytWXCHp8GsiRWPvG+kV9vUUv6BaTRwrcHeuPQpMjaIYFOXUuR8AGL6ONQm2hsO
o845cgasm3QnKbCPgBQh/G2IvZP4QTR7nfTOPdC2M5q0dltmfYqgDl3hWEfIfqjgKVrfdFJB9Ixa
81RBLVqHPhVaO3EurABHVKvufpQYF3Q33sc6ESl55D7Pucf2wkQbRLOUyi4bwaUGgcKnaX9wGV8J
HI0OsWMehK4eAZmAaRiQUMV5fFWusFeNl3zmzURwLBL1ze2q7fteBYmOYgioKTJhYA07uxy+uLiQ
Zjv8kKDBr/ckPLRJCtHIY2NWVs7RnkFkR5kixadA1hmmrbkLuwU4xF94MVi1s9vhANsg9tdmJ1rS
TLqdgajj2I4bmMHYbW1swpabxBQr7ShIxLg16T1vPIpt7BTwE/LuJ6onqG3o9PBNRVjBkO3nNPry
Qw0EhyR6OXNzn4KC/qkI09BF556S5Q72aJSu62ShsXhiZaXlWfeJ9k4L6sxRzA17+//j1mKzcXue
94umV1LQg9DSAXXeetEn5jOOueV229YgCwCaxJM2EANiuX+aBim5jp2+U55cQ4jhjps5lewm7I1q
qLn1DRZuJlXrNLUgIUb/kNXiG7egsxmNODlyQRy7mppPyF65NanMmVavbedB3anKP4YOgOi8Qxjo
53rH0Ff2AVuZvcmd4dDo2TixZQYtOa1bGK2Kgqre0UBbDjpy54A/zdxVcfnjObIPsI40KxuiwE5S
SkFKRWaUNb9GFXDpVq/Otl6iUcjAx7N92MBB7LnR2ppRcuneuW+U+54qzOeUFjkf2tLHN0d9I6xR
p8O6JLDNtAmZZemi97KzqQNOSJxAOrQJTiF0eJ+Ia6uDpWsB1RCj7lrm6kUvqaCwx6GzwRtwpra5
tbxiQBmXqsAsHAnpId2Mtf8kYXGvwpnGi0PK4W2Ivw37kyBNBZR2xg6qBbczgCs7CwaciI3MJo0M
G918lgaWk9xXFsBcJKwNC1muBROhY+RpJjLn5gRwEyFGC9Ml1KIsSIvwsa/pgLNmJGduITYCSDtQ
53qXeUNU6UiLyPxlTymyAptagtTR0eUZvfTYSl+nCXNdsiQjONzYszcNa2oG2xJKzQpjgsDb3r9N
NclAKSx4Uy2iok9EyiANWkZZEC1vdQGNnvpWdrSG/nybFm8PWWkuaqbwn0nTdeYRdABT49933L5y
6+l3JZIvq+JONug+BuGEEVdzQQTdnvZsuIPbV7kn/aBStbNHFf7iW31Br9kKIWMbdzK0P/RGqoOt
DoZblOylQILKikNHRhQ5Dy1ePW52+0XTp1+tBFs1udrvOPa2RWrdhU32FGnggYg7AZXISNn4OtdQ
8oQOzOcPYTRL6UkkFhOxHnkHO+dybm3rwVPx69zFdIpMvwuG5WHSMZJrOkpUxS/KMEP0lQPTVZes
U/XnMm7SNQ7HeWsZ0kGxVj5HpvbmFv03FamXWsgtfeHo5IMtP3vZeh7Gn6WJtbfD6s2zUcJBOd7N
cvpVLBSQtjWdbQO+tsGviaqGxUVGyXYqFYUJAqdWiXlvpy40dsM4GcuEU1sjW9MUPkWVtODCqTUK
dNokGazCqE+2g1esfGDvMcZ35OQYdTtKbLsRHXuWlM/0qDG0azV49D6sg75SwJ/CbqMbuRNMy0OB
JHM12kW6nQ0ibpRXRDvYzbIUpNe5ncYWzySpm1Ir6WtiLUQ0Bs0Axc4hA468RZqZfZMFjjtnQaHV
6dHJzVOj+ssIh472E2FYIf2/gJU8kpCEFBVTXaay/dMs7tHbbxkkNZHaf749sRCDrUdWVAe6pde0
Y/pxWx9egf9UZ0AdnIUKTyO3TuMuSCazDRaXfDAq2zzZDjSX5TgbUzpR1tfxVIFCdXPsa2ClgShk
9bGhejrHUb0thAbZ7/eMffw8+nodtEha6FuJjZZQuKqX+0oK61l0EEosPzkTJeFbbBqmgiZbi04s
SJePBhSM5Usazw2hTVNlRyh7WGHo83L2U7KIQQ/NK39Sj+kcWVvDrGDr8ccvBdy+SoLbk9vD0GX9
hjxFLKHY4A5FmzyM5LdTMvPddUqo/T+j80g3pNFB0RkukX9cjjEjO6b3A3/luOqW44p9bBmtIkIl
Odu3yWuSWhEQW1MGVuZ26NxyTEVtTc7ObOzRQDbHyA0PkKCBjDr+vKEQBc17ik9Nag5BtTwYZXPG
7q0fGvpLeKNaJiAWL9hnvtt2nReI76h/IfuYYJH5qfUVDz7pzHBnWZCSDkWVm93+gut/GmcmXr9C
qaBm/6jQ5AdKwYYRSBFoyatNNsvsNMRBJie6chO7NzZo+F1RoFn2ZwxZ2tb0P45h7dEhsJ+1Gf1Y
OkNu15OgG/uLoVinQHbZ1AuEKS8gX6HUGzJcClF1Zzkg2eOk/45ZjphQYxEHRmRqLNsFf4pwGeaw
TPSweCwMRcHM5h9Jl11lo+/rWXst+MDg74MPyyEwWHuSkBQ+mgmkcFYUWKRDePVWP1SAdnPnSC42
bvr6UifaacoGKsV4fDERAJxJtZdOaSzawuakOtvaFrN8bIsEPVztBXFv3ZMr+Ck1MjybjrCKIT0h
lqVz59wVGKEPzMx6MCyLqrF4TZGornMIJ2wamPBvV3fieixTMEYfENQGAGjoxOfftY6nGMKHZ4cW
zT7ry5Z2vjci+EL+0B39ZN5EKGvXCB1YkNvhkT6FAGnof99+KbTZOrh9dZvZ/752e2oYbCUy1/nn
vWq5x27v+PsD//bz9XJ5VjsjhlLvi/y9lE61b+Jq2ml6It6bUn8z4Yw+eGPePMy183p72eotfVdb
OYv55V2Tlz/gRqwQWGX1fdFn37eX8doD5mAttwff0R48n6PXLx3QyOnkFV07RmETQ6JdmPJ6+8bf
7/beWUWddbm9FcYFex4WefYhFvHn33c5HSmEteVek6kyrhPez3WvtRTgl6dC9divPGfclGkork3R
llcBDH55An7EuN6+uj1oWKhSVJNgsCe402iUqNGgDS7NqzFM/3oYaJwfnBiNDTbPuR376+0Ntwcq
M+a1Aya5aVIwImWPNSe2PCgHo+tc8Ti8tN74nkYkw/hfIwawU5KVMJbRnNmZ8eLrOED01roUNrsd
HKSvf/fwt+IDej6WtD2ITYet26rpUTqXCQaNBPSh0bvdGZM+PdoCQF2//HrMN+1pEOhi//nKHBBC
zsSK3j7cpR8E/WdX5o/EAQDQbmt/43W6Ot0eJJMYUfVAM/3G90+LEoF9sr7vsTTRE2d1NSM+i8ok
QEQJYs6MyQsob4+Zgb62j93mRBTZNgPod2iXZ7eXvJJ214BSW+sdm1CxT3PxQxjuWJ9gh7GR9dsH
XxovLKCDWCDALZoCJ9ry1e2hNbvspCTIz/lYD5SEy7olnnURoXoFaHtEPIL00oHpIzKUewLGNAPI
HV/Hzv7DrjHGYFz+UYJNKxnVI+tTazhllMG3iWG8316iPOXhIOfkFKgo9jnE+5MaCncDfAjuyvLU
ZV2NELYA+YOLZ8lTpPgUqkQ/RL3a21OPzRZhcDfU7SamvofYDohCw1qDSQWsVOwsMXHLDzE44Lfn
RLSk8JjZaG/+axFnbpz3go75Vi06bmNoCLW9XSNRZV9sraWLBG5lmxLNy5nQuUKgbCcEJzmsfi03
Zn8wTjmfuzjwzLKsT4lHfJ1hqm1RNnTVl+PxzxFwXuoe8GlkzvmO5tfLWEM5uj24Wqj2EH5wOOI/
K1KEovgqX24n4PZAvmu/ywr9NbTjow0HGBlyy/42brjwDt1sXxyVpwckrVnF0+EhZxGISNR8i9T4
Cgq1292OJgv+6nQ72NA8yd2pcg+5tAi35DJCrzffQw8TqMqwhHAJ2+a+6kKG9gFH/1IY/FsZa4a8
AQMi3kLH/8krqoqWjya7BUJxIuFso0yqMyoKv0VWPN8+mg60dcy0/T9/x1L409u8m9fCH4dDgQzr
32plXU9Bm+o54ChRxWf9uzfUvIjpBzAStrlzNC2YK4IiUvidhSWO2eLNYTkKXCtO3ujEV6fbS/3y
FajgWjOfzRwbSpjZHxBT0A5maRnvZkaF21gw4G7Bf7f8o34K+IMGjnnklgWqoUdrH9ooOzsaI4kH
aVJGtbUOlSivE776qyl6nNNz4W6NNkF619ig4pGdUZxQpvbdm9TfExPlqp0aSP/T+mBCTP5h74nH
pw/c1oneU71/CWPf/cKM/ycbyfzyZxbiGDmZOYwJRNcMJzDt2UNpaIImNV3LikAczJ6J7wV6kxrX
TLHAn5YtBffV1neBlokw/dfD2E+/cjrhkJKgoMrOAyc2RdAHNPsrmsJnz4YxEk4qPsc6h9zKww9J
/YKwqT6kqvfR+YNzRM+4j9MwOdRlBHds7CVbXIbXU8RKZtWF7ARoC6OdJrklGX4onNCSCZdCxTPu
W4f7ewbUMQF2ph9JBhuUo4xGEwvrgzBw91OT/qoGTMDutNjmFXiPGYpmWPRYQCrSBRl7W8pUOLXy
ZNhHspDHKWzva07BbsAxs3Z1QDt+NCPZnv2TkRnA8cjj8W2fpBiK7uuKIIl1kvVgP6Ddsb48tUAt
juz8+dllwlh8umHNLwnzS9rlYm8hjL22rrdxbM24xpk7XBkzdtISoD/HARgc4oinGiQfFY3aW8Gn
MOk+zNg+UZB7Pzlx39ZY/O6iEUpParIfrZm+ijHhbwe0jXQ1owRI6EZqfhYjAk2WtASrGSCLx5Op
jag0wm+LlvgWSZCDsaQjmrzz9mgx45PK3mWBHpNMN7h8vWLZ39VfkaeWcMCHXocMxOLpDQ2h2k+k
9u1K5SvG3As465Tu8XCne7+waJmkqa4KbcG8UDnbJNDMSeTTtwO+vg0cfihOGUGGySf7GYTcJokj
3C243MDj1R1klJgohN5q30exNEfmSmA7JHrBwdSSz/QaBjeUzKU72XFnKVHftba+Z193pxFQgeBj
KY4oLs8p/pEWUQdj8wkwjxGRfqec452l96QvyDoKvIW75GA0Ntz4WFrziawpH1lQSqRVQVhrQtZq
mqRnqo6MpfHwiOuSKEkPgHqJm9gazBP+pmmXg1UrNDZslj3dAW8mU0OaQd0pZE2F/+q2Qp413znm
Qwd9ZIT50fjIyh3bSrcSS0utcAE2rvmMMOidkvZD1jhiH7kzYXEmLL/IsiElUlhvPKJVwpqbQgPC
SMwskYspCSia9coUgNg8p4A6axBAClYUFAhYPAz3plEQHIOkOhSFf67H8jT6dIhl5p3bLn4aqK6y
b0biF2XaOcsYHth+TJfRHSDHEJ0N3DGlJAYmYjck/qEz2oe+R4+m9Zh1pDjG6Bhg65JD1y4Ernwa
Drofn+kMdacsg82kWddcB13cIfr4qiL/yzSt8r4merJPO+RTxXD2O5OYE/KgLi7yiY1AjoqX0iVS
HHuF1/R/Wvgwq9INPShwKO9H8sV3oks+x3lw0f/aZZBlcX3oayqgKqLUoxc/c1a7FDANitXLn5EE
Mox/kyUJ0UIgCoedANyujl5IjQgQNRoATCL0IFVGrpA5hnTyQdhym9fsW8mKxo3Trxbq0R5QebGW
YVMD6Q3FShC/gjuDDmOGcoV/YifYoPIfN0TxeNeCNiWBPaV3mkb8s4WbIyIFb0yuMxFnZcBeMz7Y
lficBEMknN5oo3f6S9eN4uAVGTtJUjFp6IOd7La2x+RejiwzS89j01dRvIFt4xSJjkuirNfeaB/M
znmUg/xlZw40SgNQW0FlY6rTQzTCx85Qs6GTLbt9Xl6bwZIrP3PCS3zXc9idUntwATxz0yIVQuBB
KUblu46WxygppI3Djm+TtwoktBSzjn/P6/ZpGhM3hJnNk7+8ChQF/QV/sQWfGmqsqx73BOrcDF8h
kbtF2FwIjjZAtQz51vPlWwHtXWQtWAUOpz0YpKs3jrwj26S9Y5bKTMunBcFf15VZuTZpJewyhbvD
S7QPW3emwyTmH84F7r0Wu76gmb3idzLgLTzwBjXeNm5TsZNDe3KLdu/TPztS+KNVLwY4MAN+58Rf
WDbyoAlqaAL30j4jKMnBe41sGxhtrE5IplAFuDMNKNhlNYsnVzPHVSaXqCY7IwJcuQ95Uj9OjveK
hrslsnmBt1e0vVII18jE55TktAbdNDbFVwwIlz5ddv73smETRfH31Y/KLyQ42UZbSJiUxn0c5Ev/
+pfTLpQvCsWo3j6tvo53Gu5iji30XmlyXPqkgWLY+Hsg482l0IvDqJu7crAR6pHtieFlwUiZ+sUc
42dNv2sdzK9mBvt5ioAOzOi9GdkA+LGv4AwSx4CeHnxt39UQmFHMgpNecieRAN2H4H4z6ZfXsZA7
yvGKkX7W14PxGmFGYfYevmP01pQzFL1wfIHN/DuRYFzduX/RZie+WrK5sC1910LaR45p4qYVxhko
FOK1CAqvr/V3mPwxfVOVBhTKQq4g/1fG0bS2tOFF7yHvhsBRcs36pop1L30D+UgJIWGo12FuDecS
5P5bjyYvyv0LOZLyTQrnuW/eYhRp6xHfL1a16mNE60QbOz9EBlS90EJ6jDqTwNIecTUNGCyVpXOp
lUx3XtkehWleqIYQzOWhvJ0q7WIQLVUVzrc+O5iMQPuhTBkPwzjeNWg/ZPczG73Yij7bTSAmukVg
IhVbjtrRAqBkvxFGlkeVDCfglq+W07y5lbprjpO0n4vI47bIEwuju4FeqsDOkwx/HDcqTpHn/VAK
jYbunSkcCZCLPryINTaZ4kHK9N7lol71+vCVAlJc1em4GZzsjm2Ai+arRyOrN80OlOdd0+qQkuFt
IOzWaFahy69HA3+ZdiF2/mRRE7XMTq2sVuVbzMiZE98XjXkf5ojXsLoMkBswvotzxvFP9Djb4qZ6
QhCHG2PkcjSfRCPExW096JFuMh36iB5oDfJ5ILFntPRibWBqG9nsAMYc92Ht3CWy/sLI9xxyBVKO
USeVaj+Nf14qdWeVmXvoqtsxe/0fxs5rR3Yku6K/0rjP4og+SEE9D+lNZZa3L0RZejLozddrRXZL
PTMCBAEXiarKvGWYJOPEOXuvLSb2t5gzr2xxGAt/V40/9ZBeW2xxF6IdPxqt3LroEyYyabvWBnc0
4ZiWElJYmxPZxkDNhzeIzBh0dld8xzlXKEnRyCY+aDV1WXeTMp61h/bLr0W5oj2bLCT6wdavIII7
/dptZHN7edDbm8o2knVClHJkJvauLohij+hCTXidd2Mb+Xeubt2hoW94Y8jr7tkc0gs+o5d3rpAn
bwkuSHB+6cc5qOeruk2/k3ZGJMXEoyGmGChKCRPUTT6mglVNt5z66BbscjDhErxROkCPPCZsdUV/
1Ry6tYUND04h/bKyeuKES54s/N+xB1A6oRc2I1xejk6A5RTIXMT8YTEKlG+urb0UaA+h4+gJqkiW
l9p0TNDkulyTWE/rO9BX7eCPa9Fmz0wdh7UroucIYF5vv7pWTDBqLIxrS7QO8ETSL/u6kVvePRoD
LvxNhKtoZC0AifVKiH7HfD54rG2x7lyYfETWf3E/K9emAf4E6hoSMwBkmzGZoCWQxRuH430dMSEt
WztY9aOV3lRN6O0Ffmd9IDMDu/Yu9P0E/g/hxnYBuseSdPda5porx8A5kkXIJFrHvGLWC+5K1TvQ
sfR1BCyAKIGwTrbSDZNl3pJnmc4rA7gUbRZyTNKWv19JJD2ti46u+dj5jnHwQ8sCdlaf7AjnwtDH
/Rr681U3TDd+gKuZUtNb6pBHCsbem34GujBjP6xcMlvHjhZumqT3ELaS2r8LzP3UWHBiAhyEjS+c
VVWhTGca3rsoMCkVVm3IJQXwUTOyvRaqFc+AOU+IybbKw+9cH6elRy4cFG8kmYbFbaxRuMoi+tBs
vOWioX8bU5FCNEzJU14TIHE9k08ytDqFS5V8kYqbHjxXvhMYh0Oh5hQSV4xAmTV25aeoTDzxogEQ
bfs5Ck+BRAzEcTtgK/OMb8dizGJ0xGxIGgKLVPpiT/oP25S8v6m697qBCOh5FNLAKeGfvXSOMa//
uCZBISPc8DmnD2FZXLstIoo8xwH32tvOngRwQoZZTRaMWm5zOz1AiHhGfW4zHaROqQebvxecZKhV
KmEXIFpG35lMNkMZZvnfIOfJSA7YXdWiAEcC0hHBGRRjKGs7DDJrTWVbVgyIzfpqDJr0umfvb8t8
5ZG1u5QUB25ic6/SuXCKrLkCniV567sfC2wSjODXJArYzpAC2biEMGpjiCaxJhqw15MnD+DkOsxu
u8z9IhUr5U1k/1UxoZb0iaB4YBKde3Nfg/buiDpA6RcHG3CP35Xt33fdPGyCgGhz5VQE92AgOFih
ZrlqC7BnbeIuW2QtG9Gg2a1bugWxC7d6rPd53/XLkVkXEEb+4Dl8puuv/O7hK7aChLFX8zjp41Xu
hLwzssNSmlUUTtOB5sVdVMAoi2extjuG92n/aVfxg2GMz1bYEK0QLQd7+EmsQlsHTzqbpQ7ndtHh
+/FsmODxtDGyD5hoh4Du7nqmTIPggVY7nkBjZOi3WXr0Dyxzb00sd6L5YEfknAI82cmUfs8Gi6oc
IoTg+mEsB6YdlFtkp2wiA/eMQMbueIjIMZRs8qD4CYcYLnvs1stg4iZP54QpTMXPx8A0piYo5IGG
T3hex8h5RGIcjJAyrGAoBe/lG7fgOQyzs1VEV/iiNFTvFihZ7RmUNO6AOSSOlyGX6zisi91zngIf
qBDRYZfyNrD17vO801YAdOjCZPStCzrLRnyQRs1UeWD0q0TSBcmxvu0hGUhx8Tpm7S9LUG0sG8We
nbWlpc9scCBhZQQ5m3y7ST4PkckOMGOh0kPFbegfqxpBQhJ9ZAO/Ig6+h5Y79ZCIp3FAWq2n4Pdd
hKCkFG2nOqrP2K3yJURp0nYjK8deNyrpIIQqGtQGG0yikZR5tiq9nZedqrF6dCIIELkxbvO62XLD
v5nMkvS7wL2iLBeL0fGphJgNisF58+FVDziQkPT4V7RRPhy3ctfz2Ox2cVtcBzWGVcf0z0kGKlPG
0SsR71vd6b9xZ/3IOH6NZU3C4qgt+uymZz9vkQC6cmQBYsgO3ks/mkggQ0WQxpTlCX02LtfZeCOj
5meapobVEYZRP9kQ88yNJNoPMu6XpQ0qIRREOyOpg+f82DQaFo5Ona/OAZsFV1fsuMlv12jiP92+
hDs4WS/ZgBO7n5GXZVl/jCNZrUyKebuIdgyY8Y8GRNJreb7u7ISZKXjNRnCr7VzEKjBtFzFHQc72
ypmRIUx6eBpl9TVYMdgQSClZZm7Ri61Tu73PXDmt2OmEHpmOcureWZYenRbl7kBxhrdCU8EihPGi
drG+0Po8RnmwIeKK/217FBbsm0hCL8Enc2R1zTlH68rFPePhlFoK0T7qef6FkotdYps/TXgfzKaJ
FoTcPDS+XlM+lGitE9b1sSCizuqSb0WX8udRZZB38soK5GKiD1PrFaSvmtlhBHcg9MG3eAmnGiSi
D9bkzRS2zX5yzHajS7ktYnQqNm76sDMAupU4DkAMoKBPa8TrLWJzLyUE1TOwopGOyi+k8Ll9U0MB
O1qdjYEE/eyiN8boQD7yiAqh5tbVD9uwjvZul9BYxKtya7sHzdLmzyAZXzQnfYvaRtu77tA8QVNW
+Ux+syJ1knoHpIzetuoM9Zap0JqdNUQNW4tO31RmAN5Kt8KNIyvy8l5KIa+I9TigoEZaYHnsdEYN
UU1wGuiBr9Hg7ad+Yr/ie89JhXC5xInaWC0yLfMncuLH2bVPSHwYQoPCc82Y4A922100PU519zUn
+WNBFaHutR/S4YSx+uqozcZZkC4FmmzjucSP9sAZvbKCqmyJc5bM6ODcmj2QMFeesBjs9/LDYCdZ
KkppOD4bzFs3FEYeZzhoHVxBToV4IfRRH/ndxmxpLgfzfHDY5ADHd6jFjNfYzEGkkq/ZypNVJdrG
GKpNl9PKZv1cEFevks6V8b2jpWaiEOrM1QByZuUa0a0t8JSMI+u+2e8Hhj90CXyc8m7JNajdG9Z3
njbpspNAyiIW5zJlu8BAPEIIpH8i7bkbbbj4+oSREuqF62XvflbXxxKODu9W+tUN0YgaMnkcpzLd
2b5zC13IW0vXIp6hM3DUgPsuNnNZZURoAGofkMLRg9B3vaisdYSsjuRnJPPBds7Dqyqz6JQSLzLo
8RmkHCeRBwWR2zLo546zzKmUUKp4HWuXIBwCxEovxnNQingFmc1awjsJVqEVn+fBoCtAOuNk6l+e
b/FHlN5TVQHCYKdPInWmfRKPBf1K4x2ph+qTVHP+bISqvZa9NhLKXRJ+MkDjnpAQDBPUOI/AjIDq
+ulz+mrF9ARGdmVm7LyTgtBkFEKPhuqlGIrsCdh+d5rL8pk8eNwK8WvVCzACibamLXPQ3RE9jOG9
5RlXNtq0G70WDyaTWMf5gprCD0ezBkXppsm9DqgIdwOv3M4ufXLWM6T2ZkHrEcRhSIz7Roh619qg
fVPIioxTm6TFVZNPx1g2+z4yodELSm+N+mMR5NGDNUIMJVjtjlYhLShqm2QUDvEKtVhUOfGrNDW1
hH7lZKsSJVqYlasvZC3BsgTBlZNhOCLAgvXdpm8b+ShEBirn2dWWiMeOlczOIzbSs4t7Bi7TvTmE
bzVTl81Q+aD7i2sjYqoNIwh1rssFkvYfKePqJVAjkwyMGx3/hBaAaocvRmPlumzQUwwBLFrfg+QB
JaqJen87dRV0TB1wI7ETregU0oYoh7I8tTFNnrrfGjm+/jlD82aSphWyXaBJfVdP1VbzuemUxUug
2+EhQcUVq1wE+lw3CHs/nGOumwRvxuMHaKxvemP+5H5g0arXpNzRdO41QgMScYfc6jAgH13Usnyk
QwAAQpw6FsIK5sAW3w0DN2268vt+E1iGvnYf/bB9Rrvw1GhFzE00fCjJVCKYTv9wAL+frTrd5fjT
ZUBwPOU2Kv9NXyOmEDjWnUR/ajetEXTLoUMl0YA+UOvuommjR0G2QaTr8SGiwk71Vd1yIAfzGslS
TBB5cjTPvg5QrdJwchb5Oe6RK7PXRXNUzUc0OuuQHv82iVCFMk/HvX2Ta0mzHXrzTSeYuQ1rUusk
NE89dj8LJ2A87X/pEuWWcEr4uqV7D1EwYDC0y/ryoYndtzLxYkooXKlRzgYALeFHLk40YU5gHuJ3
ieivt5IVPBGUqf20ERp3JY8OhyKXdnWRQn8cpj0BLve0IWlp2Om3YBJCE0Cz1nb0Gs7kF3WxySYu
Dq7ockz0M9PgFCC7a0V7ZOSrfMcChmtbPlkljdwiofgdBfWIxSbZjuavgc5lToCL5YUb28JiS1fw
AA7FAUUJ6MH1Spu4nh4FbmNTLxTAbBp2GQu/s3Io8vTpTExfnL3c18PIJidzZQ3ed4pvy9H7u1BO
JY0+42dItLPp48iWJWmn5bdZCcCdjnbV+sobCO5ccxKYH2N0HzrUWoM/P/fExtR28QB2oFkFQZ0f
peHAz7XA63TEa+8FNm4ve07D7m7UClDehX/H2PXaRc6xhHmQrAFtfJcNjeB5LChFPUJ3JqGSgLK1
70KIx8ivT0G3HgQ9AKFj4UwqbD/xQE/+GWbKU9MDvcFbfGaR7fHpE3vU9ca6rKfdIGF4SQI1d2Hl
33SG84apJT7lQfMpxvmnCbx7W4zXHurEen5KzLanxOpv45gLA2XLoYnp51eNeTS0wyidK1B8H3ZD
he9wGXX+S0e3iSqKfa+iJfedseh5W5gn7icm7ZTQFIJxS32Vr7nidp7Tvks2oFwIbG4iD87yDDrP
8eXaa9vrhmCmXjyEJF4uW2L+bEkjpkC4tBrc9jurk5QFp7mrR++mDgmZa2ULP9veQrZBHmgU93kp
doDTTcPCG8RaaVYhPQlggYELoM0oMQQSpIQBjOx6ughjar8RHrosQlHgabVY9s3idkr7cNXod+Rc
1LN4JhL2Y077G9bzU4jHd01ODcS6vt+nnTyBPxKPAZG3Bj1+35zOQKqfMy1xNtWAWgvK4JXpHO32
uxtnVldQv5mCttq6cvQRadgY1tbvTLBsVvXQJ+U7cHDsDL08VSKgYjCWXWtKDtwtUD4Gl8H1CLV1
YVfzVmtA/UConZGfgCJJESCwZ32y9PrWQT9QkcIlR+7wGADDZc99HGpzv7LQtBJIQffBqOzrZCIg
khlLs9EN+KIySwcUtHLrBboGWMs/yYKAFh3URFyQDzIS2CAZWrdx+1z17sYjJ4/eMCElGk2Tou1X
iY+zOdB/hrJKcF8yKjKn+zLoX5Muta/sjEl9xpTc0jiMGTfeoEZd5wrYSCZyV8jiPjfdeNkKi5LB
4UzWBvkjIoPusb3SiI9c504qVm29ypBCIW0yPmqpUdlJubTIUdZMlGuNfnSGMF8wo/Is+cwQuF/Y
9sBi1bTXQUOG4ZC/GVa6q7zqTgLsFj6nVpc5wKdBVRpY2ZEWcYE7sO00wXlsDIdgJu3JuxWmI6HW
DDMN2XdqEW2bUy45HhEXocPl00XjcXCbB0ZZeCdmizGx4955jXFK0Diwq9fmdehbr8U6glYKkd9c
ED+89eHWwE5wSRFtjUPaQ9AW/SPEsmRb0sBb+NzcPffBnsD/9zd+2nE/zFMUsORGDigHpvYGEIWx
QCET0HuF9k0bdWPTwKHxKkmh1fw91k8WphD+YBg2uySw4GgR4AQhyuA2k5JrpZFkyAzXP/a1foP0
nBNqbMxNEObOBK+TxKZkMltmOjGqLvXgGkQ+hKKZNvqUeehJC9hfAZcmlC3PWyGF7YAWhsDkU8QB
tKg13oNhxaq0CamUl05dMLhqCNtreRu0ZlpnTnqkzmHqYhUhU3GT2ZSHQX2MreqmrYIfghL9FRux
ajmBZ0QlHWFzuMOvpchhPrE0MTJZz//kHfmq2qbaMfwOwU4w1PWb5jDZ1bhArwPzLmeHQ1Ikrh/a
kmCchyOmomzNSMVBLkkmtdmv4oCKtZeoX7vm3rFoKmoz0PUovSHWCkNIj6iwCmKSyRhPZ3Z17Auo
sZHXfPMewBJM8Ip0ToulhPt+J9ov0BgbLbdu+oJqkiGiOA9tfzRdcKphnxP5lb8OMxtQUsE04jg7
wDM2jSsnij+1YiiWIfZiuA53Uze+mJ5J9Ag5zwHSFJwwa6+RHpz6ew7drd0gZ8S8xMvr9NWaev0Y
avHON++ROgyLNhjPjNimRb9p7RAyjQWK26Jm1Ct6eG0yQA6WdxQh1aKd3ZuSfUFrkyyMQWujBzGA
9AoAHfsyhwq1O3A11dt25nIlldyvnpiU+ztCfGnHbOq5uXFhyZn5vPOdnuwxxFeLwFXut6lgYEcu
cl7Yp4B+s2lM1rWTmdfwq5Yx6+OqgvWM6KiEmA3Qq+xfwTRzcNnWF32+BTX1g+riIU2ZxnseLD5v
MqDkEdTK/htXQRnSzm6wYFqutWEhJ9jctFa09ixcm+KdiXkNLgLBGCGcQMEAZjjoSvQ0BJwfvDSS
XIE8qT/KqfgmDUMuCb+7dya9x5uMYW5uOn9rtuVDqePgk56jBiOMWxNytw1/OlZhUK30jqCUFKqR
E/X3xIjm3DrY1cugTDeJ41+7xHxGmljXBlOgLq4fzTr6dLxwXOk9IclFAVtocF5ms/YgrkH0iIyX
wrZv81lLIFBZuzT1r7QEI8eodwkNynLrNNLeiqYKVlyKffQUN6jsSHz4sbmrjDJ/6bOAyEg6gcWN
E53mJnv2I+RrZNex+KIYkP03zthPLZKbGGKPJKIyafQ3A9XXEq0fUXiOfEgiApjHgP3LJSWNWYOh
MctODZAvLEuSYV7FOsIQLWc9BwUmgp9hYGs+ROy/O8xGcTB9UHnQxBTcEkovQ1uWcUK3jOM47s0+
TWDxu3ROkh4M/MgM2a/N8kZf+5LAtHAoX0InfVf+ipUFg7SFo7AU7KDXrFtiTWuVrUoyZmyCZ0bD
8KBEkG/Mge6d4bL7BQv5EJR04oCa71Mx6Euj24voM+G0gQJRrTAwdLjViYfkCkRTFFYo2vEFtzJ4
s8iUQyawFliVrsfXgcCpqaydrcfdCfFFCiMp8NHOkpNGFJQ458UtuhAowF7yakKXQQXUEFMZk7jp
uO4hzbvgyrW4VQw0pqXbEMBiThvwu3egcWwJQrpBXbeKxacQur/UUe5qo1nuBZI3mLd1unW5WdfJ
cF8Ralo3xrWWTQxevNsE2c46cjSyGnW8e56Tfqn7KYZ7QdIKA+/cF9dmirBokHtLlw0rOuU+LqGM
/QiUzphACoJg2Gwz+OInEwRtDP5WEoG6DD1wU8KFVtTjbbPlKScDlvfrGcpciea+1tHDheMC35S1
ruhYbbuq+jR0/0RCCO0in+u1DKzHqY320FccskHau6bpbolgDlM8SoUw/S0CwzfmuSsUvPHe0WFL
EfDeOv1wI3P2I4LZMBMNgh+KCoeGNv8Yki65zl5/beLQzad2ObhckUnS39YWyXytEa8CttwrT5vW
jqA0i4TcDdr4ZqP/g/rFqc/7W1uxu4kQPAWCmjqXvXUQ4FNY9CBhtZROW4C+IIkYirFLJDLXC+dj
k8HTi4LB54xHOSFr4KV9tvUnXTIvZL41kkm4HNh3I0ypJFvVakOKTbzLpbBxkbFql3ZoMmyq13ZA
E8C2pL3xLStH25acOyaKC93XkS40o3kuO/0IzPw6gA0Y18RIVQCQaQuGfNSDGZsjsp7mnptdz66q
CeuXzibIhiR0OJ1Nci2SaGeoPJbCfwe0XF+lIbDO1CGoLeyyU+Tvk5oJKvz37FjP/oPRosKa2NCk
afbTOwHNWhPpit0/amF3kpkwVnUQ/aCMTRcJUoGkuY5Jy5qlXyw5952F1yOWAMAPJzEgPHsMdxi+
tHXRji9VZf74hsstti2W0QTyuIpe6Ra7BC2RCG+/UVDRJSK6skZulI3VsWi7nTa1+9oEhlZr90nV
Biu3Ts8Z0WKImNbkqW8xqtKeM9+HIHyA//wcivAlKILvwn7XUaWm2vAdW6iZpvCkOw6GBRkdc5BH
mWmcyzA+9UPAEBHBb9YhZTNixz5X0r+maYRyhkiItsimdZJ6NBZcDatGwOBhHk1KPdwjXV46C/jv
vQpvp1To6ujZUhywqbpHgPqMrVFwRrSf6cB0avAgqeVx90AgG/ZzbXplGPIoA2u+IqTgU9/2Noew
ogw661P0osvki78Wafsc6ps24NStyZ3e2KbzZXJ9MGXkSAqQmXlOgIo+tR7+sfI5nxldd91V2nrD
+fJghM43OslhY2qVZENd7ApLbDJORgTWcXDUkHs1wJCWtI2cZe6DhL0xqgS0b6rHa5JdaGwBF15a
Wg3zC1z1Kc0QgwFjvTfJUG+MG29KD9wAla5p3teSSzKvwDnq2n6scm2TV/pXHLnvlWZ2Z7uTq1Rz
H3sDb7trw71JBGk95a2HCOBoGtpL7aIk7QY937gW1i8iZT4YYKfr2GcrNvmvUy45VYgMjay4XY7z
8Ip3Bihcav/URglC0M7oIPAr9SP71ixPIfjr5dkXxaOD9Prg9PsKFs3JapDhalrFi/U7i/7cCqYI
qF6custRWF+pNhFFF4fgnlpGh1UAlNOUgIh+/fbvf//Pf/8c/yP8Lm/KDL9Q0fz9P/n8s5REnYU0
2//5078/lDn/Lv/nf17zLy85xZ912ZQ/7f/5qu13eX7Pv5t/fZH6bf7nO/PT//ztVu/t+z99wrUY
t9Nt911Pd98NvazLb8HfoV75/33yt+/Ld3mY5Pfvvz7RiLTqu+EwLH79+dT+6/dfrMOXA/XHcVLf
/88n1R/w+6/Te1fH7XsRv/+v//T93rS//9Lsv3km9khd92m4Grqw+X7D9+UpQ/xNd13H8IRnOS73
T/fXb0VZt9Hvv0zxN8YPmE91XUdtAIb+129M+9RThv03NshM523XYzKnnvrvP/+f3sa/3tbfaCff
lHHRNr//Uj9e/vFuqz/PEZbhuy5xN7rwhc8wRuf5z/e7uAh5tfFvoY1iUET6S1uP1rJMM4f1ycYv
lpN9I6Jzm3b9dVEZ9sLWgvo9MsKvMDEYper4O+C1JqiRNSc4537kczWrLHZIwbhw780ehYUjxTma
3ZSLL9DQFlNz2vW+HPSnmFiDg+cL7tFdcIQTPp9gIGJJckx5qLoDAcHGK2TsaeUNgc3C63twzUmD
oKf/7vp05ALnmhocr+hAJu8/vIl/HqV/OiqW6f3rcXFt3TAMZNq+y3BAvQH/eFxKlE2TyKOzW8ib
0RRfpjVtUrTCe3K4HgnFAeRLMcDMgQBIy02x9yN6c7z+urMIcxkTvhwY5tFRErm5zaxVycoXyuaU
4JY9F17/6Fa+S8lqfELD3qfSGw8tWVrCG76wZANiSp4rZDxLrwZNDtZ6ozsFVPWguXUDzb6Jcg4B
dX20HLmZntwC0XtV4jBwZUQ2tqEjEkwchkACWXU9oo4r6H2xE7+eYd0hI4FFhrLQUBLDOSKLRLj2
JteKXet61WlmphIlc3aEk8ZKmLP/SowJNyb14GaW3VtniWehpI3lGH8EA2JHL0BhxYSrGOJ0FfXp
O4aJp1EJJAO4SYpQEMrT5LZP2WDYa8K8SAdBWynQWOpKbEmOd7wQ49eMCjNHjWnO/m3vFWh47BoS
XKe6/Ylc8nS2dyNjEzBwRQw0Hgx0nmTeU9Ci/DSVBDQ0GRK31rAzlDxUqC6BOQxnh6ycBaT7cQ+/
FE1Tc0CrRBom23zkSxE9GC/slqaSoQ4oHSB1UBxPvflDngnTzimi0+3BGUXWtmk6jov0gnybTr6/
TAmmq7saHXmmJGYI3W0lijVRx5plcPLkjCxAJ44Bi+2uM5vTzHpOHx75kDSRRdkB1UgCGW7y/LWn
s08sh/kjTWAqzfEh9BHrlkq2W+qT6qY5u46qVwl7axrnOUpfS0l+uRqipWZjjOUkuGtQ3obXnhIJ
y44B5jieTYF13qvQJZKNQ8dAiYuxT3f6SFmh+3Tf4hmvunene+7OzaCWVy5JJaMSK/v9ljzpfDOP
zH9aGz81Bp3JTjdObA0LfSyhhxaWwUprPpqUJatYpxj0HeutIxdohx/wSrJFUxLqbiQ+AHMlIw5n
8A55yMJY2sHZ68MaFbpY5qixE1TZuZJn60qo3SvJdq/E27OScdtK0J0paberRN6mkns7SvidXSTg
SgxuKFm4qQTiktIhVpJxpGALIMA5o0Xk5D26ch99uZWeSyU3n5TwvEOBbigpeoMmPVHidFRcxVWn
BOs6yvVOSdhDJWbPlay9UgJ3gdLdV5J3Q4nfuUltXSWHD5Uw3lMSeS1GLN+gmi9Rz5tKRl+gp6+V
sD5VEntfie2T9CwqxPczKvxByfFzJcyPUOiHlaHtOzT7uhLvN6j4a6XmR9VvKnk/8/Rs2yjJf6fE
cKGyASTKEMCQ7tgqi0CrzAJ9qd31uAc6ZSMo8RP4yljgdO2DqawGQXcTKusB+0DaxEz3LGVLgO2C
ErsST+wdDgNG+E0ae+SwBq3GvUCj34+gR7M8Eslo/pe0oDipI+Ik8UOU+CIaD9ibUbOy2N0axi5Z
ZTEjUX48iT0EbHJr9Pb9GAzHDM9FpcwXPZJKCicQ2lM6X5t5+Ega43UAimWDC+bQKBOHip2bcqYv
bTrcVbluAcMlxg39td5muAf8vKZv1PgrUB6HXPn56fU3OrVx603hFbMJFC+E/eXRiAqkYa6J34QE
mZWD/wSpaLigT66SGS0yp1wmA/p2wrMyNq61b5Dw1GjQpQX0YSJzIhOAJGhNGGtGLkzbcMHkyg5T
4ovx8ccYyigTKstMHBlKkvpG+EO81XHV0H/2VqE01pVN99QNsd5kyoTD7ZI9IPVy/UkU73UlpgQt
9qmOI27ygwfAvdXHbVh5z/h+CLTF66OJcZto9TtVoLHylR2oV8agIX2RBLYf5kxn64J3KFYmopBZ
0boNvmDqt0sLn9GgDEcwHqE4V7jV3kjVhWGirEmjMillyq4041vylYGpVlYmC08TiSPXEx4nuJf6
plC2JxBQygRVKjvUoIxRlbJI9cosxZwd2yD2KUcZqSocVZayVsXKZOXhtgoahzsfHqyimsluk9OS
sKB6382YtMzxGmE7u1EADUs5dgRK6Um5Hr1aO3bIjKjfD85kTmxeMYABQgTbo0xhI+4wjU3FnrHj
Vk/kuBvNgUBQJYkJUnag1O/j2pPoK20wNUPhTLvSkO+ODYS9HHVBuJCOwAuxYSmwrCnzGn3EbaLs
bM5cPMzVwyAqf+GJ4cecadonSH3oMXMjVc5QemWHWTnkDGfEMcduhmDcqtw2leXurfht4pJAdUGF
bxvhG3SF6EgQcnSkJYhMcAweTPx5FDsEOeWZecAHMmxzZeMb8POZyt13eQgEZj9sTOtZ2f+gM89r
tkZszZU5EHAVMdPrqdHPhLpiy8BFWCo7IeE1JQolk36dTf5K05vp0azld27V3ntPgQLxMnqJFCpD
oy3VO8MPYLpdVjvEOitDY6OsjQMex0iZHdmPMLB2ToStLvImJNu24rhO3FzOZolPvKxSkI+ar5GQ
bqdk/2DEMJW9sqfN2inDpaesl1wtxaG9+DHprWGTwqPZUBizLxT4Nk1dvNbEBy1LPJ2ZWnwI1GmU
z9NSH2GUf8Yy460vXyrH0NzH9ZFA3o5lHjsE7lH/4iNtlKV0/sp0DvmYeNO6bpFjx+onXh5Q3JWH
is6/rkyq88WvenliVE948a5TptbLJzo+18wOvwdlfBU4YCtlhbWUKTZV9ljuCnAfButZKucsPlSs
XOqbXD6iO/tSKKetbW1n59b33BS2qHLiYsmNsOZGOOfWmagYzaTtiEwBG2+sHv74RZS/txTjU+E5
z6ly/jb6cItWDYldTIjYrp6dU7cb0r5UkTMlGjAcxB0kU4b/T6PyFpN1wQFXD0PePWbKgezorO42
rDNXuZNZA6Apqwd0Po8hu9iNbxrzviqeCuVzvjwE/oRIVM3MI2WCVm7oSzJpdbFIW8otneCkW8TI
SaQyUuOvU2LKXH0FvJqyWyOmP10OinHxYg/Klp0pgza2ope/3pq/juDla6YyedNTwAB3cX4jiFNH
N7x4wgdlDyeiGSr1xTMe4uVUJvIqdsmZIjAkhCftK6P55XC2ynxuKhu6e3GkX462qWzquGFxE108
1MrE3ljlcWpTCo7LXx+nWAAzsLCT8nxfvmQoH7iPNz5SJvk6877Jh3jCsjNvmHOJg6cs9YUy14uL
z/7yDhBmOq9KZcNHMrD3OZUs7PmhcutfHjJl3r98ZOLnZ5P46Pv1ramM/oay/Js95v/QegsUDCC3
kKkK+ACNogVU6oFUnpy5CNXN5TNkeYf8whgoL4+w1fntIHAj21wEnH1cRuAJhAIVUN9dyTIPDrVt
+AuuWW0JX3o8XB6CGtgBFzjruXOrbzXICRmiPby0QDzKVS4n/Ei4dw+dAilcPhrVs7D2zFUeTFhG
x7Q9krnzmrTUflMydAc3dzDMkTJAqAOohsvd4PKO/3HhcF8gsCJQue4nqZYMgzRM0QGcq3hzLj+8
+OxLVPqanF7MYXq0tQwpnpPk29qTKlc2RKrB4kz/17POUwj3e1FYDlN9hnnRwDgomCP0Njx5eWAq
a52FEWwrA8kC4vdt0RbgcSQaLwW/uDyk0fznRzJG5IdL/PJlGEPDarSmesVCho9YG3GghCWTNvWp
T0gyvNX0YCtuR6RYHlmWvml65+zm0mUPdXnCT0z75GRXf73q8lKDLJNzEuE+NZW++q9nCUlgeKVA
IY1ChmgKHhIa0EUK1HmZAouQ8lHegWe4vXy5UvgRZqH6H6/CqPzkK0iJrXAlNdySy6sQuCP4UFCT
UuFNLDgnEv000JMa1eQVgnB5JRRS5a9PL1+DufPns1RMX5bCqlxecXnt5RV//Ye/vqZDacFrb2wE
3JZAAVwihXKhJmQs1O4tiqCdq3AvLtwXXwFgNFANCgiDLP8LpP8eItRVAjEmubBjLj+I9Qp3pULL
pAoyM+RPfYvdJ6vBzxQanh8r9a4DCuFMIWpQUI8KWRPn4TuxXzcVmpArQsPXuTndTQpzoyngTQv5
poSAYykUjskudVZwnApKThLXiF7gNWrgcxwF0iGG0ljoCq5jK8xOqXg7CrwTKAQPxN/sHx4wQj4x
DCK6EXaPVBCfApqPAdUHgnyDVB7QDwAsmD8EsIRseQABIdaN4QI5ria3zFmve5QVLfuUTZ7fkM3L
LgKmkKXgQm0PZQjaENmuN+aFP1QpFJGAScQm77vN803+X5Sd15LbSpelnwgR8Oa26E15K90gpJIE
710CTz/fhk7/1XGie2LmQggArCJZFIjM3Hutb8EqGgRaVCMUEYiRP9rjbgRPKHgjZi1btEo4kxTz
lFkgSL3gkEK4SNPCuj+GlBTZqkXrf2MKQskQmFICVSmErpQLZqkU4FJRgF6ysGe06hcFB6qoAmci
oW9XC67JgtuEyGC4trLho4/PSIt3nWCePAE+xZCfakFApT4wKG5JL0rwUAg2wHXI5blMwKNSYSBG
WreNBSzVMLtkpQBsqhPsVA1/KoFDRbTXRyFgql4QVR2sKi8GKYjo+Ya5jrch/4DAujZ5jD0QV4vA
rnjD/bYSJNa6qQWKBbZrPbAs0hAEmwVh4ckSkJYvSC1D4FqNYLYWAW61kLemyYT9j0shEyhXJ3iu
RUBdoSC7Cm/Du0wuJiOHgunVCNwrBfq8qQJz263gL/mO6QID04vPEjaYLpCwFlqYLtgwA36YLyAx
MpQopcAWswQyRjeeQhHcsUkAZIm8dCpQskb+HF8CpwRYxvztYVTas/wjyAqkGWyzSSBnjuDOPGGp
jRDQRsrh60Ern+sCJc1Wt7NA0wrBp2nos8B3SJMLhfamhbLmQVsrBbvmCYDNFRRbKlC2v88Cp80U
YJsn6DbJ7yDSAUmJx3+5EsCbFnyfBfimC/ptEghcKTi4RcBwhmx00U8INM6Ru1ImILlckHI5bLkJ
xhxlpZbYJLBziQDosFIQVEFkvIXcyhdIXQGtzomAmQu+rkbP1AjQzhK0XVSa5hmt56ZJiBuhTLoI
Bs8XIB5zSYouEseJjL0TaB4hg9WNPs0/feHpDVDEXAh7EU2+gw5zLxDuLAg+GgrRuREqH3Q+f6X0
JR8B1D5H8H2pgPwqQfoRZPCyWBRfBkRbiHJyGmq8gA8JcIEIOAoaUMmGXi1wUDN5y1znEcIldw+I
gqkNWhDlwpMlsEFLsIMd/EH4RPqR+APm+EDZZEGhwSo0I/ee+c7OKOJfncAMI235Gb6ZaGNHSIeB
IA+VwA/pcGJO0jBUuepoNAASq8H/poXWfWeDTgxtcbJAU6wFq0j4S3BlLRUA/QK6uO5FPiBGTZCM
66EjmMaINFYfbqMhDOSvjS54R19Aj+u5RWbKAoH8+gnKGxeIotmpEWhklPjvtmAkmQ2Q6PbdVuAl
rZSYCLF6FJAniwr5AZMkjEdtuBsbokktAVWmECuXFV2Jo7MQmKUS+gop8FSgZlCXnvWzEPSlgoHZ
w8I0BYppQsdcDDCZQw0yKIOcqQlCsxaYZmChA+7ha8YC2rT55EZBbwKvaTa14DgduJwk/6b0Q0F1
xgLtNKF3joLxLFeiZ+QC90RwaeF65IMwFqjQeOGw0/DUSgzY6ag9u3BCbQGGprTAr44PRDSDJgqk
8tIKXjTinjQJcNQS9Ci3BUcHTi9IUgWbtEuAlLYdzanRHOl3YQzJVpZpKFhTQwCnpo27i388E/DT
TjCoeL7yowUZFYdfKqDUdWQvfOCpBW/HFJwq8oUB7Ut1iQW1CsjjzYO9qkCxnF3BsUqYPCpQEK01
rFYEvogzBN9qTYBcbUG6FjZw104wr+vd2RP0qw0DtoAFWwgUNszBwxYCitVcBvyZO7sOQ9YWmGwn
WFldALOp44G/ik6ToGeJYna3OTTaAiqtYQakhOs201aAtYgVsdEJxHYUnG0uYNteELe8t2sr0FsL
+m3EcG5Aw+0EiztSi901gsoNou+9S7lcLSBcQqy+BVRdzFxAhlfSLlZQBQSSDcBcTF2C5HVg8xaY
MBuB9QYz2N518DKYy51nHTswbN9cIL+8MW5bAv4lUOtHCQkYy3eymQQObMr/Rznkz4WAgwNBCNsC
E06hCheCF3YENGw6IIcjG/hwJyJN2DAKKrGNZQn5C6DiRZDFlsCLiVVIbjUBGmuCNqbIBA9GcMeu
gI8rCMi9oJA7gSIbMqky4SQPrrRdBZ3swlCmtaxhMSmabUpVD4kpqOX171eCX66Bs960EJln0Ykm
wmgemKfUHthmsgeeWLkBjWL46Zzprs6GP7EF6lkX6HPjL/N1FBD0iAj2poi8l0Qg0Qa0aFJGyX0b
vIMduSOxTu6tJmjpWiDTE7RpJdhppDbxrodEzfUA3JCaJi0xMNWhAKt9yNWsTh4yXCGo3IFaByw2
csFc9wK8ZplUoJ4J331804yE1tYOsqdEMNmhALP9/qWOQeXUuPaX2blmgtaOcqpXdvgLpQRwEujb
ORTuLgHHneRLTFv91yCg7kCQ3eQ7Q0dM9Y/Ywz/StdljPOAbDAX13cL8zgX+TR1jE5EURV8ZMHhc
4F1haHTc7ybfDKolJncG0hDs5qBxaVCyNqfdqYA3bgp4vAnHC2BAtLsCJd/bNPqZHwmsfNICUJIW
4gaMAW2QffMEbD4J4txCzryl5IMRF/x5SiltS6MO3X7jbmMPmWMILd0UbHrVU1RwBKWe+/VOqeke
IWGLltjd9YJdr+mlbl3/YgmQ3ZWPsa1xWmnWzxFme2BJ108w7iM8d13A7kYK4r0X2DtX12cJ/R0C
vbNr4MFPAoafYhxokOIbSjN8s5erCUN+4f9ogSlPlYTLc+XMK4zLqaDnYxj0Ex0GAGmow2vw9Eg3
iXSipLONluXTtoDYV0ip9zNc+/WqnQV1Hwj0noSs+dqvJPwB3UAgcPxY5ptrjuAg1Pz10BOcfs18
5mY9NwpsP4W6n2jg92tmVPtFkPzGCucXTH8O71Gw/estnsYpYBQEo0yQ5bYvY+Lf+f9/210fUqQD
ZDoxAevvldiUh5u/Y6MMFUMg/ZNAYgag4MNLkWfrJIQgSokj8ADdX8KUr4FEFaRrakHbq+AQSpTB
Vznmq5b1r3Nfa/X1R74e/VcB53/9ufWBr2X/1xP869zX06/PvP7c//+5/9dX+3r6r1f7n87939/B
+hv/6wehJJCjMMuFPl17oC0EQYtb3U5r9bdBgjxKifTICnqaWYorSCNyXeiUMKuo6BjmNzWRSUjS
UDqPv5zaAtrrzLcapcdnu8oetDpevkWFa+56aizHfjHD1xLLTL1stapWJANGIwX+ttjHjaNffJNn
ssLwNrPG8mnqMsJUaqapHsEwqeF639xcBUSyGtYldWizUUc8xdhY6ZMgb42XGVsHeS07r16M/Uy2
UCy/RJVsk1ht+Z5WRnkeTM3eKols0XT/LdUbcDwzlk1LR1q3ni/mCUOelxE6gJ8+CAqWHG3jnZlx
3dioKr5FSYeuXO9Yc2tPCJ3fJ81vnwIMUJQavLfMrhnn2hHTd+j6H64GGteB7Xj19cx4CxFi60j/
86xrPgZLku5WkA5uIlPrtQ8NRy3BqsWbaaqO0V4D1S7niX4mvT4x0mtPLOCbTz2bUCntw59G7sUu
wQQJ36gbMmzmb1rlv6o0K5+CJp/uJnFSoGprn+YmelrSIN7NHtI+nIzdxtey4Js/gu9wPfNdJXDI
0CQmO41AxSZw7BeG4kAuDuRyes7M3MifStTK8pd9BUauh4uW7dpsfpwX/x5UpX4g2ujUO+l8183e
szOoHYDRmQEkYSpvZTggzBx2joF0byQ+GhdQso2HSXvN3O4pctrkaajm9sFs/M/McsyPOe20XVv4
4QH8AjXrqTnTM7Oepz5079AsNIRh41vtcYuBdfs99HxgtWvH5ySYy6PetukedikNPPpsBaFXWonX
I+4veJzIgSjo/aZa4jL4jcm3Elo0dTsd+a7pPdCzOnqOmXygg2SQKumgMMVAEZl8V77HdGxMiw/L
zn/Enls/tKQAPfuBc2oG0nfcDB90jT4ALAjd3sSbnGOItv5Uh7nPyrCm2IFLPU1Y3VklmbhlYhE7
PiPQkFAvkqzNjRcX06VC6P7ueY/rZ23SCj3lS6dvvbT3P0aJ6cTCNt+NhBo/j/xVs5MRjtgTKK10
l7kPpf5dQxQS/mxy18P87BPYh16errAi8upuHqf8JCMTphT3Nw3yA6Gw+nmqNe+jQGcz2R9anzpn
3aYMt56d/cTDIDxGCNgR5ev6Yr2lwTcH7diHERcdmS/k862Hi9vlWxw96mAl7dH3qOb55F7VTeu/
+MDJ7h3iA1CQcH7C7bzngiFaTiOeNhz4bqpi/KmaKnlo4wDNZBsdmVinH0tZmCfV0wEX3cQJK9S0
dUrSJl1qV7sIFy6qhdJ9bxL8ILlevVo54CQjdX8RaTO+s6IaiomUp6qmx0Z57V0XUESaVcZ1Pcym
l1nvxjeTtGZCGeiZBhFDKdMpYi68zr22JFcf3RbXOl/v9J0oj565tJ2dusEaCXe1ngFroc6dYgMT
gpO89+Nv2/PUzZwl6TWAQHuvpdaf9cXqGil5Is39buGmAFDRfqcGwd15tEWxqez3LH0DHdO99Woq
LkmqToPD5DPV+eJ2MSFaJf2q/ZTWNIBKRca721pXeIPWe1T98FGvt8lYvPiJyu9b2/+De9sgujBx
DoaDfHQ9rGIyrGfb+pEYNFEDp9HfSVehdKKwR0x9dC3Dxrr3Kv3TL1r/HSXNctA9ou2AAR+AQHrv
ESHVN0k5Rbcud+x3AtecIizelyoPb10fZ3gcR6yqMnJeofYg+85I1lo/gNREjolSubxrW50F/3ia
K0Wfy7M1kjSHBRYR37TQ0I5NULG8m63u3E5pul8a862KlXW2PIpKWlFZ5zGGbKVhc9nWNml9CCoC
6Pa1QpuAsVX3hOK6lEF2o0Sf0GdVSPZriUuBiTSR1h41sL/76+Prz697/9PhLM/2rx8B7c9TfP3K
1++tP/3fHi4iPjnXKA9hIw1xiHbnda+nIsetjM34n70wLmJ9s56MmgmzsZ0B+Kv08UGTPwN+Y3mO
iDTOQFCo22Cktbsialc67Rendj0XACTZVCaDEYGE1bmlnnNGXeHhjYKXtRKbMd8z0FNMOFo6GbM6
eFXIMLzBdUPx55+9BDZoa0F+SeRBV6LfV2K0p1jIVwQUE2k/EO8R5PYWdy1aBjnM6VGeY0kP+zrE
CFOcpwe3dse96XuPNZJ4gi8VLeABF58fFx6mhng++1GSMyixnHejBf5M1XBOBcMhwBeO1rG46aOu
3qXyGvbSMvJ00c/1Fb9e9utwfXusxuG7hKf1/bd2zfvy+iaHXM5u2wCgYIlTkJ8cN0hm6X59bdZz
3Qhbpl/UA0odXKVpcfJH3z45nYIYvb6RyfRhww7J8esPHmbC+KpE3PLSVJONJ0EQWBSGTRy1C7Ju
6XAGI0bIFuPKSjZ2hQO97uXSJ9QpB3Hzp5Y+r42wMb5NxgBJiGgc1s1cuHQWUyRLLHP1Zmsnkb8x
G1LY1eRji8DAYB2HLt0EhSrOs+MU53Xva6MlYXFm7H0DA+zt1isNQG9x9iJmeBiqaxAerPZvSJPE
ZNzyTR27RNrPbPr/7FWBp51Am4WMHNhI5cXiYfBJxxtibmT9Em7Xp3bX7+bXqwwGLU4ryn6sF/G6
KReyXm++jn0c+TUkzVMtV/J6TQeObt5U9YgB1htwwqwXtTaFn+EyPtROMdA5nGl4UvP/Z6PFVXVq
i5TFmbQFa0DtzhL2f/c8zaZL6MbXKvb0k+/koWXTwHZZXibaL9cdS31HmxVpQNkoA9F+b6anjjIv
7en+7/P4zBH/7q3nqPujAFxP/utnfHlpBWGeZKkEq6GVj+d1Mw/DP3vrod+J5BtjMuV/GuRGR1O4
MgGj/91bz2EWO+hAYHwv64zd39sMyONTkP6x8ryha1t47pmus4t4RKIdOvO4APVp1d4uKgpuutmf
6zw5LiLqCl14JcPcvpcJdEgnSOoz845gPwfFw+yq5fq1acRtqmswdWGLGJcCJuQp6Kqd4WTRRZlm
dLGW7rEyIhulYEc3gYgRKDWascW3ZeIWXDc1YaHQrIvqQ02Vvy8h7146RDKXxVXe3731EGWbvvPl
3VlVS91FSy+G/ESSe94lks26tz5oJbCLfN08dDqOF4NgGCplxo02RrsiktLqY2X9NiDiHcpFtx6Z
Uz8kffRr6ieceLqTb6cghQRK13S7FDHYiqonGjvRwyPENLpwmMMRlQUzb+WXGi3jSmfFPyXj4Bww
XWsPQHx8vikbu2MOq2poHDbw/FKLfkaG7m6nuZ0uLMXax8UxKe8bE01J5K9Y01DhVmOS3U4NkACr
sOFJzRd3atojPvcC96hqn21QPqVuAPg38hGJmkmsAKWo+8QGxhN5MKjWw3UzO8Pd0mekoiHtBgeW
tsewHMf7dWNU2nKHhBQVNUPoYjPWYPQmfxJ8Q0zdc6PHM47VwKQiwewG9JXhNdtgqF6HOZ6Oflje
W5T0jy7ZzQ2Wqxlz1KzqXUxK3VWr/2vT2EVO2F33iQibAqqc18MU/ROAg68fpRxDGnJUZEipmo6M
VSqu617XRcMBq9P7GgpDsOYzkuTp4LDEQ3QoQUN26V0sxTzGa6kbz0sGLc4w6Lm2ugtdpx/Uxi4b
jNhzV1z/nsQF5Vwwt5j/CUej5is2dAfvJ/5pTZJRkoaOYuHdgxEkCy9INkbbfQtyFG/UWc6mFFW8
zvQvNhgAcFbUQQfcKPoSw/ka0UxRB0zyka9ZqOVAsQ0jvuJ5iK9Jb/zqeuIuUA0f12ioUadYFxsw
OV0DcRO2ve8k035z2sEikl02eUKTg24Him2gE0mhYR6fcTmvMYoy6l7x5Dwqpua6nzNiZoH6uxnK
vWN46dkdqK2BO8E2J8PLuPh7iqAwOExxQQ6DdjbsyYR46JMOkQ5/N3pPWukmFxqqr7wIpWX/DR0d
ny8F9DPdY+ZpsudX5lUfbaL0RGFitzZSX6pSGNO49Wr6f2VErIfrZsJZsikt8HXrZENruv8+7VgP
UzhjuyBzPv+GV6xTjr+7Xlu2hyXLUJAwdgeDHS6bdVinE4uaKH4A1ffPIB5lDOfr+L3urZvYNsFg
tMuRkRgFK56Kb63DLRZE88v6NLZMcZTRP3iDo/ZxNiQkN8sTFXiQbmy+KRRrAc2zLmSesI7q49Ju
jHEpThYS2y0FTeQStTgtlUMrOkfzauD02qCxpL2dgbcyWnUuXKMosIR9h9LekwLZ/Z6DRJ1TeWzd
K/uJ9g1OQ2TQDKhYuvjWrLsdDoij09rbxVJ4Btbhu5oMoLCBDL1EFfhRCB9XpozrQB7IDHLdW89N
5XBELTYdcjuF8rTOL9d5I82Z73E+LEh9kcIhOGNBFDpDhGAuVZB4ch08dUpyLAICBuJ1Xmki8t/0
Q0zhY8Gqj4vWRTYlm3X8AGOhdk6//DBVy8clG0M+kfVBWOcZ0PlKpBa5OmRWfFozUkbR90A/Qv6z
znqYwbinhLRqmfSscH2QWP/srefWQwPzf63V09EM3bg9lmP/BG2o35dtT7iuTeQwzXZ2Lc9obkao
VrQ5kL3HMgLK+dxiKF/31nNNAdnPY/7MpcoD66aTeJdmzXiRc1roU6Ce0W81PV2+HUC9HkkfHjJD
W/Zl1Nz/a2KO/cvMkuyaG+ZTGeiERw5x/WDU+t1MN4UqALbgitVdFKXjnbtYH1OgjIs5giubUPN0
mv800HTf2EOHj9zUAmb4JXSi0MSWmGvzSw0lIrSs8JthUjROufNMtMpOna9olUW9T1Mqzm/XjREU
xHE2BFf5pdolEUjfum4p/LHkiEU0V4jGcN3TA17O8GAtLEZn300N2i2/QweCcyal8TAdF8v+8DyL
7ywAsqPfFPEtyur3OfDyYzcs1TXVQ8rUjfXuo9YYlgDU0nQN06baT1nrnzOEpTeWTYACZv2Jfvl8
1BBtM4+FcxJB/L3xW6bOvjERfp78Kd3pOCZUn9FTxw9mip4X5UpwzhgsbybiSHRf+yhYvB/9tCkO
BrmVxL70yf049dlTZWevQCWabwjCzN2Yz/CAwhDsROY3W+SoPvFn2T8b0yq+A6jaRbTdbuCOUoTU
l+toDPNjxijTIax+H8KBG1hJWysozZe2cNqPVsiRlRu0GwXQaaN3GuXLYQrnQ6Km8Vl1wY85Tofr
egRiODz0Bb02P4rI7V68D7MDqJQbnn22mtz72HAxTo9wfdytrlVkgCTc+mpDP5rTg995yIPz+T2P
Qu2trAdFVz0kZU4OMSMQzhx4T1xo6UtakDxmTdqbDfYh0LSWVoltHhqzLw/JMKvHPqARNPY1UBEv
IrM0BdRp+/5tURrGYxZrP7XY+R7pBdDCBvtgmnnjq+PExY6Jj3ebDy7ha/oT0836/q+1q9Bp1Fdu
rW55nscFzxFLOWCb4xIQowsnA+GRcUzzML3kc5FdYYHc9XHylMtcO8sRfAe2rvYKjO29R8A3E41k
/p7qJv31eXnLMlpYzqSatzwggyw2yMOaw+Ytwm5MvOLwovzkBGZ5uC3rJSKuk3tVpfXmg2En5oMJ
MPU6z/ptpb20hk3FmtxP0AmKWJMswxlSO2Sh5C8MiYTtoMVidiR+WpvKX+2W5qWByiLxBcM+G9wb
5ZZvjZrz/QIB7433CtfTeJgnH/9vq92um3BBlJsq+mYh+LS5MLP7yQkW5sg+1Kh8wJ3h52jPuQs/
jVH8hAqbTGIFOAXPjX1nu+AOKB5hUx/nLXJJ9RGVHv3Nuui3YT0GrFnG9pFmIosg8zaht1Z041M2
Lvw1i1Pd4aaZTiq3DYgesTUc8et5tz5Lmtv5pcqrl8htCZ9vjGyv/K644LYv6I6iSC/qal8Zaf4z
MM/Q3otPluDIrAu9vOsm3wWUC06iN/vpJcniZx8AVOXZFKUDFb1GhvMyBvp8tx4xhKJcsjukr/Jg
X5TJthskJacvnim41+jYeqIzDZvC/nwYCLPb2ONsgNh18K5Yd6lpVk9/L68F99IuajUoE43vXKZ+
6ZndP47g5jY1LoxbNT9klApvczuI/m6CJfrtZnZAlt8PDBLQRqGynUL4Us8tuJNT7mkHCH+g4ww/
/ml00fvklk+h1euv9uw++0naPvtup11s6mCwpyOMGEjp23kqt5Y+kMaLFItwlIARpTPxyuFPeStJ
Vn0cZx/Z/aTuvIymvhZG/sfkJcZ2aUsNXTqzWpf/dWvQta2e1Qc904Ln1aAf9+rV7GiJOBg7mCm/
VmWkXsdx53tD8aKn93Uxmid+Pr2WE8a1oZyTe9OdS9IW4kOS+9rjukkXFjgU5IbZeXBmY3r1Mnfb
D9305EJ5ezXK8kh7ZHhcHwNse+2Gabho5XwZ8xqm0BzG96Zy6Yx4Fe1hOYyc5Z8HCi22z+6i367n
qQTj9xgwnI0Qbm7XTetFmgi55NvSSkHbwK3EZD5MaVoHpVs8qfYVPUf/bMumXxhvYm/BYjV53XPV
Kwdpw/ixHlHGM3ezQsIZ28NCBq07hOc0dKE2wJDJTj7d98G2ONfNuG4ydevNQPC2a3I1GKWFQPGF
/8Pg6EUZCS3WolhByG5V9NNl3dM9d7wYk/nHKlHxxKGX4ygvakRx2LhPnQDb5Ig+Rn1Z90hCSLaZ
q8/gAgZEELPfzbcm09Jb1VpveRr3R9ZT821UqV99b1WnGaXGgwsdd1v1DbcaOVyKZH6Ix8o822Hy
vp7KDbcM4W0NRzcttCulVw7XX1Pj9M+vAd9RW6Myo32uWy3LgyTGLdT3z6YeRHc5LlcwOv3zesoW
P6SHWPKynjP4CsKHNkkTkF9Yz6EWZS4Vjg/LHPfPEK5R5JfkGKwPjpSxHjLT3q0Pjkn0FsVMYRI7
RiPGEr1w/FvdDrznLgUm0QHc2y+RZZ+CIRWPC2Qr8qkRW8iPVK3pP/d00Bd/nB7XU3XgmAx4YXUM
4sZ/NnM0q13kUp4GNwvh5pbOQ4PGoEQuqaUoAMEybW0jn07YB0ca8LgvYMLf6GMybwJCbfYq14oH
hYNpHyctljqFMa00Pe9EQ9981TXI+oYke+hTg7PP9e+8dPLvWPOzpK6KcWcW2A7hq12qEJIjfvn4
Lqy3MSibSlEVHftlBxNoOOKbsFh/lQqeam2RTRtWwJSYadQ35+TPSPxHYzGOfeSGQa0zbfKt0ZVv
qWc9Ei3z0RtQl8oRCXyPpWbIf6dM0jfOsjwFuddtFyd9wgVo5/OFuaCGuyU7L5PzBks1BbGEwHBq
kS7OfJZVvLy4Zn43hihXwwItkaUhmPJ08IaR7RqX6KlIAeaCeNskRmNuhzMc07epaexNjhJwyQOI
e/YvpwCkTNLZjT4MyXNGYFm34KMouTiX0vt0Fph8xDoAEvHVp62i4IgqpdvOeXXwJ2e8B5/HiN1j
FE3oxIZoCJGKXebJGCgFuhAnavXLZ9IpKksg57YgQZnbgJPOB2yI2d5PbCKsxYensV7nrjtcjBCg
WtlW7db3ceMV9d2IahDdaEE2zwRqvfZ/GaW3ALKy6k0wLo+ZiZ+5W4qdsqDjpS5UU314t0qKI6Ab
SGeATOXGJ60LE9DNKfmJy3RLb+1zhrJVBpp3jDT34Pj5czY7wSFpnXvw1RSxlyNVPHIDQ/t1smpU
5A1A/mr6hJz6DLjX3NaE5G2DQG7bJY3z2advUyEtTxxsIw3C3vDdGZ0U7551qRf0Ljh1YDYvx7Et
f2p9Up9QNlVbF1P2wId9GDLtk6CGCFYyK4xD4aiTHUztHhRucuxSErh8sIwsWq5aP/+pmugknTdj
Kpp71Gw/lGfT+zWMz8VrkiucrAezB9+HTMO6s3vnvgqx61GVB9k5AOsHfDZC76v2akGzV+PLjubu
TzJWgJnJZCDN2pGMK4zDMMxpXeHVo67gurgiE92rd41p3jtTV2yIRCzxyrwkeUAIxND8UIlHmc0R
VDYiFKhX3t1QFHelC6bDi+wn5bNSVnF8X5T92+QNyS2eR/uiPKD2Tt0gOR5BBNTpI4oW9Jb3I3/q
ocrrn3VE/LBv4AbjaljNIGNEZENpEVkLthPJ76HssltcOURrdSkTj9p/mWh135Qoj0iD7R5rV39J
qwE+oBnvfID69UQJO9XvJgvuBnx2/hfTjWfqP8OG5SMRZ8A/q+kpnZpbt3XBL87+eNY6bxuOGIXL
iu+JZ+PUbtAk8f9vQuWdUIRu6Wje5W30UYAOOFlQr+jZBxctVzGloZGCZdccKoidNzCgYscqdsmS
8rUr+QuUuY+1GAG5n73j+u32QRhdBr08Wiq+L3XAhLBLuYX4BAzm0XPmq9d0ccWFzfTbvNc7erWD
4+LJ6SkCqXQi6qor9S1m8wOe4uPkgHE2FGaoRkPCzA3yrjb/jHVtPUY2lFuzzgnDcGiYGP2b783J
xsX9SMzv4G8HJrheq5EXVM8E+9I0baJvSTnhUAXscoOnFU6frhA49D5CKcpTmyz+mIyamL4XP9v5
Dpc+k4+bcjZ+w+H5HlX+p4awjdpL+tpOWA87LBpejh5h6f8kiq88nrSPsuijY5vgyNHH+VKNLl5n
EyX3UjtkwurW1mnzgEz6p9wK5mcSKi8d+kXzztBKYzMyc6VW2L82wV1VaB2zE716AMf6g1n66C+M
nmFysfmfoow60UUcuSWRgbDjBe8JGVCoN5lAeSq7+cUMLb7xRkVyjast/HZDBCPD647wGWqRARSK
Lnhq4v5bgdH9CgvgR9U592Zv/Vk0SIEQVh9rv/0MmU8SjVg1KOZqt1c7dwYZ5KfLu+fyvlh+xYVm
bU2tyO9SbNtBoiWHZvCDGwJbTuliPZDJvBsGK9uZFaErfQ9dKl9uPdawAOw2WpiEv5ae+5evwelr
i49lUftySm+tudpHjX1onA7VnL1NfGI0HDd7qpUHjJJmzEx+s8H8su1sbk06DGEkXXSGOwZE99as
sh8RSUDbJEt/ehHw39h594sKCbtpf2/b8kUPcfrOuX1vL5WsgqIDcgvknubywy5toUSi14lMiPzO
O/FXW8LTrk243DvUsZem5uLpgMyrLr8nTy03Gdtqd0hBEXrk40Elx+NfqG1Q9DBxNI8kD5btOVf5
qOuayNT2EPz5dkctipCUqq+Z5I9tKqG5XOVED7ghFYpAo+eXbo104DtvXibU0lBCuKCDgtbhQiGP
ijm6xdQjbGpCq2QeKUe8O5Xi1jzb761FKwBh4J8ATwDeLISqXUKdgP+LfBmrXRy5b+Z0nbz2kOcG
g8lMZ83GXd656KP7vqX7k0Pvmjy9OsZD+K2oUmMTtR4s4fiYqOTF8kzcM0jEQ218IeUjw9osJFDD
uzP1sCf8jKoLL66nA1hSjzS/uJmp7gckfM1LcH1rDCacSHNZtFT5VjcLQFv67OPhhkzSNdzSO0SH
W8pC0Q0C0jvqQPtgjohDiFj7ZH6xAWGLzV1Fn9mIFxJZBoMYGUd8SzbhFIrOhRxQa3pGdInmL2/A
/7vLzyhwXqKIbLquPBEEMr5E7XNi+oSh1ck1qxiLAkIamImQeNQihEbaPjRUHbPpV+r8tJvx3jPw
/lNnAny5YOHoWkZ1VEfD5DiYzZcKDiTaGk23L1WDtNafrD80GivIyu5yUDak1bSq/1CS3S9EspyS
Cm0//IIl+gXy8M5ZTAw5NlqKTGu31HbbB2WhTdBIrUo65AdBywwJHMDeQkvDZMTeU5oFRTKM5KM4
fF2ifvyc+zaF3kbBnAUnYWtoiS3mbCVEtT45Kq051IN/YQm+7GBoXNpgi9iFMm7cyICUduowme4v
LS+OuWG7+07nVma48+8+MbgqQmcUTsnG79qfo7KNqypoTZeVNEP97JKid9+BLnU3ZRa1NKmTk044
Df6BFiBcynVQWuVbaCff9Zjblk9FLaRiSdpFSGHBdLb+Un/OqL4wJt7rSNNu/Dx+sBf1WrjWm00K
U16SztD1wR/LjL8vGe858jvSlgauvD4kzSv3JiTosD5VWL7NDje0Li5uS3wPWKSTu2mc7G062OfK
Me+j2htOI36lHWR4CFrGA+DHX0kUGJu2wt+rd722iSuKApErzXDUMTd+afobJ/xhxqzsOjw0m8wf
l50AHKxgTblJHxvLOGjBbCHSyx6bDJi9iXi5MeBe4pvUcZ+jumgz680iVqt1uze4pTufXjAUVaxG
adI/9i33WjXaYsJgRHQgCReDpfYmv0bhF6a5PoCvJ9Jpg3BuCzX4d9uUFyedPlEyGfQJobxnQbMP
Eqa1ldbMDOX9wSdwHSVQD+y5Jfo31Ji9aRKxh1T4UBQJnUet3LVz/COx8X0sdE4HvmJU1pfbqOel
o7q8n6gLHhyjekdMtA31Zl9Uw7Zv7SMWMFpWORqDrLwfYLxdG9c6N7UkN+YG9kGjx4LRIQhTZAKV
YM5pb5AqUw7U+vXrnGTqvgGYq2YyfMEKVh3t6gm1kJH+aZVL0TBFuZOO36vuWXPHAbVkqbNYMdSj
9n/YO4/lyJE1Sz8RrkG7YxsITQYZFEEyuYElk0loLRyOp+8P1cK622xsbPazuLS6laIoAPdfnPMd
8gWJ4wFriIOopVjqa96DKubeKS38CJM/A7yLiPOyb9Kz+EJQq9EZxUSSevLsgi2N+xkrpuH3u8it
Hg03fy4BNn04MdPDyTmgCotCNpVzWPrEWdUThtiaEntjHzEpQQttmmo7TWxSR0nE1II9g97iNttJ
dU7F37bDBCGyGu2ry8tAPIK7ZV8jNwAgUpaoMrsQ3ZdtfLfaWYZ8alMFZGCsfuS4RiWq35FQrwUR
SqYFF2YanD9GMA9wcKrlinLAP/iugaPRR6cztuWw44mo+CTzNByT6jWNTtYkkOn1kQdxN35fhH8f
KFPBcxg+rZgWL1szs0BONrJ9jH3mKt18mZOfCBPBi7k+l01Q1HtrrXxmuAzeYpYPltf+Yn1OYtnS
RRuawNlN/Te+o+GSDNYprlCgLboqb0uW4FpIo4dxNi9T5W7xlB2ixXsj9OKYYArYzCy66iZlFRlk
7ZbT04IWfml6/VgFei/VCFTcACKKSPbU8vQ4mpmUP98jQ48OZmkSKhKJ29hk+YmuvmFE43ksfPy7
wHQ+EyQbzTpRzymfJr8mYrfrP6eIdDT0UK3h3OHWhMK+iUzn2QHTtG0WgMVm6e9HkyGpVxDgFQDN
qZFRkCoDOLFKscezehpnbFolUZV1sxaSeNOqwj+wbODo8sQmzQn+Gm2cGna9DLvEbMIi5u9pPUlJ
VZxbV9ZhFprDqkxM8z/FGMiQ2yk9BEm/7GBvu1tTVgMTw6rdzzURJn3xmnFFoTDwqjDrkyebLNZd
FsOuCvpnqydUSCF6YGkmgm2eUZOrAB2Elicno7bicDoZ9ORlNP+4Nfo9Kqi9UPLLnF1BwAFxd3X+
GBt1GfoeAeaqINxMcHR3vf6wpmQ3d+gV/vnX6fyHUQgY9SSH+V2o33FfkZRBLgLoL1efAps3pve5
sPWSEsh25nZXuCyqLxRKDS1jTgi41Ptqnt0jDfOfEeyuiAhCtQcbaCU/B4pHEpAbjbdLegfKsfpg
msEhk9EvYRFBKsriRS3+Rat1qEriczI5bFXYTJH6Q+Iei75j7JoRmjCuQ6OAax+QJBCSh8wlVUcP
ABqdveSAOyFtxtowGQTUsdAZA47WSU04tEyB/72o7It0PxNzLrYJCKS87wOW/P7O1R5jK9PnCbuM
wFqucxqjZrCwiHlNdq7rdsJXi+9X0E6g7fjCcjs8azBZDZ/RFLnNSxEkpA0aLErggHd7q5NfTTJr
TLucWQGcbwVPslcZIHez4rpWaitm39ovnTQem5x5ouMvYZJm9tEe+xcNOvYJRlA4xWhF5zK+TqZb
bU1iRAVxovVMriguykscWRJBLwVgtO7b7WIcKK2qitCdtjhmBEUbU/trXFNL4zW/tG/fJ8t/hYCl
3hF5X3qCTknmnN/R4Y13ak1BJRF4MxGL+g/T7v8THP9vBEfh/fON+j8QHB/S+G/3v/CN65/4d3yj
5f7LlyYG1MB2XNNk+Pyf9Eb7X77Pii3gnvNgKErb/S94o+X8C1QEb9B/Eh9hLv4HvNH9l+0L0wmE
8KRLwyXF/wu80QMT+T8whcIxbV8GvkS37kjLM10+i/+OKdReRSYM1wbQh/sON+b9VKOpEu0xLaFu
2XlesVRYd+q1218R3ozDVadleZU3DReCo1vo/DTOSTaDJo1Y5/eNuZVz0m0Jf4oeOpcSyMCdTpgo
GPo9IG+sWpPLbZsRNZHGzF0F98GXxUzKK9bm2sGWvgGHtTKQhuT+nw/DZCfQIXV0HLLlNKapde9X
QbBN+IDYwgYHXA7dPm8ihNYziihqkG7eBLNu7/75gFsVHLONYVsvnzmO/pvTuvM1jpfvuUrmyyIX
X20nv3PvbGJu7yGl1Rf0TcV5GA26rqg8GqK2njTmZnr06Rrj8bgjq04/OnkUX2xlQwM3KAY5l49p
1cTM+WY7OpHqANVQzXsDTwNvLXUdNuiV5Eb+EYXBOYYfT0BC6ZPegNwZ7boxXz3DaO59ZEumt6mD
brk2RR39+wfPSZ/MVEVnf370MyO4NJEZXIamQYi9/t+8IzAchx7O9QU//PxQDFZ/YYL/Hx8CUgAu
5NCRyocETPg3Qmm9/DIVNYicbMUo+CBNdjqjaDQy9c2DSX3keAxQzaIOtv9gPC1hoBKrrSOwuPxg
a2NdrKnzmParSnw0ToA9kS/DG9sSkAe4oqUxXvrxDpZoiGxzwjBQ/GJL2m5yTwxHCf73GjPXxplX
suIghKm+VDV5lkadESi5/pPWQ/1gZElGYKP7txqD6a4mpiYAN/Ls010Uuh3v14nzRMb9rhu9Yb8Q
k8JPXf3uelqqSjgvgxErjIvqZnQwrUzd3iM0Trat6/JYzpn55tnjvB14XVCntN3LFDlkIbflqXfc
p6lTCrpYAMrMhoxZ6eDBGlmgZyaUlSX1GYHQLLHbruilZ+x1CG0Gsw+TFtkJudpo3GqJL7Fcewa6
GMJjsh1ewAqqEpPt2QygNGMK1mr16wYUHbGXtWGSYMduJer9LIfwbsXm5ovGpGKRQ3vnDA1NFQk/
psphpJEZr32Y0GkD3a7rk3ifBzlBWHPxMhEvYDpetWd7dj94GWsOtYPheVM9HUcj0n1ON9RxM2O1
5XNU8dM8R8T4iJzQRxRkbma+OKN136FdAmAAU++TXfCpatkJupNZhmW93A+rOiYek61Zkm3TO829
XX2D0blOvCMbL6FtxdZIIRZdFoeqLvLaaJO5P5FDAKG/FFjt4Yf7TJe73oYUyAkUWsGQoJseP+hx
wq4rnxw4hmMSLnXuPqCB3LiKuA40HdceW/LBkUVANggZzLCy2cQ98zl5O9wHP4MsGfmRYxs6av09
wR0KE9Yn/kpqkESedHmBy0jrJz+Duz2LPmW+xDZh8RC3LFP/aiZBfg0aL36cjZtdFsHDyq7o0O+c
tDF9jIt4E7h1d50w/lTxH62B23tesWyArzwWueHumrhawsek5esCj4F93QjePiuP9Rkc3Ywq+j1F
+H7uRrjhNhbYcACdP4hmxP4Q86UCvjmaNsCJYnkyHd4AJFs50nL2woI0IDypLoQU9inuwnzG558W
ZJ/n1hREZVCht2NxQJMaUMCDWM9I7O5sHFPNwJc5SXYkET61LR7XdSxdnOoo8fcWiwxdi18EfJrH
CKqhm0V/YgTvYaHyY+IVZx6Sx3b2PwMrGXF6sSAr51WR0xCihpePugtF1wq9V0X0Fw3GLfXLR0Pe
kBszHU8qeAhg4fC/Ir7W7Q10xnPx1aPX3LoxQ2Y1++GymP2BNItwLM171UsE4D4EyCDK1RZSwnNd
DO7ZmBP3YNs80XXXcnz4UXuw1ywKQLSH1Fl+l04/kkfCTG708r3w7eRv3UW/0Q2HzWTXj5UzWVty
OION5h13iZffSQY3V9uJmJN5C/1jxZtmZoo82SW/GUOeXe2JaUVPRbsumtBL4mQsV1NabvfntvOy
c+NlJU+SJQ8gGGN+8CvCltX6RuYRuv4ql2HQW8UhjfdxPMywElMbxxZhIlp9dU4/PHZqIk1JimgP
z+FsWk9zwidaC0iEU4/HP7cJFUAkvufniBQ3TV/jyD/FwUKeC+s9kkTKLf66OoRE1L2RgJk5BZOc
WUzsG8qb6Ly3PGbNG7efHbpdWqfEFBwhQXWKR/HW4TOzndTiXyTv9aAOHNkXQHnEa4vmlweHB20b
Z9nGRDuX5jUrXPbUrOK6XctkZkzFYYhB/9gLo0FtJXpnRP1ja+Dr8KohNBs729nNgtnJ6p/yICXn
kDmbIRYfCarTXKcUY1m6ChKdoj20TveRJeZe/Va9eKtKHPGxLUKgk8OB6Ja/JFewA3G+B1QKYR8X
z507gGZ4N7oIngLTrIK/V0PTCuVI0rLsc30xcaPXEvISyg72K2w1AtH35Mu7zHAnidbYmhkvt+lP
7vo/ROfcZJJ+uzWjrlRJJEXV0dfGskWiTWzXXDEJnu4CojexzsIy4VTtE/c1zscDYmlsJxCxO43g
ctSsbheShYbyVsIjW5T10KMSnoMBax6imGHJXzUgWqLiGAB3UXqI9R/OI8R/LbENkyZCsWdEWgIW
9fnPmEq9WIr4icKhX7SyZ5PcetpDbCo9UeqJjO6wc3FAj9ORNY27reFD1xnzoCG+yAhJjZEKXl1u
3g2cabJigurbmxmZzdp/Hz3E6uvfanf1VyOPXWvDue2PxZB/WC79fEE8sEXsLSya3ghn8BrseliH
zLApXi8VbOW9dBHzsasACSGVYKZhI7VMAN14VnpbV71O2SdhG5s8Tj3wzN4qEXAgqZopSniTi3CW
jJmDgFDz+JRNGocV+L88PeAThk5o7dAon2dG+NCrr9rjpTMNMhfm14GVNYu46FQEdFYF7yZLCJLJ
ahJwZy/dKZq5XY1ElfVvh3S84/peJnjNyWQQn9BWVyt1PpAR5IcycPs9MCbGvi6ZXi62kSAXgAQ8
uTz7CPbT5XOAgvBtuLwIFdb5NKIn9ZiUoiqnRZt1xZBL2i/YKM1D2jLUARpAG1sbI8W0/ZJwJ9Dq
/jaqBfqF7dO9t3l+1zG12pgzI+gl5zGeGPMvDr+4Hq88PeWXUfEXLN4YcJ/W3zTTjJ99CxT10p1h
g/0mp/aqSHcIanE2a/+RL4sWv0Ur2pL1CpAk+uMT/bTxDeeWGfC2+zN2IgSlC9P85JRbk97VgXxT
c3VlC10TasaYD/TYjWSESyDwgkAU/NVaiBZIgYpfHMUcDgA7WcZWSC/t3ym3J/NmYdglGNSXhemB
GaveSSl+BC9oH3ySfJYUwB8X95S5TA4mkC7LXP3U9R/bbO07TBZsHGxLH3s3I2wJWAmTs+Vil6x2
OGPJhyACM02ST5LKGLAm/gZemk8TbT1OlnS21UDF08V0K4bXndSs9kOef1ozG0RUKFXBN8DN/Efh
oCXhKkDu607Bg0dE66ZNTJY4wj5I10Xu1qX4nSOe+LlvT25r3ncST51v46cuJD18nF8aAmIP6FCf
0qRoj4bSHxB0CTgh6iVUszgiDPvx7ExuyWjrBZdsTsRDj1Mf8yKBGpgvuF58/1pyjXbY4I9NEKjH
RQ+/abVO0ZDj04qnO8Natn4u9+OM8MHOaomaYblnsfbWFPGPUuottcGFj/M6kOfYbbE7WKmoWE+o
YzHOnMHSc47TwOxQ6GZLOPdXkKIddkb2Djk7nArJEAvekdFOntymXhac3cG5N5YXN2fPATDpB9cv
fVD9tb58Sb6VidiOgfc1FuKiFpbIC9ppI5u9XXHrrEZS6iZfxRAgxQ+sVy5wojP49m+MYXmJR5t1
UDelL40SN9tS4j5p9KNeCV5NhLwl7hhZVvQgOcNjPaY3NTB7BmmyL6eFgKHpk+hebBoGw51kEoxY
V/VcXjwT1SL4kmCRAsyL654Ywrl9JKP4yei7df0kpxcTtTpdxzYX59ImClFSqg73U1I9CdCGljrR
UrchPnWyPSQUxxi984aAwOxQjoG9N5Iu9LRzHFpEq9BMVv00dnTiYwXrKrLLDDYufoC4xlUQssv2
mM3+W2YMJ09U19gwr8EyftgDqyqvsvcisQqoRkSp9v0qKCqpQISL8RL17Rs1HONgv+GhVfFP2WUJ
drz6hFXoqOv6hbvLw3PC4SgLtTemi6idZd/Dk9VqYSeaFHe6wJw4F5rw3RXmWq32vtTyerZFWR+2
iTaP5ZQf+JYxFq4iUsj08B1UNXpD2g+11ECIMWgYgNWNdp4Ym+NLI8tnxZo/lnkHLNnqGgIBtksh
NrorL/zsl21rmSU30AAYiCGtloJAgtGnFWiXdCvdkpYouzEyJeMNpaurYbW1LvdSDYBc75VPeD0m
6nw7x8uLGDGsFwOIhi5LeYTj4DvKq8+g6gE+En61IewGEY3GPzyycivPkykvyehWm7Zz8q0F1xAn
XtgV0d1gldN27swwoz0z/PwFh6FxB70xLFf7y2B5p3JguUxd9LZk6pnweJC3uJ/bubxvl/hWR0ii
syB+WWK11RZPjm9xn8Xm8G1l8Xfnq/HgiHX+KQl7W+NFqL45Rql2G111zBb5gZKwjL6dHCpj9ghP
ipdX7Ik04p4F+2L0oca5A57mlvrOKua7ta6WWKhoV76GtkVtqZnsTB0RYCzsCsd7sOx1Sww4nuO2
+WAiA7gNdebGbB6ico2G7B20gB4heFHlsNArakgEnIRBUn+0Rv7KTWffFXG2k/U9Y/RfdEifhJxh
VK0d0riz8bn1MMctfnYXwQZBr04ieBadYt8guDty+0Pw7sLmxuFjXEDSnSRP+OAzFCKF8NxE0aMx
wc2oljY/xAV8O0bKO09xx6wIDiBvYEyCHvysBxoolvjgOsSAQW4e6xzjApmmd5mWR6sOPu0mw2Vh
U1XMxejtAnTwIX3gY1/IM+BRrrQ0wbTQftlt/lvHPl10HduH4V4TeLSrR2jjHkATZuuUSvlLMtK/
SfNSIF45YbmHQkwlOFE76Tzfdq7zqZNGhUgQv1UhfzVVU4QcCoJ2ZuByRMbxgKCZimoyq33eWj/Q
rT97x4s2pFMSW+m8atKkc8/9mipcs5NeD9up+gAqnTTnuuM4gtlnbAmxHnew6aFhuuZhUfw2Iu7a
uy6y9rGsCe2DysYUvvhaEu69mHkG55JTsI4I/vhFsuyzQVyHzhrvaOIoOXiCgKTzSsoW/ggpJRX5
j7zcCfGSWD0POYssphcRaa+tobhnDHGYCBndzRUlYd0sAUiqkQG/w+Sp46vPYyyDAZqMhiQWBnLQ
4T1g5gNqRzxxa8NafGoSWV/bxrsbdfujjPSlHyK1pWPjdF2KwyLBFylS6nYrfaJKKSlbvZiMJCTJ
VkaBiQtdpEoae08i11/D8pITPeIpBXCMIZQPtVg5WBHrO0AdW0+79wUSDJGyroKjxvKZxWOD1XiY
MWymtjVtTXPcJXput56LILZBo7btOvLswPqezAmFnbMsDaLmMeLTeJyCPNp1TrebqRoIire3gK/5
lVWtSBwcsnA2BeHcqcdRi+bQYxo4CrpxBmsIf0m33IIDVBezzLjQ+m1nGS7AeMEB39inyMkOrBQJ
1a7Vj3b9S9QY3X5JPCwidI+92f60ayfaOMFbqaLf1TRiH8MN4NXqF18VB09EXb3UbBN9k7vCTiyQ
n1jEhVc+TyTKCZ7TsIrSD5NRCB7TDdSGPiQq6X2uvR9zaGgyekDfBpKYUehpWxLUWHuiuCO8ZDvp
hAMV6Czi+5LTxmSQ0jS/epv4E42UfisaYR7a1tpNjjyWeJDZCCUU8632z81o/w0S0G//sLf81mxO
g2leWnsZH8hF8EIjZroo6uwI7Q0x9eNcFpwOQX4wcB8gcUlODKuMU0n1u3NhgEKnc9QemhfOYNp2
ozthckF6lDmgnPsHtt+8AUoHW6uorlyKT13xW41jtC9GxgdguO5tM/sroSGGqUZoCEmsp+gEaW92
96K2X1IkKITZMSIkNfXMxDzUzHZDtnTLxp+mCzkTDL6T7sOM6gfPTjTAMSZzMWfojiuZo5BdaZiz
rx09b+ePSGVkjsLYYMXPmOI5jgBjxk70kZbmb8tWTrh37PGQNbkHgRFmLA7SNBeCUxi+D4a8+yxW
O3ybX1WwsHp/KXL3ecSaFWZpgiNXtcnDwNWVGCbXrfMarytmYgz0Nm2MgBV7fezWPMu6hxToxstX
z3eyx91/KM2EB9O2/kQsLK5u2Tfh0Ns7tHfQZl2Kd/rgra0tiKoYCCHmotZceRtWVH9ywrMdRj6i
ByZMLh3EZuh9cjTJZEKLdyBADi5ewglvp0SUNsMAABydlCrLgSkuEX1oJx5U/BGLBFkP7IBNouGX
9t6H0SW7Dl9QGGVypPBsw0wjj5oBc3PVQawMkuoipDdvvRJdkJVP69Rxh/UaZHY8H5sc/3Ima0KM
rd9qxq1gJcmOOJKWyWO7L6rmsxOM4hZ+OhWtJs7GTxJoot3SlA+KvIR9V4uvavDjrTX4L81AL5g6
CVkyAKKmoBiPbNw3zZjJvUXUzdZtrPzUAQNaknIvFgfuC9SrkKzEhZTzHLbH+N6314YOBFkfJT3q
toeyi/6i3DBTqXaYfWzoevxQEN8IIVgjW33o+ohlCzASI+2z3XO3O2BHMVXf2iTiZUEQw8ztN0PJ
0+SiGCoRifU2+sp2lPvGsRIaXk2SPKeQbS8X33UWzGfFI7a5cCSRO0f1NJQM6KUm284PsL0T2Yhf
Wx7mFxZYC5SO5ifNf+J5SffKk7/KuCX0V6DvKyYwv53ng8yDiGvCZ2AI1d4GJzlUmli4KfEOQUlx
6Wc2tQ2eOFkM3xlW6NCM5QtBuCcVZcGuFEFB/hzhQrh6H90ZnQ+Rk6DAhLymaSL4LNOfgH0uQ8OS
/rwptwAd5/3Yf634XN4AXk/h8g65zoCUCRpEMDJZJLESASe3ihkFULCCV6BB5sZy/CvTcHZIhW+d
WmHcCfZUtIYqO+PUJ3BU9aeIUwKsHwG5Rt3sgxmoDtE1B8covvKGjofpLsdVt0ZxTiwfFBXBMt2Z
az663Y5/Mal8CAVh1/TOIG7W+PLoBR7kd7yGgdT+c1BN8d5zss8+qwEMqHzbVIXL4R69eMM880g1
L4sLXSiIPhZl4GOjY0Tb1R9HlEtBnFM/LxGsq9ne2TOqVJGL0DaZm/DtOSu5Ywt+teay3WgTZq3n
v+Gv/TJrdTWq+AHrMxKj1CQIMSOWs7I+Dcqqxaiemb7qU1E8thk1eRMg8MqcfGVvnWyndTCdYkRL
bb3+7F28HxojZcEVFU1gEhAmgW7UBTaz9Vrq3WRbVnw/wYHzbtfNvfAvzASfZ4/c9mmE/BwnPjGM
iHFxNiWYUpF+IlFjqgXdZPTYnEuclBtflN/L3Vx67w0/331ZzTcv15Bo+qvIXtlMssNrT9qqOXx4
NzgByk21J94YNffr0MSXZY26FHl0h4Q7IpCBdaZuWuaUTX9ICVHZWrZX7XCBwDwLdr7BNr5zvLd+
Mt4i0syHerjUt0IFwykgbvEw+YoRSn3R9fAcgKWhOe+eGK1ACgFO203ZtdI29QGaByZ36JSDipLQ
oq/eD6w+W6D9EBSl9RQEmv4xcS4kadX5bJ0kCeUbq1PeYUyKh0K1D6Sb6wff+lWS13SqZMI+QP6d
poLNBiyaDlXH3YwGzC3H52HRMtRpzKzcJkEoySQgaZ53c6T8Iocz5Zpes8lAZRKjQvthI4UIBuLP
0glxeW59AOolOIY5GNHGFBGOW97DzrQlIjG7eF56xNscacT7BGXKgkPj2m2NXey1y7FHXtPELTN/
/vicES8bRKxdUnvc1CUgHVPG9+7QnAcVAFlpuQKGEc5r6sN16hU6y2nhcTHi+pk8p+usKgwFOTl+
uSORgkdi2TmiTXbss7EMw++2rYS0cwZ1o0dMVaIcfw/r+V2ZSIkqY/oqa6R5mCkBSoiD4/cfAh76
xNiWAR6Q6KC7r60RmjcWqP2c168Bs9OLX2zKQF5r2/twJAAPN/vbT2Du4Wo+R22PZJOzuhkxAxWo
A1o3WVjfINU2GuOKdL5mVMdXYsNQWSuDmD8H96HE9aoYFB31IG4VS77KZmDNZv6SVAnxPh0psqPx
nra8kuNcLxvRNGrj4WgIEvHHr2O2JCkuIYbPqGvYB7BfgEI3j0Dj2YM57X5CwZZ6v7BromR645fn
Q1/Ju7aFhJ+o1NvNhE7VmFfP7InwT1qfkUTRL4zgjnSL9ux0w0k0Q7nNlfNQTmzV5JRZ9/bAY6mr
qzQssIrLeYxRygvRHcdyO0BaD4k2rglzRt8E79WtygMz+aNYB+acoCa/dfE2JsHRBdMZu5ow46jm
xRys5Jygv/nnN8Z6uAWehKXtE6cwxb+WXIAf8KKPop3vqEFL4AYf48S1mBG5biY8yu1EvH0lcLOg
qNGI+aTbbMva/3CL8VtD7zP6gFRZ6Z/Xm5QJO9uAyZiJnfN+z1Fy38QM0Rb11QzqcQ6wF3nzdHUF
jXXcL1+z4XyStdpS76rvOi2rw9ytAv0j7cxEFnSrCOPA3Oa69eMqrxzQT+BaRhNWoMQy1vlkwNBh
Mv4wTMKIjVIilTGjeKuF+Vjg23fT8zh27DMCgr/iqqZ2aqrDBHJ6k3btVa9PjQrit6xlzpktA9Sh
nEhwUAl86VjFyk7wTtNDdlL/VH3FopIpKpvy6uK2Dfm77ON9C5Ky2frItZzPGQsoisdC7sqOvLGV
WNnM1Xwg5iXgCKHxWebs1bUzINaKQS7wrfsAV1eYc8nDDh7F3rXME+PAhoU1JXJEX34eq7uemK9j
muMu9kwyBMkI3JYKubS76L0IFp8Z2tIcp/7DhWZ9CIq5CGMapNzkup+1FicY+Ec7Z8+m2wkrkrkQ
zcRDbPbqpyeXl7g2UW0rY+FgLlYzl2IMJfwaRS4UlsXjHJAeihBGsGVoZfmMHZ3Nohi8YG9BSwF2
jzqF8T7e9anHUWR375B2CYF+iTuVHvOWnMKmFF8AzsnOrKyPLh7bg7AenLyt70lgSkvVXyePRcQw
PBrMHUIL2ycrqv7TyqwkzJG1EHqH0Sf5ST3zp/ZdUMGmjVu7+N0jnvVk8G5UJwxK2cax9HCsfXWD
gV2fmxbBAqYhdKc+763v4DUza8IPDToA/gGaVDYwTujwIeL+iiPV7spsDRARVrNBz3rf8X3XYt3y
pQ8LMukDtfSlzvBx47M6kAd5Jfk8wxFArhYRxKeRDd0OZ/EXAD8IjsSReK4OxSieUpns22QMkUB6
3Mz2VbuvkA4/FzLoV2oLloMYf7MbTaE1O0dMQXIzOilajHzvx+onK5JfVnxHcB84yemT5xWvl6Nv
LVNYZg2kPgSJDtkh0yLfp7I/YxQ6poVNDo7+RsANxdqA8JjBELVwNjJCyS5jE3x7GWOhKvixpiAK
S9eoUDxQPRvMXmXNRBAOzp8hoKl1p4pRdlgFqbPLFp4zbtJwiPMHa/B80PDGLZntJ+3ijIv1Iyv1
5tQ+a5N0+LG1TcxpT0Nr7rRs3qlmsg/RPmkfpJXzIa0IPzrjZlSvOIBZiU+dke5cxm+s2Md+VzJE
aSeNN344TkAvQ4OtPM9ScT9Ra5SRvYs88bF6Q0o3O7rcRNj7XzKjtZi9QFcK1HMeYCdJ+VYtBsAG
u4Fyr/dwSj5zDW8AccLRw5/ETTcc1PinsYhnHzJ4ExHSRTmOO/QAN570p8Jw7K1REHUYFOrmWsmD
3YzvjTbv2jjidGcJS2CUFVpVbG6Swf7onOjJjjjVZ1M9gkB/yGNidEX/TFv5nPbkgqb4SjddtdwQ
gKFuGhPM4XPtbDh2Tn3OwCz4MDCwZ5A9ufVv/TIyaDQwlPCsuqngnKZU6SciHyv5YCTTY9LlbLRX
daRt2Dvu4nnTB/OdZ+0ai6+OYWUrzzgNnnyJQioL1CU3vJ/YAu+eJ+lJp9WlnCNCspOXdWMT2d1d
bDA+NVHNMumdQPC/DpI2VYPdCW2M2Zs+Wp6U3792CsVBG1Cvxdr6JkEGNyzPfTJakIkG60s52dOz
gej+4qvgjeCVYZRs1tOKUwZghSgOCnRbbdNFIn7YmCUU4rKH3ApjOe/Jikz8ocBjbuB8jo5jHd2Q
4/p4R1hfV+5XH3PbLx0TE2an227uNMg1/Z3y5UmXB9rhfzBD4SLw5DLCDxOFK2mebYJiC4d3wkec
rYwfsWC1KvFD5c1oICL643pQYO1Snf06+GI+c+9M8HxRNA8TS0KoKtUw3GUVy69+uLgOV1ZVn+1k
2lqpcS1i8SHJnhIEH3SzDLsFlZ5tYFoajFWDAJnM5BpXJD5v6HA/OYyLo5DlU6qGGxaMrkIebizd
LTHaZyfiCFhF8f0PpaS5GdPCOi4MHUiCpOJvOMfj0eQ+nI1zaoAzcbBaEC/fUPOWT0u3BJe6bIJL
lhjyQli7HU/pFnrGLQ/kn6IZ9LZVBBNEc4jmBYxFdGyLZ7+zHv2V8omSAK2T1M4lGWR88Z07IXvr
iDP3g9kAWTc4OvOcC9S0ZLfHfPGelvEJsc05a7Fk9Mif6bJdPPBIv0pXFw+N75X7sZkuUvqvU6+v
jWDvmtiS2ej6Ic6QAHhxt63mYcdzXxxRCjJPces1pJMmVbJqwLKxrcjSkRIKAiRmHEnGvVOWFznW
JzfN3zMkCYDrEueAlvDbNoyXzje/yLXo+NqbX12e24dsTiLqjpo0Ej5L03T/glBiIAqoMSyNkuPc
YskEjqR77GFTbPKz7xs4fMKY+3GPPwFHrnAfVdy7OG6kOqdtGh8VdSCnGHMCg77DT63hy5jNP4aA
+DJnBE+grKqIbEhxHhTPIsgegypNLxnUJQZhZDJyqNeW/Y6WBGRR1Lk7X96XRar3Ttpuk0HM+xpb
83tsxgeGg/PvFO8ZIQGEefDfi0wA4GT38ANpQdUOuV3S/nFhzUHzYJL919ZQZqQdfIBGvG97/82H
IQv6QVHM6vrkFJ24jzTybwNHxBOig6+UFsBP6VKM5WoD9A3/jajz6m2babfoLyJAcobtVoXqsiS3
xDdE7MTsncP268+izwt8N4IdB67SzFP2XttQltim8fSOW47bOjbDbWm3n9XgNocptyKc8qdKx6oB
FbgOOwyjjvfmFPVnHboFopFHYJM/Expg5YYKN0OXvaRt9DVrzQdtFclvXfWn8uZ3RbJYV83pzhnM
p+BcAELIS+dJuOSdhDoLumSheyZLUiQZL7EvZPaBN/TcB6yHSgYfYQ6SfWIk7hVnBrE1cozuVYI/
xZuwSEXb+r3N8EWlUQo5fGL10zzidHgJlmdV3vpqMs9DVbJjS0ryP9juhE3w3Uco6SNidcqQGbjd
fNYSfVOleMaG0yOShEOTY3SIsmdR7mBs/etH71PMNVSpNglXEgrr6Pb+AOeDDmAPcIAdnW7/ZmlP
cN8uAvK6EXVy1hGxA+Zzwn3Y6V86A/Smd17wqRMn0iOKjVMKh/rWp2O/GiFosQm8z4Ng4MoAJYju
nFq3QnYvqZ5fvIxI1jYjQriY6N+KxoRJXTBVUw+GCxAqh11VpSGns/nq4FOGuvJtcaK2jfaK45nv
ZTjVgwW8siOeIJh3mStvemK9JBI5sBMS0Wd0HFwOT7y8R19kGP2+dv5OHXnlZjRy7cfkQhfWLZm6
J2HoDIgZhdB0iJRQhaEg7iDcQU1y92ZcXrOEWK3gkujtcj8UV8/g/Bpg8AerYtD+JaW8uSZL93BH
Qrc/UoraNRqlOvmnavuMpbTeujKERs7mDaXeZobl1Li6n2AhXfNMWNVhiPCHoZ2OxzS3bpjx17KO
JIrYbocj+2BEHYwrnFZGdSdQLIC0AYCclHT0mLG9kCsnvdlWff5BDttZRkvsahacxzF/ATTLRQwM
sdOtftW64oyrKV+5AvcIcy3bXWsAObdLveh4RIU39lOw/DI8a1jVLXjLoBwOfdU82YNzTMiEyEI8
h2XMOxowlqx6JGX/PjEZ3CGnGYR2qQ1I2qW00cnWd7UxQm59nFvBYuI3zd82UtEEu9C6YIuVkZOM
c/GmZS+upd0sl5UYhabl4CmfUwLD6pnISY8/0UpEkDHzsP0jtfkRDw51kOvtrZS5bqvkRXpwg0EJ
I4Tso30DBYA9+u8eRoBKkLXhwOLTgLOonHMB2E+r5U1E5T2qq+9QaRddJteGjFWZzMvkb9gy64OU
Hs0fhrT8IsaEGMoPjyfzwFwX8PgWxVEO5YgLvdlnFAl6pTmg35vv3sj9zjs3EYdTGZnbnqJOlpKR
PDA1L/mqgTSvSxHfaSX/UmkKRun1PjTGPTvAEwZKpFuk0X8kFVEyZbc1RlT78ejjtnc3oFegy5Ha
bZGGVbI2aNPiNfJgCujGU6mn11S3TtlvFjEP0ruu1ZQchjY4MXh915R6cl1Ep4LWc6Va9GnD+Bzw
lK0wUuvLBrnh+Wpo0yljI7Mp6cYrTwdfZ0Ic4/Q2e3Nt53TyxVwdZ4vkPjT9vhHExq4Ui7uOq2Gs
q0MCX0ix8F9hP72WBl2dR3Q28DFWBsC6Wwb50dpm+AJWBkFOt2vd5t3Cc54Y/PkqFI1rZaRno7XR
BYzvtTt8zgNOe6YCfBarvjh2Y50DGJMIS8j+Q+2LqlIxyoPco6+00Xxyrfje8RKVCaEUyfikKoid
TP3RXbGXI3o+NA+TJz56RCf9HIL2y21KuBIWaMdIpSLzBqlIdXGLkgNOVBM1L6UdYk+rHh9Qjeg5
XlhH3boAvbfwhm0SEPAatCwJOotonOwoizTaqKy/1fnoQ3g+MZhk8892x0SZHoP/Uaa70QYAE15o
yQ2WDdQY2rMBH9XM4vVcqZtVlN2aQK0zEtg/bWYhO4k3qtdJHyvFJwqSo4GQu4rkg/EyYWDNuKsG
SnERWabfz9rRbFtAyx0jOvpgzgEq2N5hYNwy+257cdJN/joq2s7s7dfpVC05biya7guAZZ7rT9Qt
L1qa/jGKDqweWjEM76ShR8geGgt7pRBHx2MgMdQoKNLgw8lZv5EoBxCjf0o9DakdZzVC5jsBGseW
+B+0wKPvSOtVzxno5sma+3OJ0BwOnfoES+gvR7LWB9fOlMc5JsFhW0zVu11HX3WWIvfWeK0IMplF
xs1HguyHwcoPyXm5Rm1msJ0rrnACf2tsxPuUhg1I+YrV1ZPnzO9cD+e6xr+d0FKusH4C9drbevY9
0FQa5fxatNNhVPBB54xwjmpG6RpYp7iIfyeyIwC5UE99zs5V9/b1hLFxnk9x/pl58TWxu++6cD8Z
+kLyhBsNsKYhDhg5EwiDoTFeW3Vnmctsh3iU0FyeVvw6izynFWDuV3c6qBD7LKdNaPd/mnr+uboC
x2M2PD23gXbrQ6aXkRd/6+nGQueOFLykOnOmfyLAwI3Tc1uZ3h47RWbXOCyH+YgqIeXlhaPWjf84
zXi1NHHJa/ezgWKxgo7j0LVaOgRlBV9pZo8wWN1xCNV+ZEnnc8DxB0s7QIl6+IdCCjjHQ424eRQz
x7RMppWhIYzeliisy4jRTaY+3BbEXu9j4Kf/LXS/d/jNCWV/BJrxHtgaX+sliGd6Eu0Z5slrMQTm
akCG1CwJLxo4HRPxG3vqJvIpctwhIHaS6sEIiMpYBJcKyW/qN8WQbSM7oGnpIw/BofompCI8oLA4
pg0/zSRSfUveGM/0uey/ilLtbMaTN0drvnXpnAzTHDeYMxw6NclOOJxf+VMdpvZPMLaQRetd2OAX
NatB0WXzsCjr8O5b64b2YTOx9dpqywDWG3GiulzjyVuxVHCtDYdRNwBHdzKCWii+u0r7ow3e+ySC
8JDabrTPI5IUMdYCg3WLqwrEHVcpGkq0lEVgLFAIFqE9rO/VgKvX11PgpjMVKNG9r3PPaCDF1y97
vzN0SP4Aak6xsNHAMk9gROg+GcNU+TE7aEPd8z4gVCUxz+iZ/7JK/jVDqiGB/Z2NLFt4Ck237Qm+
G/dJPEsKBZRbWIyrSyPoSrMwSpnMQ++Vk4J0E6UCEwPWcMUsaK2TMb+h1ibPZpmikKeLzCyEI0ip
ffx5KJwWnwPAuqr4Fv0GQmB5pHnbAZBBsgSUm3ujuBGgYe3yoCCxaqoAxRvxNtAdosOXB6K5X2zK
A21kXO1a7TegIgJPDP0mB/nK52Yf1/k/X02ZVz1tWLd53cg4pCpPminH/Thou6lZuM7RrK3YcO1Q
jLsUXMGlLcnhHiPtQxvSd5P4PTBQBNJRhtCGztq0rxM033w6HGQR+zlHZwCkVd9iQo9j9NVLVIh8
v6iHogQYesEBvPLYL3DIVvk2ECNdkvCubd5qpzSxMYfrt3SetLUXDizDOvdRUkzuI6O8jGXr8Odv
iTuM588881Or6/0yBWjg2FbLgkKXW7fhx6MGuwl43welwQeuQ05x4gRRKyfFJu3bRxGVcuegY+vZ
/KDYLjP2NGFOCTQhbRlldoKuYGFpRr5MzBzrl0YeBmtESFYTgTuX94EPmESWmjF6fTcrD05soBzS
WDTbvRGfXJw24DvYxdqAiMbetJ+NGJHMONfkxvIj6JKlX1PjaCvt4NmJ8JrHbBB1rXAxu6oYxe7U
H6w+x3Rnq13ZdYeOBdkuIqCd76DbhSAy1pRKed2Eh0BPnzq38TAXVUfFTFeJxPe8ljWKje0IVAER
lsB4gMijsXK+qR4dthRS6acsduorH0TD4jGHEFlrvKVt8Z47+SsT3hj+yeDsmq4mdG5ax3GpX41Z
7HpH/aPZxkVjFs+o5P+1GmPltmXukw4ls1Se5UNj9xtK0I47Nl/gf8AZA5Z2dcGejtRR3e0fY9W1
lyaXBLUwrrIyUAwNnEkm6eSNErm8sQOnefZkFG7YxhQveMP2BNb1qzJB5En04bI3Bv0HRKOK8/Gl
sASdUinXcKy7LdOmS8dEG2tnF+JFr6kXWzBcThfyFb0jVTEyBH57bLCGs9stsUvJjBbStYgmcpEU
Q7DW0Yu2ffWhV+Eui63qqAOsuRhNxqUvaKYihtpag665J0B7o4SXbj2TAb+m7wb0J3sp6hv2x++Q
3QLftiLxLnOgtowYFRBtAYJXFgwsW7Aj0p4ibOXrmut9lXDe+HWBmCup3msPkS1yIgu9JhAfu8LN
UH677P0A9gzqaNEtd+UEtthGWcTmxx6e0GrwGnZQ8NvlHcTjAUk9+hop9tm8VP7p/AsF3EPMcp8h
K94kGq6wuIM6KEhljonMpYMDoeXFbe0Lq3ot42sHiGQ98FteR2Oxb2Mk5SUGwrnu4pVKhmWDif7d
HWI20M14DnIOchSG0TYZJMKmCoyd6kyMqnZ8pEvjMHA4rpPl18fSCaHjWPhO3jLPxCbqE0GxH1X/
iyksSm3uoWRs1aWBK0ALpHGlMG5l3POnkTtCABG+G4Y6sNE1r3lskcNYgMsZ+7dIgBVLNZQrc3Un
iaSmI3xoPeFqNcdYozl8cdEaG8u0fzEcipHnhjeROr+SuWfVlHOBxkZzYvGBMRWIKoN8w9i6E41B
PJHEpYyggA2QPpxuPk15x2peW/4BdEDlci3BAuo2nH+MfCSOsdLIzlAJfyfL7dqDsV91qQV2h+2A
b0T2HVpruRUAkGMTYZ6X5XBBx6Y9dk33ZuqMAhpRf4QfPKdzRuc6oJK4O02uFKvE+WOU/AG1piTy
eNLoEJkaTUFxqRArXgW6YEbKFRJZTFcqTl4zz69n4CIDc6d1WSzwn6rlkkIcEsS3KNcbX+qCOLqa
X5oTgnzuZGizIWGCxuscaF2er6qZfJlEc/d15U1PiVHzmnBidxcyJoAQt9Po+fUlwErz7GQzSSoX
4F2XbAiZ3BARPCJdWqlZntDA0T6FGCv7atsleXnEKHfz0JHQvIWAnDSJXZgs2CTnm5AjZtbWzI7L
rnWy8mE/OOgUtAOD+ucyGF7rmjvfmOJrW7V719CNrabh8LKqHaiOdINF2IaKxBOq6Hnm6SkwCqU3
hs/R97erdklS/c6lzsAscfdwTPEE8PcXXoZ8zrOH3VC0r7UlbrLhy5iEVMrFxoeXTZacrQ43VjLg
3Exb73U2O+sRDiimXF4587DpaBfO4+S8ZHHGCDo65suAkvxU9losvuiZ9lOQ4aTSMW9Aez+YFF+b
AVWfn8aF9qvrPQJ5xUeSIJPqw2o3Emhhif44VZcoxw4cBGm6tb9cp2Mvocw1KG8uhsgnmAtbDnij
XZUu3PIRtL13qDQXikyu3cMW81StvHs9ogfBUMJer22ehkIbrmapY39Hug3GckNACV6TiBamnq95
NFsbp4ddOQTdRR900JpIHRh//Avc9JlOr3ZMdkYZSyojPTpIKm94S59LFSCvt/dT0xNebaqMFRc6
0Lht9jR9YHqUtUj1URKLKWz9DoYwMe13w+7UKbPsf+NQLbaHX3DGa47B6bfqsIwkVKemgN/qEjfV
HxfPqy8w52I9Qknt5dp1TKenlHuJdYKb7JYjFgxf3pBTC5mvRMk4MaEdtfhvTe276Ws0TV44ZZfB
xBPM2G5j0Gp7NdO9OmkoMCtJruHk7AaDhWyRsg4mEf3YeL12sN3LICJcOJJ5FItEMqXMzt5hMzmC
0FNrNzLDlTaBRR5KjVl73e8dDRJimuIx0dBrsGsOjpR+NKpNrJ8hph+jZgBCpfqtTSTkp0JMuprA
ar60JvFhxbAbB+dHi/ze1KJlrS1PymwujfFIEI3dmmSWd4dlhTIn9qnCeMnopT3DYptleAzZ45HX
SMLMvdK0v2OdIfrW+3iHgf+7ZSi3cch1OAwsDpoRiZfe3PMu+Aj60gUPEz/LWFVMKYTwmylDijby
xBd893kambcyvTJ7twju0dpbN8E7qrw+vXvKIba+5Lue0gSZMudJG5QL3cygpCbb6CIkwi9tIodv
UNI9EGsnDp1oEFHU6Hdyx2n3pqa888yyBbpcMoPtSch6NlOdtwhs7duqOGQ28ciQn5Ad0Dt0LxaD
jEtngKtN8A+9BSJnroE/bF3PI87Wutf25hwhQ5tfQjJIHEo0FC7sfysHd1JeYnVC+9ua6iNkHzOZ
rjzMGSD8QSufvZLqq28Hc2swL9mQDsearME6/6eUoTjOsl91rvmichdZsvPhudD2oi4C5eKAoneT
YDyXS+inN9evXlhsh9wpn0ZmzeRG19bBgSodRkuiNRafUvQCkmEXEq70hFwQHSW9FPrsEHOxbLr7
zwMvKSgRAtOdXg+0oiq9wyY8coRfIk+IAwkXRD3k9wcezOpu0j7fkvTexm9B0AU3vR7TB/atmz2l
uEgmwk09tKClNzu3qmq9W0wU5yw79zmMbfc5CpFHlq7eHfRG90kfkJcQbgtuo4QIapIJAy3YET6p
P9ttN9xmAjVdT9bbMB+YSDNfWId4lbYo/7jMWL2NldPvsyLABSD4eYT9pfy8axkgRHp0TOCr2nbv
+mWy/JMMQSezuIAnIBPw7UN3AynUGyncRCskhDnWr21hVWuGYbDOORoG4Z7tBJYRLrth50LYWJm2
/jtw64rXY40CPhXnn2Q2C9cr+PnAj8qvxAzf+lAiQjTQFMM/q63Q9p2agEHqdOIBY8ZXU1HAb2Tq
t81H6BzhaA7ccYDKJAr0c/4rWHAdaVGtskrURxPbrJIkDLUzGdexutiOozZmoxYPci5PlLHU481J
Ela2IRac0DikpRovYOF0X4Kgl6FTWw4jwPk6hXGhkl0UYmgBZ8J4awkGB38BIZsUUWRY4Dfq/A2m
sXkwc/mAIXIpCqQqX7Oa9hlKjKuuxNENiDfpA4J1dcvOSTWau0uj6nGNUyll+VRsPCd8KQKGAnYR
+WYK2DmVfPIRxzXmmWbTVth1Jb2NPXkF4Avn17LIuXYV0wE9D3XfM5ytbiTXZPSKLS4eUsf51Goy
oEyni37CVv/CseVPjUES3yH6Pmmo3g8rWho4vi8ZxfF3gpmqHmeCr9E0Ng6oxq7OzbfIAgYxVOMR
/4Y9JSZgkE9vTrMDX4fqlssicAfxVGF92bSGcq4w6f61JaMkEjP/NkWHeUujKdHz/mLPf2rvAsxJ
+g71Ehpag79uHdGD0YsTT0Yezp5Moe1gl+YuF+E+tyBZlD3dIsb+8Tijaj1GBJYjMmeR68ZJx2iX
2GyoNSRx5hlnxcQ2l/3xIydwz/+JJKnMOPDzqLkMoWbt7dJZ6nOPJbLUN+x4cMpaL0FeOPRSBBVW
OVMFuwIaHTPx3pRh8s4TGx2gMXM45Q2mHHJ9ZIUb1UU3v10+qc8P8TK7sXopnFptNIeqLTbjZqsJ
z93Nrdi64zhtpfW3mwfJOY4E0jHmv9JGBW7OzWeocQunTbwgMQNnm+XZXlTaFb5d9HsyS5QEgWgx
E8itMRcKQVPY7RkcvXhG2zywBPkoVZVvLCM3NZK5V3j2WsRl6remdH5Njbn1BlgHY9igryh/uyVC
OZspVwLV7tbWY3ewra8J5fvWTBEQyljUT14UbJ3CMP+ZWvDMjAvBELOaSwmsjcUf9pauphRKevnM
9ZP4OXzJgcZyWyJoCSwtPuJqOjSJ+zuwvI4BZ3XTSzu58WGWaBHrLSyvmc2TOIJe5MseNyBZDKBO
Wd8Yum4iB8YPxkR/2EKqbKloyrfKwECHzXOrR7zyq2jwTQoPfCbeVeZ6sid+w9qj9DqBwDGO2vKQ
ue9WTLhSZrN86oKxOAVCf51jWjHVBqwmzRGeZ/IrGUbMnG7NXpxWVlDBsvYaLIrKSONuwO8Tt261
0UetuVFgAZXR9ZrkBVhur3lj6VfTi9N9bzMkt8sqvE9l9N2wJcEi5KKLgWqQlh58Zw6kTeBZrMXV
EG1ReONBRX9OukQlHO4c15xPOH3n/RwnhzBWtEDewAQeEXR8DwGPbPPUiY8Gsa9comIOmusUgGVz
2/lBLlKokRJiash9Cwt/cv7orOSflfGze/VYXZvFBWSXvwtWmLdQkL3RlvZ7CYr+wHqCniwaNlEe
7Rql8FaXZ7Q5TMk6McPBdIwNGYUM3lv90ToJ54oX3wWQnBU9rblngzJiH/IUtVReNtPVTIkMj8eB
F2rlsWcLCrxGpSnWBVXjKpgUCGhPD6jsxbKFRQVfGJhlvVFe50bOYOMQvUBtYn/MFcR1035wbebg
NlXz6poVBg57hF2G8CtPtHbdTXoLhJEL2tXZ8Talzisx7p9jjzFwYmrJVweVUrNuraVNf12ESR3r
x2c4BPsQGfEmanXj4hUPDFqlX83zjbvsjMwB0L0EC5RFhzzRq61lFghIIugRQ5kCGakeRqhJxkYB
rO+x+eWEUCIcb6AUSqYLe/J3PVe7Pobm40DGYjX2ha7UO5lVCgi4JJJsdg5GgJV6iPIJvzjroHgm
g63DqWoob9qUvQbcwOJca4kMQM6cd1l2HNPqc7IsNpBpjJuox8Cgx82xGeTNyNS/fASvL2RECTq3
6zxdm4HVYXgmYwZY3Be9bwZwgt/ymF8BBLvb0NWYH/QIklgWIQGwBYGvXLiJE8dbB6vpVpChw3+L
ITk4tEkzZEQjzc90Vadu4lUwQAJwFZPRJiF7F9tVKBDR2kHzSaYJmb2mjY7G+TvmM2VItMHdpt/d
4LULHSi5hBVwCJTHNtHNO+0mm5xDbn83KrrIlFFmzPQQGRPxZ+kmEsGZSRXOCBxJq5RAkDv8h3LT
eDMW+aR7gZa2xFkLCqAf/49kCB4OazCYAX57BDBBR60TcgKi16c7q80nJq+3Po9vtcy7ey37V+Ic
5oOkKUOwibpXsxGrV9rW7NgkZadiJsAVKsAZpYBPhVuv1aAT9CBGtKyIwzC1XKoBk0UQSe0m6E5x
CYRmaj4AtJgPBgOfs8RuHbbmrrRZTBoEZ/hRM58xKtOUMEs7CN1OmYKgagk791qggn7JTQFlHBEu
AngGvQGuZKsMd57EDM+48nlK9aNIis7PSnHtKTTBkLqQOZDau3O9yfT8gywsYy/m7WAyToMu7dBU
f9B262jftTctGO61W9+dhfFE1bSPu/TUDdzzLXojX3qsEWYjJAg8PcZmaeJYXgCNeorImJNaslkv
SxXuWMl+5iFvDJF6NtT0JjpE0tLqXMYM+Z2bwtgA/kj8MLV+D7kBrbOpXicxfNohWW7QDtN10dLF
IwuVudvvLHpOMoRfNKKRqV+w+GnSWrsGgkuL/WVuYY2K+xxYaIUwCYHwrtfmnuA2puYN+ZTI+CZo
CKF11osnUM3ZAXgZwBgGO7vMhlFcIV9R2ZJCofO7sAKSCohBz/alXqx54bnXioGnW4WxX6fNv8yW
nITWUO0AS8O9M+NbkvybSTTeoswjK67lJUJHxYNU74ZtD9u20V9VSZyHZ2qTb2bNrZrLV/gukz+Z
yV2YYJJUhdx+rBlVhHBJGXnDDwgWNhKTMV+Ay9nCtDszSfwzaReHyKeTpkIqDswXYsrPJMe/4CW3
D3VgfJlSI5Pjj7JMPOiROT4iXoRBLuKt4huOg++wQpIZYGCMmwoPU/vVG8giEQGne/L1SH0g0leg
4tqB3MLuUEL9Db+yZnbJCJLbOJ3Tp4lbhXyiAJzEPF09UYasLZ+UE5t+HOZvesdqgGPVQXYDXStG
6Qmvd/S1RSlsoIeVc7EDju+sYeGxJk4F4KoGklBBYMfYF6yLiB1gFp38xYzAE6bb2ZaZvg+CCXWo
gAZYs3pxmrblhMJGKsaKyarFMN5WxUNEyXmYHOvSlcbOsfqLAVV2LQAGrxoi0T0963eBiW29qr4W
yrrsRmPDTP8vxLAnJNAjAN+62Xa55o9DSbQnbnTZeAGOSobtLmNWyldqpszoHmbX0STH1SnL+3ot
ilvbIUJ0xIgfvoWIEwamP2iJn+QYgKQaeYA7sjhXIMUueXE2rU3vDpsGEhAbsOJ1VOF2YqK/Jo7o
oJkIxpB477sGDJpHbJ3FH6emjEscLofEUUsAV8YXTB99hO521qunpYWiIFrbGswHyw4fBaYl+Gnx
oy1QJY/jHwRqGt4XwGEqRphguzRkemORamXozyrO/V7mxzMY9mcYZHAjXOdN0l2jwKb2JzgtK9lG
LBV3IUDl2cN8GCw83izdN1PdBBy4+WaEu2e64/ezVQ53lQCYDcJ0XxQuVXzA1BtZ+rrAl9Z1uHVm
G5cnOW7rMMBS2OjRR2+g4YJ56FPIMDabmAQzTGQslmbSj/LxSZKQkpZhvU6lGW+8KP7V5YjcE4bc
ykTfDQSNqkrO6D5xpOkhvy403ezAdW9rpQXuODVdBYbHpVYwowrexkWVZFgnIn8eanSnIHKy1RrR
JmpwnV1Cmi8h4jznkxRbm4mgiY3YbkaOx1Rsvs0SexjWvq3hVr9CKzdW8VBgngzuXVEdGFIm+7HT
z+WUIsmZIM+zYNvqpZ4jEUfNx06A7bRl+eFUYWumsOEKwGIKQcAdvGjZNcmdKp1floSEPPCE3BDz
9K3nnrefjXSL9x3plcOAzMrRImRNwPqmSpZQ6vAAdYboj5wzP1Lcl4ZT7pyRcVmRkN3ME22FnxPh
bxWROJfRIxFWta61rvaNxWIyJ3zFgE6gTYrFx5R/JEvKYi+Nh2cWvzFg4sRf4KBx3d905NurDinq
Skv5T/aMw4/dKJMDLV+bqNE2YHMhtY0sURtmxkpQvk7Z0Wx+V0tOaG2afoPDiLSbFwN8XQsZrHdw
xVImGRuE/+opdCxtUTyu+0efMeAEl4CDa2Hbl3WDFArgdw9VfANodFzTAa3amkA5rY7g7KfJPUkS
i8CCRZGESpDFOv5dbMVnckmsDZXyvDMsthasd7f1KF8sptBrQ88CVinZr7qSb9KMcBfPYIMyJgXD
YishwWMKKodez/6LunvYxXChOLiw21aFC5xEoCY2XUzHzmSiTB0b/chOiDPUii71iOSSa2IjIf+i
iQ/1EwaDptbrQ1QWw0Yv6te8kvRaCCydSLyCROPZORHQOK1tZJnrLBFIu5yI7IQYXSwsmdqel8pc
uUeVim8AqbCNK+AYE0p0W/JEWCz2fToQP2k3M9ocKE7hp/xJP5+9LzqTwNfr4i3jbmRV0NKSQdFm
l4EcFUG0Qj0wPuZoIGb758EJSWjxdKLjvjLw9IcuLCigw/xJYKJctyfyGdGkLOsQAyMt6yDv9zz0
1uXnwegtv7JGbd/02amccehnAZSyabAZL7U4Qfgwu6yn5T5dUYntFjtwGjeXMSPAD/3Vro55kU5h
7avQeI40jYqM9EXp3rns4l0xpherq/eWhrpCD0A3mg0t6ez8rd304GXMNQpW+2sCxl5mpuPMZhSB
60hpXOBjuOvQYggG46Oh8lObZTtrBlFnzSnqgc45OKP0DjO6dL0OsbuN+M6DmRlUk3r5lvUcdKuA
9nyKemqL4mssmFgVnIpJbX/jqPsijG/bWLRJxlQ/8dMDLY80SDXeObMje1O4MvHLKdxHdfKtWAnz
l+I57dFSoRb79IROkS0ApjZuACyuiBAJ9F819rRdGW8oZesjmKR/lmN5z23mK2CaYxCE9F1Z6xu2
YsFUagg1p+CF/7xsIaPoMHvOO0g174hiDvxan95qUXV+15+rtgRXUEzo1Hrz0afzMcWqBGcXM6bM
/WSPQXI6zriYbTnEx8j8yOchY8xRZtveQ6dWDOPdjAIM5soJGKmAHJdlya+yneU2jKcchXcFxiIO
CFRYHijmrFOtTVSAArv60MNb+vlANd3sNiSML/oo3LkMtoJZ4xFzRyX2P2+Sedfsw9nykRLwfVr6
h7LsFnVGZJx+Hqxh/u8t/Cf/vdUkDLiB/Bf6Dpw8i0CcESxqjM5pT/PyIKupPf28q2ftBFh8ef/n
I0FiaSuEcfEG4pVxLPPMPHYjU3Icrbz584+cU+bRFGLaew1DapNAg58HUCasj+0kJ0Z52SYvkm7f
082vKcemj/UKNdhw+XkYR2SXiAJ4X6hDHQ7uWRT5iDJxYu9l6GfVpNxmPw+V5K3J2xVl2hw7dC0X
tlV0N1htN20L7e1/n7bJ519gmslLXT7Z//7dVG8lyZd3NgaN6B4cAQRl9SGwW5MWW2pTdLZEPrzR
IbxVFbyxFMPMiFnmqR/TOT9aaRpdzDo8OZ6m4TO03A99HM+dE9JsmKg6wGCE/7BpAOHtI85XLWk3
4DKdJ35CMrcmA8xUVkfnXj1hXEtBUhJ8lkl9fjILXF4Al63fZHCc4LmKf3bKyqnNp9/IIyKc27N6
Sg3k+iEQWIwJMjoVrt4e4iSKT6HZ/vfWz7+Fy7/9vIUg69aWFjZhlJ1v8E780uInkW1ebyB4acfe
Rq39E/v6866AU8uGxDRfrQKnys9Hf95VXWcfhuw+Ewm4LWUvb2Mi5ZaoE34WKk8Y9tZ0DInCWput
5LdJPIBv8Iu9JRzyivDQB0CQX0pM6ZMhXFpqK8IL64zrwNW998ZT30mRpX87S9+eGEHwOwdzcuc0
giijIWAp0ZdVhtEc3AGHS6e0F5Ln252VMRoPPVec6D3Wnp5CJKntmgbXeED/MW5a0xq3/38L1GFj
182mMYOWEKlJPoJ4nE5jN/39eW+ecdRStti4Rtw3w5LltQkC7cWoS142iXSPblTrO6u2/o+981iS
W8uy7K+k5bhRDVzgArhlnTVw7SE8dDDICSwoHrTW+PpeYE4Y7mHu9nJcb0B7NJIBfcU5e68N6QbH
0W3F3OV7VXP/+xcTozcgb7smoxhLToTInHZd+py4zXtm1iF/nd+xMPDXVif1Dcg18h2m4lmNA3A0
U6sOZZyWT5OUt1Us4q+aa7CGUMZrH5NwEGJt+NrM3CLWp18ku+grKgfuaoS0/VVF+UuMuuYxbCZx
Cx0qQQvbO5P3re/8HQt2wU5J8zbuFENr8Lvv9Emg/5qDy1a517fmKBy+TpBtYAuaVY1D/C3UeNwN
iu58hKc7TvQ2XFn5BLg2MWK2MaSFxb4zGbf+QCkiTe1yS66Vcxvg83QLSZqXjmc5ZF6PQTlv+jxT
BxOGNZKL2Noy+04hP/uR68F8MK5qyyl3/8vwz5qwGS8w/AUE/f/7P//vx/Df/q989d68/+PX7392
eE9//eufz8Gvfyzeg/f0vYbb//sP9j//9c/5H/2b4q850PolVWFHZymiG9Lmj/pfdfOvf2qu/l8W
pC38N6atm8D8Ieyj/24CfoADrZ/dDR0bBZuVUIA6b3//gf5fyGJ0/r5pCmnA3v87FH/D+cDwl1IX
wjJd5ehCWcIR+hHDn5kWR3NIKAfVpG9RmUq6O127jVOjPsRpPV3BlcAgKzsMju7MVcW1j6dS21tT
N1eTcLNikaQqpYeUQ51gU6XYCf+4o/d5Mvp59o+sTe/zMGvqf/3T+Bg08O+TtAzTkRbrEem4+seg
gUY4ejXKPt9WsiASxAVHnZQlZVoLUbSNUBAfjLcmkZH8FtyWq0zYw2Z0UK1nXbkKmfqht5H+DKqE
fagh9hfOzzy9iRLEt8NzMqWk7PDx/CiTjByR6ohWeLMQLUVPFaVrgRvnqxZDE6qCpIadE0jUeuBr
qsiXK8Rp0yHEwb+Hen9z/ow+eaq2MF0hbde2leG6H08oa9jIhrOmNKjA47rRiNBTvyfpqV24orwi
e1Qtzh/xk0dkm0w2MGeVYdKj/3jE0Q/JHsi9dDvNJR5HAn/xWL2BRHYRGfwHxyItxuBlMIRuH1+d
VxZlRfLztsWuAM+vPnjKv/NsNtD02J0LVzZ/usW/X8r5S57fPuWYNpclBQZN5/hm9qKccHrBpXDR
qi1q06O7O+kvepHq9Lw6fVcQTqSiNt4EhBEtM0PzqeijdIeTsiwKfglrn1S+msrMNBHYqqNbWceU
m6/7CuiYjCwiKP3sAD95vD1/qwzjs5NXpmsqXZos8+Y///H+GGb+/KH9n4HCIMtbP9360qUQpQ2P
iI5jik1E/EHmWDZ2cTtqQfogwhfZ5NRoEpmuz5/E/Dw+3EBTx8BkOMJinrcc/eh5cVNBE2c970YA
F1ZnPzSMKXRXKAZOtx86pvpG1uLCczt5I+ejOkoYhuLgJx+lZRVxC2wrRR9R5Ks2LE12qvXVALtp
hdAguHCRnxzOFOQywsAVrLLsow8gQ9FH/5mqhzP0AOSw5HfQemo85rVz6aGevJGmThqjjUxA2rZk
gvj4UE3pqgw/f7xtbfwBYTGgVfSup6i81zSo3oY/gEdufsnGPqDu+FYplCKx15ir88/VmK/p6MEy
ZQBfZjIymJSOHqwZNk1N6h086xwkXwkBuIJ7lL7jdNlEfvA62sWOnhq1nPBrHgY/zRJu1GTdCeCB
50/l9O4zuVK95h2jgOdYRzNEhjSr7n3uvmviSmkI21gQCpbeI5RxrkTi/zp/OJJ3ji5cYDQTuqvr
Jg/bnCeEP76qPmut1nEGVG/yOvCo36br3rwOrep6CKNNHKnnPC4vjHqnXxHHZANPDhCpZ2hzPh7T
6iuWr1NDnz2M76qQrjFQFBpnP+LW/xrG9nfocd///mU6hvn7InmtraN3uh2HzK7qMtoihXsdrqdA
/cWq+o5K3qOhg0QIKpLBJ+3CszyZvOj+ES5Ex8x2DKztR0ed0PINeZRxobg46ZJCpqUHSSkcJNE3
Vb787Wt0BIfBUMvHZB6/OVphykipnLg2GrqVBt4x9GlhROY+ox8WjOEvQLrwlSbkb+eP/PuJffx8
hOvYFsMF18oodfTSGmTqRaN0/C0kZnKCyD1fZNeWqGxgOQvw7/mtnY/a9WB8j3w3WcvQUA9u9c0M
Y39V2Vp5qONrVXvtRkPp/ob/bA2ByG+v3Sa9tQbwlQ4SGGTThb4Vmf0Tgi4K7N4XdxEeME163lUm
UnIuqJUpSn/fkBIe4E0gLk3dmwlszIULPvlqHMiPylaoAaiE8x5/fIPlbIIcxtl2NSckSMTO2ACT
Ox0KyZZuzQ3xMbsAktQ9P+PCoU/eqY+HPl5BFqLW0kAjz4OOujAV/XhUpzr/c+9gUj7/XE/GIo6F
WZiREa4hkUhHo2IItarAIo2Ki8JTDDSzGkc+2g4Z9oUB2DyZ3TmULS3TmMci2zg+lBbSFXK0npiS
TH/L3enNwgI/L4KQAKeb1HOo9Bbgp0lzKZz6ydUGdps93mhE7WC3s+9pJlZ5/cb0TJ28ppuqISKv
k8BdgR7+WTYkETGw7gzaaKRxXQdGD0ZEdu9GSlgW9jJtVUdI8w05PZy/iadr/vnS5vWWo9gfueLo
LrLjb9MGODGBFbNPpUTmTlsWvpWDKqN8ihAQreIAsjB8nLtqgA/Ta1ee6qbNGBnvpkefy3LJyPUT
Pqvz53Yy7XFqM0vFFI5lsiU5GonHGn8XcTyQeTOEsWWEls+S4u+uJzjIvC0kAs42hSmORsHWleMw
eWaxpQr90yGRfWPToKqTyFhbQ/H1/BUZJzsYRylGIWkaFnFchpy/nz8mtK6SY62HBUdz63Zp0zDD
Q3dt26m37qiNw0x3/GvpZwlY/OF72vs3KKngTOK2rsNLi9ZPxglEGdLUJWtFVoxHly7Noh9RwVAB
cSSVF49HbzdjsqIyedfWzbdMdPRXQrU3VPt0/kb8vq0fxmRuhGuww2Z7zSilH43JcMwNHYt8sUX2
ifOussEvY7fxEuSXTeBujDkXwaWwVnraV0tQgImKYClD66tvGj7JtWWwkmSkg6xGde11lEnRXdYx
+J0pM4ur2E+I2R3V3ixooDXDhc/m94P6cP4sSSgcCCG5BqRUR5+NM7Ww9/not0SToU6QyUPfm89z
S3GlILxLn0CPPE7IqOxI4y3osxL7vLBgjiwoq5GF3BRfQgNCXUpfCfQAZrIQ/EP5zsZ1p8MAMGQ9
LMxh3NtacsedIDLS3pAA9+zI5pAxnYBT24neuLUy/vIIvK3CGCAr2exjPKedgAGtBoFUQGJRB9ok
QJWpYdlZD7xuy24WHUpAhi7YAzPwsEBaqNVT4rRjkNLI9TAQL9oyJQSo826LVjc3WpsNkNC9C1/g
6ejKxExthA+CrTQhoUffOVK+vm6oXG4hFm1zIW5UhbkUOY6/4Ju4SXCdrFSMB0aCTlzkRo2EfmQs
7s1mHUfTW9QgLFaRgp0wHmBZFkizCAVptWg1R6wupI+4u3eXbepd1e1rZ0frqiP5dmiHt7DQnUUX
xxAmMJyHCfLvC2/6/CYfvSlsV9jTCtbN6mQTgbQPzLzjACZUQ7F2UkIS4APauLL9yNkYTessmtx9
QbMlr9LEuJZmKOhGQmCRGNzSJnzEGFuvCFuEtEh+73UeCmfhCNT/PV6n82d7Mn+7unAZBKlqKPyV
x4tfEwC0FsYy28K7h5SXWod8yjY049FwmTde4LUXxvjTjfN8ROf36ldSohNHAwHykCjF6pJtRyCS
PZQGArmXU2yu0o7tlttC04+FvsSavIsAW8fKK/6Da1ZiLuDY9D+47I9jsgyEF1QGZ0AOjrkuKh6I
32v3kR78yBxYgZlLusr523w6D3DVykYjDadE4dA+uupBp0VlESixJWOOWGBkOMtRgyVv8w4bb1Me
7DGhgjQA2oZi4IpXh756l73mhbe7cCri9P1E1aYY/6mt0dM6Wi061BLaoB2zrZ85ETZQZxsIa69B
7HW9v0YXU1BOLyBCDRIYOyu5s7BXXDiFk4mIja3OvGjrLLHYeh3NijkQSebLPtsWrDOssvslcH4s
Rh8zs2grTL/NU+sO171J1T23cV+pb54c3+KRR1U6k7MYfPD3Sv2lApZLZgZPLoG5cP4sP/k05sKO
xf4FRj31sI+vSYcCiJQvMsPEnGnDe/gCtAIEtjQP8yPScvtw/oAn61vuyp8HPHovw25CjKZzQKd4
KAPYFpW5S8lrtpCQ/idHMl0pLWZiSuUfLy3BETBIHLJb4k5S+ofpWDzZtv9XcmEPaHz2rlEIZ2Cx
DIQc7tG7Zs8MMMTk8/DS/+wqdW0nZbJ+LMNGra1Q32oQcXRhGqvKdd9xhy2G3L50DvNzOhqPqZvS
IdDZCc4P8uPF+k44ZZahpdvYE3S/g2A7yxs1XxxG3jgETNeqk+GWDiDs/5/nb7T52cHZR7DeUo5r
UsX6ePBu9LCbFBSMm+6L5/fxNsK9tAT6do9B62cKQ993h5+tYV9BQZt1LfpbEd65ooasYMLTXZoD
W4ihUV/Aq0B7mQzvpu4f+lhbTVAzfeW84OIsCH+b3mx/ehOoCJCjjphvgi9an7TX5y9IfnIzpUQY
zBhuOifl6CYP8KOVipuJ/W4nZ+1zXuGAL+CAnz/Sp++OtC0mJ1cYln78/QEZ5T31nJRgE4bMNEaA
4iBW7/0ZriKbnQAU3Vvqpa1VtUVb8OZ63mpEr3npROav4fgFogVBEYNBgF3T0UDAmjByKvTkWz8G
hx5IgnTX3Vw7iZ1+WuquC9ysrPMt5HbcdOxc2u5XRDfxppIQNag0GBcmsM9OiPqNcEiJ5p063p0G
rZRFboQAnUVqQsus32MUqRcu+3TF7jL2EVAyd9eUIY67AZU+Diiyg3RLxhCMOL1mTAYQK2OPdBvr
R+WiapVdc013aJGWFs4vz70K3emntCPkgtP0Nhq4R928I4kKVCT0CNgBbuPtOvbPRP214IcgK0qq
/SQWnH97PplhLHKTCOOmb8TS/WiEi6RhVaOvJdtck4o9ukDlHcd72xxfx2RPM3upie42MiLnwuLW
+OSLpxwPzpExz4EReLRR0PpxTBrNTlhdsO/HTbksnIxM+8z8XoYYFRvnLW2/5NPjlBEJcP6qjfmH
H72qlqGbjiNYYNHPO3pVQdkGoU+LbMvG+TBk2kYzxB0g2mufykOtCNbu3myCAXq0aqkTPNEYEWif
ppkZH5g72yzJutQWpuoeSNa5uPb79N78cXpHM5wXgD4tU14p/OYo4W5/v7Za0gJ37B8KodajczuI
2wh10YUbY35yYwDl8WQUjScKH/z5H/vwypct2yInYb5rnkzl3XtWA/M/R+ABUY/uzFILoclCNFl7
fWJsDEx/1dTvtQgn3PlzMU/HUMO0GUTnHTHx88dr7j70DD3ui2Rbg9uEn0TybVevvaF778aauNpp
1fbDsJQ4WRdab8grdoAIGgAW5fk9UpZseHdL5wf6uE0UPGK3fkaK+pPRh/1mH63RyoQW+yajJR+w
GAgAKGfLrg0fWHT1u2aVT4OBcNhSwYNOURa5VPDSd3+dv0pxunziKikz8bgtcBHW0R0nSalzZu7r
tiVrEXScmpV2fHpJ9UyO5r2HMz1H8w/nK/kKwvYbT8Fc1IZ7Zaas8jLhvDiwVtECQohk8Ude1m+Q
FQNqxcdM8zBbx/xj60AYTrGKojW5tRgj3P7t/IWcNmNcPiXaETwo/ocK1cdXx+boSQtJe6siaBL5
mFbLSXEKfiyeB5csnYJEra67a41snTd0xFt/MQ3Dc+RazOCC0K3zJ2TZp58RnWeEoyyrGJwdMS8k
/3iZXeklqu/SYms1N2ywzH0ekspm4WMlWmNVGA7hRrgMOr6jK1BGeGupjFTQoHqijrIOQa7Msw0s
yH7n5W0PQeKL4QZIARMLMS2bs40eNABikTheOzCOjAqhuG7LZOeFOgYZ/zZqxHtDw/96jIgnsJAf
tsAVi1C/n5ELkWr3qQehKfP6A+73rwRJypU0q+cgstqb1tW/gWqKN2bgPERV6+PtHOql1TkeDS/1
Az9cDV9VA0oH4+nOMqkp9wM4AGA8cM/oJKMCWlskglE506IlWF6oZUuFTG4Vs/lks5/qB85m5Vlv
k3kIhMJfMQJfBoVOjvbPHl7B6rcOMJ8GtZmk+86gRPc0fURpaGyVP0BuCqp0FSXQkWVtlKuprJs1
PkX0T26/bcB8AUobMKimxsg6rWle6y69BxpSQBcCfuDEWEZpIH5nPHYXDZ6Cfe8mIdjXUD44qpHI
xkxg5Bsmhi2gJfUO+Cepb1u9fRZZQMzjYJHK1nt7mFPVgaBefCn6Qon+FuTrV6sD5ef0GKOAAXtb
L2y+GFFwH8HrpY48QOii9b5Ig2YxOd0vBGJfusS0t5nJPDwR/Z0lvlpiAAeSMR4cS3sEHg9AU0yI
7d0eUgwtDTvy97qoqkOKcp8CqXnbI3ZHurlQJbwBvtd+10C9xDYy7OouNnjLMPH5BnC90HH+SvXW
2DhOkpFAkYAQ8qp9FEwmsmmwRKoqn21NL3FGFURMdl/7MUXkR8GPvD2ar3iZwyAt1tA7Abh2wdIy
ikOX19tJwcNKJfZuPYfLAJ4Da+bWtLIn8mnoqNWjv87s4SvCVRZg5RzgQ7gTNqh9pN8GxVWav9dO
FaMVsfZ66ZImJr+SrEPJzAh2JUMIILBm43fSXSlf2BtNCLGLNsz23c4o62Lt4n3KKhfVTdPuwo4U
rlR37lqcqmkLDyDPLN677nUiy54Qth3ZSLjr7HFjUwnGC6dte4mQg7f3MPiatnYECJoQr7GwfjaA
eNxpevLcgfCD5pcNiZVscPOLHxjfjcAQsHR89MwZVROxsBez8P3V6QwDfXuQrvnQ05U/BHLHvVx1
woiBqyBii530me7RsMKiVIDJHd5G00mvFO1VaK7QrajYhotmzmcOIa9F+K5Yts5IiyF1rhDrLceK
dIrhFQQxdmCX+BvUSLyL9jeX0Lpl1UKD4N3ZhP0AO5l06gy4NAD86NvYxf4GF2B8AzcHI+QSIEHy
7JD1tW/x2ix6J/HWcZGycsySb0lDVDe0AvLLSn2VB5Fa2cInTRoXA4UA3wGFh5ekne417C+ThN/Z
lS4KxR64mxd5oAoBPmeo5Dce9cc13lMC4ZtHuF7yug41A7YMpNRQ6JiQJFiQgJQMvJ3hXR8H1/S/
yVkko6601yaNu62HkvxqMq037KoLQxf5xho6cqtbBoDKqHaDstpVTmQl81bWHHrqSgsNNSH8VHE3
5AnlWj19rJOXALf5IkmC8cbupHXoKEZiHB4JA3OJscpjHN0jo2uFd26dYskjDBhoW2kp3pG4fwry
xiIfSwBusdtN0XjNKq5DiwiJaTr0LbE/qlVq3abC2fRxew3y/6UPCZzA4YZSfRKkbbqgbGb0gqF3
MwGXyCg8JH6GJb+rfmlushr991wVNnRLM115U0g40Fi9GZTT8ZP5tyhtSTBr+XdDScJn+cMryOqz
vJXnT5iDQezbuCAJbbdBb1KvJM4GT6USoLW+u14Jh7pz8OfFJYzRKn20iprsHZ9IdTJP85WtvRKr
C9Rp+qtyTEbJaZDgq7EWFbIxv/YFKhZWVO2BGAbSkXWpYdnGCYZd3F63hll+iX2DKNAh/Znn+oPq
CA4t2lWHRHyTlQxqZtdsSt3otzFSM6w4Ft81H2fVeNF6wPnu5pTgIVD33xK02o4dUoUkBrqaNA8L
UvrW2YDpMQkzPDgOlXwkqm0bXSsTx7SbTI91jtKdzvKjVrGqx273PJh1eUuLutooan6rnERX7IkW
LssEAwuKMQ27gOUTdFcCyZi8/ZBo0evUupj5XPdWb2OkrE4nl1mYa4sxd8VmJAMGTAfjlGF6z3VP
kggZAgC0x+q21UgkgDm/SaFrrM6vONS8Lv+wrVAoMixpITWSumsca3AESRgaOihvY7YRDQbU5a4f
ajsXfAC4etZvhWI3TALleoztKzIMyIiR9BwgPxL7snf0nvg57EA471x7ZwI0Y5r7ZWWet69LvbtC
QQ7xBb9oL+IHprdiyYDUL0zvxcOWwpMHejQYw1XWiEVjacFj2eADg/tI/N7MhyH7Ns7KbxqM+UVg
Ve81ZNElUiwHo7323rYyvim1Ti2Q0pEUYk8OPf+KDv6g+ViSjITEBLPb2bNJr5+Gdt9Fb41fJddx
XEOy6IZoiVb+Bt25dusn2l3XUsKNrOzad1yNUHcAC3Xa94teoKq3AaAufK38EZJPtcxT52dYEJvB
o9wVLRb9QtjpetJbfGL87bItf9g9Ee9T3L1hIQrJata3CXzPdMLQgnO0u5ocvmQ7HLYGIdC7KDnE
4XOkU573CW+z4dhdeNynLWJXIFm1HUmNlurscR8W2A8xnf6A9WaQqOTbrAcNAK5i1MgFGcx+wo9u
g1UF4w3WxaYtkTBatx0vOfprBQpMKnKw2TqBUq0M+9L5zZv3D6+jS9/WsFD/zuIO+7ioFkKLh3xD
MS2kIbJI8bN1FGJip37UWB5NxoAbr6Ugpfr+TZPDm034G2WLX23t3zSkH15ckJ+eD91qEBroaJH7
HvezstJGVNLKaJtp9rvT9Nqt1KN2lXlat/NhakNYKje4BOy1nRv3nVV/4cPZOWXcHKoIyAf0BIKX
iMfj63qtvXTYCRdMGBSXHUA9jJpuE2/0hv2RRbhR0VAndWPHv7XI6INFGW2djFHaSiU5FNZ3XNzu
knwoa2coUG59+lSKGNsL3DrZ0+BVcCs2VDtFfw8M2UhyOOSwJK6aQP2MRFm9TnF5ac/7ySYKTTVr
DJpNOgIOfd4T/7FlwVlZFzoJgFu+DkQ2Pf7JOC9+VSbDRGZiloZ3U8P5YO8RGPvRKvfQdpOVmSHo
DW2G3YBN8oUKlzytltCFQPfFSTmIeY+fG4WQ3qlHg2+O4WydeM06tWzrKtTJH+gM29hqQNDX2Kiu
XN9y130HNDYImhwn9ZjfJkFBxiChJXXq/TWE2qFqbYiWacvsXElm4lp+iyDO7oK+3ciksZeGRYgI
D0Q9Y8FtyYbs9m471ofOZvq0qvbVYTyyJSTMkaURBlV1Xxkx7tVh+BXBG1x4Cl91PUyvrd2Jm6oj
pNid6ujJqYu/GnkgMXr4hn8w3+RleQ+PFUaZQw5KJdp52dBvI11LVmAyKsjzYkuTO8JUzW9KUJyG
oBpxft74rSX58KGyBES4qSPloPJ+UnonLDpTlhXYm9lQtm+rabytMYWQAAaWyDHIvQlG7yltOuB0
ohyvDIisvw1obpXJ66lVr7pVAFAMd2NCrlmX0yIrPDvbTPbgXIeB2IhOq/e1Ybu7SbT7Ae/ljTIb
e9VNgnjgKLIPRc1+8fx1nRQXuSyGRctGp8K7cyzqaCRtmqko7U3QWBkhLNP3ZqKQmbrVsgoKWI2d
olut8732Psjd8wc/qavMyieJdIV+BjqW47KsafdWMkys9MYkXvVJv21jfd+HpbUyhuLGZCC9MNx+
ekAqDXgb0RjTsv346XolwKUx4YBt4mQbjKnFoaFxSKFt2tiIya8udY0+PaBjSh21L+XbY6kFeC7T
avre2TDI710zU8u0s4jJQGBXdqVFn5wV7fmbevpEaYXaMNMQ29LcOF7g5A5OTtkH5Kx3W1ENWKOn
IltR9a+ICNvaOIEtHXVG9n7+sIyBx1PHLA8SOkoBNDE0ZI8Kthi4uzpMBUE8U1EztIMemSCVbaA2
LAQl2Y0Xl+HCab1ybZaWIJ0oeHAzK8H9RXK4IPsq7C3CVG0YvRidGwDvyV2L/gc2DypdS21do3QW
Ag0B00HX7boIaCPh9BXL9BhWtUG2hqgH6uTBK3GnJHdWOj0FCgELd8YzZK68avsm32NLgXAAE99j
tbqLhzhB3ZJBHGqyg23nm72p2aAt4yoj2oIG1BgP6T4WpH861fTSW2a3t5IclDGZJuvqfayGHXyi
t2HwHHY6yY1jiOIAV5A0hkhz9lELoS8UFP20xCsWrl3nD2A+02Vt58PeryJsMUH3iHL3oSuBX2nm
zBfUXJcNOBhSiN32wqnJ+fBMzUFDo99UrFeWhj3Clx3yfcKm6o795o72I9BLBQMCe+6yDWrATk7z
AO8KezHAwbUa0PQFftgRh0OOPG7SuyQnWhRbjLuI3AhbDOirFC2Hd5VgWVikVNV3EfuFEsEn8CkY
3rLUb2cYM9gSufU10tKqwFp3vUXCB2rvTRdU7x0wt8DEAR6HFpbRqtl5j27WsOqFmMBq9ybQ/fTe
bPTy0JHX089jnSwkIsEAgmpVcsEkKyOuwoa9NMk0UuMUr/0szVYJGsRFNRrkFef29wgiw5a08pt+
Xi+rMBcrmzVwbcXYBlt7VdgBEqf6rYrZJjPQAiOnmowFf9lE/CL8kQwbzEt5FHwLPNfcwALfROE9
UbvBQSF4gyqumrXMh+YJaRlxccDzdPr5BJsZiHAwqKr8nQdh7aNuACaWDXumBt7SQkCrB35905sT
esrRJLrXgU1i96+2WnmeaV2JQl/kwn6y0qLfGK2CJmeN4Y1JsjZZIRteHZSY4Jv3ugVSxC4ht2oF
7FBMnr0wko2mStTHXqSzrWPKDFvxGiNy34/UI109NPcisW8DL07QB1qvuUfAVtM2hLKFlEgcN9w6
DoQVyszxunS8ZANbno0ZkkvYgTq7uXCoVqrhBfBsK17XjnGfK25LPZXLGn7OPmHFsKnH/HsLAgFg
gip3JgpsHzp6wTIHkZl9FdTolNM0+KvX9XvlDhAupi9j7+x7YqSA4Uw/E2gKt47wnyr1PooQSmiQ
vUizfXIigXM2ocGdVpW46odpaQSvXaP0m0EYi1oDm0IyDVDQ8aoe2sfz49npyK10h6q+kuhc6Lkf
lcrJ8Bh0XL79JuhEDzmRzHjcnw1FfKrLWeJeVVPbXJgPzdOxm10KSobZDMh++nhp6TpNq9d8oyAb
Mp+PD0AxtReAFLHcJNLfJXE6x0hizY2b6NdMsKfMsMrBm7eWma67L6U/zeIrSiB59E2y718QFgvS
pYN6qQfaVnb+dROVh1alL1W9kUSvrVoLtaHX/dIFaaC+5z+5Pj+/EJu2JpITeDWw/EH73oMFS1G5
k233EiWYav/2/aaVhVOCq3dwMJzc70mfoq7gtSebzeq7kliP8Qt1N2g4VDlE++X88U6bm4rtDcs5
5Nc2ZvnfnYk/lvFGFugydsnE6SnBwGNwYaaMX4FemxsnwPdNRBoVzY5IlLkEI0zrwgv2ybNGreIC
BRYuMt7jphKBHaRkJji5R6sgSaTTPUqNKBY9m5DZ8FEEkLTCnGyY0hgfzl/7yWaBS0daz+KLu40A
dZ7J/7h0ACEV+aztsNGh6VA2Xxotbk0u/ws1eX2Prnk9Fubb+YOe7HQ5KJsmFKfzcQ01f3B/HNT3
jUp2VjVslGReFRWTbmGXxoUV3unu7PdhJP+xrGRxebQ7wxrht6y0yfZpFJ57vD4s1hXJ8BZgrgiF
1N73pyt8V0Amh9S+rYJq4af5Rh9ScUcQM5FZJFKev/RP7jfrP7qkyJRQiR2vAm1kiRV6eaKzygHO
nzZusfItS6UtI3Hr95ASQ324YO+0PxnAhEClx6aFJT761I/3uzJtGMKq6jeT24hd4sN8xHGwmGkK
KNVyGb9oWnbtslVa12T/NY1sgclD26xUABAqcreWMX3hZxAMnDEXj1OUrT0KXWxbLBrw/le9ftMN
bRd49rapm1uqouRPpM0ynebYANhyC/GUYvWa/Q0zsy4fsvcycfTNOHj3YZoQlp3yN+sazXHJGq0y
q2u0ve8Dmc517OCBLYBaVLrPm5J2K9S7xarN/DsReffNYJpbwLXuGt4pm97eoKuHYljYABFHiFOr
IaUWXbAYhmaOMqCt81XZPhHgo2984mVAOWvAffrvbj8GF573J7cenyv+JCzdig3b0TYjHnjXDPIm
wHfVu0klt96gwo3h1D+7ORgFJ8KFh/2JJpMDot6ZbTMs+TF8f/i4YhkXjHJesO3bCOGh26pdItpH
So7TXtEU3/XZ9FcRuPfNxIK7BeXDGmrQtpXSH70CB+L5F/4TXQAuAbxobOpsS8fs+/F8zLoq9Gpm
zkR2mD/GilFU82EsIdEje6T2DXA4pn7NBnBnjUVz6MqMpmdVP7RFou/6Dk5FQcImjf0+3BdVZz1D
FoqBqBOb5ekLq45JEtc0ao2uqnaZitwnmn70PBS8+hgS5m/2g+fU4UOa68tBjtWNmDtkTKXfVV+V
xOKF1sbs0Uucv/RTK7DLpSNZQQ/KNMbj/3jpru1FLCtksE1F/r2UWr/NJug4pSLGWYDoiutG0Fc2
6E4CWbetoIBsPT3QTYM8N5EKSGdq4bpaSGWSeKVIp6ktrIy6jfEIgZs1j2c8JJUbPZ8/8U9EajMs
QLrETGD1P/Ews8aTaW20WDFLWmuZDB6w19AQQwvgstAjHaRdesXwBoj/qlaIblL3hebpy/nTmMfn
D3UW2n3S5BVG3gjD8Ni3Sj6H0Jw+jbceSg+jBiBZq3jvTu6F4/wW5h4fiOkI4QoLLcs9ltFYUDng
klDp5JAHX5buFmv2m5sbL5rs3yYJJ9YxNHTrtDEKNwf8wVJxja9iEfdDT7oReeQ05R1zNk5JlhBl
OcCPZH/gdM8ajTQsNIhYCED1LFQgcNqglSjCuPJw3dICWbQGajpp5I/l714OhimTOzzUSP8LEndK
g+DaclT3f//+0vqYTUk4k8SxYocM8XbiCUbIqjpUQ4N6QVNzNc4qmvMH+kQdj/mJ758RYLaiHhMP
GGQaFWVTtPWLsXnKB5yo+Rrp5530907b5nC484054dwJS/rm5HFVF8bhkyUW7xJLAF030I/NxbuP
n6LWyTY0BHZYlVfvVLpukBR8LzC5FxNkXx9NkRspdG3YSC5c+8kMMB+Zd0qwmGc1fzz5pqVXt7Bf
oi37YtrFvg98EU2stDW1jmO8LlF8U9H0XWeevjVMCvyCM4rSJ9V734JavRsawnU/9Lc2WTAXzu50
OWI488QEIcS0sTDNJ//HSgwCI0XZEFBbi95lNbK7twz2bHWFgy9EOrZo8+JJTwE1nL8rv9+tD58c
pBKL+YnlNoYSFp8fD6zFyvTysPE2rCzCjdVO717RuNusJWotJeZpLt7XFCGr7sBX9VSosrjDqIoG
Sd16NvGjNT6crWrJ6/MmSPUBVUOif7YOJoQFmTDkgrVGtCOR4UnL6vgAW8u/6UbudvHD0EZ2920F
SJvKLBrZhnColu8cQTxbqzUkPFQpTFLbSJiX3oeT14ELRxHPZbPn4M04WhAMrdeauFLUJkmbvZ5V
byHBxevGbW6kBga2AdJ+/lbPP/DoTrtz7Q8yDOLNE2QLS98W7rXlboIAONhIsjwJ4f+fsjNZrhNb
t+4TEUFddDewa9WyLLlDyJZNXS4WC3j6O/D/N27KGem4nTwZPudoeyNYfMWccwx/qej/OKrZWXn4
PzhALZv33advlQ5GTlTl5g6ekicTNZUlfChepYz+z18GxTmKtYARLP6FT48xi/G+NMbK3yezQ9bx
zGoTotRfvsxvr8g/Lxm7HFx52EnQurqfjRyJJ2nKa0a15LNaBCITcEza8e1SsuJWHu6NgMCn2NPT
IvpdwATlo246xU3TE2mc+ej+iR7AZDtBirMIgqvzoGYYUv8gpWw+EP8yvARzUMMtYmOfI8A76mTR
68w1z3UAaNExAEAt7d1QBupvD5631X+fvpzlGTrdAC3YJgD/55NXwFtLOt2090VBjDP8gSe3IxV1
yBN5O5RvQS2cE7fTG0DWs6b52V3R1e9JtRwXb4LbSBR3QnLCvvaGGx7Z6phm7I/kjIeRbXq9M3wj
XEWO+Kn18hDY5juzIyvMvUjvGvs4l2R76i4Snb7y13ic2f8YnW49ko7rRNNUPc1igTXVYgd0Uh5Y
1ysfSdtkjIX2ORSKJM2kMXxCqVtJEDhyGN2vqhNBO4xTkzIFRNUxqmimn5PsHHJIF2KgM8rhKQ3a
twkLY4T2BmCRqdZDad2UhkcP1gS0BUPxMrYVxdjqfMhChrVepfvZcIk679rTYKdt3NTWcOihZ89k
Ui+ZvZzznGOo0uzX3umOjMMfVWG1t/S0tykhi8cu7WUMeNUOPQg06Oe6uF/dGpu9B6dsMsBgCvHD
Tc8sLJtnRYDgb16Xk87cMSsSj3wYvKc69+EEDwP0ek17NOV09Zge47kG4zwQbUmI93ff77ODIZd2
KzKXXdJm073X59/mWryuoAcJQqyzOBhgSliNUYQEKMMcm6sirnpPuzCLsQERwppeTIOpUJt8m2b9
I9WUdvEzMle2Hcwpt78WwzDcIBN4lc4ISjRotaNdMB3csuFkOaz7VK8y6NBeEHJqt3Tbm/tXyIMH
n/BW97K3flh13rmwpuZEpFEBfZbAbKCpbebv5Di8o3ZMdqUjCNl2kud6G74XjUTEU7uMsVF13Kke
QilTETtrADkKsA6eO13SpNiP4AtoBP0aLI2Rvg/eJWN6To5f9eB29Xe35sjXunm6cUwlr6Uk1Lpi
FnEyXaFtueEJ625iZte0NY5lPRGzXXj3iZQJIiwXsCoLnihvbcZt9oT2F6ye57XW/dxAp8IKJJ7V
Wr5b3P9WsNSPK9tOvupB4Uo7260G3VXmX2Re9hFDgpgooenIX92OJWKug5fYRUzivX+gMW/DJO3u
e/AnZwOjwuSld17XstoGlRkpL2FyAcyWm/1paPsp9AEnYnFrIQ1vnvyvLE2zrxM91nlS7YlBixZC
KmmOqyfqGPHpXeeq+ms6+HGbMp+GJ4xTqNayB0syijaCr4beFcfEBval2UQX+1lQXSZWOI1jvgTo
d3x56Sl/XyYWH0hRrCgYBu7WvkDvaQh2mc7BKNUSjoNJ1uPaoOWx3oyBca1KHOuoqqGIda1Y8bN6
RCin6TcMxfpZ6qBPdeIuEXHpbCOAKE824OKusFgZa1W7n4IljWQPGLIQk02ws3BDngLrUKsc0Qzs
O8NrJr6RbsbuzKBg7PhJBaTs565cb+ERLEdtTdQpYx4Niby6duigd1ZtOkfV+X5YoAJiyjetlCMG
OwIca6EtVc8+Y1s048IAf7Kehd7MYQtQ+orIba7z5V40JpegGyRkdnXqDau6Bq0KcP1ablR0WNIw
hdkI8PSf7hwQmNqu2BMDTqNhze3jWC3PiZIPbYVwPkNKuQv8ZB9YXQeVXrN29APiiIvTisxeJ84X
Zm/AubWMaOPbZXy1RGKcKAWWkKcJyJ4potRMi51TBdO97G8K82HNp/YNvQdJ1Axz9NLO9pw5yxF+
xrJzQUTdLaopby120tvtZxPvBjRd78h2h6Q8o8q9tkF26LKsOA0NB3JCBoBRL2eapjttLLKbduyt
W93ur70NLgIpd7KwkBs9RO/LYhMmaTVv7BZcXXyzJhig1OzcXO5Yw2P9NVc9aGTPds/UAKQUjSUN
+9y++7o6go7Qw873yJFpuKtRCf2lDfyXMRk1+jaT8ymHCfD6VAzPdFjG4rPXd2arC5dlgd7gdt+C
wmVJNuTPlczXs+G3ik0LcuFGzMVOI5H/kaooXlSPYLliZ9UsRnlAWDHm9lnX2rcRQeXOnZ4beM6h
5yDgdgr6Larx5YgbjKnWHHH5g4s1z1wpg5MfTKl1JSssNpAtXtbegJprKFLve7b+lfSXs2mky0FT
pPUGpT8evSZNIxsxlcjsi96at1ioSEgpG/tk9fOJhRFLwh6f2apx3ysnD+2cUbb0Uw/lb/5lUM63
EX1ubMlRHAcLMOWwBiR/GzDPcnd+Byo1XJHopVTpz71iLNgn8FuEARVQqSTZ/3edZ/xRUPrkFRou
bhLco+yZPs2lS9KLha1jYBT68FRlxBAk5UAsl/ds+PlDay6HLaFkhdtFtB9rDh2SqkDnNi8Dumym
mtxxf2mX/yik+Sv9/6wh6kKCeP5ZOKF6lpnebVC+Ub1LzbjWzEX++2v/0Rx8+ohPs7uub9Yk61WO
n/LgewYeJ/GROpuLldQe+y+931bo/aMQ/PRhn2p2ZOZL7gEzQ0/bsYR22aBtJ55DgpD287+/1799
FBs0Nhz8g9S/Tx81o23OnC7ID7273hDWRJ5v92IsMFj1/um/P+r3z/r8tbYoFJfIIGb6zqeneBFY
CBNj+1rAvyAX4//KfwlH2Pu0bUEXIRCmYuzjinlLxPEpGmu6Mo8cBXn7DB6PUz0X124Mfk3Wd2+i
Ds3Q6+Ei56aC3/Gu4ynZjbdjz/p4svEQyu6NcVmz02zuVD259WtQfVam7101ksFq9ze5VdzaS8X2
sutAqJUrt+c6o1WgrWCWRDGa+F4cZAYoaPKDQ9KVpvgvl2V7YD5dFgY9dGe0HgjRPw/Thmog3mPE
ShDUelyYBmUXOGHPO2oM73aJx8RFaBnBGFZw50qi6nWRt6EF+JrrSKauJt/lhIKu9b0LDuNHsI3M
jOpNcj5Ak/VyXF1Q0HA/eWdtTvduMe4Lw+vvGj3DLeCvERuK18Ib34uheJrnHo0qQQU7yySdZ5sy
Lm31JDyqFFzb3sSEpFDVtGdl+Zfb/t+GUQ5uQoNN7rZlDD49x1v8ZtamNTejRDDejhMz5254Q34y
RNnQQZOeQEVIu70rFosvZI8TpqHprxkVf4apErOIeJDW0GU4zLr3nwdKz+KFHFSYWYQNxpOF/dis
C4NY/O19yc52TbljkiyLkV98X/RCXVZ+HeCzjZueu3haDOcxU/e1JZOz5xLE5ZGfUnTB85S46oIV
lbBIO1VH4JoH3QUmbuiYi/kfbFlpywI4EpeDtr0wCgxeo3P1xCgPdX87F+SSjtMad2yxsFUhvGh7
EFAIYXn1bTNrMezT2QKPrqGuQKNGgFRwla4ShyU2h+HVYcaxb3y+gFkaS8R4BQGGpi5WCZxGeHV6
oVORrBetmcaO0m3RXFZiyW+0wGuzwZE7eNTwsyHQ5ECmxwbBlK+j+kNKM/GNw5FQRpRiw7eyXr+n
Vn22JmKoVQH4xhMpIAs3+24n+IlGw8Q7qFg3JurdsAuKEKX3u6XGwbtK+END7X0Tlm2HmqI7/CYN
doRMrvJ47vMr1udpP4wViBb5lM4UZW0BlIKwbv6NRP5gBSkBkxLrjweuwEkfsvmHbqGmkM0CzEBf
c+bGMk4G+WEG6YNfZ2DB59ex9H66b5gM34DbRvXikZ+rvAtpOaNRVfvGtK9eWXW7oSlnSlCrA2nh
vtk5KaI1tnj8PIiSTS0w0NCQR9+WVP1+yqGy1OYZFUkPXV0cul5jqr3UaUjoeUmtSShJi+9qmDiu
0h+jq2PBPPv2XIXkoJ9hYHu7PECpDjPve7BYX39rkHN7/shXaFJbgsqgFyeeGXbhznAmRfFDy8VJ
Cf+RnF0yN0YQJUyrx1X7IMAnPwxWHcQ/y3kVkeB67oxtzl6C5F1MEwdZKZ7ypMgjg7R5stxWwDCK
FtIuvmK+35NVloQVVcK+xcGGKtyZiA6oiOlCfjROTFAzB4Rr49rk+m9KbVJ3EqYPJJCVceejwRoX
+7Ay5w3Zc5m4KzBgCI0MjgoOR7XBhxzAkyWCKs03wVWCG4jXSn8ZywYgqRBRUvRr5Lj8Ma74M5tb
i3AxHDU1PEpnMRTkG5idpn7xbA+vhCckEWfAeLBK/vLoUGOAfSH3u3fTrxgnR1z1nV88LWP/VA7j
e4lW/TS79aNja/NZ9t6wLzrtOlcPcuqyDyRVt2BfvJ3y3eJRtQDSFltchAD+tmLRiSXUxRsZ4Kud
EWsiS28tqNQKVU6t24feZtDu6rdoNax4boPlsMwe+vKkrPf9+mq4+fca1KQUD2wHvvclvqMU6hlS
+DlK+GUSp3tUhfjgioOXoPFAdjZ4B9gdX5ij4pEnsReEw9AfFmcAI8apxWCk+9JxbyHcJnJZdyb3
yAzhfZA9GhONlAP8PMHOsJx94yRGWCsYD7p36uZHLzFwSBjPmtOQbIStziK6/MRYMcyMBFMLCf87
etUnFjg++f1AU3hbI6+y6BZGCI2kofdZy5OR9B9oIh90rOA3ubtedfqv4xSQ896NN+5A8nnZTPtx
8AGga4OM3ACqFDpfVFzbxgVhKO+nOuxMIrmMdOL1vOIQMiXbnRlQXdr5b1gmSWXSWaCOoIcL1+Cv
5hllSCzMrT+5F73KTSilq7nD00xP2GohY5X2OKGnMcsPcvLvNX88j+K18oMzteoUQ+0wwx4QB4gR
btSk3PR11A8tgXQGUp6hwGxpWKuLcWS6z/snLZ1WOAtYquvSidccVqet2uK1EW0fAcarA/2bMTVi
V3J6ROQRQS8tPkoiX+H3VnGFzJp2PAZl6HFNH9JioX2v5DmFonE0gzdwA8fRr2nzkTuHiRjpGYgR
NRfGEVUh7xAnPVqWegWb15Bfw69Cb9qjkStsdrQkYJbk2Si0i6x1oDLDPWN4P8olFCWn7fF1Alqb
YZoUKNxoRFC3eLj5c2NjDV5sZhURSrD0ZOnlS2d0UTkmsVzY6JtTebKUDgFLoQczZSMO5iZY0Lvn
YsgegwDZIiaaMMk0ichtWx/rzCRGeSrYC5zAOBt03ioBPGDdNO34szJn6OwBe017Du79Jgs9uZnO
3Yq8hwEMK6DQfe2UfazsEVVcDRswd4hN7OigJRHmLZmNk31JGEaFAecA5M/qtIwaQVMzYmJiHbul
7UKS0VhM4Z1WQziOye1kChzeFSbnvrAReC4OnTpWFKexAFkDjSETyOeJbAbqTMJQKKDNqEqXc1+3
xW1meFNYTbmzlyC9Ag3H8iofrKw19muNsQK9xFeZyjfgSYLXK2/6teMFlct1P/Xt7VoKPeKywXsa
7z0jOAozkeF2JDGjBiWVfLBNgbCdPriMVs+i+i4z51uLbSWyNedW1Oa1h2kZFX6uItS2ob/eoqeO
vb7o9kLy4s89VHqO632xTOHxMrTlZQg8hJKVH0m9ewItsob+ACYp4UXAzdzs0panytH6d0n4sKvL
B9c1r3NTNnvdyM+lcPUIw+5KrlX6QA5rJDOcinC5sJTRnQF+Md1w9l1WVyOzVo3uNmJuEtzrmv21
VR6J7mW270A57WvNYyhp3K1e2cQAXrn5iv7qSoZ4uVsSUzuCYqwUDbvQu9ekxV/s1cH9YvT7hQyA
XeO0WEIJIUi1e01RDyx9Tl5bTvHRufYX4ePI8khBhNOMJ9I+J0Umj541xH453quVMMra9QZGJyQC
eiPVw8JemW0yw3VIaDMxiRoWEr9IE/zYucDsiggwyfIbJ9e/WcAnwkwzSwiZHUtxXTylII8V4iLQ
T1MXtSsL5oRBadhbzH+S9maqXQBAvP53TH1XpKZjte9gYoRuxiaDg8TYj01mHsjmG/J6p5fejY2T
Pix12cKHVz/tTACCHfRfRUspR2pylC2mzbts/RA1SkSL+47HEKe7nl497VZ61dM4s6/0fCZJOvbM
sa8qtImwtEuVrZHRpH2k6+bdIHhPwNuwQsNS97rbCgZRPM9JQ2aGSdGrcbrGY+FcErzjHIX4Ggka
nW5qmM4hYc23VD1tlDddF1qW5B2IiHWCFEpuIFYbdFaIXDQsl123dxzAjv4is8jyXz0Q3cxv5uzQ
+sl9XXv53h/yJWRMTTmw4W61yiaCyJacN7R36JHOENf2Ah/2HuXCISNxeDc5UJG7zXKOeihGC1kx
WI0TF0LS4N7bGENTybqip2fCuGsDMLPhcFUdyvVaJEdyO/OnwhKPxuppBBGUH4ziqDz9Asm8mbH0
TVLOjMpGrOlAiZ1lZGWmFnapawMhwnMoRuZEZEgyjCm63ajFvJTWnojEgDobc6cNBgqm3IHkG2o7
7qEdks3lmFaNulQGHVZpGiGUk5t8Fs2REZfxl4bL/GPjRN/P5IQNJG4Z4tG2Wc//WjLzE5uWkjuB
UV58JAYEy2JrG6QdhGiQYwM1SbSwe465KCdac3PfQ8/j6o+8CLfXSQcOi6lvQWNsTseFzRLTH5B/
MhePWYMMo/rG9nME2uv/LYz+X5o0OmZCMhCGEHf1xzghH9wyqxga7Cni38e+/bZtN1s7KHcdHogT
E5vXWf1oSteLLHTfFBnKhnsxMLgMqjly8zH2K9JQSWG9lFnwNxPrH0Mp5mOwJJjus/ZAZ/BpspIs
M4/CVmcHvXWnBrQmswWc9L+HB/8iRt5Ck3g7YXJjgvOHWQbftPQ2DBr5akA/N1HAyIOHbKx7RjP9
nhr49E0ZYPiqh+CsLVpIIuvIgHspjkHdIyckQ+TO1BGFz0SlxrBMvoFKc45BAcx7bFRHOIfUqb2r
5sHzB8L3A/wQWedBF22xn8LNZiMQDOyHFJs+ZVgcfH41PgVTcCV4NX9x1La4q5h8UpGnif5uBpW8
9bL2L1lhf0omiHckx0+nYWB/+nmWtXqV2ZS+YAzYBdmuxNZALwYUXS9H/gXvyJi+CmP6Wz7Kv3ws
XkyXDE4+lvywT2MtPB8eVpUlO6yo5PGoSKwBo+vjMOuyQzaxbevb9M7KPfcvv/w/H1880DZoGUL1
Nq2G+WkUO3vFOo8Jy0XOE2AgcB53zVjNV2takKrZxWVJei/uIAeC2/2RiOKFdgG6oQURN5ANJg4/
Z2ifLDgAuDXdZZ3iQPguop+H2iK4APG9cxpIGOUB/pvu58/nA1AO7wuGgahv/lCy9fw3Co4bNq8p
4IzmdtvxjP/tGv3bp+Bc234x2J0c79NIyZ9TzZmcGhi9kb4CQMQq7f5Vq/OHhIndItpy7jl+B/Yf
+WgkgBCgUrR8Fd0iMDbgKdAzH4CIcZeWYx6qIOXpL24rTb389/P/x1iaT970YXRlW3baHzpGCOog
D5nQ2G1/RVM57xJl29QTaXAYQZB2K/P5//7IPybG20fiOUYwhX3M/DykIxgmW+TouXvF2lHZy8HD
Lxl6yi53yTD8ZTiK0+7zdJSPg/2xGZ03Ms/neDN4ZuZYJ5a7r1wzY+K1TjuVjQ9LX/pHUUzuLfEK
aruDVm+9o76eDgZWzNjv0q+g+tKQCPwfLExIeXGh+TVFtV4qjpFdphPtQQwUqiYX5uvVWbvvRofS
WelmBw3XcphZNM1RLd3X0bRvKgqG+9LU23MCOCnpjF3X92TvEHGEOGIKbn2KsnpIp+g4bfwixQ0e
6WZd7rRmRO1LOkOojOYDh325T2xtinwg7GFFoxBSZ8Pd1WdKK9vaWyVHlYmLdWeO9kMj0T20PoWW
W/exqfVPE8ZEJANSj8iZlLRf8pS7tXHjz6wAO9my9PTUvbX9o03Q6TbQSQuBkdtrZRURDkBH7p4G
U/EXB2d2TDR8J12V3i1lWh40RJxeUQ/PXje8oxpEs2Vm7MQFUHOn55TT7Y80sYwnTC2M3adAOxbH
Rph3wmivnenIQ5UBcG8RP9wsU4Bkf6Gx5uLdzXPHYVMa2Q6Ponf5fUZOhT0RvmF4rB05pdVqJXHW
yoF2HkmtB8F5PzJrLtPCjeCXXv3ZGCEjEwoh2u5Kqoy7a4g2C+EpHopOucdEtfrezx5MyaADj54d
rgwXQjGoe9OSEIa7C5NTuGrbidmK/E0z2Ut1QiUxfS8jSYcTou+u+uzda2KxWYDqxTlPMcvTSGC6
XWotZr4KpYq8m3iq9GfdSV8XVGwxq4Y7Mpp+tNYvTFvz1Sh7N1xrJMXkxaa9xSLBZjiVpx70B+jH
BSApjoU+Y91rPDsNg3eeWesYiOKwFvzAsSlpXYhCODiNe8hWtzwSHnN1B+TxGor8MGPpFVoe8Czf
vpnXwT0OSXMvpb3cAI5eG8G+gzYwFpKVCClojD7LwNgruHr7LK/U3kpswk8c1nMTWdDUda9JarQn
GpDnoWiNU1Lz++nNQ1W6/U7Qs1wW+UV6AuRn2U1R5eX4HBP/ZSF3/JIvTRKZOcOgoaefqUHfPjWL
sg5m3nzXs/LeEHPyXD7TEwgVuolyDmvPEMmnVjZ7QM4+vpRLrzEd8LPmIScQN6yapr4nX4DcBQ1C
+alZ1znM8c5GXpqB2W7yw9Tykmqrur5x1HDNoZez2tHdM2Z6RXq7dXYy6yd/ktxohuKw8MMOQRy5
+FVwIDSLNtexmaVPFAZ118qb0Vqjypq+5DOzranxf0ppeo9kjR00qV/mflbHrHk2TK27AKUOfz9I
/ki8HOwyA41OMO5ba9UObWExU5NdGpI99yyd1T2OrUZyCsa9yMrbmZwbpk8VdRaSE0Q0pc2SoJ6Y
TFbZpeSDbm27P2bsH/gxdCqLqbXxvGWytLX+0LIxjjynrG7yWpzRhekvmut981ZgUOBAnciaU3dn
DURKBXVmfMncQ7c1vw2WTChD+Kjb2kbPmvPxFlSUeOxHK+7H9L7TJxd2afoI8E2dfA12BFfsNc9n
lul11u2Zrka+mRXRWmnXkuL60JexV0McyVaiURrHOOWCgjfJU+OQruXRlB4mN4NQK60Kc716REIU
L0XSXJppzHdZkKDvVOsYLznxW5Z9SoqNOlnr7d6o4GPr+ZyHOIGIOyqQ76Vk55TAGCdEzeeFsQBp
DbkeW9Dr48G2b9ptI0GAO84KlLytax46peWxOYFAnUC50xpQ6EwUvzJ1H51GZcwQHLx8C2e2ictl
YNbR6QTazTSsaqn2pj1S75o2XYTpOZGCk/maI34yCEFjvojxJVhNQteDMupz51lHjxnOtnjqYD8S
mAoH3re1kK6yZgJzGvq8OWzPF7wB9M1jgXTCnrmDckc7WbNh34GtORALRlRiOd8vBMcLt5+gVRYz
3ydEx2Lf932bPSxteeuUr0Zhmqd1rg/t7NSoUQIkKe1ElAr0GFY1cg92dCHegvUL3Vu3fCQdQVBY
OYqomhGwPTWULy8MW/s48Flh1EwqsuSptQft3XF3wu4w6DJOjkQ3IFFy8hfdYO+dgGhKFexqT3gx
2tqoyvUpzkh64Y8tfv9O+oSaBpFR1YtIl/3HSuBO3LPdiou+uE6K+wahG1n82vLOm0l/qRKA12Wn
7wnZW0K12B7z0xkLFOLNXb5icaqGgc/I+6tlULNm/J4AeBpf3Eq8iZKV0XC/mGsf2Y2G77YfD85I
/EQ5TPVVrFBmO+cBS5B/mNg/oEdocH+T+FP36ffa1Ju9Oas08t2+DjP5rbWt/jgQRLdbddya6/jq
1xNh9Xyj0oDfjbYy/F05LzUvos4v/d0yAfXsiFcz7PHD7B1CCWtuadeb4RKl+7IM9iYgiT3z3H6X
aGXYa2w3ChwkN7bXBBeFvZulH9qPhQu4QKGKi46KXCTMN9bKeNQUHK6kbKrIT3QnStqmQh2G8vHZ
5UW+XzIKpAorI2KXmFhO59hp/hoWlf5kl9WTvYK2yo0CJAQh/LucBoL3OwcuCON5t/6qfiqc57e9
574ubvl9YYnxg9fKS9C09Rd4ODt2sflBFcHXIm+Ng7tS3wT1gNlnMeqHgfsYi4HODd7x2kDUHrly
GE7NkpBrsPxot2ytthGvzIWSB4ay8pbwSigQ/j5lYf2wZO4ZfbsdTW01xBWaDjoRlmKSFbjPyXjw
g9WJajRb7N1YOAVZLe+ROI6Rp8mcQ02brlk/XMt0qSNiwKOKKNyDO1kM7Ig9QGkmxzt2isGlmNna
aY44ZbkhkaH1EHPwyUnnJIZ5wcvjPimbQMgM2+69Gh6C8btRrcnZ8LxbmaV3Rd257w8zrrRvTX4/
dIgNA3d1LvpSfExO8NozYWoNNbGT69AFyuNAUuqVZdiJHWKOV499LM9DCXMzUTtUdNj7LVc7kHN0
7+rKuY5p99XHv4w/JeKeHVk3N1U4T1xvoUrrInp5FSibQubR7Z7gwsciQRrRuvdNMl1NF6JF2jjF
NwJo5WDHvoI7UZMAuSv7viCu0yC9cGkjrMxkfGdnzjHz6PSMpZyN0jKABLc8dQEZOm+QcbSFcxkF
d2Jm7Z6zGLksOVx1tpdkrGY4DglYjyywFw12qMeCQUPruzOTcArOpu+OnKGAr5lQS/UspZU+yYFs
h+08Z0HX7DtIjHUZHIJO8rhTTvnSeyQE7NnjsUNlK0JUR9QIsxV6lnYIEMgemB5OcaOTiDAUHj5C
L0foWrFoTZYdU7Olzm80q3izaopRbmcga0gNTUxeVx1xJirkyOt5842r4l3i+swFOS8MONVIbUk2
FH55rbi9doUYnd3sGi8le+qL6zQc2sGW2th4blwVzSvbIca2aUAcF/iKqJgteBtJcpxz0d0KcxqO
pWi/23X1zOv+aW0aBTuel9BQcnyx7vmyiO6YkslFNG/DMVpaT/znEk7CxswujV2V26TDmeBQi16p
UFrWWSxft5K7aKjyWpU8J6sUsTezjBkz+2fbBS+26g7KgO6Q4XO7r+HAOyXjys5MikvK41qFXV81
B6OuL6MpbnDAfG887rXR6quwYpgU2ZbMETrXOVJxMUW/D80M/3pjt2+1yn7Oq+OFRTYt+9IIwsBS
rJ1Nh7LMeg4qcakkt2ql0MMpalRqjgsN7AnazXRiTFf5IjZqcfK6AFGqZHaSrl+dAr0KGztE5jJ9
NdonJVKQDRXjV8sC22PhM9+vKdJvrTBYGTfYocjwp9pCHzSMxkiuBwuwKrsl6qHj0VoQxW7WYdtp
vfOauc+ldPpDu7rdNVXLFkv45jYiu3WR9pwnadEGtZS2juh/pa57vyTSiUeGj7u5K13K8p/bOvGw
CMWnyFSnIxmnE4Z4bff795yrEZoOKoZyK+nSmv+3lGeRsI5tBrSowzSSAinurYR816lXf5Go/Smf
QVvlYCPG1OjbOsOVf05z3amgg8ucLf0ofwoq69UdnGZvFyL2E8VaNUhf0ZMHEcl9deY37BS7v7Tr
jAX/aNcdHULyZmvxce19nsGJ2kxb7Ez6nvaaosbOoA2ubAyVY6kYsNJ0HE2k55MN9dXYzHNqcfrX
hNur12N9DAAvVhXxd1ltsTYzX2qzsqLEytJjIYkgHbJv5J3fgOjIH4Zqecg6Z4iYWWd7Wdz2Q+s/
6gmg4IQcfM0orAcATj8NL93bPRilnZvmOyzNu8FX5q+lb6K0qosXt55f9EYi6DAt9Zh3eXtCC5oe
qOlP+ljJR0doPyorEKSHiNcuScpHy5RvTXotpmH6SuKMRX+0rjFSHGtv61W5781mjQIjrY5EnQdf
WHqV0XOa9S4exopX1DyGQdfou3UEW5/Yzs3gZ9OlVA7LRr87ClEFkSqUQA2RAoMvsaalM7KB1EkI
8E3IUmX3ds1E792a/iZEhGnotQTMoFjtokmp5QKdndgm7Vo1xYrj9hntbn+pWYzhH00OKii59G7x
yxLc/3DLb01mp5EpqALGzn2pRPuVBLFbQa/8UK7LaQ2KB91exb1sslNgZRwdvnwyM3PZj4p+xtTG
W8PJ6xPOn5S5YVnsKy9J92JG6zR19XoQw2RHDu92igNCJV1GJC5xS5gg42b19hrZhy91Pd+qhLie
emoisLxzvCB35lbO9kmnvUpahHBmX3FYbfc5KGwqvEG8QS6yThhu3yAfkEc7LXasWqbQZqOI1tQ7
pFH50bKr5ODYcgydHg1tIRlO00Das47iNnOXB9estRObtbj6kvOkPjuLZ4Tm93ZI868zK9e7TJt/
SGIumFYxg1ih1LHjbcPMMb9C2q6uBryoPSvR/uJu8hMHd3408GI4cqg0l5UkoBNZq9n/O1Nz06Fl
StXDsrp3jcMz4CYcp4pN0GoLQXeAzi7QNOeAGgqyFPeTNaKd18TU3Drzg6FuhmZSh8l3azJhtgCg
tG5C12cx2rVWem0W8woQ1LjrfQMHjNRejGHuzuz0zdBrUJL/91TQ2Pxd/1AxQq0BZ8rwBCsburlP
q6TUBiFCBPG6L3w9IfCpIAG7fXeslahZcvZ1Dy+7gla2GndFS5/23x//51CS4w4ossk7Bt3M5xn8
/3B2Zs1tY+mW/SsV+Y66mA6GGzcrojmAM0VRsi37BSFbNg7mefz1vaDMrkpTGXJ3R2QqRFEWSBA4
w/ftvbajsvQJEwBhuYr7oU+bl1i1xbLp82xZ+OPj+0d7q2Sdk5xAhRnU3xnMbmughVpHtZXoONCU
gXHK6ByvYAlEZ/RcKTmSjh5BQGVcLViWB230P8HDUZbQFofFIIpiPVWqXMc9jWlMJNGi0JBU5DXl
H0UFKhV0KlpLc6ARx0TajOGdIeJ+nzjaZhpkt7ZMzCjUQajY09b2hjA4xM7Iwsad7k2WEFbBpjJx
C/DXQ4sOsd0lU8X0rJSCQoL1TExZgXSCC4zzE3KV9Z/fPz9/cEJ+vhoQTro0pbAC4m685aYk9JgC
TP+o7AZfPTgANbI8RGJA1ty5W2khKUPAwN1laCjPWBEQcGBlXZISUYAOViwgaO2qH51hmSLUnf0S
d2X63Q9CwtdTlIBtG4KDrlIPc+wqLfxrE9OzNkf9BUfvD7JesUxQfUMAO2lHtpyPldYMj6aQlecg
81u1Qpz0QZifawJmllnR8ecjfT8WyFAyFDSzyPBLnUftJ6hHIVxe6Yp852MrWdWKfajK6WOAIAne
GU1zJOnA4lLFP464Zla9CdYNaA1tZrsoP+l9oC3A3yfkb+nDdjCdfl+ZzxMQeCjXsfZkCqwCFeEJ
p6CrLZbLmbapu/zSD258hrhMzaMswz0ODhBneY4ehsGl7bR2J5r0OhZBtSpiM9gkIM+ga5bVpjOx
P4gKI4ztzyyghjSH3ikvU95oS62rv4ikK+7TLH0wraE909H2FyUogY1D6W6yJRVc/SBKJss+sUm3
CydcVCmLVfZcR12nB6+BpGS2WiJ0e9JSs9+5CHDWxuBs0AesQkUEni6tam+G4hBSht8QAMBn2cZ7
eoDiEhXaXjGAonW4hCLbz/YGolLsRoKyvDNcbAJCkTvr7m5sfZ/dsa+vGmDVsKAx/+WGqaxY4EFG
54OLnLjeWdJ21vEqQ+a2pfCuQMTKn/3IdRZJpvb7JuEygOZCqEMCnIqC+EEqjb8fYcCzKSwfuJTH
j+xz2OinxrcMFvnB7EIqxoa6F1N8QRx2FzSFs2WmShe90Nq1qyue0yXj0spze4khezVaIn+cwKOw
jM6bJjraTvsETxZ1ayaaVT52QImNRmyHsnGI7UUZ2opzZoUoMMQhRhTnlaFK0MAA55aYdeS3mTjl
SvwQJLmBFKHTyCgNHnpKsGLK3YVuyfs+HzEVpcZLOCIFs3MNCuVhJHYaZj6VRIUGSQrhcvOLG/yN
Zp0gV8iFs09BxVR823Y260CGTRHAUijGY901BaL9LDvQWpdmeEc21VqOOfa6JPioxpC3bd9Pf9Ht
pYn3Zsqh6+kAh3gFqhBR8fN6NxKRZfgpBBf0XQrRinqwCt1h084pSY6eIbBKTZR1VQ4Ta0E1YaJ6
zzWVGVAGTVYlWsb6sdz0IGBz8YOagdimRFQQ1jqcMMvpA7JSnIwxynN0S0OMfrFGx+EMAOcywNCJ
IxaWQkTbgIaWlIO8XOeqPZwNCtx5Gx7RaAVL3aKe5rMfX5bVJQituyjQ1F1HObWKe9T9DkEiUQk2
UDXvc1dQjUyuGFZHNDedjeHducN2a+5MxTh1k01jKCgRAInHwQaoVuVXRn8q2D0Vnaz5gQh62hu0
/tOADDSkkFdA9XI7EUez0Kv+OwVRbywlhQRCd8ZJoIJo6wrxMPgM4r6ipaaVD36n37tBph8T0/lE
FFOFGLEdd7T6jqx17yRsJ28I5L06S5JtkJkS2/4KOkSFRlQ8OUNPjSIDf2bpHZV+0kPwTugPvaao
axmoyC17FJoddgO1lHvy2VJPKr9sU77tG7IUQNsC1oFlyRtpS623dW3WcvAGwUJgGCKqLrB93r8P
3nJkYJ9Af58bVjR+rdt1h4LrmnpvMnhW0R/Nyv8Gf5wtl14TcFRq9YNentMpe9ACX1C0i+4mqwk2
WmIYXmzCQvSLPgC01C8wRy67zpcnbVoWTTY8+pXQlvQOEIv7/vP7r/pt05gXjYkew7eG9uf1vvqL
6scc/LJvKqX3KqBlA07yRUhAPGgm1LkUy3GLp79yNL3tkIPWMgWgvnmLaps3SgXZxcQdRUPvKahk
USZ+MdOQwNnWeggTT82enIgAYmqMv2I66Pbtm8VPT/zSzLFApIEM4IZLYNEwU42ehI2BLhNtUGrb
Cu2X1Mm9as4NmTActTqEya5jV4bU4bls62lXWu4TpTkaA91APrSQ/SmiMuqNBtjLwALKVUzJx3oa
Zmyp2n8YExCAeKyhcZJQQXCBGe7qyK3WQx0cSOvxL5BGQJRT9lI09YmLYxloNYi1kAjiBnEcI1l8
IIXRJiFTG9ZmOQwrSSIKQj49WqCbzT8nmOpAI+2UTBvvCuDv1/ED+lV7VQck0RGAUy0mPwYLx+bB
ExaUsMacBMsHKTzft/WFojpMWq2K4hfqyyKvB8E4bZJz5Dv6o59+RWAabZMgcDwkoN0SbVh+UHAf
EJykv2St+qkcjW1iR/1FCQp7SzWEwotlXBty7Y9qpdtH03DXIQFGnlYZpGXq2brJo+BcEKOLAVZu
sxitEn2Gfl+YhBH42XQOINXuhnLyN4b5UmiAaNnZaau47fOlGmnTdughG2vthf5ifs3g5qzROSm7
nMKcwrICGZK/cK34g9mBLMigeCwi0d3Dsyp2qppu3bga1y7FLFE4F5ceMcvjeE27OXlVEpTxeG1Z
dJ1V0d8POtGJgTutHdhY56QfuoXrk5s+Y/8pmk3Gwiqx6cp0WlLG/6w7wE7dQgX8WFsfG7Vd1jQF
1pVzSFGca8G0JhF5WJVpre9tSeQIQ3fRXQPN3wWUcddRzbBko4NZ6LBlNbpKu4K6vBeDnI7rtFjG
AwhRVWezbE4WbSjQrFQz22Gb9aoXluG09TXH5f61d/Qj0eNVxiasUqhIQsm3tm8tDUKVzmo8rjWp
GPQh2nzHgEXXUaXfWqBlrAmzFmwflp0uc+6OUfmQdnIH3THeO72NEBVjghKcbMwjYPktJkZ5rGdU
qxxdf2ck/Y9I+PrBidrwwm7UpTRKwT1OkTJMH5QIBkVc05TQJ4J5gkp+lCzH7hX91MVWsi5YZqyV
sFQ+6Q8l5piDH1EZj+HI1sp0wV7QrXpLKwkmoJTMfPcUJaWC5IT8crMfd0ifvb63/J31QF0dFOQQ
dhtSgZY4Cs0j0RXlJqN9g7ITobs2fBvA7O3HQAtPRpKtfGsG0tu4DaIu0xZlapVUFvpqrYcmV7df
UNkOcEJK/zOIh53eu91d6/ro/BPimBybshMxRPWyEonwYppZUJUl9uO0Jku4DK7cw/R/wEMuhyQ+
zev2LDTkgUioi9ta+SWMl21OGaqFFLxtKnWFKMunMzUQdBi6LekVERPFxBqejsZ0n1aWv2409LPE
blXYqCyX12QeQcSHJ2AmZiTkLpyD5X3oKDOWytxUvyJEvuEDsctm4WdS9gSl7gLK+XnVVSVTN7i9
XXpR226BJ5DIQS8xiLLooY3kshWVp2CA/+azI7Un+leyZz0F7mSjKuswrJWHURX1OdYsLGNJn3ug
8sl+ib9afU1IeyEIGxpQqdsBCo5p6qa9j4DYM+g1MI00H8sWdxUhr4As2goYUGNhgHnCHXM2IzDU
ME2ey6D58v6Ueavxm9+0y6aPCGfDQvF886ZDI8YHJtrSyx7HlslCpgN3DqBtMtiJGgt7pVjiw6pW
7x9WM24X2hwY7ROuSAiFFoXVm4kzTsH1JEZRkubUPfUVqEXALynDzfikOTArEp9+yGBlm44grrLW
y00y57bmfUd/dnKuru8/BMxctDDgm6l1BtozDa9hEPssTRtgwAGN7zhDR9GXqoNppvYM64tLq3nP
GhaLijoezdZoMJZIcPN9b66zTMcJIgJ3kcnEPhgazRyrZ+cRKzbidYu4iLCx5bEwPiBHAWRD8AK+
1e+xoR9dhBgfsY/u7c56hljXnXPLHY6iNzdNxfjRgnhLWgJ6A0zQnqLY9rIe3GuRWsbJ7tJr66vD
lgrcpqa6yhSK5Z97Jt6HxbRRqxLTCp3+Xe1jTGQmiRni+rUySGKEfPdrpMLWBGoWrWjWgZYyKcO6
rMwzA3V4qKcXvfI/dVZ+HQUp6kWpQ7eEA1bxAVzNLtdp/utsWA0WEVyXRx9+Mx2QfUamYWg39a4V
SuvlhczpDOxzUpPswl64UwU4HdJCJAEEwjMc6GluRlQTS2EWNPCGot9gZAYpMLaf6F5YS99tKJeZ
/Z2RYsV0KUNjUmoFzQ/nx0ijDGI3XholH8F5FvdDzNvDHlSdUDJg3lKlzlR3mmN8djGQx1WnmB/I
8VVJC2TN2WPO9zNn96sr9WYzxhUKmolmEigrFUnnzTqrJEk4amFAeEmUjyC+KtTIpumsAlWBTRPD
sikibWnhZBOlzmfWLPtATvsoiMDAq9v3X4243Rq+vppZkylYPNhgzH4epGQpKtcUXelRUi8XXUgM
zqR/d33txY7CvZLhw7JKHOJGoUnGSCvAbO3cBZ3bInWpn7v5kwWsUylPsV99iwmNaIoeJ5MUV9xH
6yCp5CYY/UuWFp8AytOz1xRaLswASVR+d+T01EgdXY2dH+KGfB7bYDCzTVJTqvhJDfPnWGbGUv1k
ldIkNoJ0R7UOnwSob6BOyABLiDdpSxR3s0v15kV1zBdZR4/OJOslCWf7WOOuff+c3ZZQb0/ZvIT/
y64g7fyGyj9D3DB7Jmi11hC14+CCzORX5cHbWvHroRzLVgX6US6bm1oxYSxsz7Ks9GRgf8NQt2zg
SNKOA2XeWQ7Ed9jnmPGUddvhSOyxrL3/Vm93I/PxsQ4QtE4kqknuw89vtcZH605hUHqICth2sGKf
FzbPqWLcI6HieqHL1/jBo0VEyvtHnt/ZX+uiHBl5DGJnw0YyzNX585EJAy+Zu6rcAybB7q9Wd9CF
kKRBsXr/QNrfvEcTKbxquGz1HLZ6Px8JhFBFTFKZe2la3pXV+EHPo8+5wAehhhZAJKNZlkXZbhAX
Kwu6ac28P/KnHM2/e2aLsipHooISrJGHrBYXm57jPNyOy/dfp/43Z0SoDnEfbEfJGL1FuBcYGLju
CPqw7PqiE9lmIoxauVG1dbJ5HWSq1RFExUJDwEXVifTNhI6gSFkNk/T8eVCccUdM1Fpl68Vb+UoP
akKqE/d4OiD5Gfp9FSC9raNg2IFONE3tF62HN2caFbTK/4ALkMM7jnNzNVdZUgSNSyQBXERt3VjJ
S5DNY39u7YcgTFdgRKkSytS8TLB4L04kIbvPObRyo4vnNMY0EKSltdVtqd/RPtfAKdK8H7pfXhO3
e+H5lc75uGi4sM1ot8BLQmVLFbZxBz2PumYt8oU6CtPTQNMsZ2dT3F+GuAKN1X6ieLhjRW1tIBYg
x2RjSv+AOSrNLG1BCt9g+fv3r4Tbgs0fLw6qPBUJGIK3NyW2CYykLN+BgQCGY4GNe3/oPr1/kDc9
8tcPiqXcHIWMmPz2w0JHHcWQEJmm50WMM7Qvoy8BiaT+pY7l90Yom4KGS8BE3ptzzbscrr94Cbej
3/wSNMGIb1mOzjL6Zm7SQpxvjImth8SeSlvLbtt1cJEWPtAls05YdNiXsKEdlDlsUgafDIxfvITb
6XF+CZRCTMqnri3etGei1AqKqp9azx6Ne3OsyQ3OZ+JTHxyqGm3IROOfDIEpXCVjZC9o3YqNSD/Z
xvirxt2bCtrrS3E1A5qjxV7vtj6j9sTY6ggavSykWws4j/jHGG0sCPB0MzTKV90FQFuTOatqiHNk
aFRHKHnICIL7yLTCtVbk3/EcbTJJ3mieoMWZKwAtaY2bqizX4A46VrT2L3PX/+4cGgiSLRKDsNvf
oolJjknDUkRcSeR87iT4daJlu3Up0RdlU34qNVJiepd9QisPEb0tYZyUgGvt/c/yb24bPsnZ2wIy
xdVvx08UEwpYBbPxqPFuATvitla8/59DwGPRrNfl3bxy+MvKoLUBOmYqJbQo6b7Gpr9oavPu/UPM
1/xf50WuAi5FWoaqIEte3Lo8esUuhVY7lSfM9OSEUY3YSz9mfrqrhnrdWd1RyOEXc/H8sm+OiZlN
heNgmYwGt3NxbNsBUw+rgDbG4ZvnLxGoKiMk98VG/vn++/ubT4m5gUU8fsu5dTJfTH85hUWlxOg3
oIFEQ/ZDKcknstP/V2MOszx2SC6CeUVjsST8+RiiV2SYsgb1LDKqcUBGXopzeMFKPFip7eie3n9L
bz8yDsdsojm6JTQMcD8fTmpJDZNRIZU1dp6pJB7CCi2XYqA6JawUdyipyRoZgO8flXiINx+bJlAZ
UG8HmmQJd57k/nIqSzVyU0oihUesM+5UPxqPfWaWq4EYUs1KkNFM/TENiMrpbQgQneusDeQ5pP6g
bSFMQm7hG6ibKaakhWR9nyMLX3StjcGi7K9Ei7DyD5P4UAX6GaMDBENU7OuaTuoWF7w3mLryqFGD
yCbVBr6XuSvVb9S7yk2mXRdUL4iCqrvW9pcVuW1UZd38HIGIRstxCtGlbUTfBsuUfup9HmhQapQP
Suxb99OQI6RW/OuA33ZFlku/yi0qekEAk6nNJVGoxUPcjaPXag1uT7ptQxs5O0WtgM0E+soMFP/e
t2W7b0bsCUJ9TAJ9nfMJrpTegF5Z+fLYIjNyU1M9OXmondyWqvskB+vrJJQXAyEgVjUWhr6TbCqJ
Z632bcz7pWJ4XcNxQk0+oawhu6F37uJUhZruVogXawdivioDROa4MwKaZEHQD0uF17eoehXpWYOv
Xk+UcpVMcvY6C5CEsxRv3pDWs8JcR7mVdv0+chVtw047I41g5c45L87smoajecbZTlzGc2eaK4s1
a5xmiJ4qPhtLMjukNSQmAzFtQi3PK5Clkj5Jx6maFrKG6DgnLSL0hcw55C2uICdAKBVzgkPSKpcs
3fBi1WWzz/oI77PNCYhK7BO6/DiY1G0nwwWhEHdyW+lenNk5J48Ac91p7tnLeBWGLs/PYQYqKMMX
ZA5iF7A4b2PfTQ/G7FeayU3UM/pto7o74jLi7YiOqNec7KwBA7prFRMLiKU/EcnEaXNQzBtZh2kc
98fYbqSMk6X2UQtpCwwtCmRlBgxgyV7bepqfE8c/xwHQsFokxhGaaapmGyxWFKMjfWWbUHnUxslJ
uuSP0wG/gLtutoFrQjgig/eEpavaGk63LWvxOE2NcjUwXxEzEn9CO64toUzpK01k97kUhlewH806
I7ioiVdiwFjiB1QvNvOu1cOzABA0rLPep/vBppKGdlQuuZt7RJp6uQNq2l6Qd3+JXSR0pkx3VAm1
RUMRHvluQ24jbrippdnRT/rBDs3v7w8htzsOxkkUiPSsX2dv7TZ7L5MIerJOFJ5jFf56aoW2UMvu
q9NyZb5/pL8ZqmBwsNecvYtzgMHPQxX3U5XHDkcKkvJH6xgKeUVUj62s6BefVQA9rfKrpvjbiWb2
1M5zgGkK7Y0hNLb9royoXnlGkySrJOivZTPfJzXJMu7MKyABu0Itv0RlgNEIvyPeDpqMIzAGqh67
TP9Vj/TtNAsuymEnCmdff+vAxbvqlnhuU09zENS7o/+1qM8tiJ1qzC/vn++/ORQ1H5bNbG0oRd3O
6L2fZob0qUEyrj/ZI0itztia0Di4x5/eP5T+WtD6efnAZpVpVMBwV7H+zhvwv8xDhW0VNXNA6NWz
jS/Miw9RMKLCFmkws6kQc2nVIgvsYqta/UqKRvX6rKeuAw+i8q2vppERaAQhiNjgBA1k8SVHZr4F
BQ/ppB+BbHdldXDN+Ivok2YP6KhfJQ05prE646BDx0tKIgOllU1E0c+heyEVUbUrlRUT1peCLo1j
1IB6JfxirOk1Ja7mB9Lgl3Ek8Ty2IIQr8oJLbdZ7g14LeE2o+1YaxizEa+VnPSZ1qpfFtOp7Ivti
hf5Kpqhe1pgLtRJf4yIPPBwJF1DHCfJ+XpKlfiY5+mVkX8HYrPVeqtZ7BXEXxjH/vrDziELXIrGs
xmuGSF/EiO1xi8jvbWTdIVowoGUV7nEyxLZEnEACric6y4KIgnrMiVPLU0sARoFsvVJG5loWuG5d
GVfL2dSZtHW8a5weeVBSbAGoFKc+zMSuDOwj+B0AUZRF1qJz4MZxNaIJ/ajHuMFVK4EZKlOVnU5q
r1KZWCg/+s9lYelerZqQknDv79KKJhFj/yd7KKlnxmD4nGA9W08+FIgn2NEXL6MW6NtM+snSiqhb
pIQY5Oo16oNoi/xSW7QFgjY3zqM9KxSijyh54YjNtopmfmsYe49miQ73s9aUyqOdM5JrnX4WVoGP
Qu1OmWFxC5WGcpbt+OgEOCp80B4raa9GXQS0tVEmiSsulXoX5saL0ybtobBsQhoJht8aQ3pNApRp
UT04R70asSVoDneL/qgX+LeDCu+bYdvlBuXKHlsooBWJ8aMbIxMJT46A+ivEscaz0+K+Yf1z0Ot+
Vys0D0vHD1nVxATB5XcOHbAVi4iRundperGOOkWz6+o+HL2UuLw+DlYZwsqdkSlXAOAzHv4YD6Y8
9iaez3pibRzbVGuYsSA8su3jBFog3iduDa1NCcDAM2ZM7ibH+bxW2+wxbKACYuxmQWS05RLlL3dh
p7EICMsfjIhYWBKw4eTWegF0uJUMsx27qXZTV/p20oISVRaqSUUBHwKEjHk8gs6rVKwz+GhOZT/9
8Fvtk5uX6TmvVLZZRDdgV4SSJJLvcVpO65BeA6BCY5uxcsr0VBy5P5VFg0xvWZdDCUCIrF7TUdxN
Oyrf6rH8kNSGuCP9kpizAOPx+0PUH/Wcn4YoEJa0jyhzIM0FTGH8PET5BmAK5P+x17CvXsaCO7kE
4I1D3lrmY3iQeC63Q6W26HkCIgbMGj6KC0RCzfmSimstBVyuWO7UvE7h1BAizWCmeFopL0Sfhoux
0oyTJRbIEL5wh3OWa8ULJ+cbxXFyBOpqayoa3RbHPqItKBYRIpNdYcTRUuGUsfRD0qyn7mkYu/Jg
5+GT3Tg/QIP+sKJyzbIS24qBSYtm6SlXzdku1NDmqrAoRWNNApP8CADSPgQlY21fBOmpSHcdDOTN
QO7sYRqQW6Xdi6AusJuM6VFxMEWmTtZtu5qQzMD9oTb1UjGS/DD4eb6th/A+jWxtYYxTvXWNnTQU
ec7bz1QbPoq6qO97W8H5rnSnsI7sJcogOguDinJeCbx0aPEIgJ8atNg9DwPsKhRD+gp1zbg2lRr3
exJmd6H7dXCfMqP6ErEqs91i2lmBfhWqbM5qpMONMCx0qmni3Ot4IAn6U5d54UR3PgvvSU83Jnvx
FXFF58SX8V02uiOyRbbJeVTVrL3I4y0UZzNawXNPTm2O8INhrcHh7ODYbVEeW3XSeDSM6OK5oj5i
znSxw0oHzWUHNUuN56J4tx+zdjoFmCE3ma5uRrsq96nq+BtlVed2uTNTqf9CRS7eLF/IEEGwgKLB
sgWc79srNpWZmOwKnc1U1oDiyg5OD3SqvuOtGWn11Wwg4Zao/pdmEQlW6hbWR5I5/FR5Mri/NkT1
JGaMsjirIT6hgPIyTCKgo1x3XTGfNUgFKbm2+wT1GUSYFmL9kF+J94FYVGd7uycSWTMHd4+6wj1H
swEhCx8hhz9Jdwig+YeLPDHvpg7a+mQ59XJq03BVGzBPu3Fol31sko+tZDh5aRZK29QWYIvbVZYP
d34tLRBFE6694tiYbBLsGKUhGQSMDiP7wtcR4L++Df8dfM8vf9zq9b/+h8ff8mKswkA2Nw//tfme
n5/T7/X/zP/q37/187/512Oe8t+7v3IKv1V5nf9obn/rp7/L0f98davn5vmnB+usCZvxvv1ejdfv
dZs0r6+B9zH/5v/tk//4/vpXHsfi+++/faPs1Mx/LQjz7Lc/n9q9/P6brrIY+6+//v0/n5zPxO+/
PeRtI//xv35U4bfnN//s+3Pd/P6b4fyT1gmuMvAOyB0A+/z2j/77/Ixm/ZNam9AcG5cDtWrW/Fle
NfL33xRd/yd1QIvqNbwZ7kqXq7uej8VzpvVP10H+ZiNHQzMx/8H/8/p++hz/87n+I2vTSx5mTf37
b3MmJWP3f8Z2R7N1GkmUykmM0SmI3PotzLAWjqAfzaZ8aKHYkWCX0OvHbYyi0K0ecsgzd3kAO1jQ
QlOGOxOmwuPQV/lhipJ2lZf6+KXl5zgPh63mI2VQlVa7TOoAwj+2vrw+6mXkb82ka7ifEmVbFvF3
IsPwD2H02tdIMkatw7kYTDJYJmbf7LIqVR8ah9gU4uLJo399mswFQjnEkkhB+3OXK6wUUn86Dz4p
2GbGr6lVZnxQEp2Gf+scHKN4RCYgH5ge5Yo+SL7RzCB8oAap3JV0voF+PTUKKoIz8bMkg7rS3zlO
HjyymPM3Wi+hsI2O8tDqRCLrAM6O2PpYCbdx+Tx7EdDGL9VX5r60rmQFCVQ9IlxFEwsZC9fgZUIQ
cXEwhx2TJKVyNI17nF6pEeMAxcZy6AbMsaGil3tfBzlO6+KYB318zMRYemjh2dopRsGsgCzwINAQ
1VADHyvZfCobJpRJjOIxwgK+7ALd3lVKZT06zfCj87v0RLky/ZCh5kgVlUDuKss+9Apig1KIM/zm
uqzqO0Bz9R29G0qxnCOPtnWywrxseSExPFd7LNYCy+OG1hSa8LBzt05OpksCyhBFPLLDSzpZT1YJ
7r2Fdb3tQv3ZHUZm4PlLT3OAxB7VLg9SBmJtad2DVM1T2g7+w+sXCpx3elEM54p21d40644I7ATc
YmVe/bYJ7/o6eimmFykgq3PJhXuGczCbvOV1FZjh1m86uenI8v7cJg+p26EhsgN13QUxJTOHgQ49
XNhvDMWwT23u3qEii+/sEOocNrBwqw/Z8LHI1Q8OI3fdrVu2S9cKjd4D0WKCUCEWC3V3ngpUHLFV
R08127SEgKpFGujlx1AbXc+mHrvGElt+ZNJLeZOsrDnwCTEL0FR9doy+2kYBxUBiz8xI2RZaH95n
1VRzFqwNr3iE41mnBz2gZgZd5rmHLbuRKLoOr1+AomQHgBno4ivdXwXQuBEC6Cbk4aSlyax0cs10
4y/bvivWf3lcz4+NPq72FAsfAHpUl9cvQymIa+rjs1Om1YXtQ0B98lQpUHcbrb+Ovt4f1H9/YcvZ
H4o4GA6v370+8Z+ftUXU7hXgJl1KSHhPLpA/+Yd4/kLYARBu25k84dcGZFOr3iRRMqBeFSTCzZ3M
CpQKfmclPnVZ+Ixexz/BLnQXjpnf56j5LvRGlAvC6PRSUWKdH3Sm71+iWlMuozHs6jRT14zj6GFn
+lJdGx+w4w2bcjbnvv7o9UupNqCZ5t/gKkw29lR9nhyWfgtndKVnx04CwmPACfV6D4rCyEdPVeSX
cAxg5SQIzfVex+pdm+nZj9r0DDvoz+9EEsj1MGigOOtMqIvXpxExpufW4m9nBQ6L158ljW9QRZsS
kokNCqaoHVVUOwTtRqTegNzsOuNkloQn4roxs/5eGK3kU5vQwrTADFTQCPmyAfdp//tZmNB/Pjvm
igOJJX+xinE8Q3t0T3q460P3PlGcJzRpGRJdSXhQAZkHTJPOt0CJl62iZmvVrng4TI9TCPy/ifJj
qWF/LhExrPU4Y1y3+w2qQOerGYyHDnHiZ8zhJcvbPnjkbGlehHh+36pjcG7DjNhj7QscAkYJdXIS
TyKuht0xlBsr7+pt0yAjJSEoWmETwFtDeTdFHhItZBlZZyeUwWqy/WglfQPhqe1X0SEhM4kQmX7S
NkWAUs0FQ23X3SP7pu4R7tcuUIr48vqjQs8QIhim3Ad2HMIm5PxPkxue2jaLTkrHapVcSsLA5of/
ecKJS22b+90Z2Dp9NnT+By3FC7v4y7dpPuHaJ/0KCW9R30Uy13dolT45Pj7bMNGMs9Y2Z4tq9AUb
TvsBu92yGmO3wFKm2QdLRSWaSLFWprz+nHV4c9PJ/6qqpFFptCbvOgccfYknetXURfPskMWA3tYJ
i4jtqjYepT1e0sjiYd/oGhVkKjj0CdEpKFhY6Vn4e7jtmDu6yPT3ZploAvYM32qKcbV7q94W+DFO
Fn39k0RTsM81fS/zJh1Xrz+zwkE/5cRewUUByvnHz+ZfjjPqSLbLpIQsLh3ADQCHU7Qsg5uiF6dY
yPxYZ0ALmbbvjAixSDs0105NmmtIRc8jVysDKZBozFSK/AFOl6Sp+VnCqLvlqPn9ypfVF1tLrEc1
6qbrwM6O+VQ8vv5Ii/F022G8QYdCF3meucQ8c5kleg/DaHL2xfzMaduGOb21PWGTFAMIWX3oXTFu
wOlQHTLC9N5UWLb79XSK4149EV6R3JtpMW+omnz3+vD1CwttJLV6OW5eH4ZTupdNqh67tPpYDIl4
SjXUD2FRtJvXh1OQnVKW9g8BhqkAu9I5Nc0XelLJU2AySWRZoXmK7JKnKAZWUeuyuQvbun9Uu/CP
n2uQY/aUbIrV679yu6oHL2Q2h7JGfRhnoXKuKxxCUVF+HH3SRqwc7ENgd+ETzVAynpIWMkzjhk+N
1n2edLu9GDSqHrRY2aqiGvdBkTorolvKVaGm+rmJtWRvKTIHjdtA9u8VDR+Y3b20+n6uZ8AIBxGf
KbV7bgGxxGPB2KP1pFkBaFc2r8sqkibdc8+zg5HLB4jnqC0DyEehKPxVQg7UIQ3y9KI6tY0OrHMW
TmIlh8D930SdR3PrurpEfxGrwExOlbMtR9kTlr3twwBmEEy//i35De4dqK7sfXaQSRDor3s1D1H+
yno/xWC8wKc+UoomvhhO1wTPpurSEm68pHJKOLPyDVnrlzAeBK1QYr7YbIPWqk+x23kqhAE2P+IF
+XRLYb/mfChr0x3Vxuw967WQjD2GslWbv33h/95a923i3y/++24zd+4T68SmbKAIT57lPjpkGXeN
H9KPFrXxkxD8E1AF+x/mHBHFWjuqOYItAZWafoEhOlKvET/pu7fYT836a6IlaiGZ2z0YUWvvrTI7
yR5uUhrM7s2IvEdtdvK/EVp0wrH0W9kT8yPAf09tMuC8rUx1KClpKjDHDJ7b7b3IHg6WjNTB1ua4
j+ETHr2uEogu8XCyBsaBXhPO5zkoo42sc/di2cjXVUGnu2/cN0BW+hBRNML2e3a/6iF7mqngXZkN
k7+77rbK9KCuKUFhqtnoqYdeJHaTnDTIOnc8uvSewYQiWE5b28FO3P4ITIZwSIAHmB28nCx7FTdK
Hbqis9/AVrGNbIpb7hAcULa94HaYbsLDiyPyUeztuJ1uxQzeCVX8FZzgMi3I/rEUuaCW39wsKr5E
FxH6UJSQNfa1Ex6pO4I2/6y5ABE2xJ/AUI3VVIztiRG4vKQopvinUzgIVjXvoJoNRx2VznIkJnlm
syhXtV2vMdfH7yUqx77Q83ddM6sZI12Rf4H55Bux8Uu6QZLG+qRU79O0f2am+c/8Rv1zzVBpGXbJ
tPt7S4sy8c8CQux4/yVpztQ6sIrV4HvzJgn3HpVI39KCmGK7uX+WgNBP9Fj+J4UrFyYolCtXRL+W
duU/SIeLFMxRfQmLWpE8zKkGl/RCl0PRH0srcjcpyR1iGf6DmbX68vdCtbMmksHtxIXoLHpv+rRF
X//2AgYMraQQCGm1SOe0/WEZ/J2MzHiPu35apjpT6ERBhBPOnPBDI3cHqM6rMgPLHXSxsef294+u
TmaMWyhE1pTN9EvMxRMlljQHpXb4GsbgUny/jz8tmxVRhPrHDuhFc3ucaFjK3QxUkrYnmrOF+ZMa
9nvu6XpPTiSin1EmK4lh9yLdODvaQ5VRBJTVb6Ep3pT0xh9FiK0HDnWTLVp74Wf9qQ9MeU56WkQD
1rCPchio7GzGn8bKvl00s9deROMmmak1hfbRs0og+xBZB76D6/oTmkXC1tMOz1XbD1eVuj/VmIB7
zjUkeKeqTlHvDc8Ejq7SCKvPHr/MSrSudWDlFq8qHnZ/X2+oOlon4fAzJCx2GYyeV1wYBwYg8ssN
a8bBQRqy9JnNU27GP///deD7+Jg9l3CBkzyQsfZRHvP8yxLG7zT4ydNAc2OibM5+UfbptKVFU2mR
Hqeaitmy8My3du4EIZC2wdnId7EGhoD6WYr+vquKll2zZ1jHv7eJcF8iUxkPf++8TpI+8ZNrbran
HjFkx8bKPoKbKrhMC/+Qk9I+JB7UuDlLggNXRU6NguUc/cRROyEa66Sj1Nw2lmueK1dHmz7kIaII
rvUa4miZHgfUL3gsDS0hbl6a67bPqieEDLFPmhiIF/gaXAO4lyfL5zwSabHBoVC+4ir5Nyh/+LEj
uXetsfmoQttZVWVZnKMx7E4TmJK1hIV6g8RynsLOZfAY5KcxLEB+Eu95ZN5jHeO4Y7ZgZzk39cMQ
qujTkZQuRTB1D1y34dNY279/33fCnN2+N6VPXmKyaZ2spROS+UkyoY/wd62jUQESFX5vXpvegdHm
udHN5TQdBcAVFi0jnoqVnkbHdw9ey41BsLVMere9JlYFRDlq9DHtlXWs+IEuLQiyIMKo5BmCbOvF
+QCjStnbTnTmyTFitfP7xj9SGZ/soUCkx3uB6z7yneaQVizAiWPPe8PBpxGQEdnJvo5PzlQgMrdZ
j9I6KzCNXf5st4mzHStmo39v/17UxEwHDshjVrj5c+Anw4YdF4/pr9INo2fK4WY8pMNjCxPkxQ5F
8cLQblNyHnrUDTIPoxHyvQEJDzN6AJNEyJlZ0XE0euvQDVgPjLl3L1qxdrfCmp4RfRhYMUv7MN3+
Q/JJ/BbU+YZ+1SeLum9WNM97P2VRfKNUmrdUhWxxaRd4dkKKxZqZlVE6g78tq97YipEzsVtXVPwC
YdyJqU8vc59FoKUL7xoNbbxy6/CSNiS/8LxSdhJwvB4W1aixWMCqXPrEXrZzzZpWdkHIsp9858DT
H7I5GV6w1aEm8mUtY/cQjTZ9Vzy1GWf2n4DfP1zltE8GwenTNLBx75xEfirwnVVxcFS4pXIKvGqS
Wv2Oc941HAOGqJOnXzzyIlsL3gI5Mz7W099L7OSPg9fKAz/cZGe2XbMQvewfOtvVD9b9/3kWDcae
TSbk72v/+wbrKRblKaZS5P6L//eNpg2bddPhEBK2gVvRiR9tJqRP5URufOIvtvl7+/cCkeLBQ+Y/
V1VcPlkhqhm8GfKoFSv6/UvSZEc1ALWdQ54PjJme8tIanzKOsHhoIoMSY75WGp2+YG/f/73TaTqB
MOIh1lOCsf77D/5eqqw4GoCcL3/vDGwYER76I3Gw6KQWttEymU3n6P9fyubOy61zkEIdwaSjUu5O
5jlkCAaDK5fsDFmqbg9/6NfUnrkOZRQwCqYCeuycFpjm2B3cUYQrNTHRY2IyHqC8gdKyaRajIaPb
OIbBjQwxVoRExEtmkH0Mo0tMuj/8vVgoiHRW399bXRes6IguKF+bywO0v/JgxjFGHz6ZRZf4zaEv
ilXSW8EO2oO972my7yzCiW4l8407D9nC8yRDLuWYh7Ab1zMjn0SE5rHib3lNZ01ZECPbhT9kGG+8
n6gaoEPj0k0iGgZCDxb+dB885Fh7SUdNCG/pC08nBZqqPnixi8hEb2k4gKQ3xHCzxBBQzrGGvE9h
dMN0tb9HLpHnUqauFebnEuoFZ2lMZmJBLeN4EZQ9V3P01qJ4nOmrSKp1VPlfAVdlZzjWkh37w0CJ
ItlecmPTBuz62en1tevKak9JERVtU3lsKoVW4F6BkjBll/02wlBHXWzkrHCx2CdFt/LSERciEZ8g
EVkwGx7khm/unQzlptA43bGBH2eO0LA+BKCTs00h9rH0aSwb02fVkOvPqNyxOFAcc1V/h9h6Nr5B
6+2o/d2oaPawc++hGcPs6GQ9my/bdxYE9fMt56mLKRH1Zg9sajTqqztSgnm/WriXLAh/ZfaO7Q5z
/5wg/wSpw/GjJwfWB4l7YMocLfACcJ+65aPRqJZmkPuLCNsDsNnVXWNfCawWC0h3HG8muSdTvQTx
nTKEvesmqqbqC30UWIxNOBiwhBeuZrq4DrSkwUYVjHKl9uJNE9o3F2flAZ/kNzo97jmmY0FeP4BL
XnIa+FIW3UUmiAYsev8J2tmPmPS2qBX53gvQACccw1fqu3d2qq3TpM8m4vh6coZXgA7mImn9vWHh
2mlIY9MeElyRIeMd4cOTO8LRtmsyzCbu7IVHuxY1rNSykeqd0KD+XlJzdjduEf5D2lkbyQb1j0Gk
4zTrGj0LCZxGXWx2A6LTbsb9Awn94qYW7FCoAOuOglkmHwCkGg5RfWY/t8q9V5RTCk1Snw+PMayf
BwJHm1agvdJb66L/mWwRdUQH0pw5kiB51S8IjBb32kO6fKZkI/2svpoVONk0mvqHWifsB81NCLZ0
EdYpSd1pGniqpCfHvfdaOiM+Ro9nqKEPAAkh2nJiBQEHwQ7teCmj9Ft40tyVG64ywZRsZ5nQOvjX
Jag7qOzzJFekzqqTAXLjPuzfRNbUPYgxPeGL+Y8Z6DM4a5rrG+vDCWS6isyMArrRx4jZ5DdXpmiN
HgqwAWmS4PR6HnniESIbN1VF+WjNQw2mur31kIIXQ9ebKxxhZ9+Yz0MADUAH+tmGwXjwS9WeMZEk
mU1FZ9CGK0x0u6ZL7D3QmfBY2nRxNdEhSG8R4Uh2eu6KhzHQvKGteXLzUqDmy0zin0klx4xeHjFU
8BOfF3M/GYQWKFoZe7yGBYC6WgzDwQ6S4RQTTQnS5qVQfsfAgYfFRKJ809YGivz4jpmGMhrOmCul
+OQU6oPrYSBzAXoxQLEeTLP7rwzKvVnjvNBkV3Y2QZLFqNncehnbw7Kgy521D3MMhsWgfjLvbSBo
s/axNuIPu0N9105gPReB9FeVP23nqgjek34ZC2+VZOMRU4p8hMwJhzmbXzBtCgavXyFkp0WkG//V
U8RTlYs91KOSaNPgZHlL2UeRBm7+I6hcbcsiF1Q4e+3a7louevsNz924gkUNRM/kOEH24jAVxB3c
IPgd7JRK2bZPF71A3NHda9lUzTnPnppEQ5Py4nlTSyNeByJTyzHaoyAW6Hj1edb+o0kZTuHnNEUN
eicFFwe5pJvTC39X2eD1B0xSvorSn9YEGt2XDu2qOHswnY/roZtxaDsRRzh6AGgNsSjVZLs0Nv6e
81b70FI0WpfQDLTNXiqzvGjFyWAVd+qoPdqGKoG/yojta17dbU+FRT1bE7wPDUxjnIHlUgOtd1ES
QmP01r7dnetwfm3b4aeF3LYYnPk5VPZB9t18qax2axFn/sgkz6o+e5RJFmwpb+MmifuXxhm2BhA7
nosRZaMchGx6iyavu5usEBtzs3rq+oh+vXIbcqpf15ml99XYOguTYiCGfB5oCA4FMLf+KfT+gKMy
1b4UKwZmvW6IA2xmdWd6Yrzt2oEmzShdO3JUb2lYeAR7g1fRwxSMw7bBG5v/ehYyDhf7eSolA7AU
wJI/6xVCEM1e2dH1av3MEw3bL78rPe40nGUeymi1Dush/+AZTXUntbYjpezrEnWnH58bxUCKief3
cM8CJERVrzUPBJH7+OqA6mztTOX7dFY0c2swHr4nN37GsCeMmmcv6L7mOhYLQ88gde8GmlSWjyg4
a5NQ86EiB0ltlV/v/VSzbDoD+cqBupCqFhbn6oZagdlpHvIAP7Av34ww+9T8b2OKccuJnaIqdIWI
24TteAwtrtGHIQ7WXlhl616NMG4Q5mXu5Fczds+C6oeVGFpzVZnls6XNdjsI9yB04ByydDwHTqt3
6F7WMU3eB5vCCGWhPUvXg2FtE5we4ggvWDKYiyiozWXT0I1V28naZQZE3QT1jn2Tf9hInds6xPkd
LjkfgjFvPmSIy0I6IVhgrMcQ+9sPLwwffLwLq6aJX3vI64eqM9hbRP95UcgRKBc3Wyan1OOn5/bU
oZo0Cbg1Hw7Lww6K2F1PTmm7x84/zHvbmPZc/QezcVdJFb4F6E/LSlclwG9FDVXip1vYt29WjtHW
HwswcpdQJ+3eK4GqVNLat229y0zNrAFUJ7Zkdapr/8axVe1Ac40uehWLzGrSONn7dt6EcbBjSPdb
cIJPC8GeLIfJXcxkRvsQ+GgrttQrBFt6BOtJwZ3uVL+wQYj46RDzUyuTVVyDXZcwmn2oTes5oleB
nU4jBmzhmklvRkH11vLs57SfvhE61IbGTRhyhrefqmyLCMheKscoksk8OkYQ+DEfFruxp4V46q21
nU0grbBqUS9hL2fFLD8d1Lpz43jjK/GA8pvtKpGdmlnjqIa/Ktq221MKKYmDU0jJvORFNMypEWGy
9TB8E9VnbGPTZtLZIVVt/rCCsOCxqcovJvbHbZZuQ6hoYEIgsIU0N3KHRsjGW2DHrw2z70uUBt5i
Em2wpIHyCClJEoJMKFrwI+dUhyTFi855rEDF9oheS21OIwc/70B743/RIOtraoanri7eS2gvF6jv
925k5zxbcsVwt+V3rcStTo0C56mPiOZHDyTrlqY2k1PH53umHftFaz6evHLWsThk/VQySzTDdSkc
1iEyB8dKMelwVEQS+dV3hQGlxAVazo94m04Bz1SPnr8xIiFwR/hE3bRFuA73TcgtG7E6BR9GUTlH
LRSYUkyOINuIpFrWnjeoh5S2VCDgy5SuwcE3P6C1sZW6n37FvSsi8Zgm2Hofh27xnBeyPGo1wSyo
PP8hy3Aqwtl86hANFiZhdUhA8CNlGoSrkRpX7IQI2dI6pHlTHP9eVPlPG9zlFqUETNgCfnFaYIH1
XptsJgDAkbgE0TzjtF8bmXXrOmixMqewIjXqW2UG84FmXrUboDVdmJlTSNDGN6tlVU86kypIQhbY
nTzAkwO4RMAV+0ZX0zGHQR8AKLzUvT41WMzZLZUUjtX10WjMD7Ov9CYDVr3QFTMqp6v0uot4ulma
zXNzwYu/rpueJIjvNWv31M7oUtQEkk9VE8/8NhU7j6XHMDxByciLxVDLgC+9K+A5LftnLJBUD8RD
u5otr3zkAqknGydLU3qrmS8tfeUdjUjLpfKlZrJg73UTgvnPnJkzUvBvvKcMB40Hu39K0zg4d+6w
E3P5k7qxeXD6QF/HKcArqsXnXJgnPC7psQ+tT02JBLtfXJ5Vr+dFN2WYrxPuc0p7rsOYmZfImXj+
juGRfMXZbgpaLksAlkU6/auhYd6f+c5hyKZ/bALHaxuq8ZoyLNpXkewWU+eM16oo1nWo4o2QsGVy
TgJQ48B41A9tTCuDmoMrwm9wzRQkN53IdB2YAEK02jiwjLd53bbLIgyjlecGGgBL1Rxte34zvtly
3CNijKlUgCGNcA3jcp7HfA5ZDu1dpT3JoYGbEtRTONrsBtkgpBE8bUGpHH8nkjICzTitw+5sBsVm
LkM6MHCdrOg8xw6FsVcWxa5qUpwpw0vRhcbeo1lq4a810Unag+g/sYz5KUUoffx7qRrm5AWiAr+P
d9cl/U/NgWzVkdWjgdr7wnAR7E0yyfZU3XXVeeu73UM8QM0oyi0DmXCRdBoTr1Kncn6azEw/FdQZ
JyPKQ05hzcFT8aMFeXecOwZO5E0LPX3pTA7LoMievGB21tFgEJG3XGPpN+VhHFgxoWDikk0/m8Eu
N0nCqS67VzjTsRTLcD9PPMYQSRyO3mw7ALDY6VVY+lqy3z4xcvlOsqanp4lsgqxOvvb5nROc1Zaz
I6ljrEbIZsuJuC8i2wT7gx+1FdEQXCPEwkTJ9t5N36ti29y/M6Q5LMUh2S8QKAGGDbe70vndYkqu
7BXTS0xE1YBrv2Yv3WcXVB6KiMjW95nxQ7KsQXV6Su/9I13ePnQF2JSxt6kKJv+/UHW+FWDEl55V
AjerVbvUQW4s8FG8dU22Fzk9zW0b6TUXx2nIg+HIbGKnMmMAS5EU7JTZjamB5rmBpugRsc2K2H9G
4ZKtAyozbvu1LPEvuXQ2yMzmCpfzoiH/RLkyD0tLcan2iju2cdfgvMhIgQgsClL0cUevygAeN7fz
pdHNbPnRMIkUfPjTPc7dsBfxwHgvkJzbVRtMb95EixHXqMkEbo52rYdjzqeJ2jaxb3RQe4iMZVhj
sbNgBNyGE6j7kO4mvKQcz0uGnYxoNpaBJdbmbL4w001nQLPNy4ZeaPUcWvNFiJbROvI4D3KGDWTM
txFot3pWNxTH6EDfBNCZ9Fh6w2YWVrytm+jqB+SOtFGxiqbiUk01HedRupX9RyUnOPGCfhBYsV92
ps21pftTTAdLFtQXI2y6Y56zFAigVjLK4Fi5w7GaKDXzo+TFyiaE14S7KDTkPmrp+nX4c05dNeG2
A/RY4rhfVncthOkMhm47PExVDbAwrLO1qDnsuyPsEvwJ+QrDxlvsB7Qpxgh6lKe9Cj8vl3kxdEuQ
zzabKF4CPHrrKmWsZDmkX9z6sTTR3zlYcnSLKrroBzyIA2VDg/wRfTcs3Qbz9Ngdqx4XVjR5B4bI
W2m+VRprBLksBDUpBoKC29T17GXC8NCZ647BeTXQDUanA/6+aifd8aekpUnCFltOCT3ZpBdei8ij
2bZnuNzQ6d6247mUtLa16d5gIsDOFvowyJ8AkxyYC4aLQYOfpq2fAfqca1yCmNwTFD3/ozXibXx3
aaN1Oqv8PZibeBEYXbtrXgMl/osMZwus5O6/trkw2vRSdf093lM92r56rHS8LVHinTbY9jFOxWYQ
b9Q620t+qsPCF/5MPMndao5siFZAPzUwWGPWyRoNjsinOKdZXL13ffiQYzRdIpx81Nm8DdPubTDZ
oXZuVPA5B5vpmTlH2lTAsCb3Vo2soin22d08MQkHTUNrN7LBekIjWOGP4fN1w10uI27SXH4mVU4w
KaRz1nN/c3hodEKiAbaB2MK3njgHkpro6c8oTI/i5v4Z8ZfdaEATjyeioyddf4HTbB+MrlpRO0IV
SWLuBj+6kiSoln3C0jxM77Gy03VkkItXAggp11v8ePcONunr6AY8uFwBPN2rPtuaq5FACsevZlnj
a1pqmyrwqIxb0gXAq1EO+sr2D660niyjOIOMEjtsV59ANehFL8KhWU3O6xBQcjN4BU8uZOya2IZD
lcCGDtvqUfv3Wm8W8KAxEWxlNu4TI8eqMiGLYDdfnYKQfanM0YIdUfz2fvU9gJLcjgL12Mb3OdaO
sYGj8ElU9jOcy+B5riugDeFPlMEDbjAdMaycgJlAPuoQGZGwyWIOiEXailKW+nrvNohIrVk8ZH7u
7lE/LtXsmDyOCe2pGChy7LOprcl17wbhlQubU+06iz+sOPuiMTDcMN33DtStc1eJg23RcSiDuAGS
LEI2c7C28/pX1VjLkUSWEImjDQorS32y8kKhnwSPYd81p0enelB4jpa4PNjjecSPC5ccedK1z90g
p81YtGot57JeGsoqd3lQRau5p8EQ+8gp6GcaRQtSuaVCErGiQa1Ud0tSgzhSO732BB0LMrwnHCch
6kXNwh/HxEslHF1OiPSWoFQ9YaPZhyDAqywnoWNncot9JVkwxH6iloceCPJAG5Hg+xSmvMxdvZrl
wdHWV+BgiigMvAZFrm/aXEBhnXaiLv4Vw6Uz7e/OUGCthX7vYqvYN3dy3MhuqK84rLto64dknl7m
wvP3UwspspXuoY/78FpO0wsWW4rezBObAms5ggTCAb2bCN7aqf2SFtZ3afnhwU7NkkKndjsW8d5v
EQWz/ivjyUhnPccTYSHyu26yiX0HOihjj8HvbrSMsw7yXF9HfRQubF/QgUfjSl9HatuABtm0FsYn
z2v+8dE7m1iRMgCT8BJnnnOZ9NUJ2Vpbwt0Rc4qX7oGAlFsW7doIxK1qYTa2S0eRh/NFE6xxH/6L
4nGHyk2LEtCt+v5Ey+d/2UieRepPJjECNHL11FZUOtB2fbKQV4jgpKeWmtH76v4aVL7cjLa4malV
nWNVbiOL5jxsQOy+efAH0xGzLo9kfRbUWHB53Pl4sruJu1vZYhMGv9paNwal4EMEEL0c60WZS6QY
qjtoTZjeszZ4HkbxMdKZQGJo4EAWp3tLfsrY8VHP4bTGdsykp4UCb2tQXVIiwtd0VbbpeJtcfcWe
z9ml/SHQ86YaOo6qmweVECsJ/NKGx4eqq4MzZ+camx2+DQ/YlxPuMawCnhLqnWg+s++s/hwUrUba
ZTwqffHBRnLvtG51tyhcO3PPLHMmlBe8jwOrcwOQlHgUcpTC+lC7OMzDsth3GtZcgIi+VIZ4T2xc
41Oqm4OE/NQ6Ol5rjFf88Rgq64aQivsCGr3Z0x8B+n1Id8Hcf8Su3DZO+hV4zHooDYeRmtSLsDfe
ky6E++FU/1zjYQZErFqYD5Nh/AsyckFw+PFO3GtvI34tkRhzMwZsTbIGH4n8iocEjFzvb9MsPOem
9dAL9dy08bXXB7MmM0STzY/uZw7y0z1+32yEg0Ov9cNky+TpMakQye7T+JXXzp+hxd08WAxVqp8e
OMTOnHuQn+Dzm32Gz2vjxPbvwFrGad1MD+Cln8PJegVe/8/u+U+F2z0rLFhckkxMapK8K1PFX05G
i6cTJl9wONulGTj/om4tk+RUxv3n4DUvzGZ6Prv+J+yKZ+1jLygN/VXyr100rXjTrqbrzvXp0PL0
zXSKLajwF5zbX3M7L5FsYnL53YcRuv8kvVe40m10EPHTVe6tjPW3301PqcVpfKBttel9Tm8RxD0N
tDKeH1plHLFpzF/KZQ20BitZJpP74HSUMcluNdMWt1R0Ly3UQPK+yjfMbm91LzBeZ+UpJofvfUKp
umEteBjpNF/Oec24HD6w6+uHsqEiJ/Hjx6Cwtn5C3UifULEnZlsvPIWB1DO/8kQCWewtnJP0gC1E
VT7atX136qp+Wxv1uOtB83GB0aU3NfFKpvWLSRVhlhLwH0DjpdQf7e2seL8/tGS2ok+U/S/RYYZE
hEztXTdPmj1Y8lLYA5zImDHM5D1nkLtPXvaaTlgEG6NAKiqjK2vVOSNNwnzCPrvpuKjCJD9w2Phs
C/fHTc07+pRYcZce7Gn64AiDSyQtn2rfe3Ma9AhTq2tmcMtMLWl0x6edxtr1wY0/ktaxTT95L0Ib
jGdStao5f26yGkG/nchZSfB44MsglhOm+zTSnicfyiPR/AODpG9i1CnjsLRCpymRIMr43bWYr7Zu
9m14wyltqJo03PQjQzjQZsi60slbVbPDCoeTXfh6iSSWUo3ZKnwrPI3vApqVJ0RWa+UuIrtZmtV/
WDoxXyRF/hjbJRtwf1MaTrMdB/GcBDgVsFZHSPD1RQbI9XSy7XVFryGTSwQkaEaLLG5NuJLZcwU7
g3kVibOkY/QL/v1eUjTSW2ymJjDPgt6G0P7MXEctaPV5Ie/ARiOUZyH9LzW1Db9pzz8lF1uBOrpv
tX0pLO+xAYy7hg92vK+tpWOCgnZVtSDio1eY8GFhS75m1KG1xuY48mfy1+ihHNYelRyITos67A9N
RnZFOv3Vqj/92GPxldD0vWD6D08U1YtcuWHi2ww54ZYwmInC8VkwHC17xAUXNIcdkeWjdVcTBmUQ
Pmq9YJ51KoFlLsKufM447K6c+oM8z46DFc0G1nicyGsbsbPznCrnwF5AGeFeESQSufxrSlbyfqIT
jrXNIcehzPRVY5hgBptsGDyQuHWIdKuriuN+6/shh4/2t2kNBHo4/aUtX2cPzwvX3dZSrLVMuTZj
Qo+0oUj5x3No7+LmxXdxJxn98DkJO9txyRxxdRHhs+jfDqgcFNJtn8TU1buiEMWi1YqWtW3hWuIf
+0WEGUnFCNZkroZ67HjpKvLk1NHOmd6iwPcedAhLtq80MHyMaUODrKKslHq0KGqGJc/p+ohva6Uy
Ozk1BQHN6u4hmr2D37loitxcaePPDI5nWiVEK4+1Ob0z8aPUKmHrcf/zo8JuyLqnnb3DTfJfPeJu
K3dAGMsV1mVO8fgWR4Lxl1T54uKo8UykgT04z8il07EJrb1hTXXpBRjKrxTyxAHb3A6JtA9tOCJu
pviGUJoWbKg5xjdgaGzzP+rvtlav8mstmeJYBZMv0x0YtmURQj9tb2bBUHRMN1p4ZCZDejg96hdE
HXBuOwED8VbBLjPyjJqDiR97XK6mmkR1UffjboK0aZfq1HQdKpC27h3GPXWBdw2uzWElNNV4lHm9
jCgJTDhRcVUzuEt5biwav35m83qdFXbZbsLP0xTE6IAnhI8WSVMw+vRMu2p6pS77auaOuYOid3+m
deVqrjNxHfqte0cCNfEMzYfyxjiEhIpd/HfosobxJkacsc6pgWdfZzd4LJMmf22DW+362ca26vfK
xG4u5948dwmHW1n+xoVXnu1UViylvJBZQv2r71PMeTwYlvA5W2oN2sXdSi9TDx3n03iw8dZV/aPb
R9lOULW3Ukl9S2JZbmmM9DZeT6tLEheEoOxxSSmOXoEgCl4jy7K24zTTEHd/i4khxWlk3u1WjA7w
e24pntgDo1F/PliqTzOefV4XvdVs2o2EFNSohxPO1hw8b9rhJSBIluLVuHXTZ6fZCzNlCbfGTOmy
IbS38uGjUj17ymzeTLYHzjm+nztBWhS+erByY7jIGp4QRC7vPLdevU1hgi+LhiE2tyX+EBwOE8dh
itQ96oOH9inFOL5VbVAeo6r1Fs7gydXsvWTtSBjAPXpBRERQpk95T7IoBIQjGMGnneBCS/qDSsFJ
9VSylhHIoqTxfzs6ixaANMTJH/VbMbT3gNzjbMdgiCbOx/gRUkzyu5C7CrbQmwsgAUkxKVcGm8PW
9HFDhNZjThxwGpm7V7j7E0CHXKk8suiDfHCS6DDm4ivWpPS9ufkgyN4hMRW3Asvcerbvl8I9lR9e
PQhTiymmI86/+z9HPyxXVZuv7xuMRIkvmiMfWzU6i7RwvaXR3uMYne3TNhF+sor/jvEMhBykAfik
tj+MKgBymoMA6ukajp/wbPNfjeG35omCHQduBKDjTWaU3ma0XMWgKL3Y48Dni4umuhMTnOxO3x+I
pY8089EvnsiNTpOdxacW+jjUh7p7zv6PrTPbaV3b1vUTWbK73V3cJk6dACEUA26sQeWyu66f/nxm
7n3W1tSShqIRCBCCY7f2l2PLwzv+cG5d78v5Q5EkRMGvfTJybHUxRHY8YBOiL57mv2BXQ6zvI681
fdClanaNA23fvmmhGejnq9BV8Wg1Ij2S/lusgi/pje2mnHkIbv6kT78GgeOJvzOoksNGBf4BYOiP
Bot05JEv0dacnsh2QLPxUkB7mUb7OJBQbnNeYAPhmVftuW+qR9uOcEyqgwIftxIwi3Jk8afmCUYU
LsdPAnhwYoUfNEuz32fjo2njjyj/k+vIHSoip93e60GMapY//WwielrVhkSXFPzpDeHTm1pvaNO9
Qyi5tOZN35Ok5iDcpV50CUfXzyIEx0yKX8JQIGzpKz/+URu7x4yzVDWI3Jezfo5AXNfSJPbfi5K9
KfWJ4SDdD1H8iG4z3BQhgXpd4B4Ci4rUou0OmLEaYP4E10BkLQ2+FRQT4Wb6dCCFk5FporKu4oAW
abrVOi5GxX3VZdG5br3Xpp8pGKg6UrvpDimr8MLV6VxpwzOFGc56mMx3Syq2YeAJdLjpGjE8JhK1
7OU9y0CAebZJUQo6Teit+/ZcZ9U9MzVCpEctzDcTthTqSYFkZ1V+uj2kqt3/SSTGNRXWd2FXXSYJ
YiOTtR0SJDRCoBOP+EfL8LMyLNbxwLJdKGiCKV4pATM5Tu+1JR/C0Pgh7IbccpeQ1pIXzTBursju
W4/GBQGJ4FJVs25q5xWPKVFh5DAXXngabe+DTuD1iF8cZ+xQbAywkYT9P2mIjO5zbfFLqO5uMPUf
Xq41yBiWTGq4ExPu0Js8h0SdPXoJ9Ap9is7qa4izfK8M58YwMKyNJXiAuWXJ2zAyiUQjJFO/MLaG
1S8pEjFy1IxUlh9E/oxnQqA8GjUSUZYmQosSqxRnZlw/JJX5gCgy3Mx/kED+lJ1xS2NaKYylJwM9
bYIEbUCTjpafqi1I86Idee3EqcKxwMbPeU+iNzMT7SOEuoIwcakwKkI/IVp3onkb7zQMnptfUyiS
/WTTbkGFceNXjbyb8zE/BtvabXAAeDbCzuiTjp98pSLUYAGX21qpB7ebviqiayg7Dx8F4o9aXHMT
4AJP9XYI4ASkkT2QtBBk4c0pyofMrZoNot11SRdAW9tfxTIg0qFK4ZfOq8twTZy2xshp42fML6JB
J56Xzkde3k+Yp5rROE2t9wdvMMkxpeBI7R+jQqe0Vhk7tPfbbpbPeHUBwHKaSAmgK0mHiUT4Q716
y6yL1gLBApqeiI26cXZlfUslcWaFs0mxZ2HzQQjT4vByHQRckfZtEi+zJUGAXJcAQnds0mPfdg8F
lhq/L0tWLiL9kEyXVDUMT5mzXMnybGa0ZCwAKP5GWnZpu/E8O+KdpAE/4QuZ9/Eb9g1yHIEHNDh6
kXFGJRQfypwZHXyCHGE89GFp9HuU7oCdTGChBVrUMgoiSyMmHli3Qve3Q///MrmI/heyw6KfaGVq
Lu1z7o2gTXnpPAxTI57oVWHQ0TY7b+Mwb+oYcRn7wVvtRU/agHFQ4hGaMEbtvOVeBPjeiu6vsryX
agz6TaYVRASRplkub5PKBVmejJE+3T7EN1K656LP1HEA78Yhk6xGDbkN3TDsLa5FR73+1iAWWDOz
VPsQuk3TzDMbH8uRNCnBqFCYjPhly2JmAZur1WxdQ4tnBE4Vrzs1AW0a8y2qUfkH6Xfa8wJMNHyu
7FJtIEoP1HINRAUCG4Zd8C3qZ1zENzXqT2qIX2NwBJtTph7lL3iX4fOt9ySdmvtJS7k2KJIGi+CT
YILHAr2A36Q13Qwjv0X7wvefdij7rgjymgnFNtN8ia53pyUujuwWO9JcIaKM4Wm1atokaF1QCccK
hYM4upZb0eqsk8WHsRztmH6zw844Tu5nU2qvpm05qKLIlY1NCb6fADx5y3o+8/aO+ltYDo8Whgmg
2AQ0WyX3imMNhJSa+VgffE0BRbol7T56Dsdpv5jDutTrYeNlGEG8OPjg4uVh351CpJfuN4zwrnTn
epdWeumXJf2CEXJiu8fWbrN15VX7NrLakz+F9MYZg61tUlJJzw1Wr4TstUJ7te6VXX+zuqIOr8VO
D7qHyA6vZRR223gC/eqixGbTtWm9NZs11HLHpcIxMR+nW1k/e2X4Tn8wl6d440TZM1rJO0EUAIFe
LGpRBc4icWK1AzRlMe6iOfnqDDA9dC/ppulMYBvPp1NWkS1Msn2L8cUXolMHK5fPHWvNOqFEvuCM
2UsPW3XUPFWY0RPc3nqAko1mIfs4jUG6DjkikY6oH2rVcosTjPVs6Iium/iQVsOnVTXt1kORbBPH
RAN1W/LGHx+jVmcXY5X2A4tltLVuGtnqJNStRRV+5U72yIBlCAQ2VmdDT1CoEc/GVhmKPkkulyta
JM9qQcVS23rKrORttNAG0cJGyW08nWyMyWiOaDLvhvSYtx1smbUzhYHENkJmDr2+tmBigNiEs61M
tbc5cNiHTN7fgzxFKPBJi6f2aUz/uK6Fkmk65Sk58UWg3Zc6QiPm3D86SSDMEUoDTBryLbgwpezO
JwnVLKdOFnCQw3kgXhxWdtD3vqtz8Sr08CQqWg8a4ymZEhpAiHNLbeKvdZB24jwYBhmWpob3Wt/e
urmz+HW9P65vUfCZmTbeEpIkZ6ueYZWepiS3joZyn8qBGcmSxtrEbljiohJVN1ymXt+h1+XdOvav
TW7lW2USJKIQLvTpo9DDRyOxGMQQIuaTFVykJnys9W+dNgMot59DwdyscBuCWzKllHStFA1QdV1z
ju507ZJ2v4HE+sqQ6qiyQRyDsGA5ZWgK0sHYkK9OpepAq6uJd69LcuQtqtuMsbwCEnUrXJ6HArxt
nsPXaVR3yD1RWyZLuyB/w0JgASksVuCCZgKiKJytVQ54HZ2OLnMRUWVMOFKHigaVCAKABBdZLH0o
Lnut58Mmz5YzSdEjP7cxLVERgikBynLmHMdjuqPZxnuQSt9WxgUZSYOIzAjoHXI2BNvyjSZy9gAP
qYc19qNVm77Tpe2mMqNj1PAeTMZy2xEYuUapB8yd/k1D7RZZ3hVfR0sBNns4vz6S/OxM5ufAxJfZ
Ek6CCeDENgztI+RTvmSYCo6ZIm6WzsoFnTbPnqXNvgB03uV1TcCDCC+2DWPdkqGRAaJETVBelh+V
za6vbAZnqbeIy1TDZcBlnxrrmd6noLJ30+QxO5pz4He1FvvEGPhVNnzOAH1nYuxKAplqIpt62a8j
9U1an7menDH04a16Pyl5wr1h7jRHpQenqkefzBILmsqxfFEh9MoMtg5q0ZKtzMO/k7KIB8gRJXSM
AqEXNxyVS2heRLppcZsQna6ESQ9OnfCW7YZT5YEaNlp55cyCxjV0NvRAuCsRoy5v7FpumpxzVASU
wFp/TlXyJ290iU/EOLc6YID861S6jhY05D0tn6KofOH9zW5Vc6FVEIwJeqqa0LHbaJfU1RC9Aa2x
4dpW+dp7npI7EBjTNXNSQC/Pw3OQoUINTJ+t6Z0cAtiSlOYFW87uKQT2XyG4vSdLK2tABwtB+U0k
2qM+g7VpVua78tHGTQovq76NWP8wJxS9xqSRXaFuTlCeQEA+ZpprgtnJ1gUH8kZuTDc3jthAUiL4
hbdDloB/qv90Or07IsF89VpvXCnZo0UgV50j2/Rna0Tqh1zHjV/g8R+iyviJohrXdYH4HhCkg/n4
M8XlPuiIWkuRB3Tj2AHlxxd3+uNkmvPQGD/0alV3ro1Bw6L0bm0OmkU8WowZKBfVSrPimxaE+X1k
o941DeKMrUVBndU3/jKdv+TAudaD5K18HQg/vtZJ2h2tJH1s5IC+N6lWdufwwvd/S5mdzOkeOGiX
T93nKBC2m3jpThXMDuB28hffOcIbVxtXU6/payEAKlMjeNEVeJQJXbWJcud9jMQeZ9J7wuC1paUY
x0dQ6XtDTq+VIouvQ9nOgdD+9N5tDLV0Z7jhe1Nrwb0HTKqjo8NOxPDW87FVW58LG31qQPeTL1zj
yyu/YjWrNUhwcmqKJblQXzIUlEK7WHsvWY7cPNaqT63GYGFLssoKjkkxPpispxHxT3DZVsMihuov
QpTk90NjcT0P9qOjWQfhOMfSrHePWpzAzor818qzz6eQTViUn0aKziXy9h2pTTuPxkVCHNslXTFx
fRwrNp1byHBAEVs98jFS+lU8JCvkt0st3h9LmJj3dLijKQz/OqNxEYki/zqgrdGs6YKvcDG2rfGE
5c5eDZK/MAGf6XY2vG3JDmXAYTkOq5OZ41mbCPPFA0TiRWZ/VlX32LYljbb6FxfNZkNzG7+r3ltr
bfaAEW0DkLrd6JaDP5pCKr1LCzwjrrPC2bVtsN7BvwDlxvInsuafwRL0geQefZ72fFIigQXLItdP
HAYzEv/AKZ30TJbjDWdsLWJEDFn34VL0hUqoF2uIKxi43quu0OVoJ7Qh4CI/X/hBxkKCPgY69lut
pOw5Y69Zl7W5dDTPIL9iF6YglQa5NSvobxhpTSGIR6i/mlR7jmV8T4yG7Y+Ve9Er/TuAgKptJoLQ
kusaPA1WM93mXnkbS1mfEutlwiGm5X1/7wxuumUXFiuLtmlp/J088hHS+qkLyJiMcq7/Ewratrrk
icfRWOB3QGPW0ZPnz97SjZJNW0gCgpFwDSWT+jH0As8AGdp2X3ESJ1QI0RKLW2O0T1rv3QVkqorZ
eYHQn3eFBigPvbqdVIJQZ8wOOtODnsaEmfdIFrIDlMBrK1zAZ9veoCa/dAloRuugX8JLTTR8Gg++
20QXgSJ/lwXTe0ia1LokaSzTuWRUNvahyEQwRaQfVwsDcDpY8UTag3B5v6KrWdvKWQ3EJR30sfge
W3XVpR4fpDZvtSW/LEY7VvVgaaqcXgsXp2sYl+TC5hg2+/JHdSR9D+ScIjodLlkfXsh6cGgkiZ/s
BKBVPGc4SR/j+moFEu8N/hlmY/mJXAvxlrxLhp2USwQbCOxg7KsSzk2T3R3aX+zYNClSQkJxI0E7
66l4rlvlqxlNmMGpnQtwzyCsdBNGMZZIBZoHYnBRvA7Rcy6zPZXxS01oaK3wFmNZCed5Y3KoTWi1
icEDzuthXVpjA0DpnmZcAWSiF/0SCTQE17wdc+bL7lzM4sHLFPLxYfyaTO1HahFvk7lfgBVrP3Ux
G4np3iBp+m3n+D0XuPVce+9F5bx1IrVXwjDFrcbMHLPdrjHXx4QbIwZqO1o/SjgiI35rHf0VQ/jJ
hazDu7V28uyIsCpZu4BlfqoKstDbeEFQWvCShSXgFD9UBsW80yNz+95NYmI9izsTPmFOl4xaWT31
+gQiRaIbV0KKqmz++mStf/eeQ9Vhr7FzhtgU2etmMlZm2S3pr4SfN82r1VUT7W/ZvmHx9PEAf2l3
dYVjb+KVKybjWKIEOwzjJUiju2BKjD0MMvylmuvNRMpwNrgewaoVTvJg381YGDQkK6pGrm2VU+9P
cmhWnk5WrTe5+6aQD7SSvdlmfze4L4ERw3dw9l1ZsAxYccW7XYyPafzNtIM8VYyLrJPADYrfr3Ft
AWWa8js0Qnq/wqOLkQ35UwyOqBErNpt+W49/4oANwzgLwhExsY8vjcmS7IZ+2Hh+as73RDdeGJye
daXg2BE+hnN/lyfVXSoEXi5ekqQDCMyijWlHDNAObEfdaYgIkY7PuvnTRDVvebD5iKimzAAWmEbx
PQz2E2gbSXxUOpAvu84GtOLpkH9mdXpG7YrFHURkImyDChGORemjnLVR/uVn0dvNuuHs7gubDQ3J
HC9KjoHKolWALg0yeTjvJ81zgoDej/K5hrhkVgPit2mfYQ8TqsIGqenVCglgdHSLyW/H8G8mzM5H
vDEQUhQSuSS7U9b3026AzuZs7G1sdGwr0M/7rkJAqtKAlvLiuDBoTvG5/DNHzo2u9545YE4V4nRj
HBfBu6KCLtVfM6v7QHlYku7TEnXBRD8FBMo4GLtyY95kvU62cYrrP1niupZirEHWFmITsaSHSBDe
Kdi6NJ0hPNARLxjyMRua6kA793EsjzFC2oep1o0NRBuauWGf9ZgUbALIVg5HoSuTn7nj2Op44Taq
MR6Fgp/WY7Q7Ee74uTQllRJFDCHDuyDV0Enni+l6kOxFY1OdLZVp29ZKi6Mag5dIAaL9fi4iWhPb
yfKw3xvvOyZ6/4ijjBNbJtDDuFNMAKChlu8YZlveC7doMXUzhuTHZPnff+46VfUozPkRjXC3/s+z
+H1o1Z8ywiAOQWEXxznx7ikBm7b18pSsui2Oaebmx9+7TZAR0W6RxT4Ul6wBLVr9foeCVIPVhFDH
B4HBQU7fwj83IRkQJgW/Oxq8FyO5ZvMJXSyFEZx5fr/299X4vfnP0/rXx/75nf/bY35/y/88+r89
5PdjNcp/nKjLC/+vx/w+h3/95P/z6H9+9L8+//st/vOj/8/D/9tP+G8fg1fg+djGEsurWdt/PwSP
sdr/fhBFBbK6/3xeJC4eqd/7v0/KgkWcOY3+7y/2+z+lBu9/flu8s0lDBOf/Hnb/5+v/+dJ//Wq/
d/XfH/LP9x/GWe1/v/6fX3MyNySNrLLQJkijH/bgavf6sET4t6zvKomfQ7KvdkogSJct6ncRE3Ye
0eut0c6Ba+EF5jxjz3T3XUm2/JS+d5io1jWKIShqVBTGTwoCygKP6miug+yYsFvNFgnCEQBmZMTY
ymeYTBTO0uwXc6+LZxyTLQzLyaHfnKBCB7mijjSGXXFv6gVTCy0pbefuUqu19kUO9YBUGZnAOCKh
4zs1iz+qSv8OY/xjkgUDtO98R+2Y3sEhvDJQ3xl1zIg1RPWqHUK/HtLXtGFqUO3wlQrNODuDfSjC
uUW1nhjb8KuZWmpNGlhlM2vcjcDXvKNfaePlpvNK8hTrv14fucqYl8kJfsZmaI9/wyVqJvMKsgaM
T9bUrh8+UP8BzE0F1TlWc4j6PNl5GA6xOBSfPXyw2U3RnkBJKJi+r+4kbQIIYOSGerAjSWMPOKpL
8kDholJ3CLc4t5hV2ubDrnnTtph216bZDSSytJd6KRh060Nno4Xs80V20Ycd+ne5N5pFFRENeIIp
Stu0NEZuDIkzjJ++qm273FYJetq+scfFuI+P0WHuSmv028PsvYKqTQRtiI8wzYg0LWAYyDxbeQL4
3R4TKgeyd6+EoOoEzAY0DcgoczWt06Py+4ScXkLQauJYt25mfo+z5VOdW9zmLrvLouEHPiB+zpCn
+BOxaQx/xmdgoupvhx63g/5ST/ehZ9NbH2EFDWg48MzyoRojDHkpcCz0KIWJ8UNHqtg6KZz+HI/6
mjknQiIDdRw7sMkd5s+eRvkiP/cpnmFd997xMH5Vlvaj7FL4hMydKgdFqHRGKAJzkL4ZGDsLhxYv
RK8hwxfbCnm43oWQbhXjcEv+kN/ZhQkGxJFlCB2Byxh/6nCOxzIh/DZNfY227rWUAPJDCpOMoJ0O
bmdcxSEgHsfV3aiVPeZG64PYuMOsBx8k3tKZQG881OaHUUixrxPNWxtxyZeXHXs9qOvcAeF67k2L
XNcfUFhuAlBJ6bAKEiVurauZ6E78K+56qtJF/1oJv2pZuclP1/Zk6bJfZp44aSnftU2IGpfzwrx0
rIlautcH9cIC/NoShXVwglfoTOKKUGasgiG8a0qHqoaAgBOdNtE4YnCx5hzv3ajhTsZJdpJqpyKI
/mIk96JsE++slerRG9poS4Ib7h0yJsL6Hc/YiGms2xVdZ9xLSjWsRrZ7LI6E5dpkmjhBgJ1kgtCJ
eHFJC/oMbc69zuA8hYZVwF3OJIKaFLwoehxGmWHwO882208FyrRRRf3ijEBdoy5e8ATxytefuGCJ
4ojRiVCO4UZoCANXrZ162pdRpB17zzrOzCrrbAo2RYmuXiOH7FUcUgX5MJFQvInRgbUdQgB4pW4P
Y7CKU96yY2j9GPS4okroqEgS+Yk/J6+H5myDBl1A1gKjwFckjvGns+bGd9jaffaNyxR2S4sW1o4M
L1oyI3kTFqUTHiCKVqsneOhXLt/lyhg5uyGE5WtjmN/4ywOcU2mFvdacz3Wjt36NMXI9gfXIlJZZ
0lRKoL0B2NcqDgop05qS5JWuj6eweBOF/twhimurxS6LsFkEjOBprNHEFN6nXfTVE4JLeq1eb9Ju
Ok+9xysAqK7b8hkl+QZ4ukLURbdD7Xb3lahfm8aDdJ8IItBhvndkhhfrBJGSEvrOHPsDC+B4kePE
yXzDOSJYRxlxwx7BNcOWoFm5mzv1V2uz4sxC+kwNzmM3lKwIgNCrcIMIJiNvgTe8DJE4uU3KJSeV
194uUdSMezNKoVd0/B+wQ94J+eSmBjfeSWnVq/KvHgZHWQLPL4GlJi1oB4q0n+py2JIFIjflSNeL
jYe3y7J5DXR/673sRQRttLKJuNtVKdIV1aIO1Z1nOkNnJF2o4Yau/0v5Trgfjfo5z7KzbaF8lXCi
8zj8tZyHxBYzYlD4mJk4RlupbNVrEp9VB3aULfhYVhsbozOzVVIm3ibSa6QBw77WoPEbHcQ7R7Mg
1bitajUeKwQ2HOqotKW2SSmw2/X58O0Y9j0K8XDy0KfHkNj8IV5Kg7glK3GTNYe5jXwbRrc5YGNU
mEvL5sT+cQ0864HjgWQ0S7vVereXajuFzXgX21WB0bqN1y70zmTo21RTiyaYVbly8co3Vcpl09I2
muY66zR/0cL4lbAGqr6ddpX7zmS95GKQ4DSsBgSegPtryXW0pdwHNS3ekTURE4cTDCDLrwwW7cda
6PlJC9uTyrUfOCyJiIunUTjm+1vU4emxVQe/55bz2u2teRNiIRJGekCfXd1B6D5ANq5kXb51deYe
nW7JsWZioTkFDff47DlcwLC0k/WR/wGr+OL/ju+OXEgV4hB2xgCQHp8I5K1zKKfwfumxqgoB6ZGR
cJDlGgIc2Ahhd6Qgtn4IlQp96a1dTMZ9eAhIqafaGkEIUV+oyYfIvkKQmdJ8HoQHXZDM8hC3NMC7
JUgHnVExxDFMSquDw2a6I+/zDOGqru2RaE2AwdmaMkn7UMYDRNUoeArZIxmJn7bJed6OvkYI/b01
qGekkeMqmSsd9XNDmYOINu2+nlz35PQDwboacRBWgEjGUt9OVJ3ryX7Emmhso2mqmQfPNSbXizVh
NKaoO92GJroDcpNWzVyWECWrapSo4Ga5SZDayBA9S0mssNk3K44tRitTHGWOA2LQgS8+Fax2mE83
2BaIhdj+mGMgoXoGBaa1LKKlZbqmcXbOrKfIRjrjaluN2vX1AGVexwFMBQmrGEfcv1rR3XNA3shG
WC4ybPl2jJ3RbHfxiGVcG9vz6GQZ1fQ0O8eF8Yp5UdY0tmVWY2DxgWLVtPTYyeEeqYK58qhBgUkh
LZ8y5dEHT8l5VMDZPfV+SA1qVjT0kFBqmCFHGpdPanUqpin2T+I8XJgFRJmMI6lOolQfbhJJzffE
9ZcDGnqpKeN9YVvoQ+BbQ9mJvSeiP8J66e3kRbQ3ZNhAaUPxEFkpAX4SUr8w5FtQR2cRomsPJxAg
OTKqz90m9D5IJ6xXGU2Qp8RjkA7R+sRT9RZ581nrTPKyp5nKD04epip8GSBOquggisachgC6uObB
eW+FeKtoktZnbEi2zNBBx9oe9hv1VcWEyQG+TSuAKavEhqsvMVnCF+bEDCkRmhDbLdG24MfMtdfF
LGvTo0xwyEQ0Ni3PBAi2O0eMV8AmyVadEWKepS/ZjE2S8yGwKcS32SXkvaQmVQZlfrEzNMWCKqjR
JMQ+jud85V37guSRzF3PgQhoesBt1X/kIaKYOrQPKpuso233wFajW92nZBnB+3bWE/VkJqabRh67
yIs26EG+I6OxkS+49ab3YoTy1pifREDhUhxCFA+MeFsO/GNagfeuAzAFjt1WHmsjLLd5h0AP2VDE
iScMrl3tuae+oAbS9dLmb6Y1O8+NtBclh13ZShOVy9DfGmiSe2aQQync/oZxNX5wzfhicLktgpgh
u+gH9Bl6812SyQg7W72FSwaaInVm14jM8g0TeO33BghE3xNWctRtWoq9BOUzRRTi2YrxBDlWq3Eq
SMznoiz+524XGT2VxhFgO/ZXTGeJftFsq3+tXA4U230txzG85PbI5pfC0Ye6Ph+QAZdXl8KYlegd
DYsxdwHbyisBSSUGlJjQn+Vj5XKDVEGsOTJMll3u/t60qP98VEuA5v//Y0RZTtjVjAm2738fV6uq
wQCgPxi84bY9+by3Jk10NC79hwGigXlLToexrqZ7S2vlzbRpjBFx9Lc2emOFam5ANqcP97//88b8
jT+VfvjXx7vSPtKwgGBWOtuZGL0XUheszQTvQQu9Hb/UnWH5OerJPUVkyUsTD+66lDp4Y+hUPm4P
NmPHpAYJEcypWxxuy72xcOCuAu1ZgAFyNWeTxOvuXMusei+tOHgbkKETJmu6RybL8CUfWvzzWkA8
htFsw3pM978PG9PNENfV2wxFvPfCysYwGHtbflbAnl2l56C0CGZijJvwcBw8o3IuIfDlRiPW49ZZ
OmMXvQTvSy1CDUrwQhj0k3Qwi2vLH0UGHj0Ey03cKmtjzgzwdEOv+8FpbjKPwlvQ/HPH1vP2ViL2
wv+SKuySi6qocKzTEATZaaAwe9elpf5galHi51FzlUZs7SvHqJ7DynppCJa7a5Z7cYo3rQpc4/z7
SYKICTyoAc+4Bln7VoUxOUAjhPqou6esHvtdrrvpfdVr1cbpLfuxzlAjxw1MIHFBbI4xbGIaiwfH
s4lyxL7GduvYePhLm5Wf7jRWmq8ap001zj+j7ZzKFqefyeZJ+m71DtJPeXtlVvh7cNJOhM5xBWTg
mKvSu7YJoDIGxh6gMnUQj+VozU273XMmVCfTrlA5GLQ9BdqYnueUXVGrWB+DYXCuWE2cK+EIviW5
CvY5b/mqdvqXghJlM+6cN+LQna3jimn3ezc3UHJzrjwqDDxooETz2KXQELQaJMffu+hel3a0/quI
6tcwSwmfNk2okUJjd8hG4ymLspKtA4FnE8AupBwvBs14xJ3dC3D7J0pkXZ5w84NvNjjNoTVRXGU+
EpsbUFDcdX7YYrPmdFXfOcuNsqP6bnYHst4dXC6/n7AHro1oZvgMSRQnK4KrHfpx18ty8lNiNjZB
aI7nvjfphxk3LTEqZ2XMjC19fhWZiw2zVJVFZA//jYfovi5x5VKjcJcUVXmNov67kKSSElPuMlqa
2okIyWUBcwvCfMVzZy7kcFWhAWf6uoBxyUNRJw8ZqXobdvvyVNAGdedRuuN7+DKZab0cOioONlVh
5ZuwizEucJ1EbEcSyiqLuX4rQ48eC9Ur/nRe+cGm/FfERvsgTI8zYUavcFSRIOGq1HxwvauiufTx
92Y0E3kIXEjZJkH+Sa/68fcGBqE8UhZUHl3IAGCPLYu3vXQPRXfNZOYAw3F/CTST5QZ27JzQ4OOk
YXCYiAw8N/xCBOO6lKF6+kW4ZYCYRm1j8romXHI5yx3wgK9hsHwO4N+hwdgnok2P5fh+zCioqEyY
Srv9tBH5vhgZpUJMU9AOjDU64c47wwvNZ9nnBkenNFC+WqwHYzvvtCIj4yoZxdkayz/pb6eH17gv
7oisvsCR+KA4tjObkDmSQZAIxBPjPaFKl1nzoj3QlDgNlq4DsdTBwSZP7hRY5sKz4ErqmnlnhJwH
cwd5Mn/I4sNIKR5uyuCbX/6Wx8Rj17DjZjBH9783pNK98Y5ny+xs7YqcRa76QNlfw2s5jSNOSsSZ
FYEx16nAjcCgvwZpdg6WJ9sLnj62o3q0bzppgytzTA0C6drqVC43fPmpHcWrW5Xhc0n9+lZqE4K4
aNCesH3eOcymq345KXtRvC1NPXupvdI6RrVxqqf8s+m15A4ndSx8LOIjwwJjSziPd5peDldOkGKf
Vq2J1TUc3lRWXUfSy30INkLBYq05uQCiMxb7C0Z0fUvG8nCcexHetV5y03MjfGqajJ46s7sndShf
MS3IlykuDqyYwUlEZFKIGRMX/DJLvO2gHVCQtGRTa0dV2PWZc0GxJfxEe2QKwiUfI79o+vQtmcru
pmLYmyxJspOVxwM1NDY5sBQ6PuWaIff480gW0y3tqUShkjXhzRh5ncMBm7HDkaqpcEG/SOaXzbH2
bDJ0Zl2eyDBlhVe8qVqUt3dEJFr0GxiD39zqwhrvoqRF77nc6IM53WGxv+UiHw9e+a5YvxWarUyV
xIaS+runONYjk4y3F1oWNKocuo+8ngAGfYeXiGolE0vICsWhe1dburqiafsailhb49gM8QUrVrDQ
OaZ5isVuuSkQDdFDnFynQRGFAIjaaAaH2RTG9+DpxakwsbgsH/q9wWBNzr5KDaTag33+vclmzn2x
Yc+b37tRWHtbhV4c5WSqU1paPv8WSAGG5w+/N2aERGMovHFfkzR9krqcN7eAN/n9XIPvgQAkuwLd
+c7GKbWekuwQ1hEDOZYaql3s9mISL0PeSTLiJcGAZNGSs6H0MEIpQpPA7/9AdZh4Q7zQgxtexoo3
sO2Z3pZYY1ZKG2fRho53d2OY9vzoQEdOGsuimJX+qKqyO3T/j7HzWm4eybL1q3TU9aAHSJgETkz3
heg9JcrfIOR+AAnvzdOfj6ya6anuiTknokrx00giRSCxc++1vjUAs7s9OMaoJJyhw5TLRGcnxERL
/vbP6boa5a1qoNRboLYt3Tn20oo39VCaa6dyMH0h8qvBn3owh8NuHruqWBhwAs7JlKBgDICM2WbR
08bOSHFUe6pHTt3YN3ZA9v0Xo0N4A/nhSXaxT8tdEBMWVNVFQQG4Ay/RbyK/iHcjqvq7pJQpiVuM
ybl4DK9DYxdzZLyAEM1XFnLYkO3LoIQGhTch2tMqj8GYrVXvm4e8Iyk8LslUAQdhHeop/+NLXOsp
hZUY2RxM2UFrUmACWJc2mc92QGMjEaGQWVdIj+YjHq0dxRD74pYCf+rqJ89z1Y82jYuW5j8ydSa5
FhtAVLP5fogjeT9YpVpGZoRtvHNO0DgKsKoAkk3A4ue+hP9CyqwFDmXsjZXsMOt116YFNSstySpf
cjmC78Z6NCJFg16gj2zKTYv5eBZvLCyV/LkKb4tMVlv1KMqOQSzWlEmffZCWsEhLupj/FlXNGJAh
iRgVixbxxRS3KGZsdoDBjuP4OzUN9EWTWjM9/uCsqu5gu4t51fj0TjBucjVdydGpNmrEKN/X5ImB
/2Ojj62sNdvDpNcb002rZe+Nzl3WoU+lljRQTB5p7zLRyByGGe3KNTgz86neVwO7UxN5PMOxeV2x
5FqBTeycp+bYB0B7EstLh4sj1HTGp1pMas/+9StjCL+0Ems7jHm+cfVR7keBRySD/ry6cn5rhwAr
ytTLYGjDrMdiOWtyqro65x8Mk8wgc7aGXXxxYL6n+fgSaxNY+bRW+7wlzvkzLir/YrmWt8tpwrLt
JXW0v/aKTaFvB5qTrSoeFd7HJPLouluo1ibybyJvk9mNexeG7j5IU7VgfoOaOfO+wpYCLxntrzZr
gToQH9Cp0trlojuGpvtURwVL2K7uD5MptR0nbLLoAHqaGAobX+Fr0Ul3TcPyosUh+ZxIWkAmMQEn
g6mNu3UsgfGj+VwapW+uyHb5jvt1OJoPZRKiJEYEPGsCB3xITUdrmmJtoaQMD40U7nIY0EMpw3yZ
ZIoAsW1AFzuAPkJB9Vu59yKzVk0AYahJXaYQjfrOmv4j8vb4RAEjx8y2srJalLazqgSaUmywZyxb
MpSvlWNIlG0eK4yFKIxW9t61AxpWkg1QbrHhjwMIQqkRz6yiOFrovlc4WL+ZDj3EDlIfDZRdXnkb
2fDJgRz6BDyz7vvi0QnqDeUQEIiYvnuw05z2ybVdeqJ1etemzUdkuwv+3g5kuQhHA7ZK2lRoiyad
2F4Sv7AunvpDHMCBQ1JWzWhhdudyVsOlPbllni/Y9DXmiIXZoWU8OC6HjxWOG5UNwybj9e/7fNqX
tc5FmKI11Gib5BY2F/Qig4ncQTJkvPNUuwOYvaT2zs5uTmGk0AE2Elh0QXvGNtLx0ZJJcRBW9hlq
5b7p+3aHAII2mxY/Rn3SzzIHXVcdyfyuDACp9N6krcxW23tKL5bekPaLKE6mg7KQdtPmKhYKXIaV
i4PmiS1IiRyaTnAyE9gcgQ4BRmaLPATrlGreT0ks5x3wbUwyyiYbSRhkbgFVJYp2hcjMOg9h8tkh
Wp86B+Iu+j9UFstszION6IJXT3/Ald6nFBdBU11YZY4yQwvYCLoG8Sky6hHcvfaW580XvknU1pFF
KBsc/9K8fg/gIqeWT6gz8plo9YM1KAeiQLvNsd0D1Zn0eNUN469uUIe+St9dxK8bt2re0A+FTCmi
r+GVHTfDD9FNq8BkKuU7/I1iNHZ0shmzGcydUv1TRhATSzvGcF5pLwPambugBjGYhu/CGh8xT9Da
NeBAw4dT7mehWSBELFpWeUN7Vw7i0mqX0Y/lnedVXK9Jq45ViFp4Imo5KYYVmqXMEOuekqknTWth
N+PZikS0JAMDF6wKnoy0kkwb+Cv1XXlXloyfDH06Sx20udVcoTsZVzTITqFeNktagm+UbwHnPGv7
dTAjG2wDHsP8JWl6CnsKVpmug6NUY3Dv/BgZFy5iTT93vnFM7fBdXbnTNUEAc2Zdc2aelCLjd1GP
E8vtdJ+R2pZ1XLY134oWg/eQyDxYpH6OnrrQAZ7ryVFEOKccqrLbNpjWh/xISWnzkr0V128T4mDS
04Z3ioxtizuG3I2FgAoZFT8ZefO42YHacUHfdVfoWxr0776RGmunA6ARoS5zyE87oqsRszT/1Lvx
G3nylxoN1lk3+QiXoyoAlricR/no7oaqc3d92H6rCLsebetobjc2ARoRWcJW9svTyZhi1fhCcPfc
iMTAKE11zNRTQuU0MgLGdWQsSdzWs6aqFkmFBadkpqR7MMNTnR1sqb0QLflL6Diy8uasevaNzTVx
w8iK9yDP7yniX0SPI9hUICJqfx/oxV5cu48G3v+ytH9CvMuQ49uD7x8HS6FBLtZTzz6OaNz5GOr1
gkkY4nsGunbJ+H2Mv/rU/hAunQit1meEh+HgU6jTS618bSLtTNvoIN2KfZq7DaUiHeFetR5i70o8
UI/Y62ool7DctgjnQkrB5rH21N6lyUMdb4TBISztx9EPtk0IwVd5WEdIQ9imVYoktAFsDIed98O8
pY7uI+lynICrlsuUKxnHv8LrNdb9XTimSMG6I3siKBsJ0ZnylxayfJRe5s3dFSvUJpIoliMcsMj3
bQcTMFqy7MpLOJAq8GCgdWxdpPLS5lIUDtq4iETwEVR9ty76xxg2CoR+C+5Rh3ORXklmWjtF9k2p
QFjFiJJRcT5ZHcPaXOZX8TOWVcCUa6aVR5fTjBEonkT9wUOhS8RMv5Wp945+qZw5Pshil/E1Ezv8
U32+NwGdgQiGNi7y76QRMSnA/j6zAtrqQ8uZGJrJ2lLlvVV7b0lbXkqFgzptmLlkmCS7DL0toOi7
SS/W9ZR8tBHh2E2UoqkLnFNQzWr/eqmtIsZ9EvaZ9FrkxATnBS7DP3acNju4lV0ZHM4gNnTwZ1Vr
/cK2bSw0LkpE2C46I1kELrZ6swGZTqTgLEPls0GGXQROh97coNIiD6yaQgQiMvkmwngWSrEQPiy6
qtnYJpJWZryrKkzfcO0i4qjKTRK9t4X/kRS9uRiD7iPXRjXLhIbELrEzQgMI7mjLDS4OkFel913n
5D9TS7bN+Dg6yXthx+28KtApKuXvDONZi9Gt2C41n66DbGo4S0dg1VxjrCEmzrBHuTDp1Y816v68
FkQmRlaHB1vtaQLs9ABqrsbUNyUPkcVUy7GCEUaUm+lGmMAq0fPpXLo2wUQeck8vhMuqDu63YsJH
6E6+KAz3ByFlAYBBAKHOKVMaQSaMK54JeARJGUw2mspuIbPU3KPyix3CimRYLUTJ4Cn+7EyrX8ZM
m7HFobkYCn2jmeqlRivuQ8/S0A5c9dq1hsWj1vLzVJgWmQGPeY9fTBj9BZMFrG4Qg2GEYSAqtYsY
BSOEMX/VvYuXawUiIHdmDi0+HNiVS5vfmzrTJZpKQJCNC8ozSBagK1o4IzazwIGWp2GwU9QtEnZo
mofJV1fAtw6dicGAEwdHvywBytUx3oUnN9UOhVMT6Q78j8wADNHJrflYXYstyP5hcUw4fLXXUsi7
PM88SN+7KTPAQXo2dJ3a+6hKlsfQwU/rFeKtwi8yz0MC/TT1FSGg2WquFtAiG5m+V9nnSInQwxTg
b/rphWyn7fiTCqE7oejl8twvgAUgsqZ/rTX0BvMNouKUENumXXVjfEhrJ18ioajvhDAfdC2sCQ2B
Nzr15ndycEpSNmxifGaZhUy1r6MjF4s7J+ZDbigaAfJ0CzdMorVJZ3cGZi19zYlQKovuZLTuvey6
H531jJnmtb5rMD8jV7Ka9tkZUCX5Sq50m91YAfImcgGfpiETuabGbw5l4SwLVVEluhrTnHFd0b6a
mzgw5kHbzWvCvM+16Z2ZWMHtprfIZUP/Rg6ypMQmX6CZ5o3vDvMgDLFwR3R+XdXei9wY9q4F+kEG
7id+i6vqN97k2P3weaVrc4ryeRUbL7073GM5Qsgz0FyaEugQUu6Ha+HeFFazwh2HbEqks1qRe0Au
C0CAeNBXUE7x1lsAssgrntuu9+OwZ2OJK7fTZO2IsNtRtuzrQPvyVbPDFrmwyQTz8+4bTUOxsZzo
HQGPviXwgoMkDmcYeMMN6bm0tbtyPenYw90+WdlMyJAKU2giLjsQ/PSCgAdJMRlexVTcKfYyhBTQ
hW5gRVVewCk78SkTFYwCAmpGZi8H+xLE6bOD9yHRLwWCh1Wp0jctYrdUWu4asP+2ARK+HkixqbOX
IEU4bvgVwQom+MU2NHGYVyDlrLFYQWOuicPAslyRT5A2Xxl5YmwEEBTJTjzRTatmZG2SpAG+tM0w
AsTQZ5NqJKbAhkdfy2NvlASMjI84vC6G2aPQpGKjRZwEZA0+4w2UYbOViQi3mma8J7HcJPWVaSgk
kh63I4OSicAsaqbnkXZn2k8PpaBzGE/Ij20gWdmV2Nk31xRTN7trnQmlu7gqHBJDLcgxfzJKRsOG
3nxP4GIZ7G/0qDmN1eTMdRmswVaOO5zobyyHyxp0bayNE+sVIwNXuQfParGIjXin8zhfOt7IIKIG
VSnybmlO5mMe229Ow4HURQP7Tt/z5qXrbQMDtfvgAxcdaDTMzFGfQQA1VmJkshKS6ZNBJEgIFSHs
ToOiVnHiavUxCyA0OhIc3zTV7NuM4Msr6QeEvs/nCovLEVQwFQAAVfRslCuGMMBY2HzrvyQZ1AjI
/E3ROb/MWENjjEDATXAM5HT3yFw5wkF86f2K6BJCs/TIivmzjrhAHIagfYdyo+fsj695LpFoFkj5
dxnpPzPHdJkYRzW2EMAFk2+eS+L6+Kkhm8RJb0C9t7wE8qmaFJO6DrQyJKgAooi77/1md6WV136u
wx/0fCBWBj3nL2nk4QEJMyf680BaJHmmn03heTCnEEsOvvVhFVzw6UgjnrlanviQDXVMK9vftugY
uritdmIEjCoa7GMR0Gzcde0cgJkzt2t7EXsJMnpd6UzQ6epjaxty1oNeZ8otWx/RK4TIsb9QWgqo
OQwY/IVwPm0yaJdEogazaiBbC91KvkZkeYcfrp+r0kWAYedPDqPNTa1fsbyc1xuAGIukuQvjsFhV
bE6xe7Gn8/jEF4GYR3n2EhpNu65c+DZhmACRthgRji++rcGyRK7CWHRuwhztUu/e8+N0H4MbTQ3n
PFS0hmq2eXbfxvcx5lrGfBsm+w8d0TlFTQ6e6Z9HLb/Ch6rPMJiCrUPisyhku6+7hOwfLNMdMV1L
k7dIqlRu3hk2mbWZ/s6cBkybIEyz7RASGsW1RhBmPQ+Lgp2ZjBg7T5ux8BkzdNVDStpEAmeSdguK
XCNE0kltW5KwJzj29RBmR+uR0MvwAguWs6wzP1njuLyEpkdiXGLOdI3fLjJvq0UR2QbQQWfyjTkC
wR0Z+kTRbAKX1hOHM52lesKh2AAeQm9Qc0XQoChE/Z2lSZNzRM+WRSYle4CxnJW2dSgCSOPYOl2c
Xu2L4UF6q+JNpwbw0MW1CZEzJmoddaq0juh5U+xvv7hPKWgrx2J/igCEQU+xYd/CmYgL10X0UACT
A5LA4gtL/GEslLbMdIoW07Q+REksZUtVxILgE224CW31Rlv4DAoDDKNoiIDXo+oukgJCwAT1FIkX
T1e00X77y7///T++hv8T/OTnazhYnv0la9NzHmVN/bffhP3bX4rf7958/+0313BNXXcF22jdwrsk
pMPjXx9QpwKebfwbiok+lugpZnFYljsPIMdRAST1bFr/jHiHQwhQ0QfGtQg7e+9rNN7EZNDUNYlV
MyuamR7A36hHA9lXsKOR7pob0vAe5LgeWlWdutiV58axeJNVhsfevMokOv/0/3gf8s/vw+LlG6Y0
LNs0dBsmv/tP78Mde1WkGah34C1LvejqNbbu7k6EaXeGXauA0Vr5XDCFvy9V/AJBAplxWh88IbVj
6freejCLzzIetGPoLu0qD/aJE12U645b4gwyMBF6ucD4hvUEA6hr9NpFOpl/NMYMBmLYyPn//pZs
71/fkvA8U5iCvZc0HevPb6nneoAVxIsWgM0Uf1gm7Sk7DGY40S7wE/1FD6xVT/lKHFBozmF/Tuy4
6nsYkslP1Jcro5MsDWl8ZFdgDoZ1+scXUn9pC0TqqZTJxUkab3/7MoGh2NOur3HpJYPVnUAe0gRG
af943TrNyrywIfMDa+o6Eoj6FI/ZUA/1Oi/qWVWnzbnSx+DOooK/nk3JEzJVtllSTltGeclzITl+
aEAwjY6GTSPaglazio6tQe2UhGRN3W7KjEV/shOEIEl6slPT3aSB9Xi7ldhtsLn9pf/9T2dBfTsr
vnLefRSEzT/d/PtjnvLff1y/57+e8+fv+Psh+qryOv/V/K/PWv3kx4/0p/7nJ/3pJ/Pb/3h184/m
4083oNNx8bxvf6rx4admGvKfZ/P1mf+/D/7l5/ZTHsfi52+/fQFOb64/LeCC8dsfD13PfmFwtv/X
anH9+X88eH0Df/vtkqcfSfTxL9/x81E3f/vNNv5qMYJixRCWbRjS4PBly8kjlv5Xz6XbjwVS3h4S
v/0lI3kvZEExeIi9gyc5qrGAOLyAGhI8D2nGXx2H+3TWIylNVzflb//51v9YyH7/zP7nhc00xXXp
+u9Lm+EKHfWyZxkQU11T/NP5Y/o80FpaCNNBArPDxk4QQF28dwE2gsrV3BNs//qEOwY2zvUBXrV3
Z6EoPDZmru69lrPn9oCNaHcWd77YV5bjPsiugsLiFO9FF62wPGh33dU/PeEufiqx9SEx0t4coyyX
Fba/NUU2CCKOb8vo3+wA4ldRmh6RMtwdB+MGM/V0oa6/S9qw2fCKCbfu++ip1rV3FWT+lzZqp5ju
4UuEbGnZVZyDSRvbBEPE/hPig2XXj9ZbVtNKEGD7UB+Fiylt4wcdosA+rvK3CtigEY/ZexaBKkdH
1AH68e1FzoabcdOo0erHOFDrI8pjiu2tMr2S6btZP2eaf4kNBgx2qR4tDy53wlvfTj2dl6nW4FV5
idx2WQx8sQ3JlgWs8NYBdydURrBDI0vbzIadTsvjSxl0tXIzaC4B7OB11TfBWlmpf2HUyKrhxuIL
xs4xgnnxolXghtzS6LaFz2W8M1HXmhjYWkd+utVXNZb9D/Av8iNxujOipBiJqBl2sp3grHiEOcMf
8Z/dbHq5PTfAA0WYbv9hu1WPXEnvzzGTTEitZrPuzCG6r8b2CMwMho4xBluyNIdN1+PDt1zwoWmf
EXyg/PGZ/Xk2o6/vs/dOn13OPKKUKSDjzBf3egypd7JSCzgyQWc0jbwD6ZTWKnKhD4suxgzDZmDr
VMDBbjdvD4yJBSxQF96hsdSwxEplncpMgrK0C/O+V0Y7z5VmX8ghmGZDX4XPOVuku35wq1e7R8XP
kMjR7f6linSdAlvWD05hwzFNKv/QFZqxnlLY85Fmpfsao8xS2G19boqunxNtlT7x2QoaOJZ4T2ok
UkUO/kJ74RSnreF05jJm5PvVjvJXPzrBK5Hb3Wwa0ByPrpwW/O7cpGlMIr2J5p9g63yw1XZqQPhq
jAX3NDPdpVWW3klqY4DToKsuhFh1bIZU8sLFhaELRMEPBNwPIHecHzJn50qL0fB05j4REbjh1gq2
wu5hbgzBd1+78RuyIxfvRpQ+iSqjDq/y8d7o2AKR9FwehzZgIpNqi9rhcM6HBnKTPTb3AIi1maon
8Yy99DZ+MD+9atrUILpo1Mq1zOnw09RozokfeO/liGuiYKrxBPkBislgBmcyPopV2dcCE3Vobl3Z
KqbQxNc3+LcXo5GGR32In2xQwQz37PKrScGHx8J/CStoDiLPyi3YMo64mLK2K0ueoWO61frgza1I
vrQN2NtNq5Gg5xYuMTUFBCQHVXwbC3OR9Xb+gJbEntHdsp6dArtWnNjmR26aR6OwAHdkzSvEQh9y
QK/wv2K9sAFRAMP1PhNVyhfita88RjO5h3sZrIzc13eZ6osdWdooVsrcPPuWC8Ky6ssXrWl+NYEZ
/qSteTcpqSMNzFzmzab3kVqTfpenpf5oEGqySO2qOzrI7rDjoLMrLROqW515Z8cqiTEkRgUmGJs/
6fUfvTTLubLLEW1ta+05Uyzk2Eb5jqUDz790vux0AgNkDg5y1iTfBH6YrzpRhE9uYbzrZa/v4y5o
5mj41J0/hsF9XbPzxgcFt6UU4/tUMQNGphLcB6qTByis//KAkdny9+9Qejz9/h2iyN+a3ibPXfHK
u6L6jJD0vBkyQMMdxHRChiZ+c2AV5W4UvNhmyAqggwZqWxm/aRX8I3P0x4NmWMWjWUyb2/2kVRZA
6F0L3QA/jXHXwSMfXXnZkc6/dckKFNwCOw0xioF1aZLC2wOgf7s9KK7PgOBJckXkHW9PKF3Cf42G
AwWIxq9Rht5rY5IYUg+ufeJinD+MsuF/7h8qthuQGUu0hdw0h2rfBHF7sYkr3gy29+zpuL1SrmEv
NrtVThSToBCfLLUw5hJYsNNDxh7FT0Wu5jU0RVKvB1DIt+8oJPg3x0dFcLvZm96aAOoOGvYgzijW
Xm534/zxV3HDbul2M1Ut7oekJ2ZTltZL/nz7bU2M4QgeFZfjDCRIGWjWe3v1SzVIpjwt9HZWSf7l
7f40Kc6x6WSPsoXhArV84Y+1d/Bz6BpIY9MztC+1QL6hP1QS2pDw9eJpCFu250ItYy+I3wL9hFFK
fespYqyACKkzsm+2KUPtLdWQF0+N27y3qNrfmE0/vIbj0Dy34GgektheKUDGJF/axFp49X0+2iiJ
omoba4NxljAyCRDzDEwgNPBVOwTPQYg9wQ0S4+SlnUaAwQiVXnN7YIaQ4EpIMw8j4Riz2MwBuqvo
2bFaKGXRMD02VxGvrn7Y0+S48bv4KXPzfqFTUB/I1TSZMRXpimJIu3cJl5nBUU4/6tRaT6bd/YpI
bRGQKj40G3tvWwKzrwJbRyDLQtgWjv1IZE/BgAExW4uSCN+SLV9tif8ClF/wUZr2a+PUxVfolsew
HuslGl57d3UTl64zvLMRmLiIcJln1BsebHp58Iu9+p3Rw7w2dO0r7PlEzX4oHtxJ2zbXS0AtKyLm
0mYgv2TQNqlrNbsS7sE6iJL+0HuesQRoZ51o05QLgstJjx/JyUtUIB8JBiCapmsMiBPXKwcf73ud
cB3E8PCF/YD8UnrUd8REYAVA/AyMflGVaAqYOTYLIfpsFoxW/GA7Yq3lEcRArP1a2dRw1e1dBSnj
W7TTQbRh/T0k/YnsVfdrjIf7LE+arzHVL5BgvE/f0Z5aTzafjta9jl3qf3Qq+kCo3H10tvGVBmnw
odT0i3Dw4R3RaMRYU0TvmTJonxZX0M3IWKIfIMwQqtfsGT6NJ78qQ9JBpuGz9PSN7VTVCwuRWmEA
IuuoNdZRZmYnYYfFosPkcRElDQ/da/IXwPYEFE68jCjSj2ZihQHDcoDIwdX1oqEmMa5XVho/F5m2
9rsiBBrWWps9W4yTZgHd9QdrjEiedJrmWDrqqrQwZtKnCoplXW9H0pfW8ZD5yBiZd6eFZ5/0RiNb
VDnaAxRug053HTwEatrqNVYjU9Xtz1DdM2KOvtsYWKCP3+SBFbeYtXHJfLi3W1AlcffiT1nPka+0
rZmM3Yvupltk9MZDpVFtV1a5uT2ritt4V+u0RW83W10bFnpLWXa7yfHBDKpEtXy7CTC25O/0gnta
O2YZ/UnKhU2NQ/fSO/11JNMAunK66nUIqzdpI6MNMnt8MIU63u4OGUqsiyLSFxZ1yatnkNXgofAm
mDY5NiV1VYlXHgZQor/FItgErPLfo+G/GpTlz7rTAWuJ7Gb3j6dS7NBAIHgXyk++7Kch/G400F9d
HaEIlU65ZiSVrku7TS4VsRt0fniKC3mT+OTprQXgNe8CfdrLUg2HYewbopSl/44PY3Z7ajCEZAYa
XfjQ49Jb44SYVl1ax499UuxY+Re2zLxnFXmK1g42PepK79kYwS/CciKgw+T66Kske9fDA9fvBJPD
OK4xBMbL291ePHKF98bnIKhIKMuiYPH7/ROFM9qCR0hfSJ8yS/v9xwCf+aDlIO8ngmwPWp3Hs6mc
MgSrimG9L8VpAht40kx0TPWAS7/QnIfAEeZaleRgZCxYz/w0akeB1b1y++KZWORikRpWuxKOKp4H
Nl4zkRX1hi7Ud60jQoTPmSyixhqWHiq9x6hzqXslTX9wB2AyMxXcO168xBE+ErIWVyBvovI86i5F
WwVj93rLh2u4QxS4R8Ge7b1O4FIhvbGP4/ZY9W17rF2rPaqBcL8afdDtfo8OiCu7GmlAhPmKzC4w
KZX/cPuSgxDsfC07K2sqyTrtJ/58Qq38kko3o1d7cdEuX8yUxqlTAmm43jJsq1o64FjmXiBIYiLT
HkbUNKzJo0oWRhl6L21HTzgukeT7XAdfGOze6fUUPSNdvmh6NK6nAqG5Tcrqmyg9QafWGI4+ztP7
XMs/02pwER+7FbSfHDst5iMYdFS5EeAyvU/UG6riZg0wyaKInNSbFM1rEmnNfZSOyXmUzJFuT1N9
yzqASG0V5M3aKlvtAbQsYw3gYRzAzxNg0S9aqMUswml3rpoWhaDWCggF2AHsrLXWvt7tbq+HjD+b
kDfmTLVVXYczd7e7O6RKaxcmKewz5b5heF8bpNc+lTWY7RrZ/VIaFYEc1x2aAfZlUwkHyx+T0WcR
y2lpW0ayhDSYr6bEvbbWRyKzYgm4xR6JpdRtDWi01Y1zrBfHfAjzd4JZTinqwQuNXH8H49GfxYbn
QJXygVRYbuCtfTzxrLIlinFmVwtmcN0Crblz4uVnOwB8R3KhnJNsXHOfN8khYti5LMC17YbS8DDT
JFz6GQ5fHMXySMZshYWev0gJvxu9tv3qaXYCMNSxLq3HTMjxwuqUlJDEemx4wtL6FQyN9s22Fl1Q
Wq+k/3obGqFceB1EJImeWIxojbVfiyoEGvwQMPD+ldv+g0P9sukLEzeT3zvHyMCQbUUlBzy3XM/F
3e1gsvOUYH9nsVeHXjW+aqW2yT1PXIzogyU1PBh25JAyEthvHeNeAoZ6jaeXxCHYvVw5DuV4q7x+
aTaFe+rM5uLGNLjTmHP6tsiKwXgfjKI/Cyr9QkxkqtMd+uVFsrovtfij0yZyKcinWrccYst6Cjam
qRtfA1uOu0pr96zN3SYcw2Snmv4p1BirZ4FB5D0eWFnpi5Awtq0F551bpC4JgqhxuzA/yxyyjcAq
ja81kF63NFYkFYsPa9Deb/9ouJi7KBNOBZtOej/Rwu798ROxAdrIMuiP2cBGXWbyMw+5BFkU9VsZ
9Hjx8cGtDN1R5zxjLFr2ajPqenJgQDGddB1VfYf1cQ4YAGS7u9XDXu30qPhQmekdFMOnc5YTi3Tr
O6GEzRgnXVf7Ql/oVGGLyNK57AeM3HOCaIB3u8uKrjwkpH58MVwmLoXqrP3tJqYRIn8iRLoy8E+F
n7/f7m4hOq5d9sfz2Gmekex6BAw52YMftME2cYh3W+eCsAu798B8qmvUIhOluaFATugWoXhh1+0T
yvT97eY/vpS3R9Phc8IKDY+0+nbybiRSyNHviUOSezb9B8Np9Xv3ehcx0uXWV+ijItdWRzC/HCeC
fVpRy0PovRd5Ze1vN8y+7pYacqlZ4mXOvb5wbEEGw/XfwRiX6y6h2CtGEaKLrcJ70oCSmYMSZdlX
jsLl1sZYm225wgGLeE+r74Wh1ZcuzsC46nygPfuBdwy2+V1R91CtR+C6lm7YZ5t8GNZLf8512j6L
6135FaBUJ368AtE27b3UHWcK8hYf6zCBmrzexzUbu7gON6aKm4POwY/HjXyqtpE7ujRyn5Flc+8T
uc2pW5FMW7OvIC5IBPhY/Bffsusj7qF6XSYoQElBNNGwFmDGfZkcx9RF8GWGJYm7gsAClTxrbnQh
E/OQUjU90AldGqZWY4fCVW5iE17dbnoRSL2pxK7deROiUVX3r0jHe1oevU4SQee9e/0YHSxkdXr1
lkVbvZ+gP/t1A5kxECdhIgjFMYs7nUAW/E7Ec8Ua4JCw3np6WdMTNCCvWdprktyynITz3fbdnfQE
QqQwOsZWjhs/8rOTpjvpRk39R1FpBxd6wRCMAvwgSFnwxP0es9ywGMx27QP4vmq/SNSYNOPQDeWT
pgX7jKnMnuAG5wBdh5MvVJsgVQVJfxUZ0Z0d7IlwBKPjE7p9vfWPL8wecJyBZKMabbPdQPsUEaOZ
7VxRAY01uFwKu/JOzVT3R+Jk7ypTeCf8j49se5zDaElvVWmynhscaU9ghHW8yrULjcfVl6Qo6+iH
0ZvK65ce/f9OFyapOhg/4HZEzYMzkQVvjK0PirFt/i9757XcurJl2S9CBZAwCbzSe4ny0gtCZgve
mwTw9TXAc+OeUzcquqPf+wVBUpQ2NwikWWvOMfHPVB9RRk47fYsJPpQkw8lB0UHKRowvnULXSk9Y
KAy6YT3F+Mp3FADWlsA/cPuY5fzp7HxOc59nJT30rE06d2djWTnvehu8DlZUPFS2DC92gQfi9nrA
0m3ZGUwB6aBdjSmtL4hBfTDaQnwZ5ikqJXu9UPtNbQtB/4ywhiWE5gnJObY6eHqjH16srs3uiqlq
n9ICcpCXwvNBIMzHUA4oVKC1dzpnJrPoshlDleDlCOWq0EHqBP2I7S2F3ldGDGpZ0IlD7gjB8MNh
smfNkw3D3I7VtEkpQIDL8KZXABWonoehOZu9aQIGamtcfM10TqK+W0NFipa3p7dDDJ4bTnKR7Iz5
zXpbTQfVRdOrS8RvlmIZDWj2Lmxp8bGHdqQtn7XPPV6J1WhlLTxYu3nWuhDAW6ztm3SOEg0tJpHA
buUJ8i54EtYHmymQJ0EH7sNxIStXhM/scsN8p+fgX26HqZS4JWvx1bCAXmWVyJ+HAcCpJnt2ppy1
YzVo/qw0eSGqRHy3A0XPqg9/TcktllXJYyhqeE+h+24OBMwNw5S9dFlypIiCh21+Bi9+McIveJqU
45xjIAum259rJGVshK0/o+LvR0lrb5s+0y+j1Jo9GQsvKLpiLPqhsXENuExQftEmhno/LdjaQBUV
RvOtEeTSQeYgpUmiYOqKjCN6vCRsJOTqmHVGq+mfRJNqZxpO7av4jjw9ea0m0790qf8b+FOFp8L7
rezKOOiJBR3VBrFwwGI8+Ch6O88q7uW4KiMi3vwhe6nNQePybixYzNuwcjW+boMtRg7qJWL77kit
uzh1G+Omd/tNnaW/taPGrzifkL046rH2vW9vQNKJ0rN/EUNgLrAskwYzP+0t8RLT7cDKxt2yN/vM
fs1hnrLKAq0hdULM+SbPpHVb5ygKfgoURduxt+AcObNB6fYDz8/SY9NY69tLIkRr2XievSEbXWO7
QxyvymS26cdJu5a5423HmFhPHXihC3NInxYI4V7KtIUyE/TDvZMWxwDJwjPgy2CrcAwuHZzNC773
ZGf5aXN3O8RCNXd1kvzrB36UVQjPy3ZZtlXKEgmqg5aP5n2gOmeplGusCsy1pxBG5QmdmUUQMYpz
STjJ6xSpXxs3z8mlnBvUWXHSK7s42U7/r8PttTK/N8ZylccF5YR55+0WSRov3jMnMbdBo8b1lEYV
gtv0dyo7Sk9ebBxagCz7EXPUTpNhfBdo8NubTKoXMyEaDU4N0ZBjb+hLOlPa0mA/xXifdKfUmH1y
jhKbNkue48bQtonMnJMFtGg1QepjT6L91i1uzzb/Y2VUJkDi6sumZP8YYcndAPvxjkKCC6qhMm9z
Sgu3l1JVbysqWhBlySVCogD0fUSuhPwY7m6jkxetRdhesakby2ns+r2Y3bi3p4P7FPSRONDJix4r
o3tTQo8+aa+VSwHR5Cz6Mr5XvrZyY/3oT8Mj8h8SoTrSUG4HxNYgMgHmv6Z0tI+WorCmwCkfMi9w
H3rbrU7GqL8Red/nM2ZtxmRSJnXgvgRl0HwU/qdoen01TA7Kgza1H0X8UYVG9+AS6vI4DRgHHVKU
zNL7tKlDJJ3rv2i+JrfSq8et10p3UTOPYAgdpsvtQAKqe5pquWiURqcw98djNdL3kjgwgV1gMZv6
OaJRuOqIz2R68iOi9yTpT/jYSnkcBRNMWF3KuEyPhq7bOzIMqbB5z5kdd48a/kjczsWLqH11T3vj
LjapWmN6eLcb0z2bc75rj1MWCzOlc9NM5IJGbv7i2NSjHcG22hJtvM5M01ulCpbWnL42HTH5LFNw
bmfiDONNbZCjSM5E9ax36HOZi663Z1z2D7UDEtRvTVKMRMrIKRVhHAglqpWRYGwDdhcgYFDp2hm8
/Ex5BxkCetANmpbQgV6YuGX90pDwBC2jfHX6V/g+FYGzcX3OTLs6V6PIzw1RDTy+vVrHGCdUBOtU
WgEy2sBd9lFHbiTNUbbmREq5Cf/TpEYqEwvgVraDY0N6LW4a33orPbjFDUCnhQmBlMalT5k4KaL1
xBnalIQ/9G47fRLDBhQFcc1Sx3i5KP0pOFdafuo8bdwVAX4JA2lIphNPMyb5vsmt+qqjCdjUo/Vl
1aQb4/oPnoqaXNpMHeusju4Com3vfNgQd7VpbkNTc44WqMFWC6lP21K/61t/5SBAWwS9JOzDNNBx
0mFxlrJBFZdkTvHqAU0EbuUBm/KiAbJniBwcLOl8nJiBqgZFlnT7/ljNgK4wRbKSmqUBRLvQv7nx
Fpnppb9EyzAwj3ItI0p1ZkODM+R7x77vuU94Uw3YNqrb5nJVyqC9oyzr3PlJyiJRl1uimt7sEFtA
PtGZSGsanRSmiycU8ac+nb5K1yNlKAPx5U+0a4y8eGl1iLNe0z/Au5iX3trghEcgJSQpNxGw+DRI
g71B0NKxmeP5qFZ/ZfQid9QJbZwgdtQcQHWjbaqyu/7fB5yV7FdPli6mUx20/zyU89PGH0E56xiH
beUeBmG7h4lYAkdnaePWMsI5UtuPlAzEoWCjBWJHsx7jDm243kMddM3xszGN+o+NywN6FWyLwXU3
DVzXbwCX2SJjnfyCNBzoh40vshQmGSDCv6aJ6jB3iX6foSm6eCHij1Rj2mvD5HPOeVxUhj6uG0rm
IA/aJ0YA80NQCliS8F6degrnD6gYP7rWFx+uzb0YJwZRBYOcroB5f1ngUW1TzbNT5D+J7McPGRlI
ncOmfQ/oB6BeBV9AvVAALjTTV8Y2LA24HF78Fm4awXUd3kCEf6QJflp97P8YgH5B2jUfWmonKwOG
7UWYuoAFrA+biU3Ik4r47yNVi74qRGimN1M1x/oV7CLSaE844LCK4oOqcZuOxacdSnetN2FIxzp6
dKwwe5y6JN5VE+wmDwfEYx9PdOXKaN1PzbhPPRv5JkhqkOHuqwc+72gXZrmEPU5ArS6b5a08mHgD
hO4mwRuCbsCFUR+N92yHQCdK0hlrWZDCotkUxAuaGU3OwtOo0YdLu39BNmasxICK3asMgkA0scaS
hnE1H6yHziK+G4t8vQF9370Jj31d2JRH7LNkcxeWfdKdxD5VZAjA9pbjswMbvh6F9oaDZtiVlCzX
tJO0N7zAX+7Q2PeY/LV7c3I+bi+z2jfXDt/zzmqT4J3/xhrEKxhBLqtTKvVk2c5/LGpmSF1Pz6du
e//FCsGJzn+Vvku2D/M6Wd/+TSogNB8rXd55le9ffetX17Md7CB36bLw25KiEq1y1ZhAl7zdNEtk
yBvYTvRn4VaYzXli83XwkvSXUgHDhdCzd4Bs84b4c0AEe2eBd12zDcHJUiM1jyPLXfsl5GiXhR6R
KI7XjidKwLDlW9Qkhk0ZCklfu4/KqNoGVo5tVGuR7qbUKWuPznRSkjs7hu7BSsHmK7sMFiKAnBc2
3yr0rR2Vcnc1UNp710zA/Wai4nt2biRSGhBOaWsj4KXEEw3+tMUJ4M7V8uJH9CQQTJOGXjMv+XJb
yPKheSnHDL+LD+h7cC55jQ/DtsjI65pgNzS5udXKeh+gixwmcUq7yV/bKWA8vy7bu6BFBl5Z0UdR
Zj2m2IrMXSEeug6KTeoXIGIDq9v4qTWtJnOq7/wopjlXiHjZOOOe7Lr24XaIFfETTMX+vpaQx8be
RNrdcvGnQ14dDehhi9jgcosn84dtMr3PvNopP0q34WD+YNrXXjWioZYU1qOHVg5ELe7tvA0uadyR
sem71kl9kZsBKZvRS4soHDTulU1fDgihIIkwG4gZCo1si17k1ZeG/dAR2/fgTxosNC7aXcwX+jAN
Bip8Y8Y0pCjCg+T39rI7v1/o3zSiHg2lVlMIisimYrRmcQUoWOV/zHa4Sbl2cWA8KwMtd4ZTwvKI
3BTdNagmkLalB+ZJETFAJU9gjIM2j6wqPss0G4+NxIiPtsp4mYQds0HkozpTcy4yCKWAxD5zm882
uF69boPIA/6O+Shjjl1DIbXO9ny4PWJ0atb4nlO2BeRcDg3y3QDJ+yVMRn0Nfg2lNa61WHpEsnag
O5C8LOwo/nRBqxmJgQNmYKJTRgjzAJglNlHOXeCrrRWUzaX28FoRArcv0xzqHRfIijrYZRKAicIC
+58JEiKtQR2W3ZA8+khgcawfMBdA3cvEfUjt+DXxNo5FDnpUl9Od45Y/QWe9Y4IJDtnYqz3bnnrp
udojc8Yp6Ce5pUkIAC8pKOkUnflo37ekC5U9MpMmoEbWlDOtI8N+0Yuo31pJ/TnZRIBbcYNOPDiq
kQ6anU/3foV5Oqyk+9hbEKJF5rEt9MJnlqkYyvOoeGm6xCfxOSovTTi8JbhlEzgyiZLhk+9q+KHN
KTy5XdYwPcocd58/vdSlYS+60YzegHWRZAhWdG/ZqOPYUjAFVgROiBZ1a4aYVuuRRlWsobT7PHTY
zebgwIYYoTVZF1gWivqN9s9nnmOCZJd0iZDULZqoK+4ro1iyOyTl7II2bTxobYnZB8fMypAKSkJP
phL0yCv27/6aIk9Dy1puR2jJ2C8cwG4tpIjcHF4jt/G3FZEVQN0HaTyhDXevmVYRKxoY46Z38W96
JH5ppujvfXoYW98RdIcgihuTcq8WNbBr6cx8nHL4oEeCdds046uCrX9lB8Y+QuHohA00LiaVniaf
Pa7sgPvzDv1kdc4duTPOyvGggjiD+ZyYZnNs+jK/ku4DtpJ/d3V7qvchzg1Kzy2LURue9mqWIzC4
tJO1HMPC25jicbQqfVM5frnMEm2jUj28djt6S/iBRJDshCXds4/VVU/T9BqUGK0nM6rZreBOgLow
bGFdJMuydACntbra+g2xTBXG35UJ1W0QmrhM1vBT+VgTaB1N+Otc8k9tu746poGntmr5pQCyBFXy
5joUwMpVzwCvxFhuSvxAq5y9/VV2ilawBxxjmog7J+BqFxQWcV21XfJBJm1FhQ66Id2MfFDlnW4l
1bW0rWpNFwHnz/z09t4uBmVk72M5dKuSBLarZnoOuq+JxGQscyFwuoU025nxnTSkvpOjPtFCgtij
X/LS9S/WOC3RKaZXp+roIYIgobs0nKNJnVGyI2XJCsbD+nsoY2efWrp5kaQearIwrqHLwQVMeVRE
9nT1cHJupwQbYrPXyRfVG77rvmDH6xtJtGsDC9sK5oEp59srDXDIdgg6j2zTY6iE2lFMGRd1mxDl
Mx88J81P7VBfQN35J0Sfu8pK/pBHGK78gVgm6eGqZJwrlra+qWP/4pqpQe68hYuvCIprmGXRXQjh
M3b1HC+Btu9D/48GcWDrFDGRkkl76soBJXgPw8gh3YgwIvuaDzpZV2a0jP0/N06N43rIOH1Ovhkr
kpPGeRAaSURGdIsrms5Bo3XuftL8EC3dV18Lm2XCmcx5AKAxWyyLlQ16iuFN9+e7lKj7xq58nIh8
dHJf8q3V6wJV4t7LgC4XqXbSY6OFCTKqA5RfsW5s/9tJLGR51cHxKeZHg3Cw07h0nMWsZZ9BMrfX
MJcB8HCbbd1jN5N189XplTjc7tWJyNo1SzfYkPOtK+ZbFxYkFUmHZbHnbHO+n96L7nvFDqUtem83
ziNB1nMT9OwrH0AtZ5vAdjZBVdJZfUyRQ2qFV3ykvvUTSM35dAfvufU69S2y8QLyNvuDDXHXRoX/
a87RzVMHv8cHVSzNAsGo9eb6YCAXtrjWpQ4fRxrDkio+6v08yagTIhbJjPokPD/6yaP40Rvt7ovB
8BNunvNhKKz73WgX78xnsGygRbySBO/iZHPLF9PXqmXopu5TrGVATM1WPUYDRfOYa+ghoqK3Qibs
3cPk1rGkKnE39Em9QSugLv0w612ysD0Hce5u3UqvaLKgCRAF+kQtRD7BlqzCk9GM9PrsZk/MC+hx
fYKyHFfTCSCTsW2FbcC/xf/p2IlzsREjb5Csa3ek3fRc/G5+dRT6Siv31EPrzrbcIJGPtR2ZS+w8
+bOXFzkGxsZAQYzUWlh68qbFzGDoD413jy7coqza/LNXKAMTNMmksF31uhp+hpaunu7mv6B2Ng4e
M/pbAOC4p+k2R+6OqGHOe0gyUcs3u8jI8DbgzYcLN9fXdl71vy7IQZNU9J+eOOHZz/CdJNprPhnd
pyNYpNatLt+dHvFTWYVIUzSqw5Cf5Au19JRatt4+8/9inaaz27eYA1ey7MVDTUV11YZuc8WA2Kzb
cUjv7a6INr0faRcRD/amRYZytnXqRlo9V6EtrdlpDCbHvBYF2K9c0BTKkEt1qbWHOJIeB/7d3eQj
bo4qH85R1hTgctCjjaBkL1WYdyh/u+EuztlshHll3SelGa2J0QkeUv6zK6Xq6rEJwS63whBPpgkf
Sgxa9EKQDRgjJxxfTasYFoy34Xs3q6ckys+Pspq+9NTPvoAhPFUmEi04pWcsPuMfRT8WUzblZZjz
dACcGO3V+PrXeS8XPesE9KIIpbgeWNVb+WpgpKS+CdemT932jxmYJDdG6NWFfAKdHX0p7qvYSvqP
cc7dxEjtvVkTRa/CkO2rFeDSSqTnP3el6JZGqQ1PipThWU6fPYo+Gchzjb0rOWvkVPidft9kDpwP
z2zvOpjUm84ai4uO5wArXpmedTKxdkXsRyfSOVBTklFxbJh89rTq44ONuPpAyTvbjyATj9jN0Q1l
qKzrCtNORT/oXGuTyYrLjO4wEOFZdvXiHsVztc5KR13p6YtVMaIJ9lSTrJopSZ9Q2BGxNerDc+fT
EqBgoL1Yc+Ba5Zr9m3C1knpHH3yMXNaBa0yfcZC+RgwC34423RWN9H6sShAUauu/+pQTf10A7jdy
1mfYKfB/usu/Tr/nUHbyZzEceKFSthKVGjMjxKrol23FsXNU80No+9XLc/EFwvVdor3+BJ8eLUbA
de81iL2FcpuAag+aCQyw6iXzUDa2qoyfbX2w6PSULE7ReqwYfBqSyMB7hsMUX5l2hrUFlPoOJhqz
T0rMdaiFxz5uw2MXiX89stuW2m4rzeXfr90eOY1LJu3f727mX/nHT/5+O/QGEpD+fud//DMNRZrN
ZBnXv/7i3793e9/tKam15LbJPmZhn4THigTCI0aLfx3kvx9lcZaD52kRTJZMyoNZXNKO8lM5hkeT
3jKxcEZzCpS1uT1DX+xAXWqz/Ji6E5DqsLubkORe0pEdjSfv0g5yDftHYvziUd4FcYScuRxCba7k
BNvbi2506iKbvXCupwBM/J+QVay2qKBEXaqhXIcUteF+6RnTalFeUzcxmZYLNul1uXPMgJRM0i2v
Vhp8E6mZrUVrozlhgxbm5bMuc+ekSowit6eICJ1LR27orabrpXFz4sr2L5lbv5ah6z4nlgQnNKif
upcQeIypObYmacNtpciKq6v61S2xjujosFsjIe8j6PS3ipAbwwIGAQXG2TWK+8rJk2LdjImO6L0y
D0wdaxHa4y+x2h0t9MZEIVcKzABxRTqlIHIJ+IFEysn4TevzbUCO3eAHbt14K6uhPjpMSZfqPkNJ
DASFqkkzv78A51+28hkVVUZahxx2BpshNo7tsW/iHwD5G5zjSARbjCS2gfNEUzWw8spjFTyIZO3b
QFUMYnQRXKXE8VrexZqHfTEGOVguBhvWmhDXA3isvYy0dST6hsUOhnujTIgSc5K9FhRMmzWpdYW1
Hro5urcf47UYoKOaqV4eqh6cTjg0CPTzS6SFxHbaX4bWXxIVPAYpfsJqhHbTUwPTicpa0WWlcmVc
beoHDxFR9qxj1mXDi9T7jIeAWG96ccHr5OT5kk77K/orcLGOjSG+Ld6oOFFBU3m1agbnwNRArEw/
YnAq82mXOPGau9dfGOAzl0EPtSOMmtNoyDfHb+xtO7LlwL2bK3ondS7VqfeUXFeoohf5kILyiMtg
jUc23yVUacjJyY79VGVHA5x2EoOHRQV7tIRNXWCsgKlZM4Dd7ic00eO0i23yewjhpMRGfEJKLgGq
7nlpD1izA85oKRvtWwL2xKzURwkfOu+r/s1QOMWTZxk56g+MyoA8YPWREMGwCTxBahuunSVZMCXY
jgGMrdevAS48muUjudPeHR6SaaNst0VjT79Tt4Jt0WWw9xso191HPikq6I35lJa/fmR9yJYoYVNO
MBLy7oD2dJ1MAMy7rni1TAhVmV5YG6MaycYLjEcXSoTmNMjVuuQd6JK71lh91HpXcZlp3TKTQcb9
6IHdsO3iqwOzbGbeNiNW5oEbpDlo1uzQeNJx9L8OebJS6EIlzZEvKJh4uwGRXcoQRY8JPoorb6y/
ROARWlE1b6nCsO63+VZFotupCA0joJVl307uR1AZCosWscptZsL9zXX9wbHMQ+l4ey+2289Cn5c8
KInvLTayJzdn0YCNW+4pthikrWsHvbS0Z7MmcSGCL7hRsEg/SgcPvttQWSFaVu8aog7ifh/hsXkO
ouBy+1kEAmuZ11V5LgpUml1LgbGqn4pYh5OWsseqZG9fzTrRjprXVisxVu1nnhEyb+ovupWz4LLT
bwRs0wd8ZFbGELkz5bvvk9btQ4tmWplE1vPofAeo+NmH2ZuYbwZ/E6sPQbHml6v/GBqG/03a0Qsx
ci0LPPJ9Jcydap5w27B8cXtnhJNtnptOKygNtvW99KI7QnLUtzclz0OtJ1/BjH5pXPsjGFjm2ykF
MNdyh02mjOyAmgY+9vxIzYF2rhtJSvTz878P//Ge//i9f/zK7U/8/WOjToItgk8AhhWImCGAvRuV
xSGaD4rsQeJe/v389sjsguJweyRgOkOOgLBIeEAWEkvFUn48CCCCzpi3LGvS8dATm32AbKgTG+tB
wyjs+tB2Va0v276FaqIH4bKHRm7qR903rMVol9WqTClKjY8WyNMDtNWSDzFGHPs5G6+M22/CoNo1
zEoYr7dsPburCTy7PYS8Wxxuj/7zJ51t/y/v/8erfz0Uo/ZYCqPa+LIfZuLLcAhcua9At2/LzmKc
dfrycHvURSGf53957e+3sOxds/2rduV8bpo6HA/TCF29g9C40nvmChZGY8PYVTT1wZwPfz3XPb0+
BHpcH7Q04V3xSLYoOaBfdPqqg0KWTkjz7dzcXoCZx/bK3Awj9GsjD1rqgWZzcGM7BFUdZtzS8E1V
XK9D1eFa4Y/f/rEJlvYhnCoGR7+1z7fLA9xP/te1VrBmO1QlWbojBOMS2XOfmJsGnaxncZ+An/7r
LN1OlTGfqvaqKOQxIc2gLiPYD8RGJUN2CKxiOkyaNqK8IicskOMIL8loD24jWXJU/sJKNA+qjKbW
WNWvQ0PKhyTOa9E2dNtET98NVoqzy03wQmOVHotGAGyU9MCiWPcOhdy6cqBSGupgAufMvmQ+3B61
Q86mMRh36DO6QxioDmc7RDWgRDy8vdgSZbmriqsspoWFyvsH6yam0q7/6mwtWhtaJVlEdMnWKzJI
VZVEkw/Ke7C86dOM5fukG8+VXaPAKlR0AjmZrvXBb957U25slHPffU4dv0bd+WDMwoHB2QW6C1g+
TOS1Bq1JpRFGlm3SEOwUWZ9uzhjhoS1WHXQ3Kx7fTCPdT0NGoNeo6aeCujkJzSULXts2V12V+eeE
PcVy1M3gu0Ng0IJVsY3BIYHEXSSaE5y7LBpOLJzQ2qdzNkIicSulpEelkLE10tRcO6vfK7cn7k4T
1RnGMDhHAhKWE36DQFXDe1oGK7cmV2t0e+8O6+CW8OZpIaNojaCvWUtNvSQxjhSibnbpWJ9bhPhL
gr+r79q+6B5tPy8jIgkhOaYUxDxrHV78ypyv2NtlS5/f/QvK8P9RAf9XVID+f0QF/Mn/ECL7P1EB
/MZfqAAN27+JABIOrMDWT0ASFJK/WAGaIf/LBkEiXdeVnunB7/gbFuD8l+MZjqCYghRC100IA/+C
BRjiv0xdCunZrsO9j+T8/4UVYMxwkL9JAfbM1nBsUxquQNHArTKTOP4BQWmMamJxq10hDJUXw4ie
YTNn61rBrlJkpYM+IW8R8uqutUpMUIYOitJIwf3GNvnC8KToFJ9Z4g5406hEMa/HjTQ2/zij/yIc
/BPVQpwv5+J/fk54Cib6XcnpkIblzT//x+ckQ71KkOycwkE7RwIDtx8Rf1PFLDNG7dxV8ZeX4hH0
qPTNyaY8gK7rFoF67CQySyNyfbSW5pPR1Q62jvQn7ZxgU6XiGb3Ec9SiQhEuIqwuQ5JcuEtRub9O
nd5TFbGXYALolIajT7UvfovHEDte0jxZLFUQkhAgyhpMRShBRBaTP5JsI0tqC200j4D6DYw1ubX2
03jaUFyjpomYrqZy4CF9nUx4vYPctCqHRgRazvEj1I14oajsB4eIbKUZOpMu+1QHUei7j4WPxs1s
j7pb7BOiAsk6ZljWGbyQ85jqYQI7T1fIivZxSFez7Zg6na780cdWnLJ6Do4IsK2TIi9W7IOvAEKv
ZhKj3MzVT+qQQkWKAkObzfSqsXONqASydnQyhKwWxSsirZSCTRqF9Yfvqes02sG2daKtiRx74RYe
TVTXcBBH/dbpZxADkymhweJRk+u+BDzkazVZY3RGNr4Y7kJFyVUCLzrcDk5Ie0NpHlJmgoGaWcHt
tx0xcL4nLy0O3kTah8QloAlMNwBBO1gL0pujDIFTpPXojsk7J3qA3kPgvEWyC+eL5Ju1/VpXIY1D
K9kUAfQ+PSwWdtlo7GIDdLrawc24BBDZskYoKpotktArsYkbc4O/HRRA3qPjsMrfMZo+mJd3Cazt
Bp+P0TYL1aUj1334xSRori3SmFfKJVAzvTd8A1ZZWe9IB31HCv1r2P0fWtZbb/LftMkfFqmUF7IO
PJT0+R259A12d6JSqDZ8RbBpVK5ZyzKGpafsjwJxcEssFhsN1rY2UrZBFN2mUd49taEt9VSqv1hx
6Yg9e+m5rwp3p1PVWoiCFKU47lh9i60GSpcClZzjIjHhq6bNllMd1pe26LY0iZZGIrxlGlB5tCzr
JexoXUXBU5hRFvJF/OUULbHd4zOWYYKCIET2IXksSO5ehQjWddFr4OgZB+r8FZCUYdf5njBYhG14
zFrXiqlBs5nBUbptXHq5sEOyZWXUexEdWnanCxNR9qJA04d6UFvVmoIQ4m2iMQ7XObngeLpeK4Wj
ixgFdyunYGfNnMPECN9ABCytMSXqfdSOqOIvlpZfgIv9KcbhQQDeoLfeGAdEAef5IjB0dRwTsWwS
eJHpWH1J9i8ACjV83+jELJJP1sKsflFtoenOxzV7BgIXJCsaGmtGxFo97YaNG4iDl8fn0QBgFvrp
n6wV1BFTWN/yC+01vXSsPp7+hdg9YQWaJiuySwJE8Vq41MaCVgvWHJF+OQSeafiBlwVS6yzML65f
P9jPkZlrtODaXwcLd2yUr8IYXoEaPLVJ/21TCWQtCFIFCjwCOWp+40EWdbXWvf4IJQTVuD6cFILu
1mFX1DUxnm7IcJMfvVKg2Iy6SGHjc4/R39qTcFcsE5GBORyog5W6u+lbINhdTgmVFrKt8IlhouM8
7DSf4aHvJkVQt/dYVdaf3o78TY9VbNmEBcbMXuwD6sxVTIkZaAlbQZCFTETJuU+dnzC9eooVHni5
lxxdG+0jytVJ0JKi2IwstkIa4Un+boHRVn33q+N23BZpc3J0+u4Sy9qyKtuthxV5mTpdtkJ17I1m
codt41RU3j5Q+WJqAXOiUtiRAZCu6DbP624aDnMODHXq0jPjrWCuXYVzmEkyC/NAq4M+fxjYQi8b
hUIvmcol0VIWtwNseYsMviq5ehKIa1F43OYAvjpmgnAV5aSJhkV+B1VsOKCNQdNNXCkXlA8Hap1l
+psV7D03RzPYIHpztA/hOd19ELmAZj22R2RRLUSHQsUxy2adusafDmMY1MANzQZn4VgoDZFf2Yt8
Lvcqdt7CBrs+DoihoHM01K3dIv+0EQ5jBgcXYjXVLs8wkkTqrswYm4jVGhUAhygrzOUUsigdP10L
6ZDN1nlJI2ZYeK7EX6UP47LOgj8ZTSmf7E5IpBSHApHuS7HuuKbPk9ECQtRp4GHkqSt1bD2JyAh+
N3icOXVQ7JPae4ATzHT5mNLb2TiRydZ+oAU9WCGKLUAxblevIBl6y7DPBwK+xnuWEqehj+Zmld9t
VF+fSXEyt71nGwcpnj2cCUfs3/DYk9ZYdtT4hOPl23Ra5S397MoJkPYHdbxNcuyOeBhSfQ0iX+69
aUQpbTMPhnm4cgxUOpCriVmlZ7Kw8wZ1PlkPC/LkMONhDtiZTBoLlyIzsta9Gszkvmwt5B6hbS3j
YHjsS7xLcFu2dKv7TUKM58Jvmuau9OBmdoX/g6cxoI3vwtWjSQINaKerlVFAxanwqm1q6Y0oE7PF
1E3l1p6GZAWgxV6FXiruHELUF1P24VX9PekIr36Mlje389dOeZQYPWNVtzkhjq5drqkngKrJM33R
mXb83zSdWXejSppFfxFrEUAE8CrQLFmyPGXmC8t2XjPPM7++N9ndL666dSudtiRiON85+/jlIh3m
Ytjh7JLSKAOriU3zIu7ACBuCpBA1YRxKn9jGgoFaKy15X8p6vXLcLbJFqIVjv23r6ZFBWD045SpW
joZgdAkghuhoe1bUQTyhLH41dWd5fDYD6KfJe9otw67Iiv+0WSyXmfEZ+lZC5Djax1ohL6vePlKa
2usBkxhsFxtbNx8zO/tjIVt4SKJ69PCEHWMjsQCNOofGgkkqujunuPb535ekpJq7RxSu4+k2jJiD
mM9Ufqjqv47TMdvo77Vzke741VnEFyTM9n79gXDLFpaLgSze/Hsmexfue97MnEY667gQiLGHZt9p
5d7B79oElIwWOubg6WfGgirtU59MF4Q9tIb03aC1loaafek65Rmiw5xoPy5UkZPG/ED0yyty06dG
HpYGmz3y7uCZGvwfkO/eMBu/GtgmqMzIq8ydD07jTBuj5pGaHfPFIiQge50za/ACrj9lGSiwFwoO
k5jpa0qy5wEUYSXvlFHGd3cjmynbliUMTfTbDQGbExm5p9DSDb/OCZGK6Los/GFlS+mndnRPaDjD
Wz2OGx23FmCI/EaFuW+CaNlQ0PupTTk0sJ4ZaWNSdJszs87HQ17Gwwpi/ZXiXnWcHxux9JT0/5U5
Tidd8glY3MziBB21vjLtV3Vyyok+7PrDjO33bmpPI8/dMVjUN0LbZZpma9OZLVayJr0YHRWMauHC
MbY/gHVha9xGPEgDyh+uHxVuq1z9NR16qTCVlg42p8kaQV4iQfpzHt7hVROqwUGxyLl5pqjkJY4T
4+CgfHl1ioUY7NnNmZRADhx9mitweo8JDUMj2kLZ0QmStec6muaL0ThfXV1wjtVyErsuU+wxsKqX
ihgJ+8kmDLvuQR/hl0PXUpWY/aUq64GUSXKK+baUm4UlrNWYj+G11lUEdltqRL3VNmtbl6Sw+xnr
U+a71p+ZtrSro9sjZ+ph2pJOxLsE0wj8JH6Smpo1t1Yl9N3A3JVl8ESOXrFP0/wS5nW4XVYDeWTp
wSkHEHSIgC6woBVezJhok4wZ3aK8K2uLK0SYF60nUlu0zm+hE+QLlnKvHLmm7ypMXPgDoZFmfmZ0
BnahoKPDwTeN6rucJusAK2TeOaBOqzVJmRYFL1A7+ll1imb+pNkquN3GmhIPl6MZYCmNWopbp2z8
HCKA4CmrAJ/dbxZ9i8IknZ0YvrUZDL+mOsdiu/7PttT/Rhrc4iq9UR2BE4LEF+5Jh3BTu5PlkL8W
wfQTYj1pTHFsWPdxF5xKPDZEivCuwWeCEpFgCgXC0W2l9ShCJPq+wgwM1vFZywKOidpSbrvsdS6t
iDsblbfCKbDMjQMIpqhdtskYxvuczLlHLuZb4CvZpGiiDt43lZ2qWjofObiiWK88ONUdiQWBaydl
3E4C0eaxZDa0tGrvIBRGwAoMeuSoju7PMViqTVjG/zVuexjJXGw0N3B8lSX7QXcC5lCd2nEP9eDs
Zb7Gsjgw/95oG7XIM2iEE7c/L2naP7bS4rNTRdvMpU7+Xz9tAgW64v/FJeE0LA2UkcJOjklgv4lc
x5QY2MHeni74rsY3ciEb0QYAQcLad8ceZjrA367Sb1PSziQ4Nlq0qsdVjMWNTrc4Qt/iLT8Ygf1e
RA6rmeUPk45JJXhCFFVXfS7yt6iYuCdg6j62rQRTEqv3nIKApQk2vY0fV9blb7eu8yfcFUCGCWPV
blbuRJhxIEi75GWOftrpGqmIsKXV3nRaCErJ0HESBlvO8McZ8caZ8JFBD36wTSu/KjQTzzmT7OK1
4oHzsL4V3lBDFg5UMV3ZANMT/TFqn894L8OAfpexM7+FqCiC5fxrxAsdc5/pav3Jy/qHdurSY+D7
rNZympyq9gii9bXJcUfWEYe0PKajKrOoq3MSOnkaxvWeqn+6Co1U2tmbtXDInXqHauQhvXZVVfii
ZchpHnCrrp4J0COQ2VMvqJvJ680+8NxpMHG2ngonnn+FMn1oVoEtiyFV1E7QzVlseUGdU8NAABcq
YAIp+K0T463sqCMXyYzsEpB2I7yBwTLZ6DV1hgoM4ZZFbt6Gb6yq03OjrSc4m6xo1b5YyfCnSaCb
TsrYtyL5MWj8cjU6LMJhg1TyO6bQca5omubKcjFm5r+yK2AGYEOZ+PhkaVt60BU6r9GNo6rm0Ktb
ecpjaV8clvxSYvSlEMWjNuYQZAMdTM0OtDxHrvJjygXV6lVxKw3CibEEF2bAzdwUo8/HDZd2CIdA
K+jui/H7UESyd7WEi0bApZ+irwZaTnNwwJyTwW731kpmiWyt86mDrPEZxn5J0yK6B+B1E5NOWf8H
Ssc34dXhxoIFodpkG+j81QH7x66RerfRBQckco7nvikLpK24e8blUcO3yLjqjYD02veEs47Wy/e0
znkhHdhvsQT1ExkVI2SA0ypOn0N6uT0WJ7JiyXPCfGgXNwlycLVAVY+hhgWQ4VgTOV+ACO+RBsaE
GBrWbYubBolAnLn5RnHk4YZv/0UMuUvH+ovlodta0dIfK2nc0t46TcNoAZCLn0qMHZsuyq+LDNgH
g+Id3Ys2TGK3fcChoyTYtinxUgAkQeiw8/RP17k/OYQN5A/FHNp8Zy7/BtjslnKQ5SiU3xYt3bpL
9Y1zW/o5CQ2tCGvPJYTXxiD8yf/+Kc3ivaCL1MtyHgbhQl9J+xhzPfYHVGq+8QCGMnZSClCB5mcl
cyc7j42LHvZfgV15Fq0lfs9+uTHU/F+nU/s2qUntEjs94DNkcNBOezeFFg7/7tRva9dPmZ60zbRs
M2o+XPQyAAAHDQxvYaYnK6UIBbsio3K1XTqeg6gbvju59mT1HCHMoRk2XOitnTWEe9t0dgHr8CbG
tAdNQ+KwNLUDrU3NnQKLBrNrdlMLcTXDnZ+4R5GxwuLITkw5zVHU2i4tkYKsCqwAp5b9IHD1uqP5
U9VBuQkFPTGmbXgzm+xmYBpEjS3256bwYNQjOcUgoAqjTjeyHm5F/dV13V8LSIZnrNlSvaTojils
oPG6dfIWVPElodeBefkLu9Pw2hXHiHDrpkyd12gwvrSslhsrL10yAeOLY0Vn5NLUK5tu9BpHPEh+
+niaORo67lcJ0ACxxsypfmdO6WCuCVp7F+MyrhuMYx3+bp/dnX26CmevAEIE57TCGo7nzdcVqlsj
pvudEaN7EVKCMxr5HBDINuFk9HsdbAfJPvSLGI/o5MLGhFEY1bgDNG14zZeoPli2cUmm+NWKDhHy
jFeUCcC4wP49Fl15ACtFKUHXUJbIUd8LqRqa6QDw8kwsRNMbSmovcajeK6sqt+QFVqhieJp6q/Yj
J/dY1H+KCWB+MVsfqpwgztXFh4AFg4vwmAzybCmuAHrKVChn/NeNHfYHml69xTHORtIf+8SnQ3ln
B4u7xTLF46TmH03id0qeu0lfiAJTZUS1SrRFTt41QH8YBaEc9pQTTQOlgjMJvzHIJ59uWvwFPWqw
a7C1V4aV+FO7Y1R5ky09IMDXQqrwis1si1ud1Rei3X4n5EdkbF3F2Vjy+pP2nz6paqWBPCcjLRfu
b4YyMWijKGfZa2BYf7AbEfyJ5Mc6YlNj+BWm+L4DI/oMLYtjaMOTPVGTno3sz5iVCZTzaVTAoxxQ
mcp9Uyp9QPwukT197JLcTmprz3uOWSuigBILdxNkv2L8q3qHl5vn7q8asDyw7fTs25UJMMXgvcgN
3umc2vJ0Me96DD6qd9zNlFiEkgeouFqePZGAYtbGUusoUDPm+FELlJ9OFtOWUAwHEgacdHjUwG5n
DW+pZsye2Zk/Vm/ejLr9ZCMXl3quf1ut+5DAM7nFTV6bD8Z2dJizuVjzPIemNi56YFz/MwjsbIx0
eltyXPIUgtxGOMFFnjQcXdHCQiUVEMjo3ISVvEWNN7naHzgW5T20bcq6WAKy5q2JOPwbGlduE6l0
wZ0mzqQ3mbCXD0YFrq83uklYmaVsIOaMmGwdOdqfi2UtrDOy8BDb5S+1uDgvJapiClk+aa3PejQ2
pp68BQP3Caix32Vm/8ln8R+MLvQoWXzZKXXor4NYA3gfrjbiKy6ApAULHx5IZ6ilgRo2sw57pQl/
o4p0vlHNJ4eGQmxh7GFJ7/iQXZpNK/sY+0TzLjljBkWQ78MM/lBjusZzl/84iQsigcCeMSFuTpKG
khLY0xKIPSxTCsO4VLBBg2c0pIm3saXg0jVujcq0U2FJfrzhLZik9kCInRKHojTdRLucolvPSAO5
HVHMAqM4xR9dDlAqwSe+M7UMdDJ5NGkiUNlb+pzIfnb1vo8HsQnzCWwLzZfWxOyp0F1om+A5SYQ8
TbXZ+7aBfBIbiEopxrbYvJL4/c5ncNYLzghUuuGkeppFNLOk3aV/DONYEjmkp0EZ+hfE0MQbk+I4
EEiby/lJGMyDETwrpOzCKeJdt8yvhlU/L0ZKXE0n0wvT5rVtk9jPKQ+Dcgv+8V8l28xeAALU5ohi
dHZ7Xtxhb8Ps9TpD7a0p/+rLOtxnWF9JtACMfEbsXrxhyCgB5XAYW411DqMsvuZuvdZkP7k9As3g
soArSmuHPH8i8mY/odpuJ6nGtUWbi1Rff9JhQolG/NoU0G3USDSpMYxbotvV1lb08EyLs3MzOtxw
elHwQoVEv5jnJoZZnQwldre5/RkqhJSZ4EJtlLsW+6Xf9xY1uzaWLXy38H9H8wYmz3wKerI9zdrs
10cxQd/le7ap7KP35NMY8/rGSYixYHBI9OGH1dbJ5eA5FWqpAqd1KNu62fX1iDQY7OMQ8vB0HlLt
e5BLhJqPeDJTeM/2Vh1Hap2sRl8OliZpasro2DDPYggSH4TjB8mRMJHYv0vrElL+DAh6vlaGDhpQ
aq3PDMSA7728LEv3nZS0ikwgxjNhvHX9v8qUg+hVv5s78+Yks8tdOHuJNIWgo+HqrnFdp+13RCIF
9hyX6ZrTbNeFxzgbdnS7UO7WtU9p1X6kzB4E4yQOitnWQcbbyH56XrvKPUgny8Zt/zLGWlP/IMuI
mBDKaFH2cwdyBGVikTSoHysNejnNwLdxqiD1UCySU62jgbDwia3HG1dwEp0NqjDtqmo209z/ZYGA
Mkwq3O+4+QVFc5mL4mGJYAUVx9Omhddym7JyX+qy9c2Jx5ia9u/amRgKKjkfzMn6Vp0Gl2Q0tnoP
U6aL4xfXxXslQrFzy796xgkp5yQyIe57qbLeA8xloM0JXlp8xsfv8I7qJM5aUfYbW2Nvg/DK3h1k
5Kqc5Anc5GvdDh5WZYputAELG14cT8vM99bGgQyEAY/LTCUptOvoEWmi9VGoH2YDkScQf0t89hui
FX4lExTydGT8Zz4bLafcOOPjoHp7N7xjE7rZ76nWc3lYrCTGjq+oik31mpvnFJ5z9hXPbUfdE0lk
EnQ0jXOsa8OpAcdSgIM+hUWx4QqDgfyWo0TfYI9BisqbKxjH8jAYVxUjNrTuMq2+OPee6u6OtXd+
BRwX3oMou4zoNQRyxrel1uxbmVh/kqhZPkJWTbg8AUFLfdJ2NhGB3xMx8LGS8yf1ZoGfR3p0LgC3
PYQDYtUfNZiuJd5hju6FfiWqPexwX05eMIKSRRdpvor+ixq5W0SE6LmcWhLXQfYdRMr+ZRYDuEKl
V5hSaLFUFgGSSYeiktu/JQ66PSJduR/NOnpL7PyUgbjCZfClOQgyGE7zqxTwwxlT6BjUyWDpWqP2
evxIC7v9MWTwe+zs8oNc1YJzL7COWLhe3EwPDqIuanxREN9d3oe1bit6rSObGqhajggac4hhBiJ1
S8T3vaODzw5BH7ug3sey0jnp0lJQM1cboGPvkr6X9CNb+SEdGhzbOKYQl0Z8NYNWfJjNGmROqWQu
jezvP+6FQTrF1/BX7k36Ud/0qdNBs457p0pyP5Wj+xBJWj3MfN9Zjstv0+Ag1m1ta1sBrA1GTzsH
u+dLzsa4b3qL0rQm+y7CqDlYuXZzW7RypmnwYuwbNIuB3sz41GPdOYUhd+Y0uOJCjY+hgJi/DGKv
L6Z5FDmuOkZv3Hsdcvj8JxPr48gx/7mlWnMt/yq6rDi0L9L5EZoE7NtFajfI5Lk0cb+Sv/l0OP0g
CenxXuZMaCKXndnhTd0MNSOkXH2QBeXB1FJoVej8cP04CnDv3nZNtV8UJB0H60DtOKSGuT+I2j72
OqX0DD67tb03pa+QQX4cE8twTrmh6celY/FJu1htsbo6p8p21tNs/9JDgd1UoBV0jj1HgP/LlmD/
Z6i4d3VWmT2KKn3So99Np2grKdbeINN5pXhJ20ZhYt9amA0YniQZHVLTblS+8akt9+kg0bf5kG/C
rO3OaU//T9rr16mxRixv0dXg5nRJl2j26dA9JZ1Zvc8EakPaxeaosY4GdaQMK2Vxh1b9t27DM5T1
El9uVO/qGvMZn92jbdHU3c8kP0fpJ91IeJpFNYNHhLngCp2eHq/GeWuc9jEmcX2l7fMSJ2uPbzW9
GfgvIGzaBC2V9UumwU5xo9uDf39zA3Pei2V+s7nNeqMbu/suzYqtkbkZtjtuU3jPkt/cs8smf4LQ
rn3Pzh9LR06a+yo5pnP9ZvZFfnAC+u0Gm174TpzHKei5I3IkALzjvoy0DZFL2mFEpGQ1awe/seeX
BUm7qcBERE047oWlXquG1r3GAIo7ivaJ5YCxVaYoQqvd9AJLBl2vdgFNhIN5VjXB5EQ/ceP43WJl
PBJhKfZ5Et+Nsb7EsXC3zDxonYBBZNsZ0xfwRW40chXswTa0lNowqRC8EhRY5fyO2xFRlCtChY6i
0G1kZ5qnXKCKZQVu8LiMDkar0eqGgQ8BB0QP4EoMgT3QDoB5zOdBHCmdEjdFEeA6pKcpdtwavG7b
fmpRAMqAA1uyLYmVXQsjhgTL9F9rp1shOMlCVnwkeQx8iYNPXETpAaY/I75sHTIOOCg4YTHifVC5
jCQ49b+zqTJhCOt3lmRjy9CXRmriyD2Co2x751AL2L8bTo5XQia8EJWDcTYg0766Ovv1S2R3DoW9
TjHRJt4+mCHyFoYsWFVXVsSHMfhydSIQ7LaXev2nxDGL//0imP6mHKF4+jRjfKM+/aqckMFSJ0Z6
cwObtmiNa49L4ZcA2GRT3cjT29VHahM2caj/Zwowk5R6maDWjpYb00qyJhjCmDxcqTXrsdCRp3hZ
5MlOUCk6k09zX2MblgyPGPjPEXBYWHWZ1mKLbda/999fPoZlc9KdARvoInlMhnwvzOBsydI+MSf/
pCCBTLH86pTJ0b8Yj9biHmCs5gc819gftITPgpZjHs3HaEuCRpwhNZ/zYOEXZo85uUtXHXRdkJyo
oFqC8SVNTsIuYOYa9mDUQdY2+0qvr31X9fuMSvVnwxwBcM5bjewP7S39uG16zOcucQ3RVcCdayiV
XINqZEVi8VuRE/PNRoLg0B4AqDo5zXDyWnN4Qd0DLkbylJ7Vbn7lRyWkJyxM8Ul1idc0gDtPxk4J
8dMFLIWo1daz6wYfVW68lGGj3aDUDu8uI/ohfpNCA/Sh3M8Gy2gcZvEl1Uuv0TADl8ly1SV5agZa
D5tq7U0XCrTyfD3Ohm9LwTJe2IqK99x+tx2LHWwe32JZ4OgtUYtst8dZgqesgdpLkJ/5TZNaV5Rm
GqKb5Xc5gGjRRV1TAd+ucPeMfqyEfIMha7k1rGMYo+GMAtBIbwGRIRbqHOPEecS8ZGcUPkZ4X3It
1cE2+9QFxT6AJuKrgj7WoW6Gq13pP26FC3B0LqbmHED4McTkFsDPB4kzwbNuJZzyNYyvgLROrs0t
TOpuiNQ/vvYE8n0rTa3jGEV3qzHY0tHVM8AKsrP0jUut745zB2yuOdobNRrZgqizl3Nubnsinb5h
LadiMMOLpsXMt+AY4vcZN3QGNKC5lnCXlYHwu1louyQER5eQdMd2A95K2stR5SbFygGGHQigA7JA
4RwKS5GRj0VwUiZ3tJ4DdzEz8g0EkDpwm3fjQQUSH/1S/gePW3qtnSAFRW10r0OLPnqIWn4SUg+0
9HL2XaLGm7oT+S7uocdb6qyi6r/ZzOV+gBezCTmCFIw8nrVyvoRZVj8NfLY2ZqId3EhH5lTxczJp
d5GOchcaibhlzqVOksMsRHgC/xTR1kLtRJ+kbzEeslOH0LfaqhzORGgAbYjt0NAC+AvsLF4ZWKhP
7XASJrtT2qhHjM7ozXl0dHjFd0anyusI8d/L0SVmdtRq6M37jMlJ1iSJZGRP97zSLgs3s6MYHDwG
lT153cSHyl7HjVixN24smZFhX7cnLGVYueHjVG+DdJbtEAaHMZTBUUmJtOOo4CS4i6NiPdWYalBl
A27xENL5/bwG0Ni70Y+vBJAJr8ZvAQwCofKtcPSn4F4EpJgk4DTV+u4qeDlN8zRnhMwsnSpUIFgS
d6cR7buc7smutt/bjE7qNhItQwKDOG/oVJu5S+grypI/U8h62+VCZ3jLsLqKbl0UcncF4uwPdFdh
+FkgsQ2A7jUCdLZoOsYeTrzTJ9fXYhOMic3sezU/mnQGsHxq+0gYZ0tX+S5qn3ArNKciWqi6DRZq
QgPrrHDBZ/oXfUjdJZ7CPYlkvHbRpO8YQm+xBVOkYc6PTONmlyc6hG7RFteCbntNZR8lL72vB3+t
VkwH10QQYQJfXssODhag8dvALXg3YjncyzieoS/1u7V97KnqOSS04JIK1/jJVNV4pIG0Q1o7e6NK
ONbr+tFIgeMWKxxD5VV/yBlLunYLvCEpmcNrVB5Sv2vSAsiVFiuPyzvPgREfTRvFfqsLPzaWHgFc
VR6BLXBgRgiqoOqehMX3TDCG7EP4nW8o3AhAdvHWDoN2AP6w3veVuwXW6Jd92Ho2GaNLC9qmzLka
Enx/S0yHUhdZPg/Aoze9ShiAM6BzgtVXzMtwrEXoGW5xTacpen+4Us8xzKw1lzraUTxkazOYoAI1
+k6HNt8uQc87jczTYgOzSMVNYgpvgT19Dcab45IzhV0r2fW1dss9g9unEX1Hhpt8hRa2Uja7lnCx
9ToyQmCZ0NcuAVBfDQusM9LqQ77Cz8raOjLYZLQ4B1SFD7FXaJHYQIJWV47tjJIAG8SyfzeL7rKE
/V5Jarh6K/ljk+bx3BH/VIhGW8c/1QQDjkOsp6mYyT5HE9ogirfcDX5W2iyeIzbCmFkeKg93BEdf
jjpj8v0QWx+xyWzJEPKQlEDLndT51XaWeJl6BM6Gc2piDKgCAaDWueFal7glNW/yBplC7nW3cG7z
3FUsFckvUsDJTm9WzYnt33IL89WFtJnL9tFb0dqCCNIlnIWXWtRTERUJ9hKGPJmD8qBAY+CHfY7N
VhyHVvu0aHb2bdXEXmhV+2Ki6KVtudqFPC0Sc2STMCtbghKQ61JdE7oIipxxlZps6WlaSUUIYOEq
QY9m09BbeQ7jgT+92E9hu/yybYOYVWq+wH+jtZa4VJKI54bY96Gb478TVItomZ40xcrSrT8ES/By
FkXCFEYYR8hHWMrWLwtOmOnw778qM9oGtaIWiOshcicUcKq2IFCG/F2KH/VUEKzmoYGMs15CSZdq
v4aC2wQuhplkb+DUgWc1Ws1pTwU4LO27FmVEYauPgVoDbtzx1PwOWnM+Sb3/vy+4TgAbBx110onT
5AxAAD06Y3IIQA5ubWOINpFYU0brl7LO21MwuqixKqAlnv6Pals0NlQ/M7qh2r+6SxLt67rynExj
BquRVPr35d8fRwVYR1/jxJyDf6HRFgFZ5v//L//+sSwXBNs4pLE5LJmguA9cZ8yx0Jo090MEeDPL
EBQivwVvz5T/6TWMVjYWBWjOF9kOnzYUYjal/M3N55bpQ+ZZKwXHTGpGywZHivjbRP/MFC6gUAN8
EJ/a2np3eq4UTnc2i2wgfArrP8rBF0W/wBt1GxX33dEZ7qZlQkcGbsphpKqxd2ToM0WTXWAarHxu
fHYrbrNnsBdWBdvWvHwxOxGH2cFTgVzR7eyR/dJps3JLOJsBVlu/am6umDfCmEtC62nQxuFMXQsM
f5Jbflna+GzMCXMT67nfmPrOHQugjP3vwBw58avUtztIpotNZT2IDU4+gbwyJb23NRU2+U9lTsyK
23I34XTdh6NgLxiSY5T3zX8DEwh63KCnWdG+EMNzpIN04hN1Ki0wO6Uq9jh7XOpwKElQmZk+Vbb4
ocAuPAROc6nM1vRn6WqnproPLheVAIrXntWNE9zCUiEMQ3AzmGFkB9wMnVA+SVgXYuRAPdEjBR6X
1o4EHyDULg8VI9sCkPByyMt1pcq3RNQrx4UdQMj0YmO2ewtKMsCqJlitHKjFnaiCRzfhFVDNpnC7
cxvN7pZKsl8F5H4QYuN0dGKAUHEFLqx6llMCbMXt3ooY8ZIY8yYjvUyYbOVDl/ZbkBmUC92dApSi
rJL+2XKTYBfkeJy4+X8SW20faYb+0Vcn+CjhnsbJR2R2wVbl66nPgIemab+jLJk3k8HiaGDOP+Z5
/rMKJgzv1k1w7v2Cp4EbZ9p7UFc6vx+Xey9A5iQ2C09KovlSlBquCKuHPYqPJrELwnJup2Gzqu4N
P89TDRNPuodKSZzPC1je1mq8TrRwaxpc9HM6PmkG+6mkdYLRmQ53idCAJX+FleD1t0bByG5+73rN
PMW9e4kAbhznYVsVwPNRPl0YpXXCLmPTiAIcud4OCQIyLYM0dzhAirHoeUQfl104cblLo9kBoGN4
cYzyOKchaYmYHXYsQ04sNgGXYB2BgIiFYMaGjZkdTyLvVVVxe+y1fTY7y75q5ns+ygj/GH72f79w
scIsCwucs+RR2Tjpw2q4vScDflTd7tR9CnPyjPmKhPwgq1CmDdTvaAMpO95iRU1Ogypw+2IH2RiD
dkXyjvauOf1lrkl2M/ir6y01JG5c+07c0awLFV3AZkHP5/sYt36cFpK7LgAo3PLAK28rQLfM9H91
EHejcn5jKlxICOSfpVulp5xs+iotpGVhHEqAvgxk+w+ycZR/aOFX1tvEBWdBJsRi0gyB61nnRAdy
diiudrS4njbS8kV+SO/Z93C9K80FlcBOEaFy+HiH6SUf1xssCPzOzC+VE1tHsWgvILC32pDgg5lq
hk+ufTd1BNw0ayGCzzat4j1hXkv9XhjJAAggYAicxUaizn+ZIxqdK27wE1KGTPUlkkQuZg1OHs8L
CHmw0Wrig9Uv82G2gwk3bFbtkKdJFk1U1NTa1UWC4n7ZOf6YAfxwrNGnqDY7RlzXYqi/Xhdr+q4w
ht3IJHBwPwOr4IHoMaHEI5fnJsMxtpifLvVDQRrgPxrc/6yeJ3rQp7Pg5IIWNVpPDmczwhrZzxQv
8Z4pg+mHGv4PmXPxjCWaSJn0sDSw/BTAOq21iZqigthJzB1LGftcoKZdkIriyTX8f3+K7tKJH6CC
m0vvcia4StkxheJ4v/xWjJz4kuVmFsUfbSHNVNLug9zE4V8zEYq7PtcQGvrZR1WgbmUBsNXxAOC2
FkixEwJTgA9X/SIEVYP5bcnHDmUICybqwb2aR1Xn/ZaUhblJ8/yjDsPAy7T8j7A6mF64fD1NP5Wa
Zl32k8mGhV9fwAKBvKIx2eFuSnwbz3i4RhTSYAovZfSQQ8NLwyvvTUZX7WAnvGhD+CjG+D/FsGyH
d3GYkIDwikIyD1bqPKIG1R1bsyJIOxpYk6eELShfDNgVGONmYcU7mzRpWZrPJYZ3P4Vstnes4owV
qvSDnkvBaLIMzr8iLSVYwJR3K0u8zgFImDTkXydGkW4t8DFJW7mbsT41mmYeRxhxTjeHjyp8oR7L
EyH7OwSt7IHGVSVjerYvg6ibSwmCsRHGh2kW3MJx4SIl/QdGLCI8TbbKtZm5troeHTOGuMOYUn3e
mUg0DfXPQQD/T8XfRGB59MAz7np6q5kQJc8VWBJmzRFt8TXmTQetPIrMl3g2r6Zu3Pm7TJVOl6pv
cBuOM4jWpdjgVCsBGzvPOJeaI/UuDGm78EG+mFsiKpEHpCPy69WJGYehOEbxjPUxAVO70F0fJ8lf
izJ57qXB7p8SGUVdx7XOfNbz9U6dMd4NKsEZLy62zlx8m426gyWOz26abPu5L/2ily+jETEvbfI9
Yv50bY32auTWh4U5+VDqhqdVxkz+QdzWsJdSQvMnMoR6wNjamdM3cDSC6xlbDVxr8OyGcylH7tEi
ITGRpzpVEbFfW4yms1lPfb7tPcSCs9PcaOBzhTe11iQNgTbolwAC1oJ1SldyuUcijiD+mZcajovH
z0gWPcpo1pJPdDR2SIN6sx0jZMYTjV68jiCYgqYw75auc94xPsNsUph68ahNrnsFQ4t8HsQ7g9CF
z2e2RIJubsJ2oWvM8rAMy45HyPZBoLD4arAtiXKcEHHRBHI2R9LsvKQ9H+IKHwoLpnnGcz5tNMWS
mSYoNjYXcT5AjFZs1XIJ0WdxdC37B4PiAigaJPho8T1Kc9hHw4/4H/bObDduJUvXr9Koe3YHZ7LR
fYCjTOWkyZps2TeELWlznoIzn/58dAFdMreYic7rU0Dv3nCVGRlkjGv96/sdNb/GDNe8wGjlEVXJ
d6/Im52aX2JNOKxZmQnxWXa0ReKxKqkAQMAgL3WfM1ni4UXkYU9LRoQdZijbW9uDaMxVkGBkFPvX
lG9RE8ppi8w3ccWCfTkqQMLoOhV5QwDT1cELGvGXbRacAURHJbawmEIuaq6xIHzXI2jlbot5tKhU
iiRyNWAmMLNMD9GlMUUoRjbYC084P1TZtTcFnq/sABsjZOEzerXm9A7iGRj991ox7AtPTb5oUaet
uxCEjX4LDTu9duU194ponyFxAktbbQu3fx4ot8RATQ8PkYy/WgOZ28qy9UvXkQXWmjcFxetqkN8I
pBUEt/V4U1YxFDqMRwqTeBun2/wqR8JwOUYG5iy5j3OTqfX3CoYEBVCBolQcrn7GRV6H402e4VgW
ZhlWbUq7VTrrh3Awh6jT8rtEknKVUa/ioW/jFLE3O8CVfvnDrnpA8Lb5nri4aeRp0qwp9TR2JJAo
TsjyazRGROQpo0btGafrssyxXI2A8COkqydB613uKwSNNPkE7HTVQk+9kVdxAg03h6x36VJj6soY
2z8BBUy1DgnOoAS2avfQDpxfY314oaxPQv4073Dv9VaNNk4axuiqnk4biJLI6fnMymZEX8KuuiJ2
DivIN+019fyI7XMO1YGBzUqgyy2UbFKWOrSBTm5Dl1pq1czwvBLOlLY3DdzY9Jp3TG3/CODEg1C0
DUgyoyh9BMk50ZbSfUp6eg+AANeWLN8RuPGJlSSI9z3vcvTrFxh0yMLrbJJU8J7qIKPUxGtWobGN
ucZiNhUblzaO4Fi7vlCVDj53dNFL1jaFFRxw2OLx8FC7Nrn6/W+6gUibnWel94yrEnSvEg63Fmv/
OvOJVBZh2oKWlFjWDLehGQYPRuB+iepDqYYTr/Saoid2RwvLxzGwnqmMdFYBsHxTl+6uG91ol2TQ
pfzsPU4oShgtZJGub3/zPRsYU93tDDHGG7A0T91fFanrbT+0zwN76BrH2mFtNe5rDq2YTHw1uSV/
sVrzl5kSGsxJLBMECe4rU/1C1Nq7+g3ENGsp9paify98fTvC1tlYgU1coeiuBLxajsqIC4O0VQ+J
TTC3dpR9oPvetYiTrwD17ruOEsbRUNYdcZE1YrhfgB83VUFqAWIuk70GuDegoEZvQNyJch+CVUFY
U38Ga9UT7o2uXjcxeVWqd79ygtXRPDgvITEV5IaoeyNf+RL1uty4Qr+zPGO8Q4NPoMzz4XCPTbri
kv8QjICihtp7kfE0ESpQOiRDn2MN5EmFGboAQVVwELhVavmVbYzhBw5IPJn+wPJmGbf4QRADRQu5
VeKADquhhbiENbcM800AdAPLnvEbWFoV9zUdjTRlRJBFOdbENS6rJF1XHR998GKxxV9VPJCjveoI
nhwc37uZQtCYDBrfs1q116Vkc9dKLvRBrU3gZC0kIs4Sjo5/w19ZD6391KKLutRSoJ8Td4f6gfRQ
x+YtmTxk532wQ4XyTZhUclB8cG0zkWqTv5Ck5vdK76k1dsyvaWZzKYDOfmhT4iJcGeOLftT7fUKC
LrY07ZBa6aNV6LfV5JAm/8o755Fak5pZ32aBtht7ACluhE2FMbB1rEZZvLRNZbI8//ydAgwn6hVW
Xfm46jrKHfpxJLGZECD9/d/8/oenUTYV1f03zMHyQ1/VwHLYyWDmT/8axUm6NgIKL7SuJoKUJBQe
9BWLbGT/NMv0uUNaemjwlpqknz6IbP7S7yf9/kc4PTNTKIEfHLL7Yf1dZgE1RqmHZ8JwD1ob81w9
IpipSLkrRsDUkfFQdr1LTINveDEQFuCYpLuUfJePuiU6Su2zhiT39MYheF+hK0i3iEmK3VD9HEyd
2HxiUulrPGdokcUlxaGM0dbaZVOg6fc/Orvh0b//FWw6abv8KmVIknxv/fHq9z9Gb1qR0QnkiUEk
zJIvgYWwqQJhfzVIKmhYiVhjUDBdCb2g4i2q93kQbpl2UClb5IIloirDlhwriP93Aumc2mDk1sip
tK2sVoY9VkS05Tq1IQgV9nPTDjsjA85cju0Ot6XqIi8Bx/oi2Mb4mV6iQ7suJqt5Jcqo6cQy8kKh
apBR9IJC4EvPjXeluNWDN1iUvFTGphLhpko4f7SdA3/NofhsWjAtR2iE5EC62BQWEnR6Vw12HFz/
DkgqcY+iLtKh+occ2LoOsx0Gx7eJmUJvJnA6NBqbiEphIIdR7lwBR8ALSkUoLZU4Lmgliai4oDSh
LQsKFTr7CmPPvnwAV4/smnx31Sr7qMfvtGAWrkK1abd94z/LhNxNRP0b97nn0XbQ0MVPaZh8jwtC
e2EGtyKM1h0AYsR70RW/7YnFhwq05CWvqWodAIKvk+nWCFxw3alcZl20rjb63kD1BOnr0QEHPVGj
x+KyMYFP9OZ4Z5f6i6FSiVKH7bXJVrsphSl2iiG+BkqrX4DCyS5LQsxACs0teaJ7M7FR2xovvSN/
SlviHgaJF/2b+DKO3nNP7jFOdZDUGatN0uH8kcJpoh6vfSEF3pJt87dRR+YktEdkAoj2jDIF60tO
wgB37Obp16j1CW85xTOAvFeKON4Ms6aylh1fUkegmlgG1uALKiQJl7IiiuGjndhoTr43++wJXHh+
mWMUcFCd8MmXfrUhw49EBpsq5KirISZ/lhe5v4dheqFSI4H4hfg2RkdlS1JJGatrlVTwZpL1bKXv
HzxrJCzdYkQawIXj+gnhH+fH6rl2cT2ACkRttUvVgq58TUd2yiHhf9v6+hvAQXdntDF1Kl59LSBy
7QEgbUtNcjyBzDYGQPES6z7zHW8v0vKLZVNTSKl9sjMlYg1U16vCR3OOR5vvR7c9pt/buCMr/RvJ
8v9pQE9D8f7f/3jNm6yWw8O7j0nQR7aPKazfL+q1/0//PV//rH/+23sGo3G4/Zny9/5vVv+Ur3X4
+vNvf+mfQCCuG//4HwDQ9O9EXergv/8BdOPfTcolqPfXNdNydPNfyB/Fcf/d5T9COKrtoBVwjf8N
88f+A6WjaKThDEdVHeNPhE5naBZZNb3ZttrXnEiraTzD/gWNibptuP7Q60+IPRM26F9YoX+1McP0
9FxGHDunDbXf+BEB/ntE/DA1HvPhwWkQm78cb0fljX3akPZnZzBWyKjWA6Sig5SxW861nU2OkZu4
tqHSPybT0OlI/saL4w1OL+mzjql/tidJnFL6RnuZeIRwRJGfOPHkpc8y9fAD2SjKISpy3m+2Ho7K
WXvbN+/kCNXmUo/fjv92UFOf/XZ7xngKAPK2Ue23W9XehqG8iF3qGLwTjKaFF2NPgKkPP7+TgLNF
wcMHkjGMXCKY2j/Xmn9OoS//fLsf8U9Lj57e2IdHC9+qJlB1s+0aN/jJTmB8QxvdnHj6nwSs/xmq
9uy9t6VfxoMWVlv2H9vaZ16jTQXOuk12auVgxCXQmbdWIZ4QNmFpXnWW78WH459Em8bNJ+PJZlX5
2DcTsZmWocXbNsFLoF0JueMSR8GAbPYeWQW8b1sCW6N2q1E2GP1y5A5QiaOgHb3Sre/SeKSUkkPN
9vjPWRiD9jRyPrzpyho7Tbf4NRU3FF0tV439NWS/BRzceOvz2pi+8oc23MYAvd4UJTMIuoAPiPmy
r6TzEEgLnybFSPd11bTGiVm1NHZmC1ErKDLvkq7cYsf1oqsdHtshTIzjXVmaUNqfXYmoIDC8hgoV
QUH1WvTNnWkoHHRx1D1zVs2WG0fxWlP39HJbkZtdg0X+4Y2Uxhz/+dMY+2TszZlv2EfCdDIrghVD
WdxD4hi3XPPtJ1Uj7LfTMQHwbo+3tPAVrNniEDollvWeVcPUZ79dRdx0jE2uJFF+3qCyZktEzN2z
0jq8Uk1OudvGFpzBq6K49H1kGFyGMHPJiv7Ee1uYJdZ8zmKEWullITH0gtEdKhEm99yWbt001vex
b3uXhN2dE1NyYXmyZlNySqKoeqZISDn2r4601nWD2eVK03vvklo4rq89qqc8NfQTvVtqcDY/2yEO
iiplfuqiDODJxvA9qgffwj4J7W5sF0TyyRGRPI9c9VkvgeJxCPqP//Nf/9t13pyNkjHw21prWwNy
aB6oe7yjk+CRGhScs86bsNZsNXCzWmBZllTbVEHgC2qjJQc/vvojEIyz+mDNlgTCwHkR4iC/o8ol
35doDlBIW/rj8acvfZvZcpBwl9Y0TWq7AkDJ1yhSPA3/sZHoe4TdbFiBFXXMtnwmkgwsfgoNpuXu
eNNLi8Vsm6yDWu8cMkc7HeFjf6c6fafu1JQ6hq/IPjv/ZeRLaV+ON7awXkxn4I97xFQOZtZaNFFd
ISetfcNpiDfCTzkxDpaeP1su1LDO/biCe28TUX4NOx3OQBoXuLuf9/tnK0TFyAorYVq7qAhxftJM
86BFeEsdf/o09T9Zt83ZkmBFOLCj5rNIJ6X+xjXwbygHGOdVb7u/jjexsMSZs0UA5WxQGgSA9yit
tBWALwJkfp58C0DxEwxsfwUYBAUnvoa61NpsWo6VAeVYdYldVsT6iXnoNfU/dV6PxO6sMidz4jUN
4T1UQ13XUIzWxzLCF9jEGGllIuXJr7GHbVK8Pytqv287xHABIWULAbG1DVhC0ovIz8f4p9oRfDhv
VzNm30F1O7iJmCjvDafAoMAyK2QGU31feeLFLH1o7c9pMCq9X1REIfYoVSIrRJMadMm7UTeDiVKE
LAqii+Pfe6ml2cKiGpSzaUHT71MzrC9z8nA4KiLtNvC6PHNOzBYQTAISpLRVv69M1yeXIlCFOWly
4ukLHTBmKwZxSwK4uez3mT4OK9XIKcmYcg1FgKHeWe/ImG1PeQ1F1Cr8fm932Q8UCv6KjE95Sd6p
OtHCwrJkzJYlHFNdE3lbv8+dyYnAQ78r3bY4sYIvvaLZohTqmuP6IfSQNCwLoGQoMgECqhDn8RXs
OXnfH39PS72YrR3c/Uw9dPR2b9gxLtNjSK6Rs6tfAse4PN7EUlf0PyeGY1gyx8yNFwVZ44pPUfwK
CH09pGjzHo43sdSL2dwrg5ZzD1sCWJva0TCdwy8HkBkR0hMfW13qxGzOjVmLrpV04t6zU5jlO7+w
Q//dcYmhl2RS+4kiIHMzrn+hVRnlT3w8KOmcilt0Kkqpt6h29ogj+Y/eDNIivXEJ9siHIqvj4q4P
e2XcHH8TC79Tn31PSouiwKktb+/YAV4CVLqbFimjONJhA+Ap7xsndv2FI4Y2/YCPN8NYcVIvT+J9
qiZO0a1KovwAsagqp+rW49LoylWUWhr2WMd7ttCgMVuS7CEEOFi4xl4ZsyLfEmiW3uTGFPjlAypB
F0AVoV+/PLFfLDQ3wbw/9s9wQeJpdajt0XEn7aXbhHG/k5CdukNW96V49jzfPPOQoM9WK+CmfRzk
U0az8bw+WpFSJH+HF2dk+czGEBD2j+NvcWGm/A5tfPhsqRPB869slt7WNO4xkese/Jh6luNPX3pp
szUxUJoGL2CdxL2mIodY83+p8yWFDwLvEyzXoD+70JzVYX28vaXRPv2OD72RbYULIXW/ex497R9N
LDV0ccKor5ilFI+f18xsrOuVRBxq2c0ePAsFzxCQOWfZnWWAPjE8Zbg83oy69PpmKyVFqQMrSuHu
UlG0F1EQbBDGk4F378qg2RSlO1UT3fiGP/UUq8aBvEgN6SOdLMsldkDpfWNoJ6JdSwc9fbaoGk2g
OEMroDBW+ZtucVG2w41lKpeFaO6TtN+BG/mL0uT7AgzaSuYWxJi63/dxv1JRkRs+VaaD8uKG9c/j
72dh7OqzNbjXIqaJBq2j1cRzlXioqyj7O/GNl1Z4fba+cMsw61yECbiJkAgBOUlMWJR1XYkYJg1e
u6XbrutRU6Nbd+ya4UmElPhvIh2J833BFufikZN65osAKaM0BzsI7XKiIgtgaWrOZfBEuF6dPsAn
VwpttjRBkrTNlEm10xQ8WQcY2kFko9Ea8ochaG9ze9w1UtsYavLLV/M7RSc5pzlIIc/6DNpsscoS
rAngcKX7UcjuTRQKwN7SFJVxYlIvzAJttogQvaXGCpuTPaXk46703fEqCLpwh/XCpNmr3RPTbWE4
afPFoyntONEyKrpdvf6paE0E/iep1BMbyNLjpz//sDbFqt6oFB+q+8LTIKsjH1apdPFEKk+8p4XF
T5utFnASS3y0UB51QSpQxJbSGTcNoEeKVL1SydWb4997qZ3ZOmAqUaDpeB7vLaCk40Wa+IF5WYQ9
ZQVmrFrDmcNqNv9aaEwWIU65l1EwXnsAOooLxHfUzh3vxsL3UGezxs+1cMBzS+4Rg2ZbFTZ8eVEB
KKzPfP5sWoQFNVuyTJCyQh/0bkOvUa2HPoFsf2JBXurAbF5AAKllatdy70ooWDhAxyBWs3o0x/MG
1O9t6cOI5YaaRxZTe49wJ1gRRqBImJrXlRnr1ZkvaRpjH5qgGkgqdaR6+w5b2qfSNJLXEeXv5rxP
PL25D08vAwCQICBqTOda82sEAO+NdU88HH/6UvpSnU0408VXqIrdZl+VBFbM0oq+pJwKIwA53vAr
Q/OOECIHaeqWaYBMsG/VVdf05w5g7c/eFQp1qJFbe0RKzObdySIRf1FgYlRnzfMpX/3n28Nzwy+z
KqRSznKMHfXARnydY4q6IleYfj/+EpcG8WwPR8/pD4HZIm4PfaW/EFVa/7QxuD0xAhb2jt+f7sMI
wPfKkSaSn33bRJD+46bZ9JhH3VEl8uzkiNOO92JaMz7ZgcVsLYmpISWBxFT0qhTPbsiwY9q8OcKQ
pBwdcyqvaEwVO4cOUsWmyDsIXNCMW45E5/2A2WKToNhKuia197llTTWIYRym8baNNTHZ4YSoq1Ig
VopS3KFRccbngfCzeKz9tM73x3/BwocUs9UoN80uoYjX3VOthiA061qRPQy4VJy6cn/egJgnvHRP
RpHRW/nBaTlRIR5rUv8O0wdgiMd7MP3Szz7ibP+v0rgPEQtSNu8FEuc1Fei3S61Ii3SNEmhgE6lO
MfTxxj7vjSpmCx9kAmVIcCjZi1wHAhqp8sKMtfXxh09f/bOeTI1+GPV12+YCYgVQkVREezeUIDBy
CkmGoaqua4RmBHSM1yRxTwkrFo4EYrYSYjdfF2MfBbBoot55Jb6bZWsyqVH8BZ+KzjgRO196abMV
z+o5QpXQtA6FBFK7GgqF0uMEeNmJ97bUjdlilKVOUemAtQ5q0bQbfr+zNZICBIaaye3xT7PUhdmp
hlCnE8MP9Q8qnqyg7DjWAErhhipONPB5H4Q7W4qwXsoMrBTd/VhO1YpuXWn3vVlQyGcopfh2Ti+E
O1tuIqcFBDe0/d7DbuvQ8NEfzMDKzzopC3eaoB+Gb6BTYkLYo9x7ceQ/jdIw37WuE0/Hf/vSC5pN
c7PLEhBcBWJjLdA17Ef6bldATuqhiUfy1/FGPt93hDs1/qELmlcV3BrhYY4IBDPfXGkJxLjayX+V
insiuLLUkdmkc7lcC3B6eJ9SnCBxvDL6R05/yE5dAGTfj3fk8/FKHuHPjih1j0weK8R9ElgKsA9g
B8m3LDOhcp3Yupa6MZt0tGDEjaqlB7wRREvddy5/mYExvCHk1k/0Qpum199XRDHXMADYjnKu5Mig
PUWBSuGVtUhekD1hDEHRjZuUN7BFy4LaUgwbyMzEABw0BP2mX9zZeuyJS9JV/fgoTRmCzJJDZvwl
x9is39yMsj554TskvN5rtaiT4AB2Mk++ukYZSXWrhooanDjzf7qyC2euOCo9H5JlPsqbxAmC5C8G
Xg/LIxp1S945uHTAzgic2EL85I3wTG6Syi2VE/vjp0OBtudjureaiuqh4QGMnvNDE+HwU+i58nJ8
oH06DHj61OqHGQOYWBaFm48PKNSLAy5Odn1h2yqGTmTGgxNj7dNpSSOzKUPqBHItLJGH1CiNey/L
80cLMt5loOIxN1SDdWJqLn2m2azBeqMiwzoCFNUx4ste0WDbyaMT9435PaQys77V0tZJXHR2wrB+
GEYx6CdGyOdDnT7O5pNaE4gf+ETwDDnpvijwgZL7ok11UCAo/3WKobuhqgETBJRWwhho4ZgSsWkj
p7IO/I9dQNfIQ2CDw/Q2MntT6mHs1XjCJAqOt5ETdpSUJhVj+yLBTyzC2yOn2Pwy9EN11L+5CZK/
cn18WHx+yRKOMetO5UvsmGXR+BddaP6UTUUdtNo81WF51RgSFy/lPjIwjLdKvJM95fF4swujcZ5c
UHR1aEsLPCjeSoGBrRplgtldp1ONs4dAQJH+8XaW5tTsOEDQXVrWWJJTHWRFyUqAmFF5cihkT06M
h4UhPz82EzNr7TJL4m+F6Su/yiYx75WmquQqMxT8UYQZKqckaQudmS+yAr6ui0eM/hDUnUPeG3LG
X2agG82Jl7XwUeY6MW7zskuok3scROM9O2MU/2VJ2T0GrM/+xfEPstTG9Bo/LEOphxVFgGPvQxGG
SYNC2Cgfcr/X7tXYNk58kqU2pj//0EYSqEhxrLB4FC7Greu2mQwrCigY3UFPkVCdmDpLX376TB+a
oQ4xsI0g1x9w+BopHpfVN0VG7k51CvWy6JrovH1hrssypG3iFNcUj5GhUJhbaV5ALTz+QSdO/ZPL
7t83b+HMZVkUX6AT14z0m6bFpXfle2oOSqpTSiUoVyrHXX/dmn1awFkYHCGu/F6xCkrwZKaG6yJt
DQM5XIgFGRpzDgI6ELveCb67HRXqFlxjrVS+j1HlYanWtLHfPIXNFCbaeOR47TcmfdLj5oZ2XDNu
tMENasyLpvSjvGjaHDuRiz5rXf3dGzr8F+zO6amG09raG1eRgYdDCatJFwCQM+G3fvCj6D0NdkMb
4laNbYlozLLcWIrlAQI6Poing/LfTjsgydw/v7yGN3waK7rxC0K6iDFv0AI4dFWZUKVPyY0vS8qj
075yonVaZAZedWe1a83W6jzl4NXIQH8Qald/78qScuwk8K4jp7PunDj3L700zU/MoqXVZrZ0NgMo
ATCA7kMQdv1D5fbCWaWF5fuXxzuzMH3mMraokzKog9h9wPuO8ir4yuoXrTJ0lupc6yALuNnb8ZYW
ejKXTlrWkGMRPcTfuxxx27rDdbz/ywyFGM9sYHahKivQqlSJeg963yB6LQVZSqSv7vDjeAeWNmlz
tmqSm3azcezMZzfMKR7ZesLiQHABfzrUcWBrEN/swJ/HiX0Rxwjd9HsD35lOoQIubDyx0pRS65Td
8V+zsFzMFXaQ1DMBYEN5gHOpvWSm6ud7Xe/6AjOYPr873oi29NGmP/+wuja56hVBUupfAVKWGkVw
Q53WBpY7bOn6lwKqlUZpdT2U+sFu6hwaWln4sqmvbC2rv0dW4xQ9BtU4SOa4OoCMw5csHiaAKVm8
MCsewZgJXCwarzGUAUyssIGMOT5WPRT42WN3K6za4Fik2prVfRMGrIo17hMlaCy7ajq48ydWk2nV
+GQ1mSvlsJoRGuq45CWz+A2rpJVtD5KwAof2gJVpn6t7HBHz0Vj7VT04jyyxxihxR+P4dH/8bS8N
MGP2tgMlNc3YzIuftaLUr6Nrot8OoC5CMXaUH0IJsr9c1rgc51l1uAIUCS2mqt3g1Mq28LWN2cXB
qnVbxpUCDFoNMit/MRULPLHduI22Pd7FhRYmH/mP42nIdOoya81+SCgLx1GT7aNFaNc2J5bLpeVs
diVxHR9MQ+laz9Kr61gAKo8LCp7thCDx2u47qpdVzY1PqQUWtiBzthU0TqX1idpYDzJw7KscMgmA
JKk7OCUl6U2cWBjh6MBDTkzHpbc32wyGPFKivrXNB6LvkbpxVCy3KED1Unt11ueZSxRVBUcnQInm
Q2AXSbHukXy0K6Rf1dN5z59ukh+WE10HcWYPnfkg49B4w8QTlrzqg6w8MYkXPv9cnajjwKE2gye/
Z6wZhbGyNPCr5Ur2Zl84F0VjjZhhD36V/jren8UZO9sSZCajHoml/73nogFj24YgkT0TmjDsr6PG
hffQJgC5o3vAo10BN8jpMAgvqFy3rxsTLl7xcPyXLAyNuZYqLlsr6nDXCy5U126zKwtnbPfroApd
fj/ewsJY12fbq9l5votXVfHa9XFofdNaaUQHpRkUFwRanPjU04kgLHRAFbEQ4YkJvbDN6bMXDIM6
1wyyLq+uGN38BgvPsXuPBz9cB55iQGY93rmFgfP7UP5hYFI64pKTE8NrDGoxvqQq3XDfm1yjwBUs
BLvXFQhBAgrr85qbvuKH5jrTH93aGKxXH8YClswBt1b1AoSTb99Zsovt6yTrjfH1vNZmi25FYA42
L94yvYnx0lPYjjFiKkUjaBNcaLBnMAKFEZu6pxKFS0NltgojvE/zBtTSGwYmSP/hl2CjlWCY3Ye4
WBRU9OK+VY1pHP/UPFUxTgVZl9qdLcdTcROY5MHFTtGLW8r3MDnnZFsQzemBB2cN1t0gIGJDXoi+
73GePf6Cl9qdrctePYzBOMr21Roj1602Msuph4Ov16rmZasyigA8oluJ33owDOr2rFb/JojCiGrM
Gum/FdXg9sp6hO1t3xpKCGKZgjKHErMtLxy0Y2g3JgY+x5tdmJFzIRQoNjyEwlF/jVDD9fsWVoAf
X8TQzdp1r4jYPkvwL5y5ImowdE54IrZelcrPo0usAwxsyEPoJBeZNIfyxGtciGLOBVE99sJKNIbJ
22hVWgyiCOJGXa41ty9ZqkF8Omp9XXphnNzomg2FDhjaYAzK8/HXubDyzBXFSd16XZ0K+R67iuU+
unbXwL5xhGOKZ8sF4wFROHUhax5vbmGf+H3Q/7Dy2JVT1LbTh29R7+OYa9i9CDYhhRTKiZV0aXjM
FhsnSBUDs/Tx1Q4H6W9MV9fqi8oEtbOJoReFJ/qx9NpmS0xcpUkPqkzFpYTbmDrZTpn53udIYb3E
qRYDAsbppipONLf02mYrC7u7b4oii9/HsOj7G9cM1B4fWDsxivhEE0svbraIuBGsbA0pz7vlO0J+
izsFP8DYDZrmxipKWLHHB8DCWjUXhMURhN+2iJK3FO24Iy56z5msYIVI7Ahb28xJfuCRI/Rwja9N
r2/Oa3V28BOJkZZxZbdvUSuHAbeSjF3dvWrVQYmUTdizl2MVRNbCVzYik6r6crzdhe/2W+X7YbjL
TpUkQ6zknUNa190j182rq8wtqCo53sDSCXAuH8O5URthC3mvjpvJINnmnhfKu1El4xGv3QxbLfPG
R5mFRUsa5YH9jZIBAS7Fk6YwQS8pnn2WRBUAxzSyPnTWH7TM9fDufptOgilQxDidRJHAzvwvx3u7
9DqnP//QgqJKZdBQ473ZhT0026ATWsddWcc/6BRjYinkMNebEW2I7LxLleDCDmKhjBeNH1NVclMH
gx+/9OlUqngTurob9bcjBQo2VvO1HR0MG5M85VLiqNYMm6Esolpel/Z02rgMei41QIsSUehf9WDA
6QCo8RDb/proZIMZVmHVWFRIB9OFBqgXR5V+FXSDmgBdwsoAC2/swoISzz1WzBMBpU/fJifJ2YzX
iFOXSCOiQ44TU7hSfJ31KnSj9MTZeeH5zixAmjbctIFC+AcuKVgjF2ZhKld2TXnH+vhw+HTJUoUz
m9XEZMi0wZwCXoyKeEizHPdg+7lT4YAeb2GpC9Mq9mHA4YKJiUlA2ryIHdkCVuYOf2kUAouo8xqY
9pcPDfQlZfIVtiUHReDm0eFFQfjcTE4stp/uUryg2YxMBjvK9Snrnznjg9aC/9VH6jxZcHHE1U98
hd8Hor+Frmhlenkf+hDFqpiQ5d3edcLRBvdqRkm38WFrZzdeLnrdXUX4d6WPmAealbVOhZK2uBi1
FNpclEPQAWZXUkO7oY6zTvaRhPD+iilKALcWqbCNMRTRt+ZBVfLQ+qmUhVCekDNYEhMlqx/EXeZT
Dvut9cPeuCsiL246KM6ukV5jST/eawKjwGfVovT0hGZzaVTMzhisDT74tbAFydYA3RJkMfUdVfLD
qVLNhWIDDp9/vtIsGoq4jZiJblcSfV/ZoZ0q2toptUh7wsY10N+VsWsdHVTvmGAeqqii/QKQ3lbS
1eT5G+zxFOhwzkucutROXMGX5tvsFDIUMnP9oQVqqFa4FzQVyOp44lYORXNixC692tmaBG/RpXhp
gNwddbs48BMU0XBdzppsc7qPYjZNlARlfGCL7/A96vOVlQflic1p4e3M8T62IRMh2gIqDeVEmbMx
ATvGl3afe6WxC3K7xnHrrH7Mc4FpzyndgqC/lylXBIN0/qYclPTEmWWpH7M1b8Q3wUw1C6MvHaus
h6HGe/TFsrnFfuGcVHN6OqsXc5WNOyWyfaVIDnYMIjhryC4HRDxODKSlXkx//mFRYt/tzKFIYuxK
Gv+Jye+EO6dTVPMWZ8P263ldmK184EorPcn8BL+3Yrxp09H9AfcDO8vjj1/qw2ydAaScpWYZxIee
2EgJhaxt/1ISs/jhtQnxjOONLMw4e7bUtJoWGUVqxQc3DNIaM6oSG2z8Qrqn854/WzSg/0jcTPLi
gDgMrFCSx+aTFranMGpL72i2YOh5RWmz1WXYZfP/tlLvMxyNO7BA17QMPPisXsxVEdroqmpUDMUB
hC5+FtjXp+WhTmxxak9Z6MecmNMrBI7VEYRoVVk4kwVZZhnVOhngZIJ35tVhSX5eV6Zf8GFm4IRB
Vt3KvT11wtGvuojch8EQw4kcwVI/ZlOioj4f9naIpaURZk8JiNKpPsOOv6imPqrnjdm5VkEGXuOV
hebshTYmP62Gel2cuzNzPPP5szHrephXBIAlDo6FPVIRGkS0jIEA0JmfYDZojbyTrTEY7p4orJqu
uAPEuHuEvnMqrb4wqedpdUWLqJMI8hb+r0/5f+8WWrMJcGw9la5camB29NZ1GGFu6qHTUkp4qaUR
/LAtNfl21hA1Z1tQG0R4uFjYy0WywhIsBMqArVuIVeD6vAZmx26lSNNWjBhbJ0MJJ1ftu+KbQI12
Xom0mGfHvdRSzd7OukMIW/xXEvvtV26E3ZummPb78S4sTLQ5fyaEX+BkiU5hfFnkT0CYxVdVNOEd
9hunWEpLH3m2/0SWjvNQFww4j+MyithV4tGt4Xt+f7wLS8+fbT1Rb3RVh6ThIDV1hBbfDPVhCIR/
Kmq29Ipm09gnAdarY2XvM8LDBlZMro4tomJ6dbvL8rAHWH9eR2bzmVNxROIv6g8Gxql3wBgmR4nK
h0l81vPneVFXUCRR101/6BMb6jAJ1zslsPEVOu/xs8kckLfI7DHrD53I+nBlxITyL1zFD/bnPX82
nfUK4zwhQwOEuardY8oLYzi38Zc68/fPZnPowjQZXVc/uFaGhYkeImbDQcPXT1XJTj/0kxvuXJwh
kBJicVal913fZvJWxomp5BtpDT3GuaXZxuW9kNQtddu4jMvhVL+Wmp3mzYedmnr2/8fZlTU3qnPb
X0QVgxDwCrYzOJ043Z0ezouqRxCSQCAEgl9/l/spHzfEVX48XXWsoGFra+81BERnCspYkNzc02ac
9milhQUxBlWvOuo/S1+qw/uLtHFY1uCLeIkgsFEbAp9g1AbyuBbdH5jCylMDv+YLJPqtMcL//SBk
M13NmxpOy5wpWIXDWIkXoYE8/EvNKlS03/+UjbiyRjNDgth2M6kWuLRIFJJVBBTWjefFzXWak6AN
/e93+GGjfcl6/x4YXOHlpetAm+ZylHJ31RessYUMlOza94foXkQ98n8w8+HVVIawi7i9boDVkY8A
dNKouMOgCRJaOvfh+PrSA8t+STfm/DtvnJh1tz4buE4AgAlPGTzzYNinJtIs0yFDqwfuB7QNqcdg
PmYr3d6OrubV05x69UW9tI2Ntm7bp2pyQ0uBCjOR9v5UKQ84WswVeYyiwUsubLOtQc7//up40oRz
AMbORilx2T4BuwSVEr+J9GGAOsqv99dpa4xVCFCD8+J0MO1TGs0J/RQp1LjSIjWqau/mqUpgc/z+
QBtnJlrd9UEmpwGeAeAmpFqV+6yEUR7s5yDhed3vr45+kCQsbAcvOi1Odu1TNbta3+sQrJ4L8evt
TgiAJavbvp8VDJIWmd1D5s72fiGTUXlfW0KhRp/3ql6a/Qx/RndoXMrdQ+plEAACW1NIoXd4c5FL
ILCtNVtFB4iSydH5Mbk3VFdw6ITrq3cTNYynB59HQlx3hNf9d9EmXVbLMAGcnRl4b9GOfoRUTvPl
qgVb99lLrWtRwT7zflqiCfZok2p7dKW79s/7v78xS+v2OqJOmA0B7oKgZmYP4TtQ+JWM3M1iZnmJ
Mruxq9fNdatlD0kpkt4vMA+U962z9bfRSFGd3v+Ird8/f9yrEFAJm3a065HZGFd/atMhg8NFE6RX
PrPW7XKm8PBRLUvgkMClgS9hBrskUIpLurvuA1bHfnIWYgqdn5xKr/Whj1mnpdxX1iQXjv3WKq+O
vXYTNQp8iBOUatvPIYEFchGEXgqHkRLc7wvBayNRWutrTUDEd1MYZCdhGxqAQQ47oEWkZ5Ppsont
YWqivfRa9vO6SVsd8LDyo2oRGTS2eij2QaC7EsGdM2i27N8fYGPW1k1yM00lG0ST3nuO44mtbPAX
loCAIQ8SpZsLk3bOjt+4ooNVCtDAjcWDbmh2inyJlYDF90M3ZwY5Ze/fwGVqvq5b8v964NobYfs2
pacR2sJwSGxV7N342cz5hT28sfrrFnjpsYpDi746LWMLp4aaMH8Zig5iptM3SKOVPXzcIORv4HOg
l1JcWb9et7vRDdHILytxbFVVCThFztXjaGh5SUxzI7YE539/FVtS4Y3ofbX1sVnacrgxyRKP/yHz
REvr/V22tQFWZ38MTMThsWG/QbJF76Ym/CzqOvm9sDq6q+DyeOl0bu3mVQyIKGppgfWXe4hVmBaI
jxk+M9mSQIDcT8LP133M6vZnUzPHi4bR5MSCspc7WZK+e0yR/6PhOY9xm+5lBS2ZC62wrcVZhQAI
DPdA97TxR5ihJ0e/1kCTSzW29YXDuTFna60TpWZFvZaw+zbxIXsjgO79UQ0zrwsrSX1pZTZ2gL8K
AWXTZ5BmPzuVRgnJLcCn9Qcwq/z+noOO1d6yEdJT76/PxoStlUsCCT1iZ4P6WDc4nAQirkcv5P23
6379/IGvzgpRqP36syeOzGZM5DYFvbmIaD1fuoi3Zuq8Tq8GSDugpeVAyUeuZtgcda6lEFWNofsS
wjcRPshT09jd+x+zNdZ5Cl+NdVavUjW47SfVuuQTk/CJuW1pHAyfWUz6UMDMgil76aW2NdoqCoQi
YwEIxTFs0aLqpZwov40jMsAkj1c7GK5n1739/VUUEBn6regtxb+nHg3eLy0crc9mY7Bkp9+AeSbD
lagQfxUJYNsyiBTeuPf9BI2WXIQ8hq35kChQCYihl07oGcXyxvXpryIA7P4CSLHOyW+0xLMbWFOx
fT2Ayp27iQx/MlgJ5z4k7r4PsEqGtbUZLhTT3owMUB45/z2vdsc4BpBiH6x4pNjr4+d0Bgnqe+t7
dDwu0NW/VCH/V2r4f9+HcVaxQRqg76qmrF9CDqxDkA+jH2dPyouz+SmOYst+QZ6i4bd15km666sK
zqLQZxBxtOOo7Mo9MyUN4G7mQr+YWC9nmK/Bi+2GZn1sbsKpE5TewBvMeDRvgqnxD1WswWerlQvm
PfHHAI3ILLNwGIZTRdVP920PFipcmNC9ugWwuPbvuIc/btfC+nS41zVH/2SCKdT8iah4PPsDac9+
UlkLO+IcljQjByBrTni9RzIVQkqxqni7twBpw0xVBzW3f94/wec5emPu0tUWjC2dkb4RcQ9VlemL
Ue2fzgFFDE/zwfxkS/IrlLM5VXPHrtwU59To1abwBYh3bdabx6ZVHoQzgfWZuCv8TlP+2QTChb/e
/7I3owV2xfnfXw3kwO0t1WiWWwXt5yXnQcuip8qN0Oa6UWQhcDNcBlCGL7XA37w2MN4q7lbx7MAO
r+VRB1PwWWJ/fBnmRvx9/2u2fn0VaXXfjS2AkOIYo3JsdlnC7Fg0vY0ukKq3ZmsVW6EqqyBkLPgf
ZtB1uBvAN9JwRCaZ+eUsUEufgXtKxq/XfcwqwC7cUfj6Mnk0jVC/tHRLUsyd0T/f//m36ytYitWm
hkQDn5UP+3DIJxgkb8BFBhHkrUmH15Zagii5ScD98XZwkoQn9CK95kfTRCR40ixy16gW4Y9YRd2y
cRFYaH13FF1FzN4YnpRHsFfglPj+Z24d3VV4pekAk58+7YDqjEK8tUfkk5/PLsXwlK28xAz0kIEd
GZ1E0oh2uJU+tcuFKd7Yjms841DjkUyayLvru7nMPni2XtDogbrypT7V1setwoSY+SzAVs9uozid
imhmR1eXYixGHbN8GiRuS5qIz/2S8evWK13Fi3CAywp6rMktAdL0ZziNnO77AE4Ut+8v19aUreID
7nrwh8a4vMcNE0+7BlxgtN66Cb5t1w2wChGwylCwIR26Y8dGlz7F6ZK4JxBfdHMhdG99wSpGwIAQ
JgNB3B9tHEOPHISohD2mzKvDH+9/wdtgQsiIrQKDp4IlC+NI3KNj1MEW3o0WuiRAg97BZGz56FWZ
u4WYv4nzJozEnmVdKfOgt+wJfqF+V0SwEr8ynqer82tK1BWZYeFtCU4NUF+Ede2uRZn78P7Hbszm
GuIHQiQWCMYmR2VNr7+g7NyIY8DMdEncaGuA89F6dQEGZPKnRM3DMQsXNE7akU6HKITy83X7LVkd
UZMiLQYhzt3CubmHCKjoUcquTVVdOJAbV9Iadecr7kEqfhyOlEBbDkwm2t2EOiawauzdIYmgbXXd
SqxO5ijsAscxCAjBDyKIDAy0haVNkYKYZ0/XDbE6m0ONFHFGTDlKaBDsLHK+XWv8a8pWkMdbn0tP
wEqmhg96BykUCKFk9fQLnkXphdRgax+tDqXzosqiHjHCW17CnX7EPirSMRgvHbTzffVGCroWqJI1
NIcG+GP/6cSgnpcFYlXPIXAubRFYHLcfQsnMe8Bt59QTOnSKPDq8LKZv76/Mebe+NfrqmJMOrnJl
xt0tPLFkWB8YCdIvaSgjNCqS3mJXaDzLBp5zlkHN5v1BzzvrjUHXIkwxg7ERjg+79/XQ9N9hWQUR
IPA86wyWyzNy0j/XjbMKAXUcskX3UXCEyVT0sa0X/8VP5PCxhg3Al/eH2Ngda7ghlxA3U4vqjxma
8fpnuoAz/iBL+Cnt3h9ga65W93IbMyshc+GOEfxhwf2A0uBtVUdBUIA3VF+4nMPzZn5rRVYxABW5
dq7NsBzZHIjW5DEYc1OQd2NUL99NU/nhSwUlkeEDT2nXfR01dHJAVU3xWu5uFBhv9JiZxu/LojJD
4OAGD9+TM3l2mMCZQQ1Okq/ehKs/uh2hm6ebA3pi4RAXomynNt41ycj9JlcisPGdLKdyTPfvz99W
NkxXsQckaa1bLodjmMrlb1npoHX7OKhnew8btn7KAxI1MXxkGenvyhCyJQd1FhJXBbGgZV1iw25t
lFWUAiwLBgk86o6qgxgtOuoCdHg1qOtEZ/1sDbVMHRT1K3+cj4EaEAbbsrO/fCezFtJQYX+JBrO1
HddviwRu3NSNyzHu+1HnMazNvzUshnGrQCi5qgaJb1lFJdk3HFa2ujqOxowcySJbIIkwthByfH9X
bKzGGnYJ7yGVwHOsOzIUI9ktrbt4+a833JoLJ2pjntYiRi7wdcUH3xw1xD1QfKyE5POHxae03I8y
CMdrqFvQt1xlIXPDfUg6YHdnJetVDqmXEE63Q9f/vm6iVuGHJJ6G24cIsN7t/M0tsaryqnGXnH22
1mEVd0q/zGSq/OHIlrQc7lQ7TvoIprVPLyz01jqcB36VBVYJ801HUCfokiD7TFEUbvNh8ezz1Ef8
wh1wnos3gudaqwaUPAbq91j9bKQK+U5M3UCeRBfp+Ka2ddsU0L5Ql97VWx+0SkdakaQWFYP5CAer
s4oSzCt1PkxSfUTlWdgLN/TWuqyOuQk6TRbTtA9TWlbBDe5kfExGAvFy3bZaHXAK4hiLy9EHxbbD
s7bPwN5XITr/F5Z9Y0nWOMyJd1SppByfHPQlgu9S1lzuHP4h/ZNyTtQnC9eR4ev7H7ORwa3N9KSQ
UE/gYXjjJTAbRg87rF6El/UPKjm7gASgzXxcVCWf5iolCM8VPbw/8MZeWKvYpJDn65d0cselSoIT
KhHxAn0FO97wEeI8F7bC1iDnKX51gnr4spGUlj5aT57/xYcEiYJcTmDugXQTV8bjNW6TDQbijJNP
jkvbaw6r7qjPIGYl+JXVgbVi1hRXoFMsZXwcdQDlVwlb27rwlAouqUNsJNJrVGYyxfC8rzjW1x/b
fWRqGxXwLMv2IUMjqGTh8Lz0bXghLG8tyioKTBTHxnA/AGFARH+ACi7bnFqdfGTWpdOFld8IAmt0
pgo0Hxhcdx+CKeo/0U70cU6WxF4Skdr6iFUQgOPvIFTmmQetUilzYxtbaO2VP5KkGvbvH5Fzqv9G
bF7jM9UEl2ToBw4PEKac9IOeUzWIgtqIph/Sua3cYxI7VlfFHHXS/7aMqd+WN++P/Q/X8Nbgq/dH
OsNLbjmrqyDN/GKYTv5oSarcygaOR2HQ+j+5DNDubif6ULseylNTL+qvzrGA5k7y6M6vkxgJnJ+q
Gx2qhe/oEKlLWgsbcWsN/axU6me2AWYpYVnfPhN/YfAcGaiZ0iAvIw2RO3jsBRCNKXrQVmW3A9WD
E1tEUW2aS7tsYxesEaClRi6mNFTRlrEmTV6hiPWYxhnen673yKf3l2JrkPO/vwpiKSj86E5AsrZL
QUgmeQICaB3lIIuHk8trvxnTS1fnVhVv7TFJaOzcsJD0YQxhAW52yRSMdbKDOdtM+I452MWEeVCW
E7mJucFj5zGLeINnktRDCEUIOi8yzXuQjEb/AKAC45fs0LdmIfrfWaiHCQI/phofaAkjxbpAY9TP
7ijxbEtzz6qOXSjJbA20Ck/xkkEXDjHqIQnJWObYZO1PUEj4DwHTzSsvpjWMNGlSa5q56x8SatJf
Bl7e/FBFgfreJz27TocwW9veicS2Frp9y0NLgCPKI4eLUKTNRUDcRoxdY0MXnWgvquPlT62lQqZY
694cRJakzf79nb81wCoGUQVxKegWTQ8Wonrpo1+ykoR5lcWCJLv3h9hY7TVAFNYzDPUrOj1wfbZ7
miQxv2PGYpezsbmOOwLnhVUekuCVLsMorf5Gtmb2qee84T/7IBovaTBsfcb531/FCArEGWQIoO+Z
c79DvwySdct4C4U6dzcsztALbYStYc4L9WoYoLfDWkJdAXSwfkjxMgT/KOvzKoBNFiQBIFM0lRcW
ZusCWnvgVZBjhsplJD4wJCG+/KKDYLTdrQfZ0GxHbQrQ6r6LpipD6WUYoShSlCJlf6gbZv8LNFP8
6ZHpZhz+MgJK1kH2I9jZeWtEQHiRpmliHiNVlhehGltzs4ob8HDLDJRXkvsyni2tCii6RgEcnWso
+42oSLuOXMUcxXZavXAWKHR3oXD0Ia1BQC+sgVTC4zjT8tI6bx28VXajMim9mHTeyTOW3Pa6VxVM
M4RS+6tO3Rp6mho7AD43M6BnurI+jUpX1amHxdGQ5VOJiZouvKU2FmUNPy2NUcAa9/0DbRggeoEb
4hOswzjEi101XTgVG7O1xp5OYaklQAwYJClLjm3Yl+muMry/2FHdyHbW4NNpjsuGZap/dnOXEv/r
GGkA58ql1kztg6bsxltWhk37o5nqtLsB2xpa5bsWegH1mBtillLvfVGyLocIGw0h2+fPlusHTM3M
q1zjZQQpIo/Duv2rR4RPoePUzMBsPcx0CtMUyZMXlfwhkNxv9a6f62y6s4nwICXn2TK1TVEGekFS
wnq62BxF+BD+Wo3WkICHraQaWVSkEHpzAm0mND32IYymkhb+D0E5kjxEgyC+j1wX1x/ooCn+UI+L
fvqPZ3AVvA9Z1yV74IYrD80wBpRVVUyy5M2DGOIZcqBTCdHkNlfnVOm+pr3zCpNyxETk/Jzwz6WE
MYy90SSUxN6ksm19ezMDWNDfktD43n3mMm/+Dj2CZn7IuDGnNp3wOi2Ss1H0b+v6GQqrEB7N4t/V
OHbukUZAoPSF3w6AL+aRcShg5g5qJfLFNgFLscFI05iHlvK4um1HFVa3Y9IH6ENwRtPAFYz5Eb3v
YU3aQIp+ROYqc7AGYrpAP6dn+hd8bSpqCnBX7YwmGjVxppsCgKROffcUBXKusKR1td1ReISVJsda
egqyKcCX/KIGcGWT83k0VXznm9rL+CeIO0l2CRAN6WBE/TeeCGtgZ8azGMyHNniQdFLRz7MUDKCq
RKV4ygdMlqOXg4qskjlfqlFHqF6Q1NsjP27m/8DTSvGc6CuU6iu4+ZHO7tExXODjB+kqDp1Vhz2U
/BdFkCb4EsICjXwdUpmmOYNeS4RNhb0PN0iNzIADwAWCASxMBB/dj67XOoLJ7zQE4RfQAhZ3b3Vc
qx+zT0Hy3s1RXGl2A92G2PEcrHtA63dDQGCym2udJLPaOfiqdECddEvJvbw2/gj/efDI1LeBI9s2
ecbiqBf73pMTnfcRgzs8u1VqMTzKXWCgRrpLLQO5tZgdVGvhRhAtsKQDuy5qpr84xbX71BOrfAlw
4my66TY0Pe9hMlMzVz1K4zcwrhN4RBB/N6t/z0svLIP6uZ+jkfyuPSj0VfmMDhhVHybJwrP0KIod
cZjXHQRPSOFh7VHBmQQVFrS+LIDZeZFNFf6HXVvF9fyjjLJlae8mJbmbC1b7QDlgRsN2+lyXA+1U
Af8uOPnsUqfaRN4ZA7IDu3O0Ah9/Bwgk3Kr2k22wxQ5saXl1Nh0vWXOvXFjWH2nn/OxBBSj1JI+y
g9ZrVERTjy5qEcYejt15dyr60naMiumgBBRoH1jld/YFak49jmMZLHFclKGBMzP4+Z0fqlxRRHQ0
3PA1ZXAIKrjywMvKJj3MOHvH0eLc16lYli8qxfvfFbSSSTDte3RI7HQY8Dwv/0Dzb5j8XdpPRj8s
/pK0YaEVicDhCJfG/8NgwNl8CnUVJ6cuyxwClRYU0gm3orOEjHnfZS78SokfiBOkOhsRYwt6oBgW
8OarUn9fGYubZxcOARiobKhgPJCXPfVJVeUdvNQN2wceNPXQZoLNYxaDChe7rNqDSS75hD8GNf7o
2zWXbbpGt+G5a6PGt+OpcdTYIoS1lM1lnZnfzo7ThY7/23dgunYYzdDGRgl3CU5M6sntbNePiFVi
6G6v+YgsOF/wrzLPTEEPrQTH84TyaIKl6f2XsCy9h7mcLwGjNqpgayoE+AOhD81/evJURE8SEXBH
fWVfOtmQA0tj9TvzWXhhvrYSk9VzFhYDDXxjMnEEY4/0BwXRRA/4tjkNfvIMW+O6Kuu/d/6raQvd
FNVTLHxwlsrmc0B74249mZBgypOYLPLX+6tzfpC9cRMEq4R0XAChBCkleSaDsMNnHcEUYT+n9Yhb
D3dvDT3ZRWUkPfSaStHvdQnMRn9lMrlKVjsLVwiYb5XPGYH0PX9cIi+cVc7peN7e9UAh/vr+Z769
ybM1X8JFc+/PzTI/D1lSh3eRhLzHAkVPEZhLiIqNfbFmMGRotQWhmeIT0AW+ydtB+nvShuZLD/O0
686Sv3qNTmRqVWLG+DSyjKe/I0IooNcowHti7wSwU5c4Blsfc/73V7tvDixLXULkM65yjxy4iEIJ
RCeopHcKdrUX2ogb59Y/r9arUYSDL5DukhBNBMlQK02S30CgkBdadeSwIFXFNIZOXJAe2iqRrQ1S
oQxtUeev/KcsTbz7NITeEAKTDwbuEn9nWVuPBYqQqt31JtaiGNpAQ5uyVU9w8tTfrEH4vRBDtj58
9eIcgf73y7aLTnPTBf9xGCMdAFpQewgYytPcjuF9rHE1X7f3V0fc4qqWyB3mr6UMXJqHkPEUuM5L
+vf939/aK6tTLLPOweeINc9nov5nDwVnIFTLZqKFDUO/u4Yf4qdrXgODvXpUS2pPVOHVsgMOIPg5
e3as9ryHytOF5sP5IP3/cAghvv/dkbjQxxjSE+OJhgRE+mluxrtqnuMXl2o0VOqkuorwju85b41X
ez9R1JWJC91X33nEAlgroep9Lg5cZW6MAVaxYmQu6iGjsJzapEqqXQNPNdAqQrxMLszV2zE1zVYX
YS0SaZpsjE5dvyTTrsbkDTc2FPEl14O3N1a6tj1FrSH2IvgInQiwSF9gdair3DBiX0B1DS+I3L59
/6Vr1HqiQi1tIOaTzCj/i/wUpmZVMgKABvjHQwX5yq+AuGSPNurCC0F8Iw6la5A6lJ7HDkL09Ynz
mLofUSLmocyjxoPxQg4IIQBN+yz22XwXTSMKtDkcUGv7Mid+bY4wleBEFhXzWPwJqVv/8v4p3ljN
tRov/DmgIj62wcnr8ewOAJGIiixUqD6///sbJ2sNXqecRRop33xikAZ7LsdOZEU5W/huq270nqDV
jwrS+0NtfcrqaKGO4vFprtWpQ2EVAskE5X+UQ+b4ErprY2OuUeumYT1fhCGnuI6TDF0VjqpB49e2
2ZOKEnlz3Xech38VIiBB5qRZYv9ka2s+g0JFv4Mme12BLV3L8lIGmfGsQdhugR8Zz5WLbIC6QhbZ
6QOUMZOLtk3/csk3gmq6ChT+IMwyQy7vtDBQmrI9wHFVCGGkc477B8xsBcyfjIgM5E5HHfqBt9Di
dbw+jHPpDT8SCuQkKiZRgGb6hS3y7/Xx1t8U/u/cIiT6wB7y+tGi0l6JB93MqIO7OhbjbhzBOUv2
PQw6kynnHPq7d6VBZ2k+Il2dYKIEBqYen7qplTrc81Eg7c+JFbayBfpwgqqCt4K3lzb01n5b3eCk
9tMxdm331URtVOa0L/XXyKPxr9kr9YWUZGuM1S2e1VSblJryg9aQXilzHUR99CP2hmV5SVsXhBey
sI3DuUbgT0uiSBwu/NHF0LwvdDyX4U1sS1Dk3z81G4FmrbMbpFGvQmvZR79FH/QO9Es/TnJUNT0j
d7ZxA/B9TYYOzgWk9tZ4q2gTWo+1HYqQH8ZQdDACCfspnpICFnHVJIsy7uf+v7ASZ4vK9z9wY6XI
auuaGiVLWHKon3MmBCCQoE+Z+adocY5OJha0ubBS/3pcb5yR9RM0AC6xi4WBJK4oiRS/5mRBRfo4
xkZnTwGkLSJvHw0pQOn3YQIhlbtIl9QbYLNOk3bcJSWcqstcuaaNn1qoVdX9A3Q5AR28laCPL/Xf
Go6c47BbBBeNyWHK4y0fp3boNTRB/bbvkxuAPxb3TGXa2Paky6x0801mvVLaohf4768CYusd/RbH
Jom7/fsTvLGi6zfxRLwYIv6NRomRnaXDURSHuwuUW2Y0lvWedDoTQVFXabvoC6F+Iw35ByN+FeoN
lLuGKrIo5aOG0PjyhnTDlMBk0GFnqT1EviAxCgbQTB+h+2GGJ+nqMLskJPevqfLGSq+fx4CGNHAc
MvMHsGYt/2aGczfi++JD5rT/5IVKkEMXo3eVPHekplnIc8Nb3d0kcHNPUB8Lx4a4DxPsWVl1j6o8
dBsLFBSc4TsXV4wmY64SYLhtIT2/T9oHXDNxL06JN0+1ukS53nLdXpe1R0uy9jxvZZ6CRDBNXziM
pSq2S5do5t8VgS5LmqO/2uHvQg9cyeWxnX2UV++gD9E35cG0zdI0t3oaDV8+RsAJBfyhTHTmm51B
Ysar295ADO0nMreQBLuGxLCyf0QFkgB/l4MIXbrmi0HXJh4vbMaQbFlOrCsLMCZtPZh3WJ2X6H6E
QsDgvqhhJSzD6VOEQr3GZ82+7kSyC+GJy0Od18sCN90bEjTgbdxA6X1s/VzHE3E3CY/H3tuRTCex
rnNohcVzvcdrIZqCu3OLZJwKDsQt6Xejb4MxyNu2Lqu2YLzt5R7oFT4dZRYp4KJ5l8butq5KVAwK
QzLYLxVwtrNzf5inwdmfJA2WDn0n1jLu54lNY9bnA/D+Foajck5NUsATMSDBnRzizAcV3Dt7wVsu
rHkOoGKeBPdVH1RjlE8qHuKpwCKkQ5UPDcyHbkYVG/adJDQsSTFlwRR+d2AQoZcXx3Zk+xLlWDfv
UEKGU6RWIoVYBl1a2eNsox2l+G3UYG+o3EB0coYQTObPDl0Ez9VpfVtOiywLePvW2V9XmclfDpHr
E3FQyVT3+9YDnUQXRtEoUfsIO33GO97ymAHXklVVbQ4xuHXuqasCgP4/KHhE+N2HwaETNN/TWLYE
wKcWb+QjIAZN+9/oULd+QmMYwPBcoWWFyj0JS3uSfp0295HnkhTOIC0aQ8FdCPK69+zoCFW+HQZo
giCfg2SU87OclkEHd1DumNNfs88QWwo+ekP5hcD5EXm9J0fw31tw+CGqyFpezl9DVUHle9eCFaM/
ZZ2XlndRnID6c2tqgFBY7pZqjtEzHOrpB5tRB6zzqKWwG8HswuOBFMIFafXBK8O5KlGhp8l8QuND
gPJdKryrgmKCDV/ygBaElUebAQj/BUAaxWURS3/gt6Tya/QHUsLmmOSDa2wK4n/TJS+SAkb10JrB
anqAbHfQ7Qd4fLWqiIATdbtpyIJSFDBeMPidNsCrhe3GmQHihbaEmIaizYSmXp7JCB2FBZg7oWCU
OtlwvENzQSzoMlRhU+co+fjpXrTEhj+JkUzeeonm5X81+qHZZ9bV5+czERCmfALZBJ4KXhYlSZDT
uk1hbZuaVnwkKlPjEwuwsh/TWLvkB4LCBBWDEpQW9msEt5b1h2UY8R4CiBpQd3RaLcGFKvJoqNL4
2XUz9+cb3JGcwLHTzX1T3xhl4OCJu8jQJb2rfZsl5Jixyqt/WDXPjbt1WStUdwfX2czfjbBvkQTN
2NgDkbPqQU8rl9iU5pficQf0dlp1fDzAeAZvmZ1K5OLlFUwgF50rCy1TCPFoo1P0okOP8w9uCLWf
7aPgXxdIBYn26a6zS9odLTJd2R8kREjr5wkcMj/ayWj0UtBtQIgO+nwcIBT3JYPIBiwhqMKxHw4x
qD6wipVnzDe4PHBnsbBfP9vL5hy0M0j0wHEs1Yc5RFbRFFPC+HRAuECTu6jPABMvp4toZpg7ImQl
ezPVsA/J+bRky4dBtn77aETYYJemGZv6z4JIwiDzAGeu8kSUg0Cr5rC77Hd+TQhPczqjsf2o6xI+
zblC4y6soSntk/nFM2xE9sZKY+cb7cpIfBr6AWZ6kHWJAeIU3mybFwKQ53ygkZvsvraInmExepaX
Q5E4MJo/B7ORELBsINw05PWAQ6wPoYU8zO+kmkRZ4Q+IEovgqM8OL12hqHbR33LwbTcWpezCJB8G
2CHaHErRMZrgGp7lZqfDigB7DetVtDjuS0xTWixBik7jMIMw9Z3GJaQE8iaabNcVdeTkcgLrTie0
mNHIgLtTmNRBfy8YARInV2UIa9oi6Ezk34Lh7qE4X4Wke4oh1CGBJZFh2fzWDpz6mwwKl4BNd1Tb
us+ZD0bqR5xQ1i95U810gF/7BE2Dr+j+y+RxQltS39Xg243otydB7H8z8Nfmz2GtvCRGGtuQZlc2
idc/ZxztachTtBabbOaxxnZd5k78khooqRfwG0TLUPeGJuxvCslY6Em0/0fReS1JakNh+ImoAol4
Cx0n76Td2Rtqk8lZCKSn99c3rnLZXs90g3TOH+NJ9L9qDFXldOJ8xawetqPsL4iuhXdwq7aLPqY5
D8wpcIlkOc2qHHo6WHPaMugGrea5So7UsavywkXn+U9NNERVfHakm8c/LVWRHXQ1JR7OLyUAwt1z
uA1x3d9atKIyT5GKuW7JV88FekpoVfH+LDZecOEUmpE95cAijTPH6LZaKnbo4b10sSaM4T5QZdg8
NuROy+/aBBQ8H0Hf+aoQgPgTDCWljFuBDDCCOr4PnVma+3Flhv7Ol7oO/wa3MtzLsemmRzmOWwWX
ydb6OTqlzs1xAMnfrnYIk7E9YDVr1PkWBuK5qRs53Gzs2kXwowrHYnvQCNH8b3U9+MkbY64c21Qi
ayypjvVDCQLKqQ5Gmu560tuUjnJtyntnGIL+4g68TG80dFTmQ6mlWYjKQLXdzAd66GkHSYNQlXWd
VbSXBuIQiHgmParbyM0/evGt+ofnu47aInW0sBFyfHyAV7t2jjxGJBovH0Wx11iEN0ziN143UH7x
wR0q5id6oDl4Ur5cTHx3eW+DzTv5eSjC84RHN7izwzA40QH0pP1m0f62aY+BZklFuWoGkRya4bOH
2W4WBgJMhBTPWdMH8qiCzqnGlCuCvf6gfTOX0WlYMcIn905wc833ql15WLumtVUEdRB5/d9K5Kv6
5GZRVXv0bn/6/WC9rv7tFHWb12ktu25qT30j1FqdbTN2vJtCDl6UnCrryujVNrPko9iqoG3+KwbY
gDvjr7SwOiSRKAjaNkFbd+i6tRFfHo81z7s/L/N6r7xpJtNwb7mdj9HEff93r6zjfxt1fFN4120S
BFdv0mT6HMKOzutjT4tkco+utfLf2ylwpn8mCtb6ompaesNTp5za/0iCZZ3O255QEyXaxhQPK19L
fwo5p5evaQym4kXbFQtKGhU1wnYQsdA3tFPIcpgfqRuIl3vetv+2ZXaCl9xD6zSdrB809e9+8cwD
JlazXcJt9orjoMZCPC5o0s3RC2gWv6+ITxynzOSyG9TBrGZZTx2yIG/8lvMW8UCsfMfjU+IjErcX
lQeL6VNJ4K6HSikyTgvbkyMveYVt8RFasqL6y1fnFfX0Y17R4eljXHqmzVOaF/qhzWTZ5d5foffO
C48YaQgpT6feYEjN3M3oIiRBzEFdcKRvVA70bnpLgnxnF9Hwb2w4hsJzXTdUW91ju7R6zETjEEh0
7HwNVfhIzGFrinOf7H7x2JZlwLAxcodpm5KDWNvp7HlLuYvL7M3amZ79NTbhdEDfMdAUVI+7Yz4b
A1n/i75aNKSHFQo62rJtNk44Hrslr0GVV293t5LXjOOZ7bLwg74eM98lHZbrlL/KfzDnfr3ebUns
24fdOpH7bn01U77F4CuW15p4JLW91h73cpkFcRcny8Upc8/9LHc7rQQcMmy0x3VqNuld86VJvOFY
xYMgzAOpWOfY02ZoXvm7uSDdQ4ZHbW/VG92wXqEuPvdunaNCM4NrXxS7Gd1CsWopsnlNJp9IihMo
eKdn5nfpuXerU08C8VrbuUt8IXBqQK8OdMnjWtVmP+hFVpi7bOH2K7OaLgM/P3b81u330opZ/vT2
QSmZ+tMweBQvhcLd0hWWczPHvFOzF6WJrab9Y6j7Trh3ZB70XXVSfthLSZYU+w9sylhq1aZbbQJZ
ZOuq/SQ8xiGhyGOmIhMHpEiPWqFAOfhxJwnlrOPNjXHUb5bwqTRYelqID5vb9RplTNIv0py62nec
PrX5LFRxXcE/+jTqxq0jwqaWtVwOypiqsNk2cv0eCPrb+/Hc5gxtIm1oZcLRyLTWLsUDTZIGlAB1
1jp/mdqCaHJatw32U5mCVzZ4kgy763bJqdMMfxYSI+RTLMDiA/RbbhsnKdsv7s4frJFrUL5zvAlm
Q3deI/2NBHVStg7DEPmqfa54b0OWrFa0TnQdFooLwyMBjm6wftWJ1vnJmelj/NyRxfl3Zd0n27cw
at39GE8Fk39a+r4XgSUVdhwnxr8Q18I54MbJf46hZ+mm3PNyJAGMBAIE+OjMqEq2b8m8jjo85Mjr
2uYyLGvnoS7zmDYqMPnaEb8n1YbFH4cJOvxFv3LjuBljCSH2kyVhssIivuvyBdlbGVwIHG6TD7Zm
npS0zoNtepqWYPLfmWS65MxvzxGUDT6PMGd1Ue4BxSl14Wx3oVN422HFGVUf1JgoI/8tZOYy3FdN
WaqTtMMkXoK1HIr4CSCSr/l+1GJc5lcaiLxBpFPYIvbJikVPonvEProglHa9eKoydx17rzqMCbWR
w6OlHtf5b1xdY46Bs83uwQ+tWKZ0RpZn3fOmcz186ziJVt7yMSTq5kAQ0yzDDBOQHy0Z2Izfsm+u
PsYa1ib7LOdFr9+nIGr48NdlCTaZrUxj0XemoGblXglt6wen3BFTfzeIsVofYuhqil97q8uHRcT0
QqQrj0TkXnr6sj3ep7FDqWIdKXFSb1E1Tn+HINnnx9HfbykTCTVDZqIFY1f5v3ZNdjJlMF1TjOGb
VobeI3jMbP7wiKJwRbQXc3OFJu8Jb0SLOrVHMcVIozLgqiE2h9GlAOku4gjT6lg0LiMsXe/lTppQ
F/ZDiS4rohf6Mno2tnWG2sSOv4vRRMtJ9HbST0APG9VlcomZvlmEGI+y0J29ZX+Yt7I2VcbdUXTB
c+3KrZ/eN2yjgZeZhYzf5pl7vqCqgOl7CPvj6nlB5N4RiN0768mjJc0P0ibWhHY6qR6MBTlqk1KX
SWoCHbdLtofdatg+6fuR1VltcSmTo2NBsZvDKuAemahnUmTkZZ3J3KwzfifwGiSlQ2D+Jp7Kk+aD
0gFnJKezaXNfimcOpSKvHxNR7v6QFjV7zz11ar7I06rcOzRugzKjJw5WdHv0Nrg1LaIVzn3nL51o
MQfZKqCGjrrupH0fEDuGgABi4y1Ng9X19zbb50EnT0D4Tk6ldzf52/2GZHD7cmbPfga9D3TpFFyd
CIqZItdztTiDfDWIA1ZQgSVOcD30XuJ+TQKRzFfgmvC2dzpVv2WNCiVOz8Io208P05DX4yuNq4G6
ahWF86eIHAJdXxYmRvXl1UK3rJ15v9jxEEccQccen1HXniuhLND06ozIee0Ki2NRlYSwgod5DEgL
ywZPscZu7DTufiDU3PbyjkBi4if1EmGbyKoqXMWlX0XuX3fCjqa7YpuFYGWbVa2aszJ5NLV37UJ0
/fQSGkdHb1Udo0CbKdNleNZrlE9fwTrsvkmpD/YiPws4NJenuOl2vR5iyat4ctwpML9lP3GVZoPy
VMHaWo+rf9h9wuj2wzJz5oHj1e6eM3lSWKdPEXYK8K5ROMb8iyOeOpHZmXY7OqkE3cLM0wld1NHF
jh6C79RaasR/l+zvoeFp9NzIO0jPiS0LxpzDsV2DpPD7/Kj11g49ywAvjQKQ73PeW4FOq3CPJvS3
8JpHkUIXNNqZuMRU2Drquwv5ILIM0m2vy/HLLceIk4i3bQ5+b8huWnNLkgYu3FO4ddE9UN9YO8XP
1UuGvr4WXTO19tdW55SdfSZDCAF6cauxkDpLuA846cKom6Q6YdyVSXmm2TcmkwodV0Gqh643kbKN
O88I0pfWO09FoJfPqiDye8mGtm2j4ZCYqPfvTLxthjr6UAS/HNHkmtlI6vG+G6te/4h5T+x5p21o
6FLMcq2w/Hce9YNN0ZbzcmBjWfe3RJK8+wUOqzuy0Tw/nsmv3Vq9Hh3a/vzHkL7vYTiJOMKMl+Y9
ppWMpWCqpwwtX6x+yL0LFbLxbZiG14pWuvbfkndm+YoR0jbvGMhFReLgUC9LGoe6tu8l+HOCZavY
u/ETWmlYu3TcJmYSg9zVMqI6wS1vup+Lbr6qRPhNf6cdburlaJiTk+DkeLGy6lQE/OneeSgtdiki
avfC99qPaaQ8kGhfxxW1PBPJWnv7cdH1OvjviGdjq47zniTLbxOMHMgnl2M9+hDMubLJrFWyuZ/c
oI6rE9ecV/03tLssvuWMkns2B7Il5SUZku5b0RbCV1lfRZ74ZXZ31mkyVUWdp3gSqpzFvGkWSeQ8
mzJ/mJ5gaPmOTDn6+lFqPCE/abYEvmI/ELF86DX/fnmeaHcNzoW/7mOUgszVmAeiZKy2BaDbJPVt
g9Uc9NrnSwCt5f7R5nh73JKnyc2r9s6vPAUWNfSIusejQCvWfayLZjE40LMY5hZNPEsBAJ8Xd+/E
T3rOIxUSXtEdrQrG4rEY1soJYDrYt5KTDbyeLz3Wzbiet4JRJTpuoIJcgZ4tpyJj6itXCeLkxW58
p1S+jqeaTW/+HhQYFx9yup3W9ihD6nHkTZeciOiNJ6LPf29opnubNS5Wxy6N8xCc/mT8mKj+lPnX
+GG6CekUWUvcdXlYW9aqFRA+bJMzXrOEZ7LsV7rBuK+rlo6VRMbKTQe/sElGFOCNtwkbT+NL2dYh
vlrFZfljoMQPlX9X9sY8JnUfsl84zd4Ez7CreU/Nr0wMKa8jHw2xgQFNvl9cmREy/8B4c+Afl3i2
aksTPST9nW9qoPx0xZ5i/npTuVBRa0t0jfZiLXCWOs15PrlbRo1fm+8ZTEvQhSewym1Wl8qyYejM
jN06dec4lF6M7B/SYZ/TftrmXp/lnghS12WzGD/PQkTftr7OsZ48+xLweQ/9YVZT73tfeq7I6Qng
O0aSVC7VrXMRKMCMShXNr0YG/ms54ZvczwptajNek9qGc3cllnFRzksVJZ5uXiseu9m/L/Ser/GV
x1/sAKxBGCSasDPPRLrOJNOGFENqwnm2xUNA1NdW++ncJlFiOz5bEm/UoZuc2Q7ZsJMh5HCuFWEr
MqOFKMSRiOlENSeE7N4Y/qg5Ix3gO9UM1mKNKTud2Lt8s8JRZxd+tYnPwoggah/0tODuObrV1pUi
3chBAoAFKiER9qHIYxuVj2bZ/NI7IIvHS/CUi81V+Y+5j81SkXUZj7gdSBbKZX1YQz0Fiip0y0Bx
dEsg3v9afAq5n5Z54bV/2Z55jNOe8QO74ayXwdmyUDs1f0ZTYLp69nJnEOuBwLGIIGZ3Jz3rXpOd
3xXnQs/h8hjN8ern98bZZ2c5iuqGbNyZQLniHFnJGJXCfOe3gWKL24KdP/KHIgQJLjDNZHlMcBA+
lh27Et5jW/utOExJBMt8iGtjVHClia9d24zGsXzCbwDbybsMhzdr/dDknuhNpvE58WYUm6eBb+Zi
pokaPwswHbnoAXEC7/msAvEqExzOBvFvWThXcKSaahThd8UUP9LYpHMSyCeVLGR0V90+N9nY92P3
B/5lDb8rf0EtcKrDaQifFawS512ktm1R6WJCTy2nKVzCbTo0FlhgBzoH1LiVFvRBfx1Nu0Qzd1Az
BfwbHBIYC4nO4OtMQyWX5nsAajmMZ+4Iy8pa+VMS7odg8JLmdSxbio8AyajW/medFr3HwTN2Z6r3
b3ag8a6pncW+u0OvFnku47peHhztD+ysdiVVOt0MQfHxRUuabYajrbytekuWYV1/UeQ2tzkrMmaT
4uhrpw+x/qtyyc0fghi4L364a1du4m4pcf97jwqZ6py/dhtkkDU8OZVwm5+zm4/z8CKcUOntURSG
4edFJcyvzXNYaLkAoO84zqJDXEKVDlewlZzW+oEdTvvZUtaMahy8fePahxaHx5y/zPkWLeu/mubI
VZ/iwge1ObKJogBGc9+HdBEV9fhopN8ExesgRIDzJInLqv7gOPTWBzYGkLNs3XtnGDk9t8Av39wZ
4Mn/GIgebYdM+uM6qOM2ip5+jn0SfjAfuYZ3N047Xez53VTPs+oswZ7CdaaP2PUH0d/PUD+JTEtq
Rovwob+Zb8qDDBdHPoG3sTQc4C9xJt1XYRnbH0vfzdVHAVcAxVBMoU3aCwkUjVvebWoZhf9KtXE0
EkQSz4NcnGMX5FNPMqITAKGPerLTnTeF/IqPaxRWw5udpr3qAMkXKS/YAVTnsygUYfUi16mqh9SL
+TnlpRRNyy059wZ8FhcP4JJbesG4vU2OncRXuOq1/Y2fvVqrFKi9mj+2TXK3Hoek9jH9ZFHiNzs6
EcUcK/QtHJwx+1VLRb3xT55Cs1f/+oa6dgdvcLJusHktJEo8caHBQ+7NhGEvXHt7jZxgsepQLWj9
829gyLPHdOoEhkfQIvWul8Fc4gjDxvaeu1u8OFc0HGECB5JQQHATdjE2b2Ny3FRXKOewtHXfFDC1
4+hDiEVDQ9jcMwnAt211XGe7X3enK2lNXWLdtxE/2IxL7LStZPMmL17h8fa4R6amomq/kq2iztKD
41tDijSYNyd/5Gi5maWVm/m8pBL3Q1laMMNzZRWsVJZQvtjEGXkRTSuIiGuIFPpX4ThazXgoiMiv
p4eB6Ko9I5mptMO5HMj/aE70EeeOfxDY/PNyYyVF/RC+0NjJivpqk9FR0QVyX4T5xzg0dvsGauqP
+qVco61VJ19pqpMvO2/byE5ONVoEpcLohlZ9uCtsyKCXld20CiB8RLrrqaZ60F9ftQagiR4jrW09
XWSI3ap/9YBhqHbwwA63+M/scsuZ99IBPJBPJRO0nzQs7USgx5dIi8WpT61y3M4cy440RfCxrS+d
7uC6gt4RrOvajf5ptDlLlWrKLiWsS1SVjkCoxM0CFQNxv//KofL42RnlmdA2Hpyk4UZFgHRdFEUs
WbUwc4Xp1NE/7D7RnGNUlIVVVVl5CdBnF/NHxFU3y0NCnQ8XS74Fg7xCb+NP4Ml0pJ2yBaaUxboK
QWz7DEQxAgcoe2jkX0Qnhk551exIhAwWaByK4SIothqbu3KbBn86scr3o/1TeIpCP5RS1qte7CqZ
oNJ4mfWsYLvDvgWzU+E+NttbEIHgogPhrbfPW+2p5tM1UMnt3ci7AZ+LmdiPZTaUXuNsx0n307D9
LDdTyv5LzBgdisMcmKHZAVzZ0zhibn+32e9VMQAbd6kUVpE1GnRe5ZLbDYLf5UcmcGReZ1ngPiyO
4RyEg/OzGHMoyo9x2Qrq7JGohms0pS3gRWeulUvrTX5Q28jlcph10buf6NHhww6bhmlJnk1xi0gr
Ug/Xbbv/wXESLlF8iYUz9+JBAjNCOxyX2wazAq7rvHKiJsMYPc/ibxtBHzUfPh5C9BUNKGlx3wcq
IbUaYQ1WvcrIOCZfMdd4VlE1aFeY98lbk2W602IDT0rnoEry1BqNagnqKOLyenQh8oV8naM29qPL
Qjv5TTDkuGuC0bgjBu2zlqZuiixqaQXIs5KOgF1hSa+YTs/QUBAm1yWMGyEy7JuFfociVCY6yGIR
w6nvUfE0gD/NljywYZm2zUBMcJJxJda97I8ux665U1xPEL2+8UKesW3quIklTZ/x96CPRUJfYukl
3hOzzVR1B8/qbnlz2bDG6rPe3Tq5L3M5QfBVEjbiERrfdYLDwDDFEsg0SaCzI9Z4LBA1LSQeAi/E
utxPGgZfvwo9FFGcBnWPMCglscMRFJa1lt6kK1oRxtYzimFHrqlDpKb+E/mMdfLYRF45XXfmuHIE
LSB26sL9RNupPS6kiU7TcoRrs92Y7UC/8bcmn1FYpIUqnb27n+Ai2vmyFUkj3CcSuIJcv+WszYwD
2UJ0q6O/SSnGeH3iydB0NjUCoHu8bHaAcruUYEoizsbEwVTPYwv4/KwVMC72nrVdZsANfwi9966a
XXTGtuWLGu7Qg/hRe+jzEHYONL+TOn5ylmEsnjgNOs+RWa2qTpY48iHS+p9oIojOfcilJ7nAMZYS
VhGB2EOAiG9oh5v4AdQp0s+WJj9pfkJm3IQNJT2Qk5fNLDVu8VXdWofiTINENW8tspx44KcbcbMc
Qht6XpJyzAvzUaNdmlpK9TBCC/QfDPd3dR3Hyy/R+7X8vbYEwf+dCJ5pr+Hu5017T8bG7PhphWeh
8E9t4/icSqWLXbFPPeCl6s1lcmYZJiOsaD+jkMj6B3g4Z7nyVhbLz7LSQfM579MaUurHeKhqXhGn
ko8b6Md4HkTuMs8H1TYRKzRyXSzHsR/q8am0s+c0uGJlUv/wPVK8QB1lO9QPw5TgMM/aKVzzi9+o
0TzQ+kmLkJ5ah4288gjc+Gp4Pn3nGK2buydp3VSj75xpqeDz3Wp+nj3rkRmid3WAH+TRUXW9/tPV
Xkz/6m7nwTw3voCdRm2Sd+0JlRQO9gxzeFd/4AdomCXbcRjD5ynwJrbm2ozCXQ97NdfdvUfTZH9n
e13GP7wxaf03nGCQvecCPNSKY2M7KV9Zo6stPt76LDRyuIV5/aPdw0a+7lVrvQscsB8/J4Hv7AsU
whKNvzTtsMzqZYLAmY9tpSR7yHyL+ycdy2gvXohnxYGdTfjRtwNskENo04QyP7gh2NotjhARjozP
ncOMdrZeL6oftgJR+gO8DDqZJXjNG5WiO1v9+wZWLFmPRY3F+y6O8jk5DazE5gG6VSXfmCX8zoNp
9VA/sAOMsXckP8J36+sI/1H+tzvgWzFKPjuW/0ont9V5gJ/r98xha5QaK0pkgjfs5jUxEoHjBmPG
YT72d3UrGxcLe6HLxUt9gnaXh9BMCRMJoYcFqymrYKszn/SKPDqMFa/VwW8WtRJWh2LPXBl1CFRY
Or3b97Zd5XpeGHt2dUVjuBjCWeqQVMs6GlVls0TvYfIjauVUvO5U6Ah11xEWr/W54fAlSMwrFvWE
9MVURweuhkn1NuzQW12YVj00kbAyc42n+DrGblYaaYa2xv9TlHDf0SGI47D5vbV2G1+YXhyeq60t
h+YbZZ15uGMUZIi9X8pm2KiZ2LcEn/s6+m3/j3z+Tf9sBUP1gW0siruTLxOAb27BWXRA3WKi4Jqu
JjhmaPwuQDsYFqX6ULJCOuJwZqsubezu7qeFZA9yDEBUUEqnhE0VRNaBfgF+pITJLf5zBPPfzYcK
+wwik3Z1x+ZeJ6QqY6JQzZ2Hu5/M5Kipg5BJMa8d9yVxJkjObnJFyIAJ9rt9JI31k48F431eZnzR
CzgRbC5W/ZT+zdV80zd1E+KtSYLEpbwuxZqkEBlAoYqjcsi0iRDJXYeSuIoaZhloZ02VR33qxv/K
CfRzj/jxdpHEM0U8h9FjXrkKcqHkfirrXe2UAaHi6PHoU1NENpDFOOudekX1NPu7kVv7XHKTLWwg
Ooh+b0PPZZ5SXjPrF5DRyf1LEObCx0Tbo89APYTb2Ikj58mWnCYIePydMdNp88F/oZd7I0PG4NSx
oCUnlinABcnFViHUczoVBoc2dpy9PGqzej1jJ8YF58kvAcnKbAEv7B8Txy0ZPpsOyD46rdNq9u9e
COATpaUiACnP+qQdgL8JMcGni/hjWH+CcsblzqrgV/XF9QNIR0Eug7oODU2+49Fx49VemYL2oTyM
TdOa4DLIQKh3ISCbjo6DUzBm8MWk8sqlVxncM4goPGqQnN23j3tCmcZ73hEk86HYaperUbz1is4G
Ahsu6nbV07M4rwgKT0Xktqo4ELmwIJfFI8iLNNx2sDXN86irjyaavP47tRFB+VZO5dCeEuEUvDwG
gIv5LFg3hMkmRgRwSTZAqawsb1bJgHan+S0qCT3h7nXbvpmuU7LO/vdiLMP42FPN0l6ZVd3qiu6/
aKM0bobGLS4clNj4YRWWLnqcq8GBaBG6FgU8S9OXvz15E5tkUx/J5Vj3gVhPvRGrS5gM1OZYZm3T
NDydsc3hxlPQPtiHlCbhgA1mBAUzj6iOivUkCTJqn4XmY72HcVum70G80NIYY+8xlwD1rPNUVNQJ
PYluCcX3ocp7+es2bdmXuokjde/nKKgfWzKR5O92jDb3okOt3XftjEN524oD//u2YoX9TdrjwC8F
X5yHp36LQxOleT3FED1uuNQ7qeeUx4f/Cc8EwUmGfZK8kDxSNj+dvObYSEMm+ELCFLQdCladdJtM
sfOW+g4EMUjegzKM6oRK5sZ0GViLsTXygmGs3jdLKsu3DX9X/W4iWY/O0cqojlz6PNp5+7dvam2+
kl0261ve0ZByqSb2rv4wSUxHZHStAAcav4Pd3Ns14UiT2b4ehquoZDn9qex8S/IJw0p0AQLBpkFS
tdmuCcKTHHZnfkHakcR9Fvr75sF8oKCmYsQ4jtifWl3vCCEGhqsFNHKeGyLAWmf1ntUUiCPrh/ge
IHoYPsKxYh1ElyUG0sCUIwI4pFHGHYCchgfoiHPPpx9NlBs8UkNLHsc/0nt6+ycsoxB+0hj47b3v
HPdUMUKGhx6d8P5rXPPtMFRqPbtqVG81EnnxY3bMrp7XLXxxN/Lm7wiW2LueiLbc+XdbbbaTlbPx
DiFkUdJlbK16Cw+bqKGkgpzwlXM9+oPHdBEtAUKphAIV4u1ZO/5Og42TJs1bpK4sQyELsw+RaE1+
5ZAf+uC4xzIUd6OSwfJGlEBhLg64tqXf1xYgypCJcfic3Eicr2gjKNM/IKIQxUDvtyd3la18JP3L
LEnoaTPMy8oWKQpDVDdIIqfue8Eh+zmusfw9l11QPmqQyG2+FFq59mlpV0DaA8Oes4gDJUp1+T5X
ppqLQ807ncOCSOIsX2Z3B3o9uZplOriv1xmQ5KCCIupe/Z6hbU1heLAHHJSt8EgQhoTac86Qptvt
z7BAkmYC78gLStiKwbg/R3HczkQa3ORdXVCzvRNiAyZzE10VbgjzXZB7cSYpKO/+xqZ03A9VL2X4
AzNX26G4pwnZT2BpGw+9cIt/9woevw5fTMztYg5A+MjTTrIEvH1ZvMJx888YgnvbXxdUuOvwgD7R
m8fT6CK6Iw6xIrJ3PKp+H+SndisYmWMuzdb8i7aKLTQtqwpGhbkGHEVlTevlXDo9KugCJaPoQu+i
CsUmc+eJuA3Hb35rAd8yD61H++jh8nGf+S0T6/H/CLT7oodqMfdEr3aVvWytw8Wb4kZIkCMXTT9M
fparaVjaZ9SxofjP8Ylb4tGn+hl5LJ7+qC4fG+ZhCTsoulzXz3mIyn6mca1N+pdkruGqM4H6pnzC
rEBkhPLRLYzHuHGRlKY7+FM7ptA5UX0ORhuETy6viwt5j5TM+RQJkN194CzK/RUTubhUX0VoA2zK
IuQ9c17N6iNQi4p23B/DFWX08kFKENLCTy0gBTAFtNBRcMguGr8MBp3x9bDGTb5SQJJ39Qpmv8mR
gCLjqNxeUTJN1XKPSUg1/5KNKMH9NHnVqI4dCWC5vYxowv0RDottjiyFKdjUQfkuxbiHJMDVzT9q
pB0/2YyVo1NXzWV4F9sJEdbBd0zS/R2hDpdDN++7O6U4a+boRxVVvf2fsTPbjRzJsu2vFPLdqjkP
ja564OD0WXOEQi+EQlJwnowzv/4uz657uzIL6LpAppDKCLm73EmzY2fvvc6TbRhmovnmUMxT9541
cYksZzq5qDbCLGCarjN9hvIKxErPAtw7ww3Q09bV9z51dPPHmtlxey5F6y5fHCWG/oAE3yRNYOP6
T89Vh3XyI3PY3WxvMq1kvleR9LgVLGzGMvaSMUlqAeagTCqeytFS5XOlctYV6ul4qSXXu2Lye9wS
K+xizM90SzQVkM/6YkRK1xeYbBMG+G7VU4yDghrHifHfv5aqAP3lbaaGO+m8FXk/v4DaNqoiUByX
sEBhxYXVBBahhaI7D7St8uGjxvujJt465gl4uGXNGv2XxnQgxQ7cvDX19CzAJ03f+nXohxX6GokD
fJI1Umr2IejETm7QDjL71LO2hhJOHsFYMIHSoHrAHjUq9XGcctVafbOvHZZavSr6uY8oI7vyR9lO
aWliocZ70547bcPWifsE1+Ob3nDI7a651KFfR3PK8HMHxlSe0LdGni9X8bKoS/Hi5GmZPoJxs3Vm
ggycwCjY83maDc9I6d93DzmIT9Is+F3Q3n0HT8FEEEDvqiHhQORIljSjZZLCL5cChvjBzKnSSM6I
WBBCQwUHs34xwC/244mVd9KYkrxYNm1xXVm2BxpXDOTcaW4pfipuZ2Y/HZmCGFhMdXXeCkmDQ/En
g3f0h0CH1EKVuYyERoyU01/vLammDcJTrVEsb6bZ6mZQMWzKcoJ4bG63vLTUtT0NTs9MFc/oGWp5
WmosW0WQDbSzTH8jymlpdDbHavyeQ+lSiN7z0hosV1OFPuItujUo+z6dzY3tHINBc0cKsrGJg2+l
+qyqS9Y9FDlWF9VHcOAMzckIJcyH0T3ORGUYxpkUAUAfoekQLfK58s1uWa5dcqsM4GrJokIDEYP6
o5pNOVwamTR0edNJW15YJxr8blqCzPcyV7eARzPiqLolgrIlO2JeG5jduwrujzteizKjO7B8Wm+L
QZXQkZFgUFh+VjSE5DlQ8DZleHsk3dMGwQ/CX+fXBSOgv4jItiyqabsaG00cTtzNAQK3vkBNtkbG
2xg2qxzvh8mUwnVHqijDM8Ql4AzRtJmZGXb2winYQLcxO47ZLemxyzj0SUbNZxkujvKhcbiZaWYh
50Yr3ltjiPKS/Erul9Pa3ya5rRbd1Tno1TiWN3PI1PO7Wq2d588CXl5y1Ehf5codExRH4KRjUlVJ
YflQF3MtfXW5zbZ6t2WEBzCQKYgRSOo1omy7+XTZUrowABQbzT1BzzNvud21dLDfUDg56bzPKnE7
/o3jojlWgGGituKQQNqGHU1sjEv+ojOaF0W0WngwfypFX7WVLwSN9m9Kk6Irs/QQvqKQk7Qn9xsd
1/EJhzlk3Cltqv6r1fD7lSw0MOWeFUMK4j65GFCokBcyO1V8JS+3xfKUsje3W+p+mfebbVoCnKK6
UHN6bLfMB0TIF/lwcGaZ2KFSGjr7gJMkTjLvUNMaKj9NLvH8nMUwgZ9joyuNZyXGN4jGwvtZHTI0
WTX1E6tp0eXnxlIW39TmnjsgrRZMdzAzKzvvQ5LIGbptHa8lu8uqxXSc6fnL6o4AV9eeTclYgu4m
WWUNzrOmJv2UE/9YSZm4pvqz6LHO7izhrtn3gv4Tbm+9KfHlPLFt6el+6Ma6+Z5UCM6/Kt00jfWJ
0VCLi6pgpBnKeJrkCY1fpcHMTY0ozHJFvJEluI9QSl2rArueNDv2+hRxtXzEhET753NRu7nIDxxo
HIX9vsUFXHlDRY8t99RaNZc5ko5VClQwJPXkc8CZtxx5o8at/p5Vq95sUTG4NHceeUfjTQlzF0ow
QcjWqLflQqbWHY9JgrdGoxjtNqt5EDRbtONoKLbyPpAAVfQzDeBaP7uzFMC1Ms2kdQsIiDXFaCAl
RDHznrSXYkWOmDzNlEK+uSVuU4TBylXw7t5armnr4THsbcSLhuUJIunY9MqB7JBaMzJZuIxLXpyN
6AAh7GaIsnHVNg5Wq6Np73FbVM7GVCxiIACxKHt8ZxphOGFQkYnu7MaMBBER0Ntw4QWoA4DH2VtZ
x/mgFwZn0JBuCE8V5UdZ0rDHoAoIwy38rBSL+CFR08pru6ltyeEqUQXmELXJqu5JN5teNl5DLrSm
X5VvsuMbB8ZB6jmO0rrTkXSsrpo7F6F+c/dzLVI80xbZzPqELNDEpm9upEx2bQ4X7UCmciDfKIaF
wR1BSgBIjniBh3z9IZkh0rxmlau5sEdW7kQbiZ+EfnMHfMSxz6Q2mZrhzfgMMYcVHZ0qRG5DHxcM
jaQZBzpRKxM1EIHNZeh9TNAjm3rWd7KxI0KsYFoPZN2dOHJB/CQDxHhyllGu5KtwMRNZ6cD8ZmbJ
9sPZpJYzgfMj1/A2L8XA7U1js0rcU0mrkPLdkrgD9nlf1krjp2M9LMNHM4yyXp5TaTMkKmQTEquB
8VGryViMM++peR3SklxA0DYTuZwrk3owsxCOc+LYn2k5rCoGdiSKyTdTHPKtrw5ztS3XEb+bNv8y
6I5UzaWdKiwUYTe0mRCrhzmMUn9n3bwzMR6wuNfOcHYUYwzWeUqmRNxTkety7An10cjXvxWtKN35
otul3S0ngp0mgyiMnuOeGyAHc2w8zS4d78znwtv0h0UXMa9pXtuiLo/ML4BuuatoTIssmqQcdc2v
pNltldew9FUtS5zT4hBlJ+T4fo8Xcu2Ml2RTHGeufUElBic/TIkh3giqw5jkTvvIkNtFR0/HH4tG
eEvw0rYnnKtrqZ2YhCCFAq83nGeSB7/yGf0I1/OeFKMiTVzpxazk2Q8bJ7s9+DRwauPNpZhMbEJK
GBsKbwOfQ8shWURZn9S8TZMpUM0ZeTEXjlGIcNAVTdQ7TKmObC0/p8+Z1naIrIuEWBObrOOe0/I2
oh5HBT5WagIPQ7tYJUZqDpDrM03r9BjjW57To8ZaEd+LVbW32yTuHCHxS7qd03+NXV1ywHn6Hezw
Hx/LfyZfzf1/Ew36v/8X33+w2TO0IB3+9O3fL9mHbPrm1/Bftx/7f3/tjz/09+em4p8//5U//AQP
/I8nDt6H9z98E9YDqvHD+CXXx69+LIffH52XePub/79/+Jev3x/leW2//vbbR8P9cXu0JGvq3/7x
R4fPv/2mqVB1/uOfH/8ff3h9r/i5p+xLyve/nL+a+utffuzrvR/+9hvX4l81x9B01wap7KjubYTE
/PXff6T/VUeocBRFwWWrGLfJRjUOlvRvv91QFRh5bv9p/dWFH6Yyhdsh7sL0eue3//uC/vCZ/M9n
9Jd6rO6bDNcQD/RH/AbxDpfn002V1+OqhvvnAUddbKZSU52D1rvV0wT729OX+tmK1yLcYmIf+dDu
qnjTgz4Wh2Ks9svw0y47KvheVSLDfpSOXR3/HbTrBiv6H0TG769K423gP2zNUjkF/hEcZBLKKmQ1
H9grqoOuJZ6WpWXoiBuSI2OJJkdAgmVRAyAHv49bEXRKaYMU8frK0MbO/6eP8R/v2j+/S78T4//5
9Zi8FFO3Fe1WLvDv7V38J3IIdscp3sqWHiobmZnI+4RYlJ+Y9ROAuZ1RDcLfZnFgZRi8jVpzJ7Tz
YBMvMJJ8uTST8WgQgPdXs9N+T/2Sfqt/Fe52NyXK8oJB+N+94BtI6I8vmK0G0ctUbZMu0p/Bd7FK
z9zZjH2hgIqpLPOSlWMX0tpYA7VMLp2dGkFeLu+DhT6iVeR8R8b/MiRP2Q1yc3eFoR/dabuwASKR
FU27YwDER4b670+2uP/f394/ArJ5Z4koUrg5psmFj3fjT6ydoRGNtBlH7BRQmnOU1aJwUW4T76jj
LfKTLKEftrz+70+q3h71z28RoxRVC1nYtBzlT9eYujEKh1e1d0bbPHGsiTpsK35TtRjClIy5Tt3w
DvdmgRKX1/t8du5sjcxz6f4bhBLEnn95JbcPyQWfa2J0ttU/wY1QXRAitnrflba9mzDbHmpCYf40
FQeTwdCR1pv3OOXE+fcvk2EGAMsZG0wAPugTZYpIuV954LBYFjXKSABFUB40j6TOwVnEbetIfKdJ
PZvh9BFQZivoRY9IlFSc3Yw6i5zBus7r0lyrfvakWx/YJuYQy9GCsiO1aBPikVbHmYSw880V+rde
Vb81hFAiKurtKsV95Y6WXzV1v3PxqDpqdSTInp0VJ/2cNFUyPwT8RzvF+PFmzv2bVUTz7LzdOOF7
TqB0X+R4HLV6iHrHeXOodCLVJTYioBgoQ7dTeS57Uj4mGCuRJLmHvQEowCbw6iq3OdDKGRWhCZWR
iNeswdZqsK4il9WhqRuar2Rq7ANlcM46h1Afm//y0DBy5Ci04bOwP3q3nB+tCkYoCuY9T/0rl92d
rraPIhs1r23G6QC/2sV0CU5/fowLkisOurePt6IIhK69Dgg7e9AX6Z2T6bpfxSk+EFbfyyhg7ydF
fFfGzPMub7AGMirN3kJ9QZe3N7SA0bhfi0SPVsYJeNXq0M83OdniI5u1xdiJbYDyk1dxYHVpv5uS
YnsYb6RgfZR+q07WUZOYtzSzI4bateqZGEqOTWi5m6x4ABPk0uHlxv43TFnc8f+y0qiKwj1ks3nY
uuVaf7qNyH8bBvnESF2JJoi4PiHpjCeNkKdva670q3K474pkiWiIg73Pp2DQPvFPzIizreGhF6Ea
6+4pl9NjTAp8R6YXj7bTPnGSucwJGUXqfISo/LMvaU07ljglles30ztqWu1peRdH1F4xeW/M99l4
XFJ939o6rfETy/ox3vqZAMX0xJn9F4zOeVZHchj03jbtW0Hts8elQzerkHGYtfPrTGkG9ueKSnCT
Nc/UYGUwtf1rXbuj7/bLlfbz7KVLejdA07DhvLZkQmuBbmIgwPlEvr8uAJyS0KHQUmfT8h2i6L4C
cGV1+w8N46Tn1tutDyG80siuWeduvjaWL3EjPipLeRr1tyHr3jL5vLAve5PI7kbO7YJwsa4OJ6Xl
EZjFE1ndgGY0LmNUPvNC4DtA+XPq4gV6WA/LhwbIplhPdCEgH+AiXGZ6LGA5vnSXML3tfjb00jyH
BiweWuukNTlhhaw5Y9BEqUnIh8zbe1IqT47S7UmCjL6wLvgrYx8/eU2WpCn8qc79RcV0V8yvuAZf
uk5pfdMqKMXRoQyNwQ8bsCEpmjK0m/mxMpNDNlj5GW2P1JfjHnBva+ROEbiVvTnKoyovUgpq2FV9
3QplDq3tYMIppofOtrXAh8o3LZrBKoQpnZSd0xo/zU0NpJYGmJ5/ZENFVLeOL/qmV0Fsb1eMjrNf
p6EuJ9g4GqkqzexD0efPRPffJpu1y23W10KN61C36194vhwuzSz3WViYVaG0x25saOs5eUh0YdCK
Jzsvi1DNks98nJ+HWjtkRd5RPNn0Aru4DLopIZ5hrVY0Tu8puBiPuJwdrEYCakLhEkSN9frE+aaT
z6E77yMxE+dRGfHXdnmQO4SUZ43PGTtt1pFhX1fx1W/Kk55unmgU1uy8iUxd+WbSk/Vwaa/X2/QO
2Xe7LiWLGVvdCyXcUaTyRz8SK7QSngDHRRoOZ47LPLlW7cYha46l85MkG5eULbWdZtMrwB3IM0PN
9RJW3YNUHMPDjXWkkYr+pPKxTa/6rG/+YtBJmW/XzQzIKHIVzfEyEnqYJJjWcdcb2KlcqfO7dpvE
DFPbh3isq6Cj/x1JQ+xwbH7iJ2iYJpHem8KZwqoi94JKE+HbN18h0jJPwLC+OVJ2ZydZAmZZFLTU
mHucrsbKaIWOCwN7qJJI51y6l1RvfoETUXDg7NO4v8tJQkUMWRGRVqzfGgslEuDWTXKdsYNOO4Y2
faeXVuO3Em2Yzsu7iikz44C8A5epROOoPKl29yPO1uUpjevWb/VzhsoSIQ/ukbHqUKrZ23bLiKKN
YR83UEBRibVNZSgEuo/H1uhOM3Htp8VigImVr3e6UWYnBeYs9oP5RzHM2gEPyBQum4S4tDXLuSf2
fC7t7BfonCTaTPtQ2Ra0PjHf6eytl0Xn9TPT6VtpTtx5zKMc7OVgFzOrXGYGAJ7gLzBkhOhYHCW1
idnEVnuvrvWLJZVQSZU2woOGFaRRp8BQJyVYNuuSjwxkNmfnJIiG+aOMnVDdxu/0m9EF6f+HpZpe
ccY9qHMDcIWTc0QGyMZiCT9CHZ5mm/+Dt4P6uNZGfzMSe1fENj4kJf6RM/2GsRjZGziH+RbwRnPP
et9CBcLF8tMlp54jXPucvV/LxFQioWSXJDP40E0Hl4xodxuoiyMYU6xu0rwjDzws3/uy6X2JN8av
yOT4Ep+XB8m3jeZePEAGeWKMTOz3bu2yRAOqHPQL9nY3dBuE1AbJNsaqhBsIM12l2Wc6Aswd2dx7
fWjObjXU3sQG7dma9umMyY4qkzRTwSx1t0+NCKH2rsWvo6vuQGpl0f0Mc7nfcg/I9VXUNKqz/JSV
zi+LbWBnZUeTsLlvMO6Ma6lcbuuiptPL75zWd5TyamtmIGnnh1gqj65V/tSUJiLnFEGiORvq+oKL
JMAhdEfk5WXs1Hta6EzoMN8tBRgDWag0Ita/eFS4A3jh6Ru5lp+rNF/bvtpPjXy5iRrHxGDI97i9
Kb4O98gjHf9oN1LfGeEyZr+Eqd0nVocfm3JuJVcXqNN6KyQcNs90o4ND0CSzdP4CVmm9TwO5ui8E
Oom7EmyLqu5jwUmOIDJj7V7g4gmcBKUt95Vsf+oxfkJp+UxGCPVqOptC7h0lKc8EYGfqRHPnyO5H
rbc+oxLJ2Ktzfqhr4ArsssHaYgZgLo2GfkfWLO2/4y7BDDFi4zQ1+zIROMZa1vEx1p5iTteyNYdA
XboltNcFyFGnLfup1hPcni2TYhU6tgVebYMbrwDp5xGYQpoZ60Oxbq9yA1aNGFx47aI9xYk5ID8k
waLprzUUoAiiFXpJmmu0ImRIhqINsVHWvinBZw6EhgOtWp8bdAESb3brdUPz4mbZGk1Z86gmimem
iY1eA9Z4Kis9EmleIv2dWne9/X5PDBt7FAPzIlp5Z7fpzzVj6SrIaQaza0ZGPR0ta1Yfs87Llxz3
q+IErmLbfpNrwEpiEegUFztptw8KPN1wkM7J0lbjstoWJq41n3aM6OyRNPmCusXkKKN6BX9ZEtKd
b5ej8AfEfq8GH+pDvvtRK4MVSf0+aZf5mhRFSOXkSSB78bC4IW7J10bBOaTl1gy6q/yRJXjPBns8
Tn1IhkINq2Z56Obx2eC0vtPrG9olcfb10s3+EmMfnQjGtjqrZGZgm920h6yffmX55GCg2jqCioGb
9KxFs1FwAyNgjBZCEwvVRcy7GzHRh7PtRCv4K8YAa6+TpE8tKgFzeBmOKIHSQ0I7Jsp6wUzEVsRM
ck8V1Y4mvM+1fwHp8qvGi4DMLX0YV4Ipl6Ds6I4E/Wzf4/xi+7lTOy4vDKe/Orx9weTcYGHVwa7l
J1Z605M0UfFBzu/WbAyekXy5k9ns8cH+ksp2pLsT+6bKCLTB1TlebNXnQC4wTFhUNF15YtWdj93w
WQPKormueRrzpXcOL7LCCOoDYHHqO2swXge2bTPtqgvDVhFqku6aLEmkuTT6G3dLD7rafasD+E0a
hYOxg+C3+ZIgxKWBgjQK+a0jQhCulxzr9Hlhmg/zt5wpMLcPpgNd5GKdRpuWsKVo+C1uOq6+UZ1X
2FdLKZxgVYpLivthNRqixQnsIlYAKhjUpn3RF7tmlfauFtvzRLbMW3u9feSVM32qYxkR7eeCR+jJ
sCsOsm5G1HPbTuCljKNc7QzkBzZ+SkaCBngBnrd5uD5vTrm3N9t4hLbUXWQNrawvjqJX6U4NHWjF
RpwMoE1+im7h2/m4p+DJDjaFWNAgxvuWKZjhDE0r0ChpcF2TS+6NSIvNLCRS8hTvmIje45o2JXwC
ySFaaQ/Qfdaj6DJ3z5Q2TFp0TZCpJQwTabQd2aW5PZj914B598jouOnIFfhRqvOu3JIkQHdXjoys
Uo4Evr87zcoIDEU+k6e8H91U7OyBkSL82izCdCCPKMi1R13lBoOlzkc0Zy6FElgJJmROEKrp9XIk
SaaYsb8g5lauPtyoqPVRMc3qOKGce9qopeHv3+JFyg9GBkCozrIgWU0XEleyXQwJKjSd9C7S7C0a
SibQiaUJmRRJFl/Z3mMuNmyk7bJn6pzKXhAbJ9BLd/3tOxJGGEg6x6D/0LFXIn7ts1srvep+GQBV
AsQ7TNdDBEvPuGcR2XZaOX9WvNtCzHPY5OBEYHUQyq/5JHrMReGS97QI1HE+mXW6BblaPYs+1bCr
1Oy6REYxMfrFlFz7MeW9MHvn+vsXMHPPKUa6tkN2HaCrQx2srr9/2bTsCdeaDCh3E+gcL1Zu2JfR
xd1rBZVe6acKwWI/lXh7hH6bUxerNMEe7ZtdtsAoNaoq+mC2HNtiX2CweuDoXqjAYxbnxzST/Bf6
PUmjRz03mDOwXhwbiMMm1s96Yzc1Gsw2XUZ9v1nBDaK6Iyh6jZe1CBZnbAOxHOJc99stSUOZp1es
9HcWB50AmEcQb6iiwC4oK/R9tpLr1hHtIxxgAGNDFL+zSoOinAoCi6wiS/8Gvu7EgLbVZxjJrsWU
sdssl8GHph/boOvcWCl9B8KJZ2RlZClT2FfdLrHsg0EZorjq9ySjdoHzhUCPj//28HrNImZRVtup
ek+ZuBOT+lDA2VmW6mlznDsDNIRn6d3Pdk3fUqXXMSp/KIKw+DiDTYRK5amlc01c+jQotPtBWIrn
aIOPppHTL9JsRtBQzsOCZhetkovNAXNo23PFtLHacu4WMDBuByoH+m4l55/lgnePZubNkXEmffNi
d4pPxXq1SNx4ejNyd4zAINie9WHjOmFpDbLG6O+G1XpxtVfMyQewxRBeMbfY1kW6VuKDz93Tqi0x
PlDRzG13YDqdzYe3POmG++qm86uSq99Up+HILXE3Tbu5dWgNzmjcynLAwwwIQXUZIEnzwSDsFdBx
eaLvOXMzqTuO5CMHRK6e3FTmgLzpD5yDz4aVuxgJm8HLcvUzVrqfqS6+hKG8qi6k43pABgdVfeZT
pazrH4yOu1euGPRVQ+FUvcCCgCKcX9atIkvUKWfVWUj7QAWhYHYO6YZh3mnUyzS1j6Q550CNJbSn
10a4ZqAP9uOybm44jSDiCztCJMMZ5HY5CvBwccRumLDN8RgH+IAWx+v4sY/tB1CHO8Vo9w4q4Qnm
GLdhhhJdUNqrvVgIj0/nmB7QajfNQ4bhjGiv2LuaSSMgBUYSE7ONxsp51yTX6YJSCtpWYvZXYcjh
9MYqcpgtcrOJTWuhUrFeUlUllJ3M83bm0blUA6ifgUZN08mfNIEwahvmCgDFeCMjxAWGm5d6MDsy
cvANPrZ6SKdWDxO8GyI2HpJUlzvk64E6oEmIZy8UL8J423Cu4FRnNlLTvajwa4/2rOFHlNxBRqP7
BoBjumjJhwvo46XHaGQXQC0taLVKSg40GeynZNauuNRWX+dcPNY/cvIMF1UTL0PBwipkD1h1cwo/
TkKYtzCcpKUE3VY/ljgvA+RwSn927Vm2odvigakncx/rUu6LlJN+SdnXt8INK2k0rFB4bWk5+bcV
2m9syl6mczvgw0i4NlZHwk7k9+2Uv2w1F48uuCpueFF90OZzdaowyUdmLimWCRd62JXpXTGUc9+P
5pdU+vqAve2EIz+L3ERmUZ5Uy97tGQ+szcCO8CQme51QCuHNbEf7kWmioKr2TS0f+jjGRT2Md10m
3bBJis++v/b5CxQu1+ymULWaOJybcQlswKY7Bpg+Qh6K+PX1yOKditIcInbasKRXeDA4cCtViEQF
uJXEyIF+0nK/NagFsLNs0uQEm9uVjp4y3Rpz5geDZvUQSTsJEtHVUHPpzBhMQITR+EEKI8yZSHYE
ydcEoXvTxvOZxnmhFMtOn0ofcNJdPiwkkbZqt0jmwHYTh4F8xQKTZ5est8JxGJoT4XjYaM1VcFxY
sK6cK6KYo42dzsAYQnYrgBI1h84NYpdzuNx1mAr3oNZaf7bsPd4DUvxtbuwnORJOKxJAUnnzBdkv
xOowBCAhVCr3G3umKx5d0AjmPE9RJzEOovoHeqPjOE/W0BjH77U99bAXXTYwKw6SZTIDcygzn9jc
cwJEJXR77ZVskHlxy+GCNfKjJdHKTyDw1RzIac3QT6+LOkhJC3HQAyldd4u5B6S8F636uPZK+UTq
62cx9QxCAywGEGwtjptWPq0C+zbD876nUyaxS+jlXhIlUPP1ALPktGKm8rZKbU6j5bxpJVyp2RFs
RsbCEE97DTMjxhPbK+vOnpbvw4xfTSEPf9Q4P3mj4tyDCAL7Fpc/EjjIkS06jAVszjvCkbz8zmh8
0TiRSt/9OGvNQ6IRquy5scO1xB8nxuL9BknjPS7sPfPvpkPDpEvvhpNZHXu8mkb9TYuL+gELEF1D
eSMImoQTjmDupmtitjvFPJoDj852s+6wmu80vXRP1k3pH53UvdAUIexSu1dZbD+mdjkbeVBmLbA4
y2zudMhxHEU5MEz6gqUf99xOZ5fHvkJxDXUw9Y0ck5s1yH2pwLmVo/atM6RDkZSt3mwBHlp4dnIY
ycX9NXVXJhjxrd1tx7wITegHpNCBSfLw9W4iesSKmINWIi7XGt09XWehc6csKKhOQlegtyZnNymy
9WmHfBPU2JGbk0PCHaLtLcA+QTdIYl7S2inJ4h7bRQ6PHf49D85Ev8NVQ3yyuomJLvsUDfY81WCR
OttX0o9xVLfrQJKbI2jOgSNabk7AKYGDj7QtCJwjIy62UnCuhiO8OIb1kKocNBlr9iDzSQY4N3A5
LXeYGmiW6tsO2yvJlhxjh2Wnn2QQk7ctL2uvJ8vFTCA83Nj7djZ+wjUftSM9xXHq6tNX3PVOYI+J
dSK0TjNq1GUgK/Xe6PSDZUAOguozQLMglSTZnwAobbuF5KsPfaGIquIHFnj9UAM5XfTJZjMGtkYW
J4sMJg+7FnjmfAaTUzLWFs45ooTsUMmbJwItygnbXEfb02H2eMYGfhN/suFa58MWFnO87VQ84cic
Eld4vuiHfWVEi4U3fkkRbfsM3SBfSg52DLHOiTTvWqiUNM+O0yz4kulXhbj03h4gv3TL8GKI+xVS
r0//LH1UZJPtQM75dOnIewq99weYMnvXEJcO+1DQv0/g7c5jN510zGJ3ff+YzfFjl9dvjpXpgRyo
7Ru25Sq9xwcDoBCQcNYX6KSOBUIMUJo2qdZ+SeYf+tgQ/04VPVJWKitXhBBdir1VL4xQwOCLRRka
Xwxa+Gmstc1vU3KTneI89m35lbA6HBSKBrxoIMesPlsCF9/Wfky7ISgUonTTKPy8xWSzDY+U84kn
RQ85sHWRAQmUjc6yHplYv2/75UDQuTm1ir1cMeQXeKuGJpiN8h33fHKfmonxnPRLAAnL8Ye+ZCUG
8fz7JONTVSugNzc+gHI5g72GdaGvH7OFZCIGhCAmaGFgEsSvLTIl5pCJk9Bm97ZDiWtKNI9DmPte
6ZnyNL3wS6cORv8Be523ubYajQ4lcNXfGy0QvoGnYhJ1TZe2bgMydCMtoMTej8Idnoobi1TE0eLY
/Z0BHNFeBrpDZueGVoaZdqBLxc34wuGomaJ3paPhlwABPitTdzFVJTCJFwTjZH3GGhH81hwBzONQ
OpjFgqxqdJ6C2kEXZdDPvRZCBsqDAlboHRv1GY8leMnOiUqC6pxcquRaTV894ayXxJQ0s/LyvHVY
6Ea8URUcQ4C22aVZtqMyF9wGlpldrahiEzqrSkO8mfz0w+gan4usIF+qM+E6YKOhu8wMoNnYGCSW
t2dhRwhJj9Q9wuv1LZyhSbEZ6E+yjw9DzwDmqZTUFAow24l0jaufuD4CK5f40UmfeUCMBbzpTQBa
ro8DwfuQBpk40Kxk8Rwn+9hBgQtiDn8A45D3+54dPOb0Ota6dsr39Wbzm2pOxDTzldhSQXeDR+2q
Yx6DibIVmJeK0pzyZsp22I7JgGHLrRxyrqtZklJ1ynti4slxzZdTWcZORKYf2WZTd1m1DRFI9+86
xzuvHQi7ScHgUqBgN/eZ7eud8oZzTH+R9A4po7pfWVEhWjt6EWi04bAds+HVLerXJGMqrv4j641p
N8YGFdUmIrAB7iF1inY3WqoWCWA5kWbMIrAZsnAbHXMjcdDIhLtR3Q9pDb0Q0iJzJNBaKTG7sznM
PwG0ff4f9s5kOW4s27K/klZzhKHHxRSN96Q73dlPYKQkou97/E6NalBfkT9WC8p8L0Pxsnk5LLMX
A5okhlxOB3DvuefsvXZsQOucU7gDLVBDhG/sIrjMV9TDXuqrc4r9wmtLI/A0OONOncr1aWR6ycFJ
2se5sa2S3LzWpfwM+SA9p8Ghz/dBZEhbrSmv4G27kzpQgM0BVqBmrM8zQfLIs0H/wUAyHVvWxTY1
UuOC5UC7J+vVRWa9eErbFBheg+E6JfV4ncfAr+yxOVeNNvrFwOTfiKTwgMZ0bS6lyrVev0BM0xy0
7Owd628ZkqlnbhnfsBc5pwafwSZELK8R1c4d3vp7cCXjrYVg2dKDE6lyU9ZZkB3LcNLWP+sxvxNR
pKce83/eralNj2kaFxd5nPd63UyPupFI+0BRK9f2slAbXjTDHO4Ha+KWW6rhRTFsczstvOuf381X
SQ2OJYqk2JRcABzqLrTtW4Az6QtbmNfW8os+wsZV1+Yoct2HXEaIW/W3Zl6FjZn+gHaCk4OesLKB
gyil+Ja0NSutvPwlfevfkvT9fbHeL+q+/57qb/ujXGVz7f8Puj8N8dA/1v09Yin6Re+3/u9/0fsp
vwnZROlnW5apG8L6m9pP/m11wawqN1WDRKoK43dyP+U3BSeGZQMQErKO2O9//U3+p3C2V9AJyZaB
aMk0/y35n/0zyOxvMigkGJZmQDMxdNB4Qkdzhzjpd9K2tkmVSsu/Ztcs4ug62F10XaLcHaUGYFNa
SgzTlhXVRfu9CVEG2Zy7fIUhMUPUurliQVoHQumws6QQItIaz65Ipn4uOoJ8u5Saexy0s4bV26lF
Wmwx3GhnWAIvKwJgG9d050gLKelMMmdWACxgS2DIGcB/zbMmO4ypcdC1CkNbUiFHV5hlsIM6TdPD
GVLjAwMbLx+yDvOO3Xo980n4EulGxc7mkom2H+boZJet4Q91cpXo1rrws3AxxAMKnUvfsGQhzZMd
O0veTQBT9Evsyplo0jsWYvOpCuzdEER7UVlf+XMiIGMxeqXF5iAKxm9TsukVHKQ13XhW1Snb54hh
FvZ6Ansnv5YLL9FRhiQpwTdx6Vd5POxy0GLklrgZGqAwEi6IPMNfUBXVgKJL1t40iim/zPi7BDP3
HRfhZ6KV5q6gKe1kkfWq0UswaYX5QEFINxL1gcHEc3yvyAG2qGgmgs/+IM7oruyR2IT2fnVTj3NN
TfUV0WAEwLSZaFD1ivk8iPl1Jo9LzN2RNikKk7k6zEUCvgS2UBoxYFg08QwIm/ovTx+Kapc0xdMi
5U/xLF+4wzgrFBSKcT7Cs9TW8KiAFglal+WV4ukcTfauT3Ua7vG0uv9LeGZsABN3EQdjEPaTw9Rl
q6Xg71Pak6FanQN7uahK5Bga+zVpXLKH0OZ5qknGJt0KqGFA1a6yQ6Eceepj68GqNV/EyVc26dS9
WrmfpuJjOUWTRLVYisZNmZaVBh1Z0X+LqopRZPDCsfjJlpJlL4T2PZrluyEX7aaF0oyF3X5D1V47
XRzto1z61uUzU2IBbjypz/G69SfBhMHCcEWeXfRUudjsCC6tqe8zujULSL1DNiGdpeILgBjRLQss
6aaOv5pOItDefCJ5/rnXUbRQgAIOoD/5IU91zTxKbHFjXynW1o46O2CyyMDE6wz2wHyzB4gty3CV
u5AXb/vPSCW7l1YSICXYrQoOLNVMr6VFQOaLikfQAT6FBiOsaCjUaxpHfBTmCOlLmM+0gltnbvrH
bOLKh3H3wJyfAY85Ax6aDGcQyUZpZprb8CcXkZ8yg+mNUuHPLOZLGwdepGVrNl1i+Q2ys3oingik
ND+O3XhGBRu8Nbt1OUk8BrjDoaoEDUDlpsXmc2Kmmdfl7dYgsHSXKqLfGEvb+CEHk4PVSuohXn/1
t9+WAR1wZTaPyLmKw7x+UZT8r78yjJOEgfvQycPMY6XsLdljz8TZpLcY+NX1CwhZ5vXhsuupYA8x
jWiPFp5wlrJqTj+/1KGdbUROMkpQ3dflfSbXbxUEgQ0AwKeUk2PCFaEz22MbVdEz1Y49hUcdYTAA
Jbols5ph5ECKHOkT4LJ6nZhFBDe3yxgfS6bGblpBplQBazhprBtHbm7azpOi0xKdWNfUPjkEyq6Z
sAG3U54ef/5qnOTkr7+iDuqRNGLYLmVvUVoEa2FLM3egZ07QCM2C7F626ogJMIFihebgPisxnihB
dExQE3itKENXBb3expm6i+KqPPz8Mk3m5zhg5IhLZl8hOUgOWk70KQnXbVJWvRoQJA8XkockTNtJ
WbJ4yMC4pURcHWLwJ4AAS7PERVh1JHX81BxasV9whvFgGKLJMk+tbc4HrYSbpObE0yJ5dYlidiRh
cwCskGIoRELJVM7MdhG0Yfe751bza0LOvGyapA3SwXxrjViqevFG/MORECzEfwQdYNyQNlX22HIT
Ac+fP3GJBDRHmpcxLaZD1AUje4qnqoO9n8c6OahPcdwaHnDoEgu/skXd2O5yWYeXBjfQt2U0qUSH
3ZSEfg2N2nGDXO3BmJrkqGfmmZF0veVTJq+jhQClFiCOwsGgYaxx0ymM7fpEO2nljLcHeAAdWuul
VnLwTYrVHvS2dwoI0rCdVgwTWgjamDIkqIZyNQRgQwRafQ07u/abmme56cxPLpi0SWGOmRao7SQY
QfRPduPj8n4gReowZdNNR3XzmEBgQvUtKsMi8ULSPOQI0ZZWcVaNHwQ6Td7U1NWzyPF+BSofb0P4
b71M7akHxmaGYt5gEBt3ZZrOuFcancP5DGPH6FY2bsiWkLFNYTz5hEbyssit7Roldiz4tvSfC2Mh
5SPYTAZQBFkWn91cs3TQhvNGZoVeFVs16R7ZfG/YBZL+7o6Zq+33YfaI5G1xgZ01nHkuGp5Ur8hq
2pTI7KcFCSQ9hdaRJGnxQxDcd0KBhWJXORexrd+XivUZvTe4WCk8KibibbMdtjKaXcIdmYouT0lM
VoQVzrVDt1+7xQTpNHYHEywai01TWdJVl+luoqrZQMLjlhWFR71Ps1JNUo+wgOGgIfGAfCEjtzKw
B5lY9/JiRvYmyGPtdFEdUFyxlZTZlhafSQVDntIQDSF8OsLiOOai08zlQx3JAMNCpb3EcsYptjMw
2qn2HWDF751NV1TEHZDGMnmtCAo4qoZaHaF2+znoiFPXBftBradjMyIypZeIRGAOmvs++p7oJVKJ
fkHYvx43w0Wvj22r664qSbcFlOyDgkX1Krfp3WBOCZOt0doR1Rv6XJLgDsMm3esoeuomXnki8Oow
tqJ/iaFp0tAlpHSgS0ljIfPbct2TBlqYtA+OnK6O5mCiCC1xDTdRskvB9xDvgoCSsMoNk01BBz5k
qsh8YtHsrQlfzEkNRicD6Rn3Zly17tAa0ycJp5ulHrutZPSonbHUb4RdNV5PF9OpoVleLFKM0j68
Rl3+pcvxcEtDFOYjV/FaFdyaOJZ6T6rg4nW1ndzT15Zpjo6HtO82FTYvPAZ6xzAaJW8X1yMsrRJY
eJmd0PR0p1iznvK86bc2IUwnfa6eSvSUoNoeFFoWDuNrQTEgM3nRaJpWOk0v3mPqMvhBbydPg0/X
UmNvMRY36krG5Fc7l2mRVxSuUnck30Z2cnvsNhjE37QIzAK8PgAiVV9sNWZJSH3L96I2R4+UJzID
V+4HemQsj80LPtC3wEzaKxN9aN9WyuE2WXy5y+AwFfVH2lvK3YTsrCesYtMOuGBTtAUqySzHJFeL
DZFcEXzXjihEi5weGiB5tyeu6RvGFUOVugdYaPsJKBxIveKoYizEv23pfhXXkmt0BVypWR1cQBy4
1Q6QXDSnxvfogiOzWfJaj+MvYqJFX+NqBqIFjAd9kPxKoAkXEYL1Serbg6bGJSCGgR3RAqrNZ2D5
S8SVYT5QeIauTzw5KgVzasBg1R/Nkmm1COvzgJF9/ZDlQzKRSYh7xOTpT9y2Uk/FvMhbozde7VK3
7hE2HxMTRBnQxqtI1A1gFIfAtfHOSAkTlfO082NBtm7VheoO5/fzXBsXco+ZVMZv0QBAidgkt48o
CIvHBJDbRddS0DlPg26RrBoWJL5pxT3A/PIevx26nmRddzrNQ1/GIKkByDcHwpMHU0EEXgy7RKs+
wRbJ9z+/SMigbZVxMwGmruSmysQISArZkWiP2A2DLHlId11WR/eNWtfMrGvdV9Gq0aNCUocLyTPq
MtxZTX5VSU3zO3V6I7jxnJKCiaQ9YQEszHt14FoKfUTrmrbYWeEn+DLO1XuyroojtteNKvJPcPcl
g/bpG4QXZ1aL1g+UBuYK1GmeFlzA1UTLfgkpCy2Q0owZx/mkGIsjJvCOjKbyw5zmmySuvmM+YlQr
ma9TCMZNnlgY8p5IVJHQvVgRZO2XnhGAaGosJz1647TNrmUDvxAYXMIwOnFRXI4HEabPulwj0iPw
xyNmiNnkaG1ES1qCwtAZZOphCTgQRCY/byHPmSfLgycUvXCkgr8nM0L2sDU79Ip0xrl8qQDbwcmG
PRWPOGospAjwxafZes5FfhmpexVxk5cy2qC2fsaVSXpvQsMQKlZOG6zKNg2PhjtFYnKTERlxbVMA
ENLoN6Y4alYAV/fbEMjFfRAU1zZXhx3hE3Rcz0UmaRtA31d1wD/a4j9iSTJUN9IfizzbJVlcbErK
TzhIqReSamVZ/Y+0Hl/0SiM6MCOsUZafikl5VRJ0QRlO9gD2sh4GCPWMkU5qGeGpVZmji2K6NT1H
dpTv7P3FLVyQfmduhfpQxlDhgjPuidOz9H2RoYZfNIquBLD3LBWvwQyuIk/UH0vWx54iTZ/UMb1X
dMKR2Ix9OItIMY3gMYumvdIk0jawOTPjD2Zzy8Um1EoCh1kVrCUBtDRMs6dxVgKy907iImPpAkuK
MdBMnHlJnEaExCygYToxmu44nSIRyECt2qfeQCqqDvE+uTNw0Tt2vx6pUwnUNySG7TzyMcaF9SpH
9rOE8pawnbsFfQg4UB7MEVGhqr8W9rzr5uQbQCHcTr0SedL4qHVIXtbpUsGJdzcn9ScpCLds5KcI
xJsp5WcDzqarV0y1srbd4pK+n1rtzOBhSxys30hf4DwGYEEsWEEufTSR9h0ECFDgUX0S+YLmhu0h
ij4SA8lrTSj31HvDaOHKIl4gt+bYiwf9RIVJgU47cSqJ0WW29TIlyykPBT1hSSa+JV/OVsSpLbSj
l6YCP4WMntplqXbQ5t61sdop4xp1CoYX+xwVRr1b5uY1R3Q9Dla5Sojfl1y/MNR8iMMG7arKm84d
vZcHN46kU/5i3ZBYrdYRxDtpCeM6EdSWBiUSQKpzRIyrY9vrj0wMTp5rO6XnPq3GwAtK+WqUIyTY
mUOkVT3hkey9kTmaWiKSCOk8Z6W9LbLsAUbp7ElNpR46KrsoUvwZGQOKn95LqEWJwIglIhkmE9wv
Ylee4mQEnszmFOCDkJb4pGWC+SVCBKhn7UuQRea+uVdx1fshCRZulDNj78/CVM9dCQasm5ntGkxJ
vYWOiifN1gaUaLnR5Pb7YDaceFjkg1V7rVuT2JCzcR3Dehstusc07Jo32jGK6s8G+JMpC17bMNXN
qCuOOuUwfPHoiD5+wdezM5SJRIUdiElfw7+D5B70LeVk4JG6KDnkoEP8SNlZTRD/JTMLydZzH8f1
4FCI3EmYMmTU44FmNo7A3W9qmu3Nw8gdiZEmo+qAHE2Q8Kc1q/Gpp8MzlEuxL+gX7AYrvMjFA3DR
+4TRiqeR78D4QIVjoYctVNOnJDBB2C2xXxkIrmqMCu6CMHcalpMeZXuW3E24BDdU6je5Mi/dOH/H
hUmZHdaEDEp7unIVToboReqXVxWRKBpsjn4BMhNpeqS0UjASZC1PXvQc9jyZBFjc4DxuNChEufxe
orBh4DJywQVUd27raWZxKdsfuoHDU8vM1zl903ONhmHx1qnBE5mDiU/L/htD/Bspkljcx+ESV9Y3
BC4UztUxGSviqAHc+aFKcgvF9pTLn/qiN76NFy+suL9VPGdEf2YbqDHRpeh5/gr1CQKjvNX65bDg
i18fjSamn592wSOUgF0YAitbmosGjNFJbTv2epXNLgyCzywYHtR+FFssQa2FNmBU0UTGpcdU+R00
0Ogthnax0+E9zdJ3S2M0Ann4YMZPC+sBnP8BShaD1AnpW9bot5ECgi4LB34SOPJFQyoMDorItPCy
qJLiQpr4jAz5dQiNbwbo+6ZeZOjfdejDOI39cUwPoTBuJGXedJr+UNSQ55baZ56RY24LODkY4uZ4
AfVGRzXpbAb0CvqbBuNRasEWhnxlM8JC3QclnrCDp8Vomk3PrAVWOI+JSlZlDGpWk7qDzMe2SRqx
y2ibAoVldDJ0rNdLZP3MTtyNDX6HgM6urwyRR9orw/F5J3Lx0oHs8IwA0ZPFUtNVlAkDp1cqV8fY
F2lbwT8866U6eZJKC0XkyZGZYdfQEptmeLxqw1CvSe/6Xrktps7WFD9V8wC8JUiYZkXBd4IZeciK
ftdiEXEEzCBkk9Up4XS1LWVC24P0NQYLnU194NpRpW2pLraIpdLNNPdn+gvLSVN0D4bt5EYTw/Qg
xYxBkMSTyYbJbFDl5Fl99fbiZT/pG0mTcVxCxge5mYzh6QMpychykFzmGVNoGN7XgCjJMTqsZTuM
TqtHV2i2UJehjFT4YXaNjlibPke8FFhjqezcfsDEh3flvml5hPn0gUrl+14ObyDdykY+EkZW+aSy
PENvcIMs1u+BX0GkUurFS3v9WtXP1cAhS+k7V0r3HBSXbdDeNao+n8DxfajlMIHw1IgBtwN3VhCD
xaPJ+4+nU7FGoaXo1EE4cWXCAGV3UDQfnT2HF8I431Z+xDBr39di2i+W9iQjOI/QuyqIROipJrJY
nLnOks0YAy21s2dJpcXKZxjswJjdeD5vnJ/f4wIF3TCHCLB732gRXUk9fds0u2kBdMGyHa+AiZCa
4feQJBPhlcLBprfLYxitl4nqbIEE5SWqfIrb+KUtjGelVgsE5w/xQvQCZ6t6STqvR1lh1QF6S33+
5PNNkXii8svJQGpG68TmQKBFZNpuIvgwOeePkvDjSHlEJI+AyQLerQQmeY62fLYTjwHCIYFmS6MQ
7R5Di0+7yF+TvH7VBU8nFgvZ05pVRglynOzfxVMLLIFRmvtiatRdXCJG583tahgcfkuAL5Pj/GMq
rbe6SveWLjU8HYvyPFSLM2A9oScWvyPfGF2JhdypJAUVUEW73MyiD1F2tksu+/eBWzoYzXNRhqEL
UbwAxYy/yzhhQCZK/YEg4Af8M29djS5iNGIXpuxNRdvkiGuTUsk1WUmsM7T+VGea3I7YwCRqb4JA
HSBJHxLaqHOPv6VH4kOrD/vprAT7UMKDEdicgTMr7KAKIMubk2eDMJlt1w53FY/ZicMR9wVn41n2
ZGPq/EknI6vRqteZOdSJFIFjKE2uYgTPNPr3sxE/ouC2HC3uWpiqWLEsCYIzIQqv63699NMF+iNm
j5H+KxlgbkdaLTJ5/SHCb7g3ReRi0Mu3i6mBwn3oSHzFmBH5BB0A94cXUQI6dAwGckCwYpKTQHN4
KW2ihYOLU6zhKLaZp5tqGI5NqBtuROg8/CuUOLW04+SPDpJ/gsBfT6Fz5KRKsdfNMdjqIsJtY8cv
jdw/jqt9SRpeiIBgp4vUhyTdio49rDML5EetclG0xMaY3Q67CoJOjhR7GACGIYLCQhdqpOnp4a5S
WsOdzeE7qXRPul1Tpef1tVPFAUC8fGLE7ikzPo9YYbVcyfkTMVB3PKwJqWF3Y6sgudbW4iOO2YgC
eoW5xBZcaRxmx+bDUgMMwSi3O6l/lXJF2i3QyQmK/enlrNwWlKg5gmDTUXZLhYqCTiawKx4eAfaB
EdC0b2k8pAxxhmMBHNZZIMYDOSwdWbA+rEbnbEY/YYKgWJnAwAG7x6VYPrD1Y75ZxJ1FcxlaD/p/
k0aFQSQCBWB6SCfyAlIC3LYDmS4O9mb8qwiZbJ3TEHHfWC+rebVcXdoRptmY67bXNDjR2twlH/LD
omvbyzTBVUhR2zyRTc9ayK4iMIH9vjAdC47D/RKw1GdR/4Td9NsqqkJHt/4pusyBWGvsmSzIpgqz
U5iHoWIlYxN5T1YeM6GdgLl/hOluKSqw1mH5ADDtmHQ19olYfaaR/lFFKA2HJb3WBreqGcqSQ+E7
u51VnhpiKPUeWTWn9cDrE7dYGyDQdk2WrPLbMOfyXXm0qPT9bJqhv9UA3mVmjnnJQXulC/ucgLEl
p/0XcpZyw4LxMaatugOeRBe9ijl3m+mMhaAyDj25sKyAdODTyDjAZdN50OvNYMw8pAh52eribk+I
nb1p0MP48AwcyxgWjKYcNscG01NG2hzLDwlK5cIst5Smk2lvAgJLUMSt/LAoR6hrDegHBy47zbNb
06VofyC+DimPclb0n1ol3aecSJAOCjw5BbdawqNJjp2Ma27RHDswqUut1N5USDXXRD7aluW7RvYM
vAx5O6PLQzEY8RyxNLWm3W1zxYToO4Q7FcCqVyitW8w1ZymAYt5AJ1VYIgB0N57UVvuhzco7PTJO
kAbbI2+eEzIBuZus5kRFBDyHfmN6xbt1wBT7PtvyhbGSN0WtSsOysI9gHE5kl80D0QpV9lnJ5t1U
W2zYOal9avq0lGtMSTVukaBfObNdp3a5BTZK6bq9LgErYPmaBjlIC8kvUwZmlQGUUI7aV61Jrxnl
8GbR8eMVs/wYTf1Rz1t6Cp1Adbf2qZis4B5n8QwvUp8bO275g84m4scrTlFlcwvBRZMaM/u5ar5g
t3xKCkZNOYsiLZzRCQn6dSGe3nIeequAypyMiEw1vlhWhWHV2DEaexhHNNLjKlzvMT9XCxugFCdb
U88AYRbRVy55IsL2vnxFTyjsOr+L8ITGa6QGAgcfPEzoynDyBzTcWx0elzNy4tQsPm38mswFMJVX
+pq9PtC5tIMq3+oE3etQavxyNhUcq1SUFYI27pIj+/K+Wsojldu+qS39ohfmIY76fIuoO6LFn32U
MSkxkOQ+Lfr77sgld7t+sl2pQj+fL2ubuTZoJ3U/rFifeEv0CNChuficJzdlMuSNJjl3di7xeM4W
OOi+uGDmWJwVtlF80tm6S1vo3Ukgr7LY4piHrDYRmH/HamnoBiTPOFVrzkdN7UzynSIPzdTia0DJ
3WbSIx9zTOGry7zvu+Fx0r3KbGfwI1q6IcjkW1rHj0jtn6nLmw3tSG4nSHJu1VKR2jRMnKHtIkyV
nMGHlpI7t3MOb8CePTCFd3RlgQO087624+9Q8djasNEUhv0DAyCy8Ll9yAptrwEMu+Vg+/5HDvTj
v4UBWwk+/1gOdPvz/y7/hEzqz//nTx/F9z9dmj//XyjD1Y9fJUK8xF8kQtZvuqlBr4O9Y+mofUzE
PuNPIpjJd1RF2Py5Zlm6rqAe+g8g2G+WLMtQOoRKmKylGLzcXwFhkvybrGiKafOfqvE3hfZvMsJk
8QugyNL4hwxdgC3jWAMBZn2Hv9cIacJczGIdV1IDrcbmg2YkR0q0S91NT4Inm+d52DPw5qkY5ou5
Wn1oyD7OiUWwZ800lJnlg6bjw6Xo3qotap3EYnDSFJUfmgUPSDp808v8TsoiaApLbfI/GOTvgqHq
C3GtqvaeGcDioy9xIsXeEeOnY8g2fDHaD+bBaIlEpQOIIGYZr4W9lwaxS4fxPY+V3MvNA9ZVNJ0L
A/EwQmEZodl3GepuZcTqRoLbrVFpbZih9ZIVWbUpAV6no8HbRLNehERkSQajfkuVw42Imqef5CQS
eWavGjyu4Q0gS0beKPYczb4nwPbyU8OdVvPs1kn97aeUH/T3V9/X5A4wwmwKyjEJU7iYVwIEdZKd
Zj84G8KNNOz91KPUDRv0J3qj3ERdP5GsQdQoBi1TTWBelGeTIwxMqW05rl5WM/0w4II6imCDFA0/
Hn1xDLAxbty6Dc8BK1NPOkSWoudBI0O5pSlOMhKDJRO4/Lv7/e/w0hTrv9wxuqICTINbANValQV3
7u/vmJn5Q2VabxTUzzPIbWTQQ+bFnCf8PNPwtKjgf8L5q8Rm40UzQvfGQkgTzMKbgEG6RFYyKpql
50oSCeyOFV878r1VGN+kqk5MdTr4g2iBh0fShUCgExUYI1tSX1BXdU8Z/HEP59e+nBmkM8ic/Z6T
MX1jRtT+AKqjyl9SC9isMUobIuxQLk/9rmwVjq9cJzTEyLNqVLfFwOQQfKUbF5PwdMvqGG0qb7pu
3s1ZY2+TJQ08VbwyNCFmjJ49jjiv7gfVVbtw07Vrv7PLDoTNFg4Nfp88BOqdxDqSn7Sjn0bC6bge
T5lU6ae5AHWxcr5nuV97NARpjxPKUfq8qksn3Aum4EdO57xUEJ4jvUiYwqn7up2HrUQMottPvDqM
rG+BMX2jm3MsluIYyd3ebOr3Hp8SExoa7W0bYLBYX7izzszc7qjrc5cEMok4gPCjGqGiVrH2rqXz
VwXCbmv1G3BJ2iHqecb7ujV2g14xqFBnb4j6K5eEspgZL1lptq/h624D+whsPlkd+h8BrEPsB3GN
waKfueAhBWocf+mrPmqtzYYWKxbD9/dGCXs3MLlzVaXwy0rjEUzHe95rzz5P7xoY5zcZ/pE7Dplg
IolTVosZiJg82lgQa6wGiPbW+6QHtMoEhXAxE21DB1yWPLnpSrvMC0Rb76V2PsJAb3ahxExMBioP
GT3faROtNNwuP1SdyJasWJ9rzh2mQdRAn/cDzln5eytXUHwiBOmpUQnEyf116KQjNubADWnOOQl4
8dVd+G4jW9zUIIY5Q9CWLpBr+CJUX82x+FcsLuWXVVrIlgpR0EJCrhs2u4ZYv/87JSepakMWijci
NO6AyXfM3ywE59adzDhSm8vK0TPpxkJBITZEXz8fnp+P/f/Ig/8VFnSFeP7jeuCRXlsbf/y6/fM3
/qoQVn5DeKuaID9hgjPW/s/t3/rNUMkcsIWpGyh+DY0L+tftX+N7umxBXaNhYa8Y0P/c/jX5N1WX
KbeJbDRMjtrWvyUQXhfq38uDoRUKZMoKHEnUT5b8h5uq4YgckVSD/ylpi+2oi/koK+YrcayQd0iL
9gsDRf0Q4r9pruWcMlRcIXvkhD4bcart29WX+btP7+/tLr8i5yyqEH5g1eCGZ/Si42f49UZX23iR
SXPHQVN0T4qkWXekFyU+koBsW9ZyvRUVe3wopumBcGF125tS4P7z9/CH/Y0RKg+ZyflfkXWNXKY/
fCxEBpWB3LGkh1GMA19v6XwoJMNFzLvwgJFdlbaW3+rW93/+7yo/P/BfLggFosptYhgIt3Hl/wEW
aVoyaQECVaxItceyKlsYAlC7SIEnas1Cj2F29RfjivyuhEB6KDR8uV2tYlOC/n1oTUJ+JPYqNyAz
2tdr805tIpuD2krUOYec+DFtBXeT2k7nPs3u2yBKNkWkXZa5JpEIGsYz/UK0acil2f4RHuvfyZfT
dwT4RCx0sAh0uiUOSlltZ4q8PachFPsWG1faJLk/xr29VcgnZyLf1Ttz0Bo2/ybH66MYz7PQArfG
FLlXnpkBrL2tvjpIANipPTFyRZX8HsCrRJExXWab/gnYwCOVxnSJASrmxNkXaiQBPXhXwMnYfYWr
PiBoJUKjuZjJNRGa2M0k7anzcwzR8BDb+pXBN9PvUkMHfB5q1C5gUJdNF/VQ5jEcOUu7fGt7hZyg
GMmKQhxEYenhHYLS8I6YLvL6ZPvSFVG0an38AcrFDq1FRn8TBUm9gq6IoI0ealI0GGUGA5bKuXqk
vdIfFkWnGrDz8PzP7xN7le3//jZRTQDDBj+Nzjmb9eUPJXumh2QUGxGmk9g8V71c3luSYCqiENNQ
HKdILk64+18UqXnRqLse4jwDbsF2W8bhfG9FcGiUMkDVPWh8g+gOZrXSOzVGzNxspj2m4Xcd2rFC
zxpBetByZBsDIn85JLFe6rLyxBQ8w5cCx4EGC3TOHvZo0ppwrpBnUdPRaxJioydIwk2Y3ivKJUFI
L9NlxHu2wyIE2jdABmuVarQnsZNoXO1rWiREs3FkHcjl/RTyDIq9gDSCjwEKXmtKEl2qeFdMxqab
Ih7JMLkO8wOsumRXBpBsJJzbFjKFHVkQdwh6l0Cq3xouoTvNJfkaRtg+aArZ5jhy3U4pxwe5TN9K
pXqI0a1se5Jcl3ag7ysnBznM0a5kmvBhFRLhkxjBsSrkB7AZnO+LTrt2GEzdTK/EW5z2kIxQDOq4
4TxBEt7GPNYzmEILabat3vD0t/9iqVQpuv94I1iWUGVDmCzjmorZ6NfFsjTaeep181tkAVKapRQr
h7zgOBSsi3YecDunp1zR5ivnzzM1uXnWt13QL4zZR4W1TMH8CyPV0bTunWdpY05yQEnBsyEiIHcQ
DCcmQMYZB+uR7KV8T54FAiHQtP1AxN6I6dSRrfFBt9tdibSNfpAsHeMlfZgSmKaq0n1fcImoSSa9
9UQRpj1aNjOc5YOeD7BMolD1xqGUtg2jP5CUCrgWGIttxkgVVgHQDhKKOu5kGZDCvEzGIcue4Opr
N0GmIdqKtzhWg7PGoRP0WjbexcG0XypyMaeSGYTS48oL+6O1yByHqmR8WEePWHe2BGhiI0Gt1tjq
fKN6pRSVlOXDxFQb4V430jB6I4cJ0r0B8HngFeuyfzSK3PT18nnQ4odcC1QwGAS2csj1yMGz9ySZ
za6SDdMZIvetlBvhp7VVbY0uGfbdAutCKfPxSjAhfAYSbzJT30RE2Tkq+cWUj0V3UAgidOeRkY+s
6hlaLN4lk7RIYJUjNYoU+8Sx6Yni9mlw1MjoMxBFndXJ/GKxWDZts3wUPb1j5f+xdx7LtSNZlv2V
spojzR0ag5pcSVx9qfkmsOAT0Frj62s5o7M7Iyo6w3reEz5JEgQcLs7Ze+0qeehh0DTyMbFtDXIQ
PWkSwmm7klbcFC5V0DVBiN4uFDSP0qn9QKBwJkhb80nvQbJsdZ1fze529k42OQekstbiZoKZPueD
PFgpLZIilQ86aiqK/G18R/S8VSjffLrjeQU0miNHS/QbrKTpAuAnfWgLQBpJIwCjmmCj8iW9VOPy
0hbt8tyBRKYwV3/qwcCB2awPNYdfHpAFlC8lY3QOwz2WzvsYETWKFxONKCot+Da1X1XDqsbUy6PI
Cn/O6Ay79tGqWDqtLrqNA/ROmjtry0oeYr0vzqwHFwMZF2CScNsMGjM/Cb9oNma5ncZpj4wfGZUF
9aieoQEZLIot9ilswvKhDoAagqGKDpEpjjR56N61y2cVDeVLOzXoL8ds2EAAvboChZGwdqGZUNKc
Eu1YSuI+4z4m5G8oHgo7Ld6q2oLPERTZrnCpzhZZeqw0Csgxp1jky4fGzNJrR8jZdbHWmZHcm6WU
+6SnBerXE0RBcuLnzYLKZ5PT6bk1XfCRzT0OH0E7s0RZgxeBrlncvKL3cOkG/ZRlaV4BcK0GEoD9
mnYMoL802cxFXe9cotaBDr8OpkZDqaOMC14S1IuWw8JosQkZz7mgbRLM3ggCTNG7UZVrccpdy3Da
GhUaacf+UZofGW3TlYl6f11WzOtA1VZc8E4fjM6POt3Po/Dk0WbchRWqRh3cFeXVee11ZG/AhsXS
osd+FPyEetUd3Nm9sQWbVi2g4a2ZaBd8KeizOq1GW4m+IjLwNJg2Kt+2+EWDOTiKLFZROsVyaBsh
EFPMr8YSfjcSnXqzPZ5iaZHTPmtvdmivi7q4ewpKMy29dYff/hvkYHc/IIlYNb1jn5pRvimERNhq
6b4cet4vMibXU+5dND3QEMQnhPEZEBmb5omSCM4Pwma3PRBkqBnesped/VQ5S31aLLq+Tn0ZIWFC
ckPD6jJvSCQuhsnPH2kHUEHVqqoziF9YhC9KaEHiurfNMuu1mD10+jydRw91wVUzVdlb22gCs4aZ
wNrt4gmtY5TntwXA6w54LAFTfaRdOmRstt5dImug7GzHvh3YL9owvrUDKm2L2PSiH4ctRUvE2VX3
i8axc5H5tZxb+2i4KbX/ptlPCTsJSB55Tx+rHaaj0TfOWhia3FddMlFL8NqDJnrynWVO6T2T9ZHW
eP7eWT+XMo1fxvZ7EZaCLhXDqauL4n3yrA/wK8HJTUHXJ1XmZ3b2QtSzSwI37KK0HLYdY5+9jRLu
BUzcJSsUOb5Vv61t0EtlaYArz0HzDUV7TEJXPhgpISSF2GDo/+Y0IgAoHqFOyuV7XwQS0X4yruyq
Ck4WBbVGRccbBhCPwqmch8JUa3mivxbM5FQF8pWF3PA8+An19rNetasWye3BK0K8eojX7z3JLirn
3tgsS0H6UsBLJ+ghwqHwJ7fRfT0xyMejbHErShJ6F7IfUB4gMrGzxd55A7UyoOK7wWW9bCKb2LI6
oI2ha/XREANfMdXqHZb/jwxDwVaINF8ZFcuf5r0vYU4eZykvWn8IkqDa0TsEPsRFLmTu0F/Nol1j
FDtUv1hEjvZsCVQJ7rhl0SN67hZHbn+djYuJdWLHNTUbLRHFayWNF4sp6eoit96hjQeUQr3OTLJv
ARPifjJtdnja8s2dm/o8yNblFcDaSG1GnGnqPs165Zz1UvyC7629xI2pn1x05WEkH1Ps5rdcfYgG
8WMqYyRDM3F70RhVdEmG597TPmZQLGeN4/AGx9PPEGDWZsja/GmU7efSjAuGsgFroZXLXUhW1LoZ
dD9zQcTjN4n9Lt8F4VjtCFsbMNIEm47d+h79z1tIuGigpQDxF6u8lN20DpbFu6SVGSDSk/bnPKKv
b6vgZzjarwt65pJ06gfEKfPx68O8tDttHNoDMXaQDPv6LGd0Z+Zox6u2dX3YQpD70G60g+zBOpgv
WT1FOI0guw50gPIsInJmJoGaxb98Sa3aNyp07+kSttembtqrhdn0LABhJxerSZsdxgKxrTtXydEv
APPgu8QZjV32K1tRePrG1Bv7VDGdJIZAQxBUnxFPZ5md8NhowamuFV2dxtqgDwOoogJGwYCtV0en
ZFZhcUSthTsLOhOHeoGXzvTCNUsSCAJsb8s3OdfOkc6UCRNaLH4Xuj9GHGb3vNAQ+5P5xfJLhJmb
OS169ezVM9n0/ObWbOKAwlSnhWzXQGuz16Ruz9APovXUsoFsNC+/9EPnc5JlF6A4ZG5KD9cuWdAB
Oo8P1BRVm2s8CymUNy5ETcGlLWY+b4vAGvhRM7b8cb93jKq+FJycNj0plTvKffahkqQtQXEZ3tuI
lL2Sl/lIbGG/zRBXbnUbPwsUyeFFDxKgklNVnZyUxqZj1G9JH8/vPY0bYkzHcJ9E5sC3yMe9DQSC
09NPzUItUbSRfJFBNUE9hFIQ4vF1G0usiO9IfzBh088Q029lEaSbggw13lDsK6MJdamupqsp3eLF
jOz8scG3S5KPvh4o4QNYmctzFlUl0jj97ERgDHVYD7u8an6lQzcfTVndjKzV9tJGoTR0HbYquyHC
A0PBGIUtnH1uOEw1cm0Db2M4fcnP2P9m4SvwslB7mnHv4NtoNnMTyo2HifJKUPAxsObiLYmAhney
PesBTtuyiw/Cjm2236aB3KV+J3GsOwDpH1u6t7XA0mHFbwRyr5KgkC+mjgIVBSGe1n4hDgn7oinB
9LXEyd2jvt1gfz9FVZLsNTeEb+/J+J7GGIOb2Lrby7kFIKst2fAwgKjmPOHa60CYn509AxcnxW0X
YIl8KfLmexjm1KLnaZc5D3gsiyde8mnTL5Xc5LxmJ93qdtNouw+2dPMjGKnj9G4DKzybsZc8mfDp
UzN7tDRH9wOwN6smaJ1DITTmYCN+sDTkdBwymWaBae/KqcLrUkMYWsgDX8N0Ny8cGCBFNw6bXpsI
VFlWZ07rN2MogqPbZOslg+xgS1SZKDn1bjJOVsn+MlC1cpFJa58kMSQz0iP4EZwWbRgePhTZEO2W
NzsP6iONLoT3/T7RAh3LWiiY46IcXV32GURlehCxOBnjbEH60kmwZ0Dj4+8gCPYcQLmWFl1A3T9G
c/bUFhhwI/ojlLeWle5YxgG5GofgZcxQonjapqry/kSZcGt6PWw73iIWopHQ4rE11ygW9WtVZaQ4
Ovk1GlnGiVMGyB+dgUqGG1xniHP7KfQLPfw+ijTyF+k2fOXopzHM9mPlwE5r2QEms02QapoihIoH
41DNySNdIe9An2PexXBakBlVzzBYNFFfdNeJznmWvuYQn7bLtJinykDtTSNjJzQbvbilPdTjUDxF
hnFGZ/XmDhrgIxA8xwDJItohM30gxs/dDjK+WJhEQmoULxrgpOOgO3DHJj25TYj0mzJ4crXu1YoC
kx6PhY4xBlY3edUH6kqxb0dB43LA6gkhMtkN0Zze3IzzopWMmOU6G4mVHd9qMbVrabSYn5P8nBqV
i0MnJyuzBYzoJglGAApNq0lfcwPKaDog2CEqOW94oWRfbRMSa/wQKV8OqDYKPPOgdfMDzsvwWi96
eCI09L2BSXPRZf5dChIuaseBkmAukFBR7VxnguK3M7xJmonRd52Y0U9Nw4tI0jMTa2768ZC4d9qP
p9Ex81PjGS/s+rBstuxn2IwfKw471GnlCYSovq1dsmaJ9T18LU55JNieIKo5LE10cEI9uzWDOd9L
VOlWav8g6w8XkJL6VVi8V43W05tbXIRvEa0W5lYVTKPvu46/r3OisPsAKKI1Wta+aJARciD9TFjt
JPkr9GOesZGhRIuRsU40bPFqxvesCzGgJD/rpYIO5YFDZdlKSCy8DJ6u+zYF670eV6hlOFHQvUmN
mwpg80PX+IgxjhwIx+Wt5gSI8FpWZy+FfAOIaN7CLZRroY3cmCK6iDnqnkZz+TFEWnyiigVR1+yx
cDnle6DlARxEa6ebRr7vzCHEvCnR2dBo68tYnrS+1g6h0X9kRTihNCSFKF7OlVUnflDJb6QrEhPZ
pugz3Q8wTM2pHJg2+xl2lzQTBuucibPd9j8Xc4r3uOOwsSz22hhh8wzpvJw6Wn99VFT+qC6FrNe7
rIedFrKNa8ZeY/FcxAGVgVx7QTscylgUbyPnGmxqRHYGFEeMtCyOjdl51HKEhboOY3Sr+5J15zlv
Y2ffacR8OIFZvfcp4rp31i7xXdciubbywbmYhWsdHcskAKWvH7LEDBQRBCbHCGqS3fBHiZj3tUXO
uEqyUR7xFMMRK7RgB1Y38twHAsSXZ5si1NrLtOhSONEebzdTY9snx2hoTT7Psk9mN9inMvlFiCoY
Vz0iPVLQ3zcB6vCs668C1m6UlgCCVJF80JKsuASe4np3mwoIwIzm57HKQJPZ2hxjOwtAlhdhcC7b
YYaYMF5zKD/HiJ+SIKwZCES+eEcNAtmx5oS+i6z0rCO9uthmJzama7DYx8Oes5WHkI2Kj97l+iUq
u49AGP11wRE+mn1zbqnMrxCH5OjAogpPGxLVwJyQJXkw9lsHRJZb5Php7Fk7N7jWdrAXa/BFjusv
CCbJUiBFkknqZI/YpLy2CnHQhVjNnLq8DpiCBw31ZrD02n7o7LPlVtoZTrwPdXI+1ZRgy8hebrFG
Sx0BRLbP6nE5gN8XbZFttVHQ2tbMV1elJckpKG/L9C1sKKgmHNZB3rzMHLDPidPRZYzSoydqQYrX
aB673IE5ol59155PQ0GqSb6M9RPBRdd4hHhAMkn8ZheUleaSrn8bZQQ6eFSHcALfYIwh36is+ZlY
rLVikrdZ8pPT5bIyRX4FIm9jmjPdN9SYa80IqCDH+A4oMwFWpp7KtgsmX1o/NULHFONKXLgODfU0
G523PubbOwEJX1kjCQkJBtfv8XLuiF9CXeHJl1YS7ENMVnbMcF6v0iY1dlHkcU6XJGKUurrUftJ3
jVXlZG7l31DQ2o9l9E4Oe3Aiy/I1D0zWBpvqb+mdwiRAwocyBIPmGy39F9I9LKyD6Yyfl4SHkaRJ
1OiBvU5Rn/sieASaCKkfvtlj31KE1gIsnrbeEgpRhW+j19yxhgJL5+U+El2/Feh7x6KNX0U3/hrI
gZkjK9s450oz4htxqvFtitGWGgGEAyKETjL3lzwNzjECeHZwoHonGaHE4x0lG2hc13r1bvRoT0gX
tx6cYwdI/FybiX2ulp+1ordr5XIgmkxCT53nleW1t0TU3nFAz8qu4UzO/LZsFooB5Zw8NDp6Orf1
9AcnDYtrjd3TIenAX9pcHnK9fasHZLzpxDUPaVm+QvfcVwX5ZAal5CMz2fRYWvatnGtQEKH8RqcL
I7zZPOqZEULZlteSg8K1caYXQKjdTV9w2TvU6tF9lE/WYn03Jxxcgx17J/jceBRkGW2z/sQSPB/6
RjzimMbcYqWkXqTeo+NMV5Eu8hmtfb0GtJvev1TLTrI3NBMFekr6bYRhV89o/SP0vXbaMJ3kYraX
nDoy7Egq4OhiyClqEUC1MXLi2KjrJ0NnX155MVaz7JAaSXzRBiu6mPMNWbIOOyNy9rAxxW00C78d
SIpRybMbUxvnrRWLmI0NMNxeVe4Kh0o3Ar/y2FVVD+URp0kSmM1ZeB2iC4ybR7cXzr3F3E05DPLd
ADTkVFb6E4GqNthsMEWCXagRLBMLSo4HdZ69nXQw4eZoknAJyCOnFagw0jkC2jdhZdZYsclv5/hk
KgOGi0XYmnPMgiBURpG9yK4eoMBFr9kc0Z41J1J1OdKtiHPAC+71e46+58ICSD+6AW+XoCpYAF5I
OxTfUrOw8KUXmFdkCaQIW5nmzyXGTGYxyyfEFEuTDqJ5qRFG6hEmVPBzaw8Nl2+2CKtFQziLcF7C
iAaLjBucx2nwMXLi2YZN71FuWUGbKU7BYm4HXCxro6keCR7sN1KG31wXVNCoolDiYPSJVLgMGqFy
8AYagFUFRkAEPUSIiMOYke1F2QULf0UwzyJwDZgTbgHKCMc4jn4OW/VRD5F2Ty73IgMR2CLOqcrv
4HpPXrsnzh7rVIpNwvXIf7c3pie+Z2kkz1qO2Tw1KBBZo6nBoywPRRA9VnbygWAt3sE8GAKP/Tib
oU1VYClZCo4kHtuD/EeQEWTt0eiKYvdgZ7ioUYXvMZ5TCI2zY2Md9SED1iedHANJzMa0jumiW1ja
aadkegrzHGvUmhjamgZ6m/tjUR4QoJtQww0Q+lH7oOS8qTPme/qn+lrDdNkH1XiMyttYjujLSAyw
o9VYh/MLLE30QXJsdtgx0UDjYAL4ykDXrw7Nh/3E8FrTTup17i4hzRQ3FfA3t6TvTRoyKpjZ5Aqw
06MxcqWkgXi5bPF10qJjEgBECJITyYvVL5D2I5f/h6INxEzn4Aj3wJGNB5Vsu6qGWCVNBW9arZ+Y
zn9oEqNrXmNcMbWaJMzkgjVyk2ls3ZlHLnk9BkcQhauRpEX6gsXoS6IzU3EiALb3sAn3oddhHdXk
LrN5/1hOuDss+TLtdzHn2J1LCjSgq/aVrJ/St1zq6215FklJemMajEe8sZUW7SEtkrYkBGwLHU99
nGXU0lUbtqW0bkE4XdGqXekNPqis6+jFOfJXTRsiqnR57sK3fEifcBbKXdVgqRiX/lIJEsvYrAKV
sgVbhyqhOVLwrOfgSm4HqqS4fIza+ToOy8ZttPOE9/E5jMmLt576aHnMyERbDUPxnfIWlNXa/uiq
cOOWVrL3ZurLSUdBbVmVVk1X0NVfTS+hmJs7L4PB8pgX9ItoK/C1587YtZksuIHjt7mH2iYbz9lr
OWRNB/Nz1Py0u6Q5JDWvoOaV0IIH0LsWB9iTJ77lbWUc01xcJzp78RLn1zoaP6yi2WPKEztMrR+w
R8xD0IaXsoeZMQEVx0ItHgyX1aM33HA3YOLJE1q2pYg2iz6Cd5Nzspsmsc5goEVN7B7DmhRHfO0N
3sokAOPlshANA4+gpBlgEBOSSZ0mAKX4TRc+JV6Ub0mpOdtTj/HAzkuo+k6pTgXBdqp0amA9JDsG
xLEOk43FtuSB5O13CL4U3OS064E87gWWyRVVcXftUbStmubYFTkxfgDorCibsC4LNna57TFlaYsf
9+avZG5H8I5Z+DJQ+hW4GaQEWhRjFgtj62iJnpSNov7QcqBZcxq4KzxfzqaK6uywVOENi74gAci0
8keQys1F1oZ+T3FHWUb1APy6uw6dd9LMRviIzVDqs5xHk47wMHGBRQ3RuSeAejfi7hj0Xmwoq205
DtC6hilVsrdHyAvphDUcFa4cdrZsSXVrnufO8e5q249ZSR41N33pDevZylAHsZzZq87Q062omxuy
vt53x5EE+nC5t0tUnOIGSFQZ4slp5wv0zuA8t078FAd7rJP9roUYG4NjtYEItnC4eORIEUJB2hMv
5eQZld9MJR6f8GTaU8acF4aPdX33QApJp3CfujR/z83uaXESgTUhpN1JSkY8Z1BJ8vEDmDTAvYz9
VWhqxFfx1DNrVYA9bquRCByzXGjmxpuFiAPIGBFJZupMm2zjKf7F22dsU826NLwXvLAzkYtdfktm
jDodK86OFqqzkY7gQE/oiJ1oVAVG+1I2QPAGqu7Yc5pkk0ML2dZ9aKxgwpO5ZXUwFXBnsWGJ3gEy
9dvFtqZ9IlPO+XV9myWtiCrqIHxkW5hr6aEsGahTptMCiRuHLTL5e8igPUDNrP2jLZ4Rp5+6rGUV
x4a8EqZ2h9PCXSaZSjSEeHIGaTj9Fwcdqw899XxTSnhdTOjjLqq772kOqUZz1smrM8r5Vmr1jzGj
hZBgLwfspXYHAxMcbigv8B2Qxw9KyVwF3DWzXSwml1zfuELzo7cgMF/xwS0HGE0fi+Oii3AIcdTr
5Dfa4VT27LUYhLNGFIQZNM/OLODkdsnuG8994m0Ku3NL5ony6Z84kzGhBx1kRM64uP+I6ZqgdiGG
mi5ahNlXEAdAaBO6iJE1b621S32m90of8pOsQfFQErBZhZV1JQHK5KCpE7CXvRWDMG5238kDuKBP
I6PYOQTdymbaWzvh8hmmYgu6sN96nf7qyq5jZIKvIYHlcwzwqKZBeoizQHVnde0EFk6D3YzmooQE
jU+MFqxGP6fkTLyOp4n027oFyYDREaayOW8jVG2beKqeQCVS8sj15W6T3KIvOxxfpMnqJgIBxxQQ
gSGdBdLhBfEoz6bwnaNegImU95pMvqPlWPphSrsfrNHZth44annCftGNTILSNNidqTkHBhZCqwFq
nZ4k94nMJ9K/8XqOFrySZIFk6yQ/wkwJz3WKPGm23EhX2wwN4phAB7ZpuITdAMfpa6JIExzdQWad
+rn6TmBwtsq1hjDQmg3g9JpoZG2EgMtkLNB3zxNrYInjq6TB0mTmDonCk1Oa48nx7GeC1da5rmNI
BNK785hnVtoQjgrNi1o4NA4DxiKqvWbwHJYgq+L8t9rJ67tTielalyzvqIaJx4pisiWcgo21Vdx6
r00OMi1tcqeDm92U4oUIhndCfrMf6IevWckuJ+8iNBZgDg4VSoTD1+++PoxJYQKAjmg8VmMOIHBC
SoHkDeTTIJsH2IXpOavbaF93ngZ+p3S2BpUAzpMeJXEKJPQjMN2VduRXZR5AeUd2EjRFRARLt7zw
Pzj7lfP1609jHL3MnemHlEOPIyy3F77dGy42/RKWZrgjXqcDjDHitHCJmlkVpZZuh07mD/QNZqAt
4fCaJdFZTPb0WRLkCzForm+OpyHlmVCA14G7pis1fJbqQ4wiZmMuk36sdHO46TXEGaHbpl/mGm0g
vbiG7ei8TBVEFUQQcm8PafSEQf5YqXCqcYDYQDeE30bS5bddnW8Hh6PVgtJyo9VwUZZC0zd2mgBl
+PKo6lZpnB2Yaxo6ksNkxCci7MdbgUfer7ym2qABDN56TlHrDm/8IYLm/KbR8EWdgHUzpM1CH826
1sL6XmZZ+E4GMPLQFr1hZ8zhO9MLbfaeQMuqU6GCZRIcZuub2zvRezdO5jFwWR+//hg7hiSkCzaf
LRr7MY3toxlwBGua5MkgV+qm2dOb0WnJu+mRzkpFRduOCq+mqe9BsuhnxPnpAeKZ9uJQuBJDkr8H
iQwOpRsC7Xdk9m67CZJzI0sP+bLBTVLyN/p6dPLxZXKK7tI1DmcetETvsdO52zZsgw3J1Am21nki
e8S9e0Jv3tM0uCWujB4L8NB32SWvHNX1Q1KwqZ8YE0Q0jxKDixWj0SDF+72YofwJnRUDe2BuR81l
mBx9W05MZzTCrRvmoGqr192yIdzKukUaWSbWrB/r3rVooJTYqTsPClOIO5cQchKBQKJi1N6jFjvL
FjMzMkR1f02DfmFZrwesCIHAFur0orl56kOemgOb+QU2SkF/baDcEI/1REdBTlcGJm132PfIaPR9
Idpo544qcDr0rpOcxDECq9h7QjsRQ026ti6ug056HY7YXgNxlL5peiOuDR6s1VJ10T6CpTJjSDmG
gwlcNqLOHOtpcfv9Q+u4V4h+TdM4iIJg+CLkohBrHOrExc1PBrxX5941wnd3BHZ0AseZe85jT7rV
EVjwsEYOUOzMkdqAYTbdqhXLh2vTnORgsYZVRfm9zKg8N6zJYdMC1gkNef36ALFVv2p2/YQytPen
GqgdawEo4yreN+E8XmqP/mCTtGhp6DemnlGSmom+y+XAJL08v4ylbT1EBdCgWsmxhn0TIDwoSqRf
YjL0a7bAtw8kZ9y5vCEZfuwS07h+fVh6+wUbYc52PtkX4Rv3IbtYSVBeXRiZ16ySzaZztBlbPsMy
/c4s3V3H59AJfi0JjR1XJN3BXpZHoJfuykTAvGvwquvQYS5VRXNEK0O5L5hx/S+96/+3Hvyd9cBE
mf5/tx48df/xGhffcTV+WRG76Od/7JufxW8/4uJn+wdDgvo6vxsSNFv+Q1ILdz1T2hbWP4FkdPwy
JKp/Mm3BYxOGja1NeNgF/ulINP7BYQ+hsW3b0nBspUhu2VhG//WfUv+HhdgQi6Prwss3LP3/xZKg
e3+UtFqWR8tE2jgcbeZczABcxL8aXWJvrLVUAhOl5IFAi+ibyt6nFgnrsw05GTD4DPHaI2EKx5T6
FVqEy8LiaeYeKJpfASOkYb9LtXyNvmyXctBQn+o01p6t+l0MeBQ5KrKh8GFH+5HxqD5Nd/pNzGmr
bNB+8SnLQuYru0oQkZ+pbd2HCJolcrQHvblZY3mK8e+L1PHzyboXlnXJ6a3k7FWtpTwBMysDvLtc
RUJGOfpldrkna6Lh2wbPejRgLGT9QDqmq4QXou7a/KSuz12ST+E5l6I3Xy06G8L1wdQSf0FoJ3km
n0Fl+yPz5NA2DzO6pNI19l5FhhDZhs80BVa06O8c42PEZMZdfUNN6HeW15Nepp8Y3hHqWvt0vI5p
9Zj05h6i5mnyCBjha6gvOI2OH+FSVBdVFMW685AmIk+cKMOrq1E3dIi9Z/W5hdm8T455URc/18BF
bGtvW+mpsqDw8Owyl8/LqA+47jMafArTIRvuzRwY9zq0/Jg2Jw2ujR0adxSUc+NcbT092Yl6RGSe
a+14cbPdPGU004wLg9Kv5vwkSrbJPKugHf2ibda96/iObVwKWpmWtH3170Vm7kMXQXJ9jG3C0l3i
MgbjnrsWTT3j3lTNOx3Gu61wDam1t/KtYdo+GHnf7i0iVPjqrrmnO3pRv3qGcYmTF/Qk9A+uNU+O
8KoHPfiJgeRC6eqCGi1ZyehdIpVE58gI5GkONuDOfE189D6UOysOtnQWTmM6XCfzMtoBeI1g01o/
1ScUmrHXWbXwZ+DV3c/SvEhGqGh+/1EKmZ+oVt5NN/360dVnmy3RtnXHz2bsiQXaq1siI8fvq+yz
XqJfQkeI1hLHO9NMNsy9w7WqY2umbs1Q7qgjr75+uLQ8DdzCmQev7on6Gmq0xZO51xaOq1zeUnC8
43uKaES6ch51xze4derdU+/n0I8bNfJ7/lywL1JPpBHes8G7qu5lNWvbbjQwvBZ0pAGuZmipXblt
YOJp3F9nSU/q7WO7fCGnHnace1EvZxfmp1wVFvg3dQklEB+bl2RiABH46ndkIGq89CRymfNTKB5j
8ai+n/qaam6IGGCUG3wUH7/Nkpde3SLNQim7LvS9KKejujExir+RJuG/TMS3360Y/1H0+a2Mi679
r//UlfD+/zg0vmYxrBnMlRZTonC8P7mY+sbQMgLIUs7NBQr8+WExmq26ybEWf6orj6SNT7hxfbe1
ffVm1mV36p2NbTBLNOa+XRyFH9tWbfNOj9U3Zx3NmrlfudwubzIutMe/ntK/v/A/Okv+53Wr2flf
bIYVgBx9SbluPavf1esJdIhTqoYB7n8vVH9xf1xlZPof98c0DIkNR9dt40/3B5gQIm5cIRvP0PEK
/AYzeqtm47QOdzPaPYkWAJWEGurq+as7lvOGkzu9B1V9sgPtueqsS0cmG+2Ke5oYl2tdoWZoQdHi
itaWgiJSuNPoPbnRbjSyk4lsaCDoMRTDU5s376PNfNmTd5T171kePKv/ribYpXB8NU47KwDGZH29
XoNdv+sa49QOP+vRuiCTi7v0SH3zXR+tByjMKDid56Rlzvvna6Su2x2TTztzLmpMIuH2k3Kn3rog
PZFQMY/6k5qLUr18V/MF7vgTm/SforE2AKBOarqTtYM+G19Fy5QopvSzcaJPnC93lG232tyLyrwI
LjguKCbQ5/ubx/Q3T+lPo6E0nP81itWtVfdngteoZll8VNtSty6Raf2+1yNCJvxZ/sXI+KsXx2KQ
U8CwbIuNyh8HoOkSp1uU6HLUeq6WmzDiUTPL1ZX2N0Z28y+/l4d3RMJfwlD5p0HYJBXFOxz31LuY
aljI/7lHCFMWG5Y7NdTU0qaWbzXV0KTaYI1ky6CuTi2SasGEgXJJmAj70byrZWiqwcB4vro/6sLb
RNuq+5VMrLeCH4plqGaYqvv4tSYsju/yFnjVxQHYDi3xrha0kb/+mk5L7xnp3gar1ilmOQ1Yzf/9
U5Z/seXC8Ig5lROxFBiK/njPpdDConBlQpl15zjObyLlRw54kVjJ4wEpbPjTFtZeXawWEg/HpgGS
7OrfX8VfPQzXtHAxkYuDze5P+z5p9LXR9RaCLO6XGmtq5VfLEZ7ovxnWUhk4/zz7IGIHxGJRjNDF
n75XaogkcoVIaEI6F7XrC5p63z2Yst+UJEp+rf7seNQbPE/B3ww7548O19/nWCLgHXbLpsMt/5N7
L5WcfqOSYbfMvNR5wSzFnIBW0Fe/NuSMjG3xlAHbMsj46lkGcY28q9Gmto1JXZzUuFQLi1om1fqh
tsS9aTxMnb1W4zXs7YvD1GXp5QmpxGkszLtaQIzJuajpaWFWWUSwVcNRTfLqe6girskUF9mUHKqB
vV1k7JOi3E/nrynLYkOQaM9qV6RWeryrzxWBrmqTEwZs59zyvZFYXVACc5VINLT6mVgv+rmOr7aL
Bv0bzB8U/dUXus097XHzkDHM1JiaeNj/fjwpfsqfH7LtGpLDBE5D13D/NJOkWqFR9mEmUQcJXSb7
BY0vwdtbtANqfKnLVPM8PLj/puy8diRHsi37K4N5Z4PSSAIz98F1uIfL8BAZL0SkopZmlF8/i1GF
uVV5G53dQINIr07h4U6aHTtn77W3M/iQJ3cuHxjG/OZ2M//J88U78QxSCrlZYWf8/flCyB/rriFg
VRc+8FJjm6lzAwvNjxCJyF2AtGiuAOZHbn5D85uDJ/XoUozOC0dDge0k9mkumOaiyOJdzsVMUtaP
TRH+5nP7JzszMhjdwhHo0Yv+dVHUKDZqf+DNjqwCfjNxWLrPxberFeus+E0d8IuBcX4WeAYFFnif
yTJ+9l+fhSizIzdg6Smpgfm2rnTj9zKqThC1Vci+x+GvcLW1dOzr/M1IPoOsYrPmbIWhkPnJirPk
A7r1EynZJ2lmZ02z0PJEX+f1tsqca9ap2ZOBnwINZCHfoJ+tzHA5H/KMxCMdlp2X2QKwDIDG9mfx
NZ9PAsJX5vs1MIrHjH3IoTz1des0L9s981dfii2aU9K/mZgr40EjjjC15njt0Dv961v5n9xA847o
4f+cUQK6+YshvexFgZiZT+nzHDlCrU5yzAIEjbqnuXr3Y1bnuXJnz4h5GHPmFvMjjHt+UaTao8sa
QTfvz4OStp5/Hplr68/vVVVv//rtzg/W31dXgYefHXx2ZeqABf5+u3cNK7cXojLpNA4kYfMWExMN
Z/deJ87D50lACzef/+R/1CH694Lp7mXO/36Npfv3Eu7mt/ONbIkmDiMl/+vzL6GqWX2oj7+9WH9y
pq7tj2a8/ZBtpv7r//xR/8y/89/9P/8XfZ1Yjb9rEVk8Mf+/8p7//j//3Jy+93//9/0D7mLxK56C
P/JHN8jW/2HbJEF5wHwwlM84iT+bQab/D8tkTaJN5FmW7QtuuT97QSCofF/naUU8auqGoCnE0vtn
N0gzjH+4oClgV3G7ArEw7f+kHfRLaUJDidb4TKhg3aRM4776+73k65Fndz0mlc+JuO+CSiL6ras6
grl7UO21VGKnCwUTPNc/VAlJsijNJQmd6TkYf/zls/sntanx9xrlj3dDG2zmbrkWFdMvhVJdsqnZ
JcMWUcXhKoVJsQwhI94qLXFuhPHdNS92UFQzjfHyJUT2coUZIL+hGs/WI2fJuUYk17FWDcOHtv3N
RvN5avrvJ4/3R/NM93Wd7c5FefvrqbMieURLOpKnK+Rha92I2oU72iYKLfOtNpkKAZDLE9L9sB3h
nKSsAE9AMFfJKLixIeALRiDrIXJqcoYzCMCpD6SabIdE841F71n0vsvGfUTwH+1C0Z7rMboidSM3
qgt+ME2FjwE4YSFn/jwKZOIXrHApECT95ic1uY3+usj88aPSDPH4aVFPmfYvJVyvh4lNAA/sdlKC
XkjGOE5+bp91Q5M4XKA0+cyrlpkzDQu91roLQ9Z6Rzr2sIbe+DLGvXnuhPG1MOVHOxn95fOSj16O
4B2ArB6ykkK9NxhkePUpbOAG4XJy4SY6w7IyTXcVUzSPq4GUYxLuXFx0kqaiJdURaYtDbjaBq6cw
seylLe8qYADjYTe9I9Z9DPu6umKrz9ZWbQ8XU4ofAQTMtm1PNmmU2EM1bydLeuttblm7Quu9A/Kt
Q2nJ6I9L1ADLTQbdWdkNLsGoEmsMaCVnZj9gJxirJfNy/TGIamLEp2E3ZsyATFFuxigov3e59jXm
z7wZsj8Qe7dzp0LslIl1OQRSPe/YFzerKEpQvBakre21+EfR0/GM3MzbkKjRX4CNk6HhoesuB/Rd
Lb67s2yJA3dFDa0lLVeEJ9Z7wDf9KmsU4Ks6DPa6taxd0yPsw5y2GkMGGPGMeVsYDjKIo1PO0HTh
1PRM2eudOF8hc68e6tT9yKbC2xOyPfPn3K2YDJJ56WOFratzF4pXmp0kwDQJElsbCBaxiMZ11PsH
xfgTLTeR5iFUCyazhX0ydxjSg2PC+WBZYaTEm2QnZ1aZ5FyVbrzgUB2TTme/dinK/0p08lQFlrdX
NeaRYASEHdgxvE/e2jjSSyJtyFwh+oivVfwiwmSN/E3doftYD6UAP63BuX+K8u4jSUHe6VHRwA1P
tZ3lRUeSJbealjE4FhC7goyEwnpiJJq1YvmSdAozZ9LIg4rQmiJ0I7/B3DKnMna2VB2qDWIHkTB6
p1zyB1RAtoghaCmQmnBSiLnXtV+TRi+CfCNsQDCi6B7dOCSHzEa3ALPWb7QcPQjUcGSVTb5qQIZ/
aeGPMeQf19Bu/O2Egqdit4dbRliH2SR3ZBXEUhkF8e6uc6xICrlHSVyfbDpX56JCTKNahXvFUN6y
NQq0dNRrjxly7Uxvn4VChd2Y4TMysZVeed1ayph0rCa+o1zLN3WDnMEYm+mmhPcVgQMwFvA7+pRA
0ojQb7RRRQSBKDyWWBccZ0uuotCn6NowGfzNkv/3YsZjh3NtfKy+4Vtgtyji/74B9XU94uaHeeOT
frqMyKDeE7boLe0la6BxG6x+glzCG66jwd1pHgRwu5qq9xhCULahpbMcKLUPnyIuoVTaIB2wrN8c
Kf/HxmSyQM5VtOl6M87xVw5IRcuE6E3kFjxp4ADZ0/d0vAm0QaCcw5JIp35EyF7hR/YWYT3shiQN
dmBN+iXhXsZDF5tfyO8MHqchef7NJziXCn+pB/kITdp8pits3XBc1/d+qfETLMp5OrXEkgAJP8OO
D2HwBP4bQClkT/qoXgzMtEudFeVu6uU6gViybzE2LhFJkPdiBg2SuLn7rTXNjqTSWx7ZxsmLvOZ5
TLfEiXF67dK3YZZnJL09Pnhuv4DMkx0xww2HhIdC1r4gH6vEuD5a8bPrx28BvjWqYxLQvMaQC3cg
vDzNJHH1YbfhUZfnqKt8+LKxvmO6TpyQMvrHQaCE6vOWQSfNnSfk7K9tZhsf+uQKyJOyROHI+Swp
p+bWm4RwJArNWB1pzS22ONQELiKAxPIPn5e2DYNDGHCKocfarEIRyqtwnipEm5eC/6C7KrmOqEaW
GSvvSzSbPjCkOaho8d85oifkrR2ORJDkK5MKqFu4tnh3JgMnEuC/Ec3LEUlaja/h5xDo7m0IwTxU
Ok47BAuKZoFw1lAf4hNwQjKiAvNpAphglYdepfUflzYnZVQhkXmI5x/KlNO09iIjXutexOw6qbT7
hP5pP+J3O4NJX9ZGO5yDSRK347fdxgalwB6GG71Unr4L1HQBNjEcATDohOsW4wHAqDh2fYUOKeX8
pcsP0twPba6bWFiMr75fuz9E0X/kmSIIIxWwwX2mKAaSEUJlug4UPx+5M6Thasw5YWP8OzmT57wI
CdbPccarU0iWlEx+wa6Q01I08iu/+6730aIhcQ8hrcw2QxQ6J00N4cImGWTlVghqorzYVaFVvUxG
hksZgL8fhPVFpuZiUu+OTSjDZIh43fR+fndY0BYZIorFZElnb+WN2hV+0x1/80T9vZ8wP1AO9Ff4
bxToHAa9X8pQQESRaQVo8PFOkR4ipH/HMnkJCEN58Ng9NoWEX+9kWbMFL1eSSWI0R0Wk+z3tL+7k
/+a8R/7z/3jCBcw0nZaW+FyJ5kX0L1ODRNXSZ/+quPvcbZAPzc4afVJVWyN/rwxjpYi4MMHBfmgx
paKudNz+2SZ3Q1CyeUM/RI71nZbEk6UN3trvkIdlxKLdJ79nFtmYyTlsDUaEaXOiNfscAheCDRap
5yFFVlm2vtgQ/BUylIWK4CfZdB95VPgWCLLoKugTk3jMm4zCFEXZM/vWe2Br29j1ngbplF+IYlgo
J7nF6Cru4XxxCBqZhpSAhflVQF47CWH9m+v35ZrY0RbdcVZ9DTAB7+06HomMpjFH0sHh85LNv4Ll
PDvjunw75IgZEWbpy6I1ursPHEalA+XJrMFjgsrTAc0aDrvfv8cqfo4jcBHIDskcKwgQc1TmMjz1
hquZ4RbDEIlDkwgtaoVz7SgKSUoMNDGAWLRXV9bmJqHoORezK8MD9bAyoyY553Z3ozCJpnxjWQ05
xC2hFYPG3VGOfbIPDRSjXqzo1wHy3k85edoR3gYyMXpca6hRd9hc7XOTo1weC8J9ipaHL/GiAylD
YtO3fnEzjLdMquEpmS9gb6ulDVCDc9IQH/KvRuoFp9SBxYrj+RaGLIvQVadjOHuJa2ANby65dE/j
RD5JZWj6Hy2CPw7W/+zwNrcd/no4YszEvkebe45qt4xf98h2tFuyfyySS4KFHKzkKywBgUo7iB9F
VTYLNxbXshs/XIdcNvREh9pCm2u6w3vsBB52dv1bk/6m6f1LJ5pH2bKE7+rsXp+b96/HmNpNmsap
icJwZ+IvYYvVpgJ3+uAESlsZde58kS2qnkEnfiQ3LW0Xxhg/mNAO/3EJQfKU7tFmMqH7Ig755UAl
XOwuveUiQROcAmT/MEcu4XMfy2PclMOmJDFrafi9fkJ1IJZdExfIywTb0/hSjal7Dm3ZrUXnPwXh
b6GQc4nwt+/OcnVAmnQTbHRF9meJ8ZcFhqI90P3IBJ0Qe8WG+PI7H8vaG0c0w371Fe3dVjDrfUXi
F8L24rPzCOxdmMxIRR6CbHLcau0WaDFTcPyPHmeTZ7OetoUDw/5fr862Metk/vZuLd6t6zi4B2b7
q+X+MlfCwwrXpWxJdBzDh5w8irNe+VfSxjYE9jCHNzw8AZLWIvExTPmdaO3QnzNMybjeqldZtrEl
CvJal6epNdylq6yzUXq3rlIwjSPjSNAX1O25meyEsLFdr4nXORFJexbcmGDHI3mqZHpVNHF7EPxD
iwq7RXNcmb39TVlwvkU1teuyKKAnAolxXqtm5wTlHsQWWcQgs2gTdGcwFV/NoSdsZsQ638pbrdHf
ZDWzVrDaXtqMQr+yI5grCVpDCVcOIQohHY7XonQVJDTgePV7HzI+VU9UtW9C6E8d+7et446mFfKA
uwjwGsRKNwssnkx8LSVhtrorSTa0a0aePfIehxQOQN0OQef1iEsZ5HQ9PdKvmvaJ3z/DrJQksE+c
Y4F8xHCaU2TWu7iLXkeDAIUk9aN5Mlyv/PZL526jzGlXEYr3Ra1+mrOROV5RyGfLaLwovu9F6aas
kBB+yOwCggw9I7nkqPIQ1ufJKu0KQjJ6IuaI5uHoW1vuPtXD7NTX0c3Gr1q6wyJI0nIBLQdJ5qKK
Bad/5CaHmk3bf1Cc2UkpsvDH9xnCu2wy94FALqn0RdxzKUFh0G1A3Q6A0DeqfaJGc5OzMAPlIoui
iPVlmeofExNhGh1IgI1e9C9k21Zp0796AnB5JtxmnWAx6hOU8FI4GKI5zSzG8EvbqhFjhky3rR9v
YpMkelVJACHqTud/nXkE3wyK2FyB4ziC93Oz2giJDlrtomu+6tDJlpbRS0BrGMsa4kCkfByodp68
DCpWETct0d7Tuo9H82G0wXIjHVl25Ls+mPRiVqzUMFQ7h3wwHDyVBl4CuJC7GL0QYW4Yr6SGdyLI
SIqQpDAvJ8u+oemPj06iPeHGkQ+h/EYg1U9aP9/8JvqRZOVEaPcIOhyn/aI1aY/3pDRad/7hfW/o
5qoJ7C9zOM44yw2Ev5pxTxWh2SGetzK5o4FVmO7dsz0Y5iJyo0e7RZVUec3O7VW7LAfkZN00SwdE
dkib6AJECKdBRtDaOMVnywiLx5pzSjRGJNs7wzk3SwJJ7P5eRMHyrYJNsOum6MkMXRNH5PCYJjFt
oZ89fNMVqNsXcsdvRl3UN9ovG1Mh7q6d6qALvDqACIY9Bw94Y5i4Jp9s7kCaayecBvCB9s/G7OpN
naT1Am5aTj2wz12SbuzODB+UGR5NAW9Mr0l5anXt+6BJTHpWpiO4YIsmzQO5GD40KAVp/tj275Y+
DPxQWbnNsYv6nAgJaq6eq1LTVimxwuYc2667DYLpMFn2XY05lQBIvWkm4uGqd79UvDmKbcxE08ad
xN2Clga7e3rpg3RtMfpac04G6VIQ/5dxd0b61O8a4iWLlAZKUh3AHIQYBImg4SEoDD9aJPgXllMD
VIyuSbBsCeGUEUk/NIHBWrAuLQcQFkXyDqUb6CyNuG01vgJN4BGi3boc9XoMF4TJFhp3m5Oqt6lr
d21FKo3bhk96Chir7uMEK2C2RWmerFyDsBkh2u9TA5dIyzxr1djxcPRkVTJMwpKr0mqZWMb4lNh6
uZKO9ZqUPb0S0b0YRj/t+s6j22O/OlaMmf3mpth5+jBNKZmGjU/Szx7zNceValKchoJmjW0hBT+X
44gbRvCseYBpqOzBrHNmbvJ6W9S53I+iP7FZxzupV48hKL+HzliVJKnuqMFRDxfKfhSNOOY57Uu9
81CWtXl4Gj30ujBkzlP8EuAsOrhYBKh/1qYDEQ3SFXpHd5VV2CHjqsEw6gVoVmChhnzWALqclfTn
TyvzT+aggHbYUt/2koBlUFzRoQoyDFZOW77XYXVtYD/sotFzd0OB7lKNbwSWZpswD3HVzedUr5GQ
9/2y3DTs60t3crdWS2yQb0So02yVr6r63jE8/srnqmEbqcqNYwFnIIKyf1Qyfq684ucw2NNFJ3qU
RvMPr/xuqS46BcwvCQvP7F0aym5pmUzR48l5M8qQe4apbxVlOGwUOD0nz8j0BLKCqmy60ZjZFl1C
ZxLUnRT0MLMCoZspbwRMaEfOwGtipPvnroX6m40YWd0iQPo30RmK9YZI3J7ErroLCVQc85fIIVAx
ESUuJk+/JzFwMosNMVHC2ug2CYWlMUJcKS5yBjUiunKWMmY9GmF83mx5swbF8jvpDdJ6OJgNqcI6
EUso1rnB+TC5ndiWCgze3o9Mc7WV64waNT0pfFVdF081nkyZkLJkmX7xxcZ1AeJg0dU4Q7tGSw91
MlyDkYw8DwzhPmvB+zpugqMqtK+RXq0nD/wLHd8vQ10bW3PiCzNSQn7IDPT2VS59ypT2B+vNXerN
hmJ6FQQOcRj59KqgB36AsyRvshu2DeeRGyE/dM3S8UW2FaLdJpcs88OwtnTO/KKMF+RHp6Qs8zW4
dMMLbgMHGlqFBtQN55wIYicWbNxzvlpxsICFblTGYNElInI59cMP1cRbhjcxod/smOQ1tMkcVSaF
2JRxVu2N4ZBbEt8x5eEDhdjSjArtApm22ia1h2uBlLqdMJJuweLqAFOYEsQAnTi4fT0tMk5NWw/b
1BZH1vAmhwrIEoebRPC1JWnb3yUGLQ6jSbQamTp8kM2KmX1SN5jl38IsR3I4jIJEhKCVu1gqRJFV
/hEUOBgMm1RP8r4hxbRQ68Zai+99wOKILCVAFmYdGhmNW6M3c1hjYbAu57CuuuWQqOFIDewcNXA/
M8EnEIMBMXNSdLc86xECkzgcPehZ+C0M3HWo9+INnvKwzsshIHMhvBMuKPYWGXv6c0WyYWip8lwR
KHbIyiBjA3hosaVcVF3H126+TK6zV/BhH3ViYq+jW9Pw5YTUK2LX/Wmv7ClbWDSQ3vANpRvNMfqt
LHxSPKKBGHj55NMrTxYl0rgAePOig+jsVMCAwKT4qxgM1iEvgi8Tj+h+UhhKyKA0AQM4IXWiTeqV
VvI196XjHql0KmLMgHEZI2dZO6vkOfEneXba8cotml/GULeuSmBxNFXcbzUU0ocirhxQZnTTG5AO
W4uT1NnGRrqNWa3g8DbRNfaYpJR6ehljGguxldebFobnuhnglVRdaB7JhmAIpLS3vvLjE+tZsG8U
U5BIs4pjQDf7THQFkWLAOoXJg8dvI72WWnw1GClC2i6zHnJkKdTM+JpIHsMoTCbvwlIpplJJ1F6o
/A+HTpRJMNtVq/zg5na6sSmEQuD6+VLXoAxD3k0GL1pjtCIMTL5mbapdodGYz70RbmvHDq5pYJ9N
r8FPbNnfRytyXvSe+pqqXIQhvsJpaYGRPqc6tGHlvoi08mi9IUvBGEs4utdn99IULZVwpl4qnmZY
Pf7exhP6mIhkePz81X9fPv9bFulftBLXn6kX3wC54oLsQ+Mce/J7A3F25rrmG/IKx4Np1jszZ0uR
hfHm5wDzJs2NnhMgOMTzOMaeEMT4WW/xwrTAZT0MuPvZhbvH+YPVxA/f48YRi3Fiu3WbMcfgNJmk
e07x3UgsfU2N4CwLsAvHqEZtSoSGtyNxDWCOU/pPkQ9EiCE8hVESQSILTdaN0dzXUaKTxzPkl0i5
4b0nP2Fpj32+0yQvocm+tHrr3NwKS3QfefKqagSrAfTLCzUk4lkMxeXCtCuQfdYT9iKMNeQJH2mS
las0z4ydcLP2CEtSHamo71luj/tp3oqmdjxqkcuZS1jxyjECexEI1/2CAW47jJb6Xvb0LFNG8guh
BxNC1bw8OQzJQQGYNRjMp9p80iuQ85+XoDExkNcYkfrIUpdB9iQ56R7cgaBRFzBY4aMnqF04HAZP
tR88h1bb7gu/Ku4BxeuGvojPZEM1j0lLL7zXyHIDwtZvpGk8N72Z3aLcMk+aRfyq7qTdFx1v4ILc
unr21qpTJSuILBZRu5bmiDNhbzxLtU8Ys2I+7hjxR44/syot8T2xp3Bu8cFmdDBoK1oBZzkmzlm+
azLn1Byn0Tn9vNj1AH7ash5iw2fasulkZl2tNK1vRVpZD4XzQQobOZDaY+NW9Y7W7FObOcGjsKT2
2KuPOKd0H204QHJOM/y8uFP+Go2QaqcsPBmpDI6ZnPxboncgtnwa1Y2BgxJL6Rdr4izkOSo8e4Vk
rNjo4V72TCviFkEuB5nkGpdBfFUB+Dtbw9esxA/P6ds1cLMe1pmOP53K+6fya5IPSs7lae58r6da
3WMzKe75zYBxg7WTMinz700ZGc/CSl4VKMdv9BaeaBU1L1R53Sbv63yfGDZjXAc/aYspHOdHeOpK
03hA9FSTahMly2kU0b6JKVOmCjXl55hh7IZqNzkJrDdgFhfQcSAl09ZeGPyoWycw06MAUTsabX6Y
WPAhWeJV9jO2BtDfz4Zo9aunPXU+/zA7rQstju0SNiVoL+tgqCtwm3EVEvewIcPAuDMZd3f2TPvq
PPOjpxB86kD/IS+IPyIdAQfWlB88fOPeijJ1Ur7oVqM93oHV6Rs/KTHCaQ661DZqmX1W8pqmV1kZ
sH6bJH4SpF3v5tTJJLEvWec5azkyfi7jID+bZcdeV/XtUhu1jZzza5Wyy0fdh1FesSts6ixOaLvg
inUg5d38YKKuKBPU42O0bixdXNR8sZMh2BFGSI+syRddMUbU2aU4KW8Up2a+cFzoFn3vF9ust/pD
bJF4nva4eCCYrgYHShU9RfMZjf2eiUF41QndNaxBm5MY/XJB/jsmEztxNlmdu4/znBcwtyDaIcjp
mxbGKZsy7wzn0f3jEnk4mwsGfEETA7briuzs+5ogRkvqHw7B2KWU5ndvIjl4LJ13qkF106BoLCiw
y7MZOes2pBPvRGX2Mtb0Zqmw7QMoJWWSXxGTRPScIKdj2tBcOQjCCB2SUzYUySmJDXoVSf/4+aqp
5LSkNo72oA4vVlgb95ow7r5jh8ll794QGkHT0oLx7H0apMWlgh2ysqKxPhjzJcxpdkk8+U6BeGHe
kZz5IodWnqm/1lFnTHu9AYbWAXd+dCCYqWjodrbHQFjV7vQuiAqHwpV/y6OUgRdJXWeGs4II4J8Q
/a+1r7Zo5SBcFr25nVwzxUZlWs9JAC6nyUzG1aMkbC5j2uXI0DiwqOgH1YAwcanDi3aaGejjAQyq
c3EaxYUjKVqTd6KMm31nobcjiCRE9QO42MgIPaaDb1cD0qRowGePrOwgU9qnKnTeU68rIX8zC4st
Izj6hcgIOxvtdxmZP8cCjid/aY2Gpi5P3ZDRTZ+fu0GDqNYW5S7o4vRW2L06oJpgz8zK7hyZnuCc
o7/p+nhIY00+hY2lnqrmYfRGDhyBc9b0Spw/f6V89aZlzrMScb4ziyF+DoYO0e6Axd+ABvtgaqpe
9SQgrMzYBS5kxs06TFKGZ30Q7prSbjYwoewH0ySdQKWq2Nr0BWAWeZishVEtY6E4xPj+xQijgxMb
R0kO3o7UzpVAWnHsxjolChfQeJVX+KFrGZOJ6TbXQh7tZdBZw1mwM5/bavRXRgUxeyAb4GwyhCAO
h5Rlm14nvUuVpijBSD0rciIejKI7miicl+OQRJtUNDDe54vmMYQiTw9BeUcCcpz2215o71pfBZte
84Z90fc9uC+eXuCW456si6Xpv1Bnah+lRjsvEtl4cVKU75FJkAfuf8RUtRntAv+lw4flQQlb914E
07OAaOQnCUt7gZckrDeaGIN3AWqudbr33EJ01SoNssNEEk7dDhwbx6Z5iMbhZ1E53UeQ0ON0gIhd
Ys8rjrUPpCV1GX8aSfuYDOX0FNnWwrQwq/fC8ddw6aKPuvxQxIyyOQVqW2a8u4ja8gtwVVqDHWqK
zn0OlA0ouRQL2YuJW8vX14IPZy28UgJGci4+QbiWH4v3AdL1osqq6WyB3z5FJmQh4p6bo8aRDSOm
/B71k8YwGdS/b9dM6+ZAebtb+00WfY3S++iEkGjV4D/YXSmeK1s+DLa03sdEuStWhxFojrsy6W+8
+Lpa2YU1fPGUvqH5933smKf5xYjZuzKuvmPQlyvOsT1V3yqtuipqypci6HEIxkW2rK1R2+o6q5nW
ig93qPcGtNYTI8KaZSS4WkH9waEqPTrtkJ4h76Z0vOISfC5tvMkxX2KZuks/sl+yKZ/pl6a/jGr5
JHpvWun59BjOQ8pIKf0WuJ22oI41zl5iq8cZaAOPJm6/Zu3JYjL4YcdghhRL0CaJsq8y+BlW6Z1e
U7svUxq/uMtJhddctZg4TF80fjIx3wNxYIDnCLpiDU7V2pPP7LXvtVHPpbbIt4HktiHxYBbUt6kR
XyLE4k/z6hBWWXv9fIXtjwgSU6fp5STWYxcmb/RXI3gfMXi0fgeAQie2VoO8BNnK98rwLiEmEEBs
vtrMSpdaneJVM/qnKAumlbLjJ1uF9dnXHtO4qkjnVumm6FdT7TeLwq9/JNOjpK26SIjBoEHSvI9T
Xa4RgAU7qwLkNVo/dFU+N4NJVIP1rQim8Mhkw6Mbrmqxh0e0cOaxq516TP29fJZNv41GBhYpJF0m
0YoHI/nIPONrllQABmz4eAocE9jWPl4l0O75YrgZfOISkqFPL5Mi8ydvmx8RUsCAEmsF0mzajEyG
Wy88Kqfpj7gOw8PAbpujR9aq9DEs4nVdmBoU++Jrk5P+AUWyBWqQyIommHH+fAVjydgPKnolIhjr
bjK8jYA5750X/rFAEJE85x0bl5BJ7QPMuVEcsJis/UQZNC8H80tWCXoXIm/Ooedql2Kqf+SWZn4J
WjgcpVvhZg2RMDXiJXJzl/DMRkfdJr/TSY/QtRPRmES5WmeAc3KwmrdOWvFNjs6xTyrrFY6qWHR5
LGGqJE8s41SN/vjWedw8Zp/8tHpOC1EbRK91TpAyLMb8EKRD9DpU8aWtzPjKUDBb9a2Q21TZi3ig
YgRfd3GM6uTJYJnkvA3ssTcfBONra4Qs+3aRrXSRvme9RjCJzcStDhq8DEXtbdEKxHPU1L3xvVmx
tm5dQCQa3cnXIljZ1DD0xvgqc78/J6w7YSTUTrHzEfvsPPuRyncEjNYrVdKp6qfy1YCQv/SlzA6d
sItXaXcYkMzgasrqTGQaSwo7Cads75tMeaT9MRj2jTW1y8+XdTck2yAB+lWZEcqDXPVfUlU/ycjq
HoRPn8VPOXimmX4JzA5IKdqSMTlJxKebpI+mFTKa8uKO2bNn5cNqUqzW4ET7HRF+1dqxApItxnnM
MxrGg0VpR2zY8BKCKk/7qXnozZKeVWcn196p3irzWY5BdW89/0cBGQPShV9jSPXHW+vo51HLED9K
K3yoBg96Tckbq4dJHfD3EYQzPNNjH7EfK0jXE2gvHsC6fnD1rn8gsC3D6DAlr37Q8b760N8S7pe8
5qLuF17EUx5jr1yXU+md3CH8mMIvKGxgkPW1OhBxFF74Jz8+Mao19nz0EfTxP1+GOeIm0biv8eTD
vQxqCwhv+8zMYz2EwN9FZFdHkCbqj9usLBpnacniHR2LtRGgbZdO0cv9ze96Vi2WUaSUwE5jrb9V
IEAvuarig0Y0yHIGu2i8+6wXZOkGw6UUpQXu0bxO+ggbMHZtTj5849kE18ydX6IB5MapJLpZ1LQL
LW21o+VtIrOM12OIIqepOJ2SS29dI8t9LK0mfkWuAOWTLjKVcuYeYgDOy9YhvK20h24ljfSmJMks
+ajDomfuoJHRTqNhgGjyg5gBOrJSC/cpTEmPn4wUvPBOSIZ2LEH4M81QFhRVw2Dr1WJ4TsR6jC39
gDIGSJ9n7cvEOZXbRZwtqtKHGOnZa5UaT16hu5eaTuM+D/n9GdseewYsUeI1YhS6TW9YWKUrsiMy
r33tRGZsyjmYteyormlRhdyXAsbHynYDfV/YLn49Gs3Is/Std6lyR76OdWhh4LIhf4pGvk51FSyD
yKEusQs8rM5TQff5yKR5WfjwahoyLPcO62LVB9eqGh6zNDAOhL8hzNLtZzkN0bnqC8aUGeN3uGnQ
dxkzQpXz/x9zZ9IcKZBt6V9EGbPDphcRxKx5SCm1wTQy48w4/uv7Q1VW9fqZ9eJZb3qRWEQqUilF
gOP33u+ck+5cznFaykBvpYmfWlhbZxaK/NXjLW3Lun3O/QYNaU3bBn+9h3lcgI/FLphxaUZ600am
7bRPsxYEKBXz1u7IhRvLSr4MPgtTXWg2A7Z+6jPieClDTl41e4wNuI2LjLmy3fFKQw8vwSCtbdPY
5jkosOWXfWZdRtYQe/Tzh0B26lFysf4ubo2e7UvdMzQu+nR8SZJltQ6e64OU/afUznS3fta9mNbQ
MXZuPT9lvhjFsekJJMRYyMtGaiJXGxum07iclkRR2F1xjJvEPyy5Szc7H4JXcodfpsZ56KZQk7Qr
rvl1jqYiZaSentlDYz/jEqPrxqtYLkMy4ByBLHsQnyiN67dFdMZe6t0wECCzMKaNWt/+rDJo+9Fo
67Na8A0t9AK3mqsH16gUXgtLe+YdbM9DmPVHDK2icjKZAhiLiY1A3uO3r9Cc4ze2kTZSf59sj6jL
FzR8Qeu8J6UC5tXiLh9zC0gkZF9mETkyBMNpcufXoCA/zhuek1wuJ22MuEZ6drZfuuVtcm33QGvg
vQg72lyqBQJMKyQG8b1bSNqOC61Xoe/Ngmvd/bIqKzvHVlWfDTnV+G9x+H2Uesg7SqzwNoPdABbP
3Zl5ZG9up9brzouBYX7i9zRNTIeQLcvp6R5y0G0y/PPR79N80iSckW3aDQOz4eJfBxtkE8Vr+FUn
lo2im+iwJJnPLegIEXf5FM0FPf54afem74Hm8D37hFiq30eYDgFvmOkPbfnlbM/pcpYpFuSzwPAe
C/DPecxpupEFslv6Ac5iPcz/flQHuSAbIDs09HhOvbyHkx0aZzpzikxncxmnM0wGs0uW96jpvFvs
6uxDh/MRTmjYTcvZqs4pTYJzsL5tv08TKsNIe/ddnYWbOLPfYzazSiUKwdwMdytEFv3znHAb4E0x
4Av6+/z3sNBMRmfY7DWTHJByzPL7fjH0tl03cm6dHXPcmDzaRWGWVGRP8cn6ZcZb5d3P/VxEVZiY
G2pFNn2JLc9WXTfnQIOY6Ju4avqLm88fc6mvIJKsaHGWe0p4BuNBxvwg+z0yE35IR+Y4RgCHluJg
vkmwxI1+z+Fu/aF/f1Kyt8uoFaOD5l+ml1rgRyVbmdN38HHuWw91lo//fOS4DQF4PZku2OaeuymR
599Hbk+mF/5FXKj2Ivc5qoPzMDYRJtXfdRK6O9olW9GGNL4NjeiokyRyq1NnOQhQFK7zBn93DtdD
YdMx+M/h9+9abgnbNrGuM8Et4/fUXvLimBTzcuwqbV4M5BoXx8ViskV27nb2S5B4hz5w+m2vBxzs
8Ofe0A01o8Rt/PPvIXZ4hIvbQyeG+YrOxrUh6ebPAEkbz10+O5xjV3DkiQcRtvtJlE3zk1kxu+xd
+w7JEp6FAZ4atofzV1w0513cBCc4H1Q8lcowd27Ad7p4Im0BvHG1ksbRENu7+sZPsBYmAVsTUBW+
ecw2GTkN1wAEnJZJ+LdQzZvXlPJYFiZDmh51DhAt7AmjH3EFs9Pi4EXSnuUsN2r6HsK1KAIb5oyh
22dQum6VlMwsdrrpMiZ57qVubRO1AMaqy3SzlPqByLenOkASgQ8axi3dkd0YjYSYwbzqZM3JzU4/
CetXhd84Vvi30gyJEGbZoEF9T4tJ7Kcie1QOZ6wVV2uXBkcOo/5OkYC7LH47U+AXV6yMQU0nSNbE
plTdS+X2xd4kIYDG/JH1h1W6y/alzfVTm+NLvQAxpWNzYTTNGMmfTrEzzqg1vekwB+VdEgd/h8p7
6D0SevB8I9tRir91YN/UEvl/FsznLK8b5k5dD8PbZ0fQlGKLUVLLpL7iIsWXk7TCm9aHFErGCr3T
bKtjUXgvVYhXIBk5tLZQgWLcQ+9M47rjeKxCTcXElCLNDD0SoLTDcIfF6sqxBJ9iP+hjPDfVScWd
u8+ykLrQFccGfvOCkCqhPgWJxaunvVYmgbwUNF9T9afDF2aP0vphDJY7stAOFZmRNkl1hCjybdNJ
P9qyQ4CCjzjtrU/PiN3rMJnve4wl9onE3th0L4SHrPPvFnh5JrFmDEhmnYadPS9bpv0QTDY2IF2R
ofcA6416N9wbeO1QmMpD17LKO94nI9cPgltxn1nbL63BjDA+F6G9IRXB2tyYWD2fyiaRABvXFI3P
ZT/b2zTPi6h5J1DyKjQqIh7BuxCsA90aOfhO6WMQol/GAvINKV9hOqe57K+dBi69CIl0lE2915Kk
PmcZ3oziD3mlFF+FsP+0IqvOFfoLAngIRnTJTdprG/5wyvrxSrrvU6oxV+te6KMq+nc7UwZcw2G+
LQpfHtOC2jqLp5fKpClNXtwVE6XbOPe2i91YJ1q142aZ/RcVVDX6HI8Uyoxpopi3fr7gIcFnt5u5
T2ZIvVDrfRnAXlHRjtjmDuGhrpDjzwWJbCUWKAv5FL171/eSdOgw22nAPDxh5cEK2oRtfNbQc0yI
FkxkhQ6b/INxY6X+Nbkva2wk0/dqnT07OWz88BfdxKOZMTRKNNch5Ag9uSNUxpvdVc8NhWiVmc2j
EZAQoE3QwX5Fq73idQzVDneWKyw5F1D+9qcJgzSKK1qfdfxOzUWaYtoDD7ivxLeAvtuGvWty56eb
vpe2ehQTJ68jhj5ievvkxK51wfT53AjvWwkgIqI11C26C+6ueNPTyGVtT52Ifcibp/TZIvN709kY
m4pmoaVOXgfJZsumSihlCmJgndaozj5m7cSJqeLAMAH5SM0aON3EJP8UU/nK1cdknnSALM7qq47m
Em1B+zHzmAVWfhAfJ38IrkRTvgB4cx8jBSGSldirUHj3ozEAPwTFHUbZHkhTbQfzScZElRhtq6PW
M6yjicn+o1AO+jLsocYugHr0lzaScf42d7dM2DN+qhGXR0B9ojei2PRrNkcmFQC7zwaWxdX2JcvF
fFQu0eGmvGMzGD/L8typpCZFC20LZ+iWqcFzAoKnKWsTrz5jH0KY45jwCu8p9JoXikFsxHufTC7h
5Fu+R2bi+IlYqtgZeXgrFnyoh+AwCdsDKAXLH9Z9nqQ/xQVNQy7epPVPyG7z6A9M9YkMikoX46nA
UG/5dBUEMF9mhQmkxRK7XZz4p40F+B73ZYJRN6Jt/mShes2rM0jwe1xy4fVjejtUqb/1q9G4qTVW
FAtzIJubzpLUNEute9t5m1OolMozuo3lGS+sI4ztC81QQ5wxCd5Ij+5zK+dN3oMLsSP/SXriOvjo
jkYnnyonZ4xIgifz2FE7pKmlcmtfnIHLz8F1o7fz4JBVSbyt3Pdk1n9n0xr2XR7cz5JoDItMrEOH
FRzirKHp2sd0HH6sciJ1MRFPji1vu5MhAnj+ENosME72Ur+mnZte+7W/03MzoqzAxiIYm78kB6YP
QPV6g3WNt2067k86xnI79JG/dP0d84yrwS3eqrh8CWtoAy+X3+SS0bxLDnTU7viJLgl1OP27qFoz
sj2/mbGccG4KDFkbT9W3ASV+FpNU4AY/WjHPVvCEeJhej3TTj0hDEROhmFxoOeA6uVzMyQAqdc8m
Iyf673WywcPKdTWUQaMAOSzusbLgmpfE7m1bdvZdnM07zBieW48Rgzvm2ca3DARRQNb0TT1/26jV
angmnrPkI/X90t9m4XI3TXCC/rWARHx2iMoQNb47GbF+rh+O+5BrvofVRPv8mttMZ4VFXTN2KHoc
qLj5BpFu/Cjs7kIzFzWhG9Pkh6vKve529rFKKbl0GCIMUaIf+87JdojR/lQEO8wG0aBO/pMZHaxe
n1274YKxkx+V9Iq2cAmoZYfx2bHOhTL/Elh5oQGVHUA6DyHuWrddRnJ1WZIMgIgJCOpzSMN7MVZv
3cjdvU1vrD7AiqIcCRHQBTmEfr53RDhtgd38HXOiTjdQATEs3OQELwyFut1C823bzISkO1NRnHwL
TrKshk3tzwieFdMGyfxzwxSVOWvXv9VVT2BOAJDSZ+qpadnBTmX5k1Wc0Vh6P+CUfY2baf+Fynpj
UHjeBNr/nJm50CkmhypI8vuAtI+ycE2E4B6gRcRwdNos8TIc6iK9U/x3dpx8BNVcH/POYcZG/yYE
OY9sd/4TF/ayXfLPADI6tJk2gOlcO6JEF+L/TYLwhqzecYP1qDxNDU0BYOOByVAXqGW/kBrv9snj
lOO3v4iMfBVCmrIWC7/8oUUNtS+t6RVB4jnRjNDjDHiEVuda1bbkBVCRmT7hSD39bPK2/lZB9Rx8
SgrrEO49HusDJx7rwq1td88NRvuBi3KIPHAiLVAgDF0wHAwXQNvtrhzw4iWR5U06N/25G8s3UtJq
ki5Tsalme4dNX7NJkvyGhsF77pfPbt5fQcWSCEi0R3g25/i7CDm1cqTXVnMwvfHVLAtu7jlkOskV
uybA5DV2v4TRPJVGecC+c9v4ACXo3vS2THwsZ0H88iQmMkgqkm/mm4xOpzBQa5OlyGx0OBYMu04J
RHciJxNU1Dln5tic4srAMqhY9kbNprlU3dZqQ7FHg2ttKttNMdo3/eNk+w8leRWkjGKOyFR5/LK8
Lt82Yk4PdL/Y1ueJs1/s+MKN71ngp7ObG0GTyP9rGH1zaIX7E6KF9ozGgdtQJOZWFi0b5hwPFYUa
Yjk+ElU/kJC7G83AvS2YL+5Ji5OcEoYZ6QDkKjHMF1TXW3MgILktZ6rvCTdIRM2ubwORdazbJuC5
1dJ8FqTtRFbnRhR8vBeKyLNyOJqe+ccf2q+hjpHhZgP3lvkIrGZui7C9jKb12CTqfgz8i9do5moA
00at7owyC9k2ktxCAvEBSdXT2Nl74Sx/dF7RU7GGg+3NpMGIsdxj4Mbr0MGDhewbb+Siy4dL6CQu
6+N4CKQlI3evG1K+zTVJSCXLrTnPT1OmAdJz5W5TD5xVwbXtAWEuRsI6YC85QQ1QjbodbyVc76Yc
qlu8p/9AVy+b3GPmZxJTvYbHc5obRKVUDV45xT2kcUX4V7UZx5LBUvlRzhniGIr4WBIxHjOmEus2
pkyQSaCA6AT+ZcLpN/nkeeCvUSHch9Rlb4SNwHMdNw+d3tk6CI9Tkz8abvJaQwUfyq65z2P7uveJ
fDdV8qGHd9iSZpcI9dJNDlERjf8HTVtG2pf2I+0rua0Mgwoblwa/lZz6TVrgnsp6M7J7iYiN49IK
M3X+fSTS1Uabm9VW4faOzoXeTyYY9B9Hy6g2bYtuIU7r/DJwDl7q9IW0x+UaKJIWfpJR4FRkEKS2
4NTUeCNLET4WRWocFGf81mLD+iiyMj1rERKvoDX3y3E6zjEmTWVChdaIsuLm7apzbHsvTisZGQ1x
Q8haMDB6JnjArrzkPOpglxVVfbN4BDBu6mEmm4czUQTwJZMr0Ar4vgNXOPE6N8wijK/THdJzP1J6
cu4YEshjp3KxQQMd7NDQvmaArkwA+uKundu7XFbzVSOK/GB3rkOtj+JksAHmy2z5hDoj3sHvO5ZM
L8FwAOlWV4DwYOtGyUNLdxyGbU//hHAw60b1uLOjlXQvvZO+JFbeXSnmiOfEQNbDu5TsGOD+mQm6
2PahNd/T41L3bmk+dYPZRzHZc2w3bCKaPBw/PA2GYBrbxjXza+09mlphZihbCigaWCYO0Vo46U3p
ebQ9avs7B2m+ZQhAtPOIuTf9r1vCbvSFFJHl8vuIrOEE5K18neHtCRiY8CRxCCoOOlI7VEcnTVl4
7Vq9z6WRJpqGn8HkZOlw+y2DG3s9DGoB+iH1AkrPZHfkW8T8rP3RJgHx3lTVTNhOYY6kbMzZV2Vn
6Mf5/vvccF9xJyeuGlvfcSMDbGuF41yUzfyKtjrMVJydAKXSezMbV5uPfEdObnGk3Hqq3ezDl/7A
hL2M92Zjy0drIOwJbrJin8DvXfHehHnt7FJYE6nD7BAm2Wdihu393BaHgir3T40V/oncFJM4EMN+
mzWTR+1OzL6QDdGt8je0sZpj2S4BM25s9huoAWlZ+VaYyjvapv3mJcNhzPLpG/Ec2WXC2nkN39Tj
TgYfYVn3ZZwbB73k3UmJFj8Ut6VLL/tdLcPsL7Q3077is5dWSt9lsWlNEaYMLyv2AYVc1HfdbcfA
/VOH6CIxE/8Z8tk4z2VNfL2ykh3IvvXu2xRuvv86OpZxWoiT3QVmwYhxtn98o7x3XKYmXU0UAR3x
+8FM9c+qR2maPqOaju+0UYGe2qNmpOPLu8JmW+Fzc2QTAeGmuGq2KcnvAfA4i77ZUxqJ8LYqAXlM
IhrrOH5hu5LrAEyuoCOBp6v1p+9HYx/jbQFF7b5jRC3ZndXYH8pguuJNWKgIevPPiGPi0YYfiZyh
D+5ALy5WiIQ/zxLGIZWL5kAuO/iBE/M+5x7lNcGmM6i+1IFzP5U3S+vgVcD1vDHi3LoMsRUfYrp/
EdiLiEjUNQ5dThelnLWzDUmrK/LxKBOje+KtxhBjKgygr/poT7n3jDhqPoZ12ka/T5F1NMexKD+M
znwbV5g1CHlHbDRObLdxSHrI/Dl/8P2heszRU9BNwXOXsLn2Eo80ISezDe9Nl38xxcG1L+3wPktU
eBsSk/P7td+DYQBwIbRuybAw30hmaEjuYauCauFmWe3mC1M/w7QOY1e+z7V/X4bpbZrU47Yx/Pxo
OOjjfaTSu7Rh4ajzDp1ECqZfOGiRjTi4ma2aXYk1QyIu1yb0/lkOlbsDB/KYp8zLjd2KVwTbL1hy
xUQ4/Q2KMn1selA1PMZIoHVwDcD3P9gDn+0xt8wffg/ktSx19R5mS3tP5JZ/AIzh4AXyz7QU13PW
dR8Z3DHJPWm4azTG1F2S3ZZtwFrAaPGgfTO4mHOH7JxxdR524x3FfLiti0tC+XrnCIs7hVz21mot
0I4ZmTaVb23KaqTsT0b0OgLPJKOJi0/CkCNVt4RtB5KJe68RM8REhzpqXaSRMLaUb/GCk0taPIoA
EARBXXUYbYuqOyWZApGHf8nYnRoSxrFijLrtmuUqHhd5jyaEViDZCQLyqxk9vHJhOmswagqtc03v
IiIsE/K89G/gpuDr8mxX+BWJJLVJFKgNv1apzTRKHJ6MKAxDaKZs+jMZKRLIutq5VTagLm0eVBBk
z9KiAmLpYIK6TUaa9QMBqFJyRi1dQOYKlljkdm8dMADoZofPm7xRxCio8x6EoW+Jb7w4eXMscq7Y
BGiOAg1HG5UdQeDwbzCru1D0f7QoGWgXRJe7TNbcOQ/J1bVxIJyeVFujgi+tx3j2yo1NUbzxp3g6
VqI4on1KtmUMxsWrfVasvj24E8Hvrf0d97l5M8NKMpN7D038SLi1Ujxr967JNbnpTnmft/2Xn8NU
xsooSUqcGKjTW83LEvzFrb19P+9tfNvucwfZWI14SetPTyw4G5k0JZlPbQH/O+Kc693Ct4/UbD3o
fMoI5mIIPS+yO6y6ooHvt9gJmgJPcsI2kOlZR5lH73zXs9nY2Xgk0CsUBdVeC/CagyDHtVNGXHp3
Na24jQhH9ooV78VCHJs5qPTYT+5Nj8IhQZbr2FdL2tywkGyKVO1A25ao8bvd1Mbt3k1iDclEE6nq
Jmw6YJyoUgxzp4vB2NC+wHjJXB47bjbkFL1Tn3XbwWRzY3Cj3pKJnELH0fNvAAf5XdswKtOKLO6u
kacRSv0hs9u7qsJJdWz8la9e9/dNTPBJBnc0VNdrxdb1lHIIrEjWE5rRKDw112MYE59NyAX3EBT5
o72L3VNVY7AO9Brs45bZ+6IwZcxvvdJ7opmHoXPJpi100Ag2wTvjguAUDw7J4co+uTK8NZCWNWWQ
Hukm4V9WmR94cf/l/SX7txuzg+sJQsgGfZW6d44dwOutS8LoTC/sFCFGEFE34XK04XIPZYLcypjV
5+Tk/ak30wUrNcZPTJS5wsOrkNIcbXS9i0PLYmDN9n+o0R4LYZxbO3c2o25CPMGd+2IR6kA+lTxO
aX2XThKnntBzd4GgKz21VII4tlCVYZR91JNaDlLVxzGOUE/E3TTea7m8hwTGbwxR8Qvv8uYZwdKI
i7BVRmk7tjAxMjguafoTYFiV+K5/O9WqPCVMiw+WXORRW2RrN739hGOOwEBnWyWCDb/RHoq8UVFK
TvvWa95UbTJRs5svs6d9a3KT2rt4RNAfJZ8detEzxZ3DbH/bw7Rs1RRS2QyNFfXCBhpp9MUeZ3UK
gvxEn/4L2yoqah92fUiXo+++q8yoz+M4XWl33JT1qt5Yu/BLfvZXIMQzSdsKqa4jomoO1qjTjcPP
cWeCOWXJGkArGoYHDbWCExzt0Sg3iaEejK7t9m6F801HV3wPILu1P2aTJuQoCZr0Z1xyg3B5omZ7
hT/Y60FWl0Cy80UR/Mdm5nYoY7pHtYWtllPmLw33+F1ROAxhC9RwQDtv4BofSy4jPMVu2QlDVtke
e2wzewjoAHFxuHfsou9cWnKGmXknhU6DECagMGK6L03CtCdPLYDi/nUwx9fU88jzwj3MNMUDf64C
Brdj1373Kc4BrKEDAaoIYvDsxX7uaBjQiGGRfdmjept6E2Ehm1DFtRjW9DFLmvdc4tXJrpjbealg
aF4BW2hqOTeZyuPojw8uTmv0NKaNEYZq74rsEqvhryrpeyAGoXOSHshC/vYXNFUmc9lleKab8mXR
R7QK0oIrjADE0rNNZ/zB7BOlyLDJHiA4N3ZtfqXF28z9eqtxOAjVSolqfLHSm5w9X6GMV1994SRG
dgyij2Fkoxg33e0iC/qujQe14dN14crPfdhaAk1Z1POZzm/BG1GWb5bZPyukwVvhI7FKzfzdyAO1
w0U6inOaEaGe02hKaBbaKQVEOF5Ubkz7dMiuyOMhJG8pzrmvl51gFWDqg8DGMeMrOY77WQY7L05P
rY1qPhsp/6FtOeHtD5aPr7HUL6aToE/rHxyABsvGrHnxEF/bd46p/V0yBnizmqjnluDoCnXSbhdE
ykWYmc3ho2+xgfT75EKwFGCSNw17f2yvpjE+D6XMKYb6H/Zdr0tNx3iylMetj1tFlT0xMbkdk1of
BsXOycUGajQETsv0tRS2lTslaqLEPJ+WrRdDVPaneYCK17SptsRAnaD64gPX5XZI556WADMqz2Uc
ioUWFQ2NMbcL+1MtcxYj28VOLmbGXjNFbcFccP0r0YP53yw/0U82w4V0CAFA7N1IpvZrE1fs4pJr
3+rf6LTcsAtAiD9ExE59QCntQXW4njrB9pHPgJ04Jvad89gupGuG1Vu+RlLgHedu5k69zvyQhslJ
ndUnn1+b4bueHqzkXAVx8JHGiKMKrxyu54QCPM+W5opu5zhNy6OR+sGjV7shajpAxTTjaTzF8xFG
mM7R+lQRaAPXhbh2fWamQjwkSCXxONo2nhyfbc61p6C6bhhNqK1YDmNhO08Z/9Uz8arbsvbyx99n
SEAOsyNTbjgNRc2/I6YSu4bfLOIL+EZ956LZvOsfFQFPV4L0q1J78iY0CnmzbmYtilm+oIl1+f27
uB2Ys48l+6hMiYtDPufl91GSayrfdvDFRa4H0Wt6NnVHeeKU7KN+X/T7ld/X/D4VCJ38mCwvvbqh
mWlDllaMpqSqyuvfv/p9hEk6Q/Hf58FsMVaTC3eq2PvXa/755f/8GzPAaK5xMfv+fU2Lj+i//rW1
/i+DTPPrcvef1/++yq8prp2YtXz9xfMECUCKnGh9Mq5urrR1vL2h6ScMRiaoVJlRGjNQsMnZIFSp
7lIYyUc8Ro5tnqWvDhvLU2JNHbdjXuX60twaOshQNfNVgVNp4Qo+ryQlCtLvuJ/4zjltlHOux05t
VFZzG7KcgwvZokq2Uj3mfFtizk14hzphpmXZCZdV4bLPJ37iuyZIb1c17XwasQSJF7Jc8XTI98Si
dWShVAGIQWqcpzXmjyJnOkOaICZEfx4KRqTIXiKP7D2a4svOSF11RfYpWr6eJ1XNOFlReIyajgym
P+e+nLxzZ+BCFhYGdg90BE6QNTJYMzDN7mxz+0L3+Tch9zOyA6SeDPjOvweHxDaceZgGHTNvxs2U
L3gDAYSUeAeFNQgD9uxtMlqYBFQgB7eMSTz89mJY3BKHDxbaV0LlAqZcWMyUR+AhEIAOczwnFh+u
xs4L79ryRtIDPrS+/mv4HnGJxKlTPlyVk4HiwMFnAV0RjpWFG2ObMbKv500bhBqwNFlhuvnHC+eP
oqAv1nU7I2zPfVE+zTnrcgklwbInLuMCNe21nOUwek9NkZAROCA0n9rzNHs/SmNXqXwkllUcidX0
s0fMl8yAh3EzfhS6etJI/7ZjEZ7Llr1ZNV7zYV7Z1fRlkAMT4+zPsPOoA/9cpyO+QY35gykLAofU
vl/GH12W1sYGfNgpM/mYWhzNTEc92P2j0VntFscx2F6XlPTl3UM3EBlK3I+++GHCuHHxZ2A4y/uJ
gPWajvuym3Mzpydk3840FqI+z/NtidRjq+X8XAGvZOlV0l3BBD9bRK9GNo616DITgnUXH+kg0Q8B
YObI+yJISPEJuWzdj3HKItYeEqxTGsuVF2I6QSlF6/yP5cpbh3dtk2sn3BUqfmX0iiWXjE+LYc7k
z5rDGXPdO4zwN2oNLpVMu/o2885Z3MPAk17JvJGP18K4HgtcPLqqgIR6De4JxBfgRkGjeNTFYxJy
z2b8jStZYyO8r4DwnL5S5MMpFeVpMe3pH9/x0QzH2WfTWRQ1ucoNgbf5ELMDt8/AKgZ9buW++IJW
rzE4R0Z47tHhf20LY4/ldFRPM7RPaEmu07tSggsNuCIgI7FYOxW3D6fFPlatZ1/fhmfy6lY5FqAh
8DEZWjNJsyN5lQvxT7Nc9Tg2J6dF5KNlnoyQhpfkRiB52xIGL8mg0F+ZSt5yA/d6KemuB+R3+9YJ
PcwBf0WAvuE2CFd8RoRhtHQbUoi5qmpP71XQ/2QMdonZTCF/k/Q5pOcXDnUUsgZFjMro6320FP30
KYBFx9n66fDQvZRVd2HlwqvA2+RUdhhhrpUaVgIDlIho8EwsO6yttOWdvCl+WvQUXhL3tuG0tyT+
L86CL+psM9FezBVTKcXWqZfxEvong+7UMZxLJGAHodMjRP6VqZl+cs0jbtQyypGdRKorI0R7uKNo
SnQUUBqFzIy5wJF9kdz+2mX9j5zbn/4fPNn/qyX7/zp8y9X3vP/v9u7/Pxq3u7g2/t+N25+T9/rr
/f8M8eMf/NO23fH+YTo+I3coCBwgLQ+f8vm7H8ihCv/hYZfuhoGFZy1pKv+xbXf/YaO7sMPA8xyX
jliIieO/Tdv/4QYulzrfzfYFBrL/E892G3v2/2aAZq7fyHP8wLRX01xr9Yv8L3ZtAmWCW+bxgz9q
JAHz1AH7WKA91bdBVPuud7NmH5c4kVZj+CkcnAR9u3mxgwm/BB1AU0AI0SPydPvXTrwLytpb4QQf
2nSOCsfUjWUEsD4htafD3ZFwzicw2Uw3zy0ajG25VO/z4B5BpaISd2PIvKdywODIFaOLxgqcugve
Uz8kQbtjTTftn0Lb05Ye3wVVJpaun2WV/aF+q6LUmnwcGK3rGaOUje80X9OE31lLLHT1QccV477c
gJU2qXW1mD/rDokmYfe0+wfzYWZAwPwkBCvEQUSzVRW5fLCrkKwmhamUrR5qvNH2jty74/Ahe3A0
NGDXYe8G/FrJPfNF99UBRcSyjQhgb2cg0943zC7kyNg/zYwWAAfsgBk/48Lnuete22DYm6VBdda6
9KmtK7tn8lvRBbgJQUwjR5vn0qREC9ml73K3OWCvVm/6DNxwYHhZyEBvfeqlyEjKlaOG3Rr1p9Wy
gE9LujX94KVSDRZn83A/FkMXpR3qGzTe6WYa+i9Y1XpDeCrT4zrc+sX0ZOQfrurF6nDS7/PF3I0K
4/Y0qO+EW97SGj5kwvz2aue1xIuNl0lKxfKxbKnq6gbTGSJr65hQcOdxoUeL0RZl335Km3O/gqPz
9I0wYrmhX7pb4yNva3GlfqEfkFNZ6ms1uLi1hL08wupiTxT+JdrSZpI7XbsruprDsA4rzOqtWGu9
3PhWYGPj5qnIrZJ9Kla7n3poN8iEsygMdMjANzyhYR0aYE1DE6AT76Dz2n3guHcw2Mw0reVJBJjB
OCHCOm0+TapPYYqtT2kLJF4rqitgdlsBvFviQGUj0j+7/z4EsSTofsV+uxUABg/sMXKghQ0bjPXO
qSsqQsMNNvQOrroXGTrLkcT1Y7zS8plDAi8Y43WzgsdsPbtzvmLJ/zn8/l28foGkcaSBDr0OQVg6
cXPyIDOLGRAB1SpmSrviz7quvhWuoQypMdKBkBb+UhwZXUFN9ytF7WSNPP8+shfsy1bMGucd+OsV
vf599HuoVzBbA5FRVan0sizc/8oV4PZWdULrAnW3q0TBkIDeyYp8xyv8HWrkAnrlwX/J8Pz32KzA
OKbT95zsVjTBkrvO8mG3S39Rt2JFzc0VOi9W/NyYANHtuQCYHSB20Rp4K6yOqWR3DlaAHW0+oAtW
l3isHxvG43Qnod3NFXw3KhJk8sZq9v+bvTNJjlzJsuxWSmKOEHQKKEQqamAGWG/s+wmETrqjUfQ9
sPo84I/KjEyJ2kFNIMbv3+mkmULx9L17z51Qxf/8pD+X6Ucz//ND/3xN2NOK7EBcP64yew+9PVvy
56CYiRfZg+0Wsc9MC5H++hl5q1L/50tlM+yoVzF/usr6vdK9bTR78e1V8r+s4v+ec+SpXS9hdEuT
D18kNgHq75x+7H5afQTDevl59XOJVqtBCQcEBJHzNaw2BI4n9L5XfwIh9gybOvWH5N420FcrQ7Na
GX5eLbgbmtXmUDbzU6sgCVarBaJbzRAaFMKFnBqKiOh3mPVLUK4mip9LGpuYIawgWe0VsYHv4ueC
36j769XPl2hoW5/yf2DLRLm7rJ4NXQ/xcPQ1Hg7R11v0fjjy0nT201WkH6+Xn1c/S3vCoHyyvpfV
KsKJKB5MRh+wfTcObpJwyfLtqpQ+MLA5dThOwJzbe8hnH+GPGeXHlpJgUDGcZ0nw0K7HuQKWujsu
rbzU9I2CZLW3dPhcIs2QtB2sz/rHAyNWO0yZUeAtQiwsHcwy5WqbYQ3rf7U9BSKidjXX/KzhnzVh
rdab1s4fq5ijp+0K6/TzKpJZEXQcG+jCNM4WqZHcFvrFWUS/bxz7otDEALP5uc6Fgu2QhfwHo6Cm
1oz2wAc3EcU3jPIUmbhiPLx0G97Hir9EKMAJ/45cp+WFqIozXk+BU+bg9BrAH5tl6GaX2GNMZE3J
sFMMi49aWl8BPJF9EGc0/yOUxpGR0V/h4hZMyDUOulvaGTddB7HEdDn/FswPfWyiHZkKLpo5EfUW
2ANG8Kwy/WjN+tnuqjuyWIjl7YhbQwKIrcBayC11QhRFZREYYqIMKEm+TDI+PNkWEiIlXV4P/cjR
4eUtDa0XWrPaX19xZpQHJGPMLIf0fjGsP1GRpTTjHrOUJ4YmQ7/RbURc+HAR4aCLK92o34nKsANh
MBm3Ku9zsEZUzeUZtT3vEYz4eFmOQwyCCVJ7EWglHwzj9eQ9tHLSKgp7ORbI0qWGk4EuGIAe0x+X
ym8radxoNgOmiScj4uMpHphszsW0bw33xVqY/JW20yElF9m2WqiEVDTdGWWnnREooPMwtPuSHXxb
etpH1ORoksxZ+bByliSZjpmjvpswe7Ym0HxN3RO7bTSswEXHqpC5DQ/rmd6lvtJ3FQklSIIu3SB8
rU5Oncr80lghNwzpA9Qty66II3RXglZl6JuTEVzrrpY7O0PWJhKR3I6Fe2AWXZPyIr511GZmYwVz
h+M6XlztYFiafKVCWmXjoPnmJ5BMMUfHqD9jYZ6c+EyQBiEWCJUSy3wZcmtElOvRR/DKhHP7A6wk
M6jX00yuDjaiHawJbEB2vWyNHIQ93QxEvy0DN/QgbuuWZ9N705EobkYkCUGJThUgD2XfZAeJPpS+
G9Ukw09JDU4M+QcfcWQPLY6J+NoIjuSLML7MUJuuXcxypXUKXnajd84qI2Lg0egZDX8UzGc378Ay
IHqiG3dNujp/MjXvkFrdMR+K+oatlya63QKPyvrvahg3c2KVRzCIez3Nplsz1K1dNXRs9CD0fGf0
Vk3z2qthjRSd8odmKI9xJ9B9hCfZ1+6zPibZrkXTuelZm/TkzT+JJBnCikq8sDUhzxLLGLIKZJ4r
cFwP5x1x8P3FbsZ5qyQCzrp24l1HmjsnvFDQRPZuw9qxNo6Z0nGKCpir+shTbgZSOjUcXOdq1WEu
4Hbj+MFr5W+DwJBtFQsAALL5UmH524mXb7cQ1u6nI0DsD7xd1UZ7C5nsKcndAzugtUGpd4RX5BxE
/d543GOFDWy4oMRB34WgrQUpi21Nw1iysZl/bpyyvKaa9VzNAAmmyNXfsRM+c4auHkxkDREnzaLq
aSL0azqbs9hwO2JkcAsalynM/9gaMDR3nUfqYXa1m/mWDt5LGTeM6GJxUSocWQJTuDG5DW3ziDg3
9BGbXhQtB2giL84IDsFy1FfauOfKlYx8KOtBYQyI1G0bxB3OkY2J1JgQHQJa6sHl2K7n7+DXL5oX
/3bbhFjZaBoYocYX0VlnJuRN4Np0jQnPrANJe0Hrk0flqV0bVqce8+puVuK71+OnOnnjLRC3EymO
TS/Hl6bqwBzX2avd0lKOcGz4Y8EhZEhxmPxcomT456ufL8PUG46ja13+679bbkFRaDYG02MmI0an
/Yrw9QVD3v6Zo6x/IAdupLMCgLFXjL3be0q35MgD4y0dmif08/M1rKsT4YhuQNv+bqInMaZxCC9b
PJhqXf0rDuGHgmBWQMB7mmiQqRAon3KvZUNf1a5GBKx/34wuFL+IJCnX1L6kXFZIFjJR1X31zmiR
pdP+HmYM+7gs3lpZPulqsq6ZZCggHITmtvzCw4uLK3WHIMQ7yy5s3+SJHW4sY7oIbsBRmdrWtSN4
HVqkLqUybT92gBnU6H7y+KjgPG4KNukNxoRf8OV+GQY2lix70KfwdXLSW+Ws5C3k1sx16faAKhsm
86N2OWXMPArvejpZN71Gm0mq1PwIc7IwrZSAUB3zyZZeyYSynYvmDhPx7N4fntLDrlfA8ET6lJWY
1kWbWozgCoc0VRPyNTNMqx6+x1reh2mnn/g+rPbnSG8LejIdsiH3Nlbz+9g12kGaCwSaqqHT3GIW
0sx8r6r1JCYhXcs0PE5a9FIy0prpkSJWvIuZ6FzTCPp234PNX7vqTjpc87ToLgZ3ss1D0MnzYM6X
zyVr2hvlZu2xj7KHCoMoqYshE8tcf/MWJfcLz2/MjWJVMIU8J/S9no33g+IINNDAagWihcYbwexm
v0fLeNdMmZ7EwMg1nye6Z6pvtgspsZsmQNB866ZIpzxDoEZWGLMHncGrxSEIBTlDntqaTmVrfaUp
RnG1hoN6Wcif2XzO1Fpb02jtmzTVUkpbVDFRs9yCW980SemxPKAXj62D9UuiO2gY3ixNnGBbSMhV
b+xD3VRnlu6XWU7uHjMPZVamaPhP5bMxGsk2Q1LIG4YcgLjdE3IdBv4y3BkmVONWRQdHW37ZsN2h
g3SXmlwcb2SDNddCAo/OroNtcm5quvloUqSP7xzWtSUO9EPjc60be5WJ+mjUsrkkMNSSJBv3BIH4
DM8zpJVkTuMGp1Rp54OG5/tc29E5Zg6m4nUCOwamjAG5tnp4VMR8bJm09cWC3LOlERd5uLhmTV5t
ZLjbFFUEzXdfT8rTX17qGtOmCC0kmSh1CNehYesCrEsEnhiaKneAVzcIBOHEJFen1Y/HZtQnbj37
WEUM/wgdheNiKtZGP9NmmNGDraEcOhLADXTWaVss3rF2o9+jThpBY9/3lrtrKlaWGT2C4NhmUi+O
2kR9WBYWla2VHFqruTEjdvAoxO2nVWSXFcWapUaOxKSb94D0PxgSyz3gEPqbc7EzY35JCsAZ8TZH
FZfcj/khyqtjJLFvSHZ2JL3Q9bVBHCYpIvSAursZ0vmaNRp7dqcf5lUoY7ZbmMj1piyhKEHrxR/L
H0VtS6hFnFXYPLr3kMMtv7/lmxXcb4+JQF9aJyDvGWqvVGxcPfrybJB8+oJU3p6rQKLM3dI1FgH3
Oha2oHRrcfZmq4SAjOcvslCHMkdxsTB+8hco24qHqc/7lz7O2PVJU9M9+G60xvim4U3mflVHVTsh
Vp5aXASg0023OskspqWh5r50IQ5OO+1LX5hBMzTmYakIiI8a3deE+2FAhzjVIQLL0qCEZ78ImS5J
JkSsWXsDrQ5Wr9Y+6w4/au38SQrMh8MAI8GJ2OFUjbQsAah4GmPtxRjUt9aPzguAoOeS3shxotTa
EICmoXjs82ezmijAsRxrXnIBSC39ZjQBzNUYesx6PJuKUUScMJGsqvkPMXn3ojTVpz7qTAVsZ3x2
Zibs+AZpbIp7yatg6lrvmjntcCiEM52WNh9PuLM4a8Z+nwEUWkIdeVES7o1Q3RNXJwJs2YQeWBOd
J3LzZDqSAIR9cnIRUtb22B5BrE3nQVJkQhzvzzPE71kBCdLg0XvDJH1SkKZD78wfwklsrCndwRjn
+EC912yyCGtTj6MMZDGmg6KjqhpM72S4BcExEUe1aIEbV45EuDC1+CymYUHSPfb7abwsUSvOPxdQ
V/98JWph+/WgC/qAJfI91Jhbwdi6yPI/xRITcc8JXW/a/ZB1X93YJuckCjql4+ZHDibHBerGenEL
dvMqZvvwdKAkLmcTPJ/qioq1wspUYLxEK1Nben5ISg6Dos+eFyZgcUpzBBQAu4UctduZXe6Sewu8
haKcf02begZUodERPFurKtIeH5e5ODhhmZ7dym3vayVemMWJN7CaZNQlNUaxKRNveK0uFLdio4YK
7nAzI/AtFSZAGFS3veF7AyQ3SNTzbbleRBG+SSMJA4xtx3iyIdIP76TEiKM7IDNsSj7wuaAWX2Lq
ZywinxM0aIL/AERXbH+B0VXDMVnKXTeSRaFGMBRAAXGKNl28HRQPn1FlRjC75nAezG44IxZaF8v0
x3Oz4XQH8I5Or5xyvyedi+ZiJX2rLNpHhH5+UafRc1Uk2g00bLVpuFvfjGF1YtBK2Ve1Rjx0V5vH
2O4/XW0u7hpGrI9M+48hUVhvOjKO4zJixK09GCw6nLyZyqKI2UjHlXgEovTLbdfavsa7nXbfbuNU
V5CFSexol4SHFTWndY/dCeWUkBecN4XsLuNg3lR62VwXqp09SpXPrncqX+ujP3kZ3pjma6nkCs+3
ES7urELpJ7NIUMoztKKNx3EuxSjtuPdiwqWC5gCREw5FSGXNMc7uOwwluz4FzT/H/XGUdhp4YfJe
9Q53MWfXXjXadvSKTw761WkcXh3isXjQjzuCkQ4wntpdkn2jeUp9eonhFutDyviwSa/o4r6nKXSO
EqpV2ua1b7jyyVOdFRSuyl+HtL5PulJ/G5VzWZz6UkPh6ytMavGKsrTr8o50im2RuOJzLu17Gf0m
Ac+7GtYhj7SXXOsYisJvWhpvWd2RDwVkCQ1ffQovX+Xa41Qm8PpxhFP7aUbxZaNqEqIFy9iHm97T
5stQYo0n1Wg7JeJu9obuTvUjdnvXt6GnnA3xZq9AssFhc/bWR6NN5EZHKqnvhlO09bzmmAqiVHL0
ldL6MrzoWZRYf4g2wn0qy/tYdTSqysonB8jC8BG+zyp9Sgp32BseVURDh62s8DROONQ7RqR7L4Zn
qDygBQXpUyfb8gCnJ87yzFShT6zoZRKmxVBUb+hBuBwAQdwscdJvOxiihH0JnkmYdxu4flizy+Fg
2mCrKtttjmJuxaumETXiSHmfmJp40Fv71LpoqoUprkRjkIQnHCcQg12dqrUh+/Pq5+JJ8yGcmwMA
BNq+OYpLLZxuAclV7Hr4tGQujiWdrbtyFDz9+ValKVAjMq7aLzo2wHp5aWpng8q6O6Z6ezIWAOoD
04HBedVdjmZFjg5DZaduMA7c8QSnh89WeiDHPj/kaq3SIQEr1ZZ7N3Vfkvy90hskCsMSnUTc3QPk
guHilte5JhiNvhgANJHzcWumh97aY+7abrM1gsSQ9i+HLnVA2/I2teWdpK3CtJ0z4tJV+8a8hkk+
PtDhesytKkjmvNvnjM58PA5X16vSjTnU6XkcU0lsAIvJgVMdtJxzpEeNWcnDRPjAsa1xs8s+fshT
owzscXxsMWTC3kFRGZOhOWEjmbBABbqALQ6qgMgTOYN5bDX55JQ8xF3ZBqrINZjlLb8+NtXHIRLf
kXFj82v73CvMZsH66zk2XA+B152+M9yW7iturz3+IrnR0BiscaPc4WLbLQ4GHM936gm6E0k5bPx+
FBowliySDUVWzMixxhCJOLLh2Kux31FeNZC3zjaAes/Lm6sFXRVKvLTBPCTGVrdjbm+nezbySTvS
lUIy0HKWzrRjkd11EBOv7KkvoqMQu9c7ntIyrBse+u9ZF3/D01qR8RFnBXbD3dTj4rGXCw+tYQMM
ECdwPLzoYfWuGY1xz+mmpduZVD7msKsEWtVEjnnBAv3q5AwxYLiEQbXW4Un2aXRKkuMWsQJ6mgsc
2G9Kyl2OB08CrDuQYZRGaQymCc8HnIgZhK6BmhGVp6rVeKtZKuA+4P1p6/vcKM4IdnsqNk3s+M7u
3c+lmSliFp36xHF0v1tFuxPTwrOj0feH7p4ab1XLIz9LgMXEM+usG3WU37CgsLGmQ5B2hAv3tvlo
LGZ1F7fRzpzrdS9lOBJmrbFxsr7fZxMYBfxJOVJL94j8+JOf85Qu5u9eF3d56zK7ga7AmfjWq4Z9
sQZMNbb3AXTHDgo0tZeSUnM7pmgz2ERAQS4gqbulp7lXmE+Fgc5p8UyeT7gBRnfwGHkKjttz+FQ5
yT2KzBPigINXj9M2i2vSVUY4ZbRLLCvu6Carfdv1TyGcgv2i2Vvh6jbzI+88dchKU1W8x4n5ZMCl
fdEcoKPcqTkn1BG9YFbftQMNitZAcgo5FCuHr6Ei26xAdZpfiaTTRW3a5DeVbNqDw1gEAvawwz1w
xUyuBYXdjXtanb7oE3UyWKqQxApHHcda+/RCDkwIPQ8xqY+anh5KrWlPtcPEmG7UlpwkKmQEZlvN
QYGJDj0/cO8fuiatg9BcCI3A9pS1EZLbTqVvLk3YMG2GD6TI7W5YJTIVASQ32WCcUwSGVHcnBLJo
yrXcCcjg6m9T08UTatvzW9Fn+J2FVRwSy+5ufsywjZv+Uuz63ozPyouHnaHrxrYz62RbCqJCUryP
d7C0o0DNTvZYt/h+Iy3UX1pCDTYMZ+4J+5he310tq77RW6N30af+rtEscex6WyPushdP0nK/0zJt
viHgHtuCQZhoJdndECp1kiFgVOu2SB6xbvebWk+s74ifGY3dROsyp442YLZhV+NztewLG1V3sSwm
0AzPylfZVo9dW4fftWHB0iMjh1NHvwkH87ORjM3JBNDAMHuI+XGL0L1lpjbATbCqKv/GMk86x3eF
D5CsKae7S+qZ7G0pPAI5q+4JxZG9bnAqHfonAVCYzq/TXDKd8FjMXKgJPAOzbpYXr0Yj7hdpz98N
ckE9coZt11gGiWkzAidW3ka2bXKcrYjUs6SVR6VrklACD5xOS2JTj1tsM6MTGDGJ/57T+B3MXviS
uI27tYV+6gl4SuVudOznit1xGxnYWXSOozYW1IMxTxqufOdVs4122+UL4/OK29ZjFLsMOLTDJn+w
cvvSmpjPaeXLgyr5sGYwstz9zuzXCWB4mqQ8udr6CJBj3PbyD11Ef6rp2zqOjf2bGE0ei/O0EWX8
ZuO2qjFhUK8T+9in2LnVcIyyuD0yLJuYGHzDtCAdDL1tDQU9GGA6+Fk3/GaD6JzlkvMJooXaUXEr
1kDVcdrsd9X6LRVUAN/Wxl9p6n2Wdn5DDFO+xqmgUjPvXIdwQGAiNOcYmxsRKqzU/ML+GJGIrv+m
bf2gG/0Baythv7BVgriZX9ryo3XIbNVcimsIO+Q/xpzAC0Ey7Iwou98Nn3acFDxHecPicfnNqfww
5+OLI/N7hwOK4VKPugnn0pnySPIhhC1BMHaoXZ04OWr95PiAHle7sfXdGe5lybMHmVu/8TRfLTF8
8GAKplISi+ExUq4a44OfZVcKxkFT2T4SmdVutJjHew0TauveMwR87CQ6bFPNARB3tFzV8ocY3lsr
fWs0+Q4/vcKGPyKUhzniZm9tchk0sdFWe13fnUfR7krH2FktD6FIfdB/o9hglqSTkec4jOldGZ2I
Lluzm+u3xVEMJjM2/+S7C8mXHxq6VI3ZvuCavcuQERZ6+sUw5jQbHE4TfWp9yN4lcw/vbAPcgOpg
ZLuq+Q7TqLyLBguU65DuROr9Yje+NEYXnvV+gYpbtrdTu2wwrRMvI+SOca9MzdyHccpzK7RQOS7G
aagSoi8iAAie/t5FHk1GCEo9zqmHMUzf8gFp7MBZX/Eov+WToXHXkHGXgz3vl6h50Mi2ODRWZe9T
w7ut1rDUAsLlYemiZz2p99Kp9BvWziXEenfynGi+cRU1/9RGKkjQe25do0TPJ9OPpqEyAQGMu1nb
1V1a3i6VhUE5ic8mzx9MmyElo8EO47qU+lHUgh0F6zPWYUhn+jaJzWjb9OguE3K89zkQX4qtZmPq
JGBUo01YUDfyaDH0edvHvyDW13yDUPeVNx7SqgOrVp3jRr72TcL4rW8t5qjYA2v7nMd3CwD1DVCi
dos2+NdIZKrfxpDCjHmkv0m00eLNnxHCGR8dX16wfEF19wcVOo/4/2wmeUwf4TaJjSmq8MxsYfFD
CF7r5CYlWX3850VWzPLlNIj9X3/QwtfzR0H9IaoWB/R//t8/fzwV0Yw3feR3ntREll31DC6ygOdp
E9k4GY1DMUULlZiIPwuzwhEUxa4mDmQj4a63EpkQEXpUiH3+Tu4MhrHCZXZoxse0n/eaqe9dL/nE
3ENljPCDWgBbNRFEdAaJyvUcSr3IX0wm7W6RoL0tEG9acfto0jjxczIOfYjUNY2OIw0Jtc1sqqd4
CQqvR82oThDxap5UYJlt4ytdACa5bCAblG+BkN5R0I4hrBSzZ9jVv2RjM3H17issQ+zo3h32udwn
1A1kmEvsmBkDlLOL72oVRvUmOaLKKuDrufdlgtdcoX0BUCMlFAwOYGHPeGuyGOvKDKGYjl0buTSs
yVGu6HvsoEl/tmfN72MdJnaXfeqTLE6FmdOnbR5EUjyOiDf26EgOJnPWU5yV9a5KKwbSkeUdczzB
2EHYZEnRhUGQj9mF3EB5nNB2RzpqHQH8n7NpXe5w2EFwZkToZ7nxNtWcXZXx7hnF9zJ51zxBjxBb
6FELvtyAH+MxjYIsaJMYI1VT34TZbRGbL0aafFlCVddZZ4sskuSRwI9p49R9uvJYHzCLEFE6t9dQ
pLsWS9N2bi17m9dUkoJBbJx/WnK+VlX1JAZGtUnZGgdUPhjr008GKX90Ipu2DDPM21jLHkwv+i4A
tcDkY63lsI5zlG9LzcBMleT7hLGXIWbO/lSYnHcVIQpJHHq+LTDVRfqyG4D7nzMvor8YF5+LR2+e
BlZM95cEqdzx1KnuNlXeeYE+uPm+ydmGQmpso7XCrSOmh8jtHmD/PLvW/GZwxtx6eaYCp6goLVMr
uwHUboeP5bjgRzR/k09IVE2HBqU0z8x76BDFBG6lpX7STfN9kAiMkc4/NDUkkLYixBBJ7ilFpgms
Nnlf7N4fm574z+VJL5LuQbnWpjW05K4oCZbPhW+NEXFN6EvIWWLJ/n8dLUZa8JRz9fsff/sqe2qQ
+eE3MUnFv8piXdPzLJ2E9P+3lvYpyctGuyCQ/f1v/+ZfolpmO3+3bMOgAyUQ1jouqb1/iWoN0/67
jnDWtPiHyDd3kNuSLdvF//ibJv9umYbnegLLHc1RVyKF/b+qWu/vNn0gB98hukrLdJDB/p///d/y
qtv/8fX/Aj9wVyZF1/7jb/yr/11VS3+Io4hpU/Mz1JGG9T9ihWmEcs7hsHyOOtrjXtELgvO0beEm
2kOB89DAbfKKXiDadLQdtmGObqKc8qPBuGVhwr2kn4I8RDIhklsa/Z4/jtVv2tR4w2oHsAb7st/0
hMEJQCAEPao0P2vSwyYVmnchIeQQf8jh7eJHVHzTFuC8sVVDB/RrfFiGyrmdw/TXGL/VScN+VlU7
XWT5qXcBmLQDkonei0yGusXJ6Rk6JfGxKvsYq5qttoOXcu9y7DGawnoe8PgM0HAt8ktno2SkBDIG
3CEKw6gJt7qOm07SDKLEXa4ABB85xVIKMeclA4IeGYdsxBpEAGhFiKBn1HZjr9ubrk+agzbLO3RS
TbDUbKPIP1+w7v+hYSP3nSeAdgKXQ70HIkQ1wEJ4Z7CgZERVDq8we7AYLvZxmJtjl92pJo8RkJH0
gQGxC2RnfMpZwydIHspXhUeKgITwXsz2bRTqJXSDItnxdqEVw0BnDDGDRT07SoQ5NJPMbWgm6mxb
zqHlTAEPpgTqvGpq41iv96XCo1BJ9wzdvMYtoOorVKpnkHQ1qkQd9JF4ZU6ZB50Mn1zhTkE6vP/L
TfNvAtTdf7cAudmQiOsGKdyGjSD9X2XdJbOXZZBVdebRRY6XWupDhQ5okywNRW42LKcZ5Cmal47o
3Ww6C1m/aDQt9lbiPS/xPB7MhiFtndBD4bFGL7WDpLxE0YM7RF9GR1ZuD0dpXsda5RT68UButZT6
/dAXfxKQo5sqlSpoDc9h38+3ZKoxGSqb+FW7ban8EZoYT7PRzZheca52UvOxYntkyT/O4J9m0iVY
7ghGNec5G3Vzr030ZeO0qnyP8I99mpYzFD/yCjJpvcWFa/qetVByxGkgTYDZ7lKbW3D6gPUXB0dV
l8aHAnnKnrW54LUm3HQsqtF3tQ/BQgUGyPpL6Xd5fZYTTtmr+wXqiEff+pB16VXTTYRlqCO2Tmi9
4uUU5xpW+rarKnKnZLhJ3RqSMpOjLnMOmUu8J7xn/eBxqDZmQ8NuyvhegziR6vjUHWL65sXmYGQw
DB07jvK0K2mm2Hq2c1aZoj4lX1NRghp30Fwwkb20bWPvIypu/NWMY2zNUNSe4qVJ9IdFn+Duez12
8Yn+K1TaMzy+fjcLE9rhNA7bxTb0pyiDtVfAuNm44CyOahyWY1n+WdrQPDQILG+1gfa24bQ716jn
u9WseOxtsUPCiKg4ZvDX1iA5s+UcrY5XZawq8bDSL/F6qUvjd2kuaGrG4Vr1JE27w6w/9E7ymDZq
4BMyYHIW7sQpMrbQj41ZRWixCVZkwSfVZOIDt+jVaLD+SGd51BtWj6rI0l5WwYU3ultEAGi5cMPg
Ozbtw5ClI2yLxuefD/GRYRAkWO0N9MzWW7QElhCivSYGxV6klyYn7b511hVblCak4py21q7BDTbP
5gsNRgu9kD4GWXqR/G0A5aw9Z+qAIOMtLQlqI13A2Q3RnD4BdFa+7pSSiJzHMO3zm1HZmN4nUH99
O5X3eqOFiDPdWydqZDAYJl6A0psDy8PBHCHAC+wUnFuKc2mEJUujHlFDYcgLZnELFHAdLCkA56wI
n+fOSi4jqkFf1Lm9iUxj2MmFrUi4ZO8yfFvQHjA8bwpGWsqZANB6zO9JSsAsDs8jHzh8p0WYXEJm
5xz/9MknYMhkQprnL8mY7GpRy6Aj7RWXXBwF7UzmO9X1h2uRlVi0a5RVi6vQmVYNuaIknyzAGA1z
EZRH9sWrQG4zhiPnJdL9KuLGlwRyklzo7Dp++IMwOrARjJ8uo7BPTY0dGhsHshfuVITbbgrIJUXh
24Brcvoy3DShhGUWVtYu0+pqM7aRvo8iWJsyJFY7lB9dBpYF36zJ+QzLqD0xlrSdnLNfbZyz9eIh
oixH07n2MzJQ1chb4Hb5ubCs58KF0itCg3bImgKUx6hLHYBkeu2DwtkWom3uhZKgHIsGCZbxVasW
93elu4dBVbMfy5XIr0VU8T1eCcHsMVAp/MMEOu+WyOHtEKJMob01HmCzdStRGgINlpE92TAHaaiL
XaTzHkrXHxyqN/YykWgV2bum7AwfuRmdvqUbbwVSNepgnmjKjY+AUzwC33WG3WY07FKkmxleVPx3
fDRMi2XAO8xt7PWflTdcFbIDev68C1LXxhtTPLiFpD1LxrVMsyuSCkrqPvrVJo5L2mtxIZCrpz6w
PoFJdDfWg+wLdQm1egfLixu5bY/VMESogC11LNKnKn2l1Ut57nWCMb/WbZ25MzmjQR9Qrnpku5nP
MnF3ALbIV23zj6qw2mOi10QBjdZZQnHqeTgjH3ul4XqXuylsc6PNggF9dB3H83Nmkg3S2vMVgkS8
wWwcH3vZPHkJU9Mih/07kOC4SfAFg0pLr4hDP0Lbuh3Sadq4cnzTgTsrsXeMBcNxnKOnZfw7mSZ9
fGDjfqyQQ9UpXCqGtSh1Tah5bmZtjKEgpnQWRM7GcQejIroC7MMEr3wpbELXwqU5x4NEs9MM+6Ej
y2UQS4iYzntEWeMBaXH1XayMgB075NgBRJz5o8Yh0addnZ+ZB3bbpGQ4X1tOEHcWZHcPesLozd1W
wen2mxJVkL0Y3z1QpW2rM82CRUS7j9CQICzjHOc9fuXGku3WbN+qsruocjrOvVtth5KhGQtz2DLe
6a1IXbXRfUBeqJ97MouwV8O2QNt6CwJRpSzsCqoKmSYdMPd+P5KPvun4jH2N6ndT0xMKooTMOEhR
KPLcgfVJF7AvG9AEzfJOAYObeDVPmzAYacq98kBcTiofSZ93KSU1Bg/IAk2TLe5dZr1z6hzrKQbX
EDRufqJp5m4Ku3lzJCiMVNW7YiHDZOrJASJraGW2KLCTNNjHebziZfKhfBVHt9KeZwVNp3Cccktq
CMTtMrtWRUMPu4jtQMMYMxSK8XB4U7SwIwtz9J1Y7cy6vLQSM5YL8WZjolo/eQPIR8NyVwBk1Z+X
tCZNw6DOU2EH8YBG6kELvXbfRgyUJ71Lzj0Rxhuvz4F4gvM8RZYg1ybuNYBdU7+nu2DSaU0g6Btz
uJ9WzGX9H+ydx3LkTJpl32X2aINwOIDFbEIgdASDKpncwJJMJrRwaODp+4DVZX/Vb209M/vZ0JI6
GYGAf+LecwHlrlsHL2teqh6Uu6FjkDNPKRZj4DaSMpPF2qaoxuHRAg9nDlS4tXUduBtgFIXF3jhU
L/ZyS5J9CVQ09h5LI4F2Yz54yky3dtvAvnYE6+EaWQljY6pNcA/UPUbgy4j5c85EYDJfAkThOkk/
uvVVeOk96zBjGfJJn9TFbtivN5OzSVsblrOA0hlpcl+4POdSRzMDtGc71sGCkGlPyguno4iLjV3Q
51c9dGQOoLNM2gXjSJ5j0F3GvnNvNrMAZRgPeqH91mZxkQn3LEvK40yILU0hIQKDaZgLiEscUpzU
VUSlN4fmE2pp8iwkljIOkb2Z4tWOs+B3UdjDLgfMOwdGcYZH0krk5WF01+JfliiHbR85v43BxH0B
HiCdz5WtkzTZwG8ZyoOep8YK8geYZSBBYdj120itrCVrL0Szi6bfXMgLxXObFuMxRJ10NCcPSDAy
QtIlPVSSBG8K+zCEpXmoFVaOfm7OXoEFbcyrxwjTDrvs3AKrsXJNquZo9uiaxno6i7FYx6RRFlbf
7AqUel3PEs2FiHnGPTjjNn9xzImmh1nRSoWhT1d2FYbacYR4TuVnU4UVo8CvTIBKAk2yZ6Z9PiTI
DwDGP9F0vuBLgPlK0IWzqkcSJbiRLEcqQSea0UEX4R7iQEINdIpuBKloTkS9VaUw2YaaUJYq72g1
IzF2ytqRC6PCmAe9bEBL9zwKpUIv0SaLUSL6zSisQItkcCvLtU/Ammeut5jlEqMdeShq85WBUroS
OtPOAJgZOepabOHu8LYmNo3V1CkQaujiyOpZ56ZCITVon8MIbr5M/0yB3WzgtHzpiXVCWytCNgEq
KsiJRuvDDRKdMZ9wHY87MCLc/7mLMpcuvcyAABeH3//7f7kSa67DoABTrEcHxS7v35uoWbdrJBqq
PwGNfErcPcrBTTzOOsNlxmx19572uOoh/GtbGMcRVSGobn9EFgYyZeHYQ7YzXFInJpAT9doaUK5E
9MIj7VFYcZz8/7nS/81cyZT/40zp/Vf+Ef+7P3v5hv/yZ1v/wTBIgsozdYlYc7Fa/5c/2/gPPoox
GgM2nmDb8v51lGSatNUEWuKo9gzdYMz0z1GS4f6Hzl2K1DWXGZM0LOv/ZZRkeya/51+vQsP0+Fks
BRhcWQynxOLg/heHdoZ2fGKDlKJFcElIw3kVeLzYC4Kv+giOQ8hdr27m/qAbSYJDpbbW1kxNrDPc
PaBVYzlOXMRElmkthsdAImDEb6z5MvkB43tHA4s+bQm7Ef0AzCjcwFXP1/BttyPKaHcnpfHHTp32
KEqyRec0vUgmPVs6TkzEkuloVZIxZmnjdjbS6LzgtlINnrPrIh7O9e7LbV3SKPv88sq6EyZb2cGk
oY5zrNlv2TKeemX+YkcKxXQ2zYNrB6hM83bcSlyDRXXDJn9DNUCqGK/dVUWPBeUjDtZd055rgiiP
NFH5tg7wCMzYrQX1OKtO1Ewqc9qd7pT904TGDf5/9JUaXYAwuPnyXFijvbS2GmX5yszYnTEV6jeZ
w8o3EpOxDdRAuGBpzTtGDwPG7/yDAXLEiR094PkH5iGmeIeYlIWqSn5Hem6wm6nmK7KVl0JnoebA
nKnY020xd6wbnE4I3dv4plH+rl3Tdq6NRWdWJY+hW8GvQNDqhuQ9uCmbFdcY3IcYaiRoJ6rC8pfU
qTZMlgGRUY/vgOHqaDY/q9TswKq64bVFgIFq2jgSDjn77Ow+6VPdC4qTtyZRJBvrSDWVzR/sFo/t
zKh+SliD6m3zEuWus3d3bs0vL2zdpH1RiyMKV1bnPLWGAlKp69kuc5HwliouoSwJeqWko5rxcudo
uYLctwQzGztpHGlFfQnZJGxdEE2A7V1zU6c2Heoc77t47M5Mpw6WpvlVHLhbNKukrpYYveqexWQe
Ke2Se8xHiDsJOGQc8zY0KFXoW2+krX2GDFZ3oqyNtUXrRtEcFFsRBQfmkFTksfySY3IojKL7NVsz
WeHU8Ge2JBRjYL0OpDgspJjqoVdyeDY42KKeLPMI77Wdg6H1dkasHJwFsnuOvLw4da7cB0HzUMHN
wWiYGycd09HBwB+5FgXQb5orRqKvlqfnz00rL3MexbeOU+rZuQF2sddEzQ77yqGHcJ3GO9oFvppS
29pdAHQ7dH8mapj3lfJe8LE056kuf5u2CetsbIuDjutsnQJLuqMggfaHpBdtj6fIQ1XKR6FnP3bD
zGmPzurNYm3I7gh2iX3/fhOXy3ocgbGPmWG21d1qvOS+QOruUziY1zGHpLu8h3AGGmeeYgK36ge1
fOj7406k7Vu8Ipd/fAFZhL/MUTeO35/EWdExBUYx0CNQgBe2ePbwRd8qBxM/xmrnpBZZbh9cRAyZ
AC/NITGY9iSmIOTPwQLKDCAuFdjRuRt3mQifZFuNGF88CvzoyzMbZ4/nL19DAshpwSaIV9mQktqh
40CscYGB7d5h3GKVDXsTmTiGyDa89k6PaYyubtVnDmQdpCfTwBSrg8XcFcVn7DSfiRe53PeYvudx
KYgYmHCOW+g09fQZ1cYv5kRqn9mvTs9C0pQkOrVogaLRK/fxnPzMDIh6wZ9qyMO1sAisSGsap9wo
/c61ujVlPf5y2ugoDjbQO0O6EhjVHZLMvGhRBEDf02U7bz+KvmEa4kbGgfYPEANaCySv4AV1/cst
WLDCZNfJ/KCWSE6gsZ0101JirY1bj8u4suME+Lh379n4pSZIxowAZ6wofpFFryB/wfu59hdge4Cs
kb4fTN3lNUiChqy721RXDxq2u7Or2rtJZghcLlwoZgSLO8Y8w+Uq90lXEVNjj2vQlm8BZlHGmijA
st7ZjGHqhyleIUSQP/Mp/UpxROIFl2zj7e5BTR6Q/xFte2Vo+84h6SvwFkItBurOhOAWYEkUubia
AW1rwZjJFBGRVm5HJ1ZIa10hiYfK6S0W2+Gm08a4Xam9xx1ijLGwCecsrVOqEUoyTmo/pMZ9IrFx
LVqLQ4nXJHcumkD5A0NhA2Eahy9xWfE2EyOhZUaDpq6qnuq8k77Jrrc18/CK6gK7CPqguozB+QyR
2HDKhlfQ5OMKi9S5ipDMaQaubSbgz+gUX61IAp9dVstO2S7h5xyMTo5hCY/qWrrG3l2TC2SyJR+p
sEMiUsdT6AVrgnAGcMW3sK/Aq830OdkUT7vAZhikGJGKumf/jFcxqxmNkLJTb0ZXfRJ0YhxJQC0Y
GjDTGJF8bD0RkC1snylVOjxrIA3mhqDwwWtI8tF3qDDCo/eA5Knb0azg/yJXBtNOAz8g554+Takk
CNuKHuAVu1skpaJkYpH0WATZ4MpdaTfmJSWvNyesYq2N6qClhvAT7EMobsRpwSdlkRkciqpmAb3s
0iEOzA4mc6gRnAI+MZP0L5ksd7bHLlgU/baVZzE45wHWCzMXt1jXPp7LRyMxMFLoBfkAfXlkzfwu
6LiniDj6MCbor7cnRGncr3ynN86xh26UQDDKI4ttdZT15XbQf06lph9Ci/GKitt0hYBObLSMQkgZ
z/kcANftgW5Gk0sMcFRi77d3EDb5dQNsEb1DqAhu2VmmQzViFfo7ZJmn2fOuNW4sjmFmJ+g3CXdg
ZIlJpvytR+UT88vRRxm77zz8HjRLxqp0ObkE5oo2MqLdqCUPjgbMrFnmRTOoF4l0ZgT3Bk4VHXZs
ECPhCmKsRJ28onK4kLHD7DYYEz+bSVEsyRrTYvMLU2P50JCCLDwG48Pdbo3uzUqIlTNPSkES1JJh
Y4PN3MhW1szYx+SIwtTeB5Lhb5OhGW4HfPwl2A4m6i+l41T3qEIlE+gf3oDgMi/KC0ABbY/mXENS
fJLhYY65mJkSTuCYK7kTkWoA84sHa8GMycHl5VIHrNuAuBVCoXwpDKzC82tHYuGF8inqmgiHJTcP
MMY8ygRdkQJkrNEaxD8thk8TRP2xN144VDBB9AP339uYg6xn1Nqij2ricCBfa+LNgBBywjWPfQ73
XvaBXInYGOZQvlb3z2kQUvmUYH/ZFsQlaK6ZQPbmiqPSui0w5VK0PyAzqr1j0uYKogJy59TUBvch
Vq89FcBsEm/U2yaTDLoEjJQj2xR6P0SuPR770Dq2xRIN1ZnNDpXR1iHm51w2ZUXSN0PgXHAFKPif
eXLIp24+eLL50gWmcUWM8Fyjw28Ua7OqeGpGfCh6mYQHK6z2iInEc9kvx7COdr5xobVheWjS4ZGi
pHiOIP93HeWsHSaw1prkkpSieSg4J5G+1tguG4A6+pzrj0AoOlYeRiBJS+ZuHSBQNmwj2fOrfTkY
0wMEc5dFJ9OZWWiXgREK86Hw8ftNWRCjBlD85wyLZXaH5On7jWaywKjrsWZijUtMcSu8sdiNboar
uG1PTb/TRXMXFGdHHUqxwNDH/5ag2Gg/ULL/41+Kuv+WOs58cWg2ZOHguA9JAKvx0Mf6pdKNYmNl
VHhJsLEBX+BnUSu9aWbmqn1zl7Hbnok/vg2TbO5O3AAqrIHQ1oxrKOVxe4WcUaQzPWITZgcjJ/cW
1lF/myqqHOkekbBteiZXl76RsT8bBaSCpLeu2Kasq9UueUnF7fudpmDpwTpi2iXYi8k3wjII0LgD
53nA9vyIbslwIloCroRHycZC4jMTodhTaQqkoW2+ElpY0MEkH2NraK+Uhg9exENuSbhApKgQi8Pq
/jUc8m1G/MbGwAVK9AOr0CLtOVOy+UiKwyVHinTtnJm4Ijvw1qYRHoR6dZmDA5iNnWssVLNOC+4q
Rs0VkGbMSk1uXTsHdcEF8yB43lFFr1o6JOdCIRf7fteq6QuKuZbAabXzjDadQu2BQOAv2mNAJNU0
XRPd0g+8DrcktoKdj/LTZJI9YTvNc+XS2JV/xtJ76ZD3ImeqAs1P7PnOAf2c1ZssabIDRMZpJQJA
YRQAaBxSx33wvAt9Yr92SajiRWu21+830zgMO3YdbE0oBTSAlIuGgAhXLq4mBp2wLFRsobtAwE1W
IyWH56jr/TUBasg4LF8TdrBSS/0eZFH3DObrhvTBvToOmQaFDoJhqjDeNnlu76pYY7IIoOaJ5E7v
HvBLBqcEvZzwUEgx3GvDuHoZR11kIZNuovlDtz2i1Kv8C0V8cFd2S2SkbRLWMvAks6hi9eVZiDwo
9524fg00iMqFsqP7oMr2IGyDdVYKwBDgGncGrLSPVV5YD335TO/9e4zP7Jg1Yp7yfRZRCVh9W2/1
oSkfYauc8YFOFwOm/GPlKetCv3T+fo+JN7+N6w1rKFxSHt51pKnJb7lKMFx3RcWEn5sUQrKjJqPh
HrFwWCPHjLYSkHaJ3JzvEuFxkgrbZV6uPC8jMsqtTnacnuH6O1UYkfxILZfYXGfs68qThT3DxWUR
5UgJJ5SGWyOsGYVhOXKUTuJt6VXrxlY/O9tMz0acP5KJsY5MIzoMiXkFKI+A3cCt7S0KkDiY/VD2
GVGIrLFTws6RaZOLVkkQ/w7In6gnyZE/p6AlXIcjE9ssCnXsTxgT8iTzEQJNa0U1VKqaJFgkZuNs
eCu3fffc/NQm4gXluXZEroHwUcluBbSVW7CZweEfCvb69ktT9u95Y5zgLcT7Ie5/AeSFcLRoDnOe
w9UowoEW68MZbO5/RvfJ0ObkjBx/HQd5FxkJefDEEnK+v4Wqa3ZJ6JJbX2zrEOBIU8vxMYXI2duQ
nqP+Jc/RdJruG7NERATZnyiI9HOvo90szHDaSBuxpQnk/JnnBuFBkfzCtgqWZZ31bEXn8cailwD3
0GPu44bWpvIGY2NA6qDMdNmqsDuC5pqeKnhx3IgjmMusXfUtd2Sknlq3R3IOdxaWzZJKxoEOS2Qo
67fkNg547YK5+KXjOlqA06wyIAKb/Zxu9QTgJa/1SzwKIJkRPA99vCKv6jaIkboVY3IN2yQdeSvN
FSd87WNbGFtEOrWXUVkZ2c2b5Y3VerzpLfyxU6PehQW7plPC4AiS9r5WFk6+PkQCb36JPHqGLLGB
jgRm3p7pY4zq047G/VQRo6O74XOQOwdpDwQHJg6OiaissBGTkpYwJ1INxnxDFT7KkJWescEtl9ji
yPF4GkZg+qb70MUdZAAymqHrheNudiNKa3risOd7khhRcMMcHqH/735oeASt5mffzn9yb3xsjsPi
Vu9QrK17a3j0ZEWbGZju2h7yvcqTkptNh+y4C+SNfb6dpW9osB2G31O8DQ2Y994CCnbcn57oBKjk
Bebei1e3rl5m0mlpMCWbzQlsFEIEvZ5/cD9QB1svtpR4HiUZXRCcUK4vcC/uOdV43RmdcZk0LrRU
sXFQInow23Crkz3MjpakzwjkeokKwJ+D/sWG90exw7ra1X97gZHuAlABY18+WR0hMEXEGx5hlhnh
3mgqbT/DyNqlXviW4u1e1RELupz0oWU6RyzBGOxD094u/vE01A92PblYR7A5U7oRJjplEIYoEUjm
QEejVoTTazBqukvbh7/Rm6JYmftgA5bbb6vwJ5nImt9Zu6nKjCMuhVOSte+EKaXHeMouDNq1xvyw
KBlREixUKP0NSN9tLPWOs6VbaszxMNJd4izNjSewMEwCbW2jJ6+4HVvfprDm1QY912UEFRBqgLLs
+I83mcMmmVEW1WdxYTgLbqOEmpunzBnQzbI/1JdBIBUiQWU9CIY0uZaQVyBTtuy3RqywLv9x9Dpr
2ZKbWrfmFtnPR18PP2qJbdlLhlsA64EF+dBuSDXs/UUbO8nEJg0r+1lRbVFM0nK23Hb6JPlFfc5q
/0C5g3UFYFw7sitKM6gNdvy7LiNfBXPvC31+Ll0V++yD5r3Uz/qg7p1tTYeI5bY2s5sMe3KZA3NT
mUW/Nob2j4IPWXO4XwV230IDh08ek0rZTgcJWM6QuGFdbqpAojsAx5sJAgrNgFQP1BnWQ6haTOs2
aMfuy9MxgzfsaiY9Q/AdJPmq1pmXWXGE/i3M3+qgoR5Nqf0jkT5/b1Xn5WHVzhZGgl3CkcrIxF5E
Q6WjvZiO9wG7pN2MlhPsNRuHSWo+eqxQ0EOWMI7KHNYPyJVBqbWKpXHpDPnYdOxBQwPgHMvylzYB
jWEMwTMa0Y8qjg9RQjjfGA0vLG3ULpxdcmBMBqWMQV9062eRiD882Y9Tgk8V5BfXJGoHnGpkHuvj
BRL41WII7YURr0KwC2xakSLKYthZCSmFBaJN4eY53LE4QkPQMuOk5qtIruugqB7R0B4y6N6BSNR6
DpJol0IdtkjuHhbZcWA035JuxsOjIVdhgoNkquPQN0YGAmQs+7JygfqESwKyFpxds0DgWLF0xzvN
3ZnYV4Ai84nQMXJHBkftMjIUjLLeJgWj/hIy1IET0SK04xEeuFjFTbd4e7xfcTW+0N6BYA1q8lTS
eGukaqBtO7qzjePGqRUEFXHNAHusukoTK7uly7Zs/HnKzjHmk+6dkpSNZb3Zhc42JbN2D5EJw5b3
an8Q+lJtahFEWxDaSYmPKrSZyaSujbdLMA/Wq1NZ6+09LtIv6RjTRf5ZWNFORRsQ5kQvenayryxk
sMQAXTqm7cQTNsxvB1zutnyfYDD5BbsHJ0PoOowDKTEeK0claN5EqIHyllgglDzhO8PZILU/VrPg
wHzhkgdfiwwoh8Pwx0DkVC9qP83cTDUxLQsRHMMQmwRtY6UphChR0OVCjbYXYCztRrWB+caShMO0
DSuM7EoiPRsHYx2a7xI135FxonYk8RkmwckkutRvyS2GqaNjJIAWBFcA44Z68RjsrexMI6eO+yZH
1j2gphPU9Xga7mlZ/Mpz51Mxc9kO8APzJZHD1p9nRydB2oouge5a+4HX6qqPvO4Ibv9Q2wIizHL9
jpb1jvDeh53yMxobbDcV1AFD95Ytb7ZWmpZs3NH6HU8OYXXZDBePZ8ghTYstSR/Jz7Jl7zk39S0B
rkXYIrEKpUroANFpWuTZxl32Iy0Gk+gr617I+Z1INRPBli2jzyl1fiVFo18AdP1kLTdwk66ZEJbD
78bhteqsKh0dXxzRERlDtC+h8VBEcAsx9A6wDpK7CEsHQw4qRWwsCY2218dcRh5zpBx2Pco7Z514
71U3PbSO2fpFzNgu814hs3BHmj9akN7W4Mm7yo5gEpcXgW6ADMBZPQ9FsgZOSDwig4oVbIoXPAp3
0WaLXjf7TbYri/8l4avTwNUY27zrHgk4iC6xZ10bggN3lI0HpyybVRzbbIXct7Du8a+hpMV3kax7
06aRrj4KiyhdMiwsluL6PVc9rZHpp10ABj/AW5HbTxLm3UMxiZ8m0lCYuu6L0SXlelAxXh4c4GnG
LEUg5nQNO2IQi2LCIH2EhZ65GuI0Wtk5A8iurq+H2LO5Uge1D6bp0Swb/DpIVeGI16eghcqQyo8M
1hzF2ri2tR45TP2DOGNxmLIGw0caP1dzqq1LzXsfZ/Wjz0qx7vTxR5Uw612CoAmofcUi/6MHBXjW
2z7allTF+RCFiOySaysEd0GZEqQgCdnuJSFdE+dOVR/0MI32+KmfbBdLKsGJd7Px4cc86yr39lVC
4Qp33fILJL4q0E9FQwunO+KOZpfgSzlh1DeyB6RGTpJpq6GPjDW+PDREJjehNql4UlHOoDo+JEk9
rBPb+IgMKghsequkNpdgex4B0DCkzkJgsLGa0QdGi0Gm8uhgda95Gc3m1lfDh+i44LuW/g1yRMxa
jCyDwsFM3mfC2aFp/8Hk/9kI8/jqte6FyQsD/BnP/YSvKnOIjmLqK/2mFShSvZe8BdOA4flWDd3R
thrcKgZm3qiaCS/ClLtBaL5xdDgmXlwApTHvVYPWUgnBfnKReEWlira2bN5qd7QvGHYOTtP5jY62
ZaSUKdjO+NnIJHNsnvpgfiU8VrIIACxl2Oo5DMcbx0uySVF1Hyft1UHJWOQ8S6wU03VQYrryxsbb
N06xb1s4e3o/tH46gEGIgSI1mbgLlhvrru62ntaIHWso5K11X2xaW/Hwx/o7YbFXGuuB9FEF6DYP
GOel2knI+Y2Dw9VSjbAR7qPSrF4l+FQ75R4tFNFrlTWiIat+RAU+vKkH2RvmihmL5q4D18ECSbbZ
kgc72kgnk3lY53X1JxAZ+1yryDaDEzkbKrwb94EqDJUfYf1ArZNisIv69VQM9S6OxmQdtOxN+pzB
tzfM9E/2k+ECVerH5j3omzM0gfJHYeeP0/CTUVbk2zysfhWEJsFwGSharQbegcOpgI3JA87LToMc
t4WbTItaAM7QteaRFoBcAiHKe4DxsIiZdxeKs0LX7BsW2fg+zppxVBxgpbfWSyt6ykgxN7pW7oYI
TXaFmb/IuNlDB7vhqydXPMVBEXFD34asYPrafuUYhOcdWMfYE4nvhV3DgVL9MdE279xOf0gYyTId
QmSaqJxs51IjVB6cC839bm5icA55cdNzkC2IIq1CkXtE9kCdipa5uSUZVg0rwgl/e0bKbWJvcylf
FZkXJFVMATKj5MUl2T3UTPUjR/FPHKV2AQtuXkLR3pqFooAf4zmtjHqHQzrf8lSjGFXjGlwW5Z7r
kLWr5qcFozrXtOpahPudwZW9BQ/BsgaEWR7sZek91lxMDAbVn0y84d1omcY/DLN+s/OUkQneW6ho
ysaZNkJH1vFhlHX6Wcfaru+0ejMPZEbNX2RuUd+SGAs2HJ6BR6g95D5wbDagxdn+E6fmJUMXRE1g
wkif5j2MC/mgGrBVI7PJyfE5yGDLZyAx+4r134BeOiu1qw5xf91rzUnW1LWDrgI/nOpspyaU6XGJ
dqp9jgiIXAdzfrBM/N/J1D2EU/6mNdFXaVj0XGpjEUjxw5aPrO/RwXLDb4Uz0RZQGhgyvqjE+cle
D8daUnorYWlsSEf1hV+d9LGkBTFIeawxTBhj7QtSpr2dNHbYRUesW4+v2WcSMpyg0/c8zTtPjq4/
h+wtu9dpRu+wBKuVYfPqLVFr7HrzU0n62uR0b6k1PMeYSDb9EtCGIBIoyIdOblvTEOAWLjMJbIbE
v7j9o7XEvM0Yryhijs0SAJegS9jjqVmJRooHePXgHcmLCwZgWHKJkHOWMLnYObDaxDy4xMwxJsTV
PZ6nJYDOEb+wDe09STCd3fC3JGTVESp7sLphZG88nzj05YoxFLDNXk9PDaEqa+EReyfJv4PUwW5I
XemeWcktEXko1aDvk5o3FcTnyeq9rXGGwlYaN65Z7XLMm5u+r1MO3oNqzGd9CeMzl1i+aAnoG5ao
vmgJ7eM68GdS/CKHOD88NmpT1ZIcSD3p7imhf7xOcwIAlyhAnUxA/io+zosO/GmeLzCzaUf07q5F
5GGQKdhqBRt/C5nmLLatwxQ+SbIHF2vvvlH6uIOvd0cBTZyJRsBz4U3asZq0kxkwh4cGi0NrSTdc
Yg4n8g7rhuDDkgREknunzbCEIobj+Al7dtxYksBEftK0V0uIoj4cejIVQ0W44pyZyo/J3VxiF22U
wlZNEGOnx7iNrfqnQ0ZjYRHWqJbYxkTJXVg7N1bJ5sGcjKvh2c6hMO1fI+GXJUisVTPZ1toIzGfN
SG7zeNYUMZEJLjq/WKIjNXHArAvaezUuwZLBEjHpQTmbyZyMvsMnURKtGvIoU3Ip24yAymKOn9Oe
XE+q4pB91CzPgZfzM9VDP1nt41hX5SGP8nqdLfGXADhiHzK5uRuXcExmZw6VDIGZ1GMLJ+FX0wiO
eDI1kyVcs8hIZVsiObZdgfwqT0H7hKCv8eygeQDgxOpWqO24+ALSJfwObJUqiquyzHO5xHu2J2xV
18arCIdErxwvMaCuR4pVuUSD4qt9ICwBqv4SG9owBGHsSJSoRegl3iJ4cmIJGmUmkPjmEj4K8vNx
XuJIoWTi+ys34xJUai+RpfoSXjotKaZLnCmzzm1r1rXvYOSnXgr81nagdpbmJ8r+0k8t8GMtupLB
L5e4VHhsKToMc9wXZKlqeGzWgJtgN5KzOpK3ypwh3Zuz+ZCAAMYAyDrXIp11ZJOHhEq/VuS22uS3
1jpBrnhl5Dpfwl21nCD4bkj2zhL8ai0RsNpAGGxCKuy0xMPm/TNfXWztJThWLBGy7hImq5MqGzik
y5IyW8Oq3cg82nutgZG9r1dNYiesrAoYz2TUAqsTMeuxPHuaWuETNGFRQLi7uqnXyhm4Nu2SBoO+
tyMBN1qicEejIhSXEG80Qx7yLEiJxaMguWFbL0G6A4m6LCpeA2Q0a9xDwxK56wKIp8kj4Zs03kzm
ZIksAb1m4uFXk9c8Jbq3Ngk4EM6htkiOsNmLrXjC7I1opzdOGjC7OLyjorxr03A2W6rReWI/kAB1
ZMEosXPhJ+xNwoTHpsGG5hIwXJM0vKQPsYckfDgmhTiaiSMu6Kd68onnJah4WiKLUd/hRiLEuFni
jDn9l1cDhrNoCTvmVTuDmmsIQCYJWTgghFhQYXFNT15revxwYpNn8pONoTaQpujuSZ8JV85hPTDS
j1mGEbwcL3mryRLGPMbEMg/kMwvIaa9iiWyOCsKbgyXGmQyKX4zu0Zokj99vChKfscy6vmsRAp0v
cdDDWAE+i1LnHIjWOX//6/sNCYbGFjMIKbr//om/vfv9xcL6tFzGn399+/e//valVU5OSsyDtPnb
J/72xWii2iOGFJJs//lfCu1//uuvj31/V69oVpmqTf7fPvG3nxn0absDePTrv/sya7D+9U9P4/pY
SCZD/93X/vUxTQuCjd7TBv31se/f+rdf/f3uecSO+/fH+G9fWJKOt0ZSEPwfHp/aKLvDoKXHv77/
r8fnr48VZnMn4XxftFDUBzOxz3Xc5z3kBd6fSPw9kH7wj88uMa3n74+bI4tTf8hqBa1n0Dco0uQ2
FRCUHOzOL8Ag603bGuH++92JTsoUCFW0TiGX6UtvU7lZfkaEtU0DK/gTxI+YSJnH68UbiQ3V3umM
1O+HF6cZs4fOGPJdJDFxWthijwOSGAFWeSuJAH7TwB/U9px+1KWNXbO0jUvkZta1DSq4vxNCqlBp
L04LCn6kjr7aiVk8JQHCT5uIP2PM8ZaAgDsxOYE/xWwN0ZR8jeihNtXEuDStQdjILmF5WjYnMT5J
Lw5/JyxD9KI8E6eZ3krBJI/J336c8kNl1u9OkPLHYEAKpmEdGx8aQ/GTE5ZAT0tbrYNq3ikdlO1s
xvJ1b+NJYhSS7UXPWc9tbZnsZN0rU1v0nQr3D06tVpYDMwrzcXRicxXmrMDSYjkVVbsr8vY3tY91
SBQ1AdKb9VghvRgj7S2S5eds6Mm2HuNvThtIe2aLKzMpDuxn0KAmrNbzWMPf6kawumffHPoPTdUY
R7c5fL8dsBpGOhTBtQAq0hU4S2yb4ZCegiEB7MWaYCJ80GTiBs6yc4aECuWAzeur7U2Q0rr+FtMC
jryoawnfxXQ6IDMFFiHIcVbbRX6k36M5Y5+UWOYWlRI6nGdjEWREiBJmxhuMS9HlfeIZolIQuuXX
mGD0kTPYCexuryjUtwpxAWc6RUk/SOzmkh/H6gcpGi7wALNukzDibobmzZK4abAYMl6aGh0CH6YK
k+xZ/KQeicgegavch8MmQy9BFEj2EVsmgXeyoLmKjrYWH0wLkBY7AzcgULln6nqkLAssNEGjOGlM
nvYRMVmaabyj+tCJP+42zI7QO80OeGztrohLwrcrDy3nrQ9XhFuT/AEKsbwQkmX7sd2D62zrh8lB
CdJNzoJMLRUMrVSDLJx1q4lTHW79quGk45BZt5CSfKxub3Fm7nAh1TtNZM89siAaxT16cJIfK/k1
VYt+I0bWFlVas4ngta68oS63MmyHkzfcCKkujpYBti6nZ8UTwXjCE36GhW0QyZokeWNPLb7yir7d
KgWmp2vQQKax/YfIKZ0LF6FWUeoQnkd9RZGrr1mAoLVqKRmr4rMSE3ENevg4V/w9ZVBvsJYC1tvo
WcHJOkJPCfizAo3EiSbOjY0kuActNOCgsaRuZSeL+8mCmttrPkMzBIP9n7aZxjVlHgoKZaTwe6vs
CNC+5RmDAZMR81vE/0name22zXRd+ooIsIpkkTwVNUuex/iEiJ2E81ScefX90O/3IT9edKMb6IMY
lmPLskRV7dp7rWeZoFQLhC3GszWCZo9qme8Tk1NaVJbPogbpnVTitk0tjhF69fPatFWFQR8szUZ/
P7e8A6IKY0hbdPc1SCqu7XIPr+8IU5gJulW9mQtTcM+HWOfgidSKokdEfbPr+wboe99fTdx5NrMo
t3YimFfpZ4cXH/+kpls2MWTn6KpoCzbR8m5Abw/cmPrLU/qxNmjDmDFnRwvX6xiB3D40gvJnQFC1
meb0k7CbL7cAdygs3t3V3Ka7Lk0W1ht6Xz5j+nnu2mvpvrvIMjYJc6DjwtQcZyD6/CFZvvq+Mw/9
KYxc94aoiF2jENwOnkuCXNG1lzB7JINxXrMXaJA0hQqy6N5nkhpwYlmOBD38GrruR0djwBspwdJi
kqw007b3tXOYu+SUD5g1VT5VOye5MZFHn1CfvhpT/5ZN7PS6t/aDMF5Ha/jisPiVD2pC+ZRtcqL6
AjnQEAU3UXsjbC4jopFMnI2aem9XqTvKbwaES1FzgCZn3QHVZivBwSgHMWUNxgGtQwVfj9of92wv
6Zh9X2WYFIHpKaPazlX7e30ovSrfbL18iBLeFoIG2qaCsbKmP5c1j0k2JmedkxLCb55ptltfTWIU
Gy8Jn8KRTp+OPYzgydbCVOZBbJBR/1Qaa9O0pt/ZASDAIPfRO59T/jsyx0/DREcvcpZHZEkJqUgJ
HLuNVzLqklAyArdDG9qY+CPLJNqFQ7PvmrQ5RpZ4m3MTrKTXtUdy1Z3tUJMtOaboqOOONrdKnwc/
fhyUQrzasEzCjGUC3d4PYnqds4IGk2kzgU1uGL3E71mD4MayAlcO3Y1TtTZTpF3oKofEVhyStZr9
TbPkT1YFTDQX8q1NODEYiKw668sd9UdrkKNXVJgGoik8MEuomcFGz3XJtMXNyAfNe++L+Rr9JUcd
AQYtaar2dYH+AJnDXTaTHUIeVREIq693QZrxXPjOdNFk9e2iMj1pFr2jzvtd01ovpqD5tbDHbSUi
0pwePbccSgyz/QMkDZe5S6fPJrYLfz94IwYAiL42rNjXLGrEUUxnmsDTph3IV54G79B4pO71gjOh
5Ln0DE2DBgxR0zlPHsYKJi51dtILJ61mbUyS0s7pgpO3RjLmDaQ+rayFuI13ncWblICXbQuagZZi
mh46t3wRhKEcsxTvfdUcknbEXdYjyUOIStcROa1X93viCnl++1Npc2onApeWdTzCc6p32vTcwzJ3
RZDV+q3gHb41Lc7h5jIecUZvOjjA96mq9kzcQ04hU3adOJlxViMOQjOSwyPB69s7waDsO+SNHOkz
soe9JH4xktcOHDPLXcy6POq1NVtCWLTQIud1ZtxULqMQVGIf4FSsg/IN5mk17edosK9Wi/y6TV3U
M6Hxq3LMzyYnH57yHYqbdDJEdQBJOPRtV7CgTh4g4Hysa/xC92TvVhFYRcS6mdPdFsp5YqrybZJG
LNky8QZ2Q/IeA7aJ+Jyd35ZM0wz7XEnCKm3tvhojg4B6kDNIQHlNJDKjpr+NUMEHVqq2A4O1wCHG
adOxx9j1rimo5vDJHhwVYfg2e5+BaPdahgRjgHJM9MXWRQ5kG7AW1FLanAP9L8rsHrZdd2rK8TYD
CLidJ8Ki7eYttzjgT3OLBrXAR7D069LCgxiq+YhfgyQ0NW+KvPlRFAIn/+B8LWb97kU1kpxoPk3u
qYgYlFS68dGlHisHUTsEjJ9cEqjp3Ae4HtMb1QvzXx9lYR7Nv1ImdLTt/Pk5Rele24S1awhouy42
TxMHw50T87pLo4DgEe+MlGgsl3HfQZuMIkvV3ALr7C8pdxDQhp7QXfVWTPvJCMlCos1Om4TXo6rp
zhbRu1mN6Kzh3m6aia5CTjxDC4HB7UHtYcehgegieznlT7FquWSWnFlcL3/LATyATzzIJPOdpeHp
Ybv70dHiNxbIoabT+vR13ejg5gV6F+DccX8wBv8WIaARFfl9U/kPiRreq8WS56GgxFId3Wcf5tHU
hhbjeXQys1GEAfS2+0vX5NbWEyu7tv8j3ekevKJ7NfEVH92uq5m09nfkGkQHmQ8XXhjj5JkHaLj6
nlYjEni5Uy4W9EQ/pmXGSyBy8xBPCQO13NgC4ME6rsiooL/eBTFcHNo0TVBSagfZ8LNu10DzSL3K
TN1bmCDSbrSDBXr8rkyzHwwtpvNg6H3LVPEYshsU3XCKC0dswIbGW1t31TnzfHyBOruz0P+ekzXw
8fszWcfeCdTO9w3LULcRwMy9GxlgnW2Rwo9PaXpCZB7OFsNP4CFnJ/c4S/TYyDkhwWJSSTIe2Ul2
nU0knC4TKpVRuse4pL8mZHP+/iBrozlDvYjOFBaUscU5JFCil3/Krq/3JSS9OQrXtkmB2dp1RurC
HHw6tQ2RlZifS7n8NnKyddTif2TtaNL8mh/SBPlwntAM9mYEPuuP1JkJ+3z9kOZlv5GKaXWHbvcs
HPdFmOO8d3qPCxBELgEgSbtdeOzU1C4tqG4h3zRDdh5H4R1XRre2aTiHrM+ZH1bTcTGwoHAgmYOy
TYiB5IhEAAELqROn5rl20ZEnnvyap1kAdgDqntNamZMqWWeMZ52N8BdIwjh1oqA/6zHH7jwn2YYh
kXArIp2zZcfk1PUzJFBMZiaflTH0FwKnQ9dAyUZbCKXO5zTSCPdnIP/CHadNOnKeix2XEaB0VrI/
65hDtbO17BGFSbvy6Z2C8ScOuwzxSao4Audo2OMk/0oLhrWdUF+m390RsIDpxCKYIRqGJ18M6DzV
DCCKiKsEIdVJThNTCUpvD3Ryve0YMp1asVxNNv7CZ00kfvuaEn14TNbgvlh/SSt+pCP1hQDRoNDV
b2VMkIGZmNSpEwvrkL8W+ArnESDpqbNI6OgLaAVmacPHYVf3+1+q4UBkG7/gBiW7UaGbTBqLygQO
IdJ2kq87Nvnew95EmmKLpws94+BtMqbuOzyACUapBep3Abm2on9v+jDmk+biA34M8DHhrwqtu9Ae
mCJzpQRAmh3mxIBU0RlD8XkcV2CtPa24VqMAQk8TvZrZdhIokyEJC8SqF68l0QXtQuaLV80NKRXd
ndmRg+n0+XMc2V+tvEJaz77/zsHFZbFo+zapqJ2VAppo9vmT4bmvAkZLQU3GBSZfkfhXAeDaczVm
NM8668gc+DUUZL4bniS+OEpu0CJFdnXCt0I3AAkhMYEsKQNCLQds2tzw19UEAeoKNSOL6bixURoe
TOAPQrj53nH73z0C460Y00NqtDWo0zrcRUXEMXHQFyPvm2Du5pvhmM9WunOl+RXlIaLSsMpOCxVe
lcvnCB3KM+RkahwVWJV5oxzlspQz1wC1cU5nwi2Smj9Tee57JwClEMbMubXdj62/T6fcRXC30LAu
RbJVG69ZK7wpf+zAUbFrQMWyBRtlb4Afif21W5EEnLeNXe05eiflchM17QkjAM/S7DkrYGw4qCs4
pLdJjkyZtINeyWaK0tOH9JGBDuu4064rYpW4LMXsyzNKo1qoYVcQi8q9q2vKQRUg80U0pJaZllsd
KHlQC1Fz7b2s4UIStFuWFnik5tiD6Jl4hDp+HUwNsN14zCu4ViRlQxfRv1EbPbmKuLhl/sOArEVo
wOmyru61zD/QwTNnSpyP2m5QRdgkGUeFemdCh0fRZArSDTAoWy9DgkoahoRPQs90bQDBVrY7DdEh
IZREwe5LW3osPElYDgp4dYtTofCNjqaBPzfpw5bCRx77uAwP9bQcWlHfxT5ep9Tr5mNEIAlnLe9o
0IXbOvg2SmkFfsOpJ80LLHRMe7nwYYKy6Iiq+oH5vEUm2rlkRl2Hkj7xKnVl/+A5naDpb9P9nJHP
ZTWCCSiFPQtusZ8UHCnGt1HFvN1WHIItr/7VCuhxioJKZcCkiYOjI6QABcKWndBItCE2QirRtiQq
Y2J60KDnK+3HXori0vuUuja8FNS7xrjN4vboeHq6j+MsQFXEYH0eLh6avE1npeeYtBOyVXBOWd2E
ua9StBA5Jdz1Kvb3EGiNU42Mqtf+0Vji02IZ9WHsc6TTBUIUzknzNprsfD85FKFyTH5HY1ge7MFe
AXQLiNixcW/aEgV97THwV1q74Lmy9GCIHEsg+acbl9w/T5FtI+WTYMLhaw/ZDwHSBwr2afLEuePJ
nFKboQl+rwxxPzVXZe6zdiZxDhRru0qF9X0++n+o6O568NZBWA52AJtjPNsyI9pOtJ8ho+v90ngv
Rl+Z9740HuPuUlOjBUaq0L1autrKSXhHIaf31XGdgD7JJjZpI+J5ISIlDrQu3x3bIqpuQNucWCdj
bD8a9u0X+jrxllCu5U6NI2PaLt8yJd2iQfROjlG/euWEea4xQoLTpqfcxIxjGvnOpITa4fW597Lq
PQyXYzW9KW2bJ3fNAOo59SzUp+w5Pop8lClmxQ6qy2PIK3/rTNhyWSrhTsL3G5fqT9Zh8l+G/JHW
BeHdCWc/XKGQObqTZcNbsYd737PvshpZBnnQNW2O2NktXngFKkizhADXPFFHBFlHDJpYS7O7roES
Tj/9OJCMdcC6j2i1wl8wpktx6MCoIOgbt/7EOg6h64eT6GpfEanhcccdvb1T27tPWPtve1jYR9MD
gbWYM8pqm1zPhH2IH0CP2GWBm8RXOS5Pc2ofkERZ29R8G1EjBz1FTJAStdE4GcPrRqbXsU8pVeqa
ru5kfIYKBaWhmMXTsXmkZcmjaopLzHO+s4fmq6+dY9+jArWkuJcWHuQwYsPVSJ02lGNw9EH7wCxK
gj6Tv+om+kCaANd9tKk0ZsyrgMHbCeRVQiWpbERa1G2oeMIIoqF57SfwBnpafvkGHe2YvBYkD1F9
q6r5ppFvc0qYrwJlYHm3adJkBKFUU5Ck1q/1JesTlzU252AFHwDPeJc8Kt85SQlNK6zZ3BMLpVGW
IzRHVou291WjodbNUkDqGpd92tU3fSGJXXGh9x3mRKMgF7M8cmCJttGHmlC1aS7RIEe4OsegK3OP
K6kuOx/7hf0i7FZvohZI+mQVb1WZAbbQKZ2MjBBc1hdyl/O7qLJ+yb7g72jmX7niecu8kbe873GI
FOPPpXMPop49QKIlBlbQhLAnD5gzf3amTRQ7mWUASD1vj4gv2yiXVnHbrGqRGBXqomgHujt/4DwX
12raYyqyGUrghfYiH4b3yEVH397aS+GkQYe4UlTEmkvb14dUm5/jMJL4W5MQYxjzXdE0E9GFcg7k
mskCgc/aDH7iHcrkDppjcQNUcO/5GEAxcWoEbYesbw4in2oo9jx7RZWX28VChNYMZ7kW/N8fQmf+
782ZBiaS6xONjgWkA5mUBLeQKyE+ednTuy4R7SGZKN3nBY6WJdE9UT9y4qdFmBv1blD9byg9NZWU
+9MxwlsnysJjxdsKFCU5k5JNxeNIgeRmX7Mg7om6wRN3iAaghpwtCk5ldEiVdo5LHn1baogy5oRA
U1kCAxrREqgYQUpqkBQ2XuGL/6LFfOdmFvLx0f7Qpr6pbG8kc7wk83gO4RL8bCUNPqCyVWD3PWN+
9DBeR9LeMMcbcFGPTW28DVL5qCEIlzZJr5ihQ23MImYxnvqzQopD2rWxG9gsg8WLThVCpy2J3xTy
xk3riK1bW9aWCDGCCAxBLAKDUBwfzdpc+Wk04h7CyE082V9Czz8Sf3mZnCjc22l+TT28WwkU/80g
edcN9rpLhaiJDaGOtLzArbAJyDANd03sqWvTo9OQdIcWMKokZ8ZYozGEJ6gFKxN8CujXgN3nlWg+
VF8M773sBH4GylqftJhAmgfbdP506CmP+Shf2rKlPS2z597/WWZ5AgoEoU5G053JPSmnHBIDGuGv
ce5GRMU6pN6TXu7Ks+filVlT+hZ8vtcCeKiEuLm3v1wbKWbTAz6rrWfiSwuqmJFy3gY0H9dbhuzM
x0ojPZktlb6KO2PTjta81zEaa/pRm9GZ6FAY9V6W6KPL/uTbnJAKeCGpIR3mw3TjJjJiJ2Tuuy4a
mKvQXo97lIckSfgHUCec1TBzLwvmo7F8JKJzrfoZOWFjndB6uu364ZIOIM/gwdcU8InCkZ2QhcV6
ERg2MT+6zs6R9vc0y/LbuG2OziptjbU6K4kxoBr6o1QQSt0yeus6HKw987G9Gsa32u5/pebP0mKF
x2Pmsdc+xBWBtk72EJmrBz5nQS/qj5msios2rB9JQfBsO4zO0UvmLJjyMhBoJimTypt0APNG6JMa
CRXBhL+qwh5bY+xPmC6ucApnqtUWjYDdRRc29ehiWGVBZScAgc3KPU8Yk0Sb9ud6yR8yUbaHwlSX
2YsG3rOg0ulWbcFg4RqQ8tAogPo2zqKkuGsYtsESI6o8NmcOveGzlTbOYRxq3s3zHEEHxHqTG64b
6GqsD2kVw/ihmyZxdZ0yx3m0nBZrVc2BvJ/QIifDuB4Pp3f245c0FA+FRPBINtiIMof6N8HFadXX
yVyc3TWS7s8q7pM9DP/70vpwjCI/Nd/QL05hTRXTVZbOiy5p0Pi5l8AJo9kGcYallgJkfYdjDITB
4knM5gJTxoQlaRvnCk33Krjo1a/Uy18y367QhRHt6YzWQxsF5BlNm0SOcGeiTxNN05iOmMua8a2Y
eF9UXr5jBmhA9qph69TjyerqN7RRf4ohLE86fBLhSHjflG1ESOBDWHOG9i1yVnDP+SA4N6YrH9Aq
YyuyMf6aE001s68tCrW52CW7tgASihUScSd4bLK+cOqiyhulsXHbpt4PiarhA7EyNDV5odZMl3TG
Rlla4pR6NAiiyTo6ETxRDTyxr9Wt5PVjlOiTNlhRCTnDmi7gE89oTkz6nDk5Q7xjQDOlhMVFnMjI
uvQje9pMykE0v2RwtqUFw4EmTE7MSWOyxhQposHShnkYrlItj3LTLPNo70xfkIyPzRiuM3BmkkmV
MRitUc4YUUziMZQLvFFbfLI6IPSn2bLklEFBX1lAVWp0tA+1/pgKpzkmkGxKA692n80vwyzf5zA5
F26k2BP9985qengAANdtO7/pwqm4wPTBW4FIUcyMODvsUxvsgT8wzB1By3XHavBvMLREexIlugAW
1dZ00gw/j7EzRH2gxCjwkhWKUhOHQboSY1sSPxZ1SBkwUndSW+U+6i6ycvMYn+mgCHMoCZKAz+X/
pCfJ9Y7nu5m8NwSgCiwHo8HYuib1tUPHvB0Tte0SLqGZncsgtgyZKa0bh6WzkcMHoK7HdJa7sipv
Q8ExgT7UbWaS8wnUMi5ZNnBCM7QgvzFTN60kAtQW0zEsGUP0IF63nYxvgDXJSxtb3WYoDy6LakgL
q0DGCw8zyre206W8z6lPiRIia49POoLS8TRFLMcCFyfXInzZ/mwvJp1hshoDeLVNyKBw8rTYkV+J
LFJcSXpEJSTVZ6u1PlgukL6wP/fiCYc8xpIlPLeCU0yWoMhao2jJqdj5Way3xCefkt57nPuO924S
38+YCFlVS2wUvBnsCdZH7rDx5gu2MLod61mMjTCsXzm5WYHXpuXO9W9n5pabMeK/7L4R+8GouPxA
Y+WGRVuEdtcofktMdyxqG/zH0K2coQDx5W+RduC4SIdpx+QNYUDfT9uK7j7DOnfertPFedBXKwaO
41fevVmsPEp8umjrcVGusYiJSB7Ktv3I/BzwlrLwwhDc4/bmPpz7VRZdo3r3292YcTCsQkQTqJmP
NMtfarEQnYVP5TSClCju/DL85dCqpI2AED+Ny6eupmnV10sDwHm+87jYdoZZvAPHDieStvzy95LG
H/l6scLkr+mQ0LsoMqbDkf0AWrWCY7NiFIisl7F7mkNs6QqvkmppF7lxyNkBPUhsprjEYSltmzn+
6UigE9oiRUyIQ7yspPLeu8IM+gVd+bUz7GNemvNpoIBrhuiAZBSrQIcbObZzZtfeazbTsIikEEgv
Vp90lwHojsRL5o4nIFzlJaye5yRvLvZSPrSdwHNgmUAWujvpocAN0QBt5UznshkIBnFfQ5fwZZ3O
nLDBXWTaBpJTWHg/ODusb6nnotACe1z0Rgk13bQYPycHVtGUfkk9oZ4sWXHCubDubDvchweIkg5V
oenvHaFfrUxlB99sKOrrmS0j7YdPjhDNFqrSjNAf4JRAm84iW1hMujMzbRn/Vsd2SbZt6BK60pFj
WIhshCarDnhDGO/4OYMwVLnwe+b9MOX6aLR4sXzsSdI0oiPNyQT5QvjQlV2wSAW92jiJrqkvYbhu
vYQKQr/9dA3vIQXc3aL4OoqkBfbHqJG2yWVUajmldgLnfL4bxfio0vy8FCXHmd40D4RzH50kv/U6
4oQyg1wbKkLOearYKpyJs8Zj2JA7eIyMelMt3XBsOrimWc8Cndn4u1kCYqT5vr4gJj2n1MZYSJzD
QIG4gbdyBo9yExGOQhfC2khAYHXYcrTEHWKH6CAnzrRsLBZcM4SQSmPqXMwl4DxNCsbSOsQ8pEHc
yBpbye8a7hHZ3Am2OLv640uQpr3LO2wgVCJ26HwWDduu0zKQ8XCaBPKT2eQz+NLVFsGA0bU90Gw8
MLmEJ8LtyBTDsMywNDn6kK4qdOsbv9t6XLb/3IuZjTNgeRioZkF1H5XOEsSKnAxt8rxHdyVUkRMn
T9Tu2F6x6/M0AxsrXEJbF1vwZmX8hNzaaYp3ETYCX4rCep2QNzEsT0lNG75RIbFUeJb6pkdchqK1
jQnctTtYQPbAiB/WO2x1Fmr2npnjDV3LnZlTExA5amEmCdkNI3ToZq8uwLJWSe0PBgfm0VXsAm6y
1MSG3NBlRe9mjnfA1e/6FD6PmLu70R2rezkvXOn0scCebQpW74UwnT60qFvYp3cWDMfQICE9Xu4A
UgRNyzQK4+ebx8SVWy3rdoeC3TcOU+04GB7jW5qQ9LsaqHl1Tf0GuoBRH8VdORKMXib2sawc5ja/
+DvSQBoYCjM/jIPpZ9TcjLTpKFrt/MGmF1KW5XAYq5H2urFGnYoaH1WFjtxqajxOi+LwyjRCm5B5
lmm6ppl/b6AaKbP+cyaYN21bhRDVMLYqnx+KGMQW43t8rS1vvjwktHwgcTPpXlSunxnx1Rv6K/Oe
rS8MRJK9zQySahoqMYBZevqCKrbxKPWyXxyhuAYaAll8lJMbHaGlmLykwZfKJp+XaMxnG5oFlTDx
ESHvM3O1ZUo0NMcpY5atjerQdTM+dwsGEkPrw9CyqY0mEhf8mQuhGbm1g1PBCbfLUXhZIyOSBmBZ
YA7ymHgJjvG2ucVQTX8w4TypnUsBjPbiFfldE2lzvRa6S1b0x5hg8bME+8MDcwqKUVsfFjp/oEnt
E4Rh1Dqgp0SLQqhjZTVNVmLbxJ+4AKsTvWufITMbQRoPH3WSMk6gf8j1ROskNtHfOh2+OZvu9Wr9
z2Jn/QMoyLWV0RZpw4vmimrj8F76kDB8/3dJ5iMMD5N4YONSmsu1dcXvwqaiJAzm7PmKH4uMiZN0
e5f7cbONbDVtxjyvdkAQofk1rybhUxugeSNra/cxavmrEvcslojq+m3mfWGHvSw4EJ22Ko81An3p
ImOswkNbSkQQxoRf2ZfZtrFnxCQQOkmkQR/TnMaGs34/WO/Izv6IkNhEb6bRa5H8arQMObJwp/0O
d1lNUByDQh0jrllwVWwn+AIoAia8A4xEGuQ3QQcCaJ8tlkUdjiYKYeim7osP18vSE8BqNIXYGzaJ
O9aXinbozBUfowLi6YsmZsyCTYV5gMhXpml0W1tde/Yz/Sfl9dvEegZL34Y6SHQUtIrtwB+f43ZE
hlfm077Jhx/oFpl9irtkMpqDBSMJe2Eb0ARCuSmZJkjaQRnO5L2StMIW8WJ0H4kLd8FcUA6szHTY
KPPOkNPnULg7VWUpvbUI3/ofI3FBz9OvZ0CxiSubdnRcM90xLhl6q6CIPOtGOuupqrSvsmL3snN2
U6cu8UfrR0HECdNcnkCzYvhDmzLoyuJpnMWp8fc+cV9d4+jzFFWa+nD8z2ft+tnfm3+/5e/3/etb
vv/j/+H7/vVj37/j+2tGFSJh/P++m+87+Oe+/o+/6u8f8ffXrZZ1RtD/9+fif/uI//Wr/t6NU27t
fPZO2B3pQRrVwNjasRkwJ55VnqOcaSVCKls0e3BC+2X9f1MU5dku87Wrvt6WI3Kly/dXh46e0eb7
U3rxM0S/9Rv++d5/fxULHdra9b7iCFssO9R/b/9zV86Q6/e/X6yxJwOLyU/fo/XRQSLw/ZmODH7l
96f/vp3CP1j+GcV/i0pp83L7+1MDQdN/fur79qzWIcG/7+D7dr2O8v/e//e3f9+Uqfffu//n7v7+
1z939/f29/d/3/z7wP9+7e+dl4vZ77xo/BReUp+Bw2mTWbKqiIZ2nfIY1XwqVIOo+PurHazM/9z+
H//1/VVmyWm+ycf2TBBkeFCELl8QzP9AtvweJQbG3NEdziFdow7mYjwvvAzrh87OgBqun/mOdwYm
wsTcyzhb+AOW+AobU1GBl1Ajxufavhqh97Maqauyfp5uJo6JGhpcWv9Bs8Q2yMCAJRan8FzSTq9C
BtMDugJDtb/mxaLDvfKJG7D865SoJImSlKsyJ/qwX55QJ17QGAHR08zaGY3MmzGuRhhTeE0xcn1i
dDI3TReMkSdxC+UPEZRXfh2aD0sywoN3ltQ9RiVO7dsyi3a2C7qAcOD0lIe3OIoF4v+NF5fdpmls
m1PkHQmYH5Actrkuqzud5x/8wnt/Gua90VkZ2hSEXHG6B9hivtAagvyTwuoyt/3aljfnloqwycp1
qFlDRkWkPIfkJaLnnhzh7PUUPSLmshi4JT9SsWhyhcY12KMdtvWwA/H4UpLzymhsRBEyJ/h8W3yz
tnNjLsgNpyXNgzZkDl61kxlYYv5dOGtOW4b5SFk0QtLIeB5z9zAUbfcj9DoqjYK6NRrdl3gta4k/
1hTCJOxQgk+/2k5HF+SO8bEhZrnpw9OMxQgvcPEHiXG16fsRgzdVJMEXN/GMAwgRtQjGMKTtEYIU
aZcRtNQNGmpMAxywztCrSC/G9LohZxR52Iyn1yEAOEDgXv4ofOPR1MJCTifQYrsThijdj5s8zOTG
94xqrxBQoEoh6SOF9SDb4kfcvBC3JZ4YVfAvx/ScwX5g4LmhlfWZ9RKxtJOQdhKjOxV3tvU5TzFB
jeN6cNPGLrbdW3+wPoWxkshK0WxNSYhU2djuNiyq6IOQYS5uLODKcNh0CzSzlmm/dwW239BNbmhD
v3iQvGp/AUVopzfzICE0tOSi8EZh+HURTv2e2DrA+r2h2TLfy85FElMvZBPoMjvFRvHDR2fm1rgM
ZRwW1yjOSUphqh4zBEahQwNh5GQ9KvrJUM+eMiGmnW9ViMpKxvWTv6qeikeyZP4Q0jZuDWAfAcVE
COdSPsx5eJ+4B8K+eNp9/VkKmtSgqKeNBvRcwLS7NxObp5Q+5mCOiNNxMHZ056n8iuke0QBYp1c3
yWErtpQb6dQaGGlWSGO3R2SoFc7Qpv8zlURzG+WDbxFiTGT3i63frCxJtz5VOaEn1d7OGRcX9sms
SLIGiYZfywhXZZDdMpMtjlmkf5Y4Y4NKTPmhYy4SMJVnhh8SclRAwrFtBjeduOC5Ju3YSp7RS9Cx
t2iEh232WRNl5BZou1ZyR9Y474ZcfUiJJHyjqzAcVOKRa5oUDeKOOudodiDCFludTV0jUl9zfIwJ
I3BJBt/AG60FI+Dwk9AvS8zHqLu8l4S0wMy5IRGbkk4MyE+G5PfI7Ae+OefwpfARk+BabCaOdh0z
LyEKHvPkMiEeCvOWo8Vyiw29uGAiO7YrH5/MDGs7ubaSWzsGTZvhel2+b7a8tLez5S7XsF82HZnh
t46tFAq/9dPvD5q2M0CE//Hl7x/qWBMJDhyuuVh1x/98bf0hY9FHJPnhuSl0tRyE3YPWbMbT93co
DnMt5f11JmOjlvAZwsl4B+6D/kX2l9a0MO5n0GBFfx2W4sGD/HxspXUTtfaJjg0rZRSbW3i8S1j6
6OCAVeYTFFiMf5BJElyBt9ngXawSO9JS0aKkY8iE2c8AXkjJb1OnotYE6yTtB5qdB+TXycFYNZJW
rK1LTlhbazWIIgRW297L8an454Fm965Osns52jm5akZBUQ2NJ/bRdsVP9WzywkqX9ivXz8aiTkdh
qVyuq2miMh6jMykwH2DLwtXv/tUrmPcRmD4Os+iZeIODcLJQXEWItsTeFChNJK1kw4UQMTNf4HjB
f4Cl22RaHWggTLtQiHviE0h5M+yHBj3uFr4D2kdwzrxrTo1Svx1jIYqvQnPSLCMjDf3eEK3naNUd
udMeGR1x0MrnrPKK/1tuo6y44Tn46Af3mcezjyzntxTpk++WN85gj7s+AWM0L+/FnB+blAcobH/r
1/mds8ifXeKw5cwVPJzY3c3+cgMxyDoP/bPXQGFTUI3UPKC3GuvdXHUvZlsggEB2HI9iJ2xEvXZ4
sfRiYIG/8Xt6G46WtAMM6KUJTUHq/a4t8E/F/q1Lp38dUWIGsh7HZmh3pg1e0Ot5Eu04fwiZ+hG5
TkqN2yuJI5yMBWLtiaWnB9BbFRhLjwZJMgBrRiPMycO3QO1lf9Z4HwQ8lWU0uKPQd3YcUjqLtAgj
Dh8bksq7SRXXwXnWrvfph5SpuROfXLojs43g37R4KERPoBaOrqLvT7xz/owVdBtSNb9MSVQ7uLnO
bL8q1UeQ8/vXtNAPdmlevTz8iSoUblWNSs4MvSsHo4AjMxLElNC5Ykjp7+nhNETVQxdlw67x5SvS
qWqrwuJ9VlwiklJxp+dnkSvsyC3hzf+LvfNYshtJs/SrtPUeHDjgcLhvxmyuvhFxQ1EEyQ0sqKC1
xtPPB2Z2NRnJIbsXsxizsapFZSYrrwIcvzjnO+4bEk4ZyFzmIPqIguGqwQW4iXyJk2cARooA82NH
wNcUZzGXrQiuVTPddp0yJFb4T2Oc0TV6raZGWqdSZDvE3XMzFm9d4g991/tW5MkzS0uXRMzmem75
cROhrpUP9LV5rzIG9ORQPgYQafOlfwdscLgaFp7+hd1+6axTphyqMUMpPHaQ4IcIhUNcw3BxihJR
+dFP4SkO+uOcvs6YpGzcgcTAAkrzqKuzL0BTMgmU23ryL3rimhaMK/YL45FdUBRyK6vk61SD2hIy
hMYbYUrDdoMGLQm5TGmSAQBRe/Vyt8TYtIL6iePKOUeDHnYo6LZBpN/OkR4PfS9fW1LcWNEjelpw
JXBA2I4hXa+SMysR5HKRnmj5mWDNjqZhycnjzsHfQgQ5DL0kUVViwvOuAHEi9yca/rg6tlyJc7tQ
53QkSMmEPL0It8Q6v+lh4x6q/sGe05HED6oKuJyD7LHPtziC6hHdrTvEu3z0H+kc4NOJSxvOEdbz
Ys+HhI4AjWGrtP7WCywuAT97ESfOKSL61YoG2OXmpiqZu5dJwKw6Z/kzqYDdbRPeE1N4LjKotcIK
sVZba4nkrdlMNlSn1huJYv28LO52Qf8J9gNcZB+VJKcL+CBRXO1aQlpjam1WjfuEBIiNVfSPtkNW
x8yTZcDPoJEwRo3g25AEKAolSSJ9klbw1QuCkLuzereUPSvjvvrmps0lX1ZUMsXnUmEjzCdm0q3/
SH4DqxdXHA0ugr1qv4WQhGz2LmwjhmGXTOKCkBF+iF8dI7b/VPfDpvdhfnX0EW4c38iujPelX3xu
yQnkK0/3OEtuZ6/q9824gVVHglaOhJrZPwEJLQEtDr5dL8Qt2Qpd75OmvDHSHHvzfTt2EynK6VDG
MC81p4AML1NrI6voniWPexiS3ZH1MrU/oCTwp/XV4LKLhQ555NAAPtgyoC+i4s5ykTtXwQTVPn9Y
E68QD9ZfWcHS22JHKxBxKMo3am4SQ9v629DjtDHkn+UOVUEPBGoLSAIEeYDQu8UsD5cMSVA5vVkE
43OnrJ7GBZHM3L9rQ/mB49Rsh4YjJ0yvBXI5pq6B5hYqFaoxd2Hf/46Pf1sloHumOfqicdusBJ1D
gUPOWkHqVml9I9m2umvc6JTb8n4ZnM8+i4rtFH2OHefjMqBMYp3MAdEwCO5CQ3wq8kl2gleibvxj
7lXWsfDbx3KxnkE4smRceQUcrzzCQWzzzeaxeggrSGdLyBIXM8c+7tFHxiSbxhKVexF8bcYpPbg1
KyS7E4Kl4XM14ve1fFLTZEDqWVsYeqTihp8hO/z7mvz9P34Rq/25rFZ4YdT9lbL9r7/8n2/KnP9+
///8599cg7n/868u8eeGzvlb99s/dfxa3j7nX9uXf2h9N//6d/Hqf7+73XP3/NNf7L8HUT30X5v5
8WvbZ91/xIGvf/K/+g//7ev3f8sfYtIdnzSp/3NE+uuy76J/e91/ef4pXP37/+vvTCvvlZG+v7JV
XEPdaZMo9XemlXyF78GXRvh/RVqRJQUVeY1HF84rx3E9bZDRCzguijC0vyOt3FeSzAFl28IhEM3V
jv7vJFrJ9eV/CLTC9WcEIyfjYtT3bN7Li3B0gJnYn7lXJscO3NeE9GRIs9CoUo9NPopdrMjQp8/g
3WwC+czUL+7TEpN2sInHGP9A3DWE5uBsD3aEBc3qc+uhatrPuhlawJBtUh5ElDbRJQEhme1swpKB
Z1ZZCG9u0FhpA/bdXt19a7Oksz4UuNB5nKGK612kuRZBpBXulsLvvI+LxU55P4ZeCaPUiZaybi8O
DrIaVeEwsPk3aHZ534ySi+sC7X59CPpkAZvBlpJsCuK+3jSpo+sP3YCcGb1fvdg8nKOR/GHE7S6R
hNIeH0rV4AXZ1LPF7mhbO6NnHy1WoJz1YYelGWaPryjJndj65GpwLcduQuOBpZB8rjAuEbY6VtRv
PVNZ0TMRCjmWEqT6GMy8YORezirYc6tETVfxo2w8qlaYtyAAK3Jknb1d2kW7b4n7JouHGNnwNmsd
gLRN1qEQ5FFkM5/jPBrA3a2qzS8NJhnriH7eTFsn6QLnnUU0bX9TeuSU3vSl7rH+eI02e42epX4k
FKcJb9w0TGi9hzFTdzHYruySTtJ8mnDMkXJajGH0KFQ117s6yD37U9ouM5WTHhTUB98x3QmBXxzd
Uc5k5SWKFTJp41rQFJBvvUlVhzouzNNxFzrl/HZ2VhCvvQx+cpUO0F4BLVXgXNIgS9+WeiBXtI0a
4iGjxBlIf0xnCO8INcoOoyr0v0NW4xffIf8HahU7hb8cYt25rwf0j1jltSX7i6xHU91ngZNPd53j
29UN4gJ/3LQWz7J9V4w18rAxr8A8x556Mzo1FItIB90a7ZiOjGIHPzNsBPLWXCtdQgoK4USs/XxM
lEPBxFBd+lDL4XUZoxynqpQj9HfD6GO+10Eyu58A6JEa08AZKc4kTgxsfxrloe8KlKSJWlCjEFHU
I1pHn6MrFrnsnMeB9KJS+zgeyij1AOkRASxuCJRh0LDP0ZiTcjGIxo8fBOlXKts7aeEnB0IATJEc
3TDJH5km2/mnqqBNX4de9UwnxJuR8UHFKbDdxXd9vOmyEwkbpLB3rG9NPhG4Stey1OgaoB0HQFS0
RZGLKhi9WTZS2luIEUurq5hz1pE7NuRZKx5wdIp86kMKMzS6acPIibsdOXNDXN2mEa5e9nqdleIk
cZYxAvYsajs+6oyo1onMuUrcjnlXzPiwImDBEtv0eK68ha6K/e9irJuuVxVJyBxliTqhW+qrfTtV
WLZXyAKf6qYLsty5jiYsWWjSlVWlXyyX0wV2AbG8XGuJ8sv4Y4NHIH8gF9AfPg8kqZEFDlWkfAbh
EcmzRfxEtevRQc8bRr+SFTRLq3CrXIp5wMwBHAf0BCycKoMRAjLplUf0eLZr3REqCsqlGHBX1wer
I4z98qZIRPdo2j7M9mTo4TyvWz2uAb2mnW+Jd1UIH1OYu9uYCvm5H0hX3UeZlX8WuXIfvV56GUnV
0cAZi3nFee+InmwplpeRR/bZlMMjKx3mj62qA1bs0ywpLOj8BEn3dqtdFARM4MhrH9hNw2Sb1Lui
nRregg/IjTsKZwBipimh0xFhDfExIeoQLSXJGIfebXw6736SLvxqhZd+QAPPGcRKe9NUo2cAe4TR
fAWHU3/VQlsCIloZLG9DnGfYz0hLq1fWOl5Ip1p9BlM7kuvghxgqvsy9064DDKQrt8Ecth+D0lYk
FiVi9k9JWxeC3oSU3F1gldSLXOGTfciDGaO2HfiVpjeSKoEaUWvnY4iJli1fsWLnZhlW7ZE8FR/f
gs05cbBB/9PbdhMSvWYBiIo5jN3htpxDd7iq5YhYJsxIDNxRGFJCaZ+zHqutWcYbQp1txCWqMslG
B3HT3jElIRrBdxsCBAcSfNSdFRKrcY2KvKjYb7KYxh01u9XWXeMNT+HYZMzMaIwI1HYyWZ9N2+Xy
Cg0S0b5TjJWBZn8gJ91nBzPKASCJi3wIaSPEVLsgJJdna0aKIhLMoDzkcDgp81Iy5k6T4tm8D4lX
tjYeTW57IEU+/ZKxHBYoqokA3oJmkN2uF9aUnLWyehJPNftqfL22M3xSimtBWPWnjpq1/+JzAtAg
+gVwTzNXQXpJgzQB4canTfGk2XOyL6tetsdmZgB0GO1EPBpMlSlrxyiH7YDXcSMKqxLnmWrFx58U
pQVy2VVangF2KbhycAec7SEp21sFrL1i+CMjumLXV92xTHReI11z8vI46wQfvxVz7DM7wXjIbn0u
uktjqdm5toECBR+biZi4ZykCPzxPcA8Q03kTZGVUx6iEEq/vAIHScVZ75sM9se1NG9T7ph0R1LiL
7xS70qeEPqg0y+Gjmzlf7uJM5mhmoAU2FO45Q75ED5xxNmhC7K+R1UN2WHQ+XY1lCp68C1lzn+aF
pwuKJ7GKRTVe5P3YtghLGQaCMMQ5h7dzJhMt+Iq12KBoxuG67EkUMi5DBG7LEynz9RevmP3p6OGZ
z/b9lEb+YebxL49zxBPmMIToYfY/lKj3f2Xm/lvRgwuLi65dq8kXNZ/0pHZ4AGqNjQf45YuazyLL
a9aFz5CH+616SjKd4XpTM6fPQ4wHPnvtWb7XnYc8QCw6+EtLceV+r7Tw4i9BcMyn0dIBeEFPFlf/
v9P4r3Qav43N/V/fwui5wFH9c5/xr+RcX77SPl4i6TtC+aTd6v/oMpT9ip9b4TF3VmSrseln/u4y
XP1KGpv/0GBIoewfgnMd8womngRQznyCAF3j/Le6DL2GM/91Ia7hzZCQJLIvm38bf/+HuNxUNIC7
mXvs8Rror8ScO85O1KODW7+ZBKqKQuE2wEBjR8CAbIa4FolAxDk69oPXqh4zS+R1SnxJWuQ8z6ar
+uFtKUQ/xNiP84YxCoUlJpfAQhIr5lZyIhoiIe2dscqMqHcYKrJ7l/Sia248FgEN58UMD3aUPELP
BEdl6pJJDzhnEnFo7QLRV4S86aCyzn0uZXrxYp6a2M/sOnGZgHRlZLaBJ3CXt3Ngf7BHtP/AsOfR
vpAC24sHnXo6YxqR+WQTWXkxkSJU6vkqHle08MbzTX2/tBE7PjskrIwYxiVHvlM7c/amijwEoaEf
zst9VvtEoGmrdhciBTLv3lLumLA9IlRiN9c6RtKJ4jb9iPnKerL0XFd7UwpCWyiPcX5a6WKZxyGi
gLwrkahjJ9CwO97naOIQqWSd238lOLiVD73rust29KVwMCiUWXROI+VNj4mdJOzH3SBBgInQHwxP
MRmoxzRGDgONekL3RR6quSGHinykvqD0usFTk9dgKIqsP4uEsMVzbxS2tEgWkTplk07GQ1Z62LQx
wrj4nmQbigVFOQkAGMbo5TCvNn6NVd0rEugEyOFryLf43LdEXeHEAIMUYKBGH5uhxPcxNR2sSIzl
kzRTMZ2TYCbBcONaWWouotNN/HZIl5bErGwlFfNs88h9Qg3WvAPpoar3yhGIj6mZcpdISS8Zr820
VN71OLaLv6NoAMPEJUZ8ySJdFay9rIwuFf1xfuRhEo3nqKFRaJmNF8nXxGO+tcOylsf7BDUlEmLl
lOmlqSupXis9R29Lif3hqxvwFk+9Z3dwkSnHcj5FzQObZNrCv9FLiMY0r2DEUFTVzXSJIrSQLP5J
itrWiTdEDyaLacqUa4B7LEgmqh5ve7O4e9AsCK57dFf+2wk1J6upJkfBlGtRLjz2yKv4HApL11vU
ZNPT1HGXYQGpcxy8mG6YKKkoDQlMBirxLmFmF2ycxnIALUCerzZe4fvD0QShgVvvg5RbMQaE+rwJ
TbVmJ5YjlPBjJ+OG7r3GWLdTpVZYC53ajd5bXdIG5yyr2vYmYmA7fOgzPK2XtAOyv2vtvq7YUCJb
W6MZmE4wz7bB0E5i7i0YNU7FtogduDce4QeKdq/VrB3EX7b81jqyRacwQms4VYwI6A2aGsYhvv4Y
xjY0KOaXAyk8D1YhbJRUM5kD6FEDu7lBucHGk9qsSy6USSZ8LRFOkK3gyXS6mFANz4oh/Dm1MGJv
RI7zLfNU3e3lhNRxo9OO4TZcA2zZGq4zNiGMIhPs+lWpFiFL43QxJZ82E65xUeCJZjkPTWCqj60W
C1FUjoPwodIm0bczEPgcNnrH1suxait9QmvSR1c1TVpyyfGT0GJQw6mLChgn7qKoGtVGQb3Nj4au
uLi1O1eyXVoi0kkX3tEsfWQbfu6dC8/qpi0aiLXVTADTfKha3yardfG70ac2dkuIiUwDQjS7Wszu
GxuFHKN5KlG2TFEbBM2xJMAU/1ycyuIhH7zKnOI8MsGVPdl2wI9ucbLhQYNr4lQddjgcw3FxMMxv
USblRR+d8ftmrGbKoc1z0JGKTNcOdBlBc5WJqpvy+wnNL5tTfXeOwaJOthvrmiQjXxX1Q3nVYQlJ
7gp/qMmtIPtgEPz97TI1+KLckMOsjkZl36HMNijnhhz1MiRC+3OuLdfaWczEOibKumxJA+iWimYB
mA8a+pbz3rZ930BYSHw8t0C6/C3oJm12SVHNBanDQSY4eN1k3rc68wkYps56A8gwZPlbElN4zDtK
2EPKkKQjRtSW8zVKfAuhubGnL4GX2ihtlNBPYWt1TyqQDXjauvSfCrdsFWk3igCCBUgiG0bb5hln
eQYeuAl8dMhF63oTTHHsNO9FiIWQ5oNgQ3SF4YxqMR+5YZnBkWy8LRo128+LwciDwCjIwuxdmkWJ
Cx03gZGA3SdGyCCN+yQdAtwh/qNsYN9Yph7wrCF+P2TZEvDz2X5FbEmJF8iq3PiTsLvOwfeeGDYh
blj29e0YR3F0tlnltx+ZEYj+zmZcSPvL0xGTqVUEmGAmTHbHGK7B+CHMvNbF4BJ74F0AVyNEn6yp
u0T4aeetoLHjlkWcEh9L9t/iKvGCSvObKgx2Ht0njB5dBdhiEVUQGIn+abIQHDm1h9W2i2PorZvE
K6bgTUMoiL1uClpM0YXos6MNqbn/5BqLQxOvdcMyKGCzySZosEli+M4ImZLnkN/CWnWuHKiA4Ppa
fwlQ3XqGMwmXzy2pbH154H+21VXIs7u/yZtc2OcuDYflmrCeKnhbphZh2fAJvMVgxVZcaoh9nAow
msuxyNgJ9+E28fPynobLiHcdsabNa6MUIcwC9Mmycwg0N+CdUN3tu0gXNySsFo9VzXDRP4hwYueH
LAElDUMMPV8i2XU5d0rneFDrpD/GtxAYiv4NGQHVeEtNCAPaIaPEO66U/PAammpSvyMzrIKsrkIX
Eg73IBzGXA1PUymT5Cq0id/Zj9j6wLV3Fim5NW2/3A+Ti/TGX7r1CI6qioc6gEk+LiNOs3P9qQeH
4tae2OtOrEa1Ja3tY0Z+kTrPrkeSz0DyTravyT2AyIE8fIb8mDr2vp37yjnlrNZJs7HQ3X6YC7f5
5kypP13HKrH8Z/oPVjZNayKyqVOGkDlHCKWY3uDJxeIlWbSIN3wsYT+WreuMn7ysBpaCLo0QuSll
/Hyc3IksUTzJzIJu4XkE4+0SGdT2vucOY7gf3VTjEiQczCKtDEdpwuSly5LZ+jSUOmk/Ja4TVbeU
Yu48XYtRyOVzUOVk+XXOmIO88Lp67Da+zob2vte6bo7ETIAtne3Qus/VCL7sOlBqwggVTJHS9hVs
ID2F78EDufNbQ+b7OF2385zXw+fYK0OA4Qbl0fh/Z8fz/9L25rdN1eYZW93zl69t9O9/L4PWZsX5
V1NlnFfKd1EEEfbngp1b++i/Vjdav7Id7bqsZljD0FPxT/5uqhz1irWsYUnjC1vhH6Xf+nt149iv
PNY9RmuPA8LW/62eSvzcUvlSoeF38SLxOkpL9XJxk4fOrCLseyfi6ThD6vhtmii8AavzlKvWBIk8
YD+c9j0D9M2ksXf/YYzAF/NDU/e9O3RtT3o+faVwNT3iT80dvta0HbBgnOYAZF4o8HbFTfQALWED
Kq1k+IEKgBrT2rcGgkBadMOOQaxcvUvdphXWp9+/IXrcf7wfvnMhtKu1Qdz28/vBKDf2yJlCvPVV
eSgyqsQKT/82FQAmfP+TLRFm9WRL/umL8P/5wtJmX+e40uYHV+sb+6HLLYZmXirE/adu57PvCvJm
PBsIs7vINhIAb/7G7cYVa9TD1siRso1oGpgR+SUtUD1Yr0GYXc89re3r338j4sVXovk2NI0/jbcW
grGA/PmdealcxgwczwlE5VuNJRDeP8lS65YKzUFbndMMgQCcyRmEDUoDc9u5Hyc6M8hWoX+b7kYV
RbiMK32p5HXnIS39/Tt0X+wfeYeOK7x1PuAzhfDlepn/8N2l40BXznoAY/LwVbGSgy6tsq3X59M5
5PhnvBxfA+jfTe4ME8er3HsfvNu5BQ+Wv3Os8imde/9Yk5eL2+cBMFV34tZJMUrAobAGMDU69ncO
5l4IMoAYujqNztyg79nAIS8GAamt+LRUOT7M0joZQiVuMhsSSV8N5a0iJLkbnEPEHn9np779Gu2j
+6cL6MW9/P1LcBybY8PxmOLYL76EuPTQHmU2X4KOEL/UCHXj+DDXz17tDYfOkVseHgjjdPWBBEn5
18Ttp9X+T/NA7+frV3vS5b7RBC4ZB0Sus/7zH34DWL5F6Lb4D4eCQYSIP8aRuffXypkEJPz5ZIEc
EVGtjHZ9bBdYbVGAR4ZhKH28j7w0Gx4Xnd39/tJQLy8N3pbN/lQxdnAFersX50ve+2VjQW85NdAl
9+WifPZjBEAie2FCMIvSuR4hLKIcDwD4GrnuFGd61i7yT3MSFsyDQC6ztj77s4X0PULfaOz4BnfO
XS3Cg8E6te+8D6leXYAAvkP7OnaZ08wQSsZwvm9kTka7bPxdNhLZlDYHiVL5MuXV+yxqQJ9U7o3x
8aKyzJ+PuW7fViRAnedSBQedBPi84lJdVW75aZr77DAspLeoJTnZgLVvGMUcprSW9wN5k0Bw2WGs
GzpgpoFNVEQnr7WL0dK2K7lfRnrKLGFPbXvuHZW4uEZaH2wMWwJkiyw08yH9gBYe4zEi+EuWECgj
yDP7w+TYfXHkrxeq9mwS7HyeYjbt1s9XitV0uhu6Hgl0VZHVowc2rXiikC4lV03YHiNc6bcV6iaG
2hiJ2ZU+UoZdh6wzKc8ieRrtFjDaqBJyAPG1G11dWTaW68FN38Kj+OSbVYdfvAef7R21sNr3MSmi
bocrEfT4B8/2jnClzMnJlqMEP0ghVz86bit2v7/4/PWT/OfE0l/vCZu7QXBbrif7yzO96jrBeJ24
R/STT4Pv5wduBfumCuRbF4ASl1o3HGnsKywSuNEH1xjmi9ypbh68iRZyOdF2p1u7srId8ZLTlV5J
9WPpow8MlTgioah2g5Io1qzE2rGUAmOwtJee/eS1il4HTLKuZafJO3YRAkPXyfYyiBVIiP0gPOt+
gafwOrbnjNBwpmBY/O0tKD1QG5lQO88Ld9K08blJuxEXMmDQfsYzX16x5dUPI1XmMeqwFfZ1os9p
y0AsaFz1zl2B9eybN3Qc/rONBsz1G83wiExblBYRYvVR3irkjVVcDfcJ1ypJmtmthYWgsSyo7DGh
WuFcoe12UBlO2txIb7LBIyPqaNvt738miql//ko+u0hB0WX769j7x5PLGsYg1Rbax5AulshBcCw9
ObSsY6CYwhX7/av94kASJIyhZXWVkVRgP7+aRsgGHLfMTjUTZnz4QAus1BakFBCOHChIugsN5YV3
CjCvDf9UZ7woM/46pj0t1ue5K5hJ/vzy/tTWXFi8vIu34jLV78ZZ7nmv07aSGkF33f/h20VL9I+v
V7AAUJJHE48l58UHdtEnkRlcrEiiIblZAKgxHSAmx577czhAWUJ1M954aO43EZOPLXQ/Da+0J43T
E9yXljktu6MaRQMWdmSTOXUE7YiAQVJxn1Qq2jtAg3ezmaoPuUi8xxL/w8axEbYEBs4JyRt/+AnF
r551Hh8KAa80ipro5y/RGpWfkENWnXp0dESgkGUEr4QxgZRXsFsgJWTN2WJ4TTPLrVuGHk5T9Br7
QmSXtp8tUL6sek0B+f/3V5dYf78XR47gUlaosLhE7JfFmsOiF2oJ6SgunbdrWTf+aN1IxqEbUIDH
Ren8egMJFMqspZn+/eHV11Lw5asrrda+RCDRUi9KxQJXdVvnKwOgboIL4A1gogCH+BVMEXXHnCYD
3AY/tNkSKaivQn9NcxgZ8DaVSbHWwMf9/Vv6Xne8fEsstBw2WkzPlHzxlmq8cYs3UoIVhRnBVrX4
RTTC6lCvsJz3+jsJI7zrGyTS3LjFdvKz4BIlD1i5b+j8q11Wu3gHxBVRegGGuzE+ohGabyArEHBQ
2dedu8w3DAf2cuzf9k3whxJG/OpL9alvfXZvnmAH9vPVtrQ6GAbtVScZ2ehYOC2TuQsvhQfJKKsu
JXCdcJT91kahhJVzRBXqzOGN0xB2ETCKIJnLfvj9t/rL92SUxyzZNooh5otnuKbKsOuWO6AhtnZj
uT4RI22HRA3t0KnssBamIWktmW3i7Vh5awtHtqmwJ/obAzGgGe2ts1h69/v39auzBrWQb1NZKAST
L27MSrSBTkcN1buIOT6nNmK+mZMrQdGTQy7us/cB0dl/6D9+8aoOp6ktfM2Fr50XlXcOhBOHeFTR
AVVvZ5VBz1EpNrkMLkeqEgpFjHTMM9M/XNviF4e5Y3MQsRqVwpiXv0JGGW1VqOVOPTkRWrs3dhVm
BGjU8kqEUG2iHtoJddOxEkytnXS2t1HbcyLSo4QhynLmrzZ6bH4fe6m/NlbypwPhF087HvLUeiyA
iVt+2Zk1gI+HaeqIC7faezKill0qiN9jkGq242CbUz708RvZttcG0cqxJ6Ouc7rlzND4eswK9yZV
3m1aCn0uC1px32kG0Dvw+bC0Pv/+2vlFGeBI1zOUf5CThX7xnIKEL92ONuWUpUR8zxMTtEpgxUmB
osHg+f2LvZRPrM9hHsEamaVRjmNeXqmDm0Qd893m1OiI/QGI9FOxZtRZPd40/w2ElztdPjCCx4xa
VNM5t4guyGC7/v59eL+4hNx1lOrQJFGWfH96/9C2lR6gIMSKoJoixgyLtN/yhsnCHOc7pvxEvjvW
+3l2qA6keD+MY32sgmZdY3Tv67ma3rG1Itq7+TJlfXEcTBXepiwgDtyG4aeIpIuDXAiRYVrjnCD5
XaFQjG/YsFz5ZcQGiin5oZDaZ9lQ+0fPgj5ioP7hLSlAnTmp81giMCUpxnyKAXdrEJsbNaiAP5DQ
N66NbtoSLIooEVSTfeUAT91WUN8OcsIDWMTxJV0zxRp0LHsamg0Q76U9zlVtnUu/OiDn5cYs2Ysk
Ov5DlfDLb1ZLBx4wwz3/+zf/wze7jNglHMJmTrgjJbxDMueFKDwMa606EQdxTJYi/UMX/r18e/G0
c1c9juJlXQaFL54VZQQxbZmr8uTqcP7UzHjmgyCoXtesNA81BW3ahYIeEc9JUlkwwbkCSeL0t2yq
n/oOjVVc+djeQOUtU5S9QyXZkIo1oK8coWvm+DtuIn3z+4vwV98U7xiFCAsgbry1YfzhmyKrkyLF
74pTTl7AJu8C68btgZjnyBAAlYYYkhq5/OHK/8dYizvQVRycmroAmcrLSZ+bSrXWwvmpTsH+9wyQ
dq2x/H1n5veJ93UJ6+IWb1O+z2s1nxfF5d9VH7zMjp8mbINELgTZVVHR1LPovHIY/+NGy/0/nfG/
ePq7ykNgj/zf/2etaZCP+VjNwC8ElXfx849K1v11CgxvO/brUx9iziDx6HqmSg91WL4pq2J6PSz9
G5si+iIwkvz+5/rVw59Kykjqb0GZ+XLSRA7MFOFpzk9FJ57QSoor19QPbW68DSZ35L92DfZnYCJG
iuQHHsLvNZ7Ck4RkzTL5NfPu+9+/I3+9Ql5e9kwm3XVkzhL35Wkaekrk2aJKjLXS2zWl6PbLVBeP
voWurhWmuqCkRBGJJWwjM+V/7mou8FafsmhuvmCUTXP7dTo13Q1qDCLufM+5qgwBWINhUJXEzW0X
BuEpW9OqPA1rNsILsefTdVs5UFMw3X4rqjWvduGZapAso8yBdAUaeBF+tUPrOO0Ri2ZbvczQ1oQG
QFgvLSBcwSAs6lt216k8TA6DZeXUuAHjKNhWUZxe207+JJySZj1ISFfrrOHKIm5jKkhW5wQZrwzb
fOScJKKKUIvrqTy2LMbuPDb0oNoJFZVM4LYNkNbDDAvpDuPO1SymZ12o+c4VBcnuObN3tLK3XiEh
0GaOjWqmTk4z6kwgjn9qCb/fWi9+Lmnz9PPWNsEWL08pV9ktdgy75NabnL0Bu4r87KpxWUzqzobB
BIRy40v5gQXofcTYAhiC2wE76d091nzxh4fxL+q3tbjmGIBgZ5hI/Xz++Iz69eyk2ckhQgvj+fKu
HifDLwec0KjbJDSfjZ2mf6gaf1EaeVzqVKnsDejIX5x6s03A4Yxc61QsYLx7vTwotP+Ise8aZe66
rgVFZIlxC0M0+8Oh4v3zE0tGUgzNaSgQ9tgvHhN5HFqjPQXNKapJggw6Q2yeGQmAg51RZ/OHIeOR
FS/ps2yhuTeLtzFe4l5N0OohRTDnRFdKtrBt+h3cbnR3HzN2y2xs/OzWoY7h4WK3x6qOOiRPyn5G
RhHi9puKxzlF3t1mJUhW1Q7vFnU1up+9Ot6qilk6IIwQrl7gcXe4wR5xS7rXqdKUH4m66Dp48pIm
P7GzIvNNOve4D+/VYmWHLLWBlRDo/AB3eZ9WNjQHx6tv2niE34qHsCs2OUEBm1gkyQncqtw4xbko
YTVUvfvl98fR9+v35+tbUvMyH7Adm7pIvbigIFW13sy0/2QN6qmZeyIuREImgbFO9EzTarID+SCq
XU594g35w8BG/Ai2VO506ZQb0HEjSTwN+4M1+SayIfEmrb7O+LgFM5ZzKgILG4YHmGnq/YMzM0Aq
obcf3ADEblXSjen24+SmF6QFd2GcSyD6gNJyMcCcMYxFIxBTgQsWjBTRAbd/du5ti40387VNOBNn
I6LZnBqvO4ah9QHZtnVTBuMFTuhyHFcv9e+/Mo8ZxT/OcN/zhOOzDLRdRofrg/CHKsAsThcAQyyh
ItLZ+vFqw+mY2C7mKh/z12by4scSlfhdDI2rAZZ7ZffEQHZszt6a4MNszMZLWv+di6brukN6iMMd
cGDYR8FJjqK9DRFy565NS8GgfR6nD4m+ihRJ3cADQYGO3rvUxNeeFWZ4rN/X3eDel19Lxkp3WV0g
kAuhGIRN9iUhKBT7Mkb+yqeL1c115QcnTHj+nnkwqE8ssBi11H400UkP/Z6R0CWLp/m6t/OP7qi3
1oTrvE9YcU5ExXcmuVQRLG6NhPwYiHDvz+2bxizLnoTbt7WdvZlK955d1KOZQFGGVb2XVe08amxF
Ic7kOyCZKFLJlLDARPT/m6PzWI4cSbboF8EMCOhtJoDUVElV3MCqSRa0CIiA+Po5mMV7i7aeLhYz
EfBwv36O9kHCJbnG7fQvqVOU5qMfsbhkHTwL43xq0rMCbQkLHxxJIdffVrP5SXSW9+tMbuS1lmQr
qEpinWDA4poFVpkd+xwW8ZQ7L73n5HuWGQwyE36sgW/t/i2l9h3DzNTs+ADo9F/rpv8UGxugaFgH
MiR4nw73oYA1CZik49QAd4T1trpKmCuB/NsWNVjGyvuFHH2P3SoEsQxKbYqfrbhBfVoPcZhyl97D
H7uPZOmCspyeIFXQNe+dN5NFKw6PNQ1X0KX54MtQjazYu7+mxSWOkSF2uOzibZDdNen1fTbYdzed
T3HlPUBlfy9aSHarP3o0S6iZ2cnCMFLGLDQbWZg5zUFxgu2nMgOE7E2fCeQ1xuG/sFSba9aIt201
ejDSi4oBNAAwIt2rO2bgKHrzju78YEv2do1WsM9bEIBlkZl3vSn2BIIx1WqyIJfG541jdNpW9IB1
InrUCJmwTzIG0+ZeqwoigVV32FxIpBybbu8IPSDT8t33IybwGW6Ji0AXfp27B3vSu+a0n4Zcnkfw
zTSEieMkImw2C+zKrsjTVD75XdFdZ9auWUByrlMOp7N0Ngrq0p3YqxRPi+1f1wQEWM9+/U2rFgAV
xAjCyhkJDaTamVBVC+y1ObLD8M8kzHAVYF3DmbAO9PBcXWZ6DEdT+WdgHObBq+WHxkI/mUkHK44x
rKxBCXRUyniVBCVDLlPEEOshMObp22zaT5LUGLxIiRE2jlcCXV61bxdNxxE0+oCm0+PSLrsRPFQ7
9ilLLwZ3wUr+WJ24xKS3dnryPM26dqwS9nlK0L8hOdfEzeSD732JKs6YhaG4WLjy2LSmaEy2uHJ1
LyYNhQOzxIDu1T+JSa2Xr7xppnoIi6lY9uyi7kj+PpjbjkWigaBfXNYXyWAu1mvp+CiTEta+SP8d
fFMyXRzQnKpZhe2SWg+N7J/yjuY7SeJnJxl/XU9ey35+kMPyxwDioRndEI1J0kTJ9E6dGuH1fIPj
gqOovGq9wRcQO/LBcDMVIStg34is+646pon4yzQwO03lchTis0gX86QWmq4iH3edRmfKyNJvHI8r
C0ngohr+GkUmws6LH3135Z/ixAW1wunQ9qdlW9PtS+9iuaiGvBoTjg32U7raXsdb1Y3xcDEwlJlu
Seu07i8GdZ1ttbA5yhLWtmbfgT26N/qzV0aV6KEMnh1/cJ9K5E+RXmWP482ZQXSKdEX83euvA3YQ
Fpu0JCCqteMFax1iwnU7QO6nFTrkrQD6Jdrt6732V8dRD1nffZqzd6zAkayKKGEJ+aCX47fhwBAl
HnBpZ+1KyQVSerOu5NuntKqn2Fw/da9OyZXk355GowKD8QlP2nOaRSnLvAMeWdfNasJeKnJxBttC
uxrWf/7Mq4Uz+79OcCLnfZVGSiG1ymke7d1m7XZx2f9ZTHEVOsNIcIwlcgN7N3RCBUk8k1CmNlJs
PbFsSDsKSacrqFuaG9tNWciLMAmK3urOeqo+F8SpZSEONouXHJrNr2/b37PhE5jLnng1PVkecU7u
abBRecbfVmDqBQh6Us4PLK0ZO+5oFVCL7nXtpgt6JPZx1uIHex4yEhfAB5COvWGrkyDnD0WIeqAj
w2j43h94PncChq/cpPcLqotkYmw7UriD58ZEs3Q7psQ7nRZ0quOMamhryAqJZSb3kwcZNW2gmbFq
htze5gktqEFy5gaBPjlvfiLUUQFlIKcGoWj75rVufQZqG5RVD0WGVYSyWvyTr8UBYXeTtw75VhKB
NlKpbiPV/S6O9S2t8YMK9lWTOb/77ZxTKWftOoeTzhtDt7Mr09HlsBbimJvVpR/mk+/Vnz5rtxa9
td2YPaej0nl7ZfCIucJ3ALf3zZi+soy4x9Wx92K+C9tvuomNTUTxYRv+sKtXIuulnF7bsXrn8tKD
Gc0vGTQbq9beGlY6cAU5346RHTkE4p07d6+2zWeIxOErW9yoa90bXaCvyc8P+HHeRcVPDi3pwubI
bpJzFuQxXCvzAuxf7NKZfUer/1g076T18ERILP5ZC94y+VPOpXSHbPQ+TyWQ9VY/2W7+AC/Ncbd3
LDYvliPDbU2HNwFgdOkcrXaOpkz8SNeJFFpdtzWopv4fcjZM5KEFXWWDfyvmDJ8eunX1rqbFn5bE
FAIK5SgR1Xxn4nw9ZGZxrA0jvULxiByD2deSj0erFzfZzO+jMb3xHEr+ZulBdfNVKzYlgP5sG+uR
ZflozonVk/79J2qS1xOFXLspEoDe9HqOhHG1DvOacLyaHalUE45PUuwFadrInRiWL7F2wJf1DrmF
vBjv3b2cyE9b2nPCbqA3VPdZpR8jU0FE86naTbaYGEXIF5/t0H0viIN7xvRjFe5FrtBL5uQtR6B+
WNjmR5A7pjCsMFHGDrjyceWanbo5syPWJO1U5QBHARz4LcFLa8p+9JkkRRG73J6WM+7rbFcYw3Ro
GzBx3nTSSucshtbg38UI2OKxCPTZPRddeRhFitVWcGZKpEmg8JCkD6xfuDV+K4c+cOV5X5b/1oLT
3LsWxCCK6eEQryxJxlaYGulD7HUfq4fwD7QtDuzlg0v2y7rOUKr9TB7UQL+ULDCyl5gj2PAhmg1V
h5OsfGQZWOyrormg6j17ifdULEM0tRy9Vb78N5RteUprpNhei9Vo7VUXeHnj70dUdkAO+jJq1vKU
t+4vy0jw7YfYQ84w76dap9gqXBPuTXzC0ICgyHPzfULM2N6AfTNJm2j0OGF7P5sCm6X4W8JC8XWx
32gRP3jOdGsIt4Y675c0XfisHDh04GuyjH2r1SFk5fHbOeksHxkFaQEDXTLCB323pKy5Zj2ymtmZ
CIG78dNUAa+mf5SdUCYCGqXwJckLZbraKO4l3eQZ3XqS5E9d3TZ7s2ox4nksd8zUWchD6ltb6dNl
K66G5lj5xsJJpIjgUOJQjJmebJ874eAtk5IPsxMvNNFYaWrjJBRAsHez9A/OkAeS7PWxWQAdmCyD
OH0BKAukJeeEe2lA4dltQegn1x/AVYSGWlNo9/HItZpsm8Vt20mekKI6u5HDe1oO5N+6Swe4UPLY
1on6smk8X+BGb/103pM+q6swsw6Wo+bjZIofCFMlpoXAm2BBz477AQuaS5di/dxMzIel0H5wOIZr
Yv6XNF+sq0ednsW7dqjvfTkYO6HV8OmriI4aVbX9rnPH3Nfjm7Km5yFb0lDarL4N5R9f/c1HCiWt
a99SMeuYqqsoXVFK8rMx6WEBm8dDhwGBdusEjp0V/YqH0nJ2VMu/WPp0s+ouKU3zMHkSoDCszr8w
mYEd7eivfKYW9rI2WX8Qs1DXsd0ANzq0uW2xfrUrJ0n5nA+UEUhA2c0QN6Tn5Ig875Onhw9kQ16f
m7G+DGOHeLPJKT2SBYxhSxZQ5wQDJyBb/ZX+NdVlDv6tlBG8vs/Si19y0/4ZDbveo6YLRMeLabbs
nwz7dBXXYTlWFx2Liw6ysnKLY5PLx4QwJIqk+k/i+XLfWw+zhq1jsopDvWbfsVG/8etkCWJrhfSB
UzTDQ27LF9WsnOWyHkE81ewajb21M9nhIeON8S1W3j4dDOJdJuMjEwONVv9CLAfE6adLCEvlvMTJ
k+o5y2jPkBqfQnjUv7RmiX05xnufW88EyQ+ipY5k3/uuV1p98FQ/hUVWeLy4dXpxHsJcbv4dtciu
z2J+PBoaqj17mva2NGzPu49SsJCCyZV5oi32dfuoIPRX1vrjzWz1wETz1WAGqkHWy1U/oijYqFwI
PBvtY8WXp7lNE3R28V862fd1ElzXXOYYfvvDSt9pTbAnOx6vBs3/A+4BZ1Dc5RBffT3gJwcdXr+s
2wI5hmBC/By8oSpyF/A1Z2q9RhgzxxAVmOdwwG4IO4d/aPgpMJMCo0zKbQG0268Hix8cZEGEHwVO
5q4XfxMGsFKuIX1f+o2Rh7CXvuEj6/t3omwnZ+x/Y4MIS2mkN7MFKmYNWYDmkn/Hd/yWLooEzTLX
567t42tXmthQCXuxIw8zjWm5co6irVaM9DL0CSeAqO1L/mx28XvfutD0rvdsUNDJqub04sx2ZPb2
x5rwnLQ5771JtmjhMW3UR3JZxsEduIOie5n6X2u0/mJVN8PWrpE5Z6+ez38ajsFHHRdoREaeG866
7j7EkCRAbpLQyZ0Po87O2mC/FkI1AMrYMTHU8v9VoG9ttX+6Cr14vRS40133N4f82eS6FowrtF0k
lBRRvf8Hh9kOr6nNEgrYCOSbJ02DQD9qki49y7HJktDqK0tmf5zoE4JrfFdec4vZWTg2ff4xubwU
u/IPr8toXZs7NOxkwlrXZqBdLFZLsV+NA6TXSGHWJb6ENdKCmUBykuSPyK5+y6FkZAXHOPfaAShq
gU+G++Lyl75udkgK0ME1O8DVWOghm5FIgV+qTtwqG6JjGfsxWt51PErbfmH9KTDqIg444YdDQdmR
ttBYCzSghf9Xco0MII8aAYfTc5vQRnBpObUzl7QlS46E8SwMeK5BR3cKjYSkU+d4uywxPrLBSSLn
WveLS8XI9dot0m8nlb/MTTpCUi31XcfreTCjwdNfl3rTwVvsGS5LswRtXAsWlv9McrpOLbcmtY1y
ad70EU0XyItpfsKq6wdaiRUjRwiADCK/z006h306Y6Ca+TvZCjZRl+QvLkmrh1XUn0XVuTvfteWe
5WVwIKxvliZ04QwGqI6ytkV3TnNJ/K4mgDGfuzNZdfOR9xyx0TJIvLKIBma6W6FOReBRFqQK0XzH
Mmbf9R1uKC5pXKgCBtMTgDtkubEm+ovXP8SJPT2wnmXu0lI1+5y+MDOA8iOL8bcb/PpY0T1omdDA
8ORG5E+s5mz0nYqoQGTRc0tyFmLGLKFMdVeNP3R9GjmtuZ6bwTKsN5UtYT7gbCdXAGimTX+MPN02
CLkMYiUnLkpw81DMV25B7bm15FO5tkmY9BscxhPNg5lWdwHH7CVrvtWAMsXqYjZeaxYWbdBKqQbN
T0ejZ2lrvzdT9VTBzT7FqvVZvHPu9cSdR8d1m5I239TBuKVyqwSwyl8i5kKYu849pXVEB0r0Qd+T
8WWViBYM90A4di+pW1sUFiy5ZgWMxTgBqpzqfGd95Xn3ZRgPupjxUS35HlQJTbW62Nexp90zviE5
ql2mlZSxAD5hbNCNV+KcCzJRjO2S3VwZP2mW/CdX43kqqyoyjCZ/1KHpgGtMD4PXy91XmYnTYq8f
ePI8KOdF47x57rCECfe9iNWiPVexdcdeK5VvbkBB7r48zqKoAH66G4c+3TfJHLkcXO1k0jsxljMO
kHObun9imb2mGDpi8FB7DfNlkGPIo5/COzzuahfDtGmHTIfh/CBRnoec/pjzgMKRRmjc/XpaezZq
hWk6W3hNdeUx1mzrWjaS33U6paELzuvZ6a0jjWi4VlR31xnloRqbUMZjvNe7xKKta35C5wwXUVZX
XsfkU8b8j68BFUMNCvsceDYpz1cevPlhKl9BZ9FV3RJXc+q/ra5OQ9k/VXnOoG5wnuldlxHzNnC1
tGcOwETf0km+uwycoSPTcNRGtH2dUROKzr8ag8PeNstxLwdr75IaDYERUOx2041QrHFs4za7tdmD
qovhkNb5KzleaDkdpYTXGodZcGMH3LYv3CyP0oVmrNU3wOJL0mxWwnKJ1d/LzCcd7gq8g4nJfabm
Juxzx25g+dtqY9tsC6SFnj5hHmVMOPdwvKGUk51g61fnimDGfkfvsn1pFy8ORwH2s0vjaV/OgxOJ
XH5sms2KfdzRhSs2UuJmJrwVfQsX2Hl87gZFD4OpRMI2RT8v5jUdCeHRpN7C8Ggy55wvB0kn/4Uj
GP1UTJSKC+1pPtEzsq8gtpvZaN40UT82kJaIk4NDX+I7MgvsIPXwMA/jJUHXwx7P9nFBNFMsrthi
sW4IQS5+MieAwQCVOGUfTAvx4rzUOBLwDkaZ9ZhV2SdXABnN5P+rBBI8D91fNkw5zEW8kC3z+eJs
RmDPgKacVBPzkZZY+5jtJmN5n0T5YHgOJWc5u3uiTJFNNOPMiXFmrmayP2i8risKZat51YfHJu3P
Ob2gA65UPjoI+24SqsR5piojpWBN9cXryptOSzfLuN3yePtFw+3dlGaw9tmlJrJBj3bmS9Qly67J
0/46pHibUde39Ji6ngqrJb8T5ML5rJp8uYs8BDRDr0nW736H6Ka3qdPX8h0AtXW1RqI4BkQwVROw
BXXrDq55ZhPxU8g5WqheYxONTotlU9XrYS1HnGHuGlNPdSzkWO7jyA3XbbQoZqn76mkHJlWol7go
7yzNPmTkJ/aiKasjm9C0ymyqGctdvjojhY5aS8QmM8EdQdfezqoppBC84/vECLYM76oZWki8NDod
80kaF7LrX3OptMgt1WP8p4AHH3UEYiJjXPOnTCvGk1Nav5LNAmY0yA/+b9FQtKs0cuB7vQ8r+lOh
bvKtFkbZHhZpHxMa6lKlIOtGnm1fT97bhv5Hr9ouMuQwoKEsjmoU3o39TnQozgI6NJPYDcyKdxvz
am5iCdcQKz7nk3+UCX+Et05/rN7JLnnlRU6a04/sGPkuyQqvQSALirv3ZQx7Oxuf8Qx/tCkfTDw1
j8KJ1RmFKsee+7ZUuUU+3mwDALPZqUfURfKgZQgjjFCyHdBpLO6ZkkX5ONZD/AphPZK5Nf2cdl9x
GQt33VOzPo8xCsRGG6+6xUa0U2nFhfv4wS81ap4Kiltmr1/Mz4GDUOrnsbglwqU3mlIsekMbyKnh
xZeukaq9h0Yx0BZ1f2YjjDoc+e1x6puPxLCrS12RJmNcqXVgTkE2ASepxxAxThfZvYUAQYtPDkVT
kPhcdCjQ9acRdJWdo7mB3jVdimIwTnoMStcjOhfZswe4iQgOedLZ2TXZ/Fcvq1+G216kd6tz2mbI
bq75N8eIobEzRVk7UsD4xv+O7mLcbMGSo9R5s1gZNRtZEv3gMAerwLDfMra9b13lWPvWX8KOT4dp
VuTYYKVgz9C1g3FJtBVzXSbp63GhlF5b7W2GXYw1nt1ZXu2yZbdbHV1jTs7K32ZhDm1JRi8TmOTt
7Lbsp8XpmoPosb+5fBFplvjOaaidPgQB1QdmTW/d4Wo2jGv9AN+DFYqRNylFzDvOy1TNgNvRJtpI
0DpOsG2Row0nu34a43aMxnnuQrAqQa3oIK48ygWp2J1Wma99Vf/t3DUPPTFRGMU512Hmpp56nDrv
0R4HK7S15uQKJ42WtWQOnT0mabuckIZ8EkRqoiyn8+iVZhfNqQ7hmcB0Ztf/4jSrg3LMaTVPtIFT
sVzXyr2R84rZ8yAroHnNHOrppK5rSwXGusJ1NsD1aiMUkkEOT57J23Qaq20EbESDpRDuOinYdaSR
fIQubajaxffaTPON8d18q2v7rvcu10YUaobj1I///3+LXhaPyWEo5zRkCQzvYrkGPH3GSwKz7VGO
6yeTj+pm+3TcZFrZEeLcPrDo2A+dqR8ybYATbdgpS4Uk5oghMRpMKOO5FzBmXL3XchwY8zRS34+9
H+ggSJktGEu0NMzMuTfZleaf81QyAB01gNK8jMjbfcuVmS8ieCoiSI4kjA9c3Eq243E8+j7jqE7Q
NDSbyjgxsoQ0AZSjac0ThdReprMTdVYLAFTvZMRnDqSd9pw22ggSRMWYSrsnQ4IWvDPPzIjEW/dj
9SAsLQcuQQu4OmQLshfeuSkHxuDASWS+Xkq/Aa5uARCbl1U86Uv6VVXTnpINpJjbjxeNg2+N++nc
utsge8LcojsffNd5N3ndUYySftVKCIwMwb4MJrN5mXUPMmLXbd5jXoqxJOSPhYXfVK0dzNL/p/f+
njIfUNt4I+ZpX2PzWdH8O8wZ7V/Pt7Jg0aCFWIgdSURY3Jzq5Yta7br2lMtm133zF4gDpeXHaWm7
01TAjafRfs5zUNqY6QI1kSXWdIqZxJpx81lyQ+/jxm3bhwySyS6vTHSyqo5iAUQ6JmFJDSgvo+kD
jWxQcNQ5fyytHxyQV+iW3EDX57yq/wneBYjoUxFU83arLi/01F4smcKC78crgCW4Kbr1xZxgn+j5
gieEC6s3Oe8s628Kl8Cth+SeuCD94JuLaOqWM5qVCcXEEHILZUfVfc8qgEWTsjSufJyoK5oIMzde
pzYWYWL5nwQHQ5n4c5htVL9u5S8D53WNbI1KE8cJYQQBEmUw+M/Drh/6gXVv5kBa6a5HvACPVcpe
gTGMOY18gkdWRYPYN1Fj+OZPooyQ7CMoTU+6AXohFIk43RZq0r2bgr3korbra/B3lZOd9EwwKZXt
H9d9LReL4kGrgf42GjIW/9ktx/mQ2zhiaoAgox/f3JytWoLSCwRevlwJVbuW1/eGxG7vybMh/BcC
J3uEq+5DP/6ajf/jgTjY/Skh5WS5d6taSgNqh5ubVQ86zMDQrxlRlJwsXBhCgL7XTls/+PDWvTlP
n2LNXroCqEVOy3C3tCbeIiq/lJZMNa1nfZAvdctcv2Ke122JPlcW751ZnXmn+GdAEhHAyk+uu685
KCKK31Ts2g7vjCxfdCdRz2XLWFYgvGWddKe5/bKtbwOUR+AcMgcb4UZym68bg+vg4AU+RlpZ1h9q
1X/zuXzo8a/uC5GyMVXQ6TabsNUMMOUzP0+mmuzaDa4Plf2Rn75dsSqY5dFF9XbOtgOaGeGVeVQa
9tbiQt3vPpyJpWcP3GnK9MfuqRylRo4LCMtbl4idYFB3URTom5xEZfZFpLm6Q+94iqfnvAOiQv+Q
Hdh2BYDFiEjJ5bnntdWlBL76qsQTKnMo+dea2S3UsFHjD5quS02OmBgvveI+dBz+QHOY6ImX7Z+p
FR+xk9Opcr2fbolDJQRCYjF1AHa3CkJC0M/098mctv+6/UQWNAkb/BeIi9hOdeNXgGj7QcX4DUtj
jPCGHUrz3/9/PJ79dpdzMPFe9p/GmmjF2pb+K1MkltOxXThUGj7sDH532V3CjYkG93mRQ6Qpj29w
TrcAnuffjWINR1a76Jq5RtL0GD9arX4oCvcPkzIGTE58lLECHPyasDAInEkwK2kOziqckEQGd2X2
dZPyWwcBE5Ms/tTLM0UvGHvW51ml5KkyuDWTRUB26q1uFqBBWgbxh1c78GRX/UO+PVxMGw6K9J4X
nTaeKS/TxMMDxQO3Jx/uPEvuX+2bqojJVHqd43i060PXCuTnABKcvWqrG6x7dFNwgGMBS2SF3qSN
dIwlPZHyr6HkpXLqX5EV9qWb0qBmS/ZcgtYCWeshLgnWAYVibn3WSvOjvppK3r/ZC72jnpYCD0hr
ZT91OSC1pCVLS4CQj1WzqOGxwEmzaz/Sf9PtiQ7i6NDoyREarihos7mLaqf8NV0klxXYYjoVemhu
88XV+G49Rve2bT3xO7Z3HcbBWD1aCsbewCZNuaK0Bbx2cFrjo5mzN0Bnt7gbftOcDpynl78MtJ4q
G2bQJOlsNQ2FcgmRn3DJXcsF8DvbCavG/J21kO3WuolVZPko2I1GnepWfy5LdUk8WOBN0r2SoHtj
kZy17c7m8ipptcwOOq/mb1VKhFSifqWzuRth+Bcxyish6LX63NnJaH1m1evMY8rQ7ZMT7UuRKeJ9
4yBNadTB7sXD2PK8QtP/ZxhfusF1v+fc3tGt7kg+UUsrDc6TaZwtIk+LYBO3Dxt5A8CJVaG3GGRN
86dWqxsopIOMS6yTW8yv1RFUNwIj2aZRXpvA42ZC+2NZ8byStpJsaSVdPjNXABDtoWqVdcNAyZY8
szoT2vzZq8a7a2eRY/6VTDAu8wghwSOAA85910/DpzVRyrcOjuEmr4mFKVpKDMKpYB0swdbWMGaE
ze1hLY5FNyvC2Pyupx6Btm7gymAOWWGuWfP1T+aCNqPMe1qpZEuIbgHh8yeZ58aDLeD6NthYF+7g
KnG1HQEXebblhd0Ff+9JdtwLNZJ0ziEqL0kz8eTGd5wdDKOsT6W0ImruSgdU3RJGozqDIUJUZFr0
Q2Mm6Ijt/gVGXHpANZFyUHmALDDGYreF2Tj4cYSSpcWYMBwLLWUsjbsvkOzMzmAc2LXLeMhIoo2y
Ijija9iA4siy85TbF2Rcc2C9YtO3sHJwrYSnGOeuL44s+XLwaXKxelcWeaLSr1D4taXHUJ2Zywom
fmenJOaSmkAQihw3hUhC7iVMcTQ4BTM8jNQOOjeCfEldeBCKFd1DFnqgDvskC+QfOggHXqtmyGSe
pwmAYbCu1V+wa0d7i/E0/nvenuG5Ebt8XUqjCPrBtNHHovbVm+zITuF6cHNxrxv9Qod2r/T5b6sL
Ykt98TXMBCDSmVKcZQpmJ0q7tyvhdX8cz15T/m3mjoLDqd5sOb7C9/VC8Jf8LML6LS39bneSmPeQ
fZnGEGQgUQ4GSiyin+JgWQufa588K/QAXevkAViteVc4cMYGAFlAaw9LotG5I+CVdl4AoOxNt7Cg
gmzqTpbdf/cIBceYDn87kpJF44QsLvBjIMBCCX6hagjaNnsd0j4SKFTo/vCdV3loQodoXM+ik2eP
gLK6KjIxEiLBztn5UKCchwde7BeWoWjQ4GrpV52HYsq7vT/K38UC+tyL6jYYhGHswUTRJtt2n84D
Rw72gsnxv2TK2C5zs4IQ2fzWobBCkveg2aZ9IPrOM1FmaFl6n90DjgkRF5ikuT1HWdpxGujU9WmZ
7LVuBGZZENobctTDNO54gj9K+9g6hCSWcYA3jzetr61/E3G8fFF3CyuZuy4YjO3hzTSX0KxccoT0
CNhipHW8BQrN/fZ/TLi6nbB9da45ImLf+NbZn8UlRTrQIWOT80ogQenebZkSKnWAe7FK4Q3xReJR
OvYz357q6lKO876TTwraB+IG3pbEb+5ZaTzwrgwAHQYg4Wo6oszgq/xmrt5nOhkfGrkQSsGSEqH9
T+Df6waGjrJfqc1d55pNHVhjQBHH+kYCptkDRrh0YzGfkanzwKq9n/NxahrLaSDpVWTEzpeIST1b
J2GD5Od2nMXPwh0IhLk0PFtNo6nhvluY+3Z+nz5j90FbIRJqzddWrqhdtAvLINgV/IdxMV+sPCa/
IWNom9t7a3SvaVmAa8BPMDMfL3tYBaPFu1HoBTmQLN4LWRNT6eBsgxWNWZPetzVnCdg9FWltykXb
d4fQdUA+mskvm4jsvZlDHyJpeMuxdu2AQsBwaYbkkNH5FvxWeJm1POZOuq/i4kBfyAxFmX4TL3eo
5aWMPK0g1at5P7ZGfN7U3GDO+NN5qLOTEL9uYVBg1aPY/c0KAJcSHGfioCmOv2sKZa9rKPd1eGg4
k2Tjib1m2VrYIl5oVU+Xj7ixzio0WLMVzD89UuXT2tfr4jJoPf9EG5leyaGiEcBPZJXl3Upsukwb
2lyvrGCpdaxLWn/Rh24KZ74PsO4wlD3Idnudos+JJybMev9grdjjERt9KXN59BvrmLl1VMbjTajk
B/gLxtMJLc+UMBrI6BuxJvClXPVl9Qxx3OqtpDzZfiWQScHN9av1uvQNMSa3MHf6UBGrS9ynrscd
VGoMfxxr5HDUb1bODbyOFSAIQ0Vm7v/IBRGhFBSVZPswfvH4Ww6DLcRxvf0JP1NH/B2j+9bPZYLj
vfaSna76ALjfK8V1OAPqtNPiyTW5mpaL/51PfP31qp9DQbadQDWcrWp5TMT6RrZ2k45XrwuRTjlq
ge2iy2NeZkJs4rtW01pvy8Cy5sNog1Hsaau6Gob3pvxUFOM0ISc+U5xvDmpgELE1Ws1Wi2xVsNRW
H1jYvhpOB07RMxjkJZ86qJpWM3+MnsmfkTOi1P3ECxgCt810N8eZl4Ua9xYZh0GpL6nzummNi6NZ
sEL8K60YTAcdHXJlB6sQ77EFTJhrEXa65BlsoIZituMXqkz0EaSplpKm4Uo7p7YXCz1rtx5zh7+z
S6yzT4rHMacxMgzD61LQ/LRZW9iq9cHrAk00Nl0s8kx2Yr9ZcVg4RhHKyv4WObPmcUzpYS5PTs1r
2x5ZGEAMw1uxqMjmzcmzlhMNIoPzSAWm8fJq3+WIsGIe548uNb/NcviQBUsQAnvLLvV9rnF9vXB+
m3grsdgLkd2SIm0YUq0P+NJz7q4I6Hm9/utKdH4qnk4EOChIABNErl5e7co5joI4cM6w+RpvUzd2
YFqnPDHw4bzg/YXcNf2omaruZDdGMxk2aRLKtxrnp/DpfmkD/wge885LO+MBoQDLG8P8iZ0lrd2M
ZN3wPK2GAC/jcirRuVukyU6P3d6Guf8vY39z30VpZiNPJF+4F4nL2VsUAfvikY1rhxiTk4UsCnxC
uwrxguQRsO02oB7kN5EaUe3pczS0NPoc6zCt8kN1oPArMlfp1n8rlLccYAbsVcx8Ynnn83YhviOw
U27KFlFSf1u5bR5MB4TaQlQ88gwglNp4sWDqUkflZ7LnD3NGJhdkfIe/nv+550WoVUjUHdgS4tI2
6BfdX46QPqtgUMuVCXfNF667/4+x89qNnEm37KscnHtiGPQEzumLTKa3klL2hpBUEm3QB93Tz8rq
wQDdA8wM0Cj8hVbJpJIRn9l7bVMYd5msoGae5RX0aANXP+9RorQrQZrCaoyA15ozX5yTUWRq3I78
HogB5mW1nNkLMp5tI/Kg0bR1v5qm3g2IRVvHxasXm+OmnBCV2CKkbERvp2fFh1GA5C8pXvlmUamI
PlkpeVeeoCssXbwGod8/a/I3JeJxrbv6qyytVV5W/iIs02gdTfUOhCRxJIl27lvzqdHDZzn/NeXU
IzVl/zsp66UkMwXOVPOLUXZZuPx+aKvhAsP3MmlIRyYK22mqtwzkecEypGQFI5HFXFe/ZIi8oxM4
ZMZssTxg6CMmW7BzblaCWLBdqCNLreAtB2BNp30+519Onz9LabzlsT7sm+fypvU4NLQUT3VxH9tE
1Yi0rgmX9MYQeVyEfklEoqjVI3jvh/HRKJvqSDpwriYi5djcLepZvHdGM5PrMGVLe/a++oK5uYZJ
jPDEkL1OmOJAmRvAyY2xbgbjAjxz2tad9WPpoJjZPI1rc0zog+UZRTmZZnIEJVDOTyg3c0xdAUO1
+wadiHQ3JIfCYgPkMLisE/t31qhooykzqIRKFJ1GkGWOCioVrtte/Ur2PATf0nGr7rUjM5Ajrd33
LQelwGK9dPV0b7LEeaQE/sZcES00G4M1kg6oW0Q1eENOqh9nHBa/lfSdAwm071qWfZOrs1Sw23eR
MPmECTPDQWHvnDpzO0XcOQ3o9vWk/Gd2Dnt9eEqHQXAm0k5oxRuRv1CS9bkh1S0DHDNcO2M2YaUh
cm6ZG61LbHEkrBRkvEX4QtvyR03uFKSVtaOiYc9akAaa9y5ni9zps88ke2iegdAyIyUFqXPY8dU0
mYn2IfUg0YGUQzucNlpOCo/J6smo5l3T2RZtrv7mZv0bvS/6HJKclhpCg+0cg5saGARKvd6F+YzP
BiF8QFX/EafFuwOjlUQNpOEizV+VXjmBI+HkRiCeqGW4DAaz3mmjejXCAvVc4fB5xQZcAJW/ExdB
YT4kVnZ/wayXfJy+aBsRvraVt+YlP2qMvA66af3Sya0dHz0cmVWnwTr2jWw2SVcisLJXSTcdnXj+
HRxcG74tX/OCESzuo2d4PONyVmDDXOKBm1TAoUqfuh7+dYHsDUodNTEgIbuLmKEADiPetSNLVC+i
ZV4RvWc5xlvBbtQyaXyV3jyHpXoj/uPo2kSLYePboKR6C0X5bodtCDORXD50iCZW0+WMx3FVtO0Q
JFq8is1Pw5DTNp6Nj0HZj+RNZ3cFKF9fUFuOLrrEcdqGsf6YeJ29q0bCX9uOiD6G9VhcdEhzxIdU
7UUvJ20pavZD9swTFpVuhg4rS/eVPt5EgYxUhIIk6WbZdvz4o4Ntig3EjenppmpZW2t9TZZab+/i
Sm6SScmFNyK9MaOm2btm+exk7RbmUr4ac9KFi0NvGicsrvWGh2MK5sJhU0oOeyPqVTuwy3BEYCQM
DFIUnTgQdnY1/8nz+1OFE6TME+rUUHXbzhg+8ugGruDb8giYTfqORB3b3Fs687IY8dBR6TK83wMR
XqH2rHlnkOTNmk1VuR6b6Q8O9A5BLmeUOjQmgewpVPz4zlwRMWiHVNAtwz9JVrXJq84OyQn8ovzp
sUzfihkuIyHAfeBaPSvdhPBqY5g3tcvTpyaq4rH5GFWLo5W0xyVRT8OdBzAtK1tw43m8RYFbPhee
OvmB0ilhh1B5Owta2kGy18rCmehehd8zrDMghDo5yH6+FWPZLq26m+8pakE5+haR4uYf1xu87ZzF
pz5iZ9+Uvr1SjIkhn42skrSC1SVuMpxH80Bn7H0PZmOunEw/eexOFjGU16U9MiAgVplLlet3Y0eR
HYRKAuTsQoxnEtBq7Z70OCbRLNUp3uJeP6Ac2+oZsoDJl7tJs39ESMmUW5zPiUkn3eULhETxiilp
w24CXXcmCQP3iYQwcxxDcQUHOY4aAPBltQkNU6PYsBYKDd2VKOV3IjCY7RGaXaFbdivrDRHlb8Rm
mm0Tp3YvsT+xTt20oL2YM6MoI0lqXUUIMpgbaaRubMtxXkOMso94NB/re3GIiuOD/GBobbjgWScT
6v2oVBvt5P3tAh/9nHVceJmgKLQGcqlzfURI6YtgAIeDx1+eQovrJpmZIiXW8u7XLafXLNLapepz
drJT8lbmZrGZxxGNV62fKr1vFn7k8lvzH6gg8NGCuFIN97E7png7JF7Dst1ihuoZbhU7KnE6hHb8
LCyy0FOk6Mwf92Fr33A8WSsrJ8LUHd6IGaaaBmq20KyOe1Y2QVP461xDAkTuN1Vb2zJMuVX2GZbm
i9IqWjgvwr3NmtcszvmETxz9N72Kxpp6hAKy4Px4iw0DPhRrSEKhFCFD6zlL3tsBk8848h5H/hFe
SB14jiv/gRBWO1CmxG92ql3v1GZffYWLxEbR0LXyUhnxGRcv5mpP14O6z/w9wgGODhKjO17wJHe/
DVT+jBQmlphDTJJ8ZTHpdUjI5ZfKwMyjVnLWybjpDGuLBgrAJRiCIqLvjmf/qxWMBYEGJAxlrEUb
x08FD0RQpIZkMBRt26EkLSKzJdXtvZbQcWIk7uPUTW8+QtglJIx8ORjFaujqE7JyjMwJoYLebDCE
NMIDAnyg4IWpsyzn8Sdsa5lUSJTz+CtUGvcLjxO2bH51CGTTYHKbC6XiD+Fp+S7pXpWBj3M0mbTQ
0983se8ywXYdQ01OO/Xdo6fNtIEK2X3Px/Hbryr4IVJsp6L61hPm0MiZbEqQ/Gf0BbSsu0apLDLo
joAbjH5jzMQeWCmEEWa/LY8lU8H+2m71WJOLpFbPBHxAs6TPMvuLRmtnj+7FiNrdQI94F64/cHk9
yNDBMx2v446o34GqmNbYkXTFNRgVm+CcosAu383v8Oh4c/DD0YzcBjs555UBwdXRXh1jV1bsZUML
yUtpyt+MtAKk3dOpb/3mIMzxuxcZofWiZNLc/Yx5Sk1kMnea82+sIXKV0UAuC8kS3xIS7P4d4U4f
s1KK13Y8acjX+dK+Q844NxHtdSE9Bp6aDIPCfaLxcFhxgkVyZvxgfnRNbWEvEWYwF7qbAziyk9He
2jUbqFwWl7Aurvlo61u3/YPLNuTHTQecILp6gymBEEbn9uPsR5zHB+lufRza+EnTqZkbjjg3GxIC
kHGFkF+97acomCzF6ED7yif5pknGB0ky3mofFIxufySW+1igkWehiL5eTj9S0ULb+cEJ99KmJ+qL
ANs3bzyM+AuSid4t9ooLQzV4jAgX72PzQG7xip733fGdq3IcqDv+bnKiP/NEe8wk1i5ksyRJ7eD4
7rIZs0ezjLuVUTs03+S7O8PVcep9iL9ncX/rMDEbNrmPdM3kfczcNBi1zl2NOEEWrRrvzWJYI5ee
/lg1yeZdjPo2Tg5dVDUBS2MCC8cvJtwLwmNeUJRlrBmSXxUX7DtmRMbkDDcRwtopueBtZePN2C8K
AflJxbWDxnZCiG55G126j2RdGmvTAIFb3xUgCECNaCaTfBoWRi//ECCBM0EWrJ+tuEFXsMb1IYY3
7o1F53fM+fEpxBbRqzqKecbqv/i3f4W2qUwdKaxzl9DZpxAB5GIaiw98Rg+jw5w8RBIzlLc6dBwA
Lfe9VINnpdZc0u7Y0C/IaeBGLNufshlEgLhlq1MmBgY0GzjjbRE06fRY73Di9QBi7/nPvngyo+o5
/+ydKlqWJRNQu+UY6xsbzzEjqXxyzyIatNVkhg/TVLzVc3jhXdQHtK9yVdGEElxxz2un3u0jwkM7
wmAqg33uMHe7TEdnwGSTrIwEacR4l37Eotw5uvuTjUgdq54TlByZda689Z0Lgqm2pnlWMWr++DPp
ZvxM3tQvi+Fh8Js4oBo516X2PtbOj59kAAJKkWGiUEFn6A+NM2PmJSO8dqx1Q7zBYsaKE9WCadKg
VkOLKnwmK4TgQ2U9oAl4CEtewp5HdYo5RkVd7rxuPI+YFPlV+cWJFrBn9eFqLhbgUbGTpv+03IFw
kpqGQjUeP/ZJa7Tb2IbZmqxN7H/VVbdjdjQaw6DUf0uSsjmMqNHTlgVk19An6p+dk/2QLH8liXCt
C6A88+eEw0oZJ856d93DJKBztWN8yQ03Ee9Bv+YJz83BB8TpoVpzJrAC3ymjw8VUxy+YW5lPsoG/
f2nXMV4q8pEGu3VXE6fBcoz86wD7FenVzo1pCWIfXpggxZWbLcZ0FX+ZHvYD8CKRifCHE+HQZrJa
2znbXGPoVnZTbLtWPyvHxOpWPLvQeZCvt3heGIKzImSK3aIRdfXuK6XnxGXy7OpQVxvbeIFcvc2M
rgvyDkg3v5AZ5+W66fgpae+2+IoX/NzDys76Exqb+p9ElNbeNor1v+VlcM/q56oXdVDiYaGuHF+B
I/NaeLNAYrCUNbVCP3QPXlvFK+tODCGAD+t3QfvidYkeDA7yi8zC5xfhcJfEjDDhCjzLeSjN0Q7K
uDIXLUEfFDT+G6GnYuHZKbk26Yb1fbJBmwquA58pwihj6SG8nGjEpYZy3igw9RSQIJzyZFTJb1ZO
P8j2z9LC5BPlSxTj7bnr1WPephevIOPJwjXn8zwvTEPIhYWfG7nS/XFHuDwk68rNaUvNjoR5D+CC
shGkmSU7++lUT/7e02W1YaAD5WkRevMqLKOfKWQv7Ebji5XEQdngX5SoBoYp3XAcXXMLuLfXn1HV
B2gfL4nWvGa2u4lKmW/wp7COM/n+Wwpa2pdko5uAe/psa2oV0vO2tFeti1WkzgpEwvYnW50OXJ/B
8m3Im5WLFCmZyJitp9Lf9gZFC6RffGAk8XIG45BxbFB5kmw0n5022JWCXFLShWrDJvWp/tM786fH
zrohGUyYRrOg7UEgZMO19GqeDXCYFHsNXo7JjZcNcdQrqCG+yy9DINcN6N4lNEjagMq2fkSXIQFO
nTdnwkiL8o4wESyM5xKtu5O7Pdetl64mIPhSgx5mRgU7YvKmFlM7E7mlsnONBTZga3ZsObqIAJOn
sjIQcTlevB9I8H2Mc6y4GqsGukFC5Gq93cAO2VU17AK/IieNrJsL+zXtZR4ko81avnayn59NhD0c
GTIxKYMrY1hpjNHWpNW+JsTHaIkM3/yDB99hk6nQ2k97Lw+yp8Y0m8889a6Jkukh/OqhXeBYxhqK
XEbsBpt1s6VdRmh/ldQQExVhvsLYs0alFR1V7S87EAZ7qyVgxgFksSrs9FwqmcNQYCUX47UFR/Ma
K1CDvPAmZbp2MW0m3aIsLpEJ89RTfXxngckNI6U5a9h6JdxA+YxGIiY2Z4FHFaJ8hDpciGqHO/0L
zb7P92Q/06tDlGHVTKiN5BVT1i61H4Swq2OEOSxQJBBA6fTSg+3kt86mRR/R7csyu4Bb4y/j+NgU
xXCDaOcs4f+5rJ4ypPqJ0x7c2DnpdD5HhFfL0o60U+5T8zA6NQ9N3QVjRYIRMMUxxILmSSb6TS/1
c2NQgCJ44lKMMObjYciWyIznk6HTUmjz9KyGhzvCJkut1xms/RMjAizKg3+UteTdbmnk87AsbEAv
BlqXjZuYDfRoGPNy6mR3JGPwOxqktdXMTKDxDK1jiQJoIT3rajZQU15jJ2ofWKbEq9rI+xUpEzBe
lJ4/xUjmCyKur17iF48jbXGdg7awheMfjJFdqluPvARtGx9KITlJh1tCF3PJZ9c6Y2LYa8q/zTyG
h5lRWy7Cbc4mG0o+mmgVojPGXamuDf5irGEsrjAmfabpeLHsfgSZPshgkEh87nRl6ENh4LYMTJB/
s2yxzLOTmzVlCLMtNEBnJBUhE6jw21Mfds3poPndvqSPXJRt5e90D4QW6slolZU5e3enHc6FY98S
Ut+OUiTt0o3i9yZlPQTUjZ5tBos1uR6fs7UYqrVINtvG3rQ2g4mYzAu2kNMbeJKrn6j84Hfd0gwZ
5GjnAXdwmYlhI0Kkl1aefvdyflCyno9pyTlPtJ2zDCdzlSClbkYwT7HHW9LQ3GkXOSAZWdwCX/sF
oFXvnYLZrqJS3IhylCjxx7emDNOLjV9tPdoFseZ5mXsr0yu6Le5ZNM+GWz/StzJ3tcD+tnrxBZ9k
4Hj2vfN61vQvyDnFoYDklFoFMW3s4TbSV/eABB9zn/EGN+olNFCB9Lp1HPhdXEMZMq6IRRFM5d39
4HHChklkraL6yGOvDzR32TRqV7/AkKW3zaHP4jNVWHjOw2MCTuAIIyw7JBTb/H6dLRbYQOjxRzjk
T5HCUERsA4QLG8Si7M1fPacTSXT1YupNf4jFWzcJCVNrUK+ZCV4h00OsvUzk3ZCeRDe6U2cSS4zf
eInCrds5fkp/Vlb7orTVqe+s8cEuYuoZ0F7xSDne+HSZOGfZ1VcDhAaLFWWhW/2xr9wt16FxEoPX
PmJB36Gd2pMHuTRnUX7o8bR0313vG++RddE1qASQ48S2H9LswoAxHbxyZSeNz9Z75Ekt7D9EAdRb
38xXmBrlY2gXxZHkaDqkijRHRpsvvlaBgGu1OSD0e9qQNeVePJ03JAwYAXBmHoO+aX96S7yycPd2
dt6UZIMyZU/suzA+Reg1o8iukLh4UxVdkJv96cJCbAwnO1XdHF3c6U9jaPoDcfMBWX4m3S9zhrhU
4tBo5PxISuDFLO+errJ8YDj4Z5Jm/jhqEV2aP/UYiwbEzcZayyL8Ul16q3woLbXfIgjXwAZwd3Lj
7IvsR85ZuqXwS7EDasU5mw8EYCE7tTuEMNS/i8KMhrOfVodM619YZ/XbxLM2eir9vXH3MPpIxOnY
yNDOZyQH0IE7irqat9zmN+vGRdGYTADTP1U7DAdHTyiJO88l4JDRXmxqA/G08a/uNN1psE2djD+W
4szzmYZHxvZO2dzZkI4WjC6pF52GFaMpp53Q4HeR+CzOEd1Sb+cYBNmXBk6IXNZCALPMGOoHfWqZ
l3sI/dTHjwQ5PuKPQTiKmpmSPNsQ4EN5/c+hJsO+uyBVtBE23SZcCIOdN8OpM+ZDufY8gNHABQZi
N7Tn5L5Knb26QQfHXdZ1ln7svEvrgnKBNAU5N3no3N6//H2vCCjhu79OTlvZKLG0Z6PlP0BqfHIj
rSGmeCT1auaa9feXYXJWiU6onZG4w1430VHG8cBkvkRZOsXIY01uIT/Kd4i+c6rQ+b67Gqc9OUDr
CK0TOh/zpcT+NOt3AQpY5yeFqLrvzcdoco1vSqPKqPq9VcHK1GGJgYjjvT1b/vwJ4vgODo4Uu335
0/pY8psewJDTiOYhn9KXeiZ+dNbhlLGZXzqVek/N8TVVIU7I0n0avNjezzPSBGf4Ron4BQ5K3wh2
LAsU7hmBraLdzUO6nYW09/iVxaYbzPcxbbD0ueWeimEOwkp/GhQmP1Hb5dH1GL2KwehWnhW9GiMs
V7NkgGRI1lYSq5QLOgSr19AuqTbbBXlujO5JrtyksebBWalucV+hSC3DjnGUbNCPTf7h7x+YUldD
CfLf8CPzuVEM9LK8T44yLPdVTiZqo6HDkHPYrPqRBBxdbyu+SuXsMo19XJhaaE07A2lj54/7XuwM
1Cnb0ElY3915KLqPl7WEzIKGmAmtYSJRZ1L87OQpmswxuaq2E7B0CcRk4/s25oO3sbw/ncPVgnoF
bJ7hX/2hsTEVkHdFrCPteOeAQ8IsQz6vts2K5KnLtQpEdPY+NUq71hWHZziGR9UXT04434W5owXO
NOnYml0T0GlRPGcHoyu+PXILd4WIQKgwd+3bftv6wAfSHiaeGTGRLxoWekRgbXymy+epNWpUed54
cDpWWFYfHdoY7XXdiXzfG/UvZ7bK++zZUmW8Lkb6k87y92MkfiwfpT0rJntJICuZrt3IuLU8j6HX
XzP0oTizN7Wfspme8OzCKETUgtw/Im9nG9f2R9hFkmG1rp9i5NfkUa1Fju/VsxGcINiOcyJdsGj5
E2S/Rt21Q8UBcZTHL/yS6X4wjvFHJ9xXzWUJA9Ubj2JEUd9FXn2Rff8KsI8OwV6Tw9Z/uT46HDQt
+U1i9aTxFdHe0ctjqmgmolY6D1a3Z7uMwa5Jj1L1384wfBY5oFAmycMVtffYd/1toJ6d6mYk0tkQ
N1UVDsFltnlUQ0+AM7p5gLMDkBll3vJ+XzOmRqvQIrMSw3wJPe5cbPtiZVsJiELRGIEbEmSAQRJd
/qg7lwJv1XLEbZL2mcnY19DQpTregYb0S4AaGUrl74qxpidX2j0iSIs/Ww+lDDo1nvfYPRFbjJov
/4hl+FJ0XbOxlNfvcptVoHAdtP8eaRW5ycnj+OBvR3czogNFS1VLPHwENZoP+jSTJ2Iz6PYax9m0
U7Hqps4OegaW5yEzr3JIrCcyr1jHDvOxjFrKwnkna9cN/FmM1872yrUBGBGBAxIuN/swqRXOM7By
qjpbvRD4jKewgEvUcgkTuatfBh3pbjndz/G+H/YefjBqqWjvi3gNHOY6DDGCknQ6sxBmKtTgbNFC
pzmyXNs3juYElL313quhiRq2lMtMp71NJgpVPCP1UaVJuTEFX9aqBFNX0r2PYD2iBWAnuYGegIhm
NKsrsLT6Oma4a93IeBIKWYeV4nxQSZgcoN9xe06TiRoh0w9oGhVwTXHt+1LuzeIhK6byEOl3G1et
7gv8bqNbksz1uegQLt/cmIy7LkOH5ebOh12meL7Sdg+2O5gYtu+IC97MMpUHWmHeLnr+qrswAuws
25IjUyCHZylwLx6cudjTyus7SMrm2lLyUwo7Pzq2KXbaIDb9wIYT5BILSGckZarCf4azc1zkBQoZ
0z8qBV/O7sJz4vPgIfIgbg9/3ImGygsaP1KsG8QcVCZhhDRSOAVrmovO/VRm8sRoSK3nuFs2rJ9O
WFofbEsvb5SVuGnFEWkMIoqqQHRVqGo7dtVzoQiYcyafE0+E8SEuqz8JpnhoPBA0+hFDRWa6DwwM
or109He2CExS9fiYTnl9cwxsA8jiy0kftrkm97IHdz1G1XkKxdlrO+d7yo45SlYjm1koRydLdu2h
n7srxmzoEIPxyixwWzDoyvB4Mv8H6Ns49m50hwthZoeyTnfz5NebiIp3iffQpYM4mGxDeaMoY6+L
fpsaQj1IitTOFU9t3tt7MWU7U9HEiMHE8B5HR5nZ4Pt6qgw5yvbBQXqAj500ZjTIq67yYSJo/kpx
RoCV8qfT3z9MI9MCmr5ua2VbRwJsGx1oT4CM470tI55VydgljYebEzZgLtpdmYLs1hsxnZxIT3Ev
JzW9IKuDukYWRR7sEev4xsiQq3lONJ1zU+93ghfYQreIb8nmUTbK5PT3j7BpNmHuDDsKEXlMixkl
VIolHo8lAT+pu5MSv72c5LT0VDQyes+v2BvCg0rVs+605jFM+tMEh31rMardEpnwq1utu8lHMllm
DUtnp5OVy+CWi9A9qKjyP5Sqp0XEv0hceQi7u7CYDez6TqeHwAy1uCKKYqypLIf7sBlAwQoNKJN5
yxPH1iZ7ccqrvVHJhtEwfFQLezieLICIGsUmHulhmbA3jJvpGCK1IJW2DNA5m3BySn/jkygdEMV+
s2CtPmWaWOEGf0M2AIIU59W+8cCcuAtSlvSz0JjuDJ5nLKaZ+D5if4GMNPTtzt0U31v7Pg+zRzES
eMsOtGXgBfjAAmI42Xw4FTl5uK1J2kStpWu8DXEwZtbNKZ0bSfO0sJMV7ZN7868P5cFvRAKYQBdr
aeGdNmQVBd7YHHxnKKMFxLUk3qeStNJFAdnHzaHbJW6r7yhb6+CuBLWLeTXb1m32h+nJm+iT2SU7
V7fFfB82aheiVN4ob5zeWj27EckhHhzjgKWn3Yc17FGmf/U2czig4mrsl1aDeoy7aUSCJrAzO368
ZzgcYbUC1u3je3jTBdqWkXsTPQyBhwwnrp3EhRRUXnKW9Rg/tYMaQMCB+m3NCeWxj0yXaekfOn6x
9XUsPa2tisCo02eG/yjuZK5eKtRGJz7FlkDmXxxu2Rqg211wUI7nvLgwYK4DiNw8SGk/N4FydCS4
zt0FYpMsbw4wBpAj7ac6wRRp3T0BmMfXZFjH4PzC1yG/J77WMWkyEiep0fKH7rrjK40un7Bcxb3V
bYx0lDeLldIQ89YqdV7cTLHtySsXBWeUwuJRAlbrPeSixIkVeV15ogZAzL5pyg5NBsAVBO79/NFP
Fpa1/jYLEjVj5nvHbrojcia0LCni5pA99oqANDJDpy4LitiOlgrm5D7MI1IbRtgIWGn3c4jxEMk5
ESZhg5fWf5hiU7xX1brtnebDn4cGB4NOcIlZth8NoC0Px70roNOkQNuWcQq2KDLHEV+rsD8wsYNB
7L0HfYbCZMxglEaVMKayS4MkLydGDFY5b/jP6qyp3wHhqp3twk0ZCdUzaTm4at2ZZqBGWu6xllCC
x6/TRqqyKvwxyNlw4bIzERidXR4D+dLz/DoVsrqQE6M/RJG1Zoyy9skpv0VDR9d9153V6G7T2k0f
NSwThRGmMLnY1nY3BH/GOwT7Ayt39yak9mIp/dU3tPaKhAl6Cp6fojXcXVeiLBWhnx6qFnhnZBMw
a4/1ac5N7fkuglt2lvfTTK5+8v1ekVFvEwYiBHDCQT1JPCbUo9x6U6qdkyTmkGjT4zikOE0Rg589
nWtReA1qvhk7mYVbfv62DUMsBcyk96HBb51wDyVZCWeJINZVA25gidECpUUaTi8GhBFUUa0m4svf
P/zJfwkFmmA2sHpg6CTlcbluNRStVDJeAFqQzRbShX3GAuESgvYmETfcDQMxObibUhQPqCE01sCr
qs+GHfEiO48N1CNPBRMSmifWRSzcSx8BISv8TWfCO9QUz0dPJ7hzJugzRv+DQql9qmI4feyb9pGV
GIE1VPU7KQbs7DwXLF1nUCHic6oH5e3bZNYAUf8o186/iLMnM+KOOnKVOWwdMobWVZni3my1epVo
1R/GHO1+yLxqhXavv0ZgilY2pq0NOhAs/5lRPvP2h8dr3yZTaqvR4WEclRp5zuNsJ/LSehA4iBap
YfkbBEfGyQC21Fulf9C9vWlN5ok9a3WcjWnrJzayLI87NNLMU2x2nzbhQzf2Z7hb6uk4zQWB65Pw
d7SV2GpH52tKXXOtR8OjO/CyGU7NsFBirHV79eXcBzpNAQDCS4kFsCewcS4skGVXy/HauifTkPWh
RyWNmpXKIWbKhtznmUL6W+Kk2TSSKhHigmATe0lqC5Ab6KDAaPSLVTOWpmhgS0uKTvfZ/ST2gKCc
Zu/BVePOYTl96gETLfT2WsYGLCXNQXsh4F21bfIASWLaGlWBFgg3MI3qWUwRVLC2phuxSUQVgKbK
2P+xrcJ57DmEEYyxfUTSs9CbEHQTZed61rv+nBjtcBB9fC3K9E8ewV2fLI8KhY4Zi+CEcKDRVyly
0MA2k50sKyb3acsljCrArC02qKO3QS85oCbNSZ6dZbQuE7UlgBQFnpnm0/ovhx8/V33sYBOxh8PK
iWZhX3nEC08hDSB+ycdCpc+2Pvo3H3koo/nGolxuFdt8Q0dAIRCvQb5EHzIyWQswjN31adi43SY2
rihhtpyucdDyNwbh1S/Yl/TQIUdZOMqIb8ySBN568Im6yM6ea4f0XbFc43dfKfZwf2sczwAgQEws
azd9Ng9aU6N+uv8X8N5XNbTpdj27nOiDAG6tadxXeg4SQ2GJ3OuU7RQNIVsivIt9gp7FsFlLZCGo
Wx92nWjKE46Sdu+bBr9OfQc1QT4aZkksh9VdDBChGOzwtc5mslV6fa5++yr96kZ4ya4VIzASzUHr
J6zlfCv7wunXTG+3UaW1b3aPlE6bTaj/NqdpFalir2SxMkrVX+Mh0fD4p5jHUeMkJgxMbd7PBgwa
Py7dpajmcF+GzHNbCxwN+ZPzPlIuJteZqW/npcwsG6bBKXY6gxrhs2iQmnRj+ckKoTiiUKnXGoPR
Y8Jjc0h13V4bfVM9YkHfebL+6sCzfNfylHHk33TdeQC5mlxGEX6EKEF3BF28amXV4Vzq2l0Kuj/o
e7gISdO4zCTgItiN3p6V8OsH1zD/oGAXNz1sd4SLlGuzqJ1VUnberf+ZZtvZunGeLIRWPJeFmp+R
HeAcK7vTrGXl2mnn6P8RsCL+z6wT16bRcsh4Msnm8/8t64QXT9N1zyu2toE9sLbuLLiK4X3WGHVQ
d9OrN0fQo63oEac+VePcvqXUw0t1L1J9jABHmma24FXuAg3DDKhQ3fQCrgpn+98kiv/xL0nW7T/+
i79/lxVtRRR3//bXf5yS76Zsy9/uv+7/7H9/2L/+o39sfsrzJ+PB/+sH3UrJ//79Q/7l0/LV/9d3
F3x2n//yl1XRJd30oLh2H39alXd/v4Xop7x/5P/v//kfP38/y22qfv77P79BmXb3z/Y/mTuPJbmx
NEu/yljuwQEu7oVY1Cxc69AMsYGFYEBrjafvD5nsbjKmOsvaZhZtZZZmWUySHu6OK/5zzndoZ8/+
+PlL+49//GHSyvW/f/3jf/7a/CP+4w/iP9mP8Ot//+O1bv7xB0LkN3rzJMu0iQfLmis4+x9//Yr8
ptsGCp9lgxN2hfjjf2V51QT/+EN9o2dHUh5pu2RgHDnXc9V5O/8Sv0eHlei6uqRCef4D//j313X9
V8vKX58Xb8PPf/+tmPxLrwijc90UwjRNLBQOLXdfekWmgguGNPp0n9mvkU0i3xjfUmYNmBrd+yYk
4D3o2Pc4By+FnRwHL11TLKKj+ntPDO0zEkrcqt3o5Zf375+8rn/6sngUAFMpMb8Jv9edYDgEi+aF
KSjv7Ajd82ha6ZEOL8hIUbH6+7/rawnqn+8BD54wpbB5AuXXQpo6MvUAoWff6N5jIFnzBkFyxnM3
gOWY5lk3YsSRVAwHr58Z8h70TFqhubzX71YEFUszMPYq7bNT0aMSxGxZPAwGbNpH5Xy6HTXiVI6M
i1KY34VJpuTvX//XtsT59VMW7vK1sCTnl69F2rar5aOr6wnFN+671SEWiGZ8SzqyHLSMVjs/x5ek
TMY0Np1N4VBsW/S4v38R/+QD++01zGvcL/00YHpNYyxHPAEl3RtuTJXg4NwYcU1e1nH+RcHql0q8
rz+w/aVStGWumcSVAXQ76N+GorxktfYaZLOk/IFr/uHvfzSqt3jxvzQW8fcJx5LCslyT5la+Kr//
cIXGDhoocL6+q+f73GzXRoMrtGwqc+Xq0Q6bAtnXcXazjlAZyYbU+7gFZK1yuFgdzfOXtI+paEGS
RGO8VlEYHEs3i5hMxAV/hPuQiRhPD1riKq0Qc2bQuWmGHC6cbi56CEj5MNIOy+Gm7cP6IUwiZIDa
v/UHGH9Yr5gPDVw2lCfljex6dPZDSc3IvrfNeu2Z0TbzxTtws/LSDXr8PZTuVSb4EynSvlFk3eB4
7oeqHC7wEp+Bhu2a/CJh69KB2JzaOfE4ptOjzPUQTrniej6r2LZvlJgIgPlE03DIgjEAGC6K637K
QWohTW5y9Dc/mZnKYU1OB7aG5PyydIFaLQKf6IBy4LGMI8aS4pUzNTUAcf2ie/muUyX3ASP9oL6B
2i2veIE3XICY5xjBwT/zOHLD3gKsDtSLSaZU2QeMUzAVXGtzrcANHkyIA6nLbTw1L8lM4I8JlJzc
+DkJ6AEYCAvoHQlUQYCJNDGWmiK4GuYCu0wjteaI7E4WgifGQirQpvIg44zOkOSZe/3e8UEYhZzh
AOFvk7F+AnBIpiRQSI+qOsYmFq9CkYdqFSm5wd51qVuvEb/Fht1i6dnFg5MPNBSCRB4c8k6JprVb
OvyqW70gyWYSlNQb+o+stvhut1w5p9BiXGqjxKUa89/Jt4Fbdx1+jFsVzOR3B3CWwsciqhPjU6Lm
efwMVWI529MxRXzP+vCzynMWI+sjqMpLgnMax//SfmQM2G8YlqIBxFC6MbqcVQK5HTDLYrB0Ce7t
FuKCvpha3LbgojhFmwTOBFNR5I8lP629tb1+XdTAoloY1Jnq+V10sq7saFg7VvgYFB3NMVn/QhLd
Ii7YPEW5Ae0ncD/4mUZyY0wtSeBGy0GAqkM1uO8/bUVFYZoxiYeLcghdILKGG95YCXjlVLb3cV3c
OBXMVjlMH1aUZ2tD9OZykFTHJhgEDy3VPOBNup2hZ5gtM8bEguaiBUOJk8dDMO95pW+eyrx/S1k6
zFScBtg/XZERQWLIUz+kCY1hpBtfLBk8schx9Ad1iwFgWZhM9/FIQw0o66WeuAxuo/C19JPHyOjf
sHYUpKHukdrSlT8hpEGNEs1Rz4hhefRjF7CdaiqcVnJKvWPWqyszcJyVpERxLSteUNviTHLzAlNj
f3/SQ11eF8yiQqSuUhgXwvEGVUqlWOuNeM1M91GmQsP+hoDrluAERrLZuhO/WJl8mKpJW9Cy9ljy
LuD1dg7Yze5CH7OvKbUUy77/VFjlFqY07u7q1ozbK72tYSdW5ESRv+hxiMwTlYx4mWsAQ7X9OCT0
n2rtgGXQk3uC0UstZnZBMaj+NMoPvX4KMls9GzZxl45cNd4XYx3l3vBsDnLlBinLUpjd+0Z26/ho
3sR5qgvE3qWeGfaGCwSwilJEO7/jZjTRckfspWsORLA4kriYwtGOKYJKXxTQYqua9oXbGs9UI19k
iBV+Covg7Gg6Hzef6yKRYtpmlGVsMwMztFbaF93y2m3jItfovV8+NOvOVBuKJcILXSYZUVAgri6Q
9ItP/oeun26RiE7fYwdKb6eIFlYXIoFXEC/Per24ptAF27Lfv+PtKC+eAEky7/em0X2CC6O5xMcA
YszNYp1/XUM2W7rztRNUIyNk3zr4IQ9cMQPUfMND+cr1chFU1D7X8fjJUSPkXmbKNQkPBC2NIXHN
tkslVn2aUhpg+O5TId+Xwcow8VKFWoqxIPE32HjClWBNW1opN6B0HFZAUgjJl9FnKvcA/kjPmxkC
hkPVQzR6CNahdiaEj7xwhopU3upRpJ+TeHq1vPrOGcQsanUnUxHXmBfAyaeIy8BQjwcD9rPECGY9
+Cx5eycroDnipa49EGVGtLIE3TCaQsliTu/lsHgGxwGuzSAoqcthFVkN4GWUDRyO3zPNxzSv1c7K
6gAbc0Jm+6Go0O8ubijVoR21Ix5K3HwEhMCFqBsRjrdW59fc1BZVPjGKtIAL0cOzLjPzFq7/VedR
TNEM4g0LCvyHSIHi65o7pqqLzGj2bpE/ZUVxxbaFHM3Yxm4968iYbJ8zJyTqeuX6iA7AvaiYkt6N
Y7Yol2FyrecuRzzuu+THi5ORqH5RjxqoIQIBlOGIlWlr3drERAvsiH6iahb68nJ4crzsSeXFsGDo
cMjJMTGKRPBCM7QR0sIalkjCOaeDfy8bgpslDQL29FRbyB5kVPZNwYbhywAKIphOrRO44ajmaUq4
qP4nt/R0rQb3NUVx4fddeX2n9iDKjx7kSJhAP/7+uGQa83n59+OSdHQa/ZSJUYUVbf71X86CRVkm
g0vEnCchYOvRU0pQTO8WT/MGAr+4Uc2fohjpRkcgH0vnydGB/YWeuOA8v2pyn1Rj0uEjiDw+RBdN
J2ClRFaKL6p0gDQaz7XFyKaU9p3HN52ILNcTZ6xPHa4Oe6zAZBD7WQ81xV6gm0vwopI0r+nmm1yj
EMyJVoEdZIg/Hq5hHXza6NMGW6wN1eO68+w7unZA7I9Hg4cpnAhweXa/M03g7HZYP9o1R5agLT/s
/MmLRkwiZRICvdBpmbO6E1Pi6GAbsHP6Urv3AQM5ZQJdhGPr0nWDR9mg0vTh26gBMvSboFixXF2b
mXEH5wvriIKzW23R834kKB0LVk023WrNJIoxDXgrs0sv7TzX74m9iOzKHTp4tbqLCzo5x1MqT2Uk
OQIGOJhm7qWs+2ttdvl6B7eNtX1D0mmR+BHG3d55L7FyX2l2AYks3ZFlPTfzThzm4VWQTmDaw2jX
Tmhamj7QKAGgo8dp4mdbegogHA89Gw7D7T5HKcESBQUlLLGPy0+rr24DB+qiYYxHHwPkwkiZkGOf
2XFevZ4LEcDlyRXflrOfcCBrBVgYsivkIIGz4GYHBDAu+5IyA90ShCUjbV3aO8d71lLgJfw1cSGP
nZrIWLc7y+aUjbO9cEwa5dx3totp6anopS7jF/JuWxguziq9SpnlLVKfM0DicWzCNtVjETsqCB/e
oO9UEwJY8Z/MST91taJfoeFV6cGBfP/HhOEsgMbnGM1Wq6xHKiEvte/MycKhXvudfZO41g6+0UNA
i1ftXQs1gUjTOXVUUt1gB9u6xIbXVTq+kTMnUGDV7oKQ/qpHB1vghMOCl7Eagnt4mYiQYUU6qsR5
YFiFI6UAW53pb8LOLr7PE4FwDPEkQO6JGm0uiAdLRQ9OW3ZXZA8LrgI56L0szpEaLHtvBdSZsf+9
mW30ARE/W8Kq4NMGC5BOFd2FdPMZyJKNYrqauPJHpPB+AX3dKDW2S2/o+pU03mM+PN+gBqHPq3tt
QsZCfMAqHbh7K59usyknXGanzaZJrwFfYcDzTYSkur7BITzCNxu6bWl1e72MkgfNf+QAgM0uOFG7
sKtzGNZ/BjctbEK5hWUgYQi6xD9yzdHU4lPmhfZ+dPFr63rEQIKPrc+gKHrfc5AiK9O1zqg4lzlP
swgL31smyn3SNft2CsjCiUAGq5hfqmxCl44D5B3LKCf39pQMDHoruz86owpXbaG9JPoIFUz8yMrw
06znoimoJsuC9H7cXoA8wokRmEJjGjV0vTDOdnMmjURhU6jbKEEhhu4UyqBZhG82rQX4SMzrjBmK
xNVccy0ZOut+yqJwZdKxuoJirLvywPU5RNwruMxkB00W3Bua24KZKVVYjbe1uvi9tvutKhnX/rlw
/5ye/Ry6fBnmffnX//PPB3K/jfn+38Z//xNne8y8/ma2F7TN6++zQP77v2Z7rvhmCGnJX2ZxP2d7
jvPNVg6zGEMwULIQA/5jtiecb0zcHFOHWWy4+GsY+/2c7Qnrm8Ugh//BMmaW89+b7Yk/5yD/uRFr
wqC61YFy8WWo53uZJ4dGkZnyy3GOVCHwLRFPqL90wurQpQOaj9VWwEPmuRCRNGVZ4wIgu9EwWnDi
705A9hcOV64+m3CAVTSm5BCAiSFrZ22v3pos7djMUruDMDLxxyrqTRL3eaAs5KUXlXU7Br5+zsk+
nGWVutG1y0k0wLVNx/hcNADlkTJe/5MhN1f4xtBs/6TJngSeX9gGa0oyQgoja1aDJ8lIlK4mZh4W
BHF6BXZmprjjlNOINOIAgrVYwZADQNmS/VmzmoQPXFgQNCpWTWSNMaJCDbYI+e2UwBntfD25osAr
6WwwXS7CZJqtrTlZ2TkwhuSlwwVzUFJS2NoLUG3j1AAjoyAJRgTjACytiXtVVlO/haLTA8+yo5bW
GYdcSWmn9HIajWCzK6Hc/UgB65+m3K3QYIow3iYhiZgMiP5LDd2L8LTln61IcMfITfcW6T158Dq2
O4N6AOLBZgQAoHDs7GpiJALFywkJYFK2tEopXnhsEl1xk4uow64TK7pN8ql8YdDT3qaxHO513+Vg
rDvK3vTKKt8s3NsfUibtxinQo+FHI9yPIL1vHXKTBgfrPuLwrghju0KWV4OWSPLXDm5jGeL3pMvH
3EtZamw1fs49vbUqsFJWJHHYRBz3Kgs5KmeMtpNYUHZBxASsngxjb+MFQJevNdBtBsOSU6w32cH2
6FNdwADnh9RUz+7jlY7Xr/LMAjHuh90QniIT1+FKB1eHx3fgmEHqUX3GY5XWK9LeutgFsfCI30kL
Ro2uqXg3QSIal2zyhlxSAWhe6Qb0ilWXdjAyK1WQoEwEuTVFcXuIqDpSWxekxtnNdLQf21bDAbwF
KCJJ3zMxP5/s/kZiwH2eeFvuAdBrEwc0k4qlJEegNhgBf2rVBBoaYx6XfG6XkdFgVIGcveYOS5WY
zWeI8GmLW2iTBRzqKoCNg2rAN7ntS/2ssQOB1iOwj6IKNNpOfChWBAbkQdp6uy+F1xZ7n9PbLgsY
xJWIcMs2F8GPFEgsgFLb796r1u4fwROmgMbyUAFMH8lFm27TPXlmiyPKzZknM7u3fQsAW66Ig+t5
89onjUDnp0HYXnuKDm7KIr3qqlQOzWlchn214Lsj4q2GuvyOyzHZW85EQr9utOTaSSbM6lk8A8Gw
gRAXotTvWZgqv5qEod0QSDF3Wj+3NAP6x5s11P65sHCWcaojf4W/x293btab+466Po4ZFXOJ0PSN
F9TDvFn26UQJb6ErswTTps+UT6D5XYwTkIR925wdSInwdwISKkyrAH7nY4s/yehwRPmdl+3N3BTX
TRKNZw/4LREUcEcGMWXMWKAFS39pc507Uo2GBcEwU3WK8EBQR8Txa4PjfbyGnQtswtGL/MUdsNss
RNmmNI+E1tafLF5MnyUbFzmeYEJXkS3lIHesB5Mpg0MufJQCjZ8+NfSB0Btv81o8CP/cOLX3lAPB
eWAsV75R1IM3l35vLJne8PNu9v97i/+vtLv/gZu3ZPb/X2/ey9f0Lf8IX3+V5ubf8VOa0+1vlrBt
g6IoqHx/7sQ/pTldfDNN13Ut07RRVtiI/12aM+Q3y7H4NalcBDO0u//Yvg39G5odWoyaw3QgfO3/
jjT3p8b1n7u37TiGlA5Cn4m8A8HE+nKNRm6LpggP+Q6cdb4KIU3UaXk/gFE5tRXl0m3PAkZrh47D
nRy13zYwDYsBwhwd0xUP7k4zCMl7Tp9CZ8qRF2rfp+UvvVYVIj2nSXZ4/H3IJjUoG4eOgZBx6RKo
+1NO4vWhVZM6olyuRzm4xz7GY5o5JNlpqAGEEFmUReTW3rSLcCsBFc2jlGQrayRCNwAGUrHLeeRR
fvkAfx5Sf1Us1SzufHlb7FlMpUdM8e6oWRz6ZbrQdm6bhmVQ7xqdGKu0yl3Ie7nSJQ++abYzoxJK
WS0lwffeUbBneK/gL6mjAYJuG4flUzdiVNKLK67o6Opzxjpt8sew7xZ1nVSHIhyw/xmC5J5ukLw2
m5WuXE7lRqDPjUQ3QUMjhu+gykQpHkZR0g6bN2LGgZom5/0gg53dh1uzG9+wfg50lGtPnauR7tW7
00D5J8cuXOYcmlwx0APn/5joTIniKd9D1Xqw7Ck+NYP91wH/N+3+17dOfNHN5m+UrQR6G9WcWEQU
3+rf3rqKFo7It6uddG11pG+KjhHwhEnD2IiPcWn6sEMsPIn7MSNANrWgTCm3yTTxahLt23BIOpOY
hufodw+u1/sU0O4YsnCY5Eu8gGMfYqodk5VGI+KSfzi0cs3buCGNFW6P5F8ot1+NE45BwQNPhgQ1
J+eN8vefJ9HbCDyFUe+4zIVbawh3pUVNqY5VGeuU8T31yUmnKtmlVWdc/v57OEvwX76HSik0FZP3
ShnGV1GwEW3b2FrRAN1x6W8cSM+kTXKfzR/8n1+ccXrqInPC1sVkUYSRvPYb7DOIW+WOXfnT4gPY
x2LYaJTanLMSgAN+E2P3L17nLJX//rzwMk3bUgjcBjyCL+KlFw0MayZeJ28URLpem/YBtNRgruOc
0VtB44DPckibZtg+Nkaa3o2Axf6FycU0zP/7hcz+FgYNwmHgr+wvNherSGTmTkm/G/zkoGeXrKkJ
OpAMXLV4DNZ8C6/J/UPFa4eDZUhoXVP1o+oUE2ljxj83d9RRQtpHqT1bE+VnMeniUnBjsKLqKbP3
hPQ2Jt1YQR6l5Mao5OirfpNSIczQ70nrzasmtk7dfNQMHeDarY21XYhDMsK8qCoZnIbsQZ88dYQz
3u1rSEwptqA1HtCKyjbD3gdu/Wh1YB3CyQfC4kcPZehWmyhq+oM3VxZxRqD8hSbBxeiU9ZrhHSmI
gj6ANQyQgqEdCHGfY6FOSySE1X5FkaGxN528XJlpbD4KhdfNp+cc8K29BXmarEt8R4t6HvPR86AW
IdS2pRdI/9grvdvQGo7HfJ7cpKTZXTe6cXF7f8/R4mK2vs3oWjnkbedMuOETA8SdtILriXUeuoq8
GWlKNgHArkXrEOXVqTCrrHSVhcNTovtqo96AVOGudJHxTR/KRs53dZk64Gwm0pczGQdSdwAFsYnp
ccclasKZyY/M5crNRMsBNWHxmtZobZHW5tkJClITOhbsOZ8nCk0t7BpVMQrcYCFrJBpfOXdpJT4l
MfEF4Y6bqmle2Nhou+GMtghnin3C3JB79RttEkFK2UAHaNEbFTcET7sJ+emYCo+ee6O54s42x2ab
6OAgQmB85JRZyqHJnxv+frLt5pVPgHHA05d3WbNwPfrjo8zbRX31Qy/bV7AVBHmTdk+AslyKYsZw
EQdcNh78azJzQCHycFVa8jEstwyH3UvkF6C4XBqyDFFdtKko1k2q3ckGhQgyhT9O3ClM40EY9cNU
qNOQFDuvefOEek2pDVjCwYOSH4Bh97pL5e4pkr2ipwE5HNR52kywLFvKnqceNJqVHGnxDs/RkL3S
B2VvaXd/gYbA6t2saKo7GZN5bQClCrSKe4sLGFSja4Jz6oMCtrmFsKRlwQmVOlniL7T3Sf3SjuiV
iD/sYi4zvVjeIkBTkomWs7YKwu+w8Yj1Tc0yxxZ/5h/5kRscOoL2ovdggHSy3Hw/6+CaBArZFpPu
TtukLcMlq3Dwgv6lhwhyFQVs0hbOotbKdDrkDAFYfHwZQxjCmo+SIgNydnQYXpdwAm3jo2MfXVC8
PPFA0JQV9DS45UgDotTQ2Lk0b2IuDbs4YeQnzQZrfa2ufAAjqJH2KtNKZ+sElCVYSXMCqM3kmYpt
7iZq0Ynx+wDvaDlodOumvC43BRYnEE4WBRqK7CgPYekhv9CRZeYlZb3VXawUA/GQ+OcSykbQ2Vce
nmF4RqRYdfy3eda8aS6Uppr2X4rrGCIH+7H196hvS1r88HiEXrXDp2wM6nsAqH4ju+I9CvIfdeQP
dwZLVRIwXMfm+qSG/JHESrpNtLhfFpbqXrQ9UNNdXHvtPhsp9hXUA2+wcjGB0QeQlNH32E0+MQaM
eJ3xqLROvaN6zziQdW15UYxRnSRbYueF5aJXT0GEQjVgONTT1No6eXfWGA+YgZ6u6W7Ulo0bFhd3
mp4HvB1wKvqPpoTrmub6jZVhKog6iilj2T52RU/X2xT7S6cWZw+6dOxwI7ej6kTPLBCcpwQ/yyqk
YGnjhUT0WM+pbzDI6Nmary/NTkaLKI9fIo6x0NeDGzoi3dHojmaWAexSgKRvoLIkULrh440CeAvj
GULKcTBsJngVjR0xjMgojTDr7iP34Lvh+94muf0ypDSOmk/12GusanoOmRsJHjl3V/g3YFVu7Vx7
sI3wUoc//MSCh65V2y7Ec+5D6xMdcUehVzPLCgFWedM1wSJgYKIKsc+EKt/AzUk29zlk2bUg8LZu
pmSTJUAW9fSdoyc2jTy/WA28zbah86vXbppMw7ClOQ0qhLGrNIDRgw/RktHVGQT6tPFo9dHVCBal
Mqst6UPISi4JaQEC13TbS2Tn/tqIaEKxkvlB7hnFkRyynBBivJIrlOXHwS1ZPf3yCahaVw0HbEo2
pgruqfQAFMEunqqY5AjkPDwmQvcfIlRa1Sbfybjc2cWfbSGvZXWBARftvMl6iW13TyqKbAaulrqr
65Xh2+WqqQgF2BDPg6uwAsPWFuOHU4CHS5r0ORlDLJODtxw7Jiutwr8SB06LpuH+oBcOy7kGWlSS
ya+ZtO/xxUJbxGY3OOXuOi1b88Z1+LJ1B9UzPWRctSpi+Z0xaLgjCn9l2iCFy0JAZdWae2U1Z9Dj
VOv03lPJMNPJzPOQA8imR2AiiEKplNomrABgTMSemPl9o6VyBZcelbTP9lpn30lz7NH/8+t4fG8K
SoomhUBuKG0nwnpaBVT11FP4YUZYr2xBhglk9hmbTrVx7OAWbbe6CGel3H6gvhGMbwGpmDxH0MJo
y2mzVWO9tnCsL2mOmki5BaomfpsBi8Xlt22MvjpQx8Tg4uTTk0l+eXroakY4+AztAnIXc9sKSdqH
MOQOmLg43eEU75t9brgQEq10Ww25OEalS4rPt+ZFdNt3gmRklBDKMdrzQEfMqe+QqVVr8dFK1AeR
tupIMaE8tWP2EtIEdQqszjslBYzXuKehnMK5VRgBlUtbc8+6/u4G6qXNHY+ABd/YDNs/dBVOTf1Q
vCf0qlKzGyzoesiF8Qm1gbQyjF80MXs/6kN+rpz2waHAbUnnYLJWk5ctjBn7qrcKK3oe7dAo+T5O
JvGeCDF0kJ/RwAYXW9YL+YB9O6dxvbAnQp/WNRXxGVVqTn4uoEHwBHJDLvrPsTSu6abG/4TSUtkv
xtBeUk2b84XjtmrR32JIWsxs/S1VL+qQISh/d137pSa/xoFLO4F8mK6B6ibbtudYAXstL6I7y41f
XR/6usU1eWFawUMl4OZ7rv5R8PT0SrTrqbjV/FGnTy17wc8BVwROuCvFrhiOdqLfyqHudyT2GYUq
/xliwMGtkhV+1PuUPkZg4S08Ch5Jl+j6EoXQWtpGmuEX2U/BqEBC5s0ib8V3nyvA0qGxFG8Zj9L4
FM1FHQ0fRvHpdOZjRSxkOfdx6BX0XqJWi9SiRkgvr+hceYl697l08vs8hKnf/jCk99y4JtGgEbrY
pIflAUvTB03z3B4A6jBBo4YlkyCGnzyLIAbBK4dutgx2dud9amn1rrfNcwweHgYwbzyTyIMBx5tA
xrhOlKJxy0JibwmPy6G/0OMm132JTaxyOKyWwZWbBj+86Qpcy1WatW/g0jxYt5qzJteiL9SAkQmf
Gfd+eJ5QUL+X7jHosocmggMhM7lUefLOnX900F6TGYU2kFONE0RNiy9WzXiHs5p7zOlyMYhTeARg
7BjQgU7Lq2bV2V511gweLIlUT/GVXlLJgOq5guK+jYrqlnBoCEe3vSspq4k08TF15QrjxwGExoM+
ek/DJLEhEVLgtDjRfDNAZ+SIsegcV9vGPlZQZ9owK2UjJepKJ4hxbDH6L9itLyHMPYPpPdPxHIp7
oq4Dbzp2g33CaPvmMQMNB/0ukf2bbhuHbgJl6kKgKFOPy4ZF2pgrMBFooplJgHIbjglHnMGMlhAU
7GUCRdKnsBvi06Zt3ZNtOmcjMq8t12N5yNlGeQY+OZMOi6Itz7ElrzH5NnM+l089PrVuBDQ36a98
DUBQ6tjPauTaExV410QIw5ps9bhpSKPMGUpGsOKhlWW8rinNAHjZzNCgjkIk8CG8wQyhJYfLoM7u
66TJyYcZ9W0r+7NbdwYWxJmb1xBgET2fXSPqZVibwc7tyT8DgepJKzqx5MYAkZZZjlwZEj8GjHds
RwYFuq77nvi9ucs+EIyOXUWLIjyrH0Wsc03qrW3Ks7OQTgeRjcQtHd3OXmHUK5N6OI9ugkcEaLlJ
iVPItldHaEHWaOBg8sUxFxivR5JkDb+2iUab8HDRYcScaEED6k24Z/AdZ+0oz9rIPlbLyjSWLd/7
okwpM5b2JxHao9dRaiXhxIJ61251HD27iusBU/G70S8fKfO4RKyv0GKdq8bOnsR4LytSMw79pKLj
YKSTvQqJm1rRB717VMIpAJxNEQpatWnCVqpcay0IbiMhPkTonEa35JSYLlGTsFjxuw9SyoPrC9oK
k4vvUslWTWh+sYwCZmTTGx1xH4YuwBfod36LMWcyetAfHD0cgI8abOSlZUPBypRzbjOjWPb4jJsQ
/TEmDsR8UVHahOw/9v24sUV07QzTY+MAFEtGCLR9d6vHxXSdUnORs6e44dK3fWhQMXb1kZk5hYBw
rHBgQW1ZAHrnuNw5q4LlaxL0jOUNSc52uGjwPQ/dyCleWilYWqNh1E83Bi5SrGll+kGaUm74CPcU
CW39uD9pqnxAB1rE7h16RbH0ozONvvUq9fEohMwJAD1iEYHmWen2wahZas3+mqv2rWfbE0AntU6E
Mu6gHaJeCb9ddfPsIcTMdptlYriV01KjVn05dVmydUUyIGIqQEa5w+gvoWvFzmk8pvxlVelg4kCN
FUcDlD8XYFBHmDOzXZHUxfWQ4xuofA/8A8KCqR36Araqo1ugLBzonxLoW9zPQ4UJwxzBSYp8zRR7
dCHW1FQdPBs/jxbYr7QBAXiBFMW7CnqusqhoMaeW0eXsw2gl+1tr4qPAiMoDMeDXac33KmHdjA0a
TsCQnFO9qXdBm57hHqRb/Fnd3LJ0m3ZBQUWFwzKO8aqaDjaDBW6+QlwVenef5E+5CzcVXAN17WHU
H6Z0uJOVd2Fwq69ot/EhRAOeHBwsvaKzb01DP+nOPGVrEkht6ozlbICtQfsOZR+7tufyz4riLm2G
HOup6jYMasBG9xyFi9F4tAbWv4ENqGU0uDRDLDkeM+7GNbbMyseFGTrLVAv3WspHpkLh8/F7695j
mIwREARv9ZHp+ErSptpUpgZ1rtyOsKvtzFrGGtnC0Ymc1b2FhLqoErthL8zRVgUu7Wr6lJV1qkKc
gp2Z8u6ypSxggWCRKohGmpzYk0x7EXp5w0SarrgCiCZR0wEmyoheHfj3wt/1Ob62JAiYzE4HHErY
qAxxJ1Ja9AA67ou2whmWm0xZy+IhwBu0rUoKw7wivbNBqbPLeC8Vw/Deoc4YntSyrMNnnsiJ+hgL
vB44cGZk0D51rdtRgPNQpX2/mvSO2jZtvG9s68hNhtW0YVJWc/CGIOwu6kJ3l9LWqrWFNRJCOG8x
iz3HWAbFi6GU1InMeL0ZSqNxwXU7KeBQaYC1s5a0/NwVH2g9gNNolar4HHbwHaaO4xXXNbYTc5/o
MY2gQQNByZzORkGFMSY6CRigvMpABXbOvPc6tb71kCeXlpFc4upHCtwSh5iOLYqXMBoM68PrqGZ6
4/e2vfCm4tV8l8RM6Tyip8DNDkM4Uvunmyy/WtlyiiBOHVTWc2BO1cHw45dOoGra+cDFhtkMxllC
Lh1dw7SnNvt2oBe7jp01kfL2FPVRS0y2JIIZdGutIM4HqPZEbUS6bSTnziwPDxTx0l1SPJduHMMI
wA6aH9pCp/Jihq4lqUcM9uK2CZoMaSHultNr2/gcTFOqEoeh3rM2NItB2vfpABzG717DJMWLZAbE
6c0EyVJ0VCcL2pe1CMRYZ97AKsbxmA7dokjd97IZMBUGVoM2ROvVQGfIKK11NNx2RvXkA+VYNj0N
RRSq8P+lYz4uOk2olV+Ge2n3+abQxYPRSAPznHxPdfoPkxpN18s+VX7MvfHaH4czWj5RCFwYFOqm
u7qbKH7ilLd2NPdSWiPEKgsTnaYOpl5kNIIwiWP/JSdernUqaakcBrg0xJfAKG3Ks/Q3p+q5ECT+
SoMIBROWnQrzAtPJiIo7yMqwoREAGkde4lHsJf3jzFRHzqowe6KO8ExvAMtM03eSUe7G0gBkB//G
3XntSK6k3fVV9AIc0ATdbTqmqSxv+4aoru6mZ5BBF+TT/4t1AOnMwS8NBOhKczGDaVOdhgx+Zu+1
614cQmqJzULYarWWsCVkWo98gta/Gku/87IejRbzVUiVPP6IGQkosBseIzWEu3Kc1cGVY7Oz3X3Y
6Cma2wfY4SZjCa7BxrCfWzd+sltxp5fidz+3HAUGv209xtjo0JK082rzxOk/ZXtr8J+FABETVP5x
mdIosLufSHAOOEff/dSNoXAdqo7+uM9LBsPTMmwYArubxQt2DqlDCGKCF5EXcptofBo2PubF4Wuu
QyO8G+f85+QzfO08bD22xovkT/NHoVNcMEIxPqseiDh60EyCNimwdt3cFlAy2GwhGwxWPlnMv1pz
/MZDDCRPw002lhwqvZ8+u45LHTLnt3hHjGOq8FnXcmEqVR+NwEFk48GToyXbsC+feNTyr4e9P3Of
GGBievODa8dlzRknnDBM5Y6BU5THJm1u7UJjkgmLjUM6MlKgnPjo2tk5/XzqnE7u2oTHDLYDuiQG
dtLzKQP9HCWmP12lK5bbZUUPkFlFwnE5SIrNkkIzqR9HdAd7v53zQ9clGD1Kh/qkG3fLVH4mSF+3
0I5umAKg/pTiEanCi03XtqfQYK6fDltnzbfykrMh13rUCzjSictGiuhTwhB6OSmPLiGLI+ITmZvS
4m0ndlWZi5OFw/GxJiOFgfnveXWT6/HG0GkE+YNb2nhwQMesovGnviZgZyCLEjlQ8TUn56nKLu4x
GywKMfSwfZrfem7/m8mC3LrWPNBRdqR82Bc0gxkzeKquBVPqfghIi+8oakNe0sbvSbdjfFVWkCwm
9iBl1Z+LYcGpZItfHuIGwhX5N128zxle6p3rI2u2nBc/yb5CfzxUBf6ZBh5PgG0spLVbQiYXJj1O
CSxpq+KAKGpCX6loGOqTN2zHm7CUvzMqs0ilHZnOG0+JR3jbaJxSBLLS1PbOPYd5T7y9srZNR1lj
ecVuHAIGA4SMNJUJstRo6A/NB2nP40kvnokgKl92wZj71DDNqUMlHHnKZCLpPyACejQUSOt4QicC
FVAfW67IeRojlSEGm1gu7oaJVnyejokgxHCAnAaumzjRox0a5iUn4LXV83UwA74580W6AB4wBDak
tSBPg4+3zXEiYu95Ssjzaw2Qrp2B0CPALr+32V4s7An3nKUgW8hWbPJdgmlpYw9cukU+HqFePjgZ
bY1tNzMSmkfGtuwWCjLWNFfTGPgcU4orPw4VQPrega+fD89KhQ6eEfTITNkxCfB6W12SRTznD/Oy
uDtVeA9k9fxWvX0ng4R6dPI+cqX3BI2PR8eZYMgBrp9i4mrm0t2ZrLas1nuMRUb8OMMpHVyWEGG0
VjNtXT+QvtDYx0C3j3kyLGykKK6l0d125oilBxZhRprTLlCl3NtI/rfU9CgMIS1O9G3cGUiiSKFm
PxBiFzSYafpkBkp/rC4pJAvFGaFdhiJMs9iR6YzohLZ9Ib98F+a/3ALD2zg5DfDtEYy3URIgOVfD
BuIZucornYA1J1sgIqxRP6anI/uFH2OYz09uDuE7QEabl3qvmpqwQ2VfPJBqe6VmYLXhHRc5Ol/F
2ewhr90OJRvSChCF1YGo77lxMHGRRzn69pXHg9f44bGxKCsFp2CMt4sMMU5/qKOnJYC9D5dqO2gy
BRzBFVxVwb62vRNe53szDX5ThcyI26EME00zsxvsrJ0R2MNuKCh+LSKies0H3hgkVLkB0QXE1vOS
8meHVmaX0Sk4bTnt/eqYsdI6FJN5N1ivMBqTbcY6HEqDtVvifEDpP+5EKxi4cCH4Xv3e61+lRS6o
NAhSLIb7Zqj+aK3MN0x57lbHyesiCWOg14WW7pCWUan2TC7Nkx2qh7x+R1P6XFcy3JfQwIdgNM8Q
qLY+wUHoRpJnibfHHdrflML4knyU+kLeZw4LMCPjJzL3YcpPCBu1uQOQLSQ+RgCK9uf03Z+WcxFC
ojAnJgG9S7bi5JNYZS5I66n3T1XDGMQIVxl5S+oT/cu2zoIX5ZyceBixh2BJwq84FkSyiraMtDU9
IXXY1WH30DG1zBB7U+KhBwUuvbEW+eAp1g02Oz9MS0wmKxcV5KKJEC6eU+0TC04JPftQQVPLZvIa
cDFbxr1o6IqVSZzIcutq2GoBdoqbNfF0YxLowOgEbL1k3Fnl94mikVBW5ODifGWWdOl444RFEUzX
iyOUYvZMBkA4O7c/TWu+zuSSek73No6gI20fGIpHIrfdeAkDvGTcEgsief287kIP7cakWnxbKzo7
5ok3Deoa37sNbyjNSKEq6xfSzbHJVs9uOsRRm7VPU8KCiD0YAdTeuK+gfJfdhG897yF913vuOW4U
OQ1b6KKX3sHeaPIEsayh2BMVQyGaxT/qqobDbTCzqTE6qXGWH0b6EZaQnKB7vpcFQKiKPMttM9SA
khIySdeX0bgr2NwuESIZ6XvQLF+SECdXVzRgAYdWY71Cs552QYaDaX4HE8ROZVK/TCO5sevOPCwU
IRtZjQdqa6KGbVSArEZ2ACmTtbPOJspim/xNoAHpwTFshAUBalEzWQjijZ+awPrDsLM5h/OdZTFv
rhtxjZ0F3xpxChZI353oxs0kRqg/RAgZJXnNeP5LTK/RuDAhHJ2fdl1u4gwzgse2Z9sE0zErQ8UK
NSFnIAeyyc/a5Xb44XXBT9fxd13XvwkGJGaPS6B1x0jmMVpKS7+GBNHNjUlnisRsU9DOJ4wgEVyy
SFRvouIUK8crIYfsMe3e3mZwMJilL+NRd4zdjIFrdlhsDExsmSPPXvNpJOkzVmzezRiQEvBv16IG
J2fOd9LlIU99awBcOhKnynCqf2zt8NyP0K+6VDADc+WjAG5whGYtDl5QvGeg5Dcq6Ytj2D/201Rg
98ngBOfGU+tD5Z1JMHYtMsvZl4DwT7h9Ku3uW3TiZB3rOxSU/T4232G3YVo2ipG5Ful0SjkfBLoE
p2oA2Cucjv4yRwmRQs/0CeDxWso70mW2aeqcl46CbrBnnClGnrJ+ZvuPL9YoLsztxn2MpW3yOdmb
KtvjYEXExIwZQkWw8zvwQrbE8Rtb3UEUxEknMQrZys/OzGz7Q2ONTiR6jdEyFRkTOvN3ytAEBxRi
bgUEFDFB+6HjWzXnH80UXDqze4RCzGO6RXgyEaMyqpRkYzh0g0uoHCjrrUv3xbysnfZOtnSbHIA4
X5B18PXwuZj8QUntMCSkvYK0NveJqAvAMpCdmY9aJIvuU5fkH0M/eJAIzos3sh2vsg+uAmfrgpcC
5D/vHEAA0TIEb4iXGaIIuysfEia9tGzOTUKmo1APdZG+eelX2eP1SjPWoEb1nAfyPSX5KmkOmJ92
nliPVrsgnMU0eIRmaxu7mC8Vi/VtvwTTjZnehhpeezHLA714dwkDTV2XfI5sQDaZmEHRevPjChfV
sfugM96F3rMDuYowfc0fx6HRj6l+IeIJpxqxeVHJ43fjNrbaSW60rYf2IJRTvbV8/drDrse4XFEk
FPFhgl23usdJbUbjjWTdZF7LBSmd9HOpf3UlZ8XUc9VnAZVxGMtNhcmzM/hja751YhABjgz/plX1
c1v3IQmAvF2VLYde2PERrvyJoKSPmskDwdp5ENFDWEejQvY0QTivU4nlbIrJBRTt7ZKxoDVp4UKd
EfCh6CYCbPdd3YlTZpBMPqtoDtenX2u+Jdpi6E56b5aX+T63IYMHI+YskiXv0Qr+jnP05WjFbrD6
krgzWb8INmcZUuF5jFMjZ4PIYGmZk0vt6HsjkA9FP3Jz4wF1aTQOXYYrGbBaLktufCf5WbgJd0rq
vy6UvM6oBzz9NQS0hkTCpiRqycrMn9IcIqvKibCoYQcXeD1GBBqN2edYjfKDD6P61PlMHPw6ONTY
pDfK7vqoQ5EhMyoOcxpuKkZ6MmFn4zBgHPpf5qDjXaNX/sIiSK1gdUbryOe5NKjcYT+job7QohDp
aN13ntKIrgysAaZ5dr8VThLyfzUHaBACHsNu+6OCXhhgMNhlrj4OvVxQlcibwclZGGgGtImYWDlw
NRUJ25M0ZARYe1fD68dLUfzAfUBFPLTLts19M6JrgHcCPl/kN6XBgMieRoKKcFWdEI3S+6h9rYff
zkhUejfADfAc+5D41sDlOLDxyrp7Q3CdUz3MA67Upi6vZa3CS5dBqC2miFCYgCYg7S4OOjSt89Nc
OP0xRLTItz0+hd6IXXGqzBu53ArshPCa6nsPwRlOAIzfLJQOnRP+gR2xHzPrN7fhZiGPAe1GYVwa
Uoa4cKNRoK5ECvCRkHCzJc4Nh3XyWtNleCmUe3Ox+ezpDtwh/woS/DHonPmQfJJ4VqbxxPVL5hSh
rgvpxDJvoymbqTe7r5LrPhLLgJaKUBcME0+oFEpiP2vGby2zi7Aikdf6AS3ZingihfRZIDTp4384
AO147DpMAsd9G7Bz7iz3w5zDaRukg7kXC7k8/RLGDw66j4m4kjpW8B4xsRMnFr5kHgImW+Q7AgnY
P+JMjZOamSc3HdfeS9jP9a6oW2MLc50K2fNZaoW0byCyqNnM6sPq0h9mUf1a4qk7duohqOtbNVU9
KMeS+r5zTkTXPKvKl7j/IH4CGnBPRcFcUluwQe/I1/AQ/zJt9S1UtnE6owtWPbQ4q4KdMfLvkPGD
6Z5U3skIEX70EhY3pil/CMOd/8NwWHQi6J+xPk7PlO9XFgrO5oMilsxPevOQmI+tgW9+1iDL2yEK
U9qagIEnF5y3KQwO3jor6KMTQgH53vadkd/FA8m51GTJdlYGBvEAHdSgYj4f6sTFH62oOE1l9sLz
/th3tnPNTXZ6kmMBaAOPgro7Gj2kJh2M56YR5d7p7GYFNfyYp2beVGhitq34GvMCBEuV6m3RnVh1
f8azLs5Axj4cmN47lw1jVhdHajGm4Uv92pCyuaEr2Kcz0A/T0+8TQw400dVX0tOjFlmNfXH67PEu
8aCiwDAZS+0rJJwJOLYghlEykn8xoW3ZdHbyeTRd8eH4GmKRn98xhmadPfYDA2F1YFWTbFyRf8ms
7iOuZgigGLRXrQkReUt9gOFC8pukAgqrkIIyZ+vgIr/joY0Uolojx1EZqaYYeXtsQNO6/KTVPLl5
Gh9VmQHAI7EpB1POswN1A9sCpj0YdpPugcgvk00MyjABJ3tryvgpLLI9m+5lx4I1wWKD6IL8Eyq5
4BoWeyfIncMyW2eq9484l/lucnmmcIwMZxrFZI8kyBz/lEJmW4icD17ISBip7gcrz50/JvmTAyPB
LNQjrDoWPn771i0ECDPROwnV8OwnElJMIAzHDNvRBCyzmiPLBw7AsosYqiC71sFEAnodXq2EKJZ+
LWpEAE0gDnvcOIGCOdRWv7Nx/gxDeWINgDTbb/+EkvgQmUakmPh8HGYMAqd492MD6QKaebZenOe/
GbU+wer7RBNyBejTRSih0eXNy2um4zlqrOwjNa2zV1XonCrUbL5h71PYiAfwj0iORPriN+2ndhrI
Rov6Ocns1RRZSXpNCjbEMfAHRW09fdjechFN9Uai8I0m+xc/MYMax/3F3hC9ehMp32Kba9Jtll5K
508WKswb9zU4dh2ZUCSJ3Zo1Aiy7ei1nC4IkjSiXlUUEim1t2FwcVNH3kV8xUpQcBSCXcbt11jFA
n7aDoBdNJHjtpOt+gVi+YYSpj1UNb89xs2EveOZ2c/yzhX0RLSp8b2riCdqwKl/xFsWdzrH92j7B
svlbOFIM0OjBWY2D7cSce4shi4VpjqTP4PcG5zPsMoRlsv1hZT/1GniUFkzhYAw5ZYW5KeUvjpm/
WUJt3Ho5k6axe+kxdmwmWdUHAG0Rrg3u1QCyR2UHL33ic70Wy6NgdcdZysIDRI7qrNdeHZ2atKA0
ofCwaWs99TZlZMAO4JpI5gAd/ZXkXnryCSPliKANgqBLnAC9R8PmI3PpQJ0pr/ZtH0FKKw5EG8lj
aveRBzFhaG2SXnCKbgtrA4sQXjf8faiM9sn9BLprokriLJ109jn7jHRbQ7NZtTN0OchqYpc2ssEI
n5chEUHjKphOI8ZqLoYXYqr4ReRD9i5XKD80KROlkZ9Hp7kb2BsGIXnilQlYrUyzS24pguPItZ5Y
kTXmRGprBeasASucLdm8N1F/gpfJD0vDtNec8pLAacbKI2AgjiZyx8O4vFuAzG4ITCdiWNKJ+OM2
t8018xFP21KjRahTxEjE5xjpeLHKgKE4EXpFxm4UWdfC84myD4kxw436bCfllw2NZpN3yzoDi09k
ueu9v5ifuiI+YAREkiTJh+mQvhfwaqE9keJbupoeY5lpgU2yRAWNxkpYxk7o1EyxQ5/zPmYYKNrs
UZnpcaRiQEtLrqkcvM/ZGV7R9V2c6dlRdn4TuBPaSIHY3SP4ZIdkoB4qlBvK2yMXPcP4SkGc5CTg
BYybpEhXxUb1ZqKm37HqI6wkds6c0eivHEPd8G3yLlVZ79FUIRNjMBgTub2XhigOCC85nETyRLCc
JJ01RLZCAo5qUSq3ZnMQZUcNNjGlQeMVX1iW/1mA6X0bR8JW32ksRHelaPqtgexsz7oebC0hQewS
+vyiQHLYaWSYrv3QX5NqsG797M83u3by+5072s+GdNxLrof1CBwQBGR2hpjwBPbI3eD4rK7KaZ5b
KKNgCOw26hNJc1307vOgbNimZ77mN3fhwZRAmehtjLxBSvs5pPL6/We/X2nMQvNiw6tlocUejSTT
FsES6WuFPLEVAbnEM2CHZG5rDRotRYpioJ+udocivNV6Oo1h8phy7d0EeoiqzjdORr+wCsSjJIB3
btBsmxfI6WU99I8m0XnfdiwfacOWFE/y6hMgKH3anZQ1/4IEEZ6xVh4M4dd7VSOMMmqB3Xf1a2lS
z/ahnbx56+w7GzQp6hCc91XBVAtNMkX57Hc3VdLuyM1EaOMh4kLqIJNn/paIUgSP1Dj58qTIengv
MKncjmleswUhpbbvs3yVhPG2E8atGrDS0ucPWGgfq4EQa2adLCqZPSLdo5TpKmLs0LbVW3AWWznr
YCeRfO5yhqS7Ih3urd56CT3x4ufkShr64mjtXec4JWNlytW+A3e9tUVXHzR56Dv296QYje8WNw4w
JeUeuin/AiZEZqGTPgEr+mHQf11wRpzMKn8qJM6OCnbSQ1YB5Gr78r5RfRY1ft+ci7hCSJCZtxio
wrMUjYgSMzmFTlee2joOWX6Kk9s24jbWmG6Nwaa8w7JMT7InLrpifoTvrRYoNPjj17oMdmHfFZtQ
Lcm7ibrIcvJd3nMGEW97I2vetkeQ5YlMwAP4xupQD4STEjxCXijiukttm6hziR6o1/AhC5GGZG34
nXWonJrweBLEkbJPO2BNdcSHF0LDUJ8kkaopZOinTL4PCp5ekLOiCE27jB3xqXHg3Fp9f3Qz0zsb
brbqFcv+YJLYVVqhTwFUmjz5oQ5XiEsgAsT5wYDCg4iYcTANZQKOhJZP9s7vpR3Jd6sneYLHTeK4
y0qN2PJTqwfEKIbj7edQNx+4rZddVrLjbDk+u3GQCNYRAXP70vq5JMB51b5fP9Bh/T345c6hzsYf
354ugG/yZOTJuVt4wuQiTh4HIPVI7LA/Ozk2B9AKJBoOzSk37zkvEcW4nL7SgqsiLPfr+wdrxfBE
elJH0mr0vsfCRhRdOEdZzUOyn8qvwqOUnHMekRVEVCqVCVbbzB2RibjaOY4+knujNxAOJStV4Gr0
44OxeDcEAENqZvtoMTU6obj0N41HRq3bWGdJXstVrPZIUGFo5GbS62uX1JZEx3tmHVC1qZvb7BPr
YvHo2nJnaNrNJO7LfUdk0D3h7jc8ytH8CvUYSrb93xZGYMjrIDI5KsV5HPTVQa/3etz1XN93kpE+
CHlJuKlN6rjRNjcmz+Gt67TjpQpFyxAuxF2YuEcLfXJesS8zhpxfzvQafjEdFi9jg1kWj54hqq1L
QOcqFprh143WrWA+KhN7uPUG1vdZIW4Z9e6t0vNJqiOsaZ3izYQXHHTu8pra/NdS+NauWq+uJezE
Jh1jj7CXajj5ZYgNf7qvAJvdJlbCkKxEEt4QlfV9MbZaIIxO7f0vg4vuMgwymuVC56zDR3dioONn
rzL3uECMNN0YsuUZWw5rdoV9I1TPrhhpjDEhQZySyT2XU3vJctaPiNK6rQi5QsiMmI4qT03aIn2H
3Rz4TVCJQ9DOz87c/ZRFTQcYfxRspf8yxP2/tmL/f0dbEZhO//eG7SeV/Y+bz7r4d8c2f+X3N0w5
sP4V/OXHxgz9l1XbD//lYWqEtRK4f7m4/6dVO/xX4ODCNk3X9/wAjdn/smq7/wK37DJacxjHhJYf
/l9Zte3Vuvg3j6XArgtu0DRtUzi2gN7C7//Nk8zR6KLiN/Q+lOalwzN3JE9bnDoXrevAcIdxQrG2
LOlzEDNb5km5Q54gtnUxEuRmhIeiLcJId8UfLE0UAc1dK9OP9f8PUtlbldrq3NGo2kZz/7eP9/6v
1/h3T7D4hyd4femWY/tMlFePri3+wYopPCpfBnh6DxfF3s6JdSrG4Q6fR71xVl9zXSXcsy6L/aUT
OAkYq6GQf21ctWabNAyU7PJZMZGL7JDewWMPcTQbHlrNwK/F8e8mJRc2M7I6mhY8WOv7t4eWzWnR
b1jHksgNQYt1tQuMhsaQJf60uldsxLaFbA5ELvORPsULGpzK7W3SZRvEjYb+UVXJk92DOB3Wifr6
ea84wrqa7q3Oo3XIWZz8nz8s+x+U478+LDy/Ju7WEF3lanH92/fcdfUS5vZA3OyAZmgs/Cfwjvlp
Uv3z5Jkamf10MeAG/FVYNmF2O7HV2cXrSwGQhjjk+yNN/ZfEm/+EeoBluz753Jk/YPXGHxl8YJYW
R6Q9X8xpve1ITNeOSYm7+Q9v5R/e6e+3EvJS+I/139joi5xNjdE70z7Pcfkv/tlXbv84mlVIoJjB
F2Uz5a8GmcCdzY8UbH5UN9X4oGDnrqZqcHV7z6gLsDyZt1OtIehHCCNdGsYo5NFU5EzAVbGPSEIR
0JQHM6W7tggjPegu3I++P17YTKb/4X1Z/81X5KC2xerOpJWZ7T+pCUUXeL3C/uo1JNTTPzDYg8jI
VZdSh1gYaVnz2TdWSwKYAcgRMnGDEcozj0qYM/tJvo5+zMcI8vJ/QBcgNVz/9X87KJjvAnsXHFkc
WAD///0Cskg86zwey1CiZ+/gVsMZJdB8yuoA/zDBeVNSvmp/OQasRHd5l/9IC7h51F7tKXFK6ycd
aHFss2yNLCETjrjBSCk0nTR611qEZ8qG7q7L3YueZXDnDey9rcx9VV2PDakZlp1ZpI9VPnJfTSSn
xfdNkoy3Q+PcuGLqHkrAvq6d3Dmu4e+occgy8cHTIuwKDynJYGfYMk01/aw9ttiVyimJZWwfyddS
zE5nANlTJjd+kGW3Dr0NjvLqd+Ui67OIMIUiOAKtbENWSix3fHxwEhmmVf0ciS8gSSq0zov1B4AN
bAR/vvSJInfRBaxHQSIwYJO4kjqCjlAo50DV4WwF8ZJ5T5ZkhSeAsTqNllc289FbtRKtsfib2k5+
JgMPccW/K8lzY7pqnGrYm7sefcd20fV+advmfrCGT0YN911pZKBHq98AnYzIz4LqMCJ/SMtV0lNX
11pn1daDYYVLi6I6SVum8vF7Mlj2MTGqp7Rd5qMWNI4DjIWwtw88gMxtEzoXSM7hnROOf30BaICf
bLNr9lP36BqKpwJmiingteYuRF0WacbGGDkauZTSMz/E2NhFc/ruemjEgx1j05vM6x9lIEXUz4aI
igWqt46jdAji49ITqdgq5GsFkUaYQA3zGDJ/PCCeUZvYwThsNdMj8y4is4W4yXHcnvEUI6jSiVob
q8lV4y0sHQiz6/WTtLdT8o5XJHuwaBGpwOKLPn3fWpx5WO/6ptpVSMk1UVHn2Z3CvQ7Z6MXieckq
qvRxZNXf8pNtfT9lQ4hebDW+NBwQ/aSrKHWGjzKrPr3alVuIO4hU1/dptNfvP712Z4MncgyPCTBi
ssD8ZtJbjFnxQ9GoCFKbD5Mf4/j3a/Kzgc9vSHig9M2xaxRvQ3nGjrjv5WJg6yyhekGsJI1I+T7R
U9WCUYg0IDZqkYEM+WfnWEe3bCUCdKXOPnPf1zzFpznberwY4RdBnNO5aOmrnArdkLVM042n8YCF
JH1FJpHvT51r/hFF5Bs0B/OAeSSuKHFFPyDzB/OOBQ0osgevuEIwWU4xy57M6HYEQOtr1aDVmMtR
gU6mTzc94zo0HZZ+hU8za/ouAg8tD9NY5FExossvhACjjT3+pg0MCCYVu/RZejd8sfoeHNmPprKW
i8WMDGnL/CkqwYJOFs9zkhEbmwiyIfnMlqQY8On1uIAEWSxWW7ENwFWW1wTndA7Skzxlslq745vO
jYlUZGRQegjgk+lfop93feDYJxCIjBLy+ev7euXHPYdi6Hff3wwaQM6ftXtHIcEMwByBbPbhNpZc
GwxkOCO4KyzJ2iDQzWHYjymQBAmEgAH5eiEuLOlN1T1nOS86AWGakxPD/8o7WNyAbxVzDbxhnPvm
nNzjRlhQs/BAj09jXz2gWiBYSDXP5uhYl17T7ptquJHETC6Nesat2UTTWJMoRjDn/vsVL8kAwFpC
AwVccB6mrj9PqSRLLGzvsrC5s1IEdh4+faQ6+sX03PTq+fclVxIM3PCLV+ZtPZcgbz1MwTbTtTj5
9tQiAaueGgqeg6XQ67pmPl5YrWwrvuZr6g0HvMFNxH+hGkalOjMcE8HUH8aKFg+q6AsJ5lRpk/0D
RvOhgFFwsVzbOaH8+IH7NuXZPFFtTaS9TeuDPZ/maKpa4/z9uZctialZCDy5QSSam3o+fyNC0A83
h8TI3O2QeNfvr6AhhPlgVvFtP7Tk7YUZi0mryw+sV3zWZYgl4lvMk5A88vCtiKV1ZJO6chCQPFYs
AiLtIpfzhneGOd+c8AejYXFvTyGYatN5+P6Qg9T5itsu5duiFiyRpSPJSv0bnqKoLWgLmH0nlKD+
eOrL1r+3O+sxr3qHr4g5CSKBbUKpT0ik7G+lBEIKrW8lSojmOueklmUGYcANkB1EGX4NYV/ZRyGx
kBtZQirkmsg+JIe4W+rjIklQs5CVo+/Ut4muf/ZlsGpRqvozzn65loXSu7bQ4C15v/UVROquKM1D
PCzFI5u+O9Tx2TumjNPgYbzKu8Q4gFBdbu2KGXEeW3tkGzPmh5HKtkWWZfonCybMI9PsERLpwvpl
nUchinose785u+34WBjpkfmKuMPrjXTfrtqoDLuUFZ2rETK1vwKHy9hfnBkgFPBcVOnfNxm7PCY5
SKtea3u6+nkBVKJQz2WPyZwYSnM3ICfZAUQMNgv72xtnHt9SN/M+iiy9Qv9lG9eqX7JiQYcdPjJs
T791MKXJep+eJ6Yn6NjaTwjL2Svfo7NvZPacBHUWufE83XXKwGKgluAWhIW5JcXWno38C6R/i3yf
3dS0dOR3NJw+bptHg+Lz8lG+HpxefGSaHWNeVde8xbs4jIQrFgg1bBXXUZCEn/ZSuBfVZhgWTC98
XfCZa+59MHPFq+dCYlhkdW1wKF7smsG6DXUPwEYfpXVdEGedMa3jgKNVETeib8KoUwMREzVXWQUA
kejQCgWOGz8kI8K+qlOkJhZwMhi+WNzuSl5Snr89gA888W40AM647dt2BO3Uc39622lk22QsHwk7
4UuMYoTTlTfJ8o9W0dbTFgKeOggx3g/lcM4ctKlFdfN9r2p7+OzzAuoGRurj2OcccMaOgcRy0hmw
imxBQ2a47C4SVT/YwYzpG3EuF33wwIPrIIuW35qaGM64f2FSSzsKQ3LOR06qlKOcpzCgm8y4x+bL
ch6JOmdXcyhtIuGLtHn9HhqG7nBVCRElPb2IMAjoNgP/Rwt+koyX9JYQuXqXEEnQi8k5GZKli5ET
17cWW4hrHqWS9akdBNsU3aJKH+eTSHlO9f4DCWDVyeXTpKdca/JC7l3wotilu59GKG8aTO4Y7OqN
5yi0CYw4vYsv/eUB/iLMBaNVKE2wvII3O0yc7Q/ku4EEacs/kgxP8P3pJWncAwG09ZNM3btgKGv4
XGO9+z7f3NlE8zo3/hVP8IdXg0InUyI9hL1VPwStuqvXH57Pjcc3arW3hse/yuQb6oMMXtwcambh
BvG2jmuBK3se74ZuieK+QYVOLRgRzXjnjayrJaa7bTv5uDR6G4Rwh4ouYD6/l2klNo7FIpR6t7aU
e2FAefZwsR/LkSEa8ID+scxdtQP1qRo4Ho7f3idOu6aJoDMjskF14z28T4TPfvw6IJ69K3pxnnvv
NjGZGAAAJ2nAZ5fKMoo98tz9ovwg4WHhbFms9m2ZpfVcyP43e6ZH5WpxBhSL/x6Rf9SEJiev9QFB
02E1GFCe2CZQi8aI92bgnsLOAqzojVw2dmGRiDAYDzID/yOSVza/HCFieDcFqq6G7EvwDcaNU7jI
j10jwdZFIGMnmzpinY0ZRUqwPDM9xPpkia1xhvER60OqhbmVbZLtNfkOyPHLFxhBRhLv09ZMrtpm
t42RwTuKxcCg3rkeKkP+chkTucL8eMyxuLMQShrz2jVQ82vhbnKsW0Ba4ILWKQvq0Tq1pSIYfX2f
jCP2BDlgXyTOw6Wb/b4Jksxj1howvR7XC5sVLjSkLIOrpIbkziOkWcSFekKSdawXMDxJg8HLdAoW
nbVT7a3eXoOMjYe669uLCH7KsTqOUnZPTh9f58Ks7vv/Yu+8tuNGsjb7ROgFb27TMekAUpSjbrCq
VBK893j62WDPP01FE4mZvJ6bqlVZUgCIiHMQiPjO/tTHlAOvXbV8++jY0MvOEMOfTTGdMLU7c0J2
ZVEAH6lp5I5DcGjswbqlcAOf09KlmlPH68S22Y/93NZNdmMvL+U+Mb4A6rfP6BLSO7U4RaaWsnVu
lrehkn2imuyb3DRfxrGKXR/TjzKNfrFeMI5q1n+OUl9+hrn5vZ5DpLNJ+qhUeOL4kj5TuU8TBnrk
nVNE830ASZ8CR0M7W8BLkRL4P4EQWdTTNV6t2dbD4PwGR6Ds62JMT0Wn2bcpnqezLnd3WQsrnorQ
m3askaMMcfTvXZ+3T8jCtqhli2XgRxSXJAVoEara7Edi66Yz7+CM5t8h32rIlzHvkWfEJ4pT/t1T
W+DLWDf7sW++UJr6HOipfqTqqzj1aBMfOlhV+0j+WSv6+NpjCbSrc2Vc5CQTxrKGdCSVjHsOpC2U
eCGbTTKLnqHA4d2sOezOsvLH2z5OFOvHWbebRwpbjk2IeVDfka/ClpWKomoPCm/Ih7dNkSbgkwe3
0DPUEPtBYRLzyqnI2hySznZ+zkf7tergVDSUSvrRRCVwpcvnRGuGfc1x8ImPUZxk2ZFJZtM8FW0+
3sStw0mb/snIcsvrzCNMx+Qg9TYeJhXV136FrixMoNl3OnEw6gEeST1VOJWiIZdNIiVnCeMz3Vrt
WZ2q+qzXSb4vffgmKHaeJjU+6vmsH+yECh07wqDafPuup2LNThHHcOZj3jV8VvKi1C2F4wf/OW3n
5KhAar3VR1b1w+CcdJU9isHgxFWxFwfuKnylsVPB9tJJHVlzGC1LKBxKniaJdaozsqQ3Q9TZOqc7
s9ycbalNISerChw2VrNFTP0YxoeU6PlV+eovfz5tlVtcVrtjMgdPbQbOJZF5Qxt2+8IRyZON1h01
Dt8bqj+UJ7kNPvmYCiBrpCx8NDt5Vxjxl7eFrpW8qiVGLP9ekBZpdRyCZ0j55fHt9LA1WT36M4fJ
nJOwPmM/B/U4GZ11vQNBJf49Sv7929cqhenfTLYnPfLIV+DZGTalrH1xMiarYAGDEYCPZQAmDAcp
lo0XOedws0mSGbjS9JdsOWjD5xwDN4TvlCo9lHKHcjdsT1nbF7fs/mQ7TYdBwPMr5xYmqBJwfo2s
7u+yd4DWyCmofbu/53EQDge1dd+H/S9AMG/rdyT5KeA8OELnIYw1pJDOz1GN85uqe5GmsDpIGSgo
hV3t3b/zqLm8+wG/5S9SU5v3TVV2LvYx8k3WNqcorb/NXTJ+snCa+JRkgIDKkE9GYM/3amuy9tew
PeTchQ+kNHQ6qtGpF0fwP7kmh0p8HSylPGMQP2mFkt0oyF92ag5qvKDU9RgNU/IYLP9osGJCpazL
R9C+8f3Q6LAB3/Sx8JNYWsXUpstjUO5ntZH2Sa3JD2EQKg8Wb/3E1OTHjG2AJxmUTAiQ7Yajywp6
R+W7tir7bhhTsDjwBYnua6E2yRN23baKk5RvUmpLeSjVGBXHfqZ2O+LOfN828xGKr30TKZAV3wao
11EDNL6R4p9lRUezMJ/6Zv41dKn/xNIC5poaoLjENJ5cgSmVZbQPw3DypTByEc7xxaPOsDmqLDq9
xW5u5vFRshowZ+zFj5Dq9nvsTm3PH3mZ+/Yv9hJ/ayp/sWG/fVeUYXWSdYeddFgRb4+mD09+YGS/
U007l4jHn+Q0YA/GiUxYVc+K3lMKPToNZmMo5PeZzO5ujmPNU8du7yKOTx9izLyDFvtinQQ2In9F
3UF9ZqlYFDTgh2jgEvZkFwC0+L48VDkoZjY0JJzpntmDD29YoLjJwN1NTSljmcsGayCpT5yljPu3
F34+Gd2ZKvs7dnAkUsGU3751po4y4iaY0l/FPNynnaVQzogKtVI+o2bhNN1A7kaJ9Jklp3+Kwfrt
pwSAqQGV8zU13WGU88ckrD8VPXKedLIX274J0YbRKhRGEE6jgjeZZlfjgyb1z2/HDZbf3YUR6/50
2d0sAaNUWT+cyRec/i7wAwRIv3HkgXgnlc9GaeQHbHXMc9AgYiqy0eQTv/0VU8V2in0UvXmjJXeT
nu7BeIdsTHG20bABcaA62dlLnIDzKC4pniODUe9ugLRRsVmeYhissZJP39iDNHq53S8rnJMxqi5Y
nPI+sHGVGpMuPDdVo99Ui56iKXEyLoO5R6bJKbVqvb59p/PR8qTW8T/ywIYxlD//iMOhv8fZi5rh
ZRM5jNhjq9FA7Drfqj12We6DGNofspjITXwLtzs7PMhgM9Cm9z58BChkiFEDlpDIxLDM/v8no/9X
HrM6hwXrJ6P7MMr/PBXlj//7VFTR9H9ZigMoDCqYYbwhXv/34aj2L/S2OnRKw1x2fpbTvf+xmOV/
mfxNWdNUWeOo4j8Ya+NfusLBEIRrQECcZ/4/OcwuJxr/OfH4tweFpQD4/fOko537bHEkDJ44kUCV
WuvSqRggt7zrgw+OL/88T/lP6wsk+t1BHHnTr0cKQJ58B70zOintYNUyS8wY/N7lS6w8gCZwc9Ei
jpnfg9tJ4ODsUcjBEPHxY7nc+p/HVf/nATThxBjvRoA5paN7JVZgkDOix0KLzxTo/OZ9fnvdNQRS
dph1TWnJo+EZRfvbN5svvmQe2179OqfTt8uXWOuk5fHejYMd1ya29Cq1MUjSi2h6GBLlcLnptR5a
hv5d03OtDQnuDLonyfJnw+cYTO7LlyDMvym+f3f5Gmu3v/z+7hoDhTpsJ0rQGTT2xil8tEd/R9mY
U208xMo81RbhwLsLcC5uQha0dE/mzEsDqs1HiXGee/XndQ+AUuJ9+5RllI1Pyb5XJPAVhoJlkIS1
20aUrXWPEMNyIkmwRuEmD01l7uPG/pqnaJgu3/oy0z9IEJoQwpakTjaoHtUzJvNnqKSQLaRbDdd5
C2Uuu/K3ZTvcXL7UynOoQii3Cgc8lp9TCB8O9T4Kq+/loKobeWJliFUhkotuxurJD2lcaqFAssgH
wD8Xd5wsbjnFr11CCGTZ7KiybGPVcwa8ToLoM4y9fVjbGyOx1j1CEJdTgZy3tLOnYF4qBrD1A7yS
b2W6tdaFODa01JRbTUqfJAqMMkis9cGoMgwsrxvb5bLvImxRtfX4hIZPQVctZZiFeUxLFNvXtS7E
r9T5uYHYOXgCWRtbx4HaDDYZB7TYh8sXWMlyqvrn7Vu8odNRaivPV+IbgviOvUe0EmMFhTDJrryI
EMddQWEBZ1KV13TFX2lHmXuinvSAj7vCSbbel8tk/CCeVSGeAzWYC87ibS/K5zsnqeFhadMpoDqR
MuMTmP77yz22Mp8UIZjztm6rorRLj3IL+QsbGZynJf6Xy42vRNob9P/dbOpmQBpSNpaebFIcD9Gr
fu0HKrsSPjO3Zqy2dhEhnCttYMXGLpLXyicdKiz2WK6Myy9naZAzu0dq/ii0fzUUQO9sDxTIGMbx
lwmWB3w21f8Ae7LOLZBBm5816UbR76iuQbv9uev4LOk1vsFOWf4FGBmfCeBuT4MZ/iXhPhyPn03r
06BurC+UZf58MORvWpx3veVUkVlSBVp4WM4uOvXvvfrGq78BTAmguDbuOCE9BEHDIUGRO8i9In0j
MNf6cPn93aW1YexnamosLygya29NDsqjiFpMA2D6RtSsTbTl9/eX8Ks+pDLO9mwIFHkw/GX79ufL
02ytaSGtaEPo12Wlm+zbOeGN0TjOTQeCcWNc1vpGyCnFpKmVpoyqV0EsMf30QSmmr4HqH6+7eSGb
5KblqLMcF55J1aEC36V1vlGkWF33slaEPGJD7qvqSrG8IcMrOuqeVMW/rmNEyw7QNlhHpZPlYSJn
H7MgHL+GsWQck2pO/rmqc2RhNWBKdulrdWN7AfVN6A2ieJz+kZVctx8uX2BlcGUhech8eCO283Ov
VecJ9riKqr/q81PVoeq57hLCeoASvb7EV0P16tA6xUF92yNsSXr1+XLzK688WQhdMD5pGEgVUiW1
/T7VlCXa0l0ylHembW48wUp8ycvv70I3RaiVT5SceJ0MDrxQkKPqMvU6lx9gbQiE6KVGTsfShdZ7
uT470KkpEnih+ua6F5wshK/fMTnbwLC8vGwQtOHrzN6yHin1y+XbX+t/IX61FgOlICktL24M/94o
I8ow9MHZG2YUPQ0AiTYCea2bxEDWlR4iQux4elN+i+GhyFFyb/Xp4+XH+HiMZUdYByh5YyRhWlNd
pinSjzxqKe3O2Gy7rnUhjhGtsN7WeL/YCdRrtfhRquHG+H7cLzLS8z8mJ6C+jIO9zPbgTwWUgE0z
K4C4/6YofXe87u6FCOb4vrPzWbO9GAWUQ8kXRExc6Tq/PV13geXZ3gWYIYMU4VTV4MMZzHCchtAX
e/N8XeNC9LIbCrFWj9nkHryck07Q/QDhr2tbiN1cw1DKtxrTK1Og3CGnD9y48/26xoXI1ZMy0aJW
VrxmAbON2nJ0U9TxlYMqxC245RD2cq94aVraj1D0T3kTRBtJeW1SCsGq9QqwSnQtHq7dww6Qbb8v
NQwaGhgw+6t6xxYCNg9H1QKOZnqIqgCnzoWEGqjJny63vvIAthCwMOn0pIaxDU6g/2RmKpU8KIWU
ut5INx9nTVQuf854iAXxkMZsV1RlyzGVjcQsfJAnG4iRHV83OW0hbPve0J0iqFgW5hyynXwkvD/9
okSsdl0fCVFLDQr8d/zQvCaou3ujGdSTb+b5U9RDRLnuEkLsysHkOODqMy+1tPtYQ5+dOjbGOd3v
y+2vZH1biF8gmLbioFL2gtyKT+i4wCb7yJsvt64usfTfXzSyLUSw78DgkWwr9arpttQMKrf7nQ03
DnHbsIsp1+PjyczGHf/CfbDobvtcdkf+g9K5Vup38FsOyLfOVgL2Mopus2Zrm2mZZx/dmRD9SkxR
S8BmgZdAwfOb5JgA/sNbrzT8fZ/OGzlmLYqENCCZpWH5LVdBQwFMD9r5joOFjXfqSuOWkAAU0AxZ
AGTGs9DBpBqyXIBMczZvROjK1LCEDEBNb9aAlJ2Xd9IX6AgYro9mfLg8M9YaF8I/setYriHYeaOO
LIht6enGWlBP17UuBH6D5Tbns7bPsW7pHyBy+WcrG52N9+nK1LGEsLc6U5mUKJq9zLKbPaUlQB57
54eDvx70f7zpEA5u1Rctnf3BNLWW/nu3MJBD6l4q1Dde3ZuwMh3kRAD/u5siVQekHJAdA+RRZ5jM
1sbTrY2MkBEGUG76aFlUu0zV8OAns/7FaYz813UjIyQExy6kFJJSwseKg7jebz/jlb1x52vxIIR0
F1C4mDdsMMgDxMUiMTA6s6vMDQb4PJdvX1nu86PxEAI67DskJcCxvRKCXjY0X5BO/yP5A5xftMnf
6u5XXcyYAVS3QNSPVXddt4mmk3MzKGYMr89DKmaUsC0QC4HFyMrwePnBlpzxwXOJFZeyMQ+dBhbJ
U7tBdUvNke87lV3ZAmzQQbLYMosnfPJyzuGTfKo3MtjKImDx/n0/u6kI90tdV2OvhYZ4KDE5RFv9
PQgx1WE79bpkYArJQFLsZNC1LvGmALmJgVfOvm8hol3uuJVwMZfJ+EeA6g28dMnywB1mr7NRcDBl
sHU2bAzMWvtCAqh9X018hEleBjEHPOpZc+oN69W1poVITyp8iuQRSVWA414X6r9G/Bqv6xUhzDMp
rALg3LOnpxUacVxTqK3Z2qt827r6aLIKgR7O0qgrGDsQDV9ZOQBNf5rJIqP/1CYUJwD7SLufm9uy
a90khDysMkUdNCoycGwCs92osLUrSleu6ilDeIlDQehL3oEQPuU53w0Rcv3MKoON2bkS1ob95+yM
5jkf2QiNPd6yxpOjJPNulmyqIeL+pFg1RgOpST1e5QOtNoaNJLnyfhQdpe1AbcqJg2xvKjlkViXE
6Ojq1NvSRE5PQcPljlvZLUeR8eezlRAVqoASZ6+zcVRTjW54XqrL/u56BYIMpctTOSDENW+WN0yt
FY9KJN1cvvbKlBDPKBW5o26pmSR3DKpH/HU5IjN/X9X0W8Xru3xizQjIJoBOXjSWWKspCPsqu+o2
hmYl4RpCNlHqOAmDWR7hMk3fg2BA1EaZRuU4R21sP19+giXzfRCdhpBWylCaIx+52pIR8a7SMGih
BBuFfMdH5OVLLNP3o0sI6SUsmayQYBWvhMZ8W/Yo2PEE7iCOZPOJYwwctVV/xI8LfMDlK649lJBy
HMmY9KqRZw+V+71qlt8VtfKc6cpU/GbS/m7UVR2MsFz2rVerU/vVp0a4toZmY0BWeksXUoyTmhD/
rar1ik5pjlopmQcnoBoOPT/lEkNfnUCLIFiMi+LL5d5aiQ9dSDs1JonZZFgNLnhFdI6CZnxQpCHc
+CZea11YNYRUeUmWXDVofQJc18bKNl+7ssSy9Kq7XzAX71/pgYoXRuG0kmuUgEXtWXqo0/jrVW3r
QtLCV93w27qoPZ01SboDMZW/eQZV2sbNr0zURQT3/uYdRysDpOq2q1b4TYPBNudoR0Xe4br7X8bk
3UTV4DzOIcfp3qhQtJpYvXyAxL0lD1h5c+hC6ogT0HZBptiuI32J5lvDWGC3L1L/aYB+dfkBVjLg
gk95/wBmoSsD7CnbneOug4j65JT4Mi8ExLy7vXyJtXgTcgXwAaefw5whkLMHK1WfwSu4DTUiu7Zw
bntgk1C1de/yxdaCQVid6LnPxqumSRi6wzVr0HjnW4qxlaZFxV6uAUsceH+7Ya/djdb0Ka2t41V3
Lcr18B2nrJRNb1yfR86TALoE8cYArwSAJkQv8FgLev8sueChj7IZnSgP+lUqxem6OxcCWI7NHr64
TKdIBp6doSXt2gzd++XWVwLgTeLwLrxQX0cm6BYJv+T5ccFNzbMMz63ApSt4BTe3kUFXgkATotjo
oMJZTSe5SqkOu6luKYGTbqjGpYYYjvzlZ1mbPkIw970TBcWkS24hDV8kUOBBEmy8jdeaFoJYxVMO
hzfGGHdVPoON2zjLXy/f9dr0EYIXN3jFzG3uupnQ63eflfZrI6cbXbI2vEKwYhDsGL29rBudFFuF
ZJdZi3cQRVy3ZXPt60t43fe2UU+zT2yprf7c1+bBttqthddK77wBfd7NT8PBkKDPeTUWOl6G8wBT
jZSjU259ufdXOkikzaQjVjRDw8AiMPw0d/MdhD14gVQhNcNN0IM/vHydlQmkCgFACU2AFxcsWFSx
e146h2X+X256rYuEaW/6dY0jg+O4Yz8BOjVi+dikymtlVNF1KUjUuCUZIKkuGphFxXg2DelgdsrG
BF3rF2H2N9T4RBIYERdPVNiX0j531I3dhrWhFea+Oksq/C7uekn5U/5Pyiqdl3uZ3c1GutH3K7cv
atmGZAjge/eSO8UFvI1latp4yVwe2LVtB1HMpieB0faD5fBmGZ/9EZ8hPBe19thl/dkwxufA6lxK
b5JdPWzsj630mbL8/i7cqgAdQZHFlQdx+HORw+bstC+6ReVtPekHJyyOlx9t5X0gCs9Coqu1jLn2
FAjf+1gLJ8pu4uYQZEH+2LYbqXVlXaQsEfPuaZq6bfD0y2ovxAMT39ZfDYW/eivfZWNzY7fRp2Fo
Nx5o7VJCfEOLZFGhm6U35JIb9Sq+g7gLgmUKGiwFTMx/9XrjXbTWd0K8G9ggzqClSy9J9KcgT5+d
zHbzABj+lA4b11ibB8L7rkh8f0zUqfQcIygOs519UcxpgM6IeWTA8qaTza3NtbUQEjJAKqvaMGdo
W1G8dc9tAl8BCXyBk8blqfZh+zJlMX9OgqqnaKKqnNqT6urnPHHSpsC9uDJehBwDxX5kP7kqPR0S
2fd6ohKs0EBiGPqd1DnzA0Yw5ITLD7Iyxf5L/MYh4ST3jIlWRNk5TYC0MkrdY6xlIx6aZnsyWip9
gbRfqbUQtXBZmUjBTJWL12T4Mx0jqca7KNUsp9x4pA/HRqFY6c+xieypx4FW4u1uBN8iI8VVA4La
Rvpca3yJn3fRH1lxBeGqyj3FKIy72DKUhzLv/afLoyEgBf+nAAhG5Z/NW1QvavPsE+3OtzF/dhL1
PLExZ8Goycy/OZqplBd0vIFkcOBc/WDNflDxOer0FwPrXL3/a1nvUY25Syh7Uo3bNJRwIQ53lizJ
ezM07zY/D9c6Yvn9XUeUZWKwBxAEXjQrDgnJHj7NSrx1aruSKmQhHalm4Eu+M/deGzA5ZN/D3+kG
Q5avk2Y9gmv/crm/V7KeKKoLKEDINDUGjqdGFA4rn6R5eOmd5L4xox+XL7HWT0ImGvI2lvMM/h4c
Jor1HZAxqZb/fV3jQqZoaxUrlzhrPDnofvqy+qSk6TX3jY5OWH93HRswCLcbT8/s6Nl2punIcFuH
yzf+4fjSupA/i6anIyS7Z/OrqXeanOklVpRzil1whj1XXLTQUXr92+WrfTgGXE3ICEWppFO9nE6U
NkSQTI+wise3cCMlLLH5X9u4tC6kBEWRMGObqslDL/y51pPnror3ndn9c/nmP5yjNC+kBCrsa2No
eRsXeXxjtdn9EvAjfAklHJyN4VDWemj5/V00G1UFTK2PQi/1PceBvxhKx9D/GWW3Ma66c6KAwzJ3
o/Q9wnXMx9hlMbYxNz+y155RCPc2U52+HxD2xTqkZqk9lpH5pIb2d7NJrvkmoxuFxccIRCWAV43L
tDqdhnr8FA/ZjQ6pvk2pD7Cv227iOkK8t9EMLq+kdiOMmGtTSyVH5GAifHkyrM01IeBHbYqbts5b
bzYhhmjls943h165agOfZY0Q9HkA/inXpMIL6zHdB1EJYi3DJeuqmxfFcppusMg05xwxXvXUmflX
ZwYPlQ7Pl5tfmUSiTg7oDAiXmFezPJiL8zE+cCPvzaaBnl5Ym7u7K6FiC/FoOKNh+pOUe5mvyedh
wDYkk4JgY09rrXUhEHPFHChl8mPPzHvW+CBp+izLby730FrjQpjFad+gxCtjL7FM7SaSbGOXhcaW
cGWtdSHCsoZiONzUYk/WC/tUO316o5b9l8u3vjLxbSGssqLAcqNoI950lYfRMtWyPUiJeSM7rN27
EFelYcBDVuUIAXAKSU1/naVqqzDg7cvwgxeEqHCjpiut596OvHYy9xmYmMg8Q+w7SHZ0MKBUz+UI
k1EDE/61zcydSe0AZN9R+c6+7/Fy973J3T66B+GFC4wL8aHVc5rd5Lu0uo3Hk+Y/YXfy9h+9m1e3
U3XSoqe2eJyCweV84Zyj3+5xOcToYj9nP/EB36vRI15ieyXpdp31ErQveRue1MraaVCiEkBE+ADV
7U0bA3L6Pgyvtf88Zq9R/mJbyYGmufKkfJ/5POdqkonlujKD8YKJxxeOg6h7Ajyqhjhj16e69j9p
CY5FWns3++nB0E4xZoRjdWrHBA+x0uMhJgcMkXrnS7/H3pvUh1bDUUIND72O6iusoaKcOiCrUvkY
JNajVI83CCG+ROPbTdcAYy/379texkf9KywxnCzKJFlnAoFgvoE+x55oc0iBLurztxZL16n4S4I7
yR0z+HPa7rQJu2/l59DOu8LvsPfb2hRciRRLWI5YTZRIWlREXlEBNmw6GSokwuF9R5X2xtMuD/XR
wy6XfrdaaLSSejpNDikFGu8DHxFGPM670NYe/NjCcGxLHLH2KEIy7MzWAhZRBV4yVRw7aSnm19Z4
W1tltvEka1cQMqLcKLoFiifwep25kPQRltFBSAg6Xy9PjJXEYglJEdUs/CSDR4jwfT0HURVjVl7q
h8utr92+kBWxA8BuBP2D2ztMp9lIkgNMyuCQJM3W+cfKW9USMqOV4d8hZQ3rGYxSugR2vSE9pAnI
UFM9Xn6KlUuIskApaOa0iAvHxSz9nKMaUqz+LsyyY9k3ny5fYqWjRGFgT7FxXzaR7U6aXx+18J6c
g7Wrr/bXTSRRA6hDeEqUqbBcE8Orrhme1WR6WVxwrrt/IajLrgkrfLEsN8mGAghkDwN6ybOFtbE2
+3AfCNeKpePehTRaF0fHSsZ3pX7CIyWbf8IUPfeKdTDt7g5T27+DNvI3LrYSFKYQ16WO0XbVJKar
g5D80UUNroK4wE7OxmB8vMfN0whhXZQyEPMw1qF0Oid0KH+BPb2XE/V3NuMzxNESUmf/EbbksUuc
35eHaG0Wi5EeNnCv21FzOf//EkXSrdVKe47JgIzrG4vDZRn+Qd4VjSZUjlFjczBVF3reHislULDz
rpyn2yrArlaaAU1Y9jd7wODmumcSgr9r5JgYSQZ3aJyfMtZItolv+2TXzxF41o2LrMSmqB2csXaW
C3tZc+CoXY/I3U0T8J20MdnWmhdWPnjE5nofKIML3NXxrCnO0wMOT065S4MWQuHlnlqbcqJccKps
mw1uvXV7Dce9ZD6Vkw/5FShf0d1n/nCfjOVLG1JVaQ0vl6+5EkaidJB6TTmdK611NYlFnabNv5xJ
vm42iwK+KvFbqg/U1k0jcGIx0oBYM54zPBtBnp6uu38hDVRxr/VAqFoXk94znsOfOr/byPcrKxRR
vWdIVVCO+di6U1Hsjdb5QXLDu0MFZKw/oe37fPkJ1uaWEPOhZutj7aStG+T5ycyc70A1ns2oOFxu
fiUpG8LrPWr6dvQtp3H7ZMAWLP1HNdOTk0znsEzPOBntIifb6LC1JxEi3VE0IOWB1bitpn/pivpW
TsO91Wcbu4krmUsU7yWkpDIr/MbNYKqe9CRZXmKTgw2qbx6HsPvFKwHfCNMy9rlSJBv5cuWhRMJP
lQa9I8tz6+ZzemfM4MACc6j2TZS+Xh6gtQsIuWWSJUDnqlK6nPjfSo7TUdemptQYplc+gfBZIQ3x
VPNdWrqlr+av6twNLljN6M4yonwj0leyiKhyhKVgIq62G3epCNpZBmbOSoJh3eUeWht44QFm5PND
HxmNW1t85Co1fiHzvjYN3EKL/MGZknTfd82xgrdw+YJrj7O8nt8tZBQb44vMSgpXCXEnH8sRo5w2
2aJ/rD3OMhHeta4bzUzajQu3ms4QeXdThzl6EvFRetaUR1srdvW0Ubi2MrcWSN/7S8V22NaGEhVu
BFW87P6yGJ0J8vl13SSskDonwzarpfUkx97Ol5KCURmDjcy+krhEeaJjqHrVxmPuhi1ezXqTdv+o
9jA9Zn0w/8RmgVIvTSq/N9U8bn32ro27kCs7pwu7flbzZRWhUlUUFG15DHJccDfWESsXEEVDGHLg
qqwPtWvlc2ztsJJQu0dzkEz7+3VDIqTg2W7kSau03G2b8J6gcHNbvkZeKTuiBpLj0AafBSN3of73
v0E/590O45z221V3Luog1REXKnwaMrcvk7nYa/WY/1aASG68m1Z6XtRCKnPnUwU5FK6R9sVXqfRN
tqUydUOVsDJXNSFhaFnVOKESZK4RqKdIl0/TWD0GlCfbtXoT+sbOttuNbL52KSF7zFVqlVSTdGSP
H9DCvsbOE9lq58/Pdmjv83jLmW4ldYjCyBmCh5QmXIe0NDaQmPGnzyf5utQh0gvHXO70Gpq1C+ik
2uXA+KHBbL0v1m5dFbKeaQWDmvusO6XE+glIeHyaaiy69eLz5bm6dgEhT9gBEBUV+rYbUXiMdSIW
x4r0aM7G7XXtC1FstnYQcbiYu00dOTtpaPpda8qQyHFz2dCHLDPzg89AUV7oZ72mNvVcu1j54job
d/ZObimPwkunxLbKrsurRJgyHhp/jsakUf2AS2rpGnXx2zCa1zGLt1SkKwPx5p757lVadOFkWzE2
LwYuRROWA0FVniM/3oi1laQhygvtDHp4PGc038efnb6+MYyrtFL0ijCFDMw1OBhPSNCxZO37sf8e
SPZh9Ae8jcrkfNU8EsF5Ydz2Va5GlTvVMoZuyaeBtFQr9lbF3toHq6gyxNVoDiUN+7a2CRqMLqAh
Ff7wdcBROQ8UsGbqjJNe9Qvfj8VvYes0ZGVcRPkh+jwMT1qpdCM9CHD0MB092Ke4IF3ZcaKmI7Mc
KR5gCbBVJrt5UbygEn8ppWEjvlfuXxYGX9P6bA6ntHZ1wzl2ZnKfFvk/Vw25LKQOS4JnazRFxU5F
aD80DYIyxbfDR03bNMRceQOJUsy5GSs/qrLKhcYfHGRp1PaJYxSHRCuj773Oh1gQO8NdPMjhFsVg
5VNcVGXWcW/LOioPXK5GxfkmhxB8KV1uKzjsaagOytcCN1spxSpcswppYwW6kl1ElWanWsWEt0Pp
+oZzG7cprprKuR6br5eHamUWvOko3iUvmH+9Fkpl5SqUppa3bR9NeUsJRR2V9nXrzbe4fXcJ1VRy
Y+FLukFhZi+yGg636txfxUKT+bz/M7PHdj74tT1XbhwHinOs7BF3165gObvx+bLyknpDD7y7fbnA
VL3BdtFVKZ9M8XFUGtmnQMYmSWbR63XDIARjJeGcZidq5cqRJH3rxkJ30ZZubbeuDLKojTQtBEma
Q57XJr/ACaE5mlJcbAzvygQVZZCDTc1v2+Eh1cfFnTyqn9Qc5zZL2thwWbt38bu7l6ZZbafKTafY
OVgyC34tbbaormutL4P+fnBNowurfKxcMzaanRoYt5ZUbHxMrHXM8vu7tqGRZT2OAhXfvaF68C0I
a/bC2Jl8Vb65atqIIEA1TXUZWGXlhjifTDcjvnTOnZXZ7da++dozCNFlItNKZM1KXHYE3NLM7lMb
45Va6v2r1uA4Nf/ZSeasFGynEb6TPD9GvfMgdc1VMWWL0rxkNMElY2HpSnw842/qKzvJiqeXa7re
FqV49dCNSLMDdjWwmt1lbRvu48LamDofT0tbVOL5XQglIGFTw8nxEMwmJ9xH0mbK/HhQbVGIh+dw
WyP0qV2OeabXNG94K1f1rP1shzn/fLl7lvH776U9Zgt/jmvulJrSlEtCS4MHFNn5Xm7tH1IFpV8b
7rsKB2C/eE7l695jtiNM1CZIRq2hFBBLj/qkmMGPIuz/vvwoa4MhfMkFRWj3DZx7d04a3LyKE3rF
q9bGtqixCwKgbtiulm5V4Y6o41axN+Ceuhkew1cGmLAWqywbsMRYlghhMEZNx5u6nje+TD5eg+Go
8ecYa2GWY6NHn48zu4eKMmBrm1npDdgfbFlVFYtZn+ewqq7e6K+P38V4u/95Rd0owjBJiYsAN5gd
56HPON4Yu6CID1V7VbGKbIvqPjwqo3GQWL06+LmBSgh2dhy9DLjUpGmv7BQlv7Wl4fvlybUSi6LW
j70+PQr9jF3e2vqHMol4BzhwPuAlutFlK7NXVPnhKetPMmUjbqiVwym0il9hzF715btfa1yIcurq
pEpNusJtFGT6ea9Wp6Ip88Pl1tf6RojpWc5SvIjZAdd8/ESl+Fzm8d9N2l+1l2j/FwyPdYuTjH3q
Zn3UPLByN/fWoLcbu3FrNy+s6HANHQcqVQvWLcahwWeqNIpnKd8SzK9FghDWc4inm24vzTfFqTPT
H3Eke6ltK/suTq7rIFHuVw1t5XdJidlSEx1yp33Ixmpj52dl4ogwO62QLWmISHxF2yRoCHHY8ovh
dHnerDUuLBmb/8XZlS3ZjSrBL1KENpB41dl6Ucvtbrttz4vC9ni0ghDa9fU3zzz1cJujCD3ZPuEA
UVAFFFmZakoZ92yRNI5Qp0CuKJwZUUqyr3XtyJiVjpQEUp/JHIp/cAi4E+0urjdwcF7X0rsTIyfl
WM9QbU0CBsFWO/WAUwzlVrbNsCJ17rrCmqC1O18fFgZotEEmDSlPGRee+nrbMFfzfrDlB5q7Lm01
eSUKvZKGKiR48oS54rygoLdunJcZSrO3uzENQ9uOAckNu5Bi14HY7W911bkDBj70/I14aWpe89su
V2D3gkZ6UkLBe5z/qsibyraSwgav1TFoeTGu1CKI9kMXvEH2/hEF+V/l5NzJvZuyjkGrCiwiR4zX
tFR/sWUNYfr+gfKpigpvvOd0uBCxRRthmHEdjJbKKROyKOoEGshHyw3ulNuVESvK36DAiL2h3LfN
6Ji0sHcrN4NWYALtR6Aboa4IIVVnSLdu36ZxaC7N5gBUhSqok7AJBXb74ZcVlp8ANv3DWi/pp3Ej
6hnWlo5Nw8sbmxjz60TU3cXy0/tpyGOWextxzzQMbTdW+SoW176+GNvy1GfNsyj7M4pQfnhMPrDM
3diWDYtYx6SpPmN9BlUdZPe68n5M8wFQIJXf+3b1msq9B1eq+XnZ2MPcTmmDW0qxxsUkFWogy/7P
7ShiyBqHOgStQTaaIzXcJBCxeiLu2B47TMRcl/eq5a+jt15m6B62jQfN7HEjdJkmSNu0ncVycJfI
ZFKL8A5CaG/AWt9BwuxFOstJsnxjbIZlpuPQBpQYZhbU7ZMpWL51pLzgivfaA/F623Sm5rVD+CAo
GVEVJhMG7u9p9X5Qn3/uHGvjVmFq/mq8d5tg0Y+l7ygE4KVOv4O48GuAY750vY1YYmpe8/WucoOA
LLVMoPL7Nq3uz8zjkMr1N459hrOHDjfzxtDrIQsvk0HmL6W1Po5duwXNNbWt+bcnq6nikstEpBn7
5c6e9XUiZfdn37Rq2zcZV150QYg0j7iCgMLGgUQ5KWeK+riq7Pjz7W4Mg9AJsdaynvwptesrA9Nf
mcV/CZ5uxD9T05p9Ft9tWTrMdTJR0Kl5flFdQh+I3H0frtmnCHonHbsgS6rGbe65w8gZSkdb13RD
aNCBJjSwRijDNDxRg3IuFdjeLy2fy0sV+NbRXgkQsRRi67eH8jFXox3q6pVWI6p8RFI4KURQPeO1
NY2LehEnL/PD4zAAaoJkd3AgYlJnwJv40aV8iPNm2aWBYIdEC+4hGTLfssUVb9bYkWAjgXLuPtom
tK6d4ZgsMlVQOGFpWW0k5xrFK95ZENSBuk689NaGHQ0LTqcJHCGO0tjQGkkmAOSjUs5WtFxLF27P
kmGf1aGGdSkgahRUIlkG+jVdgjMBGWnDxTFleMnc14cWy5tmhNpRAZdxQ/etmVQ04bAzc6D/V2jd
3+7DtLS1gB6UzjQ00GhOMqf9ngvnCfqBCUuLw0znl7yVG/uGYTJ0Kr/RTomz9AtP5qCqogq3nWjY
ngzDtuFrW/eQB1zaUohk7euHMYcasiTBQw1eodtGMny9DmxaloD2KcetMl3r8SLtxb74YTFsTIGp
dW2al1QKF/TuZeLbkEROU/4rI1vvyAbL6KCmda1dFOznVbJYawA1gSHK8v4nOKg+77OMtmFTH+Lq
NZTRkwB8NFHnNfWBp5vMUwYn0xnewOtmeXOONL5swfiFfNBPZcl70FzxSLjjrjcs3EX/e6TpAN9w
3TwTSTBWvX9E/r1YIXY38O/7TPR/W1M1QIPb4YAMFq9Z2h8l4KgbS8dkIC1SV8NKq8nteQKW11Mv
yueFrc8MDI2RvWxhtk19aPEa2ixi4YHLE7awc87YkZThBdq7T4Wz3t02kWmVav5Lg/J6wfN5UlP+
XOSNO126nK7LlwY0K+m3250Y3EyHafvj5Aw2UF9JMfQOiXIeOs3nKaD1VlLR1IE2ilqAZ89vaJXw
PoSqec8fxqUoNvaCazD4IH+j42jABwZ0zjzyRPZ46bYsbABNLeanrBdhNOJkcKgzqzmw2rc21pZh
ODqEpig8bGVNycHgRcmPKfeXh8xax/vbs2EYj84Kzdys4GNr8aTHq8fgpt9HWd+Pi3UcZJmUffko
oe28byQ6R21vr9QvfexxtU28K/10xFZGz7cHYjDT/wF2x55afdMBqx2O+cV2/fo41sTfmHZT61eP
eXffapVLIUsskc9k1XR0WFkex6XbopA1+J0OvIN6kNeTEtm6jtnPeVZ/ohAAitraO962jeGdUQff
CUTRhQY2zs0uwD8plqczfumW7tzKq76puMxVFtvgl7jdnWk4WjSEdZD64Mh9KE7e+JChAMsvIzA7
bhxiTO1rkRAS4MqijcCrctBUJ0g+qAcuhXdQ0M/8fXsIBrfQkVOAyStu97RO8rJ+UK74BgDTk22P
PxwP+ch8+srzLUkvU1fXeP9uaU3Al81CTDyxluZ7tvJ7yKJEpc9j6syvficOeGa73B6VYRXrMKl8
9kcVptx6yi02Q6hoEAqcECiT31hnpqFc+303lJojbQA1NZ5Ad/EEyORlau3ndFSnvLYePUJOuDBt
AI5MQ9F280UqRuwUE1Rl6XeWsZiJfuvBzrC+dDATBNVdZGzCOlm5+l2W1X2WqpcSQ9g3C9ryHUe8
zhLRonlRlFa0Zh2LAPxb9tVGhDqUjMIqeJVidWIH7rXoavLtCIZX7UYsNJhHB0pZdmmXE4V5VNv+
bkMUI4bXe0pVfr1tH1P719X1bhXNYigWr0IC2A/4mS00WkFFFQnl/7zdvuEgpTPGscVtm2ZF+9Qd
X6XwY1fOb23v3l91+vZtdbbm1K2zzkVeFFUiBoaHNbuujuG0s5Qy1HnjkFtsULdd4LgJ3cKDNcgB
IhxqCyxosr/mxSEYAhVXYflv8gnB52zTEQwWxc47qM72NjhlXjVZViVl2IBNXjhphMewreOS6eu1
zacdQ9dyesQgCCwfc6gdRLTEpWWmm3wYhtCjY4JJnrcTnTG3DEmjiIrme5eRjRuu6eu1s+s4NpOs
26VKZOXkqE+p+MGa1hmHDbfY2AQ+7sLT4TShN7ktrSSLR1BGH6fQdh/claLst3G2ItC/p8f/PyVD
eOm/Lkz4THnQzyzGXejgBciYrPPBnZ4q+5L5UIwJqhPLn+bgAsKWgr163q8rz0zqQXCSf/LbPFIr
O1D86bb2A+hbnDYFr2sLipXP1gSx1/DYiB+ds5V8MfC5eDpIp5PBkE8BYfHafAFVzQjsDD4T6mWn
oc2iZqrvHEKjLv+2LN1LoOhl7tOokllSZn50/T72cjs2fazVZXs6eAcP58WypBaLvbC6cvQgr4+8
3Od6Ajzf/1Y53dmj4FwB+IUHUWB1G/Hq30KJD2ZMx/MM+ayqBXJzcYWSj2DBEf3irO2xwvjq+RwA
H44yVwhMp5BYP7HMOzqqAlExPXfNU9HOyJESQPCqCP9ki3WqnBe7+r5hk48dztPhPzKbJ8e68k5O
9euyNAcIekaDLA7Nuh5r2kSgYi6rsxDOBbC5M4iDWtVHC9s4zZp6v/rRu+0I1XRi8CdYphUejwZA
hKM8KLfKq4xLT4+2FTDlbbmymHY/m+VnDoiQU/1Muwv1zj2RcStfwDgajeJPHwJBXyFt8TSUAmxn
Z+gHb4Qd73r2+Gj6teOU5bSZlwqfxcC6X6BeG+EDGAMZFLBWWPaNgyJkXKi5DeP3J74C5jWfFfl+
rYaF+Zc0ZuNfmHun+j4HBDv23yBuKtr+CCasS4XFe11EYgUJg39dItsL1zQ7WrjHSaGbLTBVxlbQ
3DEJ0TyU0m5VzZga105qXVjmdVVkNE4JFJuW8exmW+rMhigcahFyzpF6pySn8dzjDsaQTHaG7ol2
4+m20xg+XYclSSd35nUtaVx1b70vPlXNuBGiTC1rxzPeNakdlAWN62IYI+bSe9vfEvD9+ALhBVoW
nLPVdcJF0tjrL3MYRDQPDu3y1KZ/td54nPhWvYipH+14NqcOF7YD61/JIuyhHcB7EyR1XeOO56YR
WFceLHeQG8HVZDEtgtS8yiFxz2lMcd6HAwX9ye3rLb1aU+vX39/Fp4HXM3CeJIxLv5b1qahWMZyL
Sg1y51LSYkPqgrpZuV4Qlz3eDKwUOS4W+rvUvYCS1xx4kgLcsM5CY3D4/J5T7wk43G8eNjiZ7Xvy
9ALNjUXDWuq4jMSWX7bnwcfzHdKaW8kVgyfrcKUqL5vOyTISt6P/Wofi1e66Y2GRjduioXkdqjQz
p8kr6pK44DjqW/2dk/oPbF43NlfD6tHRSdawLgGxfHx9MxfHvEV9b1iFy76Vr2OSGCS7eNgV+PiR
/hlDlkV4qNg4x5q+XPNhKOk57QK57LjwwXwH4rjyrofKx8ai//iS6OkoJIjaqKYGbXFcWFnb3WfO
EmbHUjlg12ZEzMkk7WAfpbCnE2R5QejRidUknp0oU9GqorDZOQGa71KoyZES4rWxTekU2WOvonmp
j7f3GNPS1Fw3BWjDtljqxrVs4rUYPzk1v2Sk3ZXm83TwUVG4Ta+WwY+7gR4XNrxydOOk2a4Mkke1
HTgs8GIsJFgMAZEkEUDHT15f0n2m0dFFsHZhD8JzY1kMR7cbTunqn33FN5o3rH1dIrOHnm5HJAgw
AZU8rcq/z2eyK7uDku//bicd8N6iB9wuJpIq0EDx8MBXyU9r5dYbvmX6es1zW7cQde9bbsxbeb86
3cN2UDAsSR1Z1JRTaXOwMGKd9I9S1C/MXSN/yjdiztUIHxyT/0+KEps4EqeLE3fL8laR/FH4/ql2
2rspzE5W7W8cx00G0rzWJoWU0nGW2JeLf5gLOz9Uru2cb7utaRCa21qedC2f5naMOsfPQlZxupTI
CKdHcCbdi2bnCVfHl3Rt69U+WGThvuP6aK28PclBZUeJssqN6GaA6Hg6toTU85oP0l1jZ1kORe4c
wzy4l/NQR6qvDtQSz9KVLyrtL9RPX4kVPN82oWGCdNSJUkoUWdiuce6UxZewpFBNSnntb1GBmdrX
zthrQWufkWWOUc75CqDZpaX9xtoyzL5//f3dcTF1eQYxdjLFTdeeROPfVymoue0UgosZ2NOCYe+2
pmNNbNYWymnQE/OCI15LcfSS9O8WDFr7QpWOkuuDBSRmI3Q6l4FPkdWzT0wun5AHeLk9y4ZgonMy
rfVQoeAP7Reyk4fMBlMZKj26Oy9367vbXZgmWvN0y0sHFoocUqNt7+ParMbjXOf7IOGejpezbKt2
5WJPMW2C6qsz+0RE1ArCfTuoDpBL86olod1Ncc+s7t4Gt8Mjbb2tNLTJNNr+zNbBz30iYRqCOsjS
utgglb5tdcPE6jgiX3VN3RBYHeT3RSRaemgW55cXDPvO7DpDUgt+25ln9RzTjH1aHAtKcOuB9/PW
gdFgGh1NVLpDq9qBz/E4uum5GKvxvFBcXvdZR9ueOfgDQlmFY0xDcVSF+iSq9Dil5QbiwPTx10l5
F4DG1mOp5MMY55DHRm5VWCgpH7YUjgzndh1FRMXQ9b60VTyT7pw79pMDAcqyWT4ha78BVDKtHs1n
XZ9Q6CjNXVwOfXaYpX2XBYUbZamzcfA1WUjboMfWRwXSYqnYt5rs4GfhZ6vM19Pt2TU1rl2G2wAK
L6XddHE1oILDuRZuUmTN9jWu+azFRtvPCBpvxfizASAqsvJ9dSGejhuqK1m1CI1dLCpkgssWG1a/
IvSLrVeAj1ESng6Fqf2lHQEa7+BVgX3wy+BAO//FSdlzYTfx9TGyJPkY1Zb3eZe1dDwMnv15pkaM
iK1BcXY81DmozO33+ZkOiJmrRg10FCru7O6Z+s5vkCVufLghfaZTUq2tL5bZzVQMcqojm+XdQPwj
xK0vHpzNs2toNm3Jexn8WYfGIDWHXT7kKrZVGYuMnAdHHkBo9wMcRd/2TYPmz8i+qwqSOyp2g/zJ
KsdPbTXvC6U6LdVA0lwCOoyvz2d210P1G7QQfhWlFZjn9n295s/14hMw/9cyLh1Sv7qyqO+uDyb7
HFrnpZpL2tQks2Q8LM5LJua73pp+7PpwHUnnQ7odgNVMxh5DVr3IgaYCNnYLp2cI0jpqbl1li5cs
vJ90Kv9rzt08cuz5C2vyDRcwrEsdIBSkjIl1KZoYMPMYOhgKum10Tu9w5toXqHUmJcSaCk+ys4h9
vHHE0qm6R9vhZOMGY7LP9fd3u7CcVpRPyEnGecjAPgDYat1af3njsnN2r9vPu/arvILK1OyLuLZn
YLTy1b9kAPbutL7msulUN2M2u208Qa2w8MSRkDhYise13edVOgRIjBBywPOMQNY1r9RpoQBf3hFQ
Zmwl1U0vbv9ead8ZKKgYxatqjx4gFFKHWUTS8wIW5n75PjIv8qsHYr3Z3W/Qwh3SUl2cvIma4iIL
crArHoW2OIHhJ+ohkJFPB6xAz7MjOmQH/Cef58d+/om/WVn5EPIX2MXfeo41rRxtj3cJX0uPBnUc
KAtfF/AILI6x7Gi1EXMMN1QdX5Qua+2sFuNx66hz06Zn34KAC2nvHbCNFszZl/nWKZloZq9t0Tcc
L4eDdzd05FinK9tYP4bwoGOMyFIwN+17jsCPE9bQ0Huw1P210PRHaFdbMc5kqGvn75YQQnMom6HE
CAb+x3OAOrdWVBbDD2rqVVEd2FtTYoIl6IijcZY5p0EnYmtOoGP5EEg3mqd/Fxswnj6bT5P47NEG
L6RjhFTzTjNqUWSWKmTlXIl4yTied50yo+dq7VHg2s5gUvm9ztWyseo+njFX5+IpWYr3QKgGPVpk
/BKI9DODvIdy1JPrQzxgz5bn6vw7gb36MicZfex7Zh9U10K3GDUmG61/7JiurnnX8wIMrXRYHpU3
IdcyNf6pa+jdlMpd11pXRw4pYpV1Fzje40SCH5I6hyZdYiL6jS3p45uJq4OGShvVoIJU3qNl0ZM/
25/oiAqiXZbXAT7OmoWUitB9VAAtQk9xrc4My3Wj9Y8d0dVBO6MHsfQVuMJHOThPJG9/qcI6LM14
gh7Tm/LmX7cHYZhgHaNTCpoKr6HuYyHT5ajk9Bj4XXssva28xb9niw/y2zo0zx4cgosVtr2VFtF1
0wCyBmzCVVsdvDY8EP40eW+uV15G37kUdhaVSxkp7FB1s6DU5W3POD2d0zN3QUDmNGkVd5Z1Skv2
nZTqOK75733Naydm7q9zC/aK5bHiD3Xrvah5PXljswUa+XgxeDqvZ+GBLDKtrOWxU+FD5fPmVAwZ
vdDa+Urw/n0Qbe7syuW6Oi8cW6tpBJxyfeztc7XUcT+Ic7+gvtL+5WT+nz3mcnWGuMFPW7yVVesj
lSO9eCKzn6zRr8+Z21Q7Pf9qyncbmd3MfrosfH3surQ9zPVUX7rALzcOi6a4om+TU2rhjNsvjyST
/uNUV1m05O6wQVdhav3qrO+//VpkJDkhjxbS3Q+skk5UF+ty3GP8QJ9hC3TEXoCLUmL1zvzcA7x/
kjUdXwZsfxvB6+OoEujzK2e8nXB/AhwXqe6TuzbhKXOn7r6DkvHGKD62UaDTALorlAc7R6D6sWr9
8YCkdABFq5pDCe+2mT72uUCnAqxxr2tRLlMm40TWY+DT5TQTQT7PE0Rziau6g0B6Z2PGTZ1pMw7U
UraOwQA4nEyfqD1FZcYPragfyVy/gH/65+0xmYx2/f3dwpIEqcxwHoukdeQXnOz+Ub2zMQJT09r1
6SqHBJIEVSX5UIxQzMpdqIV3+fH2h5sWlPvfD59E0Vh0xJrtJfszuupU+OyhtoetVz/T12vxewFM
sV5A+J24fvPorZYbrUDqbRwDTZOr3W5ssBe4ckKpFCmIGynPuUcZ8+NQpZfVa56GQG0YyTAI/UBi
Zzge4H7ME3B8/+FlOnyaRFlspJ1MjWvPh61TtUEbkApssyi/XqfvJdtk9DbMrn4IWXK/XlzpV6D0
7E6+6z+kXvZjrLZYhkyfrgVrPD+6fStZBSZGxIiJTxA8ru29VtdclxDw5LKsB3SfgAvbYsI+MZ5v
5SpNprmO6Z3HprwLcnd0qwSECm+hEq9BlX7v6n2PzgAF/bf5pcnLsIR+WuLSojtUaVscewJB0dte
azK85rVgmBV0KbENTK7Xvy6rb39z3GnrTcnUuuazgEyJHOWZHKROcnwCKGz4nE1Nvw9nFuhoWgfV
tnM3AKHs2AwsvP1TO0xblCaGWdWRtAKM06D5hmHawf4Odu57KsgXu7dPt+1ual7z1ckBKwCHWHnS
CqR1yg4ihTT/Sav8fLt9g+V1SK2CdnyPIFwmKJqsl0cJ2vfwEfF/2gJwmjrQPDb0rBmEZjOKkXya
HblayAHS61vB3mSe6+/vfGpuVsmAX0Mo81N6FKA0vRtZ+rfdqX9u28fUwXVY7zrgLav5QuYq6cP1
3KUrjbzZfu5Q7rmvfc1rh7ApZLHa8NpZOSff8bxT5Tb+cRT+crndhWkGNNelmSKE0BwFbTVEI6OM
FeQPuALKfmNPNLWvOa8lcFUGK1+VqMXxcdoBjcvK2o24Y9hwdfis6IivfIVaNlpln51VvrZAIDV8
vpNt8cpZ/fm2jQxUZoGOox0nsN0UqsOZpw8Pa61Oowp+jao+WynD44ClHnk+/woyBoRkYN3d7tWw
uHR07diEK1XFwJMutZ2jn0vvqCDyhZT1tIXXu7rZ/1/ZAx1iO42rdIvrWc7OCQ7u3SNYqE6Wmz23
UHS9PQpTF5qHB8NYQ/jew/yD+/0lZCjBgfZ1dpnynLwsqMM93+7HZC3N1xt/KRQQ2nXi1CgMdGY1
HDo6MJAGuUG2hZ0wdaL5O6GL03FfgsDBVW+5rf7JwIYzEfbt9hgMvqLz/gU4HxVtgasO66bh2HZD
cRggG7nhLKaP1zy9rEM8iE6Y7Nm21rvUHuyHfpDgUkgbd2MSTJOtObvXu6Rc6h50lU5xB9L1H2Fl
fSoEfW6Is7WlmoykHbIzPLRmsEyVZKWPZ42Sr8GP0Arz19tzcN06P3AJHXyb22ndjkTxpM2GNxba
EOZ13RLJhRplS2IdQUXQTpeaTGzDQQzTosNxyTKVQ+mBJHlRfva8Qjf7M/h0q6PLui1khWFadFiu
oquoayA3UHQNkeYufyLBcIQG8XNfjTtHce363U44rpWVU3DlJTjCTseS+PyeOCw/UrlJVm2YeB2e
6ynIidcgwE3SPgDWUAz8sJThFk+XaRo012bQKQMdHOLHGPTFgZPl59gJAenk4fvthWX6fG0vF3yp
WZiumIRwLA8WheQz+ML3kQgFOt2bDXL2itO+TPIs6A/FZOMVME3f8rQAD6bjbZxHDPutDstVoNb1
RTmhep+lpzaQR8dTgNSsVTRwdgraLQ1zk600H18WJ5zcwC4Tr2zheyjSOCxAQWxEqX/f8T/wcR2B
W9YqCBQBG20D7sI1t0+Tqw6F8yLoSw4pK0v+KscZ79rscfamO3v4spb+oc+/yaa644BHlG1/WfwN
RJhhrLqoaqDsVYU2Lq1dXwcPrAjqT13Ouo2xGlxfR+wu45LLzgafUZiF5woCR6E7P5Kqv4PqznHX
wtahungronbplWB5TxtFDi1tbXJYfeXtEyANdMTiFeYkPQlKodSXx4CKc+FtcWUaFrSOAi7WebUt
Cna+vEQOC3rlte0W5YXQEOCJaHTH/my54wqAw+r1WbrTYtel8C5Y5ittFl5hm8wcvO3mTuzgwfr2
ZBi2L1+LMnhc66jlqDoZUjzgqrDoj61XhpGLQoMT62l2mFSeHSRKkS+3ezStX+1Y4XqdmqsC0z8t
rIhSYc+P8xqmu4BogQ4TtpDJD/pSgtNg6pw7SjJx8sem2PV2EOicg7yFOFeLC2iydPyeMwZRY6m2
qMgNhtGBwmO4QrtuQaq3qxbvLsyCNZp7vOjsMrsOE84XCSrtBsegspnufWe+G+yta7Ppw7W9HJUO
Qem1+HDlVX934AXmzuYh1BCPdDZAxwX4puUNPptmEHJXDw0tLnQun8qdapGBjuK1oYBeEfBSQnGq
yA+ZyMcDBAr7ewaGtS/7jK95md1z4oHwsUqqjmZvqwJhTgSdzX497mtf8ynqgM3CL9Ii4ZaVicO4
qM6ObJKilud2B4a49y+w6F0ECj0+0Y5UZRLmaQw0+7PV8Vi6eLEdhvM67Y3c2j7OvBo7a5+CDM4F
ArZKBx7leIvdsJLhyKaDesVgVzauG9cDYYPMhV88sKD6p0CB5W0jmdq/xth3RspRC0SyICiSHISP
rtf8PWWZiPDetbE3/6ug98E5RMfwFjn4NusAPhwuxcEn8xSlEueqbkxWlv51JaMdrPqbPVvHZQ2A
4nMP/uD8w9366+0BGpxRR/kG3rqyWrVV4lkk/OlUIq2PYUG8T+U6hD9SCnzQvjCug34n4MYztFkm
q6uGaGl6UFbIPtgloxLoON+x5JPFclIkmRvm/DCAduOvtV76rSunwU462ou4TK3lXBdJGsjs0JLu
bxCofwqb/FdGg42N2xB0ddBXMHrjnA2sSIjnlneEgkbZ8vjftyfatJK1eJXNYBpfCSuTuetfG5E9
LBVJitrbsL/BPjpSWVDZzL3rFhAyDqJFWY8O9Z956R16fysTbRqBlllwZQY+xhCZ7mmpzvOIrNtc
+r/DdEv3ytS+FqkI3jIFG8Dfa3FGoHHqvDQz3ki6Mdi4/hnKDQMdslyudJpBM4lcOnP8k0tsJ+my
Yf07SOmI4kYrvwANrA4KiAl5oCBaOvRuCyGDpS424o1hiemwZncYCw7qG9wRV/rNctMX5db7/FtH
NAtvCXtKcTevZwtQ09EbzpCDmk+3ly/7OCejo5nrtoWgVovJER3eBhq3/TsTxa+6uDLMkm/TSmMl
7b+Wun673Z9hMfwf1eE0XmmUcOHwFUm9IygyxvItReaPntqxm+hGN6b5uP7+bn+ZXGQRrWGB0dLm
+1qBxUxa2T5NWADr/ts4zzyS8zErIB3HvkqUHEeEuFuMTyYDaeeTYGH+VHJkG1hrl+cJpJoHJujv
qaVbBXyGkKIjnENHoWLHh6LGNaQ4g/psKxZVIXtJwQge7ZtmzedxyJqHkFhF0szgTLCFOtMw+9Tb
9sazgcFKOhZ5mAAWKxqc4pqCPNiM/Wlm644EW7haU/NX071bPlA+xdsZ40UyrFNwIZa3Ht0hdU6o
aq3Oty1kmAUduWsTB8RmKSwEovTzLMeTV3o/BLWeaOrsuz7qAqvBmi64Ja1ZQgb/7DX+xdpiJzF9
vOYBXkrJmuPxKVmhkAXQv4iKmlwmnLIgz7UR1U19aI4A4QPe1wWUuKDiuh67vkfd1zBn0ZX445BW
ZNpAzxqu9TptYNhNrRXUqfW0+ND+naurXJxH2jOhjL8EIemPYF4Io3X1t848huCkIxGBuiIdPNB6
qgl9hRTzM4hwXm6vqo+bpjouraqEK6g/W0/jWObHthXDsSmajXTaxzNCdURaqAZG3QxLFKH0O+9y
CfbG5jkfrDfwdWw4tmkA11vVO8/zJHHL1lPW01QuaZQq14l452ypoJtav47sXes5kPezWoT1FLS+
c65F351wNuk2zmofRw2qS9MSNXgpGec88YR75u04Rl04flnb6XR7cj++WaJs+79fX60erdpc5QnJ
1QPgy+ehai7ct15BRvQ2uFs5XJORNOf2eetlozvliTvZ693Y2cMxJOG8YSRT65pbN7xdue1gEH0j
68NgK3nMtl9dTa1rZ1l/VTWu2pjgEEVg3yrwjR5Dl6Yb+DzTBGu7Wqlaxy7H0nrKoFR3xEJ6lpVc
jsNib7ivwcN09FkWhEGf9UH6VGXy2RIDih6KE+AbZTTaW68xhlWkg+LzFYoRLM+tp8Gpvs1ZHoeT
vGskkn99+GJJtes9AzRt/12s87C6dB6bPLGoeye9+pvfLY+Z4HMk8rQ75mHxdtsrDFOus1CGMivF
FcuRTNO0ngbP6+4Ec+zD7dZN1rouhXcRg4Fnh/gTWs/aXz35eyl+uc6T04fHPv3ndg+m77/+/q4H
yxmKXDk4TeIUDGIZ764gW4zQhosR1aFpcgy4Qx0rB/l+GpxwjWQnxwa0lCN191BZoOPMmN0+q5qN
oIMV5YkG8MdhbPeRgVEd3YGcckuzPoPuVOvU92kZkjsnV+R423QGf9RhHCEQg6FdM+tp5gUFhyUH
MrHi0xHIi+budhem2dHCVe9lXp4vWZ4sMu9gmXI8ezOyR7dbN/m7Fq4WKpx5QZ4TCKHwYRT9cMxn
98kpm8cs7DeMZBqBFrRAJTDJ1g/zJLQLvPWNXB1SCXnr2yMwTIGOwqMiq6fM8jHBdY7L6YsEAaG/
bpX+G75dV9plwxSAY9bJkrwQPMr+x9mVLEmOKsEvkpmEQMtVuVRWZar3nl4u2PR0N1rRghakr3+e
71TDNCkzXfNACogIgsDDfSBf/GyLxuzPeV9gAvBc4Jlip8TYmhUXEO98w3M6igVAARXh/NfAnGsY
DXJjmSwbHd5/f+Xk4xxkJY1G8QY4pioZEWaPqK52R7S199cZNbCnx9thWzAjXBWg4tQl7cWbcPHG
A4NiGMiA3c/7Br//6atJlGVQCTJK8YY4VZA4LchTxgEd3I9Ht1mSkXZ4Dmn7WmOJhkF+cpfxC8F5
NFG2cZ2wDW84smjiuqNV5aSKy+KJem19jUUWgwEx6jYqNba/MLw5gmDzXLuTeCPj+LD6+ZspH26g
Pd9IDmwGazhyg8yStG6E3L5ef0uneecX3s+KsXO9zm8zr3/vr/Nx116Y4DX0/8dz6REnHfq+TaZS
nCGZetWZ/uvx+JapBIY7RE4TB0NViTc+OIQKlz7zdYJ4vJ9/DDt5KTv5JOZsI2mzuITJGElGbyl4
ReI0C5ZkKaZL5MUbXm0b2nQIX7RFg1fuFFIdX1fJw/MAEfaNe6ltcMMf6jyaZhDUxmkoPXlo8Yh+
nOpqq/HSYqumQC2AOLTDC6qTQoHiFJXhFx5V58JFn/LjHbZ9veELNSmhUdvOToonlvBzjtvzOydQ
zhaw3BJPTZLIJZ/DaPUcnjaxWA+uu6JhIBqbo7t0y2FutjRgLLMwEWuRiKPaaZGPg2igf/aLJsd9
0dlSc7WNfveOV/F0XEORVyO8rO5H7h9w29LnJq42e2Yse/yfd+zac/u1UnFaQ1AjhBZIN+q0W50N
67c4sYkdmQKf9BTPTci+okubT4lu8kvr6KMAh3KuIgDCyUZktWThvhEvgoIoX3n4K0WWlzuAaMrc
dGjVoXb40+g4Px8brW1G94V8tSGdq4peLX6E7jE8RvVh9NIt8dtAkiVRHsibM/dpdbd232LCJnJw
1ovAy9rK0wwWUOb5R55ndeKR5oXrrVKvZd2YuW6EoCnac6IU+l4H+GSQgIPzyV/kOePZO4Bztppr
bZMxVg7CuDLX48LTcOzOUhTHplu/RnmUymmTf8JizibJZyO7IS5cP055G968Qp3JzJ+Apv78ePNt
wxvxdpBO5tRBEacBjj4wrAKWpA5dnOVZMk4+3TAxm88baUgcz0WfES9Op0oPhybsf0XNvHUfsg1u
BF0fxXxvDKco5SQLgqOX+ZonrWybv/YtkZGBeD1VWQMsUlqWeE7jveAX0Ieys+upauPUs1isiR8k
uP/k/RDEaVvFb2KRg/5GyqSj/N09M8jVPo6vwIQGLgy9wFM18hRkD+DWhsaCWE5S9Y3YmIjFnEx0
YBG30ELjOk7XIeiSri/ds8bTV6IFurUfb4dlu010YEj4WFFIhqVi1B96x/0KzqmNpMnizyZ4b16n
cinQ4pPiUfPCQ/qjAexsdRXkfHf6m8ni6aB7moupj9NcyrPvdSqBrnMyI17sS0FMvN66ctL4bYMd
yPr60LeVSFvmbT3M2/bXcGTAb2Q5FQXCN/gvywQadE2BDvMagF0/7NQW0ZftSLrv/asjKcs71UxV
FKWR1waAfobPsb/gFCIvjhDnNVaXYNw6kWxTMsIHD7xwDFof1Ue/AN3H1LlRgNJvy7MXWoYe26gA
2/7GiCIapGi+GCME2rJ9d48oiVN777pq/bDLLUxwIHI2QBtDGJZAXpt4oLhP1NRv4a4sAco3jgnq
81o3KNRikepDocOvZBUf70nWWsxvslpthFqLb/uGeUV97o1Z3yEVuZ97Sd2pgCR+5oSfHi+Sza6M
va5pWeXBjFRncqufvA8O9xJFEnnVrezmH6wpnrpWbsQpWxnSN3aco5HErfo6SonO33ZQgp+G9uS0
2RF9a58hXHNci/r/KMUcmSNejTf+1xLETBCbgtAKi1WJNZyaHwUnQcIyHChLf0abzrvH62jZJ5Oc
Ei9wg2qjKEyjXgXQU1yf0Denjo8Ht03gboOvnD+exey7QKOmZRd8WEfy8f8U2l4Acpme0Y/7/uT+
56/+hE5EgxQXlhAC53UegHlN/AUqRrrPyZOSLtmFwoIyxr//BwrkhCg63o1gRFGh67rp5+rQ7tvj
adg24v77q2lMscsIFW2YBoA2JFL+peN2493TErBMmdYI2pkkc/owlUXdJrPfvVsEuXVlu9NODV/H
QytQr5EXpnPGXkhJrg5CvGzCD3GtNs5z2+oY7g5KO+DTCxKlI2Qcv/vN6L3L+bKFILMEE5ONMgAV
Fxi/MIE8Vu9LN35qa/6btM2HO/LYbYCHm/W+iZhQr7WYSMs5/irIcdLyrL6Kot5HXB6YKK7ZpyCk
LIIw7Rg0e/BQVUUVOEEZ+6g6Vm2p8Fn2wgR0VTkqFQsfw7QEl8X7lXveoQL5984FMtw5WqsuXv3p
HpCiGgq/OhlFm50eO9k98PwXVRuY6K21BLs1B61+Gt9Jv6EP9FSQ5mcthzOEw09q2tJUt3icZzhz
0WR9H4RtkEauEEkVoD/QRXdzjCvAvokYpzjLs6nMwhp/ULgfw0FOAECJH8uSHebQf2oY2rUf/5Ft
sw3fLkfVrXQMWFpCTTqNy6H44Hay2Xhkta2T4dbMHQkZyiZMVV0UQ0KZqr/lsdv8RDPZsMWiZpuC
cXqPoJLX0N1lKa0ccbxjcM5VXW3xLFgawAMTylXyIdPR3IXpJMIrzYvf2RgdwCL8vvGCD6H207X0
Pwfj9LPT7c/Hm/Jn0GNggo7HqSECsG+Wtl3cnPnY0CTL1XhcQ7oeWtejV6+c8SAuaHWS1ZxtGJ0l
TJo45IpkvUt5CO/RRfhx7P3lWC6rGhIdje6zy8ufrfL0Cf1dwMI/numf946ZkBSQtblFFdQsDSpZ
qIM7AKcYcMq2GnEsBmjq6aKldyXQGmCp9NfxQzYQ5wdkw8pEyMjfmIJt1e5//epgz4XnwrhpkOIJ
YjgBn3WJh/rtQsOz36FZlfLhuarCw+P1ss3nvo6v/gzoC2+Z1oGlIOh+qSHegzvKWzHua24JTB6/
Ct35nYdO7tRVy3hiZPGfFZvb4+OPt6SLJj9fCQZOdCot2OzPYgEVzexkAORF9XsWzxuFWNv6GAFn
cvygK2vKUvRWDAmLQnVeF9BllhDL2HeAmeg40cu2nzyY1Kzr4Uw84p3jUdANa/rzBJgJkMunnBKn
iBGPHecTuvNTsZAnKCfu+nhmQuTGeK1EmSHcg3bXTdqs6hKncoNd1slMvra+G7J2alaWCuW4x4xQ
/zme5/o4+HyfaiEzGdtYp5slDzQDxgVlK0d1+tCKxd2w0D/nD8xEsEFiBgRPbsXSDmhOiEunrnRk
Mvhjeq9iAGG5UXyzEGYyk9F1kVPfoOkGf+RDGhVqoZdVyc9CZAKhqfjkiOopb5dDP45BQgP1xIAp
BZLu7IXTdeqzDzW03yXdp33NTAZYsTI8hUlG0kxnzpPjNPVzFU0s6Wql3z/2fZtdG44ZkjIfCCck
XYb2F6H0LZ+at7pTu25X7D8csGoIWi9aSerSfP42h5X6outp+vH44y2nlAl7Ax597gDipqkWrXOo
ge1Nprnb6vizGJ0JeKNoZfNY7dA0GNYBgPfww9Bkv6K+lgl3+3/CZQtZZ5vG/QNeHR5+D0EEd+5o
6ufzAL5n8hLIdVedgZkoN4fgIc9hGUsHp87OxRxUl7iHvszjDbBYT3T//dWXA4DGwTCL0SU2oZpQ
6i3n36OU3x8Pb1uY+++vhh8Zg/kEDUu56/zqi+JbSdhG9cL25UYizzMwMPQVvpxEzWeyVG8ibxqS
ydtXh2MR+fenDyvPZJvlJNWSeocsy/KrjKV/2rcwhtdWHOrmBW1JOkAUJCl7OiSQ8/v1eHALOTjS
sH9/O9ESfY4591Jgtqdj1OBFKC+PCp1JdEDrTUdAVhec16n5skzhedHVS1BXW5nnn5MRZgLDoIC0
AmvdUDxtVu/7YThBb+NnI2kSA1C37zA34WHtiKs5eNOAmKPxnJRglDgELM+TufW3SgIW0zVRYiyC
DDQDr24aqkE++T2YCX1Ejn0HugkLWzu0pal4psCmeD/9vALn/foP6u0fHluAxTnC+++v/K7PmyhG
+dtLQZw5f3MJdoGEefRd0mjaaOS1rY/h2j2Jgh4ZD0lz1z0GsnQPFXxkY3lsNmQ4dzPMucuFhPbw
Kp9lMCYQekWdGB1Fjlvteo1gps4xOnoaD6hbLwUJ/DvUoq+Z63xe4603Fdv6GB5OprngopuBGcbN
5QQi6PlJjMO+3kD2H5K2Ls7jhWJRIhfPKLWWfxdFu7Ewli83obsN0AHo1ew8VC7YL0DlPtTNVne2
bej7Ve+VXUoyhy0aGQgK8+jO9nLnFwjan3bZvAldi/p+AovbQlJ/lt0xzyH6DB47/ynPun0Pi8xE
r6GNVRRdKfw09uW7ogu+T8Xw5fHX21bG8NjWBw/QNMwkbZSu8KgIYaJFu+PGMW/xJ1PQeEEzXh9H
FUlZJOrPbS3C0+Kw8UZBxXzGA+bvfZMw3HbtqnApmpEAatlHz1L5XtJGm5cg2xIZJ7LuZlXVq4eg
NlQRmjDufLFDsbFCtsENd6X+4ndF1+FARlntFI9Te9aB3DiQbYMb5/Hi9lDHcTG4Eg1LMjo+T3qL
m98ytolUy9q8DgdvgLfGOT3x2FUJE/G+KiYzidRwTwYFxHi/LU8+S6KF/ZZTs3U7slilCYSahrgO
1oK46RJ20fPgN99ZFI8nuXT5wc233tIsZ6EJhRJK5CLzWjdlEnCo3D/TkZ5kVm5c/G3DG46bgRyo
JbJy07GPyoN2dJ84ufumL+hxl1OZ6Ke5J9BtYnxFGQySL8ncLPo6jJp/2je84bPQZuYRnV0sz9jS
4qQ65Y8JwFzxvphgkqgBUDyB4g8aBeLOwHVsw4Itl7wN9L42B2bypzUoHvhjzJeUor9ZHQa3y6sn
0UhebxwsFg8zCY0kDaJZeHJNJ1b9M/rZ350ON6pqlqFNxMIAtHUfrWpNa9X5LzG0esBO4usNy7GZ
phF2usGDIqyO17SQsjqRISAHHzH6ksl13PgLywRM1JZsOcCYIOnFC6mTo+7oB/DczXvM3Qb/++oE
LgojXZjieAm1t6Y5WrFwqBRQuGkWedQg2rlErqsPa8A8KPhFHfRQW4hv9WVwHUfSo9pThmjQYz4K
P7scxcR1ubWgIifhmgIc3BfJMENIs6hruc8UTExXu05dHhX5mpZeVHiXuVSUHgJQAmxBQi1bZRLj
4C0KAluN1mlBJwQqlA+vGlW5077VMcKgIH2mpgpRtkIHdUfo9w4U3Rsrb7vPmogx4Wn0jJaIIdBT
wpup0GlOw9MdM+JCoC1zqUpaVb7MIf8oSjRpFqBOcHZeBE002ex4YQsmmTUdsmCajm0stAumrZZM
G0tncdP/iEIDyFeqBT7keOUNxE6XiqIXiey9a5p0b/GyDlkeN2talevvOiCnXNPfKtonXMhMsHnl
rhV6tzN8voi7syZNfy5Ivn4kAO0eHhuXZYVMwPnIJ9m2vF1TOqn1TCH+fR4r4gBNtPx6/A8W5zBx
5uXQkabr8A+8G6pT6QDuUaJVcsOAbd9///3VtcetyzbuaL1CrsIZzkXc04T2cjrU6OPeWCJLLmUS
tM1T3RBVQSfVIaM+6rU6ZyFhh7EZgc3YumLZVsnIFRY/y+smq3VaalUelJ97lwFPzxuZlG10I793
nb7mrq7QqUCatIPLHzVV+yjTmUnOVhFg7tUazSlxMvF+mOPmCW8qW+Uc26cbJ60jXWBqqmBJu147
P1Zf8i+BUlt5smV0E87WsIjWxImW1Behf8Am94e4gwLYLtM3gWyQkKON9LopRfemd3bqKgBzhLdl
lxbTN+nQBF19IrMBm1p1fXTqlyB87wPs/U0FEdvHlspMhBmP/BkyCvmYVjRUSXNH8QddvQG1sK3+
/fdXziuGTDUarFJpU5AWpNs6S+HMW9QOttENl/LpXAU874Y0mhtxzmH+F6/WWxgL2+obLjW33gLA
S6DSLvCfS7neQDpydJZyY2ksQYcYl2blx2RYG6pSVfKfc95+YpI++1S9ieVWw6DtLwzPorUOJ447
VjoWeFXJ6Pu5X9AV4JyH2d24oVj+wkSWOdOK/hIyqNRtp2sTLm9yUhzaIXguu81+5j9jGZgJMFtk
XzA0JGIaU7WcVVfKEwky8jx5Eb1FZccSt8i9b4Vb7yPzoJFhtk4IyjsdrFXqF212zoYhelrbPDw9
Dhq2NTNevKrJw6U6w5r5a+QlZVvAqzPgGbpqiE5g3ao3Ts77eH+4AfyHpSweWr0OPkQ/myK6oE2R
JVVNuqfFD3qouI6pFFtwE4uvmBC3JWhE3qx1n5bZ9GvmyGQxdBNsqb/bVszYD1+WnmpC2qWLph85
JyJplEKLbVx+b0K5sS2WaGISlIF6Pp48CYcs67ZN8smBCjFC48bothUyokkDOizuOBM2A1UaZxDX
SqxREut8q7nT9vlGPPH8pQqjGp8fkqh948dQlo/FpipLbLElI5T4qnS0GOY+BXroc1nN10YWb9HC
8ZQHxRkw1vPYNJCMG94/dhHLZEx4W+hXDSRIeZtCsOgfIFuAYgzbnYe2CWQLVT8Gagq6FIAy54JM
VTzRGu+f+z7d8G7f8QQPSN6lpHD/VotYEo1Av3Pwu4O8Ok91i4rivdSatgPPb1mwBkUSlrT7+/G3
W4zUpFdbMh2yaNZd6isCoqpMBJDihohmWSV+VPB1I2uyGJNJsbbEK13WKG7TJoKB9gvkg0MgMI65
M8i0XPv4TKpoPboiVICuxdFx3+yMdAHdwk0Z4SqU6nmoj0tJf2u05/jQcHw8viVKmUgydx4LtPQN
bbrKNnHm4Bwu7U+fVzdB+EbSYPMLw8nDhpEulrTBX4CyU3dveJ19efz1tr03PHzRegGxR9mm7hx9
BN7rAzjefuRduAEu+vOXUxNC1kMkcymquU1n0X7TUd4l1KFbjbR//nZqAshaXzkxC3Sbjs5MTllb
6iQA9ODcNOu+NJmGhvEMuTt18ezXKSDPLGELgGpd6G89eNomYASNkjX8/3eJdHUC91yr6l1ZC3bS
3fJtz+5SE6FWgi14rByvQQetnyWxak9e46J1qdt3elITM9u2S0RYDlXJhuXxZRj8+lmw6NO+r78b
1auwh6RFgfoKgs1x7Jy1Wo/OWH2oXbGryYaauDdQwEOzMlxlWgTRdzR5iaSb8w+PP/3PQYGaKLYy
qDlwNUuT0oh8YlVwzWl+HckyHHhRPj3+jz8nyNSUMm8AJ8aTj0a66kL8tJG1+wWPlvQIURGZgMpK
JgD9jn9Vi1ccH/+jzV6NYBHrkboVCao0EOjOdeaMJM7AWaLdZeuUtkzKhLdlUbNwSWKZokx+Eb7+
EK7rN+aIT0venQdQIeP29/nxbCyxycS6kYKgXz3yq1TlyjvJHmVxZ1i2lHAsa2VyuglOdKHAmpw6
XXlzG3ShheLZ98TGkWBbJyMlWAtoW/QjhteoFxxC8GqnStXkjL5jaMgEmUyigAVveL+v2E5N2BsY
mRaf8wZlJup86kNSJH7sbJSxbGtlRFm3DkZPeEKmAH6WCR4tXsK6e1mhtryRQNn+gPw7kjDUoTVY
gHAMBYF67yilnjvuslugii28sc2ajDP6LmsqeJQ3qR/3IOyOR/851+667xw14WmtmNY5GgqZ1uv0
UQzeX4PTnHe5gQk+yxp3RWGgrFNN6jxdmomfCu3rjZW39LNSE3dWlINuuVZtCm2WL7m33kaV/cPX
5i2V5d/l/cEGb8tFBwBBCf1xNv/1eFaWHTexaFHuh84C8DDqLHnzsgwq/jGBk+GtArxrY2qWHTcB
aTPodNyJcXTjAjv2JQ4m2G6FVIpsJJb3LOC/F3lqItLcXhAg3qImnRs8kzt59lHU/UtOSrBPerdq
6rZUOCyHVXif4Ktz1qmgRU1q/NGkgTAPq/68uOQIqOhfoyZbLmhbLcMFo9AF5xeLm7TPuZOgFpEn
UDa7PN5t2wwM5yv7qVUE1bS0XHifDB5bkgwCiWhtHdujGie2L2UwMWQDCX2VO12Vrh0Ue65VOdL2
7Lt1t9OmTCBZD/jbtLSySqvKfQqH6WM78c+71sgkgJxVREq/mWXagQQ0gcTtm4qtMVo2s7dDtNVG
btllE1HWzJOr2gZnKiNyVgfH8/Dq4czF8OnxJGzj3w3glanWY1WiBxQZiFbzdBjLRQFnPJTHfaPf
g8mr0WE2aKZZSJWWU9s9NcXQXEK1SWBp+/b7769Gp7nD4npQMs0ge61BFlHU56mpvHojXlhCninb
yVTjzms3yTSOhjgJBkVPPsCaF6/Kf+1bH8OHqWBehQ7EOvWa6kfge05CmCD7wmlg+PBA5UwUx+By
aZxntrDySL2h2EBo2hbHSF1hjLEe3FamOpftCflY9QR6xv4muFw21t8ShExYWR2HkDNSXp2ydnj2
gFrTlP9QOj5SXX96vAGWWZjYsiGel9zBPTGdAvGrHpejt04X5XQbWYblxDHRZapoVd+BBzflznhE
p8mtCdAHycZj3s//8CF4v28WhhN7gwiE0G0NqDIeubr4cj/6QXWysdUWPzMFOsfOUatY5joF13SL
99x6WcokrpotcgbLKpngg0yJKmDlmqcOGhOf0FG8nrwRqgehdrNPzeiUL5CK38qfLJMxG+Czac6h
XS0FnkljlvhO/cLzeB/xIDVxclM98R7PvDIV4JK/jlUD8RdOd6YVzMjqp0iuAV4iEKsL9Ssn6EXt
ve9R0R3iqd6FAAL09t8htZtwhxuXFgE7nuWR3bN5KZk4PbZTy9qbMDktK7RAQh8RDZwkOsZBG55K
UKRs5BI2XzYi0pjHHZg2RxyVGgKjk4akevZ33A9/7/p4E2YmRJcNQs5V2tTXegFFX43Hpo1IZ/OA
+6X01UmWy9UNG96WaZPTg5P5x6wIz9kkcNTgeYDu046hJnxsXMYCaaNXpLLLVFJ1jU48NZwfr48l
WpvgMYfEdCzDuUibFuRETHW3qtJHtjifhbfuu9eazGDhCqmlcfXydKzaZ8boE+gFnwZgHh5PwWKf
JsYLpZe8VeGcp3Uejm1CgnyqjkVE5RZO1LZGhgfHYRxIvox5Kqr6KOveT2Tj5od1ovK4LuE+mCA1
0VaMF4vI9ZCnHlR1DpWXB8cez7pP+1bJ8LOBVxGohkWeSrY8Az7Un9wypPsGN9Goi5p1q+pApIxP
b1s2Xrhau30JkYkS84D35bTyBbCoU3yQ4MY4tEu3hZG2hB8TIFaGUyAn9HOm3K+etONdNGlRo9rS
L7fYpokOC8dqDAkAiEDQsc9c9W9qX359vKG2L7///ir6cDAX4cIChrpqji79Qp9Df3ohlfPP4+Et
JBvUxIVBppxPSnQinbzleylVsgYiYervdvnsdH4CwMZhzMAOj18f/6NtQoabtb7uWt44zg2twse5
Vs8+aw9ikRtZnW0rjEOSOLOrpwjDN7otEpVlU1I47lbvom10I23vCsBwoXAKD8ik+1Euc3/hfb6V
U9tGN5wXT+djk5PYuTFXvsupTvkYnR6vuuUQMyFiQqKzRGji3BzmQYk4UvG5LotPzMl0QuJZHcXI
NxJeyyxMvBgZZ1EPbSbSmrr87RDWDYDrudzIdy1R2kQpL044e0vDRJqHeF/zpP5K2/Bn0U1Hbww2
WhctJmpi0rIcLlcDGJ56gSwavG1H9OMAhaA1yda123eemZg0IHqnyBtn5ybmdZyPGU4CfozoTn1O
aupzeg70i7BGMCYRAvge1RU63MWnx+ZkWyHDiT09eUKr0bmVhTjfnVhl4l04jhuZrs1aDSfOeMOA
T8Emq6YZExcCJEnsVF/HlZ/ckAMOAFKRfeHIhKhRXwUDquU4d8Kxfwu5k+xpzlfnzKaR7ktO/0OC
xsdYDoNyblJ7KokKpQGI2uIwsOyECU7LaDzlTtY5t7XMrv46vFRl/9S43b6kzsSl8Xjwi3oq4tsa
B2h442/rGXqyxbIvWpvwLXdedDBJHJzUXV78MPhdx/0WstQSKUy8FiFa5UGXObcFHSGAzr9AMi5L
aDdch0huxDrb6t9j4KvTeUT/6MzEzG9lWT+XInhi2Xpe0Cv82M0sodSEa6ks9IdJ+DjM1hEP2WhU
uzh+swXXso1ueBmkKusORYn41vWiP2oe90nHsq3R/28if6jom2qStIJVElBBA5kZnaGtcQym8lTF
Fz66Sd90ycTfe1GZLO2axNP3yB9fYiqOPHxLovdL+XfAzzn43PctpHGy+nHboaoj41vEly9Dxt/5
fvD98dAWEzBhXHQYcq4hE34rsmZ4iep4AJlCNlwGmW1dDS2WbIK5KpAOBqKEj3tsdnE5bP2W07dO
ICvvI0AyEPoo+NSf9s3nHpNfmXRLM+V1vs9vlZbPzuw8r4VKI731jm9brvscXw0vOp8Xax3z2xpW
Z5VVh4jV3wDt//346/8Mu6ImuqsN0bgJpS9+kwHoboo6Hy8jjtpkmVl8DoHcPKGgWBxqGbkHvNRt
lWb+f6r+19iBa/73tCZGVSSZ4jdNc3DyfuiXr3zKj9yfz87kHKF3cchYBvx2e9RIpWvwkrHqqdTn
Gpxo/ZK62Xc/ANHdehUcYvDDBwVGzjE7znQ6Pl4Zi7ebgDSl2551NOA3r3OfoOnxcUYmvuFeNgM1
0oE8qMAyNPXRLViXT34s+kQ7wJTT+UtxL0c+noDNcowlruooWHO+8huYPT5MRfRGDu6tnLcAexaM
gan2ySfUSKpYRbeh7MFoMF0Lrd4KMLJNBTqbM98/Qbj2x+Op2PbCCEdREzau54zxjRecP2fFun6d
J6E3am1/3g3fhKEF9aTGusvgYtA96aTARa685bX/lWu9cTDZ/sKoic0rYMSlE0S3Jhqf5yi7dnnN
zkIGLzOka3dFIt8kNWMuCoZltkY3sH6eRNstx0q41dGL+Bbn25/3wTcRY6LJBycDmf1tcsEBUfRx
ngyafXi8yZartW/Cxdg6gGnMHfgtEu5XL3PlLXP4b+jd9Qe3jfkRyNPukndUoi2F9i+DiLfgOH+2
Zf8/bGqo0eiwdfltItNnj7xj80coFaLzVr5zgP7penfDJ20LaDg+evNpn+UIt8sQq4PmWX9YfFSO
H6/gn6cBwph/B1WQZ8dN1ilyjQZkAk2OR4jYf/Kd7m+iyKVoqrQQ+6p/xET8rGD/4iDf1deqCIcv
YRC77xQIsL9kusWbpVrqnuyqouHu+O9ZEWed66zqQebszD9KUb0of/3r8YL9eTuIqeoo5r4p1soh
16af+6TxZv+8Fu4W9tc2uhGA42mhPpQkybXzM+BO3Q7MSqSujo+//c8hhURGaSWa/RJouEFfxawP
fIn+Iav+OTr9k0vjccNc/3yEEBNYJPM1WEcRkuvA5xfEyFTN3gGCV18fT8EyvAkuqkc/ZCuPyVVo
egFaJs2XOhXrlmSmZYVMcFG8dCE6gYLgWo3xp3ngZ+zAicYFoJzRlmqjZY9NJNFUtyH6WufwComY
dygOfmRLuOsqSUwEUevLqi9krOHNMny7Qv7LPfToBJ6SmC20Ouzbg/vevMovA2/xvD6k8C7WfQMk
+EPGhs9ORM77hr+v26vhG11GAHbz4Lqq8G075GOCWsWRSnF5PL5tj42A6qDXz/NRB7/Gfvh+8uOn
fuVfCQsuvO427qy2LTbcOAsbp6XNSq5l45EkJuR3Vu17ISCh4cRgD0OTq2z11Z3vETtT4bEHY+DG
3lpOVGIiktxKiiDnET7dK/8eog5yX930KR+dSyfCgw7aSw5eocn3L15M/nm8IxanNkFKgEvXlQZB
0pXhyelMG8d9AdO5QpO8Hjc23fYX9/PvlVEVLfF92WgE1l5+nJX73WXsW1iFG7h4y4abMCVRoQfP
USO5jnq6esN8WdYtVVGLuZqEV93KgiVeJnIF+lufIUrRvMmGOjwSpbODq2G3+zbB8Op40AqvNtiE
dgH1Mi8DBUZC8P9Goe9s/IVtKoZnd2B2U2Ug9RXvjACTs8I5RkMUnaBD3hwl9No3ziDbbhge7qkc
svV1t1yHzKOJzMWcSBfNR/sWynBugGbBu5/l+loHc3HNAtJfIE443hFkdMMLbdZq+PhAwwHM541/
dd3szThPL60mx5gHH/bNwLgbxb3bkCVw5iub3P9xdmU9luLM8g9dJBsMhlfgrFTX0tVVvbxYvQJe
2Pdff+N8Tz3MUEj11FLNyBwvmU5nRkYE1yCbh7PtFjKhrdirhm/M4F/YpQH0QiBIGhNkItyrbtos
BldBcOVsV4D6v/MQYDr/p0nTgFVoUJFO4umTGZrIE+TAod+oyE8VWBFvT+g6e3vBNg7Uv3BMI0e7
RWvmRBVDH7KB50gSBs3OS29r9Ju5/OWbTE68up0xkTwF+wXhtRUpyzc7v33D6NboJad2Eb4w7AQB
9X7c8qZG8qxvkqAMprgk3V7ourXjK+Pmw5g5OnVH+I+0O2pPsle02iwfnblvdvzH1kKt7Jp0DbQ6
Spcmqp+ZDGsgNb/dlO53alL/S1v/O8Nkr9E/QQ2i33rkNLGLe0PVeSzLyNaf57I86KaLUmMfDHkd
ivrQjPi8b6PSUIVpHoSK7z2Stua4Mn2NVFZbg+42mYt5egY4O4iYl+8FD5tTXJn+YLOscXIML5wn
Mv0sDDBg7KNJaTSA4N/PPjQcz445SiG+grny2T22JaTb3gejhzbNP896k7sVIEnjlGTG0R/J0nQH
AOqHC5Q/BN1x0BtLuKas4nNPeGvGMYF87Pxc9B2gjVlmXt/lC9YgohkceTPIguE83eGjJa3vPMjf
F76vIUS1l41uBS3PpBj9yBnYaSmGBD5h7+a6ecb/ON9r+JAE2W0NMpAh8YPy0SXg4O567wA9uwcE
fN97p8/DFuCit9dpwx+swUQu1wS9oPWQMANDMa5XxsIKrNirmvp91+SaFooyVvWo3w9J19yqfl72
Y2yKU+s7L29PYWu9Vje9o7lwOmLGJMj0qWfHpeQJ/mm8DmJtpROmewwbWyd2ZfSuLarJqumQBD0g
k5NqRJxN7l6Vbmv0lc1LwgO/IGmfuJ5QSeWJrz0Z97jvNwZfA5aaCX3eGuFPIvO2vPigT/vMcPHn
O7a80e5jr0FLU6uBFKjAFNDalrmnoCK5o3jlRgjwwBAS2N5LVWsdsmqUEUnHIg0X2pnE8rxgxyq3
Zriq1lidNQvXwymwev88LWUKFu13ZtztNaypncmoisKD8EHeuiEq2GhXy8sLBZz87TO8cf07N/P8
K7ioSldzKx+HJLf7g2PIA7HyK9fudeqnHbzI1gLd/v7XJwZYoIGIQJ8EfNIHUxIdTdW0d+lv+JG1
5qPpS23I0I9JQfhwnAMpT5Cj1heeTXvcZlsTWNk5elBHjzv1CL9otwfL9ODI9Aux46U2vMia9qoU
YCjuun5IDNH3Fe+eUlImxsnRcufcyzy4BCLfo9ja2u2VqfdtH5QapDOJ1nQEG0IgwXbD+Idu8vx4
mjp/Z8s3NmWNdeqXJUM1JW0T0E3eF479p1Lz2dDg89uHdmND1vimgqYSUjewipLz7Fg1ZR+N+4Q2
W6OvDLpD/Vh0QnSJxeby3q6K4aw6l78vSF0jm4IgI7j7FsTBRQmo35SN8dJN8vC+lVmZczaVwuEN
fPnsuCwLgZwGKSL0e/f87W0N/iNEWEOabtGHJzo5JB4rfxgzmbDx6MmAEdET9FfqqJ/vm8cqlPeZ
sj1Un8YEzxMatY07xq5w/7xv8JU9k5I6ho7YgkAyG1RIhRcx13mf8rO9hjNRNdhWHeA+GERbXALL
kKStR3J8+7dvWdbKgsfeobwd1IgA/YgE73LMFzRg1377/V3jr8FMgQoUssI5TAvFUCB1AC1L7/lC
3nf612AmGFZfKImlL0GeeWjtgUWKCWvnMtuw3HXzCityYKOI0yXcH3U0DFVo0tnd8dNbg9986l/X
mHF7ZQG/0icM9aik9Nw5tkQ5vnNhVobrMpblaZd3iXR8cmxRBDjl2t0z2407Zq3ZWKQFmerF75J6
KopDLgZobi/5A8tEHhUTaBWalkPB2nL2PriVJ17jppbBwWuckynJB744J8SAAPPnpXzKGmqdvNwu
Y2kV3R3oNocmzlD8i5vR2aNj3LCS/7HU/rVXvC+LykM3X2LL7tw4w6VuyoeZZ09vG8nGNbrGVfWz
YfrWxp6UFD0KDdfn2fgfocn7YLnVOw/EytBztAJBNTdDYIb0zz2qrdPXCZT3L2/PYGOB1pCpjtl2
tcwDXl96IBG6o6cYf4OomO+IndB86xO3s/jXHtijCyIQmzSJQQ3UYt11cv1HRxbvS6mvBRtziMDa
pEM6PfcW5yjpqI+MjtXh7fXZMPa1diLxiek0RxWlDIrhT9/a5mdTBHsAr63Rb0v219L4QQe+/g4P
+aCW/c+xrZaLbWp5efu3b5zONcwoIADf+w2IElOaR7JqfkjePuez/AaM4Z59b81gdT9nAhQ5KC4g
wCvqJpT29JBZ8/tO/prgqgT59Zh1uILqGvwWoedAAbbvOP3x9vJshDBrlJHyckgNBHxMuoLxEPSb
4FnSbhm22v7MOZvP7lDuZG63TGBlw4WscrcXbZu481FYE6gOdPu90YK8K0qia5gRz4JsMD0SzcYq
Pxde8KHOXXfHfP97h+ma7MpBT6ux/blM+nxuwzZ1L7WydzKp/30d0X/Ciuz/c8xsN5XnlclQKRo6
wMXYpMjD/8u6Uo6ydktA8GgXUQ8tqK7egx5szWh1gYvCI64CtjIpFAftW2nJ0LRi3ok9/vtYgZX9
nzYdkMCg9WjuUd5znBD1XP9UzIoeuGnImfuW+TgRvgem/e+DhVLGPz/mzMFQUvStJ3NLxYPOreZs
dwxYxVrtAQq3Vmtl4RNh/WAFtEfyrOlV6Dp5/wPVlHrHCreGt/85A1BS+6MxpE2gqOMDJ2Ohn1DM
e2TP/+0C6ZqqyvOMNahyaRIb8gReaJWySZTorZPjZ6hveMzbuYW2dn1l4VZpFf3ip2MC9bYKCSc2
jqdsGKCXGYxlbIHS/XN9K5K/7bo2Fm1NVoVWywqb0tJrUY52nPXEiapy2EFRb0xlTU/VQBWunpaB
Xm1+D67EWHPnAeD90Bm8bz5KNm9PYePkrmmqRs1QEXXxlaGbQsHVN6BJwZ795+3RN9KBdI1X8xrH
AwUFhq8gOLB4WTgZ95SPPaoxQ+jo7q527+rhnKXDBenItz+6tSsryy/mZRhKbiM7u4wQ3nXQ8ZPU
iu9hSbeGv/39r2BhznMv5cyrE1ZUxkSg6LansBhFv7PvG7ayRqwpy67IZJD1L016RML0V0/sEASQ
Z12UO/Hy1hRWxp6ZBoy3aQtzNIG1HCGxPfWRSAFWfKdhrBLkXGnTj9iGBBRxD1J3r57YIyvdWp6V
hSsbabFibofEojdS/XKJiqX54qRAKaj0+e0TtGEUa9SarBfQebEOhZeRHty5ujNuEA1MvytDTdeo
tdFtirwIUGpxXesJYeeTnvZq0xtOYw1WM0UmdJk2yAfZ4leVdR9yDf/qTpd0MonU+eHtBdo4QGvg
2kDt1HPR6Qx9z/IZurx5JnYc+NbIK+PVekQB0M/o1QTmIRUTcuDB+/zCmuZKUGfSxZzSa2DQ/mda
97x4ZgdgvvG+pmuiUAWlhIwJDC6FnsA2kn0aISrRVU4YQNSlb/OjZVVInE1HpdOdcHZrrVZm7NFm
JmBdUEkPDYiwrf0AMiJmTwppw9DWwLUl5dKhZX4bnRzAQRK3JPi95OTRt8Ve5/PWDFbG7PTEqgQP
yBUsHs8Bs154r3Zi2gDu+N+ZUYSm/3TTeemNRdEBmpbLStxnDpKKpqi/F0Vex3Nt8njUxQT/KvlJ
9/2889WNCa1JtlB+LMqFQyJdt/Jc1F6Mfq+Xd9ncGrPWqtaToM6hV0G9T52jkx509Tv+esPhrUFr
0ppm1xt9cnXk9MPrgrvSFB/mRuw1iW9txsqqLVF5aZFiWUxHn8qmejAquydmiGAssTLgVVHTKc1K
Hr+9Vltxx1q9ES4EisxAO187MHwsxDyKCgJXFglOCxLLrHA/j5o/MqOibJlONnufOhldc3A1YMiU
tXDJdWLW96ybT/0cnN6e09bRWll7AG4M4ysMzSQYlJmi4Iibdx6uW/u/uq/Lhg0I0Bi5KnQQLK7z
0c6tzx44s9/+6Ru3krcyc+VUaNT0HXIdmDw2UwPHnp7bLD+VovwAIr3Htz+zMYs1iC0f7aFwG8yi
qsbQzdLElz0yqe7OLDY2YA1gawbHQoM9hg+WLGYZuUA1Zef62HiArwFrgHbYg6ZYoIK8uuLYZ3NY
zi+ylKGoMpCh7Gzz1gxurv6v0BV9hlaNcB9HqFGvFvX/1OP4/X1rv7Jwey4YeE+xOBnqCDfocUba
aFTe4e3ht3757e9//fJ07jOXVY1JusEC5ZDt0cOStXu8xlujr97WC+Pe2CuopZgK7Ng8DTKw0KR7
gn9bx3JluFlmjw5BMvoa9OKrZ6uPztSdSj7tRJMbvnXNUtX79Tg5A85OV37g5n7ongGBiDLxGS+5
LP/JFN9xQBtW7K6sGDJWQTuMOD1e7V2qwL3OQXftdfCdEPrs+/p9VryGnAVWpUjg9WViu8EQ5YGl
Dl09BgdiURO/fZo2zG2NOIMaHiOWoZiJPt1gqDStEyxdKfMQPdZT1e8lCDa2fg0+8/0ll6VaVBI0
jh82hf/VH9pzNU6XtyeycXDXCDSZ256wUoPntQC51+AH3x2Jws7bg2/9+Nvf/7K5QgIW5A+WTOw2
pOILIFtT+/XtoTdiyzXYjNsl+p0nDD1W7dVZyshFS1ZtjafqfUSkdI01c30wsPt1v1xb1fQxdGTk
RS2+s3MVbC3NyqQny1bCpYFMhl5+aG39Z6loFhJUEN5en619Xd3HHVsUz4UsksY2Jgtnneo2TBfd
v75v/JUpa/SijIq0Oql0a52VA4pHb0jbnYOzsbtrjNmUqjZwW1UmEFj/BnTLiyPdR3RR3U98eldN
gq5hZtoSRkPCfbmCCcALZ3sgoQ0t53etzpoaa6nLAc8Cs1y5WA71JJ98Yu1hOjec6BpAVvuGQNDN
KhKfihftksR04Fyebf++ydxPRJv3edE1joy0vl+CKca+LqbmPwqm2qvbSG5DNAvZ0Pet0+30/uUg
0M0Pr0YbnTSFCzoalk7Higd7NC4bNrAGkk3aIg1NOWzAlHelXf4xpv3yvh++Ml/0E7XQDwsgXUSb
7oi8AI/sdtzBWm397pXt+pXvMB96hoBUsF8gOT/bOXnn0Cuzhaw1EXTqi2RcqhFd+Xo8Kbfud479
htmuQWK8c+U04VWcFFNbfgvKG1DG6lH3DnXgQeQQhP8q2PnWxiKtEWNO1ltdgGW6ohwX63LKQ/CO
7pXKNrzzvwixnHyG+LGbJX6/hEUHBWRJQoV/3z49W8Pf1u+vYy8hY9QFFMJXPYP3DE03MQkmqRrV
xDys4aX5zjHd+tDt7399iKMNvy+qtkwAWddnvwmyOBPu/FXa3d7DfyMSWuPHRJsrWbdYKs/8CuYM
2InjQI4loJppO4QQQN65Ejbcnr2KsPNugHR9iu84UH/GR5ri6I1fPG19yNJfb2/L1pFaGXWAnvtl
BtV44o3Vo+tmT77l7nntrZ1Y2XSpXApQsaUSlEXPdkahsGF/WYJ3XvdrOizFLVsD0p8lnQuJW8uS
3gFkFXsCDxt2vYaQGXviRaUrjT7+HLqT09DFHpM89NzlTyvARP72+m+s0RpKBpiUG4gsyG8Yn698
1GfeeadqaXesbmN711gyyNw6Ri88T1Q1/hlxVy6UvS/aWlNuVQM4DK08zxPswyO3iAq5mfZSnFur
vzJiA3EIJqo+T+g8/S6H5uLb/Ql3xH2Vyp0X4NbS3P7+l5/ImKTcMqN1rWSOxEef05hW0147wta+
rkw37Yw1p0uH0V3zUhXNgTv9gem9Tt+t9VmZba4zKC9BJ/aa2Wn6MFTymLsi7Kouu3Pm6vj22dxa
oZX9ttasvcwfsiQdnNe+qAGwa7q962Zr8NWt3IvJZZxVaVJApDe2iuyDndZ70n8by7MGhjlFylIP
INOrxZuP9mibiHQQ7BVFHmWjvwfF2NjjNZ1W4YweWuC9NFmmXCNNCkLB0hZ+iAa753ftwBoetnSV
v0wws2vT5YD+uYKewR/yvo4AuoaHzSXwpX1G/SsVHfRYFtGfLbvc6/Hb2oO1CWczqyVej9eGTQOC
CdcJZQWONt61YKrS7eHtJdrahJUZF2VD1QiFxCsdm9dqcT+3dImnOtvrs9saf2XIM3QVKfdmH0/i
CUqwrjVDEU6B4U7RnerHRipqjRRrmzmzwYLpX4n2j/6AdkwAi75ox1pAhDN/UkCSRcbD9otyjyB2
a1Iry/Y7qmufgJHDZs2lttuXmbsmhrLJHmnfhnWTlXX74KVpFkd4164lzqnTC31xHYfvRPT//fPJ
GjFWV9RSU0a8q1wGH0n9WR3R36A/DUaXn98+Vv89AfIv4Bj4WSEQp/m1dN3UfR0oWhwePWXoXofl
1hxW56okIHQqTLBca7ogOaubTPzsUGFzooYA9rsTQW585V81eVZTlQIqeG3L5VemNAvLYZzDoSp/
vr1OWx+4hch/3aJWXc7AETf2FSZ3kEt/zb32VJZ6J8W/tQ23yPjv4YllF5bw3CsbxZfaKp+Rk9qJ
XzZ++Zqzi1qcObfw6zqlfgrgWXNagHGKUi/Yw29tfeH2979+fOEHE+f15F7R564PMw/mPOyHtHgd
c2Qu3rX+awxdBx3JKZ969wqednXtvQKPEqvxz7NQYmehNvZgjY5wrFRJTyPWGPLFucJRFTiiwR5d
3tYirSIZ8IRSNtTKvdat4z/Zbacf87JzD7Jomqe312hjAmscHWrAIAVYavc6Bn4QN+1QP9QLL/dg
O//9GiTBytcRuqhOjqCsc/xx4M/omPf7Fw819LITKvjVcA/cpYVTNZ9cgYasT++a1BpFV3QKQhu1
WK4jnfzYDhYb6Wyxp5z3v5TCv4EAZI2jc5qhyVtPYVLS6kO78q9+kf8QqrkOjleETPhdVMzfU72k
IVHiBeDNOiKl/A4u0ft5TEXoO+2BmS6cMEgKpyB8+cK77rXzgs9ZKr6LUaswNU555VnTnae6lyGi
nAJ3rNhzfxs7v8bpZXMr6yKovGs7CTNe9Dz35sIazt+ndEv+hdQD4/2IrDO9ummFRrjC7fuj9O10
B9W29ftXHgQIC5rmPWXYWmOALy7zKg8ZCO9/vH2INoxvTSHXkGEGmW7NrpMpZFRCWi6RUP07uIxk
O5/YmsLqnqNZPWdLZxi0BgSNzDx6Z2uy6x33tzX6ynvMpeeQGZHFtVjQEwQ64CWI0tG3X95eHwDF
/wfn/i9LWMVKS9VWOkc28kqarD0tmXIBRmI/sSGQxGD+EQfrDyHDpQw44v8WonaeSl916XxZqHkK
lPrScvdHRsVXq5lk7GXQ6Cy8Sy4CHbkgMAuGjtxDpvmuIbKLAmh6RpUDBF1ZZY+M5F8nYHAjQOp+
S+6laNGBSaVlWYU5SsZUTr8b6saqreKyKL6U0/zsUQTZNWGvvCrTqBTTh1EDxcMseAr/tc/EU9FU
KXDK1UvRghdMl4dCty80K59I6ueH2zjc4adKkDhfVJzR/qmaq++Wy6vIuPy7AXOGItXVR1qBCXpC
B8K5bptPWceuPXfrMCD9scnRslQKZGSyWLnViXtZVKBnGi2KCWMkCI2XO+Htd2fushydESD5vqE8
TCE3FoLA4W7MQf+Ui3Cw1UPfe1douV+UkHfKdh9EPbPQCopTrpy7XrshuICvg+cfhLsc/DG9ZF5z
zZr5Wtrkgi7eV9QuQ93097fcnLTYyzR4341o73uW34+sekTOXERLujwSlZ7zYsyiIDc/AUg73pZX
FlQfWO2/cKuR4WIreXDR1daa6SGA9URpbn9lsonndjlOiiX+wL5WREXQh/9o7OELcLQfOt/l4ZgS
cHaKZYhLU32/rfQgx8fcafGe0PmnlpXPRDcHUM6dGSRXQNY8hO2ozr3rCwh01w+GkHvZzL8C3/+Q
KdYfhsb+NVQa4hdjqHnwOtQ1SM3yIyD0BzCoRoouv/w8PZapBZg1/miEldClQm1SizDthyxcZgWO
nLx5dkBmfFwWem9J+oIwyAvRtvqrzkY7LH3768Az80B4dwd5wuHOc+wXEkjrQDle1mk/W6HMPO84
5M5TXeSPdM5NbIP39jwY2zqgk3qIZUVzAJfs6hH4NRY6JUGrHtTO0xNugDzi1dh9cqS+mKZoPmYt
SAjQ3vXAxumxrit91V2hTj7KEIcO9L3Y4+Krn3PvZC0eGgCZFXrIWITEyG+u7vyj9nVcTN1x6u3Y
o+Y5ldMcyhpKoxAv+hUYeQhm8ig98VGL8jezehP59tiGM22PCjcEELInS8nuJGbLCfu0OJNlLEOo
mQ9RU5LEGYazk5kIaf48YoFVfMPD/yVrmAppIE5QmHhFS/xnG3KXJy7NaRx7sCpw9UKs/rXV9Wn0
wfFsz/KjvPGmL03QRTi3d71tf5tvfB9c3Tm5jGjQHpReyCFHs1JUB+QswC8aVio/1QDnxZq1N10V
dWc6F4mO1HJDm1KoMvlV9tBm9GNlxI8U1hv2XncFqZ6KUpmakHbeFb/tC5I8pg7tkeBnmmGOcpKG
UhaPpOvu7UXaMShgf1Ukf0bHqwhz6YyAB+UPoMcuw7wbFYZdvJDPtrjWkE6PZUtAHVKpE0G7TdfV
P+Z6mSNQW83RrAOFevhsXww8JRIl45/bwRv86Rn9Bh9FOl7LPoU/k94n9Kla8dKLs1XzP4XIupu8
UVi0Lgtd376i1/OLW4tkMsErR+pXivLFKkEMz60YrkOHChpDsQJUqnKLOw+WiOarG5pg+IX//Xfu
jkFE6rQC2VzdfA6oz0O8tk1Y8A6uYvGDcJr7J02ypOom/+CW7pmixw28WIBCMmm+eWDcjjtVncrU
r6Ex5x0byzmObRs7XMBboCVoNGcrrS9QV9Vh2oLYbpmbPqyAPYjmDJgZZPDUuVncD5AigSi4J+U1
cxw76jg47LubepEP1lIaNRX0dCSrYmspnoql/MbN/GznzZk4DdJN0wjV8sXz7ahOEdX6nQcWlE6c
C9986UV25rz7iNSLDvEkjxwGVm2VL+45sOvfpO2WEM0r0yG9uXw+Xgcz3aWmv/E9T1AKGLoPrlvd
+VlRPyx5kDhNGnvucIO2ovwX0A9icoK4tlkfFop8t53l2+AvkdFjDs2fwMCCKRjMzXRCIKnOaLYH
VaSfsdjzh4fOqwg8Q/DEp/xDG9RX1pPzJHUWCtMfUl1/zLV6KrUMTqblfuRli45M7p80mlUbS4OA
azx4FMSfM3+AzrYMPd0Oke+r75CcLaF0qu1QO70bW9XyCy9hE3bzdPXL5eJKD/ZfoNMBcsF91BSW
Hfde1l3U3KQfjSjzk2twJ+TVeEhrcaDDfPFz0jx6rRO33sw+Msi4NBRcIOkyyM+9ULAcWtBQYOMI
d+7TgL+AoOLeMX4K2QIqD07aLZHUNb2Uwv05WkSGWatQO+rcIfTd7jWfFxGSGuKXlcNNWHoGVcSh
/0Lq3g6zDH5sVlUTOdOCkhlTv21LtbFL6HxmjKUX7UxeRGULJJmvzg7AOofOGmncNrYTz2jzPs3L
nEcA5D34HXiDESDA9JbItp0Pc5vGbt960YwCgQzqGgIKwQ+ATC+wvKuFnIEauPeT9BM7jGYRj6aD
wgmthvJsj1TfF4NTfx68ob5LC8hSo3MTp1USK1QNqV4E8arY93ge+sEsl1AVSImH1sAWVFVUFUQj
gTSLYwswJ5Wyv58NnhWDYvBZxs3duMXw6mBXY2vQEC/ThwZ9Eseq66YLlU5bRFqZ4XWEPcWi8amG
mzBQhihcmR3GQNYvmc8RgVrMi53c7kDV25WH3pLm6rJ6+TzOWh5tPKYgiwtkR8qk5YXKMXBrZaVK
E44TY7+lSL1w4YUbVyWfLxLy309Ctv2TCWxaHHonLZ7ZwsixqILusYLUNKZI6+4Xa6n87FWemtFW
o+fLnPdofCIZYSIOoP804vrM86epnE6dw7szK9BC5tIR/MWSKQA1KJsOes6a17QAusXVcjyLyha/
LWcof+cCXHRoyszK+6We+jLMcsbjtE0XJ27yehChKmtvvpVau9PoOvVd4Fvy0AayC1tr6A5Z7rnH
rCrosUPEeg1mWx74IsQHJakLkU7KTuC/Lb6zgVkPY8Da+6DS8p5krnNA/+xyyDj9KBbmh1WaOV+Z
9u1HPOTciAwCYSqs7QlK2WMQjjXRn0bEpxEVfXZjlrRfdYPgoylRZnZ9Zzl4YvHRvm2Pd3Mt8x99
kLWRHvLvdKiemrT8znKKfc9yQPWWDhHbNP9A68N41NpzTumonn1QEIRI1erPaDDSR7JAVKvyGxVD
fSZLQ29s6MMI3psTu1Ws4P6QmGGzh8KtSJ8dXo9RPjuZSrRdOGk0T5yEy0DmOLeCBwme99jRM2Li
qfeOdM7YxaKZCYdstl9z3Xl3Beh8I7upfzuLfeltkT020N+E8+fPUNz84VVTkAB6aEcI5mdE6ZP3
B0RuJkwRjkFUeszCGpwDoRwFDl2BFkzsFfngQNs3hPJIfexEq18dOjXXBj3dSRU4Nh7n9YNlsy4s
2dxfgHyyw1qMwRg7qXBhvtDNQnu8/pMJiOzN2Zwd60mDcrvOL/hdAqoRg3l1xBw86qHwIzhGFoFO
1JxAF+R8AEXN8FnTjqaHnANWGPa3EsFgC37kOPfR4udeiHKLhNhbgSvGF3ncQq0lQmMFjEi3feTU
Adys3Xff2gbthcGiJtDuZSZOeWm+qYD/9Fs+RWM5A87mOzj7C2MXb54e5nl2PzGcL3ButRKt8aU+
oeryVKnuE8m6LiSLnb6CSgSXUqp+4ESC3sh29dVW1j0vIPPUDbyJWQp9+dCGuDloxzoG6FZLzw5r
50hDde3aFi6IR0vXiWr8SIBYWxJ5ZCoS7Q4SLy7VxbqueTx3uondGiwDmjIeqbyh4LFiMrIdxOnT
5Htn2ww/GDr6T1Q0j3OLnKiChO6hIv0nBF7D51lKN9Q+58eO6/veRWxf5Y2MXaOLAziI04vv2S8q
cxLEpRX8TiWigo/1d1O4P4iELLiy0IiZVv5XTNG6H5pmPtXt9BHv3zbMCEFHy2A/lcxW9wwZtFOn
svF3h37LQ92zb8OC6z4dyPjJh3pe7FUg4ESSRMdONo0f6SKcGFzMLDS3w6+cjIdL1Tno+vGGqC3s
KZr8Btkf3PvlnV/N8F+G5MG9AIXBCYIy30Sh61C3TEWdqRiedrSqQ1eCHwWBYRlZOPkAVNlZ3Iua
/eaiqU5Ljph6kgjN6sZ0x8Ia8zO1hDwaEBnHrQncI5skhGQzmx1k3wHzMts/LK8E81M5dnc6b/J4
yjwXK6N+96jah7Vd36kFlsvt/lmiVoo3RpeeR6X0ZTTDGLPK/eJCmRPWRklQhTWehEWM/9LeUXQi
ne1Uv6SiRK+7TQfOT+6wuD86POvvqnkon3oPdW4aKO9oZw5Et/MCdHlWlh0Qxf0m5lYmCtIl7kuW
XeaR/pRWRQ/G8rrYyMG9llP7pQDSBiV/ev//HJ1Hc+PIEoR/ESLQ8LjC0ImUKMqtdEGMZiR40wAa
7te/j++yh43ZWRJsVFdlZmVOnIWHGoosaOu23OFeUXCS3D6Y7Y3sRE9ESU5RqpI83zkM0JEzs2Fn
QIA8V3bvhs6Q2DH3DUm1CemE/TxpezadnbM9GsTUb9p2bbgSo9Iopt+iLOVTwZF9HDS8PoMukeJc
doJSbdsfNSFpOL6azODNYu7F0v2nxmF8YPUqO1eiV1+1OfdAdq1/00b+ztHpv525laFqXS/QqcNB
483Lp+ckyX8OYbehRBwcz2Z2azOjjpj439tu6YKlBRloy3WtrmqoUjItPMvckRAN2s+0kZA7Goz2
OIk/WWPmEs8Vmmetj41xomBIf6mdX83f+vo1lUYC7iMxs8mK0JK1r5+3daXS25Ptx93kOMGYmuq/
Vev6i2LN6AL0S1vaFKV7NiAsngQL2xezYm809pXTnUQ3OE+ug0P4rvJHQQmjlR2RN7INLZxwcqWM
TX3SfjsCxx4VM9cLebV6f/C1pUz2m16sKpjFbAWLmdO0zuPGhG5b/S7vVfJEtIJlBZ6bMSBwrWqw
if2kx21ieJ+2ncj+7OuV8cMSwLwT+bp8V/7C3zUXGYHZeoIbkFm3qgu23hx3qpxnWlpVHUe+ahIO
htJ3pWhrQEjPifJlBqlAohYOmsc7CXEZZ+vWRgzKDUWb7eKWhIRnw5jx2ICS2i+Z1x22tUhOWt/X
N8cRvqQ0ZqYeSNOZ6yDJnf4t8531S3Gj4kPY6YAJulv0bAC4BJPjXRuyAeeEHZnedqSPpMohTCjK
R15g4YZEpWD+2Cbbj84weBBpWn+y9cDShutZ23LQqnGMysYbY4t+sYqmTismppGleqwnvzulRqF7
QelY2viQ+pLhw86s/kfP27+6OaQ7y19/V9ITjrnWrjcv65xp17uD9k+5vUGntRYpeHa+LX8t4XhP
0vDtPvBkm39sq2cFalPVe8HofWmKPimDOeeeWjY/O45JmofDPNlBnmM7ZyEviBJcgC/uMLd7Xihc
xEo3ZYdNRyW01MllcdoFYx2DfJ41pd9NQWyiMmVuSPWVocnVlBEuPMyQ1SorGvHEyiKHH+m0sR9/
nYSJmxFBVFFjNCIkTUHt6eEGPoTZ7ucRILHoyIaa56qgu/YlFsSMfdUZ+hAcRCvbKRzTUnz5fVYd
Cx2lVO0k3PAazfGtnXz/5tmi2VfG3O5IOmBZIPe7vdU6ItC9Zr0vQZQPlivyr7Ls/RALBab3Oamm
21qtXgC7kT8wutNKIFSIMcioT9XaLf8krdzNL5PpQmKe9uiDFlyoDiZQ0do9EI7chl3eTQdFEQwU
Wv/nTBuqk9Q9bafWrGyiuU9L8wnjS+xN0vrRHLL1n25oTTymnrGvpViefd3yDl5r/NcNWRPmczHt
nSUfTqU5ATGkAFN91uWnxcjn89wm1Yn2Z3ge8OaNHENLgz6b2jejnaobUWLNcdjY1azmetz3vmY+
MQbMke727Vfd0fl0g8LcpldXewUVy0urD9VQi7+16Zmh2LjTRZE3QcsG3aNTY8+Z9JYWNxuVIK8z
P7g7I+7kts27ye65J+oatK4CnsudXIuEmLYwp70G6tl6wAc3j0vhznGRqw9JlXkyt37YG+mgRY1j
/hsmn+tCm6FgMq2yd2OeGefG9h0ZgMHej8ZonDMj/yVIWw9Yf9tCbdGyY2csHnAf/cxjkTgtkWHp
HDd28qnXorhakyYCx1mLJ2HN7QNpC38ZU9vAdDI31u/LVayYvGNiX34Jq25hGNP2hXoxPOd5ll2n
0ehOibtpH5UzWj+ecMU1xe8Vep7SZwzD/F+VV5RkGpsdBEzNUJf4j/5WtVG5SKZPX2tDfcNBRVXW
/GIXnh2b84gTebr0X/qWZR/pvGrnarXXB8MDlMzWxg6k31PjAP6DWlk/bS+bva6YdKxBkrLg1QZu
ppa+l5tm4KTazt/MeiDLckxMEbiizQ5y7MEncys5oHPS9oPeTlFCd7nLOfrAleLdyRf/sirzue6y
jUYXk4knZXRroCVpw5xaVSF9ix7ohr1RZRcr0otkCVEETUfGbhk2hvhvGGs9oJv+KLeCybmvs0+6
yjGsOyUfJP61Dz167ZizyebzaA0PqZZZ8aDZGS+KtdEQzPq18x2x20pD7Zo0I4jJbiWXPij82Zg2
FXO322+rVvhc8ItxTFeedTPrE3+EIXsz6lfTWuQ+FbKIrFwbQvx89LPeNmUeYum4PA7mYnNXFla0
WKNzP4U2OChdSIfbYECssB/oqSRtbgFvdkapzr6bzLGRFPlVwze+CYpNyz6nSXEZOSqLNzP1AZia
Dry+cqwdVt9z6LQ22EnrDpFIa6cGQDSyr64rs7/MHcTQuJOfhoyIczwVzOCGmXHLNcR/GFLkNIt5
9q9PNHU1c8iQYV3UDvFy9mRO6FjpkZwb7Iv3o6cc745fLKhyuz0lmGf8oQFw9o1bLafcNZ0BuqVZ
vg297l7WsZ/f5WymeIV0tX50iwaqYwbu7th8eu362YqwIHB3vqzLm6G2ckcVp9Nt6coPfKMsToCg
Ll3atD86tFqw0sh8NJaSb4UnvOtMBjAfZSFtPpmI8OuyojqoZNM/3Xzma03lKqAQfGyjYsfPm5Pb
dfWTqSgdgUi3+U1LqvJ3ItY8sHJ/fClTEhwTYrOiEXAvGHXXeJ0G8uBNYVcffZYO8eAt/7+ihyLZ
3dU4r749Vucc7vjQpL5Bo9drTuxtJQ9iY9FEanYTdeOclpGtWf5pHrkKRrd2P6aiXPep6ci9LhPz
2tWmc5wLryyCVSe1zS9zIItMiaRhj66Ymig3bfHK2zzvF8/Umkg6hVp3lutxw68kvt//QriImmOS
jP1NlBmVYk7FHm4hv9Z21p56VdeRGusApWZ5zH1zfJidbdkhJLd/ikHqj51omQnWZf6tLcR+eatN
M8pyqIZjLjTAM5U41tlv+yl0ZTMfrapHAUNwY++EJuF5t9b9u4plfawS2wu9kiIrB4UhfdkUkVsb
mEAM1kMt/SezHgYYMXYnG4zKSZTaL6P1MJTmQ6VVL7nKxqAE1Qb9fTSt5LVOyt3YuidXWS2oZf8q
/bUNgMO4lCzwYK4oVS5paKfpl0EXTpO5hcKzP0tX32Wu9YoHU9hM2ofPa07nlR9nRztZdGEA+2xE
QmAN7o41ktPWkYLKOBjWPoM29SPV6YfHKYmqXJ37Ibk4XLeNLMZIVqkVV3AAoZXgjaIE72EfpbJ7
r2QZ4j/MDM30URTT3940/+srh51FTKd1PVzL8WMs5LGV/cUVZThPxY7zFlnVclSe9pK3LHKZotxv
hk7jJOK1YEjNp5PfQJw53vGODy+l/Na6Zg7Msv/U/OQwNGXcy+XkNvV12bJdM8ljMhdPg6U5odEM
sMXaf+iAz5PrnJK6uxV+8WTMpQQzRNG86B+gYL9JXj95lvab9iuNVUYr1A9g7wgwwkaM3lG588XF
meTBaQ0zlq76U8MlkGyINa69PXltcqQxPlqUfjXXN38jAtlPifes36XpnZTvvtTK8TlL1R8S4CNW
st8TrQwdu3qcEieNfDPb9qDWLJzZTVhuthsiS6uCjAobCEe7tKwjB6J29jqXa29bb3OSHoc5/bWs
Jmj6KdZt2C9Tg72x+2Wf+/Z+7t1zVXbZvp3zs+d5f4x8/HZ5Ew806H1A2sSjiasRvXxYy/EoycsE
XnboX/HNQBBS0N+Yc6RSUhwIj/jHnNRAuTJmYldTwI1sb92WdgdauiQaCv7DodPOo9M8Z12283vv
m0CB+qff6j8u/9hrS/vtekM02eZX3/bn+yEY2ALy2H4YN4zKp/ZRkxBCft7+NqZ1oGr91Zb7hgr+
8a2vx/wv45GXKMnooNj+8GA/vF2L7CDzl0NTzBET3G1VfjwbTWzZXaSEHgm+YOOI0ChFVG6MNYKe
CX4KH+sKNtWyeE9TKGZtTB7MefjKzOJxcFPzild3Ay9L76dTOSvGBMKzAVFxaptz7+/Qi0PFQ8hL
ptctOyrVRTI3MTgpzDYWnu7vyOxZUVXLDsVq/d466dUhhBFUzvCYR+dk347tJzuNCY9ueeVaIyhP
EqChu7YK9aF56bpB29vG3EW6t47UcDEc1VjpcODVzWjZ8ublPopKJTvHGvLYN7m5Urt7AX3Ow9J1
SMRRtgFwwznigTUn3jAVuLI1wyRf10hN+pXHe98a9/6s0/LsDstuaY1zmuu0644GZy/DJTUjHTPC
AOXfscgsPR7sBONU86X1rB8sxi54rOScww4/8BkrzeTgJm525AfT4fLADFPi34PUSNpgGnQI8La1
96OdXtvCOxmm9TKk49WzjQc7XT70TZyt3IsGmlpwvIy46UUHXq09+w9Cbxlt3AbffKNzbiyXZV5j
w+32wzY+rskAEJQaWqj1+Y/lMt04zY8Y5J+cxwcyL+o9IqohbAHfgi5r9z4EYe5031OT3PTEc2C+
jEszDU9idbJDPcvfbvWNqFhaaNZap5j2N93rj0PtnHlpx7AD7EpBO/zu4pQqO3tL+1yUCqBANeNR
TNgQbkOyB4KVe6UpDDc4xF09v28mlm+1eBA6AQmmB5Q7wpOutPG9HH8a4lHbVfypTCPWa4/LUKRN
OA2wdJ2HcE7k+kPWtHFdDudJpOXrvExDNFOn5rsK15UvDsc4Savv0dNRbBrGpWwceqH5hvxkJwzt
2bKqB7+Rn6qrLl6THok4cfZG74G3J2UXEWlFNpDVnTLVnPE2qp82NwtH0wtZtOqiSTP0YCr045KQ
x8OVk4MczkECARnYfReadj0QlEpTBdrbrCy+VPCsNcpnNyUFfdyXqvkvN5JvpwUH7IlQsyX+ZKDB
7HilgWosM8rr9T2DtwB8iu1FKGgihtK5pw7pVI+HRHVv5bbRybd65DVVEczefO0ag8lqudR6cpzN
gcBRsBpr8yirPLCqZcmhXeYphuF98tL6Zeyqq2yrl2zeMuy+RidYDIKQ56L+acdpjegfH9xhsGIn
r0WwyPplK2stmPFO3NOAutfKtWDwhiZeCuqSVUH8FCjTgrwjgpTK9pCMeQzfhluZY0yfPUt3Bxhg
/J6zuJ7QWjB1B/NoV2Geby8i3+Ax0udBis9ZX7VQ5tnOq8Ul9ecjNnQHVI2YYAz77P5RK1980dHQ
SuQva0470DvgeItmnQvf2NnlJE/zmqJoyOH7Spubs9jsZ6+TUZ90n7XlYmjIryURHoWpXZRhX6XX
2rXGY+/3T+7WX5hHtrCtnLu4X8cDj8rJd7k/6uHBdNdnmVYfhFWpAG+IN8yANV7WBOZVk14o0fWG
4Pr10ZhKj6w0z7m4WTMedN/cgsU3Uvwhiyb0UiyhVkz+bf9n0pIdy6F2TJz9e66mV61rd02yiSDX
JlqLavqnZe5/rg9G2rc5OHBtgy+xSR0ra/Vp/OVfnX3nkF/jvXIWD3gEVndenH+Jm4ZpOe7MCnLG
8mOmrEsq+2ctr+mq6/Y18blthFv+dV1E4b5vtcGmNMbd/OxvdFG0xlVY1s1f4a83mVIgmvW7861n
JbSvckK8YHo3b3Va+s31MavzHiZghCvHOpS2vT2gHtyPabpELAmzalZtv3423uG5I2LJvTOpx2xa
3dA31NHlnbArHEc7vdjCKpv/aRX2fU1pfll13YRuMS1XZ5G/Wq2lWJK2/mE2ey2YaAGLpn4G4ekD
oOD7LvWbM3WPFgc/8WcZF56O3YI2fiwrPJE1mm+q5BWpOENBMgn94HPJR0J3nzddg27XX2DC935X
vJcFy6hllj0Sh8jY7Nh/bBqzsjdu5K59+6V4q6hb5uS9Ocv0Uun9iVLK5eeBx01Wt0vG9d+Y65es
nW5mYoOkoR3qZ/fJkCDmxNQwCbU0uaWkseq05m2tdOOPHG2Co1bDiP1evjm+uA/Nwn0Z6/7uXyCN
0Fvr9KqrdI02UlSjCoOj71VnHC71FHVYk8LOgwy/bAjB4sX39GOdecXJXuydh6FroDVmHwrNMaI5
K0l4GqskHqR7NREuh+znQK5J66NGKXgxwR4Dpx8CpoMScJwOyqMXV9G08BfVpUPQFZ9aYHxldTD5
JtZ+2TS7N0uQ2chdYGBsBz/yWnrI1TbX6Z+ZoBDC2rYflbIxP7cMKYqfz93nghr4FTFLaYLXaQuc
acPeS9Zt3T/UZPUHwFYSu9jOxanTvpaJ97nx6cJNt+YnIIoyWgbZnUqDSj3kNVIsqdh4b1O0AauO
fmTmIs7FchOAP9dG40u0SfFm19PjJD3t6vR0bi3HFx5kCFGdJzuiFL3DlIosJiKnilAUuaeSG8fa
TRahaRVS3hA9i3bTU+BGQlt83hm/DfRp7nbgKl1YAU6E8Fn9gQ7WeUlr2Z8UFjx7p3fXU9/U861Y
KQk0PmtIqMX8SmzYdnaLdnunxX3qUgADs1aUdB8WHr8Gbd8y5b06mpVeZVNe/Up/b6VMz5IsH8il
sXzCT8tja0i5MG7z5OzrtGPY6q3veVxubW0V+8mlqxPSUiGLrCUpiEmGIFr8mnnfQEFMICZ6h01u
Rh/g2jqijqn61md53vJtZgabwLcqrTu2dOwXOyF3omAuPzSOC3IjqxHZTYkUbUy1vcBsnpqk3RIJ
2wW2cZaJ9cxu679+WZfnPvflLptG/VnfFPMH6oK4Me1mV+gQVLVNT4R3RHrtkW4f86xJvry5aF6F
3iAjs9t0XzWDPLQjOar6yAoTbZOK84F1ECwnrb23OVhvFUKh3YIUaopW7iu8zwPbhWHNhwL5jhin
W9NYG4zPMA6BbtnFlTx1owzqeVM7XLZ0QElf8uMW+vJfYm4jTwbKn6VmGePWPn1xjVhcY9W7XeOj
Xq1MloxVLwmpekGxFJJtpLo4w0M9ysbQHyQWkudmGPiRpIn3IJi0dtHqJDlViTVHbKACuLuZ2AlS
lHZDs5qH0s/e2mr8l45SRHkH+y83Y0I6k/Q7wNoyqMZyZJaROVMUzefoIzObXMalZDD+em5pBoZt
vlr6COpgG8Vh8KQdIe9PjsmQDsDLoIq+b1TR0oguQrNW3spJ64Om2WQoVlWGUkFNwk6vl9Id6mtn
wlQVK3KIKvPvmUs8lsGc8nCtIQXbpbq1SYq0a+nWg0iM4mQZyuIiAsYLFsRDWTjkI/Kpvu813L6T
HsnNyL84GkPjP7PE/TQnyfpU3M/yJutHJnQUhouAz7bmd23u33yRE8C8Wc7RyfyHsuiORbM19ZGj
snx7RsGn77Dp/WpTaX/p+dj5kesu1hpKG/47gMC3h7iVEHX4qgKiYXPcBY1j6Qi7Ddd2I4QvSAO0
Va8KQMe15eM3DqJ7ZJVOEdV2zQoaWji0r7OfjNUe1My2Q96twn7SWJVFPGCvd9mml7jPVsP9j1Ji
/Fs6SJF4YISqRNwRw4hMfRuGoLKEIoC7UWnKYm3ueMFWVVkWdr3DM1j7Pv+StpIDLG05mkeYDeNk
0ukssW/pijSFrpYA10YB315Yi2uixcJQgTHRxyMah07xn7lN1ZeqzEEhoMhGFwJ2sJZDTujj+7IM
90sft9niAPppaGfPthD58Z9UGt+/ZV4TVep+w2fa4dTbPuFqFo8l9rEqSJ8NsdDzlXmJymBUXUZ3
pZnKOrilC5ZBlYCP5CdjPLQtpzSPQE3p8yp07dp5bU9z3/dOFw/VVJ0cs2RrcIJYeHN5mMuZwIXK
CzyP8xsohu860LJG6ZEyTZFdkBx5j3ZDIEOglJ7e+swXD7Ndgv7b69rmYVLY1X9pVTXvOrIaJxDd
2PJnl67rrgbrj9+2prg1BauuQFJJvVqMJcjEwrJRBZnuhqf5XIoe+gdTasNJU+DGoZZmvQ+IsMpq
j/1JxmKdOzsdV1a5ytDsZnR20B1MmZYzwUkJmT7p1tgjiZyd+q1yxXDFARZ55pwX/UexgHWfMk1D
RDfoSUnkV7NlJlgsDymyh9n+Wct06yK/N9Z/TQsJFTSZkC/D2rto+KyGwLOpYSJj/OaiFmNT6GGX
mUC++TJ5WYSDU23RyGBsGTqgIRR33XCLM803SJTlzMNn6laUebihDXnJymu8ywyNW7Yw7YxxGk/O
93oTPVhVUazaSTMMlEFml2lZ6LBWWoetspwaPMSpcLiqJ5QSlo8MzrSA+y+9k5m8LFIHwkbVLIZI
WQbPA3U6/a01rt5wwKGgSHc9zbsMZkdZhABU7n1TpDegjjxfYxgopsIWkV/PKBna2Q10e97NvvAV
mBM8Waw8DxA9sRkeQpsQzjnu3XQoQruYp0851ebXiP7dP903kWRocb6/V3jajJ600P2bZdfGe6Oq
4h/IJ4q6fPXhKnJEzTR13l2M2uoz05HZzA1QSVVYhyaprDpihkWuY+Vj/briXmbC/U1CMfr0lQ4j
tMCHOO027mlF7SG45+6R1ZRt219SiQszdpXj/gfEa4+xNDNOjzUXzt6Fzrm7QehERgEnzNuOU5q/
1Z5nsv3gFdOL37I4hwwUgBvy1NP2JfTdU0t2bxHiI+2uUcXN92cThZWFmeQnir1KK33KXmc/dv2i
1iNDLY+vqe7K8GRRxWngu+ObUvSqgg4WyDbQyWyvgwFAv1+xA4Pb1eVSh4U/HPCT0KuDcKUBfSs2
ChMZAs1nQVpXFgkoWHnIRmxwA8ealRvaZideaiMxMLOSE5Q+1dr0IrUMDpoca2BVAHQB0qm0JoBi
X63NX4MNfgTrZmvSmMxm+Q1cm/0pwX2RhYH+G1FdI6JEwGn26SkZ1GyHoNs9m6KVpVgFSvpRnZEH
ScEelrJf1dC0VuDfR7ddj5ynf4KD7NCVuvQfgT91no3BrqY3ED2WXzN0sJVhtRq1W2QDOK+NoADY
adHrPs5H0yjRjeqmCEctW+6aXVMH1uJvuLWe8oxgyxXlnRYmeUomSXExnLp7TRxzOAqvhRGbebZ/
/L5ZH2WpdX823y76cF2txQgrVdrkSKQT4JK3QsEASyToarXWElvQlqZsIrOzcTntUKVnwWR2TXpN
al04j7boDfQqlaOlz0kzomLBBsHagwUiY0l1s/MfplWgbZQdXkVXe6qToDBHxJ9K8QBwAbL6S2O7
p3Gt0WfeAUwfxdK9rcqAF/uHbJv/uFv1r1TcFuNdqo9rFsys6VwRs6N4KKq/rba+aAU91ZRT0jxp
wEpN2xeT8ZVrPlwm/6zypolgznYVKdRxU6PtGbYLg+gZ5um4CeMBan5v6Y4DVlb8cxv9Mo/iWKfz
gT2gfQL9i9xQMIOW356G7YJfWYdlMHhdxj+o59FL1CgvFph311hnKNAR7RdRBHaRX7p8epV4uM5m
80l7e/X82dj5M69EWVrubkBzhMwThXP5CKn8qg9mrAGGCHt8bJX56NBxQOFJJh6UdQtnKWURRzfl
yQQxCCHFht00Ow86ZTOEZHzs8wSRTjaiTa6xv+3y9gWFx2M/itc5U/sim8cIQo2ZdvXGA3tMa2AM
28nMss+xcD/1pnr0ZHPwtPax0VYn4Lf/BCU6JKJiokiA1xL1xo1SRGgCltBTZdR3KmKoQ0K9EPac
YwFm5ATGI609iWGdjgZ69rIYDqOHQtnrjnPpv4Lvg176/s4ai0PWtzdBDHzo6mQhU4/YT0pv2+S2
QeqXfZgZTNplAdYqlRab5lbTuOW0FFw6pj0+m8l0GlLXjHvV/dSmOHLCf1J7+pgciew5RyiCOAky
Oj3TELwbPFs1il/DhuSoUaN15bFB/mmt+vv9OKJ9GWOe5cvs8iElbpehCeUSpT2KoBSpeF+Kl/ta
Sl/6/5nMlbuxaL9zjgfyi3K3Kv7spuSxQn2d9rB181bt5gw/ojbJ/2XWure2+sJuJbIt7S3L179Y
p548fkFGXp9KSy8WZK7zwNrF48RISkhvfShc/Xcd1jooJrFfGOnCVWp9NGt3MZj+aiNlS00dvntU
jxv61K7yzGCzhq/ChXki1XLnlsiemZpO1jLTEnNAHcCETpnfs3DACrv6DWHLB1rjdi817WUcWJa4
L0uFQ8G4AHOOPm+czkmOJNFoNRU6+fyhiuKaVx64rkDJZPTTQc5EJLQAFp57V96msYlY8w7pLMKw
4fNtpz7oLP94iPYESGxRTuUP/TXiCHTewyfhfHQgBiqYZbUPeW/ftqU6JZ57bVz73Sd1rOe+geLv
niotkzSj20vl1c+eaT9YExqehEQIROTziV/tPRsh3cVaPAw1knRk/2s+fqbKXgPXvS+X2d3tfiDo
EV9HwXyUqmHvlJqC70xA4zo1oI4vX9smbXeJNTyMihewmoheAZSNaVOzoBbmPhmXFwe+4UileMVQ
5akqMcJYsyYoten3/ljQl4Ppcr3HDNBELk87mOpHUKwXS89uxjz95+LS0EL8tGv72St5sbwK0xqu
CaQGkTZtv3AWx9K0nuduVHFWladZzfo+byZ2GUGkViiwQZRfzWj8jFrBB2dXMqvSg1DmtbT8bzwz
IihXFEr5p7mJd2XN5x6MPOq66YJ/x3+mjUzZLnZjNfzNkG3eH2uSp8el8rQQLVeGxHn8nMz65sKu
BSjwA4h3JG8eo+tQ/1Y2dIUxp2/6HQQV2fRol9nOcZYHR9FjJc3Ozae/xpTQlGlpGssaEHrC6Y8s
t/FYjM5RLeuda3lc7wAH/ceravKnvBginUE7Nu/OyNuWXtTS5LFhbY8pQOowsDiZ9p8NW4CkmH/k
0/Zc2kXNTXBHBRAOl8ZBy4sb0brFXWEWqyU7ZLX7QKt8NxHRSVWf/X+q0B7IV7wgGetjIKYjGwFw
u6x3f/tVwpC6LsMPmb/dQRRpdfSzpY70yTdjy+QCo/F9Q8sbWl3x0HrLm3dnDlrcR/Hpy4zhj5sV
vzIzYksa8f0D+SC1la0d0OhugWW0dLj2Y1W52LzXh0X6Fw2+zF6RKIqq+dSR7nRz9lJPzqWTTtzb
6Usr6tdkQYjn5UdLzDv82s9+eW9bC/9KssQuL2wWu6vysLDiNLUTaC5bDYHhyM+iLJDbFGfjbhjc
MTpTN9691gAJxJ2bpaTT2oofK+FFsrvdUOpnu2mjqc1QDI1HoDm6uZQ5XQ5/8mpiM8BOg3rt9j3f
0F4Bzw16dtKyj3xIAnNEe1DmdF59/7mTyDZ9n/iwsf+FBLt1/+PovJbjRpIo+kWIKJiCeW3vSDat
KL4gKIkDj4ItFPD1e7AvO6vQSCN1A1WZN8+9yTWAnfq97Bi39oPvIdzKXaB4LOmJ6NbqW5oG1b5E
GNiAH3rbPkEC86P4F56uncFGyUJg+pkhxjzD+zB0F4xH2SFcaqKwnPZCKjKKbilJj0wiHDo2e47U
PaZ3Sq3sE9PFDVSIwZsJ7/482zsEWxLeGFRXCUaIQJ/zyOytYronhblnjYQxGi555N/gEtFKkuS/
pmIEwDf+7szR30Q6h6WlTsD2oBr5kDUlxzfWycaD/EFKrDERzKF6Zr3MxzjLH7KnX/OQsr7i61/f
v6lyjx5vTqCnS9Wylsmh31jD5qzmyD7Zazz1+PyGFhnTL8s9v0+1qTQQqZPKp8zmbyvVVO0w/HSn
ocg/Sdo3JIozK0t6b9r3Rh1t0ioOrvQwQ+n2lWb2ZFsdp1VQI50Cy8fTcxlXR1uPJ3ZfAweOj91c
P2Kj+V2O4dmo9jWauYlHF305Gj97P/rPYlPHHqfqS+nF51DWD3bIKRFHSKLWnD5TlG0ps/Zlo19p
0neeZ6kdu6Lz165lSqIwWK5Y/3piNMmRWNpj0Bb79cfk7z8mdhV/pamvTgkPnO+HZP5lR46gm7Eb
JiPqPZ+oPvmkQsmsPe2elBLn0Q1fPQdbfeAe58zbueF8L+X4JBvOHFS0KR+eaX0+o6H607McIvP6
h7bDrhqQrW+G7qCm+SXnMbN4WqJw7av4Nim5/pkiPfUW9iOvqEgL8nNzAU780WAUONCOzcR2g7Bt
8y/bMe8NcuWuxSMBXkylpILkyTLxW0Ox0pR+tFVFnR3sqNohH5e/a8gsV84/gaiibZClPyoNbzzv
txEN5DGpvfA6e07+ZdhAZQf6Zej0neg6bMqi+WjL5sPkVryvU4zNmjQvqucqmq/or2hlza3wG6yP
YXGD1djnA56UAVkzzfHVwy5YIZVVGMy8vZV1FFV1rHDhVmOOiF3vrKmhMdMRmpChBqiOaQ3HzTdV
jtXBeMmNlWi8IcRk9dmzoi7C+ZUeI+1hmDbBpfHaeWsN/bEw097LgKVo6R5HQdCeT+5Vov8TVGA0
n1O6sawS6qvAb2F+e1VT7d026PcDMQaYbYK/IHkPVRn+KePgmEbLye6KrVbtwWFOtqHv4Sw2G9EN
u2GlvBd6mioVX4vs5kNqM5Ov3LtLDxKH9u9lINm/tw6VNbwsubvLx5yqRHjnOrafc58DqYzzf5lG
nKis56ha6FFU+sQI9qSH8eI08nfAd7vtXbn1guRgZf5+/bebhCmvyh9TEDIwxJxBb7ybhgrGYt77
VbGfdMVShyTYp5gXp6rboeFAJlIhlto8jKD5o1eRgKvfW6/LEQDj+4ysVQ+fYVJ+xfNwp4jPV+rh
KBl3QFIhMa6x6fn0E7IfZuJwl/N0E+BE4K9DfclNGMHuyaOwxEvLZQrV/zQv7cEPK/SzAGN8Xb/0
dvJLgFvhE+4kJDTPYrDt2HewvnlLZx0sxcONZ3iXJ8UxspE3h745YvB4jqN2K022BXjfu0MIEh0+
I2x/LZn1GtChaXpd/iR7b45xuiM0KF0cIPr2bkcSgfhYUmebMcREvhBHlVuA3fVpWuveiHPXHUqw
m+gF/8U2MJCNUrveXmbFw1w2MBEtRCHStFPwA7V85nG7K8L2OBMKsbRYmhYSNbuG1xPTyL+I57Ck
Aq5Gu4RxRHmuof9xjBVp94sBorWlYwfsbOiwQOR0upJTkXWPTHvVqt5OkgZFBctHZWH2qr3HkMrc
z/ojpvlXI5JD7LR8z0v0E1vWW+4ATYAgeTUyn29eh0IdXWl2qNI7q3T2ky2OXRDuW5HviIjamhGq
lQp8l+jsRHDHrXfEtk3im5Wrx67pj0mMMpupCxX2Y+tWwDrRZX1oIXEQ4fWzRzXZdMPRzUiobc2+
H5yZqX9y1P30Puf6BOnfQn6NWzOXV4zAK0uAwXkCEnX3Js1OnWzeIozc8+JfuL13kU/zg+0Ig0J6
No6HQzWsGQnzxkvz0trONuE7koPiFEj3ASB5g/w4BWO2mTgaMm71tkF+lKr3t1OJ0Ti32PPZHKUJ
xca4zW69cczo7sq+f+3Ecgxj500u+RsqUH5wbRf9mZwUtKjsMkuxAzCPMM3Vj1GpCRTonV+r4zU2
wRtBSSfyjI7dwlwz44zkArP3kF6kHLi0CqurapjsLapNvokmQ37Z/GTr+Jp101s8JA+IB9NWpMVv
8pZ+98zBA7+5K+l/qKI3uPq0veXR1htnGs9OkFwDBomSu4h53q1IxifupV9NGT3mnb+f0voQ2cEn
EvVtEc4FGfWPqIrTJLtlpWmPC4Vs3Lk/YR6jYo79U5bqQwx92o9hvwdDaLddhYscbZhNxOCI8Onr
4dn2PJKTxiuGDFrjXo6dtRopt+tvaJy84VWklEWSe6eiWLmjYTvV1S2ONCB8hJ4wouB5u5wqc9uY
/OwMJeqjB3MrgsdsafZ1K2EjeZ8dXk+Hhsf2S2jqt44TdkNBNW4jc18FgyDCA14tLwlrCsP0ef0o
sNNOgAnWk6OTA66QEWAEv4EcvlRMzh3mAik4551A/eulOmct219b/xC4PqXwsglt/RaHjD3chkGG
jcfaG049mg5JCxBvyR7P0AeHXZDbb/OAsckZzmErrpHycaG5/k448Qk9fI02xlDYp/5ADch1OMeH
0Frgo/zbTM/O2gnm4AVBStONGcOJsIoRTGv67bvxexupI74Hshzyo5Ppb2gBuJZuaxXJsSrUxs78
P8pZ45X+rtWEzCXekzC9hBx1PJh3Wd2R5xkUDx2QynBibIymyeHFz6+hfNX6i/gxpb21sbAySgCT
9YOP5+XeeGG4meA5m1WgFJPZBUX1XxN0e9MvAIClv3Osjwxy/pbp6q+uiFkxUbC3enyuw68ZJbXy
dH5JpFtQsvon2qdk6y7PHh9KqNJu3xcT/I+acLciCeYekL2KtnZviU2XF+/tjIvd+lBgROg+AYAh
4g9w4Qs086FozHcVpHTx4CWbREaIFnnwkLo8krW6DG57xee3ab3k2eMvxQN/qTsQLh11KEXlvuAp
hg/8YVvaRaJcecAquvM+u5HXqhbNXib1deFo4rN+EmWKuFt+Uxx/EDIZwcY634KCqCv3Ft6VJrGw
Aosr1+8x5VVuIpjLpmLnqzshk8Nh8WV5iuVTpOwX9nhPu/zQL3IfWt5+fdtcMRAa091qv36KkvpL
dLin1l+YD9ZEk/uPD+ZPLIPbwgtvRf0TkR5M/Zx9QnBEIjvqw2aP32Lr6PBqwakkk3Nt6vKSLd88
CGuP9Xu9++rUP3W1eBGleg0cb5Mxh18TL0SJAtM6ZHrpXdYu5HJ2OY+GyT9Mo8/tCqynIL+gAhd8
28M2b2ZOfLSx1WhfhrBq/v+v0PUELU3TbgOEtari2mThiaFn3XZTVm0y0Xybsr2WlUvmEUNXQtFb
MmXqP0Ud/FeFuJFzBkDAzf5GxynDZGhdeJ9FEOfsNkZeXXjnY61m4GEfKs/gjeBedV+Fmh+6sodG
CSt3X7ai/rD86YUipt/hRzpMEn2L9Vw5U9KlP/bAMHhd55OzWMNODQ3tNOGLs7bp6y0BqbmAkDCF
RKTyvbOdRN8rsC1z05zKxtRHVKKPLu9/Q7AdIYMpgMQmHJOtyGhyKtakalwlbgVwVjH32NbRvCaG
QJb1YFVZ1j70bGneti4ZJZMhFKUcnzwKmmnSr0PWI+oYyo0lepvr9r1w0Lx7dcKE+NeNp0Ml5YEZ
NqlNLBXRY/qnSpdDV1JiluKm8TZuiXvGpJFNDxICNnSslwrT09bU3pvh4J9p5ttS0b0x5MFIVPN8
q1MoUJorW27ymU41struL78/GTYcHBTsWCiiwpwjXEKG/mGTU9jgL3khi/TbYLCisHEfGaBbm0yT
RjSn/7SL7mxnf3RZ/5qDgQQHpz9ldvdckfNLasub7ZJZPyXJCWqZsrBGh3Gc8qbmHsi6W54kxOGy
+K+OJ58NHpONaEIwioG6EPsX/C4PIO5S3rKhvOZh86tQljzX1vjZVtjZh4lWB6PDzeacwNCU3zpq
mHAZj8ZSB2sI30w5vrR59eiMzmcdJO8x9jIGeD4ZPAUe2lbnP7lvvhyexkimP5b292ufwvWNGpDu
6NWfVL9Q9GGvdoI78nCGDWIAU6IiQzAu6j7Y9F5IPzs6fyp8C6XTXCc3g3DnDnVhj+p0vEEWHqvQ
/937JT5JBdQ6enjzHVqavOGf/KGn5tQ2hBYztyWKyFlP/uUVpVTvEA1/iWjuD0HP7JwFibp17Ae1
YBN2O8x5fhIz25xBZVRf30adj+dYldFmPZmaGi7Z7d98H1mmSOpgIzFq76AdY/6T8RO9B3RpQall
UXaRPwwCJMQOBSXfL4H1EHPzshFy5y9ps8/lAnPGxzL4vQdCY/KrZ0GriQI8zIuW/NqOAGqzP2ET
Fd5vOgSEJyv7J8ryiuH8muTZlzDhgVH7zWaROVdje8pCD7Qy+eWNULeRFWJvLpwnvM9HbGIRY67g
k+XtZ7dcoGUyQ4M/P9U9GjeGk2jw3zxTEY5m/RW8YIxpT67W75ITxXDUJ8bFoGcv+0pl+7ETLTh6
cw6c6tJMmN1TQoVQJI/swbsHg3qF2P5oPDR53CkPcTL8hFlxmQ2yKv/Gu1u6N4eAl5o6hj4oIbQl
YooTm6uHHjAHC/ItoT2aXIE8LZFMo2C3DK63nZJht6qMcg7vcSeo6QfV7UHD/vmdpmStgVDhnu/B
Ur/lw/AtF6kBdXAS6A6BR40/9JxHYiT2Q26f1jJkCOI/PC37VMqrsaytYyayGdfnKpLRdx5yP1XJ
a4We4UTlufSLc6Tiy+TgtSNiDdL4Yo/+uSjdx7nF6YvnnbgTphSzmxBCXG7zsXnrloncreBGUlmy
9YtwpJKc+q0VVPcqbWF88+EN/zIi6FQfkya3gGUH2CJYR9r7/O/a/PlN8DIguaSlefMnfn/OJwiB
nyAHkfSBMhnu0ykTzcMLfiEwCBIn8t+Shonk4j5Ib7rWs/dkmuDZdsqnPhzfpiT6jMnopxnrbllL
6bR+vM7Ksmjq7TSsHgngPK9/ekIqkk3mkGq1pkGhG7pju+uZojkUvSlUl803qszyOqTNoz0SJ0c+
U0w/YsLswKyp2i9TdKbSe1aZ+k1w8ENiwxhanfh/cUnuwzYb2qc6bE9rfzRTpXvMvmXcvIkGuFQ2
1WPszifivi5ToG5ei9BJNd5Hzo13vn50XAS7rlnSo+hgx3ubtzkmwm3veWPDVKctdnbX1U8hbPSp
yzRJPXIY9qCZzpNJxuSoRJ7eTJwHLw4xSrC59vKRd1TIGMbEWRs83YfQtpK/xA5grGNvdbFrzRT+
SnGe8LAkY/1YGw4bMzdnOSoilPQsyGeK1m5HPUogZ93Ynz4n/MbX8nF0HeLUVqLSMT+pAulpuBRW
GYBlNBCI1CYLwSi89Uy/HU4wkZifKJyRkft//hBf4sgKHjDvMxEDmNnlMWal0Yyv5NquhZ777cXx
61SRGKbalIOqnL1LmQ3Zf200wX5QMmzXcZovRAzKzmxkmegeNpSq08lAfTC1Sf8A4OqrS1Dqpqb5
X7zq2kYED2V9crRmYrRGmuz1Z5J++OQvzEC8DC9lEf9F7PiMJu+kUFrJuGusjZoojKo4eYgEQQeq
/J1PGUa5sIk3DuFKemy+o8C7Zj3PML4QoNR0/mjNoA+zNX8NpjwRf3dlKPEUwLKnXvijw+Z3qaYn
Yvp+VqmbJW4f+OWpFBtiCnT/Dt+RnKjuKDoH5qGpSX9hyv8AHCTOzqtglQtSzqb+b8xF5/aMXBLZ
/8UQyWQQua62X/Hhn6fOf8QmBJnWHTDd3yCExv9f6YQRvaVZ/DApQlm7bDK3yGtOwURAHfTMcxKZ
m0CTLZrxS4zmm6MqPPh9dgc6uMWQUKm7mgPmnWrnBwaDNZuB7D+Ozl/kEABwzE5PAE+wByt4ji0x
HhFSf0+LeyV8BBMjDqBd707ZjhCj/bBw0eNo/JJV/jCAVWy1mzHoG6M7JP1zkksm9lNRE4yoL346
QyWQNLDLLf3bxJja8jD6V5t4Yrbfrgg4RVsUdK/lENW8C6UNEkhj3QQ9CYJDi4eWY3vjw6DvPZVV
wCENioffji8UZvbRCodnT1IJxDbhlEQe8I26JHloT95nLRgIUPECml6asvxlrIT4wCWJznlQdjel
MO64s7Pa01lqyiq+/+Km/+oXJ3ye8uoBl2t48ee1oYP93fZtnxF3pRhhMlLesIfdUN5MPe1ncO46
jySNpnqtiu6PBluDaH2EVHxA2i9xuYLUeQvzwxRUepcsVXO2pmL864hFHP0lCY9jLex/Y9JV0SaN
ITqFY5Aywo5RQwkSq9qoumd+JY5RrT6VItIOwZeqlx2zG0WI66Zyi2rDbUQoT5zsNMtdjkHhfNh0
vx9i5jG0sKCkvv022sNPhajLmVcnj6rHAKJq693VrvgvSObqrwtJAGlCwj0habPadlSmp0AYCqDQ
f0kNx+U0ekR4pPZ81iQPbfg5nFxWT+BPET+7VU6ajyneHGZhlIz1tJOMutJZM7OZXeRhi+9qXKrx
lqHRvI1+aA5h7Yc3UWJ8Tty5pfyVl8Ur6Z7GgSzRkOntQ9GGz622iXXIobgdVWJalllMHmVtx8BU
7UNWUCgvo0c83qLiR16WguHz/FrP1OpJZ/4h8zA7mVT0ij+c2VQXYXsoJuX/kIH/MejujuHx3gA/
EOpUwkNo4qOEYdQRDdl73CakhAzUGv3gVfuILHISjlAQCAGejkNWB3SU0WsmgNH7QCcPSquvsnf/
c8OQbNaxAbUX7B2sgqZ9dfPxtwHS8L3kNNpLxelBQU9Xfi304mwmlT1NCsu9njCX45mtDoOXEKLl
98wyCr/bTsY4DRFh/Apl99BkiTyjCt+nRHog1PWbWzrLNqpo7bEfNeD8afHAGN699pPjfkYB9FHq
NL/BU7x9Ysw/vyC0LaP+KGamc2aui9/zOL87zngPArKj/K5oPrsqV7fWhddWUcKIrWaOWbRXB1T+
jJJ2d4YwP8aNe9Wp6mPOcnwa7QiXY9eygGIF2pDOXBJ8u7QXUQ8A3lZ7G4NcMmWS34au6lGK/NEK
wa2tpDw24GwbLJz/DWP7Y+v+SLpHQ55ZeXfKjPbPJjzW/Fs4GuhFJlpPosW4lzaSqVwy5q9J2T/1
nXM3JZeIHFE1sDiqbeTXX25Km+sNw3PaDmS31T9DIn6AN8M9Cg5hcNL6V3XLs1XmD01Jasj6f6qs
phaknCM+6Jm6ByY4cLFLcFD7cs0wcHreDL9eOSAi1ag3vqJqQFyM+TKCclh2JN20VzfN5C7EZ9Xm
82lIoLmIVcSLEg8UfyeVqKMwXVCBVkQvGTtoz2hM6arJltsgCu3vKFys5x6C7RLMYRrsiKVchm1r
OKnop0HuSJnpdgIS/FpZGHlmdhhtQ8iKa12XTAeM5w9YTDWrKzL8Rb1vuTc3IQz3uExJ8zy1eflV
dsJm4gbAyTRYBKLg95uxXEW2hR+eiVf9KSy/vOSOMj9kbOHWHVD0A5pfAtJePKtp31zWYYdLCwzd
RXZxn/pGt5z8EdmxziBwtsUj0zQ/8y+dG4gPrWcNFI+Tnq/ZjBdg7/o4zLG4Fm6YPekkIQ9lkMvL
kP2L+duUMD+l8y21NfyVpmOeEzpJDRcwirbHn+AAAUtfOLSnNv8TFuULFGEGWqz1RHwfgTy/ytUI
il+JPMFHlBB6JnvS8owqUOwTp+XxrYjt4V5XWf2Ih/1d6h67dqFL+LPaSg6arVbLHg5++qWQ3mqI
/K0uI84XAqf8/0wjwsfUDBgaYb7C/wS5UmpLaGW5yTlGiP7NJjZYlcNIUkgsEjJvEEWsCmDW76Lm
W7foc3ZCVx2Q0HQfIAwgxKT4pWbLJOh6HivtYl2+i7xjVJPKOWZmOkG94b6MiVNg5cOvZs7EOTXY
IdWilwZ3uIhOOVsDzqQn6JMkER5J17GBk+w42mFuDC+kPxtCWzpxS/SM121Ig59x6p0Vh569gHvP
cv7z+5bjOSsUzraJpm4gebpwMvPC3BVzQYP5d54xfFkQUIy1MDC8pCVyxGxFyARSBs8wjtSmoZ16
pHRiZ+v6dKGUtxVgeqAiBzBK/BCdiAeDiZ9Es2q4mVy8AFcPBTCnWcfcOfXB8FQwdFdKN4e6Ag5p
pmW+aPJPN3yq0cuyxICtnMsnzO3B19SY+GmMJnWu0L62cdxzvbtjYy7OtCQXgavujzclKAVubU6L
qIJtsGjs0FkYv8y5nz3geF0uDn6wq1vPGQlzw5xuCydFpQar/MS2S9a27fwbGjjNXceCplMZxSMG
hYAQ5dyyAMbmIl7z0PpPfIrogS5d5HYIWCgeNVPxkPIUPWAYjGmxQuUdggrmUmNLRzGPqvlBuj7h
RAGF+8X1MJM/L+VMQn/ajC1RvK73Ry+9dVZzG72UpdYHPgz2HxWDL8/hOAPJxMrOLlIyj2RpvejI
Aa+mEu60KPNvbdUz1iSSALdmatL9LLVgCGUhAUTOMsIlgKQdUti3RxlU3A8ZguR7Ri9JJKYgZzP0
iuFPqFva+UoE1DhmDtBJdW1VH02cWuGGUovlCHPu6Kdw1Fl8HitoJMgy+KaOTCMs8aCy56HOSvM4
tlksiab0TYpv1IsYMtWgppkVrgSSXFH/bo7RNFEdcmxYi2WzHYbTkYY+D1HFWCCt/SZn+m9cbMcl
DlKm4fomFw+hrCDxcGstkb+P22gxjwvaxksMtrt1xCxAKpJMHcYsMM1RcGTumqRHcI45mhrd6Bcp
tf9RhVb9UodW8Ra5yDKAFPWxNtr7Em3pbpo8z48dG6MeJfnO+0SjSdWS2a6bGOoWHkr/cyJf761a
CLDTS0xWjG6DbwX+nGzqsW8kkRyLOxwHLkbCFOww3+Vu2+1lSIcaN3kbPwWyr25apOSM9Oyi3Ppt
MG9hHta9B1GOZwVn/QA6xoFmFnQbFcrml+P61VtJ44PZvsZ6pm18IFgDbsaKBJQiuTFdO9d7Z8Rt
gYPPJyJFsyYbjJ0sMDH+JbEm/FHCq59JsCXNw9Xegxvh5ivbsdgw7nL3TRCKrc5Uu/Fbuz26aSw+
MKXMRz7MNf+DAr+rAGS2MZHuG3ylyAl50HMoRT9dHJFeip66Ga2ueBg6/J5Piu71rnxfz/s8IhpM
E5t+cBPp352GNYzUIOVzZBOVjoNZvyoIP+bBAV7XVIFxHPCslNk+AKM8kpllfyWcPQ9JjTvRl6pD
SSW96MuDIdq5jPEvk0dUei/Q8FP0WYroJrxbgc4fnD60sMLb1dWWmf/cFZrUJKyRR3cC0kBvIvGC
oqA7F5nlvaaGHaqiF+XBY7700ZRFBvWejdVRZSg7nmV1NwtLXbGJalxzE974Hz+wov/GUZFsgnsq
uimpiN3HAL3TAUuoXP7ge5tstbtN/g06oElZhjuTydkX5W7wSvdfMArrBS8DGe65P+4ygVTqo3QE
pzBpcEpLWbU8j1jivIXWRo4UGweIa2dHiB4Ac9u6p9QAb7aCnBSvxaLpICgcHNy9u3SxySsQjT5O
QVL+zbiUDmzlRcUh52rrB4q4sgDjg4WRlHTRurOiXe8w2cK+4u7aEIosTgtmKI6HsLGOYHyjRmJd
Jtnh5Uv7Tzca1V30QTqeQr+Z73M6N6dCQ2acwpxEPZLoGSPamtyEZYqxcfqT6o/EqE17lSXZU5x1
zg8RHBhJ88x7CcWSPBMN0GLJbMqjnAIL5Xg0w0nPHeF1Md0zVMegLRYm+Mvwx3WHojq0NMUedOMY
XOAQ69sS9Ki+jU8Uet4yhWvn4TLIjNbNZRiXSe/PXEzDmVQuynHJsJE9M/LkeQPz4YYU1SJfyqM1
EXXqM8S8lzO+ty0X++pXNNFrq6KvHCZ3ZU7Ea46mQhRGvTBj0Ebust7yH9scIz9fMkEv4+Ls3DwO
4GT1jzdG5UVbtrjB44rPfA7If6QFpe6rc7qCTYaZ+8Ce0nbnyCraZck6758S/32O/fHNm5Z3txLF
Q2dNA1OuoNz3Mg9Rikgc3aVd2L9Feci8J1RjuiMlcHqqjYV1x76utQqy6PQ5RAxpnQmEwaYbyTuC
6lgeMFtrAA72LCNe6uzDFeG+I+4+qhsiwGMi/ry/rerouELIPVadU0mvE+48/fCsHEHSBXLPeda4
uBIlDv4yYt8PRtrZeof+iLUn8dodz9UBVJLRX+Tyn0Iz9vrx02G4z6NKPmNffOeJ+RpZ8TDLyd7I
RWwsqgT2cEFsYdnUQm4Xl/it0Rc7nXb3NMlukskTeDR3zCv+EWLT7C3v29YJglNUtJfA6p+HLubj
IoNktugGu0PRt3+aKLmz8hEvXo+XLNyWg/qbubitmvQr9kI2Lehll+LP4KiieYrZXeAThoJHc9fT
m1aK8OjSOK9zz2g8NjYWteSVSdtpKaKam5EFFK05K5ZFjHYK8L7sBdsqEh7KUrLpeD7oJLsKM1/Z
s37ISVfHh3jvwgeTsS9B/6kJtV5MerftFgqnu4nx11j9okW5llm0yzNmoFVwWVygwrxCiiekD2QX
Ibgd5xUlnt4sM9NoqNY5zHmPk4Wo1s3Sye7cydB7oikoST9OxnA7K7e5mYVtIAXTNk0RCRM7Jmn4
tNQtwkxSeeUhcSz70Nti2aFFEdbWB/Y/KT11z22qWqHWshTj6EYnJCsM9ZBfy75kmQOhrdiAybMg
/gqfdJe1853ouvwUyrDH3pPHL40vWrqyDLSpaIixcMcZVJQ3e9P0Tf9ZSdY0DFS7Z6ca5odyUsO3
7yEXl26xPC++pYialh7J/wJpZbZE+5jIqrlpNio9G6KroNoGlJqhBtB2fVW8g74TpOUvy3vqqRHu
yrRPifbzI8a6+GBZVnsaCMHYlDWJhN2aANFI1wGHrfOfrCqHA7rrvA17ds7lA0HusTtxhbk4TxfI
B4942DHYMFP7EoHmkCWluzhY/QLpoeNeXAo2fOwJenMP7KJaFwa46hw244AhsrOPZMJaiHa4kVKP
LL2UrPerHxIu5AeVvHRJnQis5GSU5zKITmlZVofaRfQep6h5kZNveDvyRH6RbMCSEKcqvS90dntH
HFnCQJaIu8XzfppJ6hNBJeEW/RuzR+XD20T1xL09qN1EBiWpJ4GPqGKwBMKqgmEG6aHPEwaTiknc
URK/uqGsIqnEq4eNFYy/tYPuZOF424eZwvlNnAklPk8WOZ2WvWX2mx7GKidIkiWvm7xGAy2tcSJz
Ak+birviHLodGRmln1DYZJlZgNYNZoYhWZa9K4L+jFE6eGA3lf+Zj1X5XfP8H6qBKWgG0P0xhYhb
/I2Xz5iYbzzQaiLJOpubvV6sP6orC06O/q9N2sAux6dN4LsDDVX296oO7X3TAcRGym73jcVM2R3t
P6iE/RZKuN8vblCdw9IHUOkafxcCuz4ShpufPCPYJSIygd25qn9huXKfh2ZCG+WUPQ+lSza0xfSq
itL4KrgWv8dctNtyBlmATCYZPcxlAwtMMnACc7PpZS+usUepZ2Ul+NTcNM9Kl85HN3BdODG4nZuJ
f6Jp6hdJ7hr7YMqAPR463SrfE0jtQr8xRejPgkExOwNoPrUs1MERnkXfQLBSkDQAkJEcD+M86Z3A
Zndz8THukhGToeYmueL1B8cbsFbaNlEtbepNDzzNJdOZgj0WWJCmS++m1V8S86r7pN1265jEp3CR
8bFIR/OyZAVBKFOS7oyqQSld+KkqbOqt8ajM3LSr97EKMM2KTrwq0+TY88dWX3FYApqx3nZLZp4+
jj0bgobRc/c6YWbrjPbMTzBfX2Z/uTtFYf2L+rI/Tlk73HqWwRyYUYrHOC/ht+kOrgQcQOhIpgfR
GI2P9HPemwMAvE/TDqKx5MvobJ18WVVdf5gh0Y8EOf6PpfPajhvXtugXcQwSYHytnKuUJb9wyLLN
COb89Wei733qc9xWqwIIbOy91lzWc1lxKnhSYqcV2Cdu3TzYG/y2xnMR1v7GljGqvQBEHh4TXB9O
Q3lTGfNR0svdWPUyneY8KUG5Is8Zou4zC7ragejL5CXxERzyTYb21sqyAUudMZSrbJbZTXSduuZh
W+hdstw3VaJVKFazDkLScpQ/UudhayqfJV/rdZzj/m9jOqx1ZODq3TVp/3ZDByAG2cUaJ4kAsbk0
DdwqU7wx4Za7qJffkiLu1AH2PWPzxxlkACcwCsiHINDybWFUmJEcnDhJ4lM6qENZh1xT0PtSVuKS
2IZDs6OjhKH4NeqmnRuJc+bP37PL25I+hWxh/6R+/27zQYVlv7YB1UAS3C7Mtknz2tehgvvj7PX/
DvyEh9E9JO6vsvEIU62+aLzQ4kVuMtfmG3qPjQqDdVtep3LYVoAHkPF7WQIWp8ZVNtDxm6/GoqAX
BBvMNjRh5HmiPwQmYDVz9Lk+ffp84sEY7vqfckYTnKCTToXs94BKUaZKdTKj5G2o82seIbgSwvyK
yAbqQ/uScMKUkIGWhh6pg7LXMLd5O20yOLerSDaXii27D4YXSB47GRQonaPDEucvMz+QZf3Jsqle
yzYYVy2G8zpJUAc4NAiM5oGebZlgU40OoqDwDKNkTYNlTTl9SwzxZQr2fLS+btpgRcEbS6XLxkn6
WP2T1ZI2HaFFk7lNrXwXgrjcGGb5wliFkTU0h96GRnStZb8WybXu/D1oRLp+wUsoe+TN2VEkgPFb
dDSwwtuWNL4SN59eQgnGVkslvw0IlZsAtXgULj/JAKg/sNcTtGM6Bog3+gyb2LKxHChbC+jErn0f
l4cLo4n55oehOBzULbXGrWWH72JgErNkB8M2D7UZnYwkONQTPgoyvzkshheSeYYj/3S8/jPnO1a8
2nBAap8lgPD0uouo/VLHhHUU4AryzvY87ygDEKz+dOHvSnyUy7QBj4ueSuuj039u+ECydEFTSJqH
CTwSTYonxIpVlDtAfZuxPi8mfTUNXgV0iK0JFhhUjFVg8yaiFOvEsF0waOplmJjey5ROu0w+53A7
E1a4b7VHf06/fWXC0qZmHdkQP+by24ia1WR9ZnQoTb5comUuLukC4AoRz0Y0e9h7HCM6d4x750FB
gWXnRp0mk8fA2pgKeeE3efzbzlhWQY2aeRzw7wryE9CFjoiyvWALSnrrgntw4/Tq4yenWwIJ2QlN
Ooe9tiVWu6BHJJGW7Zvf5y8ccduyH7Y1Dp0lKm/BUKOxqFkc2nnvZzccVRTr2ZrJf5d+hYa1mevZ
BOHJVWKEN9Y9xjF5j8eeOAb5B6PiEarHh1+lgn3GZPV7GxMNUYkEnAd29OXBy/snrX+LRwSqCxi6
vNylxrS3IolGgMiZSWpkkrEeY/8rG+tfZW28SmvutmPvvusVSeMRhyd/dZbWXQLDhbG+D9z0ZPa+
c6wRQzX5/NJ7L238YUKRWMX4lq26+7B07OYE1y1COXYfao1gadUbWbgkAyRkbUaaOYgJMdgsLjK7
0YMtP1fstVhlJhNpKg4ObzfxGGOLn8/JiIeVOBUKtCB8gmpqnO1WEMsjg3sLRci3U5ZUmpKjbb+1
WXSbB9Q7nAK7IlWIbtWt0uuzNsIL9zBrU9jssZOcMI1hQmpS5xj0ZH63NfJVh/uKXghice/5Mn2S
+3ewtaAnl4AYjK7WUqFcAz1Q/mDb1KshTce9M0BFAvWZL/21djy0NBOT0QrF+6YsY/SXjWJspPry
V98E4onyeT7Ewi2wFybtxYwGRfXG1cwKuFVELtTwIHzpqJOqhfa8hpfC2cABg9hcjhUnrG29x+TN
EELaG/M2FxHQPODmpAEi3y/d/g0MzwWa90ksESzRZt/PwEgGeUK+RYnmd3Tc8ol4P1zUNIRpO3LL
YcEPd5XkH9DTwMwnbbFTKfugig3q5/opmPHcKyAQG4lZZu0yN95XkXNtWl23x2gT+MRfox6/ALlc
1C3dOinLn9iaCI2gAcjaG8Zgx2eDMXno916HNlAo94nQZO51ELLJjUFkH0fpCevPCzEGK1L+XsqI
ACrSAFBj/LUM9PNJnV05VzAsikvjAt0GFCIYULioK7kpE35A79nvkOAtLhMDLqi9kxprF2c5eTrT
FxP5365HVmIIAoO4u7Jb+/p0LFEtrsil+dvz9EuHNl1gaLuUhQI72BpTzUYx7KZoRE40uPRP4ncI
BMZ6UikLuvkK6fmDADqVM+LMHohew37QZ96ZwIN9ZseXyAzvdHaeuWjSOvNFuemz6BpN7s6v248l
5RMb5g4pzFhua3aM0izSLZbmHxgiF+YVm4WvsCHfhP7OKZ9aep/ibFFKQx/6lBllhzLPY0DyHpFh
9MKwEpEDgdK2SK7uOHwEi0mEUidZQqQEpgrVukFrMe2ZHmjUizPBH2BXmyyCCKa2jdatH7wIYMhN
SnhmELTRtmTXgOMRcKJXE9FNFo3pOXrRbwIkv1Y0jT+zNM9czVmKOUQDStvpyG0RHEDp78XQP4XD
dFG8/KIhJQm19Cbyx5ekM55ByyQbO5zhNozUsUYkVsoGjGfg6wxK9PmFQ3+FPS8C6swlGcd9QQct
CEmdaBBkEEsEbj7FRrtuFxtH/PDae3RRCzafYQCiFbh3J2POBHSQJ7scgMxF3Dqq5rWqwLYukfHq
1wjKHJQSQzSSwZINP4nLpN+0gi3heeSluBBrQ1Vf6YyCFp0R1NZhsrcN64lcwLdYc6847vZxhThY
WfUaimXHJKq/SmTsrsmFqG7G3QTqSxrGp93PSM87b59zhMbcbZqBPoaQaKrrCBNHmz1MejGKHS4l
4p3IzT0dVNJGyzdGRwe7L358vz973MMHK9ClHlsA93e5dlovQ/don1m1ioC/4qFQc6zHZayvfjOK
7VDjcm+F1dAZlPPW11pDP4g+B2O+zYXPWGr5WwkuhNOyqFuNatCmPsxwRRJ1+CCrHZZJg7mL46Ny
02+SFdpfPWrvc1TOXw2Jqg867B6uSesm3O6RqsY92bIOvlQyhq+isME0BRHSzQjdDqBw3lFIgWSL
GBpAiDq39zu0jvEjnMF290zmfBvji4E0iOGy1ScIVAP/eY7I4Vow8mw9v7dWNYlj0JO5kcdQwJur
o9x6x8SlBODOT5DEesrtFJSTTeKkrHkwl3Nu6WAWlGqrIMbVpGzGoQVmG9/XxDvKN5rHtUAXCCJR
nx5M8xDEAN4ZRLcOlxE0sq+Aa5jiNjAm24Z8IwR1rhHUbLkQxiviTxltuIXc2VnwD8mlt45sWTAS
mC/0J96ixSTEaCl4Rw6eEMgRnyXugaaT7w0IhCRqexTm6k+YjL/ZkOKHE4tntw7eyX99pg99cF0h
d0sAHHuI5UscWqABrE0dyKccMgsjjYNdB+BKUe/OiAq7KDRWOUlGexDwxrUQ/YQPC821hSmA1TnU
yYPuRr9ppgKdBMMGARKfGBZaxEG0X/jYZYCGPkWttXYc/xf6+VffaZ/U7H7o5m9ELKOCEo81G4Zn
qrKronleJ8sp4bU5cnwdksFcQQIhjMVMNH/Cesy2Rn8F3UeRBRHNNqRU3ciBl9IXlVm6BztEF76A
kzDgpfERwhdlcpKhpBaP3+gpuPhiZ3Pbmb4HQ6l4FrMDjMKAT9GZPQMOwEt8seoF7ngB02piNF3y
tDbxIZzsY9UmXBv8eWt2drGl5/2UWPUTemT/GAwjsJcabAkQFL6j5CdZwl9F4PyqfdTidX0dq+Jh
T8MlclH42UN+iBbrxfNF/y0T+xWS3lbrSB2/6o50CrkV+LdBzc9jQ4StRaadnI3fTdgOT4H0o81o
ZLcqa5683AO5b3BrIn0lNZ7S3BxXCTPYIMu5fxJhuV/A/tvGeMscszq0gjFX8t9fmonpdKK0ObJ1
cyVIDu6QIE3uEWjJpS03qvbTw9RrGHfOnLSKpi1RDjSP+pYB6YT9iYDgvn/34qQFkOiBXS/erTH4
QIi1ncvwrayRDLKvv7tSPZABnNo4OvbpdEW3fp6X4Mak4FuWPBz9YO8WNX8gbPlt0t7YMZ2/0dTb
YO12mFWl0HAQ5fmZtc1A3C62c4q51bZoa5OCIoaOOGPdtR1IqGvcShOyXRzd2rCk9dq01Fs1iajB
sikyJ9Ah13ts+MVmdlNCz8g5Ek6EfsxkFhMt3ismxn+epJaX4ZoVd/JyRPhQ6B5G6nIVNqAFToyz
6MLHIAdMZqtumzGJtz+JdjqZE9Ptxc92QcxdOuiv9OiuQRYffbFwvUcAHPUz9DGbCKho+ENXBtJC
8mLb2Rlhya8Y69KmbIrPeoL/xC1AqRIWiqiZ5klwtRwRYDD+mSWhV6sgd+f1ZKLdrxyw8q7yzEM0
dwQkLJ1z6GwdY+9aUG8IkEJ8lRc0FAZ693nArKksjZ3Af7FjHImwiBL2VhqFCeAkhEznhrovJc0Z
9QOz4GQ0azCxheCqXPOxF8iGju5/19TU8xnAMb76FBkA3AjkHIqMYOyfkIGpG1P2CMtUo5qd50bt
Yci8FC8UDL71GCbm78YpsY71seE+ON2Lz6LIPMQXqOJ6ksgR02hAU1mSfZzaTruessDeYY4EpEqM
y8T3wrFQLTbM+TDs12iyUU3KjP6WA5fbtbw+X8eoXLZZYMa3uJ0sOn+deK6TxtjHfQJT3J28ozMA
kFcz9WE8+N5pDDsUQ6WZX0z4Pwe2G7kN3QCt07CUe7QdaouQ1bkshQGjxJYUS6OeRBiA+ol49XZL
EQNgt5um3fCfr8js9XEwOiI5E5UzbsjwoD3RTg6mj7j8rLqavQ/kNrV0b5ycdCZhuSNNQ+cz750m
Avfs+YCG3F65zCyXYW+4jHsBmKM4ZDK9i4t4eZQdT15vRChCA8d46iR7Eq2bhvVkddsAltpW1UzG
BoseOlOIeCvkQBqnZKOWI2gRK81d7GV2DeqlSe9jPfwRYAtYXal7cCMjtDcthMsXVxMUaqgHK4PO
3baf8+Fc2cK/KGNEeJH7xX1aCr2N2zQ14sWvgJyDWl1xTUk/J7f19+w13X5Og2XbI9mEnc+kz0o5
S70mzPeRGfx1OI+0Y7fgsfRgc6AHn+GHxN82s4lV1ciLGUoAaMyyeJpKhhBTuM30uKsLuAA7R0XH
zGC7gyB5VX7703EjQhMQ/JNRBX/VbQ5u4H51Y3rqxuyUSOLMaYruJH20QDVQOeP2gWpi64yodOFX
kPFoYakJRfKpms5eFWG79UE0ZoZ42H39ZxENHmccDatRmxOrUJtkIO6xjPGMAPYzTeecgc1BvpsQ
0N5/SbTC2tC1aZLFPpmDR03X929z308okEmrMeJL6emMm4pRF58FktVNPuPq14aMEm4v6vsTfPFN
49gfU52uR2t5SUQJcSDeCwIt6p5prdO8Qnf+2ztoo+KaK2inqxIVXdw5uGQEhFqVcR1T3UZUF2mF
x7Yqf8ftWKOdVKc5SR9TSle0cZ9hNd3H3vpql+m5H1zs/VxKM4KVusQdV05rfGtjijcnL4JuUCzL
e7bYd69y0MpkXx3OvM7w93Zb3wQ9uxrsDFlR8WWGuMTZiF0wAQEe10+OK2/VYOFdF9lnmzE4AgAF
w/BCL/DVhAvsjcJbiTzeL854GjMYAuZSMlw0mmPUyGdRiJ23ZFf9/52E+6QAfZ+NEZ2k+Rr5BKeg
rv6d9+0u8sZ7YJpXt2pYBtVXrRknnZrefTVcyqANdPyRCWS9CPZMQ+iJdXgk++WEzu2EqIRh8/AL
p8iuyNURic2tds29RG68C6Ri/KzuyLrvgvaWi6gIrRj8nDJKn+zEfbT18rD+M76MNxI7m3Ob9gEX
XeNCOYq3uKYP9x/LI6mRETXI+O3cfV0ccj948Jg9ET7IzAk9XVh3L9Gceb9ovjCLirP8OqLT8nuw
bmHtflmldRTFDB7KolpZ4ZDyX11sObw4CNuLcm8t4zkSRyI4bynnnlWU/320PYJBW+TARmBGjaRP
xgk1jhpnJmPeAqSgg9smKbsprTvmrrTMrZxRbGQHT4IOGumshIt7KUHhMGAdo8BCiqnWVRNyF4MS
JSK1B8Flf0Z3QAOoG39BMnkBlUmUtxuyHWshS2XKnUX9ASV+MyZEgwW5+hxKby38YZ9DFNH0LB/v
rVP9HtHLwXyGmBt1a91pzlpfXAZhQvUnIFc3FprIzNaOPU/7bgJNgQk2obM52PO2gErZUNdg3iRS
g1YuEHKorydGDF/BZMCpwolcZVsOmF0qgV+HyGlCebIIameufuoMwkdmW656mjw5o69zHVnbZog/
yJBez2AOOBM4EnpufZaOEn/rq8XHtM1s1nKyvxOrOWQj7iwwZLmiNVPKV2WBp1VzcdB2CDW5SPdj
nXtSJ3AaRpKB1ED5QBXFRcDQ1aZZfAmVPhxGxRgwmV45CAubjDFZ6KlrGeMNWrrTAN+GqnoBmptD
1JA2JqOwujTYZpYp+XFKddY9kmUWV8wiT/8NksHlbmXr3c2AEO4IW0owNMke0fVuCTk7a7qajVg2
ZojWu0u4+dMacioQBwBj1qGFOcEW4UuQz1unWu6NGuBw5hM0RC1SXm6ljDaoCn8taF9kjlddYRgY
KBRy9V4M+Um/rjiMwf+807y+coRs/Dx7CxHrRxPkLtunigPlz5+nDrWBaT8ypVN+6fT7wd5X3S0b
ilskfO68gCOM9GiW+rY6bznRtrWNnZWG1X9cGivbdKZHpU5gLgKf0LxkVgd9x4gyAjuaTYoVopYB
4bjMftM42YglRBjpH6LMOzhclSKk4IS6aj26++QP5qnO/KfKsXYYilC7Coktwu6eKkFefWqdW1JD
ly4+5qFg5kaWIeDl8Y6mBVZE7q9txS0xDuaPNJ1o8zr+2UMBtpor+73A97OaFbZJOa8t7Nt6heI3
WPe8/hFkoVnitGFlh+OyzaP3koNuEM5W8Nhy0UUQrN5zGztphhrGanKI8f7etXz74HcxGEC7QZSA
8SWm/DIreQQK9YgBwY6t/zWgBuJ++0pAlM65Z0smOX5yP0AY311V/YGCh7GY5a4fFSVcnOvEYof4
bEhhGlS53M1E72P+slONof7gajP4u/jA0gQdbEVj3p1IloTbmVE9SHtTd7T9yC+hNaOCP43ZMmVP
/hYkStLFc9f48Y/KBPXLbD9cWRUI28qhN+vLp95un61Gnhs8h7RN0LY3GRP85RI0lb1LWBRNV77S
MtvZAZXSUmLusJELAURbj13y4du4sbzBOaGYAsONkoKLRsUtYnwLbe6q1Is2Ww8wlq45MonbmWPx
gQgCgFdK8vEYpt+Tl7CcOnLOGEiyuaPUr/PkBUbCQRHtClzMfwvj+mIRJpJ5yoUS3317/YCZGar7
VloR73Iq/rbB7JC/M8abQma4wzGm78ZgfKoLOiyUR/qI5Smuv6HvXYSa3zLTffgObVv6wTnMcz5z
xyrfgi68jIv66h1zWmkP8BTFpITY94AGVedbz23rEiQfuMeqKzSVaSKsHTmZMTwA2TyXTfunpDFq
cHquSKh+KXXwpOHfVOrty4WTtMrFk1N396CKPyd6sAcX2fyDDoWDxhe6ZiCxkHu0PSd2PFUzcFDz
zRgXtBqhJ+kmowQryu/IS/d5zaAR+i1icPyTdITLwjoGNTB1vwjeOkTbK9fT2UitWT0JPwlvkYFH
klv/dB0qLlCdcjYCAdGI7IUVV1BWeuGGImLNwPpQ2hFKFCQdAy0MYBjJZB88XQaOTRGhtvSYsZHG
dKE3Lvb5GMfPzH4Wyn3fye6gqhy6yYCXCk/On1xsSeyIu2h8EaOgDTsoaCdVlULvgMPLzNUYSRJ0
2qvZLF+1i2J1mjIJZYAzjEiqI4sCiFH1SZEvmH4IYzeN9GANJmx+kO1jb/7q6woZ7Di+Mt94M7w4
Av0CDXXguleNHtfFyEAH5N5yElNXRlf8Fra3GUxJE6K9D0HCJBWPheRaTRvnllT1tWpJSnD7W0Bz
ZUUZeBD98IQCt1z3WBi8Ziw2DZIKSpI/WYtnlQoPJdRzp9TJAPWPvSh2Xzrb4KNWYpbPC5qCM9Kt
WdOm7LcqghDe0H859LzXv3bpMNbq04BRO2pK9P4OoivumSn0aOXscasXv3wiET5cRcVCax731kep
Bow0bUwjMyfqFOON+6eOoucC1gDIyd8uJDDlMulNpgcCI02Umq7kg75j730mdPS5gRAQhaQNWqV/
d1vLIhOg51oPzPVOb9J69DNJREmp1W1ocOtx8HmyZmQb/MfQ5h/7xTgQ0UkLj3DtOm13VgPtX6Kq
QavBlCso6U+0B38ZrzUFuMEti2vgwJ2V4S5h5BxBxQCtQnZHm1KlFc0PtgxCbapDZGSXkes+F/yL
rwkiJZoo1VHfRD1UmRER1mWss5ZpC7USHqHp4IRW+BxiZuJuQbaPW55LsXj7uUp3/oAgLw9kuhFk
D8aVc+pUG//YCyHyYq5fRJo8JY1uh9BP7ri8bEpmrAjq/fKHPeSdiQfiIksu57lB6jMX+bADGhxa
VErVKWlnoEsFgMQmP5ZOEGBkKCo0s42RvWvwBHMwFJMD68JMEzgpmNfgEqOatoFyU+glA9kz1P/w
FLdynr9sp7ywvR0CQr9hch29JX0MebJL+/6Oc2rjxWI4gc2uobvCD0pyZ5sSMr+BimKsaEnEHPfM
S7jVC64cVBEHa2Lc60zzo43oOaU5Am3GK8xgWjvC1T2gw7gm03W0y+w1LlJmV+7wsyDyOdCP0h3j
8m6G3VF0zZ+oTV78mqoEWcwuR+Sf8ZsDuzkOnnpioHucFWqCccjaXz45etSOUOlGRruD2OBouLe2
joZL6Mr5l9JOP3ujvDpjwufp7sJcfjqqfZk1/ydkqwd5sMnG6W5HxgGcwxks3d5rh3M7ZQeava9d
hFIPmlMOW00TssdWi0YTCuaSfVq36cr0jds5Xi9/vSjwHB3pdxZFuap07gCztKEHFtRdlrLcNi4N
uqx5I1VlY6XeP0s6SL+Xi9HitUoypmlpVqDFIMgCNyMxI6RlqJhgjJbTXposAnszIDsvpebvFDZ+
V6ycKGSdv7XVjTp9lsAlZE4rjHsjF1ZfOxwrj5Cq+pHwCoWLvtdDqztNNFWLZlx5gIgXAZY2Aawa
BDDiw378qevqjk7K3SwYkJt23BP1QEmkW1tVGm1dnxp2HPlUjHEPXvlD62Smub1VdqfWtdttJxtN
UIxDfCUncWiI28iM7GAutDJrLWFYDoPAwehohklU45soAM5VjHPbxGDGIe1LzaLUzOyNb0IDC/BJ
MNlfzzC/FeM8OUZnJml7S+Pgc9xSexwcZDdUAC6AKBPAoncIt0GsSuWJCqa9Q8cmE82b/G1KECEO
y5XsB3KKEv8f0h5q9DnGWVsvl0HSgm1kzVw7tx4Td6Z0aUdssiBFMsc4xl6jP3j5WXdQWCzeXtxv
RxuSEdD41IFaIBaKpfBzFuNNOniM9GtyeatLhS8/NuAniQeruF8h0gJmpAKMm6oFh0D33Aib14VQ
zr2IQlg4UcucSvGxRdO/Gk9j0zj7piehDoseJOoDuuJtbAa/8RB9sHGjoxs4LSsEUZUP4CMa3qRn
3b1mequYXDnT9FlmHF1F8OFjPIMV/5I33CFHmxpW1Fim2rRenuMJlM08dsh6lrr/MYFgfyklg1M+
iGhnzcG3V7Q/Jco/LkRsaUOfHRe7PJPhw4eR7nDT4oP17hbvLBPLYwadlxomPdnhR7+blGlo0S54
yYtrXsfH0ss4ipbokZjNBKO+P+uvckatVSz/hYOzesW1Uss+4GEMTA+bUPsMOJAZl7HLTD0skyGp
ddFxCXU0kmHaIFe7D4j1nwDFLrSByKVQ0yHqnXNDHJNQydaxjfdIpnv9QIwBghx2PdQIV7dYPqH8
8hT1Yh9MAXoX6zbrtcWqy1HB+dQZqi0/Jn27qEufM4PkTyNZDgziUNb6m6aDo/pSg4BNFKLNq4/x
fywJdCjkL4BqZzHYj6I/9jw66oieEyEKEbFNssagv66tl2nkpSZHvYhtC3G2Od9KRhj2v7R6adPk
nNEBTbmHZiBZ/LBiRaHo4neHEnyGIyg+ENviYuSX8xoKTHDDLQkPWtjuU5Hhr2Rk7t3Q7a8LVGQZ
bZeEh8bt2OGYwToIFiil2eayJ15mUzCkxYbX7SxDHe123lb1V4ZwfERg4Fnvo/vR2j/8PquqdvNI
a5jXymNLtxriA0oYei/uhRSCrZ0SHowWgp9wQGp7KTQZutOeTNaDY6KBGNaJqeDbvfCC3fDWAprA
y1LRiXRIECQexY3WvB1eKI68nptbN/yJyo8MDB//KOH48IPLZCGCxBfnQtT1nufiDy89R6jF7BqK
ja81OGvHmlYLb3bmYuzTEa2LXe+1f8HGC/yPxdHCAKUXeE8UoIyia6xvfd6xKNK9BJyc1ORnOo84
oHWf/Ng4x3CQsVmX/bFgH9P/RcPApNW431F4CLC/TuKYRB43phgRFBdb64VPYcJxHpOENWRXjyKR
n45YtYodmn/BJwpFE3f751hMm6avSCb9uzAu8ZW3mkGtueNXwIx3mtmQ/u8LY9GYyt7rL6XnyGJJ
Irl9XqhKavebmE6fD0Id9SbED9TU/gY0MP3VR+lbIZa//KmoxU0yDejt7LCgWRPat0V8un8Z2z+a
OuUCsnE4713uaDOsYV8SJKlbsfNJfzJ6MQXVh4WADICn/j08DaxeBUIb/cFq8MRqyuAszMzWmGLw
KZAZtvfLGafDyzj9xAVE3MLdsAaN4blRtE70AiRPx9ylJQaRbldjwSBrZMPbDYWN6lHRQn6TzpuD
Ls1tvn1Iaxblx2B8phFDQnGol7cRNiUqumMMSaQrgcuIiwe+2M4prwjF+/8XOky7NP7Nqp/ZoOFf
GEGgKS00BLgxueAjYNZJ950xsP4Ju5fMKFB3EoQCofLEa1689NX2wwOOK+AVR8dIzguZ6hQE+jyq
Y7m3kP/yS7VsFYsPGRnEK0XxC7+s6XxaT0DXGMXys12LlpT6W8Q4C6xyYzffKbMi1jSvT3/rtLVw
66qjxUbB7P3S4D4heexgeNOpqAlZbLlSaF1ODwBHzL8DF6hwhAk++MMz1RXzr5ZGeJZ+8NFmS3uo
rXRj9bN+hdFkHjPrOWZteH61ZSiy1Y9qNwQnO/9I2xurk1cB3ezKC9CPm1684zMpT2f+gHH7uuLx
mtgOfDOmjfdagojlJxKoScP4QbXLbdTfxr27YmHxwQnq3QIUQEkIx/IgrAUfdDWvFvcVDc6wEETs
AWZDlb3YO57ynO2SvaG2f/QvH7T4SDM1+L1T8aeF0INKAMCuec6hWjaived8IIyLP/g20NBsJcYz
Fnny3aFGKT0QX9Y9UC+89hhLDgGm28UNj15StDc4Mnvm1PWKz4WrOs29zr2XafZNrh5jpYgbJjke
7+jUjjMaOr0b4+g7cf/kPF6+Zuke+CgzaV4Kfb9UNKZDmOQyCj8ZmDRJf6vQ8MbGsnGUc+S74NOa
E+sUIXcM2a+TPt/QAsYO33NxfufNz3y0o/9JLs1q4nLKGGuHtHozh08NGazDEB8iThKTpuII13ae
qAF55IrqB+TeivzgbSA4QfjesA/bgDU7Pqs+u/byS38LQ6dOviDmmcItaeNHXJIzVxjManhzZnXW
m3vXIKBAD93VJpRduTcccbSn4h7NUm+MRt+9M/pHQpfQsMYsFWXb3ik3LBKwFVvhHIl9JIlDffPN
/4c2649j0nkojGEc8hQNbPjxqzCdV5c/4aV6lU7UU5+8iYTXw98JGnCmqFg9t4Vy5J4n7kcx8t2R
O1FJ4KbX7TI4xcmUbZPgI0oIn+4JIlrobqAk2NOJplkWwroEtBqBV9SlrH4eSmBCLNRalI/BBxqK
mEofKzhx13a348TJAlSKLhJAwfS221VMriqOj2l4YRxwSdp8ZbQfRBLpfUIdXd/ZepQRMr4NEDQa
FKqFDHR00Zl/qxcM+fIr+EY8oRvbfc8p4DstL8bUmaflj8Gcp6EB7Vn9nrWBfMdXLzNGETayOLb2
UPs2YehR+tYbIrk20gh+lsgmv4qGTUF1kOTqYNXVk/4LZV+v2HFdM9tnyLjDe4aTzcfkyvXxyCT5
0DeAOq3yanMz4OScsC/rc4JXanF58OF1DFpwTY7U2DNZyNzlH1ymc5IXYAhdY8derRLrTYTdh1Oa
Z3Dlr6XIPmY5P/NRWaG1nprwSz8a/UwxzaM2MeWKivreW+4r7KV1V937mkeKaa2uY/hklYl2hJ8G
w8IUi9rVTKnyuxf46DeO9sXDgmIwhgSKWosjDUeos2qdLzqD+i9RVkTkMWs1LsQhHBIO6MnF/ncb
/GU7pJdhPtUD6LjG2tX90aysJ71IeuhWqClB6HFqtytiXA58BPqMHrlpGdWTfnKW+pPGE/gA+MkD
GoQ0cw4WyUUlPcU8E0cjXDYC94Xdkz/ts7/M83zql+afjRZ6HTfND6Fehyb3n63OuYl2PkeBsYGf
TtgqFBRvbL8ZQ92yqfpdhQCRS5JNa2E+QOoN3CZwKlGVTuSp2ynO7HAe+SsQv4ZkRmXlXIQgiJQE
ppMxZ59mEB3N0DmVg3jLXHGPQ89ZyQzEiq2Oozuf4X0fl648Bir5IDNxT4bPAcf/IwHTUQTZDx1b
vitLfqqiPQMI3zdheJTsAPTM9jGwjxWup/XkZ3fLVrwpWsFOAPql0Go7Fkdrg/dz5un3aPLk2PYu
GhYyNeK9Zy+s5VDsoORtGqs/eXU0wUOCcMFxmE+1xe2J8MoxMP7H0nl1x4mkYfgXcQ654LZzlLqV
pRuOLdnkDEXBr9+nPHs1s2Ot3A1VX3yDWomk+SlFefaM7kWVWAMFbvt74lFkqbl1Bry10/6xbUvG
DfJqqkyuDXvYM8g8mrim+621jzVbErbPU16BS6zm4LCU1nOBSrMuLicwcCx6DlCY9w7ntxxh1NIg
+9X04HW/DFyiU/vG3Tbta2S+dsRNrqwOxwlBC1L5ELE1f7PaD5NbU5vMiXfO0F4FICJcmMBoElWv
Vg2e7EqprGuaXv6Y+bIlCUqOVkCcZ+FB9HkFRrM3MStwv5nhrCoAjxVDjna4BtFPMryT+ch/+sbM
LJJMZOCH/I41KWs47UAHOST8ctjYa68/oZInAmdJaUoEZjLHbuChdH41qMYUXQJj67HP7zrHcOB1
6jDq8WtJXnL+Yn4rkVgftYTpKQil3SI/4nzRXY6eDvakSjV9Qp1h6cVSMhvXseXvJ+wALPXBB9VP
h1AoBAr6qObpypoPbgwvPROeFpRO/eFCyc5AgxdI9AK/Xi89e3z7SI2BSwGVvWkWZ6+jlCzfFIIy
jkvtmCxXn8pCMVUgOtc2NLe2ZwNjHnS0xWhsYw1vFQiZ2fshaLeCj8kl1U8mxYmZQenFYOnAe2Mi
xUSJPEtBx2+WZFS99VhA/hsLCF4TVgqwAAoH1z7pv3+CuCgVkTV8r2iTbAeUBL+DjxGx/LH7e5gP
yDu8cVk3YbzseX4VVhvDX6ylAIHp9koGHx7FfVSi8YLZjy4zix5JbwJr6f/WaY2GgcPDjwI1XlVl
DA2Ih9JGm9i+8U5IoWCmoXqQ+R8F/UaaJSj5fP/3u3Xdpv9/C5DpWoGHpzWy/TeeJj8dFt9jAjiJ
0mvkLSGiu87Gbw6Gk7GRtI9ljlGtz47xgSMAkV3fLR39bfvAeP/Mixmsd71Mamkg25SsxTcJkMgb
jY/cy3dBebPKvyGVOb8zSZ4XdvJAAlZMyfB1tQ42p7JE2ZZTEMiFYHKR5K2IIhzy+X7MrlwJuubW
RF/IZpCYvHBNsh5Zf1SBwdIe2F9tAlRPJ8zAphyecgWFAu0MCVEluxlMsfmMuixk3HlIi+Gkq9Ky
yh7UlG1F9FObiKDhHAHUKZ6a64idLGfggHvlQztoCX+8WMEZkCrq5SnPOGz+u23GsOpmtdFhwoGr
otdlmyTxDnxJy2cHygUY0/6kfeABNp/peaP8QfcvSCCu0Zra5t6j8MNP3RyqEv0CI9HO4JAIXibx
zu4JcYXyHRvJYl/WznoI/uU/fa9MNHjNwFglAsRvNYOu5rNlc/amIwbo/3Umfrtj8ECTy/oa7krz
mBEESn3UCQiq+BWjYt/F5SnXSbEr3xH7AY/HLo6TmF1pPcLBvoa+vcv4tkYbwZmhZJqiNSc+HEJg
fUhTWBOck3ylokOa/J70uw7etKUzIvmcnVisdUuYBNW2SsdVmPtwtspniykbujQ31uuAuQhO+bZt
/z2DkMcfIZJoBVQhx45NwEo3/DbNDFyMpXTv4+jfdZqwBnUVRXIARHBK+CYMGHQ96wmB0AgLa2pH
bdjtqbOLJCeIvAeVgZhP7R0jsI3gU2XtkTfKPSRo6aaayKLDeySjtf6fEzVNTkMRjieF7Cqfgp9G
12yj/7Zc+Wt6D74jxOt/5xBpvM0QNtuU8iVl9qADv466Y94f/4kJm7va/baqfr2QxhK8BIgypfn/
k6yPHgeKQx525pawzJvWF1pFm5Y21+Wf3NMEeV8bIETPFkQ63kM46JFRyFPQP9QwuV4IEvwn7sZC
wUYuRwkBaCzVa88k0M+HQySfdA8QcBOR4LhRK/H38L7rFBxh+ayDb8UZ6az3nNuVcn30Yc/NR2IP
D0ofVH7ad2xgEpoS8jmMfzymKvrymjYGR1h11KmWPtg1jLh0y6krdYaj+hESDv3oh7M4y3dHvurM
1iEWnlBEE9gi+PB8oLRn70yh/m8sUnzOE0WGVoC3nvWkEHNa1Dze6niCLoKGXtG9LuyyBkbsIJD1
KMCiN9Y5MEA3g4+sj2+m19yAnvjoBDM+NW8O6wTektp2HQjvNL3qt9QV4qD/WVT5JvdgbnxYEAH1
cEW/XzI+HRpjju4Xss3rsEF1kIGHD0RyPOohR0GkM3EL0EHQ8Y5O7exAyW8T+bX4AsE1+F40EaSF
dHxBDRkkiDioCXduBGczBng65zUkdRCsdAoFEgV3Pxj2BW9CPxC+SOt+jjZ0CWJ0mD8k+Yf+N92h
oE9OifugH0nkPymStE4YfFmdumdKXM7Ev8Vd5a05eX71TI/v+Fcl+KPxD1uivVX3DxaVkJEn+liS
Y/Vp0B+3ozZXdsoeNNvynoikxsQwjcsqKYyzgV+EZhdytzpwMG2LAfo7V5fbxKViQClQ/4zme49Q
Pd+D81Anvxa0dCbX3FhkSkoBdijAwHc06nm+0x+fE1glxYPrvZYiXPEeK8Z0bQZwWOe+Lt/qCY1+
f/qM6kygh2wMAvlJPcTTh5iTDclky7DxX0bScF3elU/7PCbGWc8K+SgOLamsiw3zKDYS1KTO2jYc
tPG5L+SC1Mbm4T1M3vjV/y/AxrDSk6gejyGPF0aBDtbrkIKYFICxqW50PUEX7/JrIhRm+uxdJwO2
DWBzbl2NzBORyi4qyFTfAa5mOWmanBqghqmLDKytDjw3j+aO3mXg2uhpU8PIbDy6krgd77WoAjL/
t9D2WfrBYaO05mjhOKoHVDqxEmcvpBuGpHmP90q5bXzwV/x2nVfhqaxYrEPtQBqZ56/zkxNZ84uO
jbxAOMTWBodpvHsK5zMoqHT8qMXvvCyujq0WkP1V9dKjOYG8SwjwVG5Nx16H8XhzJvsx6GHza5y1
F5A1wr4OEG6hHocEUmP7sMrGFBYpqKugAR81CKQkAtgpXoGiU5QmL5KWQhTVbQpzCZgyyJ5n35/f
AltWmCOK+gE30f7gd+0jxSFDoHS4j2VM6E0pF9p5hwL1NsvL69wxVtFkCeT12Ep5z2WRHicQOytZ
sZnRBZw+UMrrTwsSj0QSfzE+fbrg3h5e80bwILRpnL1vmA7JrqTyAQSXTjMDDMQtI3vaCBevNVym
6pjBYLI8FWYFZwH9Hy8ebnowP7E/sJSxJ7jdRmTIfNlf9W3TjSP4+78WTYheMv738/PJyvJH05he
IDAhYDR2b2EYfsoARpPPlD/pvnWjZVjR2c/SE8B8BgnOXg35JW7Fa4Uuxtr0HszeuqCUf1RMNZWP
AYNqjx5DB7CHD7GoPxt3eg/75BRncqNLf920FBRagehv3YwewqCME0ITe/0f58bCLci3npOUYVDn
97eE3YuORpTDZ5/w7GO3/cTy+W6YzFgIC0DxEFZN6hboispWlol8RZ535XouEImHDgMVMEkRJ6az
4W/wEU1bQNfi1rNXAWvAalJoxcfey9S2j0OIee1S3JFdO+nXWk8L2FJXqwzKa2OVD6xtHvDkxkZI
Hh2p0n0Um7AgWopZz9VsSC9zr6QgtRn8zr7nZfko6x5BipKmec5lcM8Nq/mO0cCGZW8w5WQmh/Rh
TiObMG0vkHJD4RtVqcIytlOCiJVR1JAH3bc+zZ4nag8TABVUGfibqcJkkyEFZIaHsqdw00NH1VWA
Hhi2zDRwQ2AfmgJ3zpw3qXNlLWxwSlHz9K9Ns5Q+K+uoR9qJGutJJ71RhgzJJB0O2Azo1NOMcKtb
xRbHbO63dQ6tpaWZtH1z2eJgdHcM+Y5PKvjpAsU4i0IMPSUo7V154cPJwzS4TDxi8Bxji6twUSBC
E8NbN0DsWUW4RaoaMSm602z+7QLcZ1WGERdSGffBjdPnGVLM3BiXvgRVaDG4vTlhtA2Nej+PiX9r
WFeuzbL1QKH7IcZCAUtGTBrlhOd6PfkLSxjzwQzkk5zGV73Ol5V3H3sI1QpNYIpadnjYzSCZ+9zZ
oyafjAvWRTbKmFHA8aBYmZzhJ0ztEioC+HbnHYU2gige1uhc6pg5Bggh9+UmBLsWQQvSSUmPG6fq
PtFlp/OEA60myo8vNVU3WrzQZYBjSnAUDqWwPX4wqSbv86DlrxQgLPtsqKjsMCoY2M47P2DZ3Z6e
LvXwYkPcnFNjMMQFJbqlfiPWWxa6o9qQzUGwq97qHE19QzGyTSgNJWwZCiI30wsfWK6ggZYe6wgC
clcpcOf2xvaaV5r6qkUNSpnGmzmqTR1+6w9mxm8NVR+ZdEpe9DQAIRHMKPo/kj6uqjxIZwl2fGCZ
5j7jhDjHmgSK9zNIkx6XRgiYIEcHvO8ogYvgNgL7QbCWBq5emYnPKdqxagb/hEQnSpD5Uj5VWkq+
IofoXx1wLAdMcfiaegUEBejUso+K+neB4ohLg6wHjXomxk/oOsllV6D/AkzGL4qX0SCcoP+YOoQa
exhfa56hQKupkAnkmwRrjH7dVjOTBF5DhD8b87iar5wwfeszKtLqZ4ruNjIBLVvddUc3Tw7MNfEM
ZJDeFftUq11uPFEI+KaB4t19hsrbZQ02hh2OaOHKY/xDgSL9d/2bqR0k4FHMtMiu2LrUAMFopfQ/
9XS+wVNRL3cpYRPsElTywkDSoMzSfxiPLzqh6KNnDvjAvVA96Lyd6ZwM20+a8N+q/FBG4PCFdWBg
cPJQjxH+cAYb+0ZyV2185ZcO7OL02ciDeYdGITt6nNyz+Q2h4Q1/of5SfomsCpWobp+SsaTC1/OI
Z83ZVtFt8tSv2AMMi3hUykHrvXnP1jF3zZtrkidFu3PBZqOXtB9J0AUzCn6HYoLhDLAXSoZvoVbm
Vn9wMP4sGus6dvmrEco3OiFV4JWDMR5nmd8Zwg0d0cxgks68c9zyLXjd4BXXKB2+2Rxt3Sboj2xm
cg/+BOQgKVeKAQtyerDhXaCqH5NRG5QrIJe8Ryw0KN71ldWD56pQ/w4Aw5EQMAGPlqG5K+tXXe6U
4kOZ0RWiy6WomyOaIBv9/D2j35Y54vQ8SCYpW/2kwqY6xnA0dV/WQ5IsoWx5Ej16A772M4TbVVj/
9VEDXA1e8bhQnPtsTD1GmEhQWAjS5wuA4OQFFhG4lEB+UbDpvytFqG9dY2bg8pcIhAh0Z8CVjTmk
bSsO8CgPegMRk+Y62LrRCNoRoqcuAWqkRGBdrU0iLxaF/kZrx1ehAWugunTlSYb1BYj1g0ryf/0k
oIltzxHtGHbG4gJWgNJWMRfrwL3OvD59zfR50yu2lPysN6E6ALXoNY9jj+U8gz+vdfeBDf+1GL9z
oZ71E9EhS0c6E3iNRZ3MmCy3xJ5yXv/fZdOf+mi4MFjSd9Jvci60u9PL7qZ5Z00Riuq1kyg3Zcmz
qBZAIniId7LXv0cflD793SnjSsRcmpmbcs9Fz3SZiWyxFTXPjU0vbzZmTtAwr4g5oPypYWeP7KhD
vwSmhCyzwKSZIQhfe6l+0Ewgf71Jzm/EsEwv53ILMQE8juG2VDuTP9R1dRFM6KowUcscqAdonbCu
CIk6BM0uQgA4gWbel+JxJjmnLXIBVXsqUAT0rYKRFrxjqiN9Gbh4tE0EXdyYqPgYByWifwaZrMXA
0YaYV6DfmCz/LHiX+/UJaQnw/fCACE+1GR25GPoBo1mEPTGKxk2THjIE70oide2Iw2R5v6sCudyW
6ATTmvCZdWC3Fv+nbTEFkMmeIdYu4IbPdY2YX/ec2f4WnXeAPWHrbfEIZ33vfLWJhxeFcWiC7svw
u2drQqoLjFMze2+GvfzVMjyJJd/ElGwtYlfW2PcW43cUKHDWSOYcEV1nPHoRftLtRo9TK3/czYUJ
dLeBuVbAsrHqnZmbd8tdaDS8C4sWXNCbY0GAtim1eif9oF0Skbk1TOuQtQMyZzrQzPFe51y4MvsW
GTwC+kFI9zsx6TQ4hTXRgfXcv/SmAVqqN9xdwDPeNkl4DLjJYZYqcG6Ie5GDU+13Gfi7yW1Pho86
sm5jdKDUW2mdmvVVaCmr+nrCiMU5tDNY/YlfXPlfQkt/qTD70SenlqjJTHUrsLCcVsHkPQMzSI3M
uffxFxPbbY8GCmOFg4Pg3yWNps8xqC5RDLK8RbWm78Zr2Qdr/ZL6KjsQUHQ1oocymLvtODcYXeqg
QFMYQ7LyC/eMT8Ze59cas1LA68Yvq6mYyVYN4+EQxJvFRM9gEtyH+atfwQ0m6eiOlXMEpgaBcHBG
TrAxY5Cj/HvntrueK8ZUE6JcutY5Ez21T71T1yWmXljouysZR6A8sav49yb8zlwbQSR8FuVdj/F4
6Z6IsOdjg8phTT3nUX+JIbsKFE6b1nkwmgc359eDNGC2kCX2sFG+d0+NCvnQ+m6xtfAtqTaTHpSD
PWRkGAEH09/UsuW5nOG+2c7RFFSKLlKYWcBC3iEhTlANeRJAiLmPbvyVSpwiZ8fZEfjTuQJW8aE/
1pzDYqFByAcT6EujIU0VfdqAhhgixauOubaOHowTdQ2tw1nEm4j8Fp8O4qK3XFi7zAyfda3ijWyF
Gchoc4kg/SUlCotVlKO8YoYvvg3SIK6CXTOOfzFeRVi3w8nX8sEbY09QQtdF06lhEssyfytNsW04
i3md0k5DDvxSdeY+jaBbBmZK0H2BUi/YPaEayMsrMrb3OEom8XxyMz4v8iuuOV5nmwTU4IeyrzR6
tR4tzTiOcZ6L+o+8wQDaE9Y+yfsHAZBHgdgQ/XwpcHVcqMjJ4KfJK6DQ+Gw//dSFogaWkWiIh8CO
VOefnLT4qYJw3KKgPyAdAduyBwgSju7eH9PyOTEFyrdgwQv2wWd7NiwQIOAPjfEZaaO1KaGeDCMC
5106/LSkHfLDk+kWf9pcgQvGCaF3oNQ6zXPnuO9GWTxEpseDAmqO57M17uCf5ryeKr27fX8Ye6yR
wu7dSTEH6ToHA7fF3PjoPyI1jBFO5MYgMKzw0UEWXafUjoZj31bjcHOJd3Pk5esFeehVq7BmhM1X
xxL/0vDRoncxSeKuxmbYdXi1Odc+cdxz5SkNIQwF9otXNRemVmSQiFGlmU0WYXnxV0UTyk3tABs2
lv5YWf0HwudHnckdUz5SpJxjX+2ZIa17t7z/A/cib7vE/pmVNyJjCyX2OG6Ie/hvjWC0Z1w+XGcv
nZIIi/YKh3GUT4Y1flYwG72JaXOZ7gLqZgymzpzWnSXYXSLuFIXVwRvHT/CEsE2WswzSv27CuBBO
E7eHmTOfona1V8ScUYYN9hcQZ+AIIPm9CdiBPi+1GTALaT9xYYBgWIHey/7U9fTsUNbAY9noN5Cg
9uyo+FdbAsD12nuWuCCspnc5hwI0HCxTm48UeByCxIIwyD5NNvECjQfDWJjDkNMvSy9+zcI+j3lx
y22eHrOOFXXEzxhCwCqaZ2SJP3UL0GUWHdSCkiJ3P9X+M0Kc9OUM8cd0o+qNigmxJ/r+DNMFiY1A
k6t/R98q3GeO3bY2oufYSW4O/kRth+q53mwNeHXjQ3Ms+btjKoZYOt+5AqJcdoRIRI3Z3XWb0cNx
rdUFc2EfQrdGFKZb1mY77Raq3aiYtsps9iD/kRtjkbGATYG3/a5bliSjFfXSQwzRyucgBVyrzqDV
q5bXoBUb9DSjVRoU3xl4mqiJfipkwmqkbC0qWiW7l7aNbwaS3QzTqXeIPcO/YmahpPCSNy8F+mOq
m2hSqvxd30+MjoctPPR7ycjfxuy+w6E96jcM+eCRM2HptrYPc7r4gzY55j/mJg8Rkckrpga9XEVA
GlEh440ihGOAt9YACPg1iO1la9v6qGR7cVnliMEEjxzO10lV0Kms45AKRCGSGpHH2nmw2+kPh483
j2iamCH3MdeIt0me3ARLyrFt2bIALqCbQf89WvmGZNlD74PO+dbkFbvS+QsEmxvswniZWf/VvrOv
fTwvU95MPGnCVYCUS4iAxpxGn1ZuQI2wP0U7HZBbXqOycGvhcfgSRYwworIcAa/2lLVdMDJ3TTwa
gPljwcxJijHct3rrxZAAvf4/tLgpwsTtO8PiTYTREI89kvOmV4yTKP99UqYNbMMXB614zUoMjTUf
kEl/jhCs6Pxg1dJtRd5+YpdSgiPWfy/fF+fojWX6KzV+aQeztWt277GPNWII+kj/rIgeUq6RYw6P
1ACQhs+K/9qSxtBJ3YxdgjJNi1ZzUMLiByJcBAflRttYvFpKMRwcf0pa9Kg1n4rMf5Ix40pcR5PW
2badjVpd/CtEDQbLhmjVjIxNGKMz8s0kEjXo7K9nrAuFQAsmdlcu5I6UZJbCsswdD+cS2uPaR0d4
xlglz7fJjNZ5zWSdM0lz1jEFiKYcs2JG03RBHR1s113ycdiPhveBDSVAjRNP0lDuX3jMYI7lJYvH
fW90p0kw/9c7IJIOIAr+oZsR/iEZ11MDBU6AIkSwRnsFycAY3ahlu2iQsJdtkIJD2ijfhIjH6TqF
+NgyKEBulKqKTMaDJNUgg4NFFEVV0lQjUzkkFWhObPZA+ppKzOx1cVD3KTpkxSiueSMZlAdoIXnV
BaIFD9J6aQZUFmklXJs6N/qxEA42Mu+joQA3ASVV7jQQzOedPasz4+2d72e4cvZoOVB7q+kWNv0t
6Fhcd1Gwsci/A8L5SJ9Yj5aWIRlVzyS62Dps7BpGIUU5XAZkPweDlrab22Mb9ocpQItushj9AUpl
M89nDn5S4F2Wmd55VHqjUDbz5yKNQ4+OKGl3Xoe4wmZZdwugra94cFgefC5sFtpPnk6coVXtwP0C
9EmFx6Z255LreHQUsS81ja5SKFVUZlusW4HRQVu+2nN60SEKnu5TSoyLMn+VL/FFJ4NAuRe3SE6Z
65zAj+2Lzsn3EouF0QhgK3LRBhUeZsZnSHYenLEAg0VKzTROzgwUOZKGpBP3AVAAcl43CxSZZ6in
jM16PlrfXr9sw356ECTnIaA0TNtjxFQh7jL26jRSwXiZeTB+3KF6Adk4S4dL5IOLAD9rIUqTUf2o
sd4aaiq58GBE2yM6+xBYEIgZj0JNCJZRuVbj2fOijSwwxRtjLGWsU+vab2TTj5CMGwT+pR/FsRXP
iY3MUMGYAqTSKcjIok1CuRmZH44NKyssLrzkvW/jHAA3bNPO3dWkrx0sj73ZhFcWsH+GTDxOYmcG
NoRLnVbhl2KowzGdLOti8tCHEqEwKgIU79aMBX6VTbvS5bYuIszROjqQtpChIsMYv9UITAXyDtYe
oM4StQJ7cMJnYT9rydz4rVfzXi6QKxouqinL9x7NXfgTm4JzJUGMDRacALaa49DvSqzPRNt/NjUa
SzbgHIDkvLXS2qLTrwdz3yVisb2Uv5biy4Evq6OAF8nPfHHuceB8xEP2wsWxaBkqD8PXuSle4Y5m
G795d306Pdu1X+DcrV0r3U1UHLwHRgEIsjDaZPIm4vwsZ2SlUCmDwiAi9c5L47ijvbE1+Ra6Lwhp
H+DmnvkBBnceoTliIlpF/tbsHPQJ3GsVz3eLucmt5ovNcwAOS3zk9Xyux2b8TlogB7iu7V2mlXrE
YjheSlmMSDypcLP4SX0Jae3X5QTzw39Dv4WyClSuaX00ptHBYUF2hi2BbngMr342qK7Z3cfNbznM
1c53PKRORIUdpjE/w+Ahs6nf1mjV+CzmXy0Q0ARwwEhz2Mkffa2Q7N/lxDug/bMb+lox67PN20NL
/BhdPV+wS/WEqR5Wz82gNW85Ye4y/jEmaxM4Yu+24twRQkou+KoE4oCpBzHPHurhX2GLMx5sf+U/
5q3xB5uc346ofmVT8a1o++zOXefgZxaHCUlYoKDIKxQjug+xgYQIQz+aKRUJZnaFS42WzMeSSu6p
cfr5qZP2VkyWu5vj7NFAiQrlZQXj2N6G0rlog/Rc/Mb78JeNEOamoPveYAtuHnDZGw4ygCRig/b/
kqmVftnumB2XJTPQiPRZNQgsvzlvk7E85i4Zd/gH1gXCEMCSCiawhPGCUWKMEhlQsgnFinHSWl8Z
zssesVuffTOPj0hWMhfGpNUW19iHfRfdIgN5S2RU6rD7bBTK6q1fya2K7ij2AdVm2YFG5jui2N9m
354r0ZzbdrqrgILGokvfQtX+dlH87hS7McuZ+CrIARgGoNPA9aYd/ky/U+DUKBNfEhkmj1Rde3hV
317nZftxrJAZYHIdibFao2F9hlh0RGiOGQNHoQekuouNakvYUczIuiMeNDhJDQFnFvmE1QDY0QbT
FKuCHGddprk4Ykh2tyfSkzd1gvrF1aKpXGFd8Qg3QEXOqB4yOeJKURRfrUDU21yexgElhUowYRir
rMEMTz2oJjg1iy1ZVJnOuvCqlzxED9GHTvrUlmRks/dfFESUwh6eK8/7ncpG7qIoYpeQols9POln
DvNDe152IzZQxgduexQ/EWLwOMhgP2NWAMJt6mbo63HcWRuj78XGLypyNaq5KH2AuyaAdc7wpfwG
SAIx15+AHQdsGQpIv0PV7kq4aEBEEL0wm9+d3yJvzU1VbQG+v0H7nGHZV+WqW448bTKx/uslFz0a
dOJIjf3CuOrBQwMfFDhUX+6frRQg+Xliqha+RkGo1lESIHHTGeExRjp928opRSSH8dEcjjfbC05L
kV8td2QAia5myqoYUlW4nQIEpRGzaOZLMxI+kUF/NRIuq4nfrhogSQwefhlB8NEUyz0t0o0a809R
Z0/2BIq4av/EwbBpyvpSuWjezco/8A4yRvrIn6IMf0Y7c5MrXX/ZaGzC8WLLl6wsIZO3cM74iDG7
Dt5e3dIl1jsf9XgQRyBWIkSs6MLjN1OMe/IA0O/s4rX+LoOI5zFIH9V8CvKQ6cZy8rtybzr5VzEh
u296xQFy6xaNiF2dee+otbNRX4qXvKpwVqvuaOvvlzT4FZnDYann79iwTqWXbxtlwYECrOcGr+kM
fYdyqW3Mej0Fcb+L5up5EYzSvDb+U6QC7UbDAjhR92+RDUGx9s/seuyD642Q+WufhD9QWy+pTSU8
9d2Vxdxz4SnoV954m/EkABjM4bSw9muDiSDf5Lu6W35CpTFkrGLQzXSzDb3vOTN69sJoZtq9Q/Sa
UQzsGRfnnnoc7fE9iRoYS8VL0dbViYElDSwjm8mEygfmWm6cSEHdaXeRh10bA0eohUyM1/HgHkf9
QyybN41Le6AaJli5laNzVdefo8oqZHnNg7bLOpkgcr8EjyQUPaw3/D9wDePyIdjr9vLZwBRBoK+1
EujW+ub8Crf+0ba8G97ctG88kF3sjCyU4+mPmJFfdDoeDiTCvRPRAPWO/1Us7nXJOKNdzooUqadz
jGPegwSFBNqZCC3UcklnolpqGeducp5nkX+LygL0HQMuUx1itBLSGpLM0CFlLg9Z5Fu7EKLGd9wP
4O9dq8defWH+Gijxlw3bi43T7ZH2uqHxJDDLKETGp2aYhRHNBt9DczVUYtokEnlrT33MQ2Xtu9pl
Sc2NhYMPiDtwmoGjGRx7lNXStLkBd8x2XjVrO3UXg2Xoo9YyQ8fCsQ0rtVpAtTTYFqKpdh0kNpsd
Njr5IP4UWfRXjPYxcPsfs2CFSdYTUcr8Io/lXSLqaOApszJheqaxTLZ4QD4Nlbn3wN5vhhK0ZQ7m
E848WRFmz8iYcKrD7ITvRnppTIrlGHPCTSLCvzkCXl5LBTrDpUdbBS4phrg3q2kffNN7dvuUB1dD
Yix8n+F47SaHfubCNA4OwDSFRNAoNA9DUrOyiPDBHhS6bw13GW9WkPxxFJ1FUL6JGJmzzkNAdwqe
mtb+sQM/vC1h6jz0xah3HsND2zg3Ty31jtnVrUaDeRWHTN+JPpHDWHIUsY/tVwCyG10ymP4NHkLi
RyXTiwYgQFWp1jJ2qdZnlLsXJf4xJf3GQkV8Md+iaoFLQnFO780mh1o37ptKi/6u+2EOV4uBUnJh
2rem1tVKWk4rV7g35SSfmRr3UdjP674anhpMZc5eIUncQTOthnBGEbIP4HS0T0bo/jFEd3d857H2
aLtqhH1WzqD6FXXCxZn8w5IBxFNNvFdNDVjcmdHrD0J0VoS3H0gWDSKT/1BRiJAag7Fvh/mCwtzF
HxBKqgZYxe60xuLkuACEdAPU2jpCM5TTdd+nCNbUKAthpseCvpt+z4HcJVHM+jM9VRCyXQ/NNitz
N1gdPoaJuZOy+NRbRoOat/DcnvGX2gS1fxMmrZMleu9bJMZLXpqkBwS4TBYtbhhyflD+rSK8xL0/
Zqb+5AaTtxSzqEQ8o+PyxEil2Roiyx4Ag6GL2tJtutAK+xzLkHIP3uboeASnaMBku17PYVqcVO1x
UyDGHwNJse/UhDSORvKBDUlNh8RuO3SkdaBwjOjt88/UZeQnRHZkNb4SjnwOy+YcLTDacwdnz3L4
mCKfwaWNyXwxxL8KvEnH0sGRrX4iRfCxZHme2CKsqj5/RB+Rbq+wzqGBV24Yflcp8tcpEyBDlzY9
0nRlaTBwD5dP00E6Ei6ExkqyU+20HAWgFN9+L4Ma12S5ARBG5mvOVlmdh7q6dbYH4TEwBkSxQ+tU
NNXVYnXt4oG7DTC7oQztL53Dwsdnj+x02W2xscrmiEIhbv+Wk7rirPhiIVFZZAZb3JjiLyiM7MVK
bQYUJbe0PjM4CQaGDA5mFD0ID/BNlKXDOco1KbS+s4lESE3RE0+XrvH+ilgKMkv7nDrVgtMPQXdE
b33uvDOFC+kNmG+NxedKBBAjc2yuGpFvC4sewTLxVWi7HDErl94C0RATpCZ60sOAMJ5ZxF/MHs4k
qr+1M9Akl6fEaO/6txc4WviT/xC7/SlNKL8cpkyuMgF+lMccwepomeGDsIqujO7uNvNzq7+P/r8O
Tm4MWj0akwcbVKxBymht70WlKHqwcbkTed4glYHrmWCcqkNRexsvDk92TnwaAB41Gbujvv+rXSC3
Nu46XfzdAPLJyUErJdobTD2wXFOxT2O8xnQUwSF2VZfJ69SXj5Wwf9V5h5t5t1XQ8XHqKWB5yW8U
CsBVhMtR5vNFU0v0t+/94CRK493DDPPfa83Iq3UsxjXUWRKGRZnuVRvDnpkm9dfB8C5OHVyXCQGv
yp82TuM1P+w77Vc/HRDcKJS3RzytOTG6AqWYDfAC2kzuMukElzGTKHTNJTvMqFdmwZgZ+7lNGg32
PveRskYuATk+S9BiWSi/9UzUMXYNsCLO8r8V/H182lr3MlZ4gFtuh2aSMr7MhTlWboXuJrQ6VCYy
yVrQXgBeJy6mAQ4CuGMyvMYyjNB4ZArZmdOfcgryk0pdmBPVYGztKpdra7G6DVJI8necVwH6ScVk
nAKATMGqgFixL+WEc6ft1owfQHmZuBrfw0xkT6lIUSlBCliexFSJ16ZnQDpFHfTspIlmsPtjEx+Q
qqx3js+WoXCT9PQ/js5juXUcCqJfxCrmsFUOtiUHOW1Ytp/NHAAQTF8/h7Oa9MZBJEGgb/dpDmUE
o4feuhoTQ2nwipy/pT/d7MqzDypjHcUI0L3YjGQayU7VrDokO+rc0/bixb8AkghSyRN1E9rlWQWa
71grA6jlqO4H+ziO6dbIc4ppFo8fCQ1v1RjGS+N+dGPzXlcfy3+AXnpc/kuZpoCJDP/WRCDrMBQx
pVxwCmVdLSlI8NRfLRP+DEBwwT82w6tw372W1rc+/g6X2X+NidPdjPhY6lOUy9+EgnGLq0eUfFlF
UucUyfOSoVn+qcWN4eC583GDRTGWSX9X1bcOWocyoh12KIOsXd3ek5kZ2AnP6bGA0lLH1o7U1DTc
RjBKfvdHUSxnk3cN7ibANz4gGLjWk2VjIPafR23sy/TPt2gidj49XAO2pUiYHUMhtr6KUUPwNkmb
zIpAs0DvH4KX5Qfkl7NK+Z3W8ozppKMDJMfkm5bgx8J41bjveNotfvgKMSykXBx3StZBa1HsgBva
JfguNJqt6ZN8HkoadxURdrP8MPHWcXUK3iVVmr5UGiU6xC8QP078irDQuOV5xskYOmCKqs8Icizh
IXBlBT7YxYJFqPzDsWgSrE82HyIfXBC6T3xNWwKMnUDKhjDGHLHnD/SDtS+maPHALT8Uf9EudGZ9
YlEirXm0C3/5Ama75Mo8xiHyFKjmarOzlAVGQ3DDWyX4F/33SI3O8vHVNByI6hfnuD2hXzICo3eK
dyOEjBbVezEjDG/h4rRKFw2ZC8ol4p8JoLE1ZOM8f5OJPHC4WC95mCVrxb78Ia2fcr9+4rR2hBHK
m6Y99aI7Tl1/IHDwPWbpYazdHVdVGXd29NKMwATqU6NqckGMXf2XLgXl9TAPBNODHT8hv+zyxqHU
a2c5THuAWNnoFeB0sF53wRqW77rlQyYANznVenlQPPtfOLjPfCI1L12EonVq6svg/AtrA5+M2A4m
pOX6ZA7XisEHf463NXUKLSdETQgRwd0tbNyhUbPvg8hkOn50kNAavk2TdZzYHyMDOBS7dxrd8mfX
gO/eZAxcLoo3lY0syW3EQ5dJbPgxACnOv+ZHTdjJsH6r8OoV1TpGuektC7hKLQ5911Wkjci+1r4Y
1mGC8Bm1GVm9T5vfcXm4Te1uLKqPaVddAWFay+p3+e0squQERvISpOepU9Wuiz511W5sEvkupQxN
VexbOrc0/QDcLFyfUBoPiXlbvubyF4gJrvL3dCyDHcZ9y5gg1VxEa3m6VA1PwfoVbKmWn2NZXED6
fbA+dMtPLFr7NqfwTkXwaI5M3OdngqyWi+6LQyBsp6Pi/yxks1++Ddd5WVz4Q6ja2ST3CKd0usrl
tuZqUAYJe8w85A4MmY534PIbqwYAbvvWt/E+cNI7vsRcx2QGqVKRr7qNEX12yw0bWjPGwBMxI7T3
3+V5yKx0BHwVPy31eIcZZr8qCALAzWyMbVa4nNHa5H0xnqWFuTdh6pljQ1KHe8vp2/04t79WPr9m
mf6eUqzADv0yUJS9T4OWTnCmB6XnrVGXl2wKoj3JYZeeSjsiT0KWJvXBedMeaYroXLfCPzEU2y4I
Go/6DLOZX9l68FRrviyeFMp68efHiJta3LLKxAdEe0boMEOo7XcVk+kqEP1iEzepM+AR784Zb3q8
FfAHnH/TiM+wDY9pzmM/2d+5o68F0OuqyElAMH209IXCjJVja2RuOF+TBRez/es9/C7GIIGrESwe
A58TZhWfpdVtKHrfDXhI/EB/YXNJz9rPefEUPlEFPn6KTzlC7EcnZ1bmNTd2yEzbxYzuQZ9XJyoO
vPrOU5xHsjnfWmkAEU103n7uQwbM5cYh3FoJ0zoZDZQKY/x2wcTzanpNqW6MuxpbE2yliI4n6gzS
tTUSaYZaeaLR+2RSOjmjlZoOlKQJWpkBHLnlYWrnO90ZL7yPYb2wzRz6Yzslh0EmW92SiRTjnWUw
qDfUoe3pV46Cce/ObXAe2MeozDUfa0YnU27wfsKJF4tHZaT/dMfWZ3mRNgjOmNBOZcpyVGhmJIwu
cn8+z022n8fyFHTzszMDlfLi61K6XoP3FUYGSQQhL8Rjbszgd1ndXT6YAW3pYCkLmhaAPzKr9YfH
Dz3DNYm8aJ1N+jzPxXYy4SCGnXx2XA/5RE9fZEp+7DRk/NOtIQIfR09epFc8BIl1a3u5NZkUM0qw
iTDxpgjrlzDqX9yqP+dY2E2DUQWhppWKzcfEGo49lxIk4brOKP81wTyZKv91rPocJIICS1yPTVwP
O2F8dBBF8Tl5b0KwCpilqcn3aP52btmTIWq7dO8CIkcXBk9b7AaOvz4F0tFEG6VmztDHvAJB973k
wH/HyHvkgPU3BPmS0oskx6/8LNI3P46xtcryKdby2BX6QVnZQUp7Y2rnyGUnjkNaaYzPRi/vugBj
HdHPQ1ygGAwEI7hqu6Rd7OT5a2Cl59lIQmLDWX0X6bYEEUdDllzuZaOqxCGyve/ODe+ThBqNTGGT
zJkQOhM7w64j5mN4nF0qLqPtDY9NhyPPaw5crhvcepC3o9yooN0TGVj17FpFgvNKDPJcF6zhSY06
TJLcxL1ibdl4bF0n57jReaBFuhdrGKn1Gf5ax3wxoGS5s7XHx9KtU1p3JGTUdWlNxKGn6jyPw4Us
NHQ6o0zfo6kB4tDt42kxbwgodwRABuxtDhW93mvgqEeHWthTC2M26H1xKKgrIv4PEcWGRc9YL4St
51TvCNa7Lmt/3CEGa8pDHzMYAFkp6R2pPAw/FS5fuoO9zMaIm96HDL2K3G6JH5OwE1j2KPtBFSC6
kcd0lDhT+ORlSu6xmnHv+rTPYw8ryFbO6cUK2TlOHvSmfiui8clv22vJnWLpN62a92KcDokHLJJ9
Gmya8JgPw0uAVZbMxKXPPY4oKFuzv9HtCLcc8DFsoZF/3zneKbKHkyyyu14vdv2Qbnusqf4QHjyv
32gLadbJjFNsubRzGs2piuz95Ds/k6dBVOb5N2dj3Jy6v0yJ9y/yqWDqBwB3oe1wm9jx1a/cN90x
uAcuuGWEcVCN91TY4z5Lw2c3Hc5jzHjMNF9SGe9o1r4HO4hygJbY4vrrbYb6yz2UVOJ3sKiMFuXG
7GAd2zEuVFh0EndqMpFwaY6dFHeOPz1GfnA/u/qxS6PXCIm4bKJTz6o9ZPnNwFxistuh7Jd9k4Ur
NiV+NwM29IV+xXl2Eqjbvk7WFHIwe3POM0vk2i2ccMf1MVYWHR3kViiQ8jQe97H4q6oWxcJIvxkz
fAatrQ8tx9TeASrBlwopyGThxD5tbPLEuqPil0FJgfaj2x/SNt1DkDLXoZjrFi2uf/CLzUsGwH5l
miBrnMIFINRyQIzb4SgNdW4kjsMpE0wqvECRPl8aoLr4x5titoHM1knokEEWS3PJHJT9/TTm7SaW
1Z8lhn9j1t4RHaVhZexh6/rhxCbs/w6FrWs7wz/Xc70NFzshlDp7z3Vg4HJ1JfNnp1O0bUpkPjHN
O8ROH7BjL7a9wHsshoAhTk5Hq2kE3VZTsL6FSzBfktJgoqjblB2+7t/KsjXOScs7RKno2LXxWSmx
D1tF45m3q2MWV6yQ73UHZqZDJXN40OmWOFAMcyILdm5LH8PBkO9zlzXBdoXYRzD7QOMYlHdUHn7O
zH8pmTB0Qf2RSOKUtWs9zm1BWtGGWOy6cGkQaC0H3JxdwxqeQo75aRE9yaLBVdQ0cEdVc8ns2sV8
N5OsKj/nSfNkhbG9t1QjtknhP1GUBrjDlCujyb9saAggnDSUo0kqpBHJLBsgumN3kIUX+X3szlXl
Xmxl/qtgBiRhdZ/k0I4ZEgzrtqMjSDKuMCWbj2o6i1ieCTxif8O3JvcDPe5b2WnCr7F/x5ONl47S
o6Z7j4LoqcFS0RXVBf/A/VwXTMeVSDFWhca/WY3vAQ8hcd2tXzbUkGpCLoLK06BaeOTq3W1Dj+G4
unIOX/gP9ygFj4ak0JslkYzHtTMIxs/zB+L3gzIhFjW0Ga3nwSYKmaqdzU/cTSBeaWg4GZpwqQNJ
LEgCOnvJPuAB+akC3hUhdipu9q82db/Snolu2epHSQde1g+/yjIemk5obl83QYgHrRgyrGREUJek
IKlG8gH8FZ18iAQKjwMhRZsb8t/bBdfuz9U6IXcad8EnTeEnYTPwSuOQWxESO2jWPdXx5wnK23L8
ccP2NS8VfBIKhfoebbksdghFaj8OrYHzAUqjbzhHQwlKIdh8sJlg80FarXXDbcUAKCsqxl6ImVZx
c9hm0j72wIZ3fqP5+WNQ8UfgV9VBzw3D1ZGJdokc5gchL5boNR7rnxxjZVT3KBz5y2goztDBoeyg
hTcGdUOoG63j0ThMRw0Tn+BJLvQqXbp38aDLvcNaDZ/D+AQprXdOhu4w2Ui8AI1fROHsAh9Z2KsK
ynnlXg9UrjrRsTCnTTjpFxmMjA/qp9SixqFSdLfPMr+VBsvlAFUD7D8PdUBHqGqwxfsAU1xMi31I
26Vj++6e0dGTYXY7L++TfcyeD9/WtOkM80kJuegB/SFx5vssba40GbzQL3HNSnUJ4uLJpshWNwRN
ZkRQY9J8fxOyUMi1o0cSruBwcjzSikvlAOD2LcBu9sHVTMpS49XFI4hS1ufjHfjOz4jPQLnlRzOr
i22WPyYUaJDG8PWslDczNFKDcdnAgJEph0Heywvk0aRu+Dsg0suDOOCYt+SDzQ9ppvTKLh6SIH1K
eNwVj4rDitN66lCwR41Ni+hGRgbQLZrDUkGaRdZT4I6nLIl2BhPWo8k5nfzorWNx8inX6Qt6zkaP
EkUrwvrsHrQ3/7mYj7l10aVdH9vfgphwynOdpf88jzxD4xUT9jAHQY/cVWezavY9arYXkqGhzgJD
KOYhfh5zSu4rvziaKZI/qCSL29w6oEyj149Mh+jzWCkVExEayKUEMfjQkgpOwg+vo0Hopxn2U8Mj
wQM2ZZIImv1cGmyBZg3wyZqDdVXliHxOTz9UMzD/xAAg7DXvhk1lAd8Nk+4QGNrduj5WbjxhFO4o
fwlHBm8cFhjqDP5pIM1YDyUjn5I8JVveg9GPH6HZMXoNTAzmw32XdlvG/zvLpUG8V4xhMTsV5quu
sNlkS//c7H10RVfjlcMyZdAPPOXXBPZ3suwjo9wYN26YvaRVeCGe8Vi5Db9R6EL5HDkZTzXKOtjC
bh2x83Jnka2nxOTdaAhzEwgA8A247UNaLSBfB9sIb0PfozbWEH58MK2x/Oa4RH6MFk5WXdcA3JGQ
mDSto1LOruJ5BWlI7TRINk1UO82mO8ORl6o2n8WEUDLHxzENDmlQHnAKPOPx5MTh0AxMM+tOcarC
Qq+2HqDjsAl3ncCVqQYaedP+vkjml5Rf1NHpuZWLD4UwWuoicUx4S2frxt24zmS10Y6iI3Ec3qqZ
h4QWiFw5h8jRW4sdhZ6TC+Bw8dzjZiAqBAN54XIlCWkUBYwgF825XdJZTlxuJ8mEzCuca2lYx8yL
sRkFxzGPV0407VrTNJgUuoRByaiw7WeUlWfZfpoI9+eNM5LoyR+Wm7MpfFp/kKImHJt5iUlx+ZsJ
s7jJRcQcdnYGRi9VEu4cqcKN6ueD0NMDLtyO1i+3xzYiz8wk/oVB9lFWWG/q0Tjk7OJI2Doo8Uh6
SVYoSm5DyB/SyLZJgp80yRUDe+imW2socw757bPJiujSlpAXYkTfX/DLbee42ygJmFfUKCdmNU98
nuNznk3PUZYwgh5usg5fnLk/j3AneUk5Z5t9sDDcX582euBM7PVyS6xUx3lMpaxLkfdVWhhXtG0+
lK61DZDxIa+vIrxbqiL/2vE6a/snJuawX6O7MArxAVm7rLf2Y0wvmt8IGJy+MWA5T8pzMBgMsSST
k2r2OTRW6lXVJgDZEEv4GDefOXV4w5g/9hxolm6ei+PSG0x/CLB/kQa/CHl/6SL0hHzXok7+GZrQ
onIuEc9iHs43M2zshzpH4WewUS/WCxqdSxyABaPGNg3+sglNtVmiq17zytAB+GPQoQABYINXvZvN
aheU8tr4HhMoSBIcj/Dd+P0TfOw3yP5U15ivruL5FSCOq5Gd3pw8Oe14cpvc3hRx4X20PvuyRM73
touPsbHT89iVrx2NbeukZwkQIal4S9TRMQ7a9jwXEfIaU5CVCqgbs8alzMJYISsAKrcDYqtN9cdW
+Mlhd0dWgF8uqhnUkk1b2sjI5NeJV51bqnl4PEdAFRaxKmpZe/rEc+WBdzNZGGbGYlozadA2Nagp
5HGDHQsIZFYGDgeX0uj9E0ewT98ZLMAXFirzKFg0uxaXLUwkf3ZugnOKn4x7v3P3CY5h0lKsm3PU
cNp3jnmLMtF5xbngOpYieWcsiXrYzii3g4IdxNvAYcncqly+uyPVuqxDJTTSKtv7cpJ04XZErK0A
yO1MmKaMDoOfH9o8eO3ghMcl6rwNln/TL6hpOxlvtj3TwWIlcngqWS056ffbGIuw1/eUM1rQvZvs
l0vxRAzIOZuuecRYg+UBQPRT25TsTGRyTKw4BvtG42orCvMwFOGvjqyA0dmMFk5lMG5b/5jU1kWG
6tS1OEzjlpLVqJfnqMfBmxflTP8MRlV7OFoIYLHIUHfj4a8Kh2hf8JzPUQHlz3+KbUYl2BOYrij8
M4GxxH05IAP0P9NRdPTMgFIR/Dg4kKBOUWoZ6+455FBJI6nG6WqeeL3vdILbzUindZHCiO7d7CfA
kbdSJIvHhVghiwjN0wDFAyanpKNqVfrq6pfmHsWFZJ5n/kn6Oe3cI/Hn3/B4HZmRh9xdHPCLzGEA
NJcnI6IZKJ6ziwVqgz+LF42aWI+lFYmiPuqexJZd8eR04VucVtcpLnf4f852ku6yormbAzya1ezC
GZZYMLXTv3gpNvZYWv6GyXUJxIrlIuAz+auMqeU1xYk5W+LSsuqO2qOgvXfof26sh6TMqKI3eftg
ny3ZRex9ZqJHabYEqOV4b7oJDKzl2Jin3guluvvGji4iKR80fQAwRxAAeh+0WM1gbG/woGxE1Yd0
Uik6A326oVXmHctMXEft/lWYz1Px4FDJiC0GUcPl7M/rMMLO3Ot4Q5HHemnqytr2uW0i3ppLcjPM
aC22og9Pv3cVc1lvYA5KNDy5GexJpAQuMAZ7yoLO2eysq3xEUk5uuCY3Qyjfxrw6V2OY7wdJeaP+
rXpeHMsybv9O7OT8hMFGa/O41M2dRi8NGFjMVb7KMjgUIpJfXmwepFlso6g60M8ODMTS9DhVDtQC
KsLrAIXXwJplYHsDXcUemRIfsCPWPeEgsSob/nVTL40L/vQnGtz2qsofZlSqqDA+Qw/C6YL75u7Y
2tUyaIsvSZJc2ak/1wZ6A7IxeVyrvFkMNGldepTLfeQQhqaTsCiaNY2m34Ko+StS6c1KeeADHyaL
bf0QtTpr4mCzt0j3bFiSEJAIFj+jw3yMu8XHkkAliQ+rS07I/w5ubFj6gAM1mGGXUUM4qw0IlUfh
qn0bVHd+Mv+VRMuYahoMIkL209SchYX3ygoeiGI7MBGOpvRh+SzTNrob02Q7dTeR0LmFtxLI2GM5
09Oi02s9T+BWLOh7y/6krCwgAQNTA7ykhCf7azS1406lzV8RVzyF1O5qpqIUQ+n8x10MmqySsQQC
k39gTT03ibsN2Ogvh3orNTaOxZiKyhWaxffm4v0noZmUCNp49kR31pPxhktkG0hCxwJbkUPDpTGj
2vTqRMXpjqDhK1yRg2XGOBPINpLSbDpAn3heoam7D8sNOdUExdmTVYa5H4bot2gVc2AUhdR5qiJc
Dxkofj6aNI32qrPxE5MoKogLDlNwHvNxxxP2r+4TXv+cbCrKg/3ApDwPw90K1AO+JW6UvrKIhC0J
bdRKZSjmCJP7nBrpkxEK8Dwi6jmxWwxZmwDoUWwimURMG9JJ4FEFHoXLbKOJoPFw7yen/qxN1i6/
NS64W1413IVNNcnsDmJ3RkBf7OcgwqETzvMmqaynqa0fBvCuA90mHvBLm8zhGmEUWoENzwcDllVm
AHUDgwURB97apTd9Q2Wrd+hd2t6lhYMQ5+SnNcX3nZkifTe1+ZgCVsFaRWdIDfyfnfsFdC1dEmYd
b9xA3mqwWCZM4e7WI0IH/LREskgvDfeqiNZxM2QfWBiwrOJUSHFHrDzb5+zPgu0tS0MHqq51n8ca
2/MYQAWu33zKGqhb5nwDXAM7EEPzDQo84zCHYUqTXArzZYzppRiHLZ1v1xzdiceEuEZxSROsXA3i
oV1+t4q+95JsvVnmhzxvvsrJekpwQGCZZw6+iOAyWGSL4TmpGNyxON5cqaF7BnetP6G1YWRgLcqn
aMcHti/sX8lWvnPqd9IJ6Mw0DfPlDyKy7+bxBzLgqjZfIqMDjPQ3Z2ozufFNUOTCQfvBymI2JxKB
MnllEdmTZSC+7907IQRZVCjGH+mqmSQt9MG2YiRbcEdKh6N8fOcQ5F+OXmELZBC/iBsOS5jhdRi9
c1NDbUz6YRerZ2hRUHqT9KFOxRVHJHP/BlcyQZCxd14iGTG9dw/LJ4Jz7lTylHlQP7153ilefYwf
OFRyOYcM380IVifFxrW28WOv89ZfKOGoBqgZuzIwXklpXjQ+KM7n5Jq9uzg3FnYCK5MR8KMiKSBI
BXzcjsIhUX+qTP2zQiKerQESEczzKYLycQ7Dhvll4u9FTF+7TSMuZvQqNHZo4/ciNU+xoi6hp1S5
kTcitQgI4QEwElRi7zEY/TuvBu1YzVm1d2b5WZi+uM2Ctm/fJHPGDroEzoLWbGfgXISyNyx6h9pm
fi9l0K95m/8AMf6UTKxJxDqXwrOpTaFBT+XJGRP6xa3LV9H5amXnE2p7p8W29Yz7nNiiAA6Fmot4
PQbx2ugc9L+YZTJR+Z736aYp213n++bejllkSck5WrY7L27ZtHLB/MZpwZbLjzCxvsCkbsckougo
eszjISSSPq1U2e+9etjjEF/DuWFgR6LO7m8OmZYMiJ7K26ujMYYYHJPju5Bu2iC1TnU9HhW8Q24F
JlUDh9livmeqvha03Cq+RonTVNn9Oyrxvm1pxrGD5CUtx3uPU0Co6MVZ0u7xXR3HB728qAycf8I4
p8FwFAQYuSVzuG9uVHzZ85spsLj1NierZoeTaJVQbpEKxMbkM3GLf/WY/xF4WFH2TMFsUywLYfsW
lsvTR0cnyaj8IjHD+pmCJWOeiooBQ+9++dkCi0wFmbSSmCFk1GrbtDEhbEVIgVfudi7LizInxvWU
kCvUfF1AoYCOYx0pbhzp+ukDDHZAbMz8S9mgJA32/FOdnskenJWX/CSesdMCF3lBAKsbqKSuO7bV
013Xjpc2No8eOVgBgWBdModn8b3jjEXXQOdtC/a/Y1VeLRagVBevA0/HKgzyh6S3vyjHilcdy2El
4ZXlEx562oUKPhr5rQFtLfkKDjocekvXrJZqlBfWey5yJFJYIeAKNa9trG2HHhCNx7eTvXddbn0k
2UdCNfSA48mg0Gxdt9bNoVxnnhJ0WvADzMKtzBy2TpBRWyLVVjv2zaqcwzxr1iwqRMya9o1aTF+t
PdPm1z96ePUWHRjpb1r33AgrfxlWIoY+5V3+13LRNsSHrVUYli+JIo8H2AMNgJ8l8BS1acx/VprJ
spDO31BxAzU1ZlFE3Zfcw9LeL/S+XnB0xanoUwmSBmf85eTaEcLZ74RC40og28HAplwbTEOn3voq
CMEufNKkFH9dSEkrAyyvcwBYU5wSaBK84W6co1PG1Hlkshz7GdOUqL1Z5COhQLqB+d4Z/lYn9p/j
pn8e9YZHqJR3wUhyvREosssCD2CeePmwEaG+z6lBMeR4IMxL88+g9nUpT5TY21sQddpc+ry87yog
pVHjew5SF02e58nSbJEHAeoF4/JyMSbrkXkfcw/Q9zm4p2hm48LoN6chIJy9f1kJqXA5TnBS2wO4
OtJ3x9Nq/wTG8BG14V4utfeVBErHxk7kH33ebQvGM10Sb+3YfRjL6dXyog3W7dOimkakikzdcaSI
+YA7k54pzv61G/G+LNgBKB4RYx/lEayXmkU4cfGxCy+6F1XyONv+DVTbPu1Q9ka3fiOWwkXz5pJT
aP02kf9D/r1jKn6O2TqG8I7JMINQoSXcrLCjDpqNTda9B4Nb7mxd41zjLTUMJS6b3DQ2dup9TWIC
BhUPMJmLSzjVl5h579DR8mnyrISVqV6asGTjYvuHXA975pYeQ1F8Wg79N2IyXwS1uyUXdBe4xO/w
tm5pEIyA8PHnNHwTmLFoabG8ZXzzDuJyFXTDPlXNvHeRNEiIKC7mMLAVguE3ibvctTGXePPPsm1E
7noIeXFFYwvYWT1i5bhSk/jjGdE6zKof2xAXDouOKn8o6nhzvXDbpNVNCB3vxDioo5Hqay7S6zQx
YRED/Ys1BHQjOoWKlmQ1AhXnlP7ee6SacpBRg1zcnOOFRMUhIOa28rTxTTkQhy0PTWQWuAF7Jv2Q
Obra3dideob0Q9uKPR5EmXwMPrjMrKWmxfi1I3FwdHu0ZOWBf5xjOITZLl7oE6rtl/pzOl1hX8HM
oaizq9uvTBTlqpsm3pr624rDR8U8ZBXX9NAW8EtxPNEeJTA/B2XyQkdAtx6JTBodArTVd5hRY+PJ
Z2izbB8RU90PosXb2BIsZiFs4hqHej0kH95CgCrCkTR6Cv7TOFumekic8Xl57FM3/xCxd41Ddzv4
GW8R0nReBCilEBGy0rdRAD3MSPTKuP4w/elryDgjONmjRbYKhxLDZIt66UNgAVic0CvsyPmEzf6z
tMEuj5dM6Q0bODxYxX45SC0HmIYj8U7F3odBx0zjkMxMQx5RzlP7IeKxlDEdGhgGHuIhAKHHuwMy
9nRLFMsOZbIhlhlosbI9OxizSXRlV0I254j3rlN1yIXcYBjYQlD1VHFa2P3x1a3cHhMmfy1MBDev
LziUtMewC//iCTVHc3N4tNRpz7qPs/plNOWHUfl7V1fc1h5vzHDcm/FIdVz3WjrlkWG1XPtO7dyN
2P+gCJMjnyAccLRH35cVaMFW444MC2NT+OrJqvWN89GThMRnVoBMssWAz2PiM8ko/heNs21fVyBv
XGOE+8eATXILUz8dYpQS1LJL42R44ZnKOn0whbyWflJefIT/1MEqSUnl2k4ITkACJBBry1UBW2up
G057cB4qde7IHwfAiDRhY/pa18syWRFMC+imzor+ARn6pSkpvoxqngUrjPZYX/dAXM+tZX2ZY/Bg
mg1qXYeOIh0ywKN49vlUE9LWi3HHpfCqe+PQzyKtLfhrOZ5S9L2rTWkPLhYQtWnzFQf12e9Szu9N
89QhEYZzAoO+49WJdyq1f3Vg/y5bT+nGD7aBGzCWkN2s5GQ2/T9LgfJvEOsHN6HITBzsqgmORiG5
e8p/QUc9dVoSuaxsHhm5gQn14wjnI8rMAEbHcAUt8892qy8rBtfP04jBBnXecBgIcqocBh8LRrTq
Al40y6KOx+oPMiGJYIij0DLs27K1Giv/3lssRKC9SMp420b4myDmKN+QsNBOfl9F0S6Z2iNi/rCi
DIemxgJkbz5ZTNVt+4ROCBx5qRejyBt73sp3sF6Ogp181zEhtIvupfcwL7r9zYzVhV7ew3ID68hG
GmUr6Q0sUpSQOrYnNnnEY6L6CXyEGW5Cpd4HLX8Sp/w3aIIIpg+lytR30eIDMsYsuyud7g4AI8ky
emMQSDHAce5Ne/brje39s0z2x7nIvgFR8aPJ8K3yGWqbk8CtEoID54Pr0VEY8CcADVFGGpbStUPH
7MqdZqYq0bPlV8+BDrE1J/6jNrHj9mqEnYTJM8ICv3ZZiOuBNuRmugbAD1OvxMyXnpypPLMew/52
4icX/t3ac7uGFSx61ihiFQUkm9jI976acZzkD1EzXOeUo3RsJ2/aHahUYaYEwkS+4qh9IcJ0qdrx
nPd4aXx3QrrGiyxdFrh4OhpSJHhwsYiVKfsVNzVeFdSgVeZ3n/jyweAPLgbSYW8vDStdeNeyy4ih
Iiz7RoPhbpOTgy27D+4VXDgUBDILmAt4MLWpiaQ5V/TztyIiBjh5krrouLiMfUC9O3bD0nguMMK6
tQkQwqLMVK+nynnssUAlqTVuaxVA9TD535qedBOt6Iz4Wtx5AxOCJR7pbAtO9JsssG/YQGLoa+xo
4z7SZ4on9SG0p7MVed8TvMzBR+LVhK4kD+eocS7m3c0rGGgOXQEINRkfEcffmp4qDavEJTaWigG/
7e7ruHkXgJ1SH2kjhPMPzWcNznw9DSljCuZ0KBr3zhB8RXNzwdIFuChwXpbfSuEwXRWewP8c02bh
MFTL77swQj0sF1/HKeBzWA3YP1fuMB2m1DpicWlXmQCnMbcXbO8hDWrRJpuLq7LSh8UaZwfpg1Io
0WwUiNmcE9OiuMqbyoMEMoGDgF17vfiC+ZHOQsoXE8AQSyf1CdQ51Fw/y7R/eK6O5WhclxGFgpMh
MBJEE6NLA2KozNkYd3l4tZf3QP8Z1eOTqeeLP00RJD8oCHn9ahIyhmZxsdrofpxSKihYHGq7WKix
pLfZPzCGip55xx+IhtPQXn4GWL/MbNghvF6JoGL+ye7MMYQHQ0EXg5ORXoNFllsOtoghZ62qa43Y
WLNGL2t1LAnv2cP30CcnF88Z8arttDgbp/LHCfNtH82btKivRkB+r4LCj5T4GaUlhoMkuBU5ErhY
LgkJvmcxE/kJCgSKGAJNJIxDMrdHx1O7gC3Ffxydx5KkOBRFv4gIYQXbSl+ZWd51b4hyLTwSHr5+
DrOaiWhXSYJ45t5zSylOY1cCzSsxT3JUOry5tONz+umHSvsvfhd+9Nr8W8/InpHgOmVlxXvpEDG5
TUcyBSs36YJoSeiII+XchVHyOBn/OGpE+WpCG+XIJ+HHX/FYPzet+hKOy/ad+8mto2Ppjd5GRmUO
PAK0w9AM5GMNIesD+EGZKcEmOXfcvgyccMe7AxlbHUYL3BgPAWN+drJgFdcqYdSmZTPd9fu6LE9a
UDxlPTAA08bXte300rjeKSMuomcFvmZQOXaISgm/LL5m3jI5IU4pnAEIAo9CmseioFFU9plnjQMl
VdvUhdHZus4eGyM2FuYESRX8ehOU0PVXwizfx1b4u6S00b4aT5EJ7xO+4XriXYFc5jnowtsyTt40
5vqqd1F9QQuZxJWRxu3s5SenYCuHg0Cw4WKWcVx/zWNjNczIRgJ1iEasx+1yqtAPS7d/Db3obeLA
oMZ+GWoK4YKSMDb0q5H1NqwziaH+UsunVWH5kYoljLnXfXafsd1Y8uCbXGz+3NWpo5jUG2zhSjzN
wbxPGZEB6+DTIL6PxETYGX5LlCCYphNe7UDtKvZuahwuC4VSnrByQAzTcnssjCPtCscbIywRBVTV
zblN60fTyDs/WAD3uqc1H3Z9HBmEHPLevSt6ASxzfSn6fKz8Dm0QGNPSvkDNveTEeIElz3aaBwrt
OMa7PnPvhrF4rnEe3gAeJe6zM8+VE1/XTiichr0JCCgQ/paVzt8KXNjEycAr6q2K5Y3QbDTH3DyE
JO0mafwOO4Q0j/ipk8NjyF8Akvx5alanGyzPG7PeSEmicJKSEhBH6V0CkmXtRqpm+l6q6auj7pXr
bd70rwykSVEAEKO7msI6u2gqJ4YQ315m47iS5SEIio9Us5dJ3HM7jmSD+Q9Dh1TO9A8NlBiUuzuL
8IQBb2Nd9LswM2dL8hmTqN4bgmrQWgU7tkEYIkV4G89NhBC3ecpd3oWCtiGwIQX4xE/Dlh8Q0S8N
oeAMpj7bzn1jiMaYncN+HrtnG9sqKI70qWZUxZnKTVEBvND6Cd0eqFgLdDbjGiHPawFdNeJ27qZL
05KS4BhgJdhjb2bo+kU7vaTF+NlmyMYD365u/TT8v6z4nXEqSpdskZynxXfGS48DkjqBa1HbV6Hp
xMfezLe6sOls+bkiXr3KAxpnO5fZGs+i698iMx7CFJopbwCyUviu/dw/VfzQ643sduqpWDLelcvP
4Bb7yFHIeUz/vv6wKY+f34uSKS6rAhy6uAbcY6jjT2OwVsXIC8OqpNeAlniD72v/v+9SdQV2aE99
uKm6m5T57m13V3jtu2OTY201bX1NVZ7QnFTjqYyCr7k1jAVGAov9/jwiUTPWcKXevG0bChh/qd8Q
VBzaFadWdfeccbgiRtzqzHihLA/6GvnpnW8ZJDct8FkL09IONMVEodaN1DvpN7IvXl/dXeTLjyW1
wOQ09WaR6rfPJdu1DsiTnI+dQzu1dr9pZW0qN7x1POfoJGxFTb13zPTcphGH9ERPOa+qCduKLq0J
d26P/2zRDg0v0dvs3ZqHqsQ0WKG38VX9vEzJbdvXH7XpP6qmtW6mpAfyZ7sOy+iuuuuWJAex7bFe
7NVjatfPLOCYIYwfgS8e8hAVIGT6azKV92knX3oALDTpDsoLnqXBN89tpdaks/ZfEXmHLMQfF6Pe
jDwpDxVg3IzczK3AG7uPO/EoCKR1FhTHCG4Y41v1Q+tT3wCcQ05el9DtuyPJOul28Tw64tIPt07A
UFQX2YR7FIScHaf4kCcyDWC3jYt76NvqSG1K4CDFTKPvB7RSRLi01zknS28SW4xMgPzcv85cXBIX
RIun0RlMHZMjyXRjCccXtI7+o6tdh9WPpv7tltsURTLWN3V2AhakxnLuY1ShBfzNPmJdrFDEL3Za
bMACf0mkm30ff2APRTfCRqb2qusg/IvPq2diURtGOd/lcu+3rA11TfDkQC2GZg7efvLUcCC0i3wh
zPQkG8T7Myct+0NCGL3bQTgHts9/Y3RjxGccxMhrNB8pUwnWQ37ldltyJi993u2GBTVzxBnSA82C
RgBOCMhahV5FgFwX4AM8DyvtKLpy72rOpWpp7ruFTiac0n/GWC86zC/GFRXTLYQA7B5iMZEoWQAc
dGBO4QwbKw+mESX6xDOD7K6xbzKZwG+xnINgZjGW7CAUoQnkHSaoFPOOJOkEiwCHJmdxueDemz8r
D+2cla1iDn6kG9uGyATny2qdh5GnmZiF19BO1DW1Gnkjnf5OwXfCwuT3ewktyM8cqMfkgLMIKDzv
yeetpPwYn0PxJgP5U0W0x5S0Q55p2B58O3qSgO3Hhzrr732/QiTQzGfXMfu+nwlXRuvnJ7usU2S1
1TA73KHFtemy77SWJLng8L4r5hWM1bO6TA2at+j/KmR0ObC05zzXTf4sx5FZv8+EzTM4QvpyIbUS
Our/B6hbisvoinczotDzJs6tofWrM7O6q5Wrb6ejKU4VwztHAGxPmbEVkb1vHaJ6mhE7aQ5waxMk
GLXUbKZVI5A8cBiM28BtabGSd5FW94GX3Dal+4WWASFFj0HYE0rdjqbpDlhJtyKSzMyhp95lBJST
H90BVYKUiPu47IKDqojNZOJe7ypQYQ+TcMM7D/MAAzBUWIe6aFcgRlLuh4r2AhPOs8ux1/rOq9eJ
TxYnGElyW+9cl0ODPepzWjghLk6bJf0ELxUh07Gr4c0vYBgiZm81Dvcm2iUO0bXQ/ncm0a9pE9wX
dfOAF9Ln+UMnOmfdrVcGTy2fYBCaM3Q+BjwqOeEQvUR7RBJROMPYUM7OnZztGBUMDcVp3Rx2nnNA
cXCNcF6rcbqHXvcITHhVtNbYE7CJlISWK6zHmQ2ElBCiGmUumgpXYUJCTog/Ah4Swjgiz6u3nlfu
tmawEFhyLyJ/a6XmmWrlm6HgF4NFnvxqtckVDLznKXoXmGg3AQBpoP3gIJs+3JdW+qVEtQZH1Cyn
1Sei/3MCiAWzZXAdM2+n8eSWHbONpHPPLnL2Ms4uXl5g8pveQlOffDpiLKzEgwh2CQ3pOi4PxCDk
92LrkrVF9BWZ+j12nWswLh8l/0Dp2fmOnFWi50JwvlRryRRdPeaGE2unNvceoIgddOyBubZQJ80X
lGrs5hF/1h2MbemYBvs59Si0kZpHTxchZb/n+Gx8pjNLsk1a9C98nnO5FE9D0b6R43orm5ngG87i
yC6/oXjzJg5u3Uad9dA8QBMBZBuWp4yNy6P0UMs0c+RTosO9c/jcotURk3/WhRizSp6D/IDE/NgE
1XnuF1rYVjOkZuTJgNDb887+cBFW5qX1tizAR6dpTYyq0ukcLfmH08Xdzh2S5yRMT20wPcaB99i7
8znucWBZEZPQ2hCBOFlEXUQCwUk43lV+ftL9QJjoSOz1VON1E46j4GtHqIVWleAMZgmjtUWAI2qk
9UuvtoVnklOWBRfX6/c6rR7bED+6M4ifeJmOkfb/uhHbaN3RxyN4eE6n7N0hMrdxWKDpsXvxx4gx
aOl9jkKcLKLR3Un+2nV/Z3XyexTlIfeby1x3RL+wzWdB8GDARW08MG/XUIeCcqy591n3c+OSCFTm
CRZiJU5TK/dO1Tj7epjZkpdTcRnRQw8meFZZf1kMXehcl9eVn6l8fVrq8hjkKZRZN9uu6FIrc54D
izALewgIF+f8VrHP8BeRNOq/F6fsvvET6U1iB991hJChBioCuGcfxP69JlkrkkyfEjeA3RN/e8X4
Wzt0HW00vpaUXFEp5AHGTLYrIvrgNEt/tBw54oenQBPLkqNg7CERobgOj93gXaqEarnyVgyh+hzr
BOcxy6V6eGS096Pd2NrkRn9WE3JLmxwhFaj8tRk1HRobQmIxuVK+Yqamnd1Yyhx2CkN1f1jnnmH9
nnrByfdZPoWeOiIpj9cN5dPIRTTOcPTc/raJYmtL1BLSERfQpG4+8Ia9DrhSQP1piHZiOTqQFlbX
5NYIPIWbCMBF1fHajLrsvSq8a9GmLogEDVXIqs4+lxsj5DloAjxpc/gVLd3B1RCd1EyjmgDabOzm
0adYRZOTIyVvOcxU9F6noXpOHf3Tx/5Vjt3fTnv3TsnEqQTQtK/7+f8L4yuUJd2cfiyd+e7wNVly
OI3R8Jeww5Pdzne8CLYcJ4ecK9iVBYAGdO53NdQkD+Dzh1vJh3Is8COWPWAw5ztOyZoLx3OdsmIq
zb1XQknV/t3iez+2BWM3TrtzsMbElvUP8n9cTro+9iUlNIleZ9uWbM/q5k25ZGIT9LR3MI5MlfwO
nAWAkvH/RoKhNUyk/VgT3AGM9MFdf0uE0nLOf1vMO/hhgReaMRl3RTO+LdGq/G+mW/SkG3saXjPZ
nRZE6UlZoyeZNk1GxAmSDiqgkqN0kMu4c+bsGaShe9MwaWVmyqg0QV0uI7mGgIebuQHBJHi4B8bl
un6cxv5p/Q3Atl7QchFDgOKSdeS24nCNQ7Prs+CYDP3zEqlbGSU7djLxNukgl2aJTQ2VkuGH7Iql
jbHe3XwG9QphGsmAl6wLT3wV6OYOCuWWV7XQmHwE4BgsmZkN6oV3BZhET0n0WilKa2SFrr33gqr2
dia0RE4g3qzjneXPMPozm9g0v7DTg8IJZb2TmJD5f5AglSVC3bzMwdHAzba8HYdnWr/Ynezie6yC
9K1DnMiK8LgiU5pRkIiy+16KdW6ADj1NziAd17aXCFv1kyOdcbmeceZbMOTGQD+3deqVF4mEBZWk
ShcjeMDIe8OZ32iyx1ipS+zcXt5GCS82T7LhGPJu2uLdYYzFwW9yNDSLk28FqXEF3nBV62s8OlG9
bVoa2a1llehPjMSnu42HKetvTRqI9NM4upArlsNncZCruYue4oKL+NOrAIoy7o7VthzHlUVkfK7V
Kh6KKoY226IYs+5OzSH6VS+lX2P17mXyEoeTeYW163nfXmLn/qcvEj2fndiP8e7roZKkACkYf8Ss
uauU0bT5tLGRaiLnHScnB22Sj7hoRvaXL0R7+bw77AEBkxojKW8B4EuLYLxAhMfMUYPNBL8p1TwD
p+35dFkqJsQD8MOnY2XX3NG042H7GMfGjf+EVQPti2lQj6BWs6RuyNJF+oaeh00kdwhRMQXjh0Zz
MlV5hTe1sgbD+xT0Tn4Do4JU9ryy4FLtZMBg8LdOqmjaBoHr2ftBaSrsCMuj99xhWK4YbrcRZr+m
AHN6mO00JM+4VhVDSiQO+fegrBJNQ+T0CBCBSkgT3eW5xSUKikRYTJFhi8Ega/2Q0WfRda9StP54
12hrii5sSFNu7cHk9rLxQz7lisbtrPhPq1rujM85ZHlqNsaQXP+dUoDcjDyJSaOkyXZd2rWwaUK+
i0HjsmgtjpC8KNas3TK38D7PPoiFB13gIvvWUOhZJ6vZXrVQkS8WG/NcoCreCBN6mC5fYYKl+HXi
GBnHRuXrzXaQIaAyuEisKXEjTO2kQFdYPv9kCn69IVNgM1uMGFm7lWNgfTvuYPuXBhGIHp/hXcpZ
r5tlF5Os5xDs/rr0le9gipilGD6GnvP9vWu9AGNUm1uErLaKC4TVbRKj5WwL2yOGZ2NaajsMLE69
CD5qhi/e4q6ptfMSzHbXPi3hEDUTksJgau/wwlrqVdRAbo48wxMwZAWRJkYxycZx8rely6UGx1Xa
FPCUUIlc5I07NgsqTTxaFQd0WANFGcmCMTr6m2JEXjBZJ2N8j0O8at66srbRHHR2M5snqSIn/PS6
vumoJAmDQ+azCDtb6W6JqNu/WcPY4Wta+paoBYc357j3nap3ZlbLyM++FZa28M1OdJl9UNDb4wPS
dRPHtxTqeEpVIluWY2PnFBZ/ZELA2t70fqwiaHGdx35zSvOmivYyjcTwPPuuQ+vMaTV7zS4O43JC
p8G8PCHyAXVGzuA3JWn81I+QS3taFoN1ngkyf7wHnijaHK5ao+KaPf9URcNrH09e95hXzM5cqi1y
EEny6ybHi3DW1B5Ji6k14F27yZKlZN7eDYzFclIfRe6QueY6QEW2KDeS1YnJWaMgDPvo/4ZtgWAZ
zJnJkxI7YMuG9w2pozs+js7sr1xlxHQhE3PbcpkNQ9eqrI9wsvv4EJNiv37jY+VO+W1m8VlIP9H1
AKmKI2Rl0oDYai3/oZOR0ujhUNdCqnPatn1PBDg3nLtgMeV3qQIxYlRQvkt+lhJZm+7p6Tj5Scet
RqAuwswx44uoBOeBKGSwm5EYmsxNbevUFjY2kV3YGxjlkPSYGh2ZVyRtu26zO8OwMQslcmt/xhDb
JZ7Xfnf5GFcPnRgkijJHeBMS2tLHNR1tOHS66kVn/lw9EXeVz+ZUt9owfJ5XytTsiZYxjIqq6r5i
ggNYcDK9DM4dJlpMvmFoh5ie4shjuXpjt8ESNIQthF4H17MWUCPR72UMQiyvh3+6b7w8WftSO11z
qekRNT4Ht3GCuMRKDdKSMBkW8bO982yG7ZLzIAMVD+Rw6A6s8Ni9B+4Qx+yDLSbF6yQ6m+QjfisB
VWUqEkWaoOnyeTi0tKe8HhdRe51/Ay/cpcY1vFbWzWMmcZPf2I1j+SAvddKG5bZTthAovcwM3+Wo
icb1530+x9LXd6NUBc31UPq+0pupF7M2W4OyYZwPVjpG/e+EpUEyr8dels3PYppQ4pzdIQBG/WAl
dVOYc+xKVTf7tmAAdM0bgT3n0JJM5f+DLSZ8+4yGbEwBTYeW75VXY/uhTzDMBLBo3zllGtq7xQ6q
ivF8AnFmTcZ1VKHMgzHxDAd8H2EvqwZ0awE8fxSSY89MjuJg6fiZKQE1vVQfujCFIJxm4ssCaCzv
MKZP4dNkaZSu4HMoIdicWGMfuwfb9xI6agd57ZA+DqTl8Mwtq310sLGPloOKXdR1mWytvD84nO2K
IWCUhRTvEK6Q1t6w8k4yDAQIl+d6Ozhtk/xLvFElDEDaVDPOKhWmK8ZolSkducHAqqyeCcyQtmzg
mtplKdS0E2C+HdvPXD20fVGh9KwdocdiGxirrnz0jgW3eG6RvgLZfhhJX0VFUcK2jSgIvENZE+qT
EiFqhL4DOpWmO7jlLU0CWbNAw7PIdqfPqUua/iuHI7qmpQTUX/AA0qUDkS/nJGs/Slmr5Rc3VLzm
LrXJZIUHhAGs1YFGYZLUrKLxR/4TTthWJznOWJW3bgD1o+YEq7T1PtUVCTJMS4oaBn2ksV1FFthq
e1+0+LBvB7X4DeYLC67zYpTyv+2IkJwdGIcQYJdHXsgUhAqKA/e3rtKHVPileMetMGOCZGO/OE+J
U7mzPLVxBjEDo5rdN0QLTxivp4OFX1Efmr6riZen4Os4iv2hlvU9ssok/stBAsKHIMWijb5c9oOY
huSc/jadNXQYPHnE/eUcsP1owh9sCDErMYisZM2gNC5iGFeFjHTyluq+B6ZUBUE4kqUYKDGix7C8
rE2w684txjXTF036aOIkXb66wHjhcsB0ZHsSk5eNm3wLYzlhTeHE2vXu0amnxbCjgquRpII0d4id
TZKxZ0LQAmokHlzHWBl6v0UY3TDk6o5Csf2yTvFU1sg5ksF08b8UwYB0bgYOQ+BvTMjchJl4GI97
bfrOTU+q0b4cjtQDriU2HuTy7lqlbFG2nYGBVJwwx7bywYHGO/wxwkjybPNUjW+WgElHkrAzDkm5
c1spUcxHZghf4wqI6d8s9RRvJNxzivhfXUrQQozF65oXN9iePvyORlvlCA0jRqrUXtBQ2RnjDuIk
Ix3VeIyXy/h/K1BQZ7K897FZ1u9ZY3e2x/xinftu0tmWhK5JyosEPNaS9xalB64QFW34D8tnJIVz
yAGBYswiJiwaWRPS2/RCTM8TvFBOfx1XcfZM0NMkNUvruW8R4dq+kfWuln45/FBuqfSjtLNq+eqx
CiHoq2XEfcakTbntBYR3ErvEdmaWFLDbQnRRp7mICejMQjI1WRwz6CJ52CEcbP5j4St0AmCSLMsZ
/y+Zr0pwpXB/kCP7Vdk/2HRzEgGdSDznk5LVKf/FDZArmOQ86BOSaiVi7Gs9RkYWkyxmOwRbI99J
7h4oOL3hNxvQBA0MtblSfxbXtHsX0Sjoc2Ie7T8+O4uGnsxEEVuUCce692bZko5vY8d+joA6AZkC
86fHYhhyekW5xqpawGWABNvXuozv+K5NUWxI+I5ZVgXTXFa/GdNG4BOUEsyIBke4SH+XdHI0Q5U5
suktJ2SZPBUz1xLNJI7gMCXnt3GW8nYul7C7DV2gXA8enBN8SKpEBHSXWDNYmdFdBJb0jC597uju
au2bk42yHv6j51Cc4Xu1nMG57QOjV4/65DEYBwdTVpB2kq4qVy9RMGOTcIqO22bLlRiDT94vilBh
MZdefy2WwMNuFFf5+i1nXjynAwCnDDoaqgW6kRa8XAEGL42V/g1aK8Ze29tr6p5XVrViQ4ZHDj9S
Gs6rBTFNo9rc6LStCpuCjDImOE+gdUx2dnLuSMTrLptQ/NcV6qkvFcL+IQvJSwLzxeUdB7wMzFDz
20SpBaSNh68SLgKb8y7uuUsdOoM9n4bHgEeeENxgx48m8rvC5NoNj/WAw/Q1xHaOgdN0oe3+nfNA
UJO1MrMheE6ZkzB3qUYOd1tjm91kbTzfK5g6SQs6rUHQTTgjSiWS7xMi4cIwYvBxLBvQ5+YmRAmx
5pk7IJNfRxrNhb4dkl1Uw5yaleWT6kCoGeOXFsHwfKlqsrlgRLQxokjU31XVPQIKCcmJsJnzc4cz
J1XR2QuyLDnMrRfOvzqUK+2BJy2LjnmqsxD1sZqyvL4NYhGIa9A2QJ42zBbHDMgYm90yvinbcrB+
sFwLDsA6yTzCc+hWatArMREROLazDI3yzVAno4vM2uWfx+QAffEO9DklYJDQoz5kaoirx4RB1fSJ
M35tbeIxEEQlyrReZkp7EkfDLwIlhu6R/Yc2xK2Wc1lsVZOiTbzhi8iziV1VUUU/g1P2WKVYqjgl
3OKBMc+D5lXiynW60qtfPZrU+5gG0BMz1vRhnP+gO43D19xfOokiQYugDLjsygT3JP5O8s9cpe0M
xIUqv/H+cGLGcAboydygZ/hUqjYC4BixFPHdATTtjSSwcfrOg5z29Eogz6KR884yGn85ewhJgyKY
qe9ijFMKqtCPc6mfCXtIvJ8h9kxBgoY10JCHKhTiPmplOFiQIUNFXnslPN0IpvpI8OEf5f6walJA
v6z2bbD/jHkWVEGSIqoHUdAJd2kpNqyWlydKMZKwb6RfiIyBnh9MZbLp7LnknZ1IYRCqFUKN5jmj
Z825nHv2Y+SAhBFR6DHiYuUy8H5tnD4dgaf7QPI/LI8F/4gZvOiMOtSWXdT3Xpxl+rFpitkcEpG0
0FjqAR4VFZpXg8Ke2f1fS920WEkm5M+4+XK8iebb8LLN7rBja0EVWBt7fvCcIGN5wFSvbUjbJG0D
hUyBaoWwV0d76pHNSeD/s1TXp5Icp5C+Cn1XNY5mV9teMOmt6nCAMNhqrZKscNbVrLu3QvOmwAE5
Foi5y74QyblTiZNg4E1wa5L5N74EOR3tBg1lXh0gK5K/siyyjzZTWlNnMnHS6cWNpOue/CrBn0qg
kNVvMtIxKA4Yo0D4nxjV4AMo0p+igUqpCWdwiVOuiqvtlO7tzFr4ihEeHnaQU4+7eVBcqAaDB5Pi
3bfjJlm/Vr9m2tk1wVV6HVjqRRIve+NOTfXQlzBYtaJFwCuDK8+EBQ4SXG4ALzqvmPapPZElaPz5
3vMqdx0IMhxsPagtIojbU7u+17cJg457oxMSKqQz8TV0t12Mj4COadnmdU0ErvY6lxRlDpWTKpzi
X+Knyd6NYMU2cdfdBWPM00YbYL5bZvaHgcb+s2hZasOSlayIHCzoxU6YMLor/rdwVWXwOAT2dFua
MvhqR/reWrFVoD1JtkBt0Jf3qbg0AEOvoV03nw7GAiY/xTDEPAwObj52wcyMR6YWUVIDQm3S9s/I
dOtlYZq3AxtUnGhKDUT3Puu2SAuLRw/xGkxN/DuHMite62aO974/dScXzDWspRIVK4v2+6Sl8SQS
KDkiB2LrK7C3kZMtLh6HCwOtwt1TWE+7NFu6q85aDLdzyF4rMe0bUCv3wTOod+LBzjYIqHAmDZYm
gdZrYFbBellnwr/WUpaHeRkmRKIlMQlyUtYTf8xjXrCGIOTXJEd0ILyPtES1Ikd4QajsTm0EBhN3
eEiYhDNkF9PV+LojFk0cHES6Lmsip0LqBGKf1TH2T/d/x2VPFVr7zhaE6s6rJb1lje3sD2ric7Ik
2Knk9Dfxw6ehodVIPPpYUMEyPadueYzBIbJYxWlXv9SAD1a59SCaK6bhP3VBkFcRVqd1H9qbgiBh
Hx4hpLeJEjwmvjON82PM2LDPQI/gwQBawdfLmiSv9L0kArq3A3rJsKOhny+pYkFpDfDEG5IQgQTE
82Pq4wgDxRomfAbdHrxhWUs+RkfxAvTPDn5ss+DnYzkMaLD3Aixw1rbs56uHRWVJySnmHYyk90CL
8iRmWA9NZB382QPsM26z2PxrKsyBMakbRH7grsuXFy+NDmtyu5MRFOaRiOczsemSEZEwnUiSX7rE
2XW5PnKqP9vsV+CBEKPUsd0ed9JyduSxrVHX49UW9UPeTNuch2QWv+nymZQIzMB+kC+9Texq55j8
tWL/hYp5JuvYgWvpHv2oOsR8swzo9rXzo2L0mLbYOjVb9wJ0pEbLuPzhPN6WaXMne5QRBqh3TWLK
avASdnikKaXtlf2Mgx0fnX4f1xKYIHZMLwgApubBE/iWkOJtZVccZ5D0wJ9WSJzjPkORIv5wyd4t
woNpwDa8fA8kGxwam5W9WcVB+qt2/o6Jv8ua8JST0SQcYqCmRfBQRtPPIGW56Vr/ys14TYORQFTn
Yguih5blwDl4cafo7Fj23arRVAVvEugwZ9nhn3FIPu9CfFLVEryTefunaUlWBisRzzj33fd6To/e
1B06uNFlnx1Qu1Jp+C8uGP56dN5sVb1y/oISNgSvzB8YvU9xJHaDK1E+ciszEkNlhrzZggEFa2CE
e2WrcbMw++o956Pu85cyCl/W37jKc8NSQvNxMcLn22TyjkyUmfx8Er+x1eUn2ZxHC/hxCWVEsVtE
xw/6ON0FrrjREYIF2T8t+WdmObdwKQ+6nH4YKB4h+D329esSil1XjuekSk8xK2fCtePQ3wbxfJ7Y
Rk2B+xGtak27kjeDItAqCqjwB4vRffNHzNEVa+s5tfV3o0dEfv4abnEJNB8m4DdPiUOyXcJmajlW
Cymd5EwXoiTnB8bdyHdmjz8Byn9N7FBRUjyiWnVzrNQd+RY+iZ8YpHG2p8fSLxE9Tp/1XHDgDZvG
TAcUXw8pnlMXKAN3oyaLx24+hvWqcwCBiAOdXzMvsFkJ5/FtlxKFmGdvFbIDv53uGfI9CeHfRWW4
a42182ciuREwMnPZdJk+rEt/F1CHCPp7ZGSfhMOQ3CcPmmdtQt6XMFUrKk60Ul5SHqoVwQCrHD1r
dA2ZEnvu1woG8txoi/Z5GzUZ28vmTmG+Td0aMj8Sx+pHjMs+yv1HGxp8kIbIXrvtwFXL6i9i3c+q
x1/BpoHJ3iVoik0DS8jI+VZl6SEh0WKVakJlvDKHvOkD6+D6IO9qOOZo13QaHtYDY+L4Nvk/t21x
FHscKmjTuVcYTLCRMPlL45irT4aOJfwjg6ztejQbErWZb85dfz/DTXXTYC8GG2B0teVJva1N/f/9
lcIIYZv1sX72HjncCjQBQEm2NGcjp4MTB5umTl9sUOVi4pzEXGivzlee0vWaZ5O5UIvDc41OMvWf
6LtPLscC/QISyfla2cFKZNyis6dXsnfIWrb4fU7MeY+Nsv6OKtpmGrMSZx9485fYz7CeiE1PHq/t
6Fubbili4QTSqv9CNXgOU/t9wS7KD7mSmviyZ/ry+sR5uSvID8Kad8v13ksrJ5AXlHroH9jjIa+X
4Nwm9g6sWEt6I74qcMFPweSiM7CPSirQtnga+Ps6Djky+86+cAAdEjbK7nD9TmaQEevXa1jAOivC
OGM34X2z1T0F4deChcVgddGM/PkbXoJ0ePT65NmI8FIpGPes5CkfboZwZLUcHxaL02Zi6wqEBefR
SYzRdv3/cMhuBQdJG+g97vOWqcWUuJvco/1HTRFOcIjwriEcQZtQbVzrDT7BnTThYT3T1jMr1yGk
K5SsvMIpBvjXo3cpx11Dt5GHy0qA+VPG3bZALljwfDo92EmOj/VtZdVfa/2Qd9C3xqq5VbZ7NHgt
12vtuqAcM8iFo1M/2bLBgJKJg81s86b3cEIbXmrKIJZxUo1ac/RfyoJFTR9ch3beywVitMl6PLW2
tx3SmLffrJOj6frXjA8TFvPOL/m2LOspJEN9ccuDFznXEjy2D9zekXcMibbVf5yd13LcyJauX6Wj
rw9m4BOYmL0jDlkWVcWidzcIiqLgvcfTny/VvfdINSJ5Qhcd3U2JQAGVuXKZ35BbRKhhWw44V7C7
HfIaSpytNUyBZd6RZdE57UuEPPX1MOW7vLHO5YablAl6Y0iPLg4DCpLJFnTY3QuzNNYSQZAnzcEZ
fNhV8L45lcd+2g594YHDvFf0Lz55c1NrHKhQkwoaOdAF7X7ypBhBMcD3rVIGnURrg0VTjxme7ECp
uDcZMkEYYOiQui8WBghnPV8s/jAHRj6MZg42Casb9qvSNnfydGmjTo734TvR5m/BpYMHzBX7appM
8EjR1pzMx6IOrlL4pDPVRNRn3izIUSAK7FSg7nEN2FzeOvCDR4adGw1kJu2o+ClV3bU8VUbIAnrc
7NtCRvJqaYXPShofdDa5VOOma7qQfCP5bHLd45W3duIbJjwrm8WZW92tfMPMWg6GOR/J99dNrjzH
LR62GRr5jVNch4F7LUnDcukyQjpr8EHQXHz5RLmS0bQgwqNNfSEQzZBPFs5OdF6lDKAqbZtiuGEm
4zPwILZLy6FGL2ZAMCtD2lQjJOXqPSSyI66/q6SB2AiGXUXlUclRfDamm7adYAzlh6pEIdFPtFUC
XUXtoBhAsWPM0S1TxH2MBh9xLNIk7260AIqSRVrI5wyiXzZAsETqbgunv0LUZzUEWHE46HWW1qIC
hSgzWt+0N2pITQ55SZurheQPWSEMRrXczzEmyUXqTbx+xaYjTLow0IkDEIEbMUQnPAmcKHTRe2v3
zkCjWH4vYdtTHfLW5eU0kDVTD7nXCl0vK/ubxsGagzRKsRCq9IsvJYlu3YirKIpuZHSQh6ZluJc1
b60E9EEX5rLpjUU79J5LxtEz9qAHCIDD8bBeJoFK7hDX3mKZjJr6vLA6YzXqPpJ+aEBhYjCO+i6T
uiZA6Bn/ryZ48RYFHRBVQl+9jPi+Sz/1+BYuYymqr3+VRzBSEBvJQMQO83uuPVX5vurRUSDiMsk6
S0c0F2W6DenN51ifs/bJ5Hiqu+jQZcCTWFKoDKItKZUikrXIOqTu422cJTsF+H1FxmYZX/BjR9HT
vqgBMcVpcSjzp671IVUI6l4cdrBFX2Xh/FQ5/moibrpZs1Rp5ch0R8bNMpay24gRcKzjN4dCBjj3
3rnoE9Jk1ziv5mnthspNncQHe44wJMJJqxYxInkYfEOBSolL/mjsJo6wEV6gJFKIIPZwdPIMZ/Ci
QTZyAuaXtH9BHVykMr/DmlCmP6bb7uSXLAmLUTKuUUg7D+jlykCZZtVVHQ2P/uwuQep7HDl4T+ov
PQoGndNfFL6xledym6YPgAOk6gNTkhuZl6D68a2mh9oNJJpTg7pjfqeS95vKferwTkIU1y0TLeD+
XgayEgmXvmX2wBWRqZJfsN26exlZGJV6tGbeVLBsYA9W8iyFLoTdCU7WVDhANPdZ2L/0tj6sBTIo
XZo+KVIxhlXKbHUrSwwnK1Zj0gIzFoAFETs28pHpLbAYCk7s7ld1AlEFQSesHTFEQZOtCJC9KxmG
IAdEne74uVcW8F9V49CSEjBORJs7+mr2GhlUQydyXhMLApJIdJtWojO8upPoeKDeyOddyeDfFbir
8m9ZWnbBvCvAUqIA/H27RJg9I5m6k9ua6fCWmSaYIR1iYm3e+BzvdTthpuMuZcY+IY6kEWXkfqcr
danBAj5rXE41I4P84zeroGpXPQxIepeLrnH2vXOoqaYkTzKoaWnjr2ZXQOqT5IuDyqYpirWG2qcm
cJAYL1Lbuhlne1uxfzMV85A5Wzm9sQxtayULPnMaz3WqtKxNdjVTJIfajpHhduwhIkHaM3NAz2lO
/zlYuVF1VBAnkCdai3hxxwOL7EKmgTHrNAaxZ5Mxph1VK2atC47l85KQryXRN4aZK3nwytUiYpQM
+VZbcI1yjUbNvZW1y8yixAwFOuXGQl5Pp46wqZKqCnYmexQk+j4Z/QNgbfZ3vnFFT5PM3NjQBxnA
7QWeSG56W6H6JJcCg44HGS4Sdr9QrwrZbPPbFcrrMvvp636laBosZ6xXAHthMtM6hxJnlqJqXrEm
Jamx1hEiNmE379gx64Z+aAWwW/i0Tggf5ASrPBwvpPhBTsqVKulGtSww5cZS/j3MdxcBeH7VBj2Y
HeWW4CZqq3t6VpGKI47A5oI7fUxCBXXy+Nxm6JxDjZVGsUis4BhWKCwcm7NsviP/1tLhEiVkSrx8
YZQxc8RwYWP8Ru8MW2EpJCP1qEIJ5DBHcSfjWha5G9YyC8HxtecmHy6z1jpYMYiX4iDTXHmMMhiF
jot8pXzTZIczmnCQnmjA7Ipk4imEwZr0py/QWTwnhMOU8S5ZHPJxOce31uBc0KpDMFPH4FB+0+nb
QOMl1YjY9XWRD0tl1vaqe6Xl0ZqMkOWH6RAyjt+TlGa08al9NUj5lfpCxs6uta9nLV7KrF8hJJas
wLIe7muqCIzCNrhurkPdvcXshU+tszc5CnnJMi7rFB4YWMiixm6mJ1lkKtl0Iy8lN53MjHxSlpze
mkynyACTCJGzSugMJJoLipRVHQ8MV30GG2ngZbR8aic7Mi6FNCUWavIC8N3jYIooehVh7gB4HGR5
5OrY7NrZwpBirwCJ51l7M6niQRi/mkpzzltx03wjw6s21wf8dgiNbr3lgPYizlpU7xnC1msHb6Cs
UR9NKNEuUdBFriVkxnxm0U6zEJwqc5f50ay/2u58HYPDETWDj+IQ6spliD5iZFXXGYctw6Gt/B4Y
hz4nvoWzTuiNevwk0NBIgQgyQF77ZImSGc6qsw9EoeUUZI+y50DxHGruTo39vQwIMgSrwqL3WF5a
fownCiGvklmHP6/oJKToC8oGA8OINUyXDdJO2ziYHg1M2hgZHRmHXssCrEypWfleSBJWul7RmEqO
ppsDb3KoFcazIZseWh08OC2NMZuPYdZ/wal33Q6A9EKR7Uy3IA+zvNxQdhXnrVtVi3COHmQ2BWAF
6Z02+14dg4uVlbsNXeGsiPp1V2RX2AFf83Ob90U32u37/cBn6rgf2J1rw61WDh0R1gTSgpskRdUQ
egBCeYgpzP5rLKngbNCmJikl4a6zJGF+bGVXgvlIZWnqPrTcDVAbBl3hQY2CQ9fmX+hHbezqrzaF
T5CU5C3ZE2xm582moijVliw6PZKov+mj72kOA/GIFN9tmsuyrDR0zYWX1PNlpvfaQsbbwuletSA6
gEzxDHQKfFfc2EXnNT54JeRT1zE9CHqLCyNTjrK1KBPAtM82TG2Q0hhpq/k++s96FVxgwv3q+Izu
geASVJv7KmSW0zaMJdXROMpOjdZYC5lOQYLFEcXgKMw2s1aAu4MIbLgGZIIKOfJ459PLPKOFvpwI
HlOhYy+WPDMA8hynu2a0dOaoxlXlKpzqzfeErUNduBbBvYyFulo/uAW8bDpPA0VgiP6MTEBCwzp2
fvlVluED5yWjmku97S5QucNpjX2epcUSo5YF+FCvSRj6O0puMEpqH2R6bKT6EcDinuBxGIf4a66E
RxQx9txuTafoieHlwqaFgKjQV0H1ZerDc26FmN6q5rcpbq4c9nFu6O0G8idehVjGwm/Zt2r2kA/w
NC2xqZLpaFUTpwmu267FOvTT7y8NcN5OK62ti0+pGu0sIa6a2N4pSX8HGPPARPZlQCr3e809QBjD
hIzjQiYD3w9qdDyxk79U23KHgNK0wuHpDiXBexu84Hmnz9d0GReJYkB9S3ZajSUmnXmdGroFWijb
H4YR4sCZbnoKWindmpBydy2i7opsQnFShfHwqrX4xcl+HvEfmYPEpZdXWiDHJ3XnBjBrBHCYM8Oy
YN7611EJn7Ul/4krQK4K4rWZtdK0YNmUQFYcfgcI7mXTTLcYmLFqSFTFWMRXigv/BsWLQ91JuRLL
fI0Uc9N0PrxJVzmDMrgv8nzvj/Hj0KNY1DJTMB0uW4R4Oxk7UvwtFJ/vwcSGJi83oV1Fd7KiSgf9
OmC1ZBV+FMypL9tuuEXM1wbc31zInhL0KXoElKayNgLKylxFvUYOjt2SzfTXOQIsG4U+h3O57PI3
CogvSo1FUpE/91O8QRkP1dyK4aWLoB5U9N1gG/uaYNbpjTgroX0iolmug7Z/U+zmLnLbvW8bFxat
oMFxVxM1nUiNK5h0a/CfS7lyCoFIs9mIg6FOYjkU2tfCTq7iqF60bqbjdDofDdqIQxgwmatWsrZB
if0psnrsvylcTTN5ycduIWh1Dr1LTWh6oVECfswQMdHQtSYbMUEbatJ0XNNhPKIKgkYV9uRT9DDa
uoaPdv5QxUCFACB8Abu1axq+XieJ8Qfqs0cnVXZwau6HAKcvW0GZyWqGtTRSQIHIuPbBCGl1dDeC
5TsLBrokuIjAwuna+LwK4UJmReNTK7pYA2vx2+ymD2k+PGWWLXsaiMo2TJcRP46ojsw3x8S0Txkx
zomKr7kFrh1Ew52NJwoIGDhJ4DvOIiADMNygReTNvpkYtoFvQ3qxKp4muwEqnd0Xdg2QaGCImas6
UNEKH7Y5TLHFdJjOyxgvbPfOtup4U0UzZGnQQYw8bFVWzpb7JkqYIaEDsaaZXgxqKsDJFtMNdSn6
eaVP5rXQmkfZD5NJsQmIloy+35tIvCp5vwDu5k04lAk3WY8cZoycaRZRDssW81jlhDaWhcBSWjO3
KFqj89xyVQHYJtURRMuDB7R614GlTovIyh7rLr23e9xxcSeABg9wxa5RRiF+Yk6x5p/HOHTXdY1w
ZcKRqDBTCBD7cqC0QIFhlp6APWQY7DSIetMgog7js+PAmd0WmrGehHPr9nSeXTiuWoauitCvDHTJ
wWRu8Mihc5nx2hvqljyE1paiBCgwmUvnFk5U54ER8Rd6XgF4S1pKhnCNlTk+QTjcMOHPbgHPrDWO
CpoJ3DdcOAzfupw0qoj3kygvdfx2WgwEkt5CDQl280yDnRqmMBjt+ZzFerqXx300DEesSMQZCPRt
zy+4hpEvlQI8Oe3iDOrYSp6rgY+GUdy6w0qmWbIjBpdiC35hHyjKeizoKI5uhrRruB2cnl2RbNR0
3Bik1vKOrD6srazksiGdLpQJKp/rdfQ4/CB/TQ37EJjjxrT6e7MzXsYMJX03AyBMCtK5wSGAySz5
rOFZMMPVzlRqbFsQ4eXQCRkvnMA3Gc5l/gDUTeow9dBbzhuLaaskqrN6HnCOuZziPlwUdrmWv6hl
+lOMXNY2Vx3PRXmCTnx8DMi4fYe01bFRIaA5FduUNrSy8UKszvtS0gyJRqjbVOdOo9V7lIzvu9rt
1jlCZbC9wx12FOkZnkaPkeZnHIBMZhs4fPQSEAyvVnHT5YDB4nKvTXWwAURZXVMYxOssCsnSuvDQ
GaXXqNE34pItO8jNtRPZy6bX+k2YZsLTzOa+RewZ9RDFEylGbLqILvIgetN6+2ZWFWQf4HZLJUXs
bp5yv0xRLKz2vaIj/94I3BbZyQe6j6tQVBdKE15JiZDaSZ/Q+d9E1XCdIpmBKeCxMv2XQqcixpQK
xLOv3ieOcTulGP91o6AM03ABkfsw1gvEYuYN9piAcgSqQZD3z0cVhVPymVvs1DFBoLxV2/lqsNxL
Egk6wqb5da4k07/Lr+uoe2vCYd3NiBFHlmMsUnceLuUsuQ7oZ1t0ETq+Ekj7dW+/8H0+pR1iswnC
XhS8eLQrLxTGK8ducEUk9V+Zk39ZzeE+jqorgtJWK5vLjkmX7N8K5kGhmuZrLAMuFH1mJKinGIvH
R85UhGRHVGZbOoiafjW17StMBYRKjDe1CvdNjIyiERlMeY10AUoPxI1DqAlnfYPlOccHoxucNW5o
uyGmiA9SAtV4dJCxpEGxUbCfnprJg75xLksyuVL6flr5QU36gmOtlsJYnygUplC9KRVkBiyqPTkW
Ad+Tn2FYdJUxGoddcTcFELQ57OOBWWKWpNWmkcL1XQ4+Tx+CVdaHh0RPllndPeV5+sonu6lt0hA8
SC50S0Xqt100bfUtjnFConOgjckWvetj0hs4TpXkGYkGVG/KhbGuFDDJSrFVp/EaHj94fR7VwrfX
rzyLf4/SrajW19BkKEX7zTjTZmMTmwNybeGkIC+a7EUekp60r+XAOLeJQk1iZwARoPDGMC9vnUs/
Vw+10d5lHWMJ4PqPikUuPDIm1zizYVOs+xwmo9luchdY1dTBZwAYZhw1WwsRkg+2DknLoCOZ1jgu
lqjdNpY5hvxoYRPQP5P+CGi0bXwcj86rIJENPvcaY8dVWCDKIagushjzriRD2GWIiXswMJZ5aF4R
WxlFCmnHBUEAPaMmwuWgUSlic/ECLBJejfsloRU0hbZ/NuZyNQwItdr9iJ2GmZZbm2fWz1Unq7Y+
oK174BEYzQ+hp5sJfG31MZrir0pi0tRItLc+ToGeKRa+JtWkn0UlHWYl4zSTOzzRw0tDNzZ6SZtC
c0Y6cWqCeQWyryGNcs24LmP7pR2rLwxgH6OeLji4y2MUCPsM+q6177WcDqPsLGEwiOdNdV/UMEc0
pyMYmOAJWsTF7Kp9nnUjPAMa5ClYGuZ6eIUT7zVNCh9iS2QhwqJUFOHxmzxAMZvLGIekdNHKMlu3
U7qyGqtnpjrc2aicnCdWXJ37NnrAmoC6DRroa246jw2ZtN9lBwacT8DmoNrb1QUp8FWNxiHdBKWV
mkSAw2QOO9fTc6DZs+xTX/VUmmFPsmnZw7Dou+6i1bujXvQowsE6hZV2y1ve6lF1N6aCjk6PSZmr
0i2mwZiq2oPZACJuGWe4Ag1QMIaCdCh/iEV9Q6W+tmHA9vS6/chnLqCk97UeXYdKvO0i93piqjWF
yrJRqP9qxSS2o2HKVA+VmBIWWGxaWxMP5YAIkVfqTdqCNfN7cZV21gGJ28vcrT1FCbcMUw8zNksS
+nGBUvM9zCUEf/zi4COriXeYfa5/d0mLlnpHJwrw3WPcWBtw1xd5LtAKK15m4n9nq0+D5dD5U/cc
pG+W3d1GTBXOIggGvW5PzCvsCz+N1mPMmFlUKHAwLotTBMOK5q6uzW/f15qTVstWLwSy4OrlaBie
2zNaAAXbn9t9g6lh7EP8y5/jLvayVNkXQgOGMMPr6NKMDkRYLNFZz88obY8ZNiEgn8dbDdf0M3UI
vlYj1q5Gm55DOeORVeXeTvJ4kU7GS4SV88GhUYj2wyaAuj/mBXgRCOnrWnT9qofeXQQgZm1dx14x
z3dN4XzLcxp3WdKrdH1VGFvoYxYgWNx4uB1KY1x3mnGfpenXUkfSubVEzsJ2mH7V4RIemM1bF2CN
RwdJ/757ZBSwT4S+nab4kqQnvATW28EO7p40f/zajuVKa1S8n/MtYdVTBmSXgKsgqFaOHFB5g1/T
IEBsYkg63ncoZJyFmWZ+KcWYHvMwgDw9zOxsR0H50AEFcIlNgOOFFjKHsxR6t5OUFqQzJNgXpTUm
XXNlrXBnqF+GcjK+xWjH7OqoSm9TlCX2FXyuZGEiUQcy2SdMN1rHV2olTD2wo4nn2xyvuWXbBZiR
oDT0WkfSTbKMrOnJSYoSKAz4GwsDDpTuA/xvHAsYmPD9G+L+IJ0glCMBcXjCWocBNrv50TTMwpuq
ObhVBPIBeqUgsR+ii4kKTswotEKeGqSuW9y3Rd2eaV2vPE6Nba1xEAzWFp/kLHTtLV/GReNmaJba
YE3A6cMzRPOBWTYZnjlPr6E7MM/X0GB9oJO6ttzoWa38t9EZkWyiJINIvQzhXGpatwuI0tAb7wuG
C/HQHFEcrYjm8cTpWaODETF+HDYtXFzUDlZ2lRxzU1U3gd28QGV/jWmRQ0i9xAn4nt7fs6OMV6QJ
m15TXhRXv+0y6HRl41g7fW6z6wxC3gWfLrrpm/4aEy/kGVOsC1IEw1wb3nqp9XdskGxTkzFAHyA1
pWGENZ6v42PhRkhc0ol1yc/PVBOtV1Qmr1wDLnlRGsaa/2CQl7gvLTbFi3ToHkCeAYiy5wvHrJ9i
VkrbJw8T3TL4b/d6D9dXz9aVk69Ty352HGKiLaWpaMcjZATGM2XQwMS6n0FxcyDg0WvrWAUwbXas
aS9iKk3DVpdjGV+MOnpZ5QB/KO6dY2thjYxrUBJSzlZWZnu5rlJh2zmKMna+D6K6wk1VyP6dUaHZ
Sms2QIo6wkEZeM9XrXM50cXlkFYYF5gH1Q+g2YFLQRFFO7Mb9Zp1Aqk+sZZipuhDSYoOaEzdJQyx
jphI+PHs1Y19E5X5vlerhYOUV+gQjtS6v0FqcU1U2qZWeZvZ+fM0ttduqD+18KDQLdE8p2kO9Cqv
sPfe+ryrwUHQpM/S8dLC+4ksOjfPRnrmG2fQFhYTL3om1hrhEWaVNbwSNVMOrVs85qA2WggEPu7A
cwV8qrT4OHDlW8XBSo2/jp7+uUDI00iNvSj8e2RuN2UUEVPS6Zgm9p0IwmPHSzpDkGNGjQYDMgjd
wJOVW7Wzbu0Q4VPKnDurV52VrVQYWvMLpXtbVB2iMWXFlHxaOa3BYIgWR5IexkY9QuRea4WzZ6BJ
999Rv8W2shlBhgGSZAmDvKP5S05MG7LsrJ2b+i5kiXAJVfDoKMVbrpjzPrbybpG0tEOcdovQwNoS
PWJusLKZhVRw8Pz6USjmozkNr27LsF3LEc6upe57S4veURcxqqMQq6XjWnGr5uFGn+YNSkBXGkDw
c+yQLucWVRNGTvkZCGiyQ6cq0Xu0oBlm0dVkglwMg4be63RQKgtdT6X+mtrAGYdsk9qQCOm8gXBS
/SezHtb0bB8JpcdQ6QGu+bw4Rb9REMqecLcrcElEUH43mYzg5ZTZ1GKVYjDesm6YjrQ+YyGQh/mA
HodBKxV5xpR5B1Aymy5UrjNhxCA7Du6ikUlv1NV7pMAPnTNDtm6hwzYFY5iofkbFaT7PR+dJ1+2b
EmvLM8gDl1Lep5xUuLjZcnBgEYiSJu9kY//hrukU3EUZOmAAurEOUJhnObzYKEHptHCeYULjiVE2
TwiG7JKkv82jCGRpuHMq/YszNo+5Km5Zwg99xhjL9AXIWYXIMInjXy9U5yvI51xql9zW0yA2kPXE
Qmjovo5m/ew3OVCAeFAB7JUMVKBKEhiVh6k2FDwDkNtxfMQ4//zjP//536/jfwVvxWWRTkgh/5F3
2WUR5W3zjz+tP//Ajk3+dPv1H38qOvQ7U6iqo/Lz15drOJz8Je3/tMGgzhmO9p5VH0K7PLgMX6tW
e/n46uavry7sn69OR9qmyK50r4F6jTUc6RbEvbPfu7h8pB8++uzSIxymUmeEFD+VdnvdFfbu9y4t
n+eHS0eNidRKig2lC81mExZGvjGgqC8/vrp4560YP19d0TIUsZMaresUwZGeOl1NmuVo2yByfeaJ
EJw+vtF7r1//+UaB4qt+XCe6FzTdMRvMQ1wXv/mGtJ8vjaxip49lqHtmSurY+MpWSbFV+vhzy+Xx
i0UpThaljWxTrOuO5hWZ/6XUu2VI34Cuy0bABPnkHu+8G9v9+QESha3mGqLzUK1NkejFypRw/vHn
f2dT2c7P1zYMxFR0aDNS5P0NixFjMU8pOuZEtvXHd5Cf8hdvyJZL64cF2qtMLfKu0Lw0dA6GNm9L
c9gbwqeZXtCbCjcy6kFH3H58u3dWrH2yj5kuUBtHlmx7IQc/odBKGV8rFTj1DNui8Obj27z3nZzs
6FqDBqrGovQMtbDUBdqwOWDGdBaL37u+vO8Pb80UFtOXoi49W0u+pTnSdtgOfvLZNbmpfvWVnOzq
Mekc+hjYO1vxuHOyFlRXgxT+sM+r9LzSY9Bd/Zqzw0sVELw+84gs4SD5vSeTH+qHJwsqg461SCYP
JMwRuW20osvmkyd778s/2epu0ha2aUQTOFokNup8UbewntJkWeFPZ13+3gOcbHm1p0Y3jGDyBPsd
44o6WrUOls8fX/2dDWmdbHaBJlilN8roiWCK1q1lROe9MRvbyW27T9bWe7c43fNtJejHdYPXERQh
KSOpMel3UHGTT77i925wsuX5hueqVt2e5L6l/YiraIPmtGgvPn5F7+w962SLO4afNK3W9JijgWEd
3RHPuhkTlY+v/t6Hlz//YX1GvYauiFnx4VslOIjWKlbRFFbruiFB/b1bnGzuxInbyjKazotLFD3b
XtvYjDCyMvE+vv57L+hkf8fumNVDrXWebU1Q+/pUQREN7cqPr669s8uskx1cI8yF2crcemHGYNNf
SWBPnIH8HRZFPi9hHIL9ArKUrEoRnyvtfM56gJ2GBm0E1FVfqKAUP/4s7z3pyYZ3YBPi32JnqKyp
14aKaLZZ/F5CaJ1scyVonKQP6spj0jMuKacw7DKmz7b5O6eiebLNkTq2/N6GLN36PgjliPFdECAt
BqkOtSAwecXwrBh4quuJ437yxb3zssyTfY831qxbSVd6WJuKs8JCwdUZUKL9ra/CPNn0jibAugrO
9CCfnTOzBVaX5Zl7/vHV31t05smmzxuzjzWUMzwNu9pienHI/jvyLUqprRNe6U179MNDMc2LKkK4
QmxRhlhkIKOboNw0hrk1mft9/FneiRDmSYTokHbMup6zOZ6rQ+Kk297XrkupEPvx9b8vgl+cz6b8
An8IQY6uqsYUW4UnCZwqIp55N7XnyPPVztGdrBITENNGYoAWc5DgUAxZHvXKOYUQv0WlBv3pvE/o
DOBj9qYj9ALlpPpmA2OiqecGqZX7q8TxDaZdUefGt+3MqbOdhnls7pDaV+ndISqVIXPuMjZk7KiX
LneZ8t5F09ua43ENndms1gDQLbCYo/EFiaXIvizKkqHwWBblGj2/iJHIgMRuD09D1QXWb+iJ4ZLZ
hqPsS6YBVLEEfwiQxA8g36II2O+AhWGAEwKMseB8Vru8fR5zPQbgOs+D6cNxDZHYwlJ4qvqXrEJg
AguzHBzSJ2/+14mReRI4W6BAhWUmptcWJpCDWK+sakl71iiXv3eDk9CJnHbbuMlkeIZLaY6G4EQF
pUy4Dvze9U/iIe+3pM0UGh6ufV226iCwryirxvaT7OS9EHISFG12dYYMqOY1hj5Pl1muxioNwQnd
yk/y93c2l3ESGNMiQcMFkJWXR6g9QYwxRoaPdY/aURkH+v1vvSfjJBTSKZsMA9k4DxexoVq0SjEA
K6zNIfykrnrnRRkn0RAWrGmgUjF7AQpY7bbJbbiweqkjXPLxE8i494sYYZzEwyrtugIpMHDvGj7N
KsYVaOjipNBAhFj4hlMfP76PfCO/us9JsBMolLWNrTJk7rXstq4zbFp6vRQ0JosQ5lDl4AeW4woa
RPr4SbB/7+XJn/8Q/8o4NJBLKiZv8I10Y8YAnRA7ufv4gd5bYCd73FdRX+jtWvfiKY+Rl7UcxgRY
Y0Gm6LURPZKPb/NOkmSc7HSkO4eA5aR7moWJw9g1GCrL4hQWphsw/nHNSzczq6eP7/beajjZ92FS
YwqXO6MHIkjZxmWEQ/oQgaIrCrF0fvORTja/koExbBqc/jpVQUyDeVh4KOt5hG9paZiHutbOQiln
9fEjvfM96SeBALidX5pVPXrAZpxNlDM9EKgZ7zRMtp4/vsU760w/iQIBg+B50nBRAUqQDCBpRPQt
jLNm/3uXP4kBptGg6VURA8LOj7w5SSJwKkmYPHx8+fde0EkEaPLRVLWsGDx4s3N3FhQDqED4KvNl
A5lHfJKMvHcX+fMf9qJI+zrsdCC3DFHGVRG04ilvDVD0iaVef/wg730NJ9sdFhwMcPA6npS4fUh0
iw3p0JaYPwkncsX8IoTpJzte143azVBEZ4q7Gs0RAau4V70qU8QjdtvqdYRjn9d3tTTaLBYfP9N7
PRb9ZP+nlWHWkzONXulmhySqsYRE0WuNyQ1QPMagCOzb23FudlUPJFcZnGlRoMi4Snz77eOP8N5r
PYkJvWWjFd4Yg4dKxvjKK/YH8MWgNf56xP/8qSHffG/QvxblVEdB2J787z/Xb8XFS/bW/Lf8rX//
rZ9/55+3BXDF7PSv/PQbXPfv+y5e2pef/gfETtROV91bPV2/obDY/mtkIP/m/+8f/vH2/Sq3U/n2
jz9fC/JHebUgKvI///4jOWPQVN7hv0cS8vp//6F8xn/8uSny4A/gh8EfN/+XJf7XJf/9e28vTcsl
NPM/TNO2hIMqPKQpjcU4vP31J8Z/OOxMHe6asFwhO5Q5g+vwH3/q+n9YFrpbrq3aoG10k0XTFN3f
f6RZmi1c19VtwWW1P//1/Jd/rfG/vpJfj1C0n3ezcEzd1DTLUA2D/1KFOFmdvWhRYkoadRe8dPZZ
/xVRuu65u6u/WDAimFWdccCnyMA+fJYP/fLGQtU1Ay4lHjsn4SQfaME6c6zukvnOzu9oCtTR/Q9f
xt8P+/586K9nE6ZqOSaazppQT6J603eYCWq9ujOC5hxHVdwnzwN78/FNZHD9n1jyr5uYqq5KPwHV
PnkOIzarslQGFYF8lGzEDM0J3xyImgywPwlbP+/fv29laxR9wjUwzzs5dsdswMjW79SdYt133a0J
vvbjZ/k5RfnfNzgJFKnl2BpkfHXnjJDeOlgRyu0EkwbsaNian9xMk9H2f725Hx7nZOnN8eS3Ai/2
3XCV3SuP5h38+XZeAEm3j82lMZ733aL65Ij87BWenABa2mutX3DPMHw25wc13378Bn99fdNGR9Vm
cYuT66OOjmZ9w5LzIVuF/bex+WRN//or+p8byA/wwykMb2JEkowH6OBqx2pxbrQPhVQ6daHgxJ8M
yn4+J/9eD0KzwM8wa2WJ/3yzvAmqrqy5Wd/D6Oy9DGoVYr1nOX2pon6cae8k5qeL8Jc7SpguUdNx
oKuf7KigLZDrSmc4ucabY8wHgLigBqfzMTk4oSRDoqSfoI0vugFFXQO6eeoVqrUKtO4uS/LlBOgP
AP1yYFYOV+A8mZttlwNpEdDKK8zv8Prpun6dBcoyMvND7A+MuUBF+UO9GVWEqPV06UI4MZxzMIdn
gFeALgJk6dNFWN+P04OjRMs2JY1I7prmuWzjBZ4iF5OaHzvaGvE4LFpfQDgYL4YxQahKPzewlByZ
pWhBi+FnvS5a6Mn+bjCUNeOpc9yvDqm2M8VxxkhEqZ5QFD4b62gdR68ZYP7WYdYu2B76l9l9iOHm
tEZ99fHS/eXK+uG1y6/lh5WFXqfTi0JVd6MVP05QqFsOBAUyKSa36ylwfiduCsdwVNvWOf9O1lYB
IUqPiKi7tmsWAwKBrnXlAw5Rss8GgCfds7+XsVT/xskAmsz3QPTDk7Elx1lTWs4Bx3+YYm0V+g04
smewsmezq6AF+6bFYocL93Gqh4v+/5F2XruxY8m2/SIC9OaVLp28l14ISSXRe8+vvyPVOKdz504o
T/dFAVUPBWglyWViRcQck3zMhH98qBs7Je5QEyBGQrKOF+YzgOe32sJh4jEhSYu36moJBhhD8yua
GGeggFnKppMkQChoE1NfVeh7etcj5QJMmeNWgnthgx0ZYFS7iB/CFGNZTEvkidS4jh2xeD9KT4EJ
lAB5cYl9ak7T1O/fWT65vkxN1jh1RVElgPjjQyfJ0OyhheKObjU7X6DuDtG31IIcM740XAXrvrSn
Ggs0rnYxFN8eXU5VaFg8dps41VZy/q4pM5BIWDtImDVNXRepvOuNhBIiMqNJpo22ced+8M788v2c
OD4xLJNeVUWSTINN8M9fTmoxmMWqgk7e53Rt66shtrajUa61dLjuU+AbdHiSJlozt17DlkfQqgsw
J3cFRBVqOTRt5/cJDkVVJ+LLW39MY3VmWv+E84e/0RIVTTVVYjRiG023jjbozNAVCkR4ZsmwngQw
JssQeeXeCgLSLM1RXhuizTUN5NLP8tzDa4FFHYZeBZ8eO3Ua5A1bk2G2SfFVWQhulrBjCfpGjRT3
99f5Ey/89lOPNlrDiuN6DnEADNUc9u59GEEwxIIv6z8xRoCdgURxeAO4f+bkP95pfl4R4YuMOxpB
k3I0AXW1KnSZdMFO2luV09E6N6IzNg+Z9K3RRfb7Ux6fYceDHUcZdGhriPOm3ZBiEYLPkl7RElVd
lmOA50+EN1S+Hc34zLvdv7q/Xu3BIx7N1AB3mHkM5mlXFK95cqlRBTPG19+fbD+TjscgEFRMU4dc
bopHn09BQwNVqOfJuvwSm2PPNJYzL+/nRnw8holvFQ72dD7Lxv5THmydsRjCWo+FcWcE1xMwbto3
VsKcYMkOQEu2VspACQJYgzyVAEoxPeyijUiqHH0CfuaAuLU7ixqfIsfXaijc1wEAOSqdSlFdqPnj
f/o+1H2kotNQb2k40x39Vva1vm5RZ+4kBLBT9y6MZ1K40n5i/vk2GMHiAFFMJq5+3MEiEGmA81Hn
HUVMV3hub1m23uLBe3i0zkygs2MdXV4soJGtjv0EY6GVfpQf2YQ90W3vpbNj/T1Z/3ys/RI6+Mij
KMRVg/Z0V0Q3kya/1fp7MLQvv38dKNV/vT1F2+On+Udh0e8vwofDRLiGSk0kASpE6C8Jn8vyGVRf
e01LFAmrEc6JRVmpQI1SgTswoIypC9p0q/MRylMFgIMobrsogBsE8gIodBFISEdhM8sTdqW3Ao2f
EsFSubxJyk2DZrqWqXjlgzPoEBjbq67ZImqC5JQhXlKwjLhTExlHSIM+0mpXqzuae512WoFYWneK
vhUwa4ngl1DTsFNonCghnZnsvdrSpvmjlJ5siITZDLMqH3wgcIElu1FEha5/NUp1rYqBV82P2oyC
JEfz9hEg/qEKmQyXcnonTfdwFkC534yjbKc0YqcCPd2DQEQL76UtrpdKoxG6RrSw72IHQwzteNhT
HCvMoXHFa2hQ1Ed6vqniWtCPi/mlbM0dxnibzBTwC0TKVGl+NOqQGdQ1Xi7OmCr3c3I7mi+SNKO3
y2ycUXw9Gr5EHBCz+KlcJq9sdgaYmPptiKp1z1luUvM2rDdE4RjS6e6InNbSm3U2NhdlWkm2PCqX
Jqj6Hj2ROl8P+QdOkXY7rfP6cyov5uYpEnFXlRVYCFd9v4tHWHs66LpRehZxCNh3obezcFeU+pMc
C24JMS9ErSh0w6qs4gf2z1UetXcJKjZReETXfDcPYHlpQVXxbhvNejXFN4l4NbawR4RlPaAEGmOg
FsLktTneyWlni9YmL2+spvYGE7QGAFr1CvSKM45g0yWB+iVq3VnAiuUhziFwNcWKHK0zA8xHJ0vT
TSnmWwnID63wFSo6DI366BpkWE3DfwbPJjK6da8DDtfh+Rm0Ypftqta/uyHw8zZdT2h8J6btpNZ3
eIKMyMYSOHSyTq8+mKRBi908edOk1NWbbyDpPnrZq0z+p67wNat2I0LnNkJqhvI5yUArGf1mqVva
9EJHqm8HGABD+9pl+VUjfhnzXcrqwIME+7RLKwE0LCFsnrxcfcHyx6Vo2prXRb8WK/0qx8aFSo5X
ipOjg9oG1pmBtJxuhxZ/HJB/Rs1nSDV2909xHLHd+x6aekca0SvSDx0rZOR80YJ3ZnrTlZ+0JI7V
ZRvTKE/7qZYUYGqyB5ETIY2e5wWpEc3VONus8+jBCt/FdquHG7pt+GMPElSjaCjXzdhC8kDnnX7T
Hw71SbLN8mloITIi+Tf114XTXCR0MAKwa61nNn6BUzJdbDFBTJtss5pMQrBNh7uyvEZ0qg+P0Sj6
sva84OwlCGsNiWO4BOu+ocEfeE1ieJkJeyRVNr28HUwkXdjXlgNmAqhvuvauNztvRKHQVb4m3nKf
DDXI9eHXoJgEMEAzWYwjV726sxyRrmFZ7zc971B/SLOVWXwZxbrZo7O5GCzZhywkfki7t9KhlEEF
XMSJy1cF+7GT2wsDxsrC/Ep0VO5B/9Al4/WYbaKyoq3f2GajeRtq1v1g7FrpEmwQn2w7xmulmnwd
1HcPHs5oXwQa4xXEZ1axliwwwePUk/+KL3AG+UrUxNf7p2SqnDl9lpCK0E6A3pnH+Zpxss+L7qaC
l2jK/+TTLUYA4KOZrwVM3Bz1yv0U7tKQLLaFqefsYE687nTJMSZpU833g/ou1i8zQNMl+rB0dV1V
OgYM+hpbaKcETAqsytuTknvjJrDWCOv0/LbhaqTA3TTBBIhgG+O9E49M4D50j0DwuDftHT/S6CuT
lE3T3iNxVTVh1QWNt98f4YfM6GLwIFtl5fKpqdzaZOPLxOVM0DrMx+EHttxq5VJwaaunceItEbl9
ZSrOlREMt+YTYog/5/lanAoTFmr0EY498H06MCCRxtfZRAsEKI9S4512KkTSJrtBNrzRrNtExVJJ
+kw01Y3bFE8aX4l33fDRiFdy/SxKr0Yf3VFRus7E4qLEPNWEIGDRSxa+1vwCpX6yUtWbg+LS4qa5
NwMe8R6rHrQKc+UC3sSie2HaoAeudpNEd5N8OTQf8gDhKUfdBbwbVLWYYIK8QIfb634e4/JD11O3
6LKrZnlohNeiXIBrdRC2wUYO/3TFpYG8bSIkVsmuZBa1VeuBI3ctzq2Ntxw7k76dsd21O33geJR8
fOydWI4xIPtSo3mFcNUeZbyBZqI63Xqo0+YjUisf5Zqns58A4+QdLVwVK3ObL9/WjIaPJB8mC7be
YZvEsJK6VVtoZ3vSafFSam/yNF3GaFKUMHrAjd0pWvxvzOEDq62LsMLVF3WPhk66UzZtuUPJyC3s
0oixQJL3f62AWdC9NNyz9oDfOn1dTJZvIH0YsM1GePVFUm+DqXa0YdoEabqZ9Oe5FHxpBAKvYbEJ
kTegb8gE0yFYwi7U0N1Hn7/HQicCLtUwCVXphZKIq48id1EKw5FawbwTa2RsBv7Hc72LTf/3UX6q
lkfhKjdRA8WrIevwOPYXiMO4rsslkALWtHvaAbzzRufpiejIfss9cIF+5AOm8GKnszO7d18fSfU7
2e1sz2fuED9x3V8/g27bfeBHqeMnH3HwMwYcQqs+z+adBsh5K8RvCnjJxXzvXFatzfRd6flrRr50
tsDrS1tlZdrIks8F1PuA+a+fYUiyglMYDDn96CJoJWk3pHXAdYlxW9TkngDyYcwFwKjQfEH1uuBV
XXpldnu2ZSFjNtbdaGd+xon8gKqaVCQMfgVoreN2gDir8PdI8n1c33vqtto0m2BlbqubdB17pgtM
+cV8AWOxWbzAfo/d5Ez65+Rr4AdQl5JkBGRH9wopzRSaWJkUYlxdIaJad7HiaC32TGm7xmsTxnx2
Zgb8fd/nkS0uRgb3JkM+VtQUVdVIRRPOUCx6AnX4FTWxm5gjcbpLZrAPv8/7U1cnCm1cVqlsSbJm
Hl0E6yw3JbUu513vBSuEHo7haavAvqpW5xogjlNplOj+GOnoZTYYJlotOrgdhyf3joci/yeXEGJK
yrlnOvUOD5/p6PKUaRr+dGLBMznkG/3pAscML3Jxn3VGt/GeL0BIrfoz+f9T+xQJBspN4v6zHW8g
AI56oUgYNC9WRg+yEJpDPgdnEs/Sfh86Xpn4Z1v7lBkv9K82SrpUtGiceIuryQcB5gZuwGV38Lbv
qdvb/bl3+fdFlK92MN5RpnsKupCr/H48p3C5Xa0Mp7Ebpzg7PX4yy7892dFMHObK6Li4/eurXWPt
56Zsd1w3GA73rnMPdmptHz7Y0XREgZ43WFTth5tXjd+5NL3auVeuApedxU03ps1adxonO7OpnFwH
lGv2GT3ys8eJEVOKq2XAgnwXECSGpeia5cNM/VMHAXlmcZ9cCAdDHT0jJ2VZqFE774gbV5zXTuYP
a+2qWFfr8EJZgd33gqv0WXn4fVzl5CQ9GPdoAXIDo7jX8YhG8p7F5QX4LiVvMZR4MPVHnGB92EKu
jKlpgoX33OmX9MPRU6Zv4igiDZZulLznDpvuaiIrDOT8DnMd3cpvsehz8+YzysiWFV/ThCPIlSF7
EnXQBbeUoROBAi2uCuDi90c6ubr//UTHijUhT6Q528+WAtKAPuNEsL+PIDb9fZgTcwNMPkwxLK32
9ZejYKeKggwHY33Z5Rwy45j6wzCA2fuAxP2fP5AmqrpKQUm0FMxDj+KdKZIMI5CxhGwrH3yFK6fG
TlYff38e7cRMwKGXgTjSLFE6rk8idRXMSpqm3YjIGPskgmUpeTel3gGDA2uKq+9tQPOyWY5OWQWQ
G2YHV1k6mW4q2kHslj5sUjARdByTCmZ+aUVv0/yOTUpezzudUoE25eSNrIXudXyfJH2rqMNWy0vs
WZYOb9s4wmNrROJd3lu6viYpu9YTzZ7TxVfG7nrIkCsb67CZ97E5jvfcRMlwbcKcmVf09rwoqyiV
MRXQHji4NfgOhb4ulXO7gnRiP+JN7cMcolxT047WalREChwnddqlQm03mLOoI0AMA7BYOOF2Y35h
EwzxuSMR1cCK2OfkUoBlCW0njVDedNhCYFL31u9RL7Ay3d8/5H7FHm3OmgxMiDqYJVmyeHQM7CNw
TEwTonAHVLr99Xr1ePYNnDhq/hjj6ACIe60R4ZrOu6c3wb6e7IvKTuzv35/j1Pn5xyBHr1nq2ylP
RgZ5eft4CL2v54ttZN+HHJ1nBlLOvLGjPbAUKbZEVszTvLzF9t1qtbp4/P7n90F+2jl/+Sw/VauD
60Ie1C0ADJ6mcgcfvNKGfzsRB5nqyM7oCTZVeI5R1e22jZduqLv7ipPY74iMVoIbnNlTTgWThy/3
5/8f/Byod3OrGPwcrlD2Q2gLXsHh/QgQ6//z7f40EB6MFBMnqBMtzrsdJVm7tRfeMOkQe1s4Z97x
qXV5MPN/wpaDkdS2sup+iDjLFsudrWsje4Hm50XZh1r8g7nS71/0xInNG2SzpE7FajtWG2nYwdVj
zf2vgDBWLYVfClSEEm4c+l02v/w+2I8s8q/po9E3J+oSPW3Hl42mSdosU0wuvZg9OIad2k+p/aLZ
vde5RJd+tukuuHe6LW+4dT6uRWbUh2H/A/7dB3BsfzxMNiQnBwCcDd/IGRwakbziCetxF8ZuaSvf
2lZYNbZofwvu4/2ZxXzy0+j7ljhNp9D9s6UefBpDxstTJkOzw81AN8i2KdHAJpi+yr38EVfaHkQ+
nZl5yolIgE2Qw5l2GyJj82gDaUCK5lh+sOSKYKXhW55IT5GSXCnFi2h9TeXspCTlVLQ6hap5FX0B
sGVtsEMCKVBT3S7R6Fod+SuTAFN6Uk3siaSNMH4WyV06Da9WhMG6pe8CafgYh/e0veeuKS6bMh49
hCR20ptnRAqnIu8/Huloq1L0chzbmK2qc18+rh/ubl5N+/H+zDpSTm6IBv2ZtFHQTfHzYg++lhTL
goGVJQcckG50HquYCRKQhGqmZc+16oEdlhstFS5qsLR9aH5qlE9UI92ZAcba/iJQYvig28kJ82Ij
Ey23kn6RzdDagXbBBroKrcCRRKjfANMssr9A4cNG9uo6dntAcFku3f2+gKSTy/XgmY6OxTCvFYxY
BXDygr4uYAAOwuDBwXPwi7S7sF9LfWCHGa5g1hdQj/t61sFTY4fKr06ZGqmIqXB1rlvwr64Vrtoa
/XT/+6qPTlKD8ocqWPq02wEvtavNm+xcVz4yUv9rsD+fVVu3wWi626vIFj8s959z+vtTa0Sh81I2
+RWKeFxdTmVxjkypmHZBcq/XX8CAyI+embXqifOV2zalU5kI1jyeTpikSxMe3yNtR3f7OsGMDcHv
X/dHDXS8PR4OcfR1I+7aQVBZ4y5RnhSBLh2uGQHg5tzEb0/w1XHd0AknQXIqyP5boINhw3oyVQqE
yVWqA5B+T2QV262kBTM5bqUKV8ggWSclztPBlaYiECwWZyaT31XTSqc/sFKYuMG9NQ82CftsFEij
Sw7uNmce7tTeSV2Ze4Zk0dakH/WV1GkyJIoU8GwUiWIC5ZJDpipuBHOx9xyy1FjO6Kp/OiD/ep0H
Q8p/XjmihCplWtIfMW/jNcjK9XCjPKs3ytVya91md/UNGOy1sCl3y7V8959xTOhyYEkcPu9+dzrY
fTjFC9miCrdTm6csityWUtvv0+XkpCcJaCAONXVN3Ye3ByMUiyQas6GPO2xXbCRedk8lHdL7mQ93
cnErB+Mcfbkk6CD6awrjpKEP7MpD4rsFYupkSngvxZY/LJKf5+qq10fs1xt8bbNVP+7LZgo9ng2c
+97l429y4F8gm76wd4FQFDuAW30zy9xZezdkcV3M59AJ+/Xy9wT49xs6mgCYS5RjsX9DADrtnJpn
CTSqhTwfFf+Znvp/Pve/hzr63ACPYnWPD9pN7WU+PORtc+YznIx1Dz/Dfn86+Nyi2hhWK2rjTqTU
RW3a0feeb81WTSjBtqFD/52tN5SrG5oLxDOR9rk3uZ+LB4PTtRuFnCXjDhtoP6YCNtQ4Tsk3WfT1
+6Q+VZDQaOHRZMXiUkoi/M+R4DC2AqVtTjiPyvEqciYiPaI8mwKny0XwGSCok/r/h8vEfjb8NVsO
Rj56RrkM1QjU6kQpxLAbV2BEiGvu6z6aPBObnDxLDoY62ugHvegnLSaQnLHYoeyHW/dSnRXhn9wg
DkY5OpX1sS2DsedVPj1plJauueLefT7TYGnTDHJuep57e0dhqkhtMqf1fdp1/uioDnhykpqF/f5/
uYydioIUttd9s5JCs+nxg6klEnCoxLsni4unYfmK+DlODv4pdul86nZjD4+CoThFX9jp2VuneSqw
PBz+6FHVboRMaY1UadrGmaUZkzIccMKLPcNWjr8yg/S/iMEn4RkmYC5cAC8Jb3TFl6vO1sL7JSuv
pvTNGmhNxw5ESyxPQ1bf9BDj2tcJz5poFLaL3DgSJef0u9Xwc5QmL50zW00CD596z2yBZOr0QKh7
r/N9maxwJNx2u97BD9OvcRTOU9khH7aj99bJBosujhGXLwDW0UWkYJOoTzZwZcwA3pceIxLxRgDW
MGNeFMEGDlvI/dCyZ/jvAw4uXXHVgeSfhPYiC+cN9eBNbzb2Irhm92hpi51b/+xtwUTxoqjon02e
g+BhHhAELK2XgZ8FbqlLH//NZnEwEY4uEhwgej7PZPsU++1DWSvrzC+dO2xEHVpvyDs0Dn27u+Du
XGlJOrkf/nvgY8pdkqmjPqU0rrLfOln2aCq3iniFSTAb1TOgZ3ywivyZAvm57MDJneNg4KPDWNHm
GsEUT5wAQuU+B+6kHm7OvNaTa5lCKDomca8sOXqtaiKU5pgp046UVeKWzk1F4blwZvtsCu7kFgUr
XGSbImd7nH6o4GcU4SxNu8ZdfFyi/OIBJyhP3TSe6GsO7X7ef5U0wmLlf8c8ejo82tCetYz5RG+M
E5PKGZzFeb8fz22J+z/014FCTt3QTFHm/n70rUZp0EdVroF39d2jHtIynuOMJeKuubAFS8GqAI5t
UuPOzK8a92NwQJjHvOojyOSxNm4IX+7KpHASK7yygu8zH/lHPfjXz7NQxVH8x7PrOPe/dCKGbBYl
hkaSsbop7bC5S8e3XLoGgaqkITfF8qNosDhYS8FNVr3davh9YZ74OOMPFV9lFVbcbwp9iz2O7wkm
3fzHWMQV9ydAx044f0OxZR28Z/tgsIVKkr5OHVagDd5bq7ZeJSFcUAvWiFU6sdm7ku70jRN+l8Mu
bh70kIx4MHgCyNAW7un8FQhQV7dRcytpFHVdqaJ3m7TIpbhc4uXczV9ds65UXxJe9fQ+Xm6Eto39
ZnypzRiLz/LJkuobIUyvRzXCyzZ1dHxqpO4iH9aGkd5q5JRoTpsBoj40+us8XifJ89x76Kqs5F4z
37rmotHpAX0WHzL8epMGN2BT982Zcig2Yn0A4kb1rObd6O5i7v8KN67pckl2qmwrE/Z31zr2kvpl
AnG0U0yXdI/dDsTRgdPSPhx+gJeFvARbqHsYux2Y2LH24uqGlzhXF/V4t/QkusIbsbhfMO0MNqJw
lRbrML+o6uu5vo/rDdY/+D27I028k+lPMNApoCYYDEFAHa9TOQSk/piqdKH+U1D6ypKLpbgfh9qt
Ky6KSK3afyLTSxdHUU1Hm4wrfJVeZql4i/TnaBxwhbzl+dX+TDx0ahtAn6kgZ5NI+qv7Xe8gvKz7
sZnEjPpdGtybE9kajSwWGp7fp/ypsAEZLaIGlb4eXT4KG6JBSSTsnKiYs8AyzKDtmbqeEYJdVvdd
Y9GZp/qRyR6vMMCehLEUvAz0Jn8+VtiXC+R0SvSyspUxVMuA6hvCoyAYzhJyI8kbG0fIlVY1bhJP
HsIXLKYHp0ie0sD9/dlP7UXqPm9hKOxHcCj//CnCDDBcCKjMBmbAyhTdWLmdphDnDtkbm5mlgDsD
SYXfR91/t79egMJt3+B9G8ZxNc7g4gjgopl36iy7eQbUV5vPfFT5VDSmUqOkeYm9TDrOKc9I5fWs
ZozB1fzWGdZ0Te0St13Ft+am28rXwfXspm5yWbdOuRN86+LcVf9UaoMmGmiPEplG65hHtIiplQty
MO9MQGq1QYbhGYBm2LPukmqT3v/+Ts+NdrRWZjOrhB4C+E75nLXnvnQ0c1yFDxK8eGCEZz7gySUD
FFuSJBk1+PFtjDMU/4sS9QHOqSTmsYh0qZxL5zJfJ/Oa6sE4R3evFNdogE6MA6YTY+zc1+PN4GK2
5AqelGAoRgMls3SiVDk5ARcyTsVzE+nkZKUhyeQwhF5t7SfawSYUjspMG3G07IpP803XaAOhFoGV
inP3jBeKSnbNF56SYo0w8ZNzy5H5EYFDlhjb0t8/8U816a91o2u6tpfGqyycP38KtX95knqBgrO0
Cn3CTAPq9X38IC9X+ux/5xbFtN+HPJkth4TwP0MeR7QCqQVdxb1n99R7REXZtn6KHuIr/bZ7QSq0
3BefGC6vnzpXIiCMVz9CB6f1P9OLafaazB5LbNC96C6x74szX+ZkqZrokAqmZUkKm9ifrwNEd6Fi
Yrfsok11ob1MF5JbuIlP/ceT/XbDdY9oER0yH+T3t3LyXDoY+Og7yMYyo4zBNCQxIJwt60STVvOE
+OX3YX6W0V/f25TpivhXHU7+8wEj4PBFOMxMf949/olcn/P9RbayrzpnfU6+9HPQ/TUclAJVNsX9
5nwUmNZm3retyGpTaHTe0KezVfwZJRM9uV60yS4md/aoFaz2Zdz2pfvu8Ca9Na9FF264r3v/zcMf
/Jqjhx/LpjSahV/zhOWb3a8WIvLQvkGU6ZR+5ZyJe09tn5zHxOQ62SXzeGnlvWlZakBXYDo3WKUi
654csX4cy0dDbPwaA6Qzj3dqDh0MeLywWjy42mwiCEhtqiNvHxIPN1G//HxNbHhc/u/DnWqFIt4w
SLIT0Yvy8Y0KCyyjHRsO+jB4FkNa1ZNNWbA85YVeF923+gmnyMZXTfQbM3d7XJn6mpxQu4nSjVWt
xW6lZ4Gn6zX6CdrvxfqKxvlnHHbvcNCx9Uy/NYvItYQvs0Eq3eaObggvFteHPkguDCX2gu5sE+Kp
6EWjCYTSjsUK+Qm0DrZmAIJBmedU34WduNJXzca65qrIFpCuFOzBdqot++NG25Y+4pLV72/0VFOw
djj4PhdwMHgIemyPYv5Xz0NxUbn1rl1XbrBSvXZVPmKEvBn9ZSvdKnQEEOZcn8s2oOVkiOMFq9ES
TP+USqleOUr1G3rRdm1Pk67efCr9ZGfN7SLr/mTkd30+OWFW06gfuwNqo1ow8J1qqEtXWMiF8QNZ
NO5PvVOR9jFujeyt1SkPqjmqi26H1dLKnGMP04drNf9MKwIn2GAkzb39DaDQ1m17kZpvVPRpCP5H
TzdDPm7Qn9C3BK+lBTB/IQfPBo6n+feg4oGgXE06RuPPDVVHeQJavBATtcGmVzSnMz47kY4sIcXd
YUIHUa5bK9xBXHLD8FvSLXT2AuUD0wkayy4MEd+Wdzl8m7AOUbgbjVPr5HHqW+F41ekTBiAXrXxT
ggNQI19dzHVUX0XlBuTWK2TNNfUm7PUQY/VIJq9MrlHoHnFDKtuHQh1w/1P9wRj9oHg1FA/thjw8
04/klp2EG8POmvFlnw0/5sLUX0x1tBGobfSQPNN5oxRbS83spk6cDjlWIjyUlnCT9/SNT3jnYX06
SslmXgBFyGjNFFf1KrqQofBqki1hKzMhsuvNt0mvnLrJPLPDF7OmAQLAVAECdVaSdYY1WVfX9+mI
99OsrfMKZWWlOBWN2r2yz/2/Dylaxct82ZXlY5D41vyh5JI3RdGtan5b0acqR241ggqSK7ggmJ7S
RJgVCtf42unrFW5frqkZX5XCFd+cPDFR7WIQsTehzRfb48wooHxqsI8tx9hfj/X8xmSHHEKacofJ
H8vgLllkQsPRLjLFJjfFFVp4wofDUTGRtcTrOryrw8SdqMhOwn00Z7hhS37WPYbqXRfHdjOHj736
XVTzZsFPxdIHpyRwVpLCz/vCS61kPclEWVjFJK3+0BsqOUg+jIg1UbwNkI+Ifek12sRd7jspL1vp
Nmj+GcV5JbbybWKIZ6rAJ3sXoCZYdFMphsyG9OduoMc61o09WZOaNYUVErIoUry56MXtlwr4ZI5W
Y/RYLPmqCtFVCZNrhefwTCfTj3TsqbK+LzHqPxnqgy0pGUJdjE1+ROX2zssb2ddLIASbmqTnvWgb
LnZa/0UkdDji0a1DEvI4KCtGHPdbCcrYjjUpjevf99qTN+bDYY7ebtwCeavhrSLAqN+rjebXq/yS
aHONC6mvXiS3mCWf2d9PBgS6ZJISQPlBffrPD9qLcCwFqePJKGml6kuqYUzTuhQ4kTbRPTEFm//m
IXVu4ir0MI3+/T9H7DCjKpZU2kcEmv1S0+mEOHljeJ9oFW3oJJtz7REn40vtYMSjgC9vYn5FSXyJ
QMG1bLC+brma7M/JmV0cifz23Hc8dZc6HPAophtaarzIyYnp9qKmj9iLbyP38zWkckdkcibEOhlh
kV7h9k+ilcrhn+9TD8KgkfbRc5yu0xmzPf1Jqnvv96/GVODP/HUIW0wTmWyubByv/LKLemx3B+Ym
V+FIXqiDPjRKcI+N0aoVanyZMfZtcEUzrutquWjrTyN9DxGJypnuGuWAfPQhimlQNCXXaAS8VDUn
K3D9Vu6i8naRCNKWK1TTdti9Cn3uKhoumMXOEvKVJRZerz9XpN8UXbc1C+qQVKPVC9yGjnVz6J3Y
uLcGeD3NxogoCoiNY1nvYjC7bT1gTTHuzHajS89N8joROZTLRos3QJjINd4MGaLlmoghfgoWGuzK
4kbDvDepn7RqwDpjAXZOdhe1do0Hotkbl0nqsvPlqupKEw7o5VUQvMoScCWDjmhc1wMTfd4YEKfk
q36+SoznfW5ptCq3wYW1JLPcvC2EUYChSnFxrJJMlB48BiGwZY4n2g3cXriIxdnWzXzT0fiG4dDF
PBDr0V1tmN/z9A+OW5jmOcJ8j4+qlkIaEMo1LHZHn013jHB0nMA2Gfw6sCLlXdKR+8QRbcw+wvgF
HxhbCHDSGBAqo2IJ0QXV7DLZc6K/qf3daH0p+EtCrXITrVklaCqZWELF6dTwl1O6gMyVgN8HJ8RF
nF1lfQ1CiIYWc3QVxO/VcDcnWEppkGQuu8AXy8sRezbDNkNiHXklYPx7Z7SX9UT3C+6htasZ9wqf
VccFoE4aW8WEdFZvxPGx7FbGsG2BTLXk5SfrTcSt0oo/OJRddTFsutVNGWzDZzbQiD0+ieJtFH4o
6mUzPgd16mcZFnCkN3tkySporPyuxB1Om0a6INYkrtxoqu1k6YisOq6DhpDZGS3ug5XSwdaErkHu
WEhCbgTk7MctEEXf1DGvF2QvBizQXppIX0k4bgZBvOjQUSwD/mOC7nfD8l6EFlEpfKzqqWzfLP1O
sO6l3No2ZuV3ivqcVcWbqmbbWENk+LTo061IbIkTrC0WhJ9MuzbEX7J8UDvM1oAehlG5Dbp+rcTy
LhAwbhPC+6KoSVj0t72i38SisissyY3lwQmku0Eu7YZchWXgAak+KgMlH4ycYzG9CJR7NOdtdtdh
iMntc8ZvdArz3agKriApl6nVrpbKzasnpbqvoveMZql6n3lfM1Pr5LKg2ljcG72Pi58gPMvFhTZe
tct9E+yU7Lop7sNpK7VuYz3rdBSSiKzfwxYZk2m5SAKq+CLBSjmf7vpQpvhxGwi0bQl3fbeu2+sQ
kns4lHeGGj4WJBXjzJNjt+uuNM1F+4hpIy4H7lI+BanXAXPIMUrU3Lm6jfFkx4ukJgrJpc+gmz0s
VGf4EySerStQgWq0agqWFa5qdJA0tZv06D1CJ0+ZnhpilmcpbTnkZUyT541WJathaB9Nod1Jvc7l
UL9t52+C0Cxq7YYOrqhGUtc2rdNpVNGM1I7MYCuXOrbv+FlavStzw1Atys0tuvVkBlOg+nXeeYMx
UyG/SkOQDHgHY62xqZr0qou3Q9KDjnMFfBGnzM0tV0eX0M6ikwDhEuLZsRovAH82g42oKFWr+k3a
3YR03ETBFZbE/4+071qOHMmW/CKYQYtXBGTqTJKZJF9glNAioIGvvw7ObncWCpewnZ0aG7PuKTIQ
6sQRftzLLrRggOoejawog9ewJ6qrxps2HQGRQtp9DCxYIy94qzKBdDQkEZgBmocGyoptF8NR7g2V
jdGkv/GTY9g+JRzwVaHLByanMi7PscYoD88AZV0KIJp6nKe4QW0H5XP4rwMpeWgHZ7cRC1zksg4m
dsRiwVOVYQdT1WWj5hQlH+Xogvtd96oNF11pxu9UtQU7t7DpobBZo7KkUMvjDTnlDJ+zOxbLJJbn
3Av3Aqo+tXQAf6aJCp45dMDIyIkZdsFpxExF1oeqgqPB7R+rc5RFhCs8u5NeGBnAO641wu4j6uvH
EHkeAY1Pt1Z5CJkSkVh2q2vRSXLfDTxICYLnZeUJXXxANeDMNU3hWHWWTdPGDAYfx3ErBTbQgKBX
UFdGWA6UtX+GmLtWrAzKLA+SrFsJst9SBlYM+liHjTuAEaAZL13x7Pe1LXj+C1vXTumHdpVRM+m1
SeYX/L5gf4MgsgGUuq3mEAxEg3lTf4/tWvv35FTOfQn4KxKPZBO6zX8wd3cOPBrYg3RssBS+xEJZ
aRuMACsksYFq0cqSLCZP0XMFYOwPn+28Ck3rcURxIma3/F60a1dx0lcB9lmXLskWkrsur/NOmkFd
mDTIa/y+40td7uCm+nfwmR8ooz8D0rMpiAQN1U5O6UWzRhey14Bq9Ftwm5k+ciiRFRgt6Sze4nfd
MVDAmKJnZ9C22MxKdmzJLZ0IDZFC5gRwW8xOoMdAT6lJwZnJNwreXaTh4pVoYskXlQURaXsU2lAR
mqKNu40tOj8KtQ4cozVzDMNP0TvKqxRta2PMZiEnoF3gKsyi7m8i88U0F7D7/b5xS3Wfu2nIsxCl
wLscFRyGiBnYXWjYtlICwCEsYIX0bHf+fbTFsO9+uFl8AhG+Nq4GDAemGLd1kbo5oop2QTxrQiPe
Dq3hVq3McPEoCAqgNDgNAsfPhhTFvJbCyIMeuP8B6ppyTFci5p+i9V93XBSnZhGUftWfZpi7owAI
SlkJIUaASCWkbwv0uwzoZ1EsmcRbb4MqhhW+KQ/IjNQ7RJ5muElJ6ZxEPUUmE0kV03eTq/yhbDIT
SBhT2NCddlY29BGuFZqE1+pfi6fq38+db7kfI8eKSuYIdtxYbyioRT1Pl1DW+X2vf2Alfy0Lrh5Y
GFn8Z158yLlk7FOGY7fANZMBVD5C1EAd95OJXnKQ6kCXuu0eRHqph4MfPXPVBoLhpoacD9/gbQW/
Uqh+jDEKJDUsFu3cKDxHaUnyEUUhHkRgv3/u4kVAgkVBGQ4G9KdsdreJWhhB3R3qx1uoV6l5Y2bK
PgaULVc3ghyuANYn4vC/XwUFXKgCHgUZ1H5/Gg+qUVVh2x4XmwfHhsjYmVcjS58YJSJaUK+UADhC
urbMnwEnaZFWCxNt78XXMIbrGnokhBI4JyakaZHe80CjQXkzaaWtJHskmVgtwUHjZTx4eDS98xQS
5sLGr08oByH5+8hGmV6lb9Ukt5zu5BH9xoxihlh8Fq0HKEah0Pf74i6WfVF++mfCM2uZy5085kAj
IK/fbUZrNApr3MZI+ISkMDurNxGVWAhdV3R3fjICf51BeNoTfBTYeXF2+RkIF4EqQWG30c7ba1a4
iR4w+RRtZSUs6reU6uxJfOh2sjPJF0NnmXEoctXo1IdPkOrx+8o6LN49sG3yGkoZUM2dWfQiKouO
T0GCWxiVGR98RyaRwRBI3piazRGkTYy1QtHSwQbRCqcAQCv/TTTbpGEEKw+i2Rj0PAKiQOlZRAqX
B83WmK9RVS4WtJEtFSQkTJGgmT+8YZ6UzdCgz7w04OO7zR6yVKTdJBcV27tm2hfTXXejSbPXK4D8
Ua2mGK0GhGDisdEOl+lEgSUO68js1kqYP+iZ+Xm6H3B2nnqt9PsSSu3bBqdYMDIL4dMxv9Ir40CH
1yrdKd+mGqLhn6DFh73t7N7B/duJR/yzLe5SS3CpU9qJQx8zc62Etbogk+G5s2JFDVJsCpQubpl8
Tk50o1m949shHpTRrI7101pSdbFbQRHQKgUjzwM+MjNlceppCeuj3R8laPL+jv4etGpS5E+moud/
ld+8H21mR/x01Py6wPx4u961j5qVmkiaEdaqD8EWBM/Wf5MOvx9wdmFT2oE8pBABDEBVZfQEk586
aKUVd3XJLNyN8tPgdLdtpdCkEbJ5QKQE2wQ9h0xmVnQNe/Pj6fx1eP/dqrknFEF/osgUAcwMZ3oV
yTt0WO3RqW83D8BYjagPrMUatZ3gD/Mor5jin47x30afHU01yHKV5hh91N4YBWTe+WjVqCz3CcIw
/5kJbZFFzFqfVkzukv93v7azpDEPSk4mmmwEf5Ztdl/Z0rbdori0iR8ZeFzZU//y+4hrmzl90N1m
MnxRSM1kI3wf0tlQ0N4X6eX/b4jpE+6GKEW/ErQYa6n2tc6jQ6sNz3m8BopZfLXvl25WMUn8YPQS
FHu3oAXzkLW+eFdtS59UN3P67+yAQDr94PblPtrXK2u4bMjuzurMrDRMETVUxAy7TW8N++ihRCV6
G++4Ddphn9RLQtLb72u6dk5mpiWmCOfKCqYl9c+98Eq7r99//6Ivcr+aM1MC1GuItAMGkG2ZUDu3
g2NiAUZseW655ezoAKEEM9lDssCq7dgK9mjEM3//hsWmq7tvmOMLQBxUlZTiG3pLsbq9TAaztcqd
Zzd2aBcgchDs+NRexqdgszr2dNF+MQBzwvE0CGP8F1sK7lsAzVxIk5qaqZjVs/zcXoonfs3iLO4o
lGegbcMDTjFHkwEg3PkgVsGOeu0mkpCq1FBGSJ0G6W8u5kxNetJ8Dem/WvfBclmFuVuFBWQ0/ZUI
cdEi3H3IbOfrGO2+soaIq0s2YMrV2eKI3hp9ZW8X1/efUYCR/dMosH1HxSRHGDrYnTnuiofqyd+L
RroTrexcUJ1Z0VGbvvqv/bwbb+YLhU2YAyiB5W20U5N/e8iKFgHvDAA8d2AozdlbLawBJhfzfpOa
0H/2FAmnPycpjBxlhBjGlZqlm52E3ZFuFAcsqifpUsGLVjaaHZmlHT5EYFEsnhrn91X+/Uzx7Ow1
qTOZZl6vjlsA/ECPswuD/yfxu//0l95PcPZ6+KDWDqMcZ0Vmj21/jYO1uHxt22ZvRxB2oDKtMUAO
dflgiEx2RLq8SvVSqkjvVSRB03gPku3fF24xHXA/sdljMgigboC3jjfrVUaCMj1I1jsa+gyUjEH9
BtfDEgGXA2HSmXX9U33wn9Vbt01XskG/X0V+HnnHXMl5balgeaVtOrhef+Ky999nujiExCIJq4qS
Bqznn0e0rqCQ0UzOXC1wxKtTK02mItrKei4exLtRZudE4CTUHRpu3MI1J5GKig6/1sn/l2TL1NoO
TZh/ZjI7KqUs/J8xPDQhUvWFofEu9M9cV6Ft0D/nFOJwlPjlQROQSdIiM1C/ujjRI7Y3PZVF8TIz
fUhReo9RArLpbB/yj0V/HrUnJelQ2H4c0JpRgq1CYcNtH/Umg0JfqmYurNjRD11ZdcACnQSDU/nM
nik9a1BQlFUD4olAjY6boRUJUz2lbKl7CspT7Llkn3/fzUUIDkDigBsg2ctJP91Vd75WjMxVKscw
q/IZaK4dzM17cWydD2Cz3Oo0PPT7jKylr5fuqApJOiAAoQUE0p4/jxDIl1Sp4xmM6Z0i5ACLGygv
MPVhsCo8ZdGajzz9vrkpvx9v9kApWh/7noTxcpOa4EkjiONyW7mwL5612yEjp3dOsKf/zUUBv44I
Dl4FbLCzB6RvSykoEjwgYbrxUK1vnkvm8/fdm4zKfGKKLAJBpQBVCaG+PxdSHHOvamIYnXw4ysNj
BJZ7uXAk0B7/Ps6yv3o30GzHgp6tvYziXcLBvbQPKWQLdP7Fc9SHxlWdDKIzN3HFv1m0AHdDzjZt
lDk0xXaYW8BC/ydye1C//D6rRfz43fLNU8XAJwyZPNnsDhFAKJ6lCux3pRMBD8GoAFYElY2r/w56
Ur3lRjOVvjPlkessDipAIQq6dfemtqIb+4cw3qNxHBQmtRGjNE3l2qWssg9Azi2uOPLLTu6/CzNn
IOlHhSZsOW26WRi1kR9Es3xQnGof24luBw674+AnpEaxD1fieGDylg6cgt62SQxmEjycHbiWa1Wk
xyaeRdkY/c5UpNgIC9Zok9fIg3YA/Wx43+aHhChDYvFgCQ8S4MK03TCM+tDkbg5MqSa8xyhEB5No
S1FaeQ75Ee6tKg9+3JC+NnlgaVJFMsFIrwOF2zDQWcgiOyhrgmoxoe0jZU9anJgSfWDlFkRBnwLA
pmXHXvqBszhQePuodccJZ7Gpogc+rgWAHNTjUWVGb3dIT0Jc6gmo2av4pQu3vN+YoYpOyM+4R5NV
lqNgcCy8G5MAVJTo1cQjrkXgE5d1NXvhmJ4U9S7LNlUCAnPgS9p2BxoE068vSVIACAXorOITjQdR
eIjMXfI0SiclRwZP9Q9TxbhIAQsOjt6gktQXzZhFGVy9hv4BhljnxtisqtoUGlesMnRlQ5NErR0V
NDm9zJgjcBYFjYDEArU2d20D9YSELAFEaMWX4Bdv4N1m839udifwjSTIeOmxKeik8Lf0EjpAS+sf
CuFdwGgJ+Lw9AuZRA0gsAxw0q0TSqwdu5m2UTNOKuGMoPtXPHard9OR14JIHLYFIJb3kFKzPNWy+
f7cMizMHQF9AGxGS+vOsXziAR1XpS+Sx2+cOgBYIGqz4N5Nl/sty340wM6iQTAO4HZJUWwl85Er8
2LMnKex0AYhjvlt5JX4YdP4aTEMTFvhR0cMtzTayaIGdG6sCpSq9NlL9E/wJ+AMOJf2d00Hpo39B
YxHZXBApkEy/AWuCP6ohI+Ao0LsDynY7MCuncj4TArUHfS3sWXIp8Vlo4QGXHly72WIAUe7XZQ2Z
1hbGl3lps9pUy9H5fU//F0/n31FmD0ocdmwmavACAPAmAloshS0adDYQfDQAAybiNkVm0j2vjDp9
+3zt7/yree+sltQCBNrgX02eR2uIZAoKYqcivlnr6MdzodloR9uC/Dep3buBlVm8PAYyF9Lp/VSr
Xavsw/q5EteWdDo4v0xu7uKE0HyO+BRjCLo6ZX1IcoSMhMEakQm5IntlKVfcxnkaGWLmQgoxa9gj
s3Yrgm6PY2zGm9z+EkGVUtvVwxOgRA4akY3fR14yB3f+4zyzLPhQFih87CGLmLJmRT30V5INizfg
X4/4Jy9w54VTha3aUsTZ5MaTgoolSwWiAQf5+zx+PvSv/bobZmZN0UgHCHWCiXQkcr29t5dBTMTp
nlFspUPpAPm2yV0f3N0TMVFkrx3JRTfyfiGnhb6bphQA8zlOZ7I05PPEG54BGA+2chIdqAsArrFm
WZYv/d2MZzEeR9le8grMuAQxJ6RJDFAmu7GdExm09jwACMHGP66ljhZfzvt5zpIBldLE3RAgCQHM
HqEbzpAnEnjbN2Ozs9FmYUAoyhomVIgOtZItqCts8bbWhLDo3t5/xSw6UHKae/KUMYukT6iv6RCP
1hn1oYV72ymSkSefUfOdaR9sCZUE5o0JbxFwhhrNDGkoXbk+5VBnloHoElq7g5ZMXUI8bSP5luid
yviSpms51LV7NnsHOhGKtmqIZSsgstWd2fz59/MvLBrju9MwewJSOR9DfkpvCf0DpwFsTq/xeBHq
M0TQ9RQYLvYIuQW90N5bbZNXaDgSnIFBr094iPIcTNlUj8FY1kJOgoPGFNtpJq/GhtbUhgy5nwHo
Arhz/biRpdeoh7OEsjvTApaMyk+C006BKwezhVCSunz6fW6LqcO73Z7nvoV09IH/gAkpjc4UcMbo
HsJhrnhK0XrCmOh8sn0imKmV7NVL8CWCRW7lOVg2YhDbBjGFCizgzM0YuTz2hwIgOaWFHF77GdRX
r+lXbPGPlZ/ZMHlKkAJ1CLkXgDD/tCEhFeKmrOpxC3kt9J1AZkV/n0Rm4K1sQ7gvJcJ5KBKRTv9c
tV8LMwTaUQA/AlrMWUWdWZOIT8CYWXSoGG0qE1hbO90kx/4WE8EGsMmsbdGRVsUIFh7ZPwadGRO/
82JQDmDQEqUMwaqP5TG0oTvoylZzTFf6whau4B+DzVaXjiGYEiBlDBg5BL8GAHtX4bNLKLk/xphd
81xIZcrkmBA1651iTSCK1olR5xZ1jvAOtBAB4zR/vx5L/W5/DDq7+r7Kh4VQYtBsh9h8M/lfYK6B
/4XQxWLcYMVZWTK+9+PNEbwUMtCBH2AhwSppaPGuCyM9E0eDQk9OaNBEMjx2aMSnD9yo74Vxxygv
jPTBjXC8WWiwXX2I1LJseQgyYAiV14RDWwFDCVOqOs1tESbk9wVacK7wvTJielGAjs7PfO6eZkAI
VZABIeFaFI+5uutZUw1JOFo95+Sx6+Xu78Mtmas/xpsdgtYXOpqzGC/Y9eBer8CK6CHi0MhXudUu
YJIzQd6DNmSQJBqqGd6AMV/5guXL/O+MZyfCS8qw7JhpxgZrQ8YERjPe1Fvu0F+KVB8P7QZZCCOY
KMNs8cDgrwnH0lJNbWUpllrd75dibrl99LH850MU5lUG6xLaRyFVXmqvSe4q+ZmftEnBjqd8qN51
4NEpAbh3HrWbDNrffZgesrY6BBwY4pRg6i1A+0DzLDJvXgUBuqQyI88jmpoc89SSPGD8M1w0fhNE
10iCJgLeq9/XdWVZ53VQMEL6bFcNsJEqGLEg4ztmtxZKDL+PspQF+2PRZo+NlueVwtcA5uCF1QUD
pHlbigAkxK0unMrKkJR4CI0Q/UIApq9McanY88fgMz8aKoNamvdTdcIOdtox+ATchAJjMpzGg7SP
d1BZ2fng7KOmvE92jf7GAQG4SnWykIz74ytm3nQNygdvYNgJHoZmKxg0z60Rub/3oA+sCJpp7dpJ
CZpLEN1GZoHvOQQOZ04iRCBlexwFfU3AZnHvFRYKXD/paHb2ekhe1jGj0AKMLF45Ef3Z3jGSpLWt
n37LXx7A3Sgz0zEyZalRvploVMCUZGug2UPqc9tCxiDQv5HG23umugrOWpvbzFxwrciNvoa5xf1b
g/Mcxg2ywms5t8U9/XduP/mwOzM8eFU6sBqeKc7qbOUWfNQnaL4ak0QAawEIsxdvqQXKC+TaOmcV
Oj1dml9W9gcNdze64jEeH3QYvTIHc0S9sgSAody2DiWvAlgTKXLOHUAVIpJFod4anFW4sg3dA2ew
G+LZoHzRQWaxZ13PCnehq+07C42EBNCPwxRYvuUTBsQO9sqJv6wYhGnXf/v2mUFgVRXqzdPZ444/
HrBVu7yZmmAtNDg7OASX/jrxWAI3uZIVX4qqZaBd/++p/3E97lYtZNKqBaH6FFX3QP5KjmgqVn6m
NmMqk9f9Uj0KwP8rRmEwbrO6a4suG0DdPI8vgATS7NJlfshEYwRPIx4rEtGcVEq4YvCWmm8wxX/H
mF05EM2N4BHAFANXtD0bPXtY1pQoh8aKXdEqSef41lnDS72yq8t3XYG0kwB0L3QV//T2K3BJDhLv
T2YezB1gShkddYpo7I+Xp8BkXATvpzXzvnjTVRY0ngJa20GU/+eYmt+ERSZMNE3SJRKeov5Jpvbv
81qOYiCQCFAiiyzdvIgTe3zeRp6GxvKfrOBmIioKzcgCmwhg0iM5MeTmk9oONmusSUtJGBlF73+G
nl2UrIeQaaGCIWtKAo3o4kg3lR0gJQGN9K2KRP5KMn0pB/PHgLPXEvycUhJNA0LN1ayt5yNod8AM
pQHJXBkHVj+v0bEuyftgRLTSQxGKgxD8zFYLmdhknBhOrl2P3AvUsvbhhiLO6B28FsZX66S2CIG8
msi3Ggi/YZsg/wryT2BDNWMN1vu/bPY/nzPHcaMfgs/GJpgqdim8lW4KzF8A6TnUG9+NDrzBwsls
toob39qXNUjIcuSjcZPeA9hilbkY5wAGKQjN59MVQhLMGPWvrw9IRD09rKW6p338ywLfDTRb9SgV
hkyQSmRXuJPEP0T0hffQOIwW126I9mXwxUAOHXzMZWs3ghuuvgDT7/9l/PnbmftjqHjdz0QnHSUI
KqPGMeJBwsUyoNxhJvqhJIGJbsWVJ2D5TmmKqoCbEk0v8/YadZS1NkxT4Kb2rN0Au0UJ0A044pVV
GYzd2sl+xYCo2uJjfTfmzP0TOzFLkzwbtxrmCXWC1Eb6qYlNZsflOhiL+hdw1kA4XjqIHslavYCn
DGG4Xq86XW7NvLJ89SREBg+NosBhAoKMltgYifCWUzvZhU7e7Wm8kVVDQaVCsxvQGYEmyLfj0NLw
+ov4l6BP0kF+y31IPvFyJ4rMJiCKTJjgs+S2tfcJYSHmXY22VWQ0YLd6iiC9zoPgZ5dqj1BDr74p
iMMVwM5NhCYgawDXzWcpPoEKpzP7Y8c9F5XJokwMNq9vmhxQh5PQAyS5QnSMQktEyi5V9YoJ9Roc
5s2hq3eJSloGs9PBiYCWZXSZt6dIskFboJocoFd9c8o8vWgOyqiXxSaRzUYo7TFvbGa0aMSjc0Eo
De3sC6wj9mjz4PJdex2+FaG1lO9MMvnnGmTizAeC+GLYJfJF9jOX8mAjJdI4uFz5oWhgTc934FPE
/yrfLUhgYFmiTXTqoG+Qkko1Rle5AHNM6UmSP1j8WMqbZQ2lR1I+Ul9P0DTDXNRMsDPprTjx58aO
wGkHEoDHKHcmlgmQYWUQ5dZBzVSAkKl6FeB4gWgSKijUBK8NlR+a6lNtj+DWwM9FIBGGLK4Ont30
gg/rDkBoBgivIYHwiN7IHiX4wtSqbZa5SISCCCkFSUP61XWaoSnPfSfoMb/zwZg5Sjb3HRewXB7Y
rKglfXI5ANqEf68sdifGRAFdEQElww7tr1CE79AYy+9HhfjtuaOvcQfs/24Izm1ll7WDhm106SS8
gaxzOJol43TozNfTi2+19fPomwkYANCN/+KjCg6e9gBsAUZ3AZ3IjarHiCPTF1A7S03xuX9tA1Iy
ZneS6gM63MF5HPIUZ91JOkPJXA6mXTxq+BnJpKIh3bwgIzE9iPB1U0vR9Pw9BA5kNNGj78dOd9EC
necAqYfEId+6am/VHnrswWZsMIcEZW90W6MelLty7/Sa41fXDCco3lSY9AUSTFX54UF2G930CdF2
tafn+Wecb0BW0mzCLeQ2h+wag1UMZPrM1fP2fW/k2V4VjwV1R88Hf8a5gm6iCm4Dwqd6FNtZvgvQ
XM3prXqF+KN0AygheJbRDUTtITWijwqH3ycMa1SjyQekA7EHCFig/+0d/XPZkKAyIHs+UJAEGz1O
jnTRQCpR22BOxj8y/kWyQLkMuXcusqEK7/tW05ryW/Ico3VWcTuwk3gO/z3xIpzSNoCCOVZD92/a
O1KFyIwrEoG2p6c9yKPZt7hO2ISdVD1WoAbLCI9q82feuR72GlSMzyOahSiIr/bl9MEEAwTPLfdZ
VM7Y2961DC1mwPJX3Cb9SlwltFmFIHkXf04IvQGcABCV/MJtkWq7Rp1F2Ob+A7jbYC887bvDLwDt
kaMGXwCzkDz47NHyVqF7UNLBQ9GGFp83YKAgIE4AuSAfWAx7EKvXDI8xLLi0B70JgD9o5VArm6aE
AhSigaT2QFsCKBIOUNcci4owgKHg73AoChLPAquUZoIKvGFAtQDEZ+yOo1u1utIaoN8jVbTr+TMK
/RL0etKzoAIzfay6bR5BjcaNz/5HpILnbV+hcCTABNjSTmktfEbRbCLfEEpXgqVP3BZ57q0qELUA
dxvIW/QsA5xFlwZniA5ibEfyp1cMYEXetkgEAbWCeJjeSnTwwgpUz4lgNE99CvNDoNLQDAA5OIJC
ct5igS5WdflNlXRYGfZLht79Fjwu08/d2s/mmgIAMoKfxcR3aUd2ryV7ypmgXcmGq4JqCd7bd2Xr
26A3ba1aAOW6DovHZE8s2oW/RcUoj01GROg1OCKjtx+dYgYgK4AGeb6J34JjjmMdO5pPgp50tZnF
G1Gx08jmlAdZ0OvcqTULqEzQqIy8MToeT4YnCrrN7kEpL2m/CRk9Fr/kGDJQoPtUhxPVnloAR4Rt
fGF29S1/BLCb4C/G+B7OQuqsh7MwPHvCqRKNIiBytGWDTSX2YBYxpYt6bm/B58Bvae+Un2NDcNkB
Lza6WDYYH5QYg0SyGnKqBQ46iPXEIAYACX1pZWMgoiKdlOsjDECtIWUPOpSclcxweh/A88EJ6IP1
M5C3YFPxtUkDUyijew7E5U0Io8H3Os9vyzLW2/hLoeFBRMdrqKGfWT6P0AISW4+AyRIP8VvS22IN
Zo4G8lA9d0wHowLPKbxdMxIfqAxCko8wvrbRDsIdnv/g17vQO3ugNQK8SPHMoTmAe6+ID7xqpyBU
QCEY/WdwZUZqtSzYX0zSSIeW2adDQ3ww6SawE5W2E8faGLUDTQABxMOInemRPO2zb5V/Gbl33ntR
Vbv1XgbvhWu+E/x/CmdPVHdh3m6G5BR7ZqqA0PFDhLhyscl5JD/9TzgmAdsYHr6NV9Fwrpmpf8xB
QNCHwK3gekGkwoOEWJKnBqc+gVbX8hnqxHiFFe+rKkK9Ryt8A0p69XH09jFf7IMB6JYYqeY4c8cG
ymcivrSzxz63NXTWwUOD3Hlm10VCcrFzRRGPyfuQg8gMVDRjUzyUuCBZBreyf++YygW3sVljnfHq
M+A+oazDgpEDFTAXBCmgiEpJp0p2D/6qIZHdsvnyMHfU53QlPCaCtuXartaRwQRTEVTvkKRkRIkI
AJiV7KPgxTq4C3WPkXdaeJLEo8KeUrSYK7QmCqMCiZiSIBT3COOOQcU4aq3o0fDogXU+ifAQ1TsJ
56BLOIPp3ZKBBEqEiaAfPi0+yz6GL5DY4CEm6qgaEugjBggJJnh2fQ+tnUBzZmDzkJlO58CtXyaZ
xTXHtkM9CFprAH87RfyRcCIRI3lDS6imUlXvoIPFeynJhdcQzSZCkutKA+0WvgFVFN5aiRKh3MWY
s5a+idl3lndG2/C2ouLEjOA6Cn+Y5ZWENyvoyfDwTuTmUahCR2teg/qoZdsIjEpiypGof/Aj9Y2m
BYB/E8VlZCRqZPKlahXxNeZzI2zOrEhvodK+DRpSMBqz7wufh3SACigX7BweAq9EJoZNSOhzL3wG
XADjX31BAWcUpt/sBSDtAh+c2KlngYZyHGPd92MrhrBojghmRFMfZg7GWUL7YJPjB3mQ3Yg0sOXS
Mxn/lqd010ZmHB9GpH+Y1yw4d+DcDIFHLNMUvFV4PLkNZctjpbk9rx6hj2wCO4p9vBY4wEn5xAe3
AHNuuye5UuzBQ27brwxJfg5wSfkgMzWgROSW0T2hMMaMg/5EbAf45Z6IV5W1WRC5VgeeGcgw/Qvu
SfkJxTgnVlVSAHvoa5DG9POnUHjNStAChHrFAlDKfAPHquf0zDFHpX9tis9a2gS106QlEsznwv8o
ZGQLoodc8S2Zc0GCxnBfvaJsg8kAtvsCAm5Vm0Eg+qoEW07ZlxCOloQrwyN5KHS6WH5q3kYdLwBI
RpAtEJldoWyS9sygqFHEJK9EnY1ANDd0H6MIfEqH9iUwjDEyZ3Roco83QvEyRCeRRzTBARyfvjcN
bAQVdab/7scDH11b7tRC2bBjOiNE627i924hwD0MYLq0vSJFRhqhi3eonto20QXYPK/9TPxDCRyn
NEA/HAKF6r6KkXfKgY3jIKuNLFc+MWhH0Ciq4oc6F00qweWe/EDswNCHu7q59tElhf54suNAc9Vv
gz7ElZ/2ooH98iBAwlwLMBNwb2MFT3uXjaALO4n9U8y85FBoZ97z0Ob8bVLeZO6FyhwcgX3JcVZJ
Xzr0zk7S3QOFeBI4aPgvtkSBoxG/Kj9w0sB3KVaNr5FikOCsw2WWI2Zb1m9+C6KtUtSrBFB0VnNU
rIoUIBchKy6k2HYp1O1G0IfRkR41FTARkIW7QxK4tQCsjORq6VETGp3FEfTDHncGzzNoxZhOIjyY
Z0OYyRimo4OjPCoXOqCABpq38jUPXC0azIZrrcmyDwlucFcecrByNHzg5ArS6MF37G2DBpL1rwP7
HIVbabgmoIVl4NtWfmT7xVcanbt+3yNQiUDQ1QtEQKNCBHveYT2ArWiGTQcfiK9jcD0XhgLLNXif
kYjQETS1hfhexPvGB7Iyzzc1KDc0EUDibg/C3148hmjByN2oQ7UzPYoNpw8cj/65Y4LajjxsOLAC
DkKzh1ipk0PSku8CYwAeWIkCg8tH4AwGJOdrCjlSiJ3n1aWAU9VUNXQrkawc4/e6p07fmArXwC8G
v4dHd2nX6bz4oeXwXzgkwcD6WiovAeQPwzCEEBXoQwTG5L23of9mM4iV8x8852oc3Exxjw6xg4DA
RQS0Ahrxm7oC2qGAt1LkRBXtTousrq4hotWTKNkCqg608ICnBOVL+UaFwGopiL+8TxmZgATuai7i
RhVXmW6y/NoogTMiIGGpSMoqP3YTZLoGvaZ3KLzAbhFHtDXk4nmNhAXS63L9oCqBriEZEHA8oQhp
x7pz+IRaclKbLLzHfQVO4FLgTBVJh6iG5DR8hTGwkSHSArztQ/gUtKPBaJu42UsDLg14gvt4X/dP
WnfQUqeu0NQM4bEE4oAcd0UnOYhBEOxHgoV4LxbaXTh6hhgBvVkxO8TSvg5Er8v0SPZT1eyhvyJn
KqJOwYqZwaCi+NwgokqR62BE8MeFA9TVogmyDb4s5cQMYCuLLK86iTR25f8h7TyWW8e2NP0qFXeO
W9jwqKiqAb03ovwEIelI8N7j6fuDMrtSyas+6uieSCRlQALYay/zG7N61Np0lgbq1iWBd9pyatc7
tQc9Fr/12ZLkKOsrqADm1GuPXQOLhe2wplA2k5xiqzmVabw1R11kW51LAS5DBkrtAOOH7qaLvSXa
hBxebBrNXGn5sBn64pjqJ68QJ01PllKuTuSq3oSJRs1Dscs4hiyE2R/QDLpMXjfLUWPrDKiQMcnR
ADIa4elUCWZas5GItsE4h1VlOgnyTHVWkS+mlVSeaovMJzf2PgbQseWt7IHzVIup1VjTsu5o61iU
nJDoSUYCkczCPIK8n2w0kcy7Stq0vnPftd6j2bazsommWohkItdfZ0cXqYnYobJ2GxTLeqKRikWq
MYvQcS8hVYRZc0xVjHVJfwLyu6EmfiCzqaodNBb53pbyx5bkoDFTmjLDpIoJRo+lSprqxxMh2rnR
lytzBMfX915aYCy7zUIJET8oTNJDxCtqU3HjPilEqDxaOtV9lfqbKGqeVHvT9etIPEiSOteljY0a
qIJ3p6ESWe5KJ9zYtTltvbeAngY6d3N2Fixf7FXaLyrzaKqUhwOETM2aK6FKDZpM7TCbDK68aiiq
Yxc6kY2kuQ8fv80PPaFGbctVrTczT9EmDDNWg4ovHfqfeY++Xz3NuVf0+N1ySYoHczmGAV2mFZaG
AfVr2D3USKa6JWR7qLXORc/F1Iyqfax5p9YrZpbxmORLKxtDIdIbfbKsS3WZpgW5jX7GgM9B+jwq
yeJiRVlkQ7NX3SMXb+IOxBNODqqHk0Z1Fw41lcgORdnNZPk5BSAmBV1KrTw6cf8yfTQsO5glOEWl
ir9okoY+Q7RprZZPj3Gg3LS7QiHNU6xV4xBC+nCecBGz4S5JSdXKYaG3l8hS5m76ViXDhdTsIsNT
LlGt60LYFRJndRGMVM3QlCdyIxZJt3bQXmyibqq369gsJ8LcNU5DRLSnivKU2+G8tlF3MNtpIrxP
23Kr+zA9MEV0tKTGfSsVddfQX/PcAfRis6kUaZMjIzoUw76q/EUpeXMjMW4DkgVfto9OO0yFvQ/i
nXD0rYzoql695xRjjoRguBFNh4r6ptPIAPyZMNWtKT1pINcTeVqFzS4beSY0H23nXNBnDSlYIzWa
OaGKwV07bbt+5VfKpNb1o+nde3Y/0YW0LwdtmmWHPD1VKta0BxcdAJq5Nqmpf69r5yF68pnX9Ddp
ZkyYpii7IMMKSOibttUufaMiXIvHSxqdYL3ihlVNwjHZH8Rz4YSftUAVuns1VNaG0TzqWIArNbxE
qcXCgRtUZKRt2SkP8KSPUd1kW9YKVnCdLQJNWuh6c26w6+HItFA1BHNJd01nn3oUdMEczemd0hZT
WURTPZc3mkILKG2MZ1lKFh1+ZNquMay5gTGo3/WTYjBnoqX+D51p3xlsBe1RL1IU8NlU+005HOWg
R4QVdIItYdGTT+VKP0d0GOyIZDIps0mXpTsZNfU8FRtLzQ+yZiC4MUgkTeah4BS17rtNFSbCcFqz
x2Te2bVgcA/rjsaJSiLnJdG+dOgz0p6Qwo2poZSU1PBzqCGcfKImz212l7Ax9D1lg6LPw/Q1SLxJ
m21lsYsIj0OEkGtDvQ61V5rrajjTTG8eezeZ94DU8DSorKmMnheuSqM1pZoeqoZurfFSigIxU38i
oYwb6sjm2m9eJO3Kbp2W0qy21LWB3Sei2zD3PzoKMfJUEHHFxBgF8Id0WWe7CABqJj0pSjjN5HRa
h81Uzw41CZ+gSYoS1ZJwOFVj3NIkfzFo7ziJTy1pF0VAB3RGAQqE1gzBYg1SVlzOaj1dyil967Pm
+IRkCtjmLYTtXmNM19V7z8mWrkE5TX5fi3BRFMFU8aMPRI8nWnebBRs/Zisvb0RWTYHxXmijR8Ux
N2jou++WSVMaWC2SXQjkJiuveVcEjRkvnpvRhzQsAxssZxav1TTfeLK5gid2NMxd3ZLlRCZUsE/P
PYvNLUFEGbCnhB0f3ccU7G2S18eQflwi6GDI9OjYa+omZDGqtyr5sq29tBZwzRhhMFuayfnOcdxz
pni0VJ6CGItTcR8p5koNiQkqm3vL4IN7vKBcguBsFc7EzMNJ3lLMeiQK9AMrWGoJCzWXP7zkAB96
9P+Oh6VMN1QN8AdNykXkN0dJ6l8Dw5+NLQyjTMjACbR2dKwDMW/o7HJ94A+btPnogRxViG7k2ImQ
piUMsHRIF6lK5WFdcr9aOi5LT7iLAoVnRQNsip0F+2BDKxFL453cst0nLXuEhKudvPW0bJOgxG01
7TwnevpxtPZIAyMbWBDqvdXog9F0s1ioJEk63yEs5/IuxpowRSU0Kh/qIZrb3XNc1VvZOWZ4HKTJ
MU1wffQvtmXQvPImMr3UvAp2VoNaPzWhK6NBIzfrSguPEiV/R9PArsJpI7gVnaCYY563DsOEntQv
Z3BWtrW0KqDmHe/QjLZhVizV3id99DepTPuBdoc16NvScDa5128qmqO+BWpfi7ZBzqAJr8U41BdZ
V9OMZ4V45TxNO+wMxEpHAlWlvuyAzmk4vLYBYRv1VG7uVRdrq9q408t4VgzurJKIL1mFl4V2kHPG
NNqLNBDLpHqG4NeShHtRyuPcqt21uIYldPdKNZ94qnKnlNHFcN8sWr2N7S/SsFxJ7N8FPl+WC44+
Ia20PgrzuSofA2+skqKnBG+ZJFV32EZPPI5TlSZY+mAml1i/VO0mLK19TEEhFzJ3o7XNIZSHSUuh
Fuwz2Tv0TresbHMf+eAjaSNr6laVmCG36ujGNzM72KpUyUhGM76g6x67zX5IQKa43rKqqicMh5WJ
Ed55sj1XbUoZDYcVvSqeKxMTGqnOZoK+SBx096wxSsmx4jQbfxVrAwUsbM5YAcYqw9tWkLYLbpvB
3ZVZ4y7b+LlVkmWrlItefxdBOHclVpWQPMwrceTQzqrkczfXNGEAqHfvtfRiNHs9WkURq0ogzLlW
uKvqyjmm1l3qnjSjJYlZuUhHC2dHOxCfDZw6MSyhr1Q0JudH3Um9PHOJb6FGGg7j3hILQ90I83YU
MleReNaXSXFia/elu6ZQZqZ1ib0H1I4r5bXwFlVw58sB5dPRGjYo6i5M45cESghfYnFOUMBWIxIJ
XOnlp0x+8v1sWmjRLKwiQLg5beA3qV/7DE8gAkwtTHq7jQ2uV1uVCtrMErbOTfZeR+08RZEuqt9q
7cYOtw0NywGXyttQu29o7wv7UWswNGhAcXrJS+p2uMoL2qreqo+YvcmdeFBqb97kxcWX5dsOiqni
Sye9PAmiS2IgM1HlM7c7SKLd6WitJ8bZGXYithZOqPzy2l3U7HFS3uV5vbdlq5y2qFvPNL04uZY6
MNm9M9Hxb73hI44RnS/FfdY5v8KkZlU3yrQp+pnDVmbTQ8EJtIvTQ0ZX3g6VTVL2nIZ8gbUPTEbU
4KJLjOx/QONbl2nOFA+uUR1Sr0OKWpVnNoE7YP9qnVtPirZxdzLYLTy1nEtVS/lQME0pGPKVEQuX
uYxe0MrX2oVbpCtFOQ9MQ+1sYVF1NLacT7TExn2qudHdcBc0yYuFH2oX1gvPVtY938fnRdMuVGdY
53yvPP/zuSxpMy3zxk9wUqV43xnGZpAxtZEl8lljWMIWngrzNY4bpMkhBTOyCDM675L/0mXmzJBp
xSVwSOwqhwG+s8KtmYB21Y1moRjGBYrvqlbZNJiCUmrhmd3fdChxi2aNLew4SLWtnllSt3O8Gv/K
IpnW8TOumUb34VuPbv+aMMUtS7Go9GwZD7gIUjNq7ksqzjn0bruZ95yzot2DPFjAnJmpaHdb0sLk
17PhXWU+aA89ZHZzoRP/pCKdoGY3SXjcFzWdqlUn72PdnKpimCUkyCiGMGWMk11c/WqiF7/OVyoC
nBXWjwysLTqDDSW+b57V6JB4Ly5bD3pHExT7C72nVqgZlsUX4TozqSWZ7hz/tjEZJWaJtEKr/OCZ
6zpb03NPmTm1MPji98Btj4VEbi1bD5KP4oy7HrJVoJjLmi3ecSu2d3NuMDoVwVsbM5bvLh13Z4cB
bKg99NpZi+qjpTQrYeuzKMYGAsSvg0VT4gf3CjvjZEyOzaCeizBQJlKmTQam0cJVF/WwlslWpGjT
tNsGCX25KzbIBS8JtVKNR2PYfBjE0rTMVoO4dSm12A4DnVDV+/UtpY5GL8F/s0LE+gLtTW3GKlfD
9iGW7e2Avn7SWIRjSObdcEYzRCD4Hsw71EfZAXZpFZ7RC961ZbizjGHl+dyvTbOq2q1UUFHr/j42
1LWokSMj5gYdvYchX9aavhwQX5Crtab+khi+qXdhT8b5WorXoH1xGZsIdReGuwocR1tTIR9z/WAY
Z70+5OTEitsdJeZKEnPLcHgLyge7f4icdzKESdIftGZVewvZPUK+wYh+bYS7BG0S3FULQY0nTuAd
BGL1RX6yJEyUkLyV11K16dpzWOzd7KBFe+HtfbGX+zcu00wuLmXtz1LbRaw+wCHkGaPs3UDEjZye
OqkPntpMRo30DS36XI0mYdecUp3+Th7PI2at9CrpWxo3eUG4Ny6+tc68jZwzsKY+X7QWGlvexShw
QmbGmoc3WSdNxtnG0GmTKLbI7W9bGlC1uuG+dWxUnNwbLbjJaLXb+V1mGue6Vm5cER9dbSW3q4xf
qRqVs2jMnPgjFT517q6W33JJezHyB8/cY9ZOc5hbA9UHFP475GFiX1t6iU5GXa6lbB9Z48Xd1qZ6
kPDLBvhR34Xhrwwd3MGlHbttQ6rQolgLU2IhA3LI42bjCaA4g7kZ3PO46aKZP/qI4DQS2C91Wh87
rSCrL5+74s3OHzNTXwhjWLg2Y7/83rAuiZ2QmL6WXnwGqrxy6nbrofWrtuIQ69WMmm/laXcCH4nR
wiN3O1oF68Jas+DIcA6WfWiCfhma2I017lyOIa519S1OFlMz0Retk6/c4MFGxNENVlr2YpYgMHV1
E2LFK6XxK2mFwFrZmmr+2g+n8hI/PkAIlFmq88o81fGYoSxqnLmfKEFntsMa/PAzLCGwFjnGcj/z
1FnfMhJYGRLD33CGlUUrlqzAk2qva7aYFD8ssarNbbQzw7dU38uwsJzb3vhw8gfnIVTp1zvRTpfj
qXKUs5V7DxipURaa/KqC4JBpS6ju1lCGnZI5DIbYzB/Yp4O7wQbSxM7jBjd6OynKt9zEHypaKfYq
6l+EOZM+PG0RS8cqXFXngJm7NWmC6fAhwPKgt1tOjSM7ikRvNAKKMQ2yBVxhfkk5WqtSnlDzd5A1
ppixjPvZXb+0uM3LaTJMXXOPJQdRMMLApV13wSxgpPMxOPSK51K7CnV1qSUBgR3D50mtzY3XXFVw
15k6l4Y2Umbfx1CHsghFUrK5IduVKQ/Zemkr7iRoiumWQS/5M7luiAovlhP5gxQuhmhEFtCmLZ/L
FyfcKtEGv2Y93NE7rBlgKs62vw/vyoOlnjFFJGPYpHhy+du6vYvsDVCzCPR9MM3EjSSfupIkEhml
s5tuai5qSTd4KkJMxzO05x4aaW2Gr2zoHDqflcgdbrrsl3s0mC4lAxAubg9Emu8s+PHyI+VIiGVr
e9ZpITRzUa/qlM+r3HXUIVQFMvmBvSAUhwACsh2ZhwMYJJx6zsQ/ds9psxzurGyumbeRPvUp4z9K
VDPc1e9BeN8iW4WM+I6B4bdQ5CsInmUkiWZmo+Yfwgr2o8C4ZgM+Aohpvch35sZalMdk489+OOx3
QMuvhx0BzF8A54PmuGmuo8aTzpXNH0cstv6unkFBnGbTH5V4voPWfz3eFQMxjOiff2qbujRjYbXN
0/a50Je+DRctxisxec20kz/WPeERfibyJvksdU4pujAGo8zY+3DkfU/+JzMDrwaGR/1b1h+6YBF7
LYWjh23nJcv2UnmwCRg9pa+vANHBSKKPht1QxGsZB0DTOoSdNNVkZdlqr7X86pU4hSzQGTfZr9SD
5+8j5nG/P9nad2hwTD6EpUBsRUTjCvqea4UmG6OmpGayuDpMm82Dot96tHBU7Yb+fhpDOLXwb2n3
aVxNdd2fxSBgcPqzyCKp0+XH0i2wRUxmVebNsrY6mNGz296n4aExV76t7YRezrNCWnr1QvZ2SUAv
vzhnA64xTHl1/dUEXTV0h0a9rcS2ZABiB4eiuTPGsSoDr99/4m/B/l8/8RWOt2vaNHY9PjGOIjBs
mkt+zix6HBNvMfIZpE11E7/Rcb8z1/rtD8f+DsP75djGFfY+LjPDcEcVUSQ6ZvUyOdJ0S5+7Vxu1
jHCdr0Gj3Cmv7UP+EOx/InKMq/UaP/z12NdcA5xrKr01AdQaq6LGFptY88PHG1fK7w5xhb2XaIJm
qMJA2Vows5yLGb011NZGicAIy2mOO+1XYv37o/5wBxtX+HsPw03bHVU6Wpv0bFvZF7Tqfn+ITx7G
7z7YeG6/hCQbif4BeunIgdEX3lRfoQF6SdBbwO/znO9NTCCajTYzbrVjN6fEZ+fLJxQE02LmH5O9
t2GSsP2JPfLTBb2Kk7qrdlgi8cH9ZNNTo3h4zP7+c/90aq8io5cZratSLSJnuan8p9DZt8EPjOxv
2QNfb8srfo9oUHmVSfS2/YbyCcFz/Ua9SQHoPjYbtrsZZ29v3IAKXsBOPfx083wSf393Za/in2/2
buiOes/gYmZkL7MewheohwUZySGjO/DePKRLZ/bmTrN9cI72/rFYFkvpVK/+H3RYjK9n4iowVV5X
SGgHImjBnDHW+2lOH/v3F/RbtsSXY5hXAcgrdUnoPR+3mI0CJVReMyxJZ/jnTeSJu9BPvz/ed/wm
oULdUjESsYR2dXEDT0eZaSRvxR4QBVLQalNkl8jejoIbvz/Ut7z7r8e6upKFHxWVHjYoJ/gS2hWU
7qxBVb4vwIcPjPMKxhoq/S3T1xaW+GWDAYiTdKM09T4Vww8r59u1+eWDX13LwHJFFRiQOGXrUUrv
4/Ly+0/77cpEHwLhYaFj03IV9HJZNbFxhIbs01SSk5euu0t/0rz+6RhXQa+I+yJrBMeosJcMbqsI
GsDd/9/HGN/Cl7haZqEc4MyM2ro4KkM9s8ybgh787w/yf7gzoO7oqPpplnF1Z8i+L6d6z53RbvyD
tWlOIMSb1+yhP1FivDRnOsm5PBG/fjjs9/fAX4e9ugc0zy2LuuWw/aa5DbfUbkxXoq1x8W6srfzK
UM842D8oLf1wzOv13YStYYUpx5Tjg6ctS/MnXYHv0yf1fz7Vv4hiyb6wafONIiHqBQz0Yz0v70fN
ieGVAlNeZx8Fg5lHQAgb++mHM/p9OPnr2Ff5RUBflkbn+OnO2c7dkl2es9fgVb2h0bpm8L0IzsGd
y3D9B7HOb/OaL5/5arX5amFBaUSUpWkAviDbqFoH3wkmefbTnv79dvjlUOMF/rIiogYqqucSOAJA
+aKycWpFi9Qxt3g7A9atqGH3vXP26lOjX1rw0kg60jcH0Nj7EyuDfBEAdNNuhD2XRTX7/QVQvr29
dBvPJxPDLDRq/v7uwDKkUkvcgXmIttbJPlYzfRKtwU5M0mmxxVlgU+Kfkqy0SYtlcbzoV9QuP7yL
b+PSlzdxlZUU6CaHccybAMFgDr8cy1kZRffDQjK/PQrG3SOnENOzT5GELxdCD6tSqLo3bHUsMDvl
BnKKrN3W4LDygCaoxkgsOA3BE5iVBG+W5NXzXkF2cA1o/o8IwppBdPfggIjVylfLOFjBJspt6ijg
BwbDM8lA9dlnVHoJBbMA4ySZbypyNEYzS8eJb3qnOySQNTiC6lUDW+gxxo/Sx8oH6rmz5Vc/OPsW
wfkkDWdMCmGIHIxhY4tVzjxH9k5+UWyc4EXV91JwMLyb0tKmOsachvNsiXwrlTrCUPkmM61J6DOw
jlai935F6YMV1WDrV7EKkqBf//4W+v60Grqt4pyFEfRVFaIYoeXST+63svE40AVX+xHUfvP7g3y7
Xo2/DnIVJySrzRURjgdRngyLPl9yGmhUS5r9Q9Lx7XqwZeRqNXukyF+F+NwtklZWOVAAQCCGhRhn
P5yvbz/KX0e4FtppUhBCFkjNbW6X80Hc5M5NRmNCxD/Wxd8G1y9HuroyemwkcQuebWtb4bKpqIR9
G6wwnT3X2CQ0uU0NH3vDZqBcw1sbcRlQbBz8fY/IsacjYCSvfgi8+piP/kt6biPGTu4I5Vm9SiBz
z8pEreHAidzcqu7UXVmkc7tq1+Dy1hY+cq2OC4x28Xv/TfcsIDYXvdbu7cRcWna0Bf0dG3B7VEzp
a6DqixBmYa58YP9IN+fiebBtBgPoQTKxWgxafSbpBUhEUDhyBTbKkReFWiyMiB7Fc6hntIbgB/Th
vaYgB2H3Uxd2p5BdkM+3RhvNA2a42dC9Ymf2EOp3Pypif+fQhVGnbOsq+bSuWVc7kdCx/SNyjLcD
iO/GPogWBCaoUy2c1cDEHGPfpcqWDWHnmxWwgNvfr6xvhWm+voFxRXwJi3SINNexeAMMWwI4fwd7
wvR5j27BrCL2l8oEeI0+dbZo/81+VoP4bjloSDObuqLIlnq9HBTdLaRWURhpqfXK9rkn8mM3st4A
B31+0n9/6/7DfU9Pf9xk5X//J8/f0qwvfNerrp7+995/K9Iy/aj+c/yz//m1v//Rfx9eGj/5SK9/
529/wn/+88izl+rlb0/mSeVX/blGbv/mvayj6vPf8x7H3/y//eG/vX/+l9s+e/+vf7yldVKN/831
0+Qff/5o/eu//iEEi/rfv/7/P394eIn5u3XyK03eS//lX/7m/aWs+HNN/FNm6+f8j/JwYtwT2/fx
J7b+T9rD4xXBJEJR0dj6x78laVF5//UP/Z8EetW2ybxNRHF0nT8q03r8EfaR/7RlXRt9XhVbMRXN
+Mf/fnN/u0B/XbB/S+r4lPpJVfJ2Pvfkr9HCQgTARG1Ch6ouMCy8CsdJU4msrqpukbq5s5R7UAyy
FVj7tJPCPx9BI4BOjI5gAFXqpKkd/b52uPl8FhcDbuHFkLBTOPBSc5vBiBb2J0/ni2R3xhYbroOt
S1CsB/ECnVrHJr7vb8Laa6aaI4pHJrWvAf/1lxwqU7u0aPBJuKt37qgdbtcfqqj0B+GEr2Uin8Ok
b85q6EoLqS66bSOj6eCYDQCcWO3OCmafUznIjEfd9e4jswrnPYKXBdB5udtGhgDfo5Zii5yzuIDO
vAmHliiltXjXS0Jsh9aQL7JX3egjAcqprMZZZFn0kKggvn2wJAtdboqz5ZvF+fO1LFU+QEDIW7tn
nq3J3qVXU+/iCtzuM9WNvVmCIzIobxXiNmQe8goeSVrh//Hor9f+eOQyMs4z8PWdXveLsLH75yR4
C/BXfISWRUtnfLlU3N2QBLaB1xYY1ZAJq5RK8tIdH/USyO7PR5+v9VGIGIBf27tIP9lBE15KzNdu
C4fRhNvk7vbzaYmjxMKvtHQumBj2ldvcJ34PlVek7vPnI6k1pKcvj8Lu3qyefKUtj+74RQUHdKxy
qZ3KZkJzb3wtstIfUkxtrDv/ul2pQ1GrppjR6LCjuIh89d9jaZ1LXuwbfbPWG82A1ROzBRXWUo1V
76TVSqkcNdGHSziXPvxbehdzqQsedU8pgZ/VIPMlGPxRC5s0/7w6eRZYkGRTT6D22QXbWtRcsz8u
vN51JeDG/E3oAR4KCggXV5GyXaDL03BwS4AKnbvpe/tWb2x71momaAq9FigiZbdlGAw3URXpl86M
OSk1ph7U7folgdkatma86CLQGiEKpA8Z6QIgMj8FNMlT0UY3ZtlaJ6ODs/8lOv0ZAP624K2/n0HT
skZhIoQ/NNMehfmv6xEZabnKtNwWxQYNCJcoFp2Ba/gQWuq8UIHf1pkLs6HK7kK57EHjxCW6q0WE
YXuXot0hlVtSxXJbjY+yQQHQmkDv//yBlWg9jOign8m1xTC0KePXOPSLx+yW7L/HojzLl3ITO0tf
D6V9AoVoxi0mntrCWOVR0ZIcuc7Z71v6bHbp3zi1QgKh2Tdu2ChQ4JnZe3r856PP17rxtWB8ze0E
Qooj5svIIcZivqfPijwsHvq4emj10HmWzHy3rjsnfMsSXArqwm33XR33eycaB5wDkIObqx/LTRXP
6zQGXJZl+ipxLIieNrr83OqIVWZDewvxEYn+JC9emYgtvco/SVrUP9UmZM8BsKkRaM4EZXn7JpbD
BmpvpzO7BH+iSuWNFPr1LIm9cvH59PNLJuxlGfQbLWrA7oaGsHb6UCl3Pta53QBj222cNVgr6LKe
b4Myfq3MVgux7w17ZC607NYJnlU782jreWCZgjcl8Nt3XxPvdRLGDx2091lhefEpC9HBcAuaEED0
5FUpAR0Oxog4CPJEFEyyc1Ixd9NL9VdUa+bR0qyPJmr7x6KM3AW3F/Ca1lq3aQOvQxHOJmmZqkta
ySPFh4ClV9bEwpD6YtjSo+yG/qscRw0oR98+wVBpVoYVjcQXe+/aQ3lE6pdQEmXl0bJSaTO+/vns
8/U0WyeDCfmpydhM3JDgJcru1h13mjSPK+C1QH2iIFiZ2M4xLOR9yh5KIND9THAJEeSqKD9XTq4+
KNqILrYS/B/Hp5aLlEmTJ0sowlCrUXRlXF77QF9w+Zl8vrXALuFGSjXmQ5UZH3rd6+jXpLoA+NwX
8VuSufB+Qvm2sME3+FQg87aFaO9qQ7H7/BJldrHTu9b4I+36W9b1dU1/toT/Coos6XHSjO+SPWo4
aeJa3KgarFSIRuoWbSxAVjlWuIlj+5L06AhonvFhSeWydWIUABL/VQyJfNe6UrzI2hZ0PcJu444l
hL3qGsU7fm5iUZl/DENLPAuN5FxohndBMzs+W3Y3MQBRX1SgDUodGAfVl6OZFcBxT/SyOLMhKKdU
67uT4hfKybTt8oT7r2PFYmdncTpPMVgZsexDDR3KlkHO1yAkdbboqlYIsLKXnMxfmWZIxz8eR7a6
+H0M/BcxKLYRDK8ppamSdN7CVUffrEs7d7NCWcoGuCdNyR7A8ZWvYV3/8WB8RW5roCZ53h3+5+eF
Xz50hdFNAtN1g0kFyB5kd9zthzYN+0nmdCY0vdKeVFH7XrV5/NaI6E4J5PKu97r7ohVGcyP67raI
GpIOA4qMppfa8vefTshXCb+tqJw/etz0WlTZNK2rUr5lVsHAwhebtPO8Y5gZ9SKyM1BRBZZR2N6r
4T5VpbvKlqJDJEXeNM2V/tnLkO0Jilo+9WG7ZNmk3CBxfarVtJjGUuW9OcVbjCr9VK6Etepj+h/N
YKebBF1SUVT9SR2/lJUmVmaXJ96MBHHqwDwP0jh5cJtqWDDrFGs9rvdh3Wgb2oNRPyksMSuM4hdy
2jNbwPj3uyo9lxbtZVa4tPIK0SJ1I7A6Se2Dk/UDvR71oulxcdOlknkwO0DybmxnT2EPAydL3Hbd
2FoA1S6v4dv33jSKowetytCWH5yPRBT61mbfmIPvs1fCysvpOIKdxD1eiWWiFee+77P9AFDO88p1
NhjyndXryUYOXX/euikni9fxptILSXsrvOzQ1k0FNBbsv8ow1TI5lbDBSeVCVVkGQ02/qM2gjakC
0LFvtLOwLPxXq6Bm9mTpCS+neBGqMvW51CBEHJHUVmMbq7Yta+9nKIb8kUzqXpit7aqmn2rJBXgz
D7s1WX6rFD+GPqY0v9Ao/0lgm2BylXXZmk7diOCUrdCakfWrErqtRNRCEUfq/XNL6urc30mV+cvE
hgpwH/RUKRTawut7+Dl2gRvhmAl7QuwKvczDuQHOqLGzcFn0TjbXE1m9y23/z6dKkah3vZrUkzCJ
SBpk10JoUqOFqNiuehfJhkAYxEEMpvPPOePbiRcMgAMBoNfMOeUsfUki8FKRYyjHUpIsZJbIsXxI
L8h/QLNMIzdcF2Er35aeeyv7svc6GA7e4HXaHQewYhJiARVcuLvUbItlYvt7x4jzJ0n1w21dafKu
iA0TUyPHn3ZwKXaI8eKb8rnnKnq0aAIrPtV+F58gSTdw3OGSDi0gdjtAyegzLMZhk2/isPpwXSU/
OkDl/xdh57ncOJJ12yfKCHjzl1akRMqbqj8IlYNHJhIeT38XoP6m7/REzER0MwhQpkQCmcfss3bn
+t2zDtTCHJGoW5fDfkqnu770vn8dRVX/bCfTWzcbTP8PCZDnuexfnFIxWo7h3tFbDrPMlDfaLaPt
+qpl6GhrVQUjKANz/iYORfctGINTrUY4mzqOEJ+hwe9sr7+r/ATmyPIudxSI7uTEpNN6qOC09HSz
zqXvxBc1pA1koFGizqmts1cyAbZsAkHdORemAZZLej6ac0DobJryaTDj8ZXw87QudPGQg4+yA4zk
hPU/Sn3/0OIEC6sZBiUwfn9JCmz3H8Uu2yuNNPNtZI39ZpRVdEucHbwH+uAqxe7v981Njvmq7fP5
b/w2SS7SOZMmNXcguUKgTsC2mZfA5asO8ufZmBjsbWTxHLMIfT2Ty+xaUFUX7TJiMMxdeDB9La8V
+uHN0GQUkJZssK2t5MzOQiVnyRD1EJQMb2Zix+xfwyE6pwlEABphcWOEDBz1psDKeImIxsz/VvuT
+VzirXSKmyY+qNf/vin8Z4jghdjOBTDyubtd1/zHltf6qskdZNBH2fqonpuuu8TNVOzscU5/xnt7
iWBUVTEzNObzpWmc7hIZTb0F+j5mDAcCH7msQWjSyl/ORDLjKa+INl9JTxVwLdVMXYjYVk/rs2rq
6icxEGCtzyqj/fzKxH3dgVuyUMYiYWcltLPfiVUyYUoYgpCcmR5TObvCHcqTrvLso/TUrV310RP3
uHiQlv06Jyr9aKY4PKZs8/vOsNKPdECBW+TcyP/9jVvdeP4ttvIpshAfOi4VEif8Z7qUlSH1SlND
YLA6cVzXKrdnENoxBlJGk6qes4arEmCCkWX+bj0UsBN2ghBxL1tbPajmJVwukrrsKEFa85BtndH1
D7oj3O3H+VjCDHmOhH/bBTWmj7FhvILMQOtGCMvc2p9MC4+pnGi4D6WNvjidmrcihd83xOP0y7Di
7cQYNd3ROD4z0rkEJboKhq+HbGAgeHa6Q5l1dCk6nyEVypHXsBumq99HyoJBZFwEI4Vn+DbAej1Y
XOPoDrvQaodDNU/wwgwfYkxnM99QVLq/LeefaTWEf8x8eJgsu/yUVoz8v3DTNwmthLKHGh7pAZQH
O2uYMNbIj/28TW/+++ezVm///fMxzNBHem0xRO1Z/j8WgFagITfNPD1+bU1VYpNwcH2/mrhbQeqZ
HpTrdq+hVM/1qMt73aXhUroh+AdchX0D1kHuAIDTy8fL+kyHMGm0MWbnsfuYDEe/9IwMvwZYtoMU
gjwlXIBXAM/8OJ8PRlt8YCgrT+XsyqtoyuLOtoZLH0XMq6xh3mTvT4k/Wkfbbe1XPNQ8MpjmeYxq
9c3IktvOaZJ7gV3zKes7mE2NrJ9iIZi4qZ35Z4MqvcqKYuupCmKYku3Xz+1n7145Yf4yOO2MWCOy
mAZ2w0eJXLJ1m/TFy930pfbrn12imVtpZ7c5uFNkH8jJIBuqWOzX1Ec5uQdbZbDuesnAxZzn9ckP
m+qQWSlKF20S1BemtY88LRmp9tsz2Cl7s5aNxBjop6wnn8v98iWJzeZ/hOprPeffP17L9QKaRbhl
wjNexTn/X+3c7E0GGcc4P6ZmAyajmsY73/PHr2dVmXHFus7u71PKYi5WZ3G5zeNYM5AMj239HGYn
/lOAFL73QFAuSYbb2fHNYKWIwJbDMOv6k3b6T8+R/iWqYu/Sb3Q4+Zd2eVjPzkGlj1bMTOnQ+s09
+VTo5ffOUvnKrKG5h8GFq457amLVnicvtNELLU9LJZm8pNa5sw3rrphHBjEikALFHP6KchLUqSim
l8RP7UPAUneuw0pcw0KIbSeE9z2FyN9aWfhrTqZfvlX74IiyGcSR6d1iSTcem6pgXlB4t/nyoJ1c
M/monIExZ9ns/byYbjBbMzdymPRjD3PkMdDh+HXOaB8SZTSflQrwfxmC5CONcpgqqZLPyVyrvVmF
8X0qWxyM61TfJngMnOdJhv8jbfmP5vHSqcKwNATO64W+888bmSqmsKK8hy6jTOCPtW7uJaHNKev8
z2yptq0P6/mMybDxjXj0SbSO/d6NcXwa8QTcdUsuL7mMAKtpZkS4/9IeUJ9ni/cwpn4TGyMwNj/+
Oj8rNAlhzrQ3Sca1nmPz6ueWcS1ridUGvj6H9YX13PqqW43WpZiedD8bJ9+gyhfHwc5x4HoQ76mr
bwEBmbQ8Y2YbPZFW/arMIPlBXxcY3ziYjwz6vgxMke/LiIH+YqLJStbw9TAwIBQp33rJpz4kCp2D
wxo/uebt4HT5btBjcDSWopHju2IbVCI6rIeZ404nY6K7lFTdqXPT9IfqejASIquudWNBcMgbzII7
psD/++prrurbv+9P4i9w2KQGFr1Gx+H/f3RA7SFxmrGMnLMIJgZSx9S5Lbj5xioZL2kwwtUjRjz0
RtE+zcLDuMOO/zpEYiTOuANVDJgiEGmb13Vz5aDUcfNavlmNaC7ZOJFaM3zl9tmH73Q1iFBupEOQ
BAdABfWTncuHwC+NR8vW5XMHX0jkY/5i1vIsrNC5scPevRoUBHZRnwyvxDSsD1U0/AwXjimb7LOE
YrUFoDXfzEUW3UoG3g+z6sZ7100Yvqwa8xlRQ7obRcVwiAcMpR68NyVt71dr4BtTqOpbU5Uu6zUz
Ykt+sLSDTmGFo+CSPKwZRGRE7xPAiA3Ns+Yxn+aY5PlX4boe5A3JMJ7J/LC2PBI7brD4EnaQ9N06
u1sXFhEF52JmSGhda9bFZ31GsfJs2X25K3H2ar5ZXnuxWC53VRzZIHFqduxh+SSm5aFg17vkETmn
O2By6JXF3lnq4mspe32I0+UPTvxHs8Kuev3O9Zu+vn2I+HFWNJubqkiSwyCSMymdvoyOyJ7yIIEX
YnbzLreiLt+yxzCBXQBY6EVxHO0YGiP+rNuRoPPONYPiA3CGFWfl7TwyYEjEE236snUvZdUaT9qR
L16onG/xyLSKSgf7BMbJOPopc+E4oka368NsRPLQuXBJ/j7X5RAZjcqyvKPOJ3Fc17wpxATWWZga
Tue5B23BRaQ74jyPg3sZRtO6Ehu4z43Xu1vRk6ubQ35JS9MEaOXlF2pdsimKQz2q/NWc2t9y+fAr
7e9TT/0vUeban//HLRWSHPmG4dPp88N/RDRTqmnWhYZzrnuQI71nvbr2IA6UCDqQduTKnafofi0O
tethnOe7BNLGYLf+rQyDm8EUPcXH/zusa/smpkO+qUpL7zK/9S/J8rA+m6zMvzQAZy49s+fL6dnt
/3QBoxveXORPCUnDne1kjyp0GZFbHpzRsg+wwhhcWA6FysT/0I6H/9SIsBcENhh8WqO2v2z+/97l
0RSutCUhzpZVl187GFXPoWZCszBAZHzFz5mRfo8rmBhrB0+H6mfXv6hlgxuWDQ4WoL2QoOyD3ea0
qRznQpg1nCMHcIsAHrVrIgstlCmtTUYt5jFozPYUMWM3GKQf4zDL9zyUzc6oJnViXVXvdOW+D1oZ
9+4AN3hUrGuoJLOnsE7gdlRxe1oP14eJaf1elv2DXxbtVrqhucdykEx6eZioa12OktHwoM3T69ok
ms2aTS+J3ANtquIJnmR59P3aOsajX7zqtnmLxpGl0vLL+zqd1cGbO2Jeds13q2D6snNkc/WWFlUf
j/Ja28aDrqR5Wo/W85kdEb+1BSMUTeg9eEG8Xy/69T4YZPU9rWR5M8gpNIEZgKQmNX7Ka++TSLi6
flUFbPsznKnXJrH7YfxgWXA+Qz1wHc5iPCe1Pz6FSvwPvRDp/L9fDlRrwaejfqIai8ov+I+mX9OO
E8uJAKTpCXcPACZ8qaIwOHS0d/YG7MyX1IeZyH1TbNdXzbKeLnEZfa4vEll6jzXDaV+vLd/e2Aic
p6Q8uCY07PX8TIYwESlcv76H5XvjOU14Xl/Eto+anRtQMl5+3d+/fX21pWNzcij2bruAss88dLgZ
qHx4KiCXjGb1vD5oLwdcJEr/sB5mI2tvFqubwkjk11dYHcQARY7z9V3Kmua7XEcff/+MYTGfTi1d
3lI8lc9+PGRnnQPbW79k7IDqd7K6+h1jsVbNGrbU4RwBprE2qGNUc1IhQlLOM9MD3i4YUmfflwI2
Rhb6t3AGrBt7eTYu59gX0dxqm+obJGKvNSPvbNph8UBBGyVj50IpXe7MpLPA9kaBujG1AdG0NqyT
igxIbLWEKOwLbZ3WLmJtho99nxGieN14of0IUjTNgNMth5HR0S6UArbapwu0/zPIGhicbIZbSvXT
Wdb+G83BBtpORj1lqdI2VnMuDYZ07em7NdbMYTWBe5uAbqm9ytyVlMHfGzG8TqaMfhtw7bteTj9S
xtW2BUXKjYwSm7XAdihCFI3e6qqHMi/YIAMVyuN615QtYNQ4gjUxhdDt8Ob+My+TjsJwvxs93GK/
iPKn2ECAoCdfHIqyEvs+OAd+mgVHHS1Y0CgBq+DDAmc0ZFMxji3iCpj3389EP/zHub9frRpu70a2
L1NbVa9pyZcODOCWfTZGB8+DG+4B/JNLf7WgF0YBNqaUV7vhtVlLlOQr7l6P481XU9zMACXksipu
xlyiPh6z7nEekv5SzEP9lStZijnKwvM+pM+8+lpJa4vgJIyBD7Wa6tNXw0Z2jGjagGeV6dZ30q7r
dxuOcJFTeBPxZ5bIF62C9NBllrlLc6N9UrVsn2QQffD+RrfrKejck0jMUxPQb6kHRYYcT+I0I8fi
eiDvrkYlTpWC9pRN+pfMzda6l0PkArQroz1IS/f+72exSn1Gn43+bKwbZycYxKaydK5h2kVLv0lM
s3Enm5qybWGDyf/XOZ8eLDKIz6ZvoKSyN3+r532P4T24pTA8tcuyuq6mWUwbRXbxLg4kPq3phHvE
8uzvB0P740kE7ddX/H0etKBRijtLL5j9xm22a0FyfQhb39j1M/tS4E7+tQ3Vzm1U87juaEmfADSZ
PdqTY6XeN/Egqvc5TdR9K+XPVUIQorI9JakB+28qwD5iJM9FbaijWwfNZsym+htdiYLLhJBxboL2
PQe/uZ5XMoKJ6MJNXt4y4lTqLc3LelCM77EbF3Ck1IPI+uYxEyOWLWlZMvj/f7eh3cfz17m89fsb
RklqNjGqKbQPAS8ONc3H5Q4fa/2tD0tat5kJMU0qBEZN6hVvfpg+zqYqvqkQta0buvRVuB1nTfGm
g7L50CVtcNVQib+OllNqkoRqYfyz73q0GyKiuUN+A9D0qxXuOv2RNM98EpX3ZwYh9COf4GlTmxeP
hZPGTNcUxZ6a0vbrWs7EvGiAgY76vf3u9B79inp6IT+ApxJF74OddFdkHjWuGuUxL/L6m8pa4ERU
g2gA8PYqyzgPVVa9jI2hLrl4HspMwZfwyC6EfklkOD+JzECBnoOz7By6xaZrnJrlkpdJ+tdtsN4B
xei951B3pItWYLOKV/IwolRXe2fyFwoNMNhaqfxLxXjkgeprAo0k/etPmSpnK1p9DpNy/i66PtrN
Lh0aF2UPAGgPq49cuYey9um2OooBkrz2T4zLHPOy7v8sT5LU+3oikr+erC8lg9hZwEv08NPpaWXj
NjJe1lpj3uX+qegpJEa6hOnUezTF14Jh04FDsK0e4VTlt7sEG+STWwj7PSuT+04nwSNdm+ip1bjx
ZOO+rb3gupZKp7xU52lEeub0vvFAAQJZKZTxeam9p1OCihL8yfnrgnJS+RAj7Vl4Bz5ytJrFfAno
PYyinktxo2uU45U9DqfOyug5ytgDkImj7wAWoNbug+mX+V/rY2+iDYXwJE8tdzVQK5afTGfpM5tl
cxfN7bfQtLjF1lddwxJ73Eud+odwTCRiyyrn6QLgIdnyZl3v1oeoq2NMBYDCjf74qWwrvLdcHd4r
K7duaTbdfR3963w4uOGuEJEGkm0d1nfMIMc6ELNoSp28gaHlQNCKCjyD4srbhwDsjt28bzpFOzse
nassSIwg9nEIofpGVvDp11cZ/My2k4lNm3QxBlj+tpGO0cM4J/tojOdDOLfOqbe6BlORWP72GyLF
Ifo9zHQCatNrXqvK/igyjWVPk27XK9JzZjwIWqR7a1KALqCzoq+koQKLfB5DBnkMNxly8DiD3ksN
g7xU89noul8OCSWoN5eSWsieMi5pOFYOEjUikO3lP+0f0hJmLkEwVWlKvPYIsbGpsa7RUXtkwjrF
3cKwXrvlEGxhsk/6QtxnfXC/fsV6ag1i/QLrmPUbvLSb75q1K7+qXBitEuiXa32l3znfTNVM/Zw4
o51GSkuD1yLjYw2sS9wAtKTIFAtrfimlQdCVq4sOJWpBy7aMmzV0qKlIXOLooSfL3bW9Q50vp5N1
UiF8gmhywNPIqf4sKPA6uDbAtQH4MDaSdbjuPSJT97XNCuc6J1C2VAGjs8RG4DmnA0wbDm59oN07
gYC+MZX47uaQGupx6s61qgUAVBeGyK6KnPdG6pNjDvXj2k5djuyxCDaFXbsn7crs4gU+tMAWHwll
FzCC8oIVtQ9RhqEyYMo787CiKMxTkIzes9M4H80wpj96F2zF6An/ITYB5Jgk6nlbF3sqkjixpOO9
9As6xLJ8MI0wvPqR/qMbrz6YM5ATFFXqZQzit3atVk0oqDqlu4eRXv5uThJ1bOG680Yk19JsKtj/
lGjbStMZmxeAs9uc1h8/OHiN+JmB9Ao1qSLkfej98D2ZSirGiWVQY6WDkmd0QqvGgcUVwvQdGpyO
mtTJN540+l/GwqD1Y7onJaIEGcygL7oJIspcW89qKJx9LqAXuWoWsKVY8sxV7oHKlJrcCJIpEJa1
wPe9T78bYB5a3q/1/Chlcq6SFBOT1GsPDtCkUxiW3qMxM8pJwYawbnxZ/7T1QRCdP6RJeOlFbQLs
Qzyk81ncpYWFXYiR2Y8T3SGi5yjnXZ4eIM0wSJYHMtq0bUJzfqxfK6/g0Cmb+ZwLMAQyT/KnvhkZ
u27N7Clo8JVYJY7OvF+D8iTP5L2BJmfdspErY1mdtAjC1qDcSc2TbTdufpkSLr3ByaJtmbYgjVdx
UJCGl1UctGqCplYx0zTRIRCjySIiupMrkH4J3cLhsfPsyC7qPieTEreJsm4i3d6vZTTqlHuPcvf3
xlxYh66M2GrTh7nupv1I+fmWm609UQD669nsTlD2tSePc6h+rJd1FRbFtY7AZguhEaWF+b32xXw/
0oFCw7mIOhVZxSWL2/hZc+SmSoCH5OOLc5odMhjV/T+exXCiS8+MjnRM7FsvqiDwVg07chmHHb5K
lnlcm30INeDwOdl9GNlv6wUHmwIr7oE+eW71Idy6aCctVLkQsv4sT6STjH/ifOIMpeuhCzTc+Mm8
Me2m2K1/D82Ja2AVztZMuu7kdE371Lo1oPcQDPVX6xUy8SL+g27YF8b4E1qeUmb2K50AtURIDx4s
7RasBsF0qJl5f6Us/tZoInuK5kH/5Gf5tOvxW370qu6lTuzpg601OcbmAKUldpKbSpdVcLIYBrLr
8mU20+maZu1fD/NgT9eM6ZU5zwCaLOfjf704oSaENvlJrfa4RrCOsts7p+lRG8T1de022y0o4dmy
h6cuX0BfyKHO+SI27ZpFwCuh7ayBAOq2S5zxb8IVmSByqWSuD4Y/w3KFMbZTefO5akoMBMfXyeo+
SZJyMUj69lN7rhf1WtXNwW0CNr0PMcZxahlcZu3PJwuk525VCrr1aG9M7debcYaxxryZ80o2sU27
FLmj0AYKCvvJsrufqy5tfUi0UYPuEBvMuKuHgebYX9owsExohH2S7aiQw71VeNatQBK/H0XUbLs4
KrZqRjPnOwHuLJGd3Omi7OHK4iNipMWVkvBff2apkJ7QMpgOniEYb8Tl9j4DBHmbi77cW+X0lhiS
GmXM0mfq53aRnbmdZW7zwu+BpQOpNhS0s856bsOquQ6lMh+62awepzC+rFdrWdcBgtNG7MFJxczn
pBlSEPsX7c3goieKXWm9UYlXfYzmgO2Nmw94SkXGY1Z4j73w4r3uVf/V3qTOLagxLvq4KO7PHTHa
bl0c1gdVmQTtTXSUXjCe1uJEUORvZRS6dwa9vkOYwEe0l6p0P2Jqo4zIOnSM7lmlQ78M9ng6w1+u
K4FYserYtQhoN9Xg3Tv5j7BrJxibrrVPwydseeVTMGQ3HqFAW8lnRnDvWjk9jr6yttrCCXts5qfR
11uvl+FOl/VtIw0ujbg7IUkG8dV7E6As9qQOowkYio6AFqtSGvGDMs8jdh1FG6ELpid+iAC0QPxl
bC60vI0HssiM+BfnBleA1XJ7O1H33GocCkYb7P/U3s8WkxJ+pnP4LuRVuXWDYs89WNAHt203Oee0
z5neChBG8FvuxpzfC7nwEAbzszGZOzOpgWSjq5ojw8HOrMNnqxXvpgwf86LCEmzM4eQNit5uzAyL
a7iHbqL7n4Q3JF5MGtEk3cQp8HJvgsxVtaROCZNgYRscw5JRKG+wDqQY54GBDzymgFirajpSfy62
Rmg/JvkAuUdSKIQiG2/HkEybm/mlnNOBW7X5ITv47fn3zvqOfrBSWX6wKpwHHP9u7oBa1pGNsDaA
jm86lKW9SArg2d/RBN/QzXlf3i+a0tAJEzBcCSSwrqTa4hKYEdoQJDXUMU5+xLc6uf/o6uLiGF1/
KNzpZfINjOukXjaen7WJvYPd3Smv+ulV7OBzUBA2j5t+9KsbGehzYqXfA+1dEb1sMq4AcyjxbRIl
riJi3op5+KRstlHZRIen9DUkUxCtxUSrrwG1c04n/4FqwM+hrd5l6j/UDQjngK3KNrGuyS09gCvu
gfK6xkOoxbloMJ9R/XSKKZIQPJvGdp76955EeVuDejNU+dtV3OqDDXLOA2tUqecUktzOpCdUolcT
M5OMTrD8o2zvQM0Y9NdY0SEo0udKmVuE2G/0kwBgy7Tmja53NKBxPMQxoqbWz16WLZYIY4Z7AYFm
NYYh86RoPOgpmRhKmMDbAv1c5GN67VjSmpS8qdXJrg9ARXYighOBRK6ZyIZsJECm81r1GusxjSHS
GMAETSVDbT7ZxcaRyTdXOM4d1mTWghGlT1nyoUbcu2b6U0kA9Xk53kYqBe5nJmcraZ4DCxkVe7az
Zzl+18P8rSxhNtia+kCED4aT5owayUZvAn7mLjW673aBmCuhRNCnbnxj6/7edAkE4Lk/VZiQXoIm
+4igjxtTwDRvSqcONxui+59Rjz/lnE78HYh8stn8oId51836N5FMf9R+/Oh4PX+IT+0LFu3PRkGb
BcoNkU2WuH6ppju3FWD4YFJIbNtzN1F8tBZRxFzgbe0LwPTeXTsQVI2T+G3Ws9oSAz24bR9dU6+D
skeFL3HxhzZ8e0eFFJbKMP9qW+NXSx+Dt72EYdvMp7i24BCrXTwO7cPkCbBSUWIcZIeJiZG/sTDf
mxO9Uj+l1IFRQdBh91fK6HtYNowtoM3ZFLGeuZaLeNfmVbsfjJRUxJu3A6GW0WbvGdWLXdzaBLTu
MVP63veLR2Fa34Q3R6SD6VuXE0LLpAs3btH6hwzkxaaf7FdfFtltnmZHrwsIuRqhd4nwqMJWr3E6
5zejt5PSCjcB417HWau3SpGbiBibTBH/AvuVkcge1mmCElUh/3faNQ6RVX0gHMOHRWRoYMrfva2b
fQLHtbAYJqHxd1QYntzZ8Ucb+ftZBD1IPQx4JA2tMqTQ5HdkV7NX3EqmUw7GCJ3bxbog8Ee9N6r0
PoTEXJg1vrQiv9YBV/8iqjHBxQF0TOrfdjf3RzMVIH6TZtgiGv0dxHa6m5uHJHE/eWd1ruTbPEd3
INi2PsNke0PkbCztc9Tmz3yW3dlLcMPR8Tyy3ZSfrWnxPvXHuqW2XuADxS/oRvNRxqH5GKXFybAj
/J/b5FuloF6Phv2NHn8AfjP6aGMfnGuiWZpsyn1NjojP7Y1LrcOd54BfD/J5GUDuPOi0XrxDmMJk
fEAVQTD2sxOpjeWSgS9MCkd5oW7mMjhM5myABq/ZtT1sgZmCYPpjeM6dix4ybP0i881WyB9L0iks
Q0z0q5M4GF6aH+plar+Ku/Q+hwNZBAYOS26xc6yZTkj9oJzFMCZuwFmJxscogAZepv/MWY6HAYV8
AKe5B8kLbuEOdsvFa7pHmbs3mTlRH5XeR+T6zIhnn6aoqr0aOgzj25ROjUN2O4gXK7M+DIWHUzPj
DmQyyhLqEEh65L+YM4avQxBnBATDueuJxieS8L6e+juf921jd8M3QPb7yTVAFaHf2tJaATQeqeco
2kTBZB1Saof45ObnKHTCO+aVf4MwfaoMB3xz7cMTxZRiMzQ2/GtEzlvHrp/yod93ufcAWQKGNcrL
Y948itY08PGRmAyUtEfchsG7Rlm7fkqsTZuJn547P5Wz9TAY2F3RI3vrRFWer5RUf8rKfoh8OlpI
dHZliFbHNrl2HHyCGPI2sSlLsVRlpjKhesE/zJsDgRHa6F0y91tsGbe67goo/+TK2IqxLdR3QbKj
O+LjXUouN7gGm+Co0LJVV8OsD0lmTTe8l6yv3EQhFpWB5H5XCIM2bh3D3XODb9UidizzZlkVA9Rm
0aNvULk2Jc0gm0QQnRFNxPgh7+iDwZ085JoCWRQU0R7kPXIoQk32E5DIoX8Tp/qRe5BJACQNCAzz
P36TPnfp4qu1WOwNs8A6NsXBKJHjQ1x/q6tBHkSao6IZDagRSPr9Ipm3Tmyaex0r7lPUjfs4K3ZF
WrKzFqGA/I89Q2bNl1KV38oOKwGXKlPZBI9ue6fNb3EEUHiwCBJrWW7Tdtjn/WWwsHQ1AjL5DJCF
LXR/kzHjB9k+J/4YPuwhyzdunvqXfGwe6rELUE12bxSv+t08ZhQ2qphxiQbVWIhDwjWG3rWZdGDv
qLmfc7+faMvBebK9AXKJhUFFK9ICYjTlpgHf4gAZ+NbwQZowP4Mp+UzDsq4k8FXMZSxVglHHoQBe
f/GjpSRHl2PMd56Q32PeYFOoFycVirXd7TbeEuJEkD8NxyWVtBN7n0N6iuYQM6Te/kgbXBdLLn17
ro0X3Dabydv7AoNZHcd3uQXbq1H2n7SEptBolx2OiuRIR2E3OPMZKwgIeQN1ebflk5e8hbWNPGKw
o0cj624lezCXD0x7hqtyP3twqrQ59YM6KJ1JguamhWfLnOHyhivH/UgcePs+YzUbq0ppTU3Tdojm
txGCYozfzR69Ixez5X3vg/gsqLrfMZn3m7QmvktmLJCdkHcu7JxnWbgvYYL7k/NjlHm9rTyB0DkM
H4KyDTeU3LIN/bxLKxH4JG2BPRyU+Wa2F886PEh0LELu8e69JxovLKM4mEy/4TXwu2I/LABLo9xx
MRZwmFmp25LwKEHpgkJjM+SjpEF5wunp4nj0m3JSL7ysgoxifY03JxutqTA9irwKWxM8EeLCf9EO
hOMAefRGH9cbs8mgu2fKAXFcAykp6vId+Qxjl69dx4wWkzHujexRLW4b+NxVi6eJ0RhbJeLXuJQf
2ZQfJB9rZrX8vMg8+qinaloN+GaM+ZFZvwf0GO+OaxEuzItfbu8ywhnVV9KH2rVvRY9D6thMyEMD
B1OG8leQ0aGyiuYXBYzgtrN/uULi1hIn5o7K2i0B1YDtB7412U5vYhtwMJEHvgxOfh0q80pSjGuy
0ZjHgZbXYGMPGKDcgYdNgUqDlCVYmgb/tnE8DDh0KK7xmPzywvIibJ+uXGo8iq7dtFoodMvdAeH+
sGHmotrRgf/R+Qbe0BNXaTT9curq1HArFCGzXi7cKqTEiF2MZ0STbAU0AwgLQ5vh255mupFWzVaW
xTPqlNu4x9Fb+7i0TOHwVlC7kOiNvJtOmT+i2EO1RVH9EKQOqpnwxWrwn2UEZ2vQd6OeYTx0uBOO
DYFDu3dT/9VbHGo6vJkbfw6P0FZwAHNdbJaxt2QcEYfDYPg1DeWNMsnShrY/lF5q3fkoypDr0iAq
MZcrHif36I958b2xGTjIZn+TE/PsnRCi6BDjGFQbD72mT+5WJ4te7F57IZmebL1TTh3rycNPd+oZ
tplJrObFXLHpcYG3JmjCpIE/28jeqSbKbpnJPUwa44W45XfPtDPyunpnJOs5rENvy0hO8P8IO6/d
xpVti34RgSKL8VUSlSXLObwQbnc3c878+jtIb+x0gLtfBNEdLZNVtdaac0x37Kt0bVYjTzkYOYqS
BgOG8joy3VzFkrafFJh6ycGB+QqIam4mWUdJ/tnWDIN3s6cFZTrazfHJxvE467oNyc6WngOFyeBE
+94zcDLUdc0bku61VhT5LjXCZ2ycyrqTfF+Z4X+Yhf2AkKBcI8Qn7qtIi22X62fEeXTVlelSmAQM
9AoHX8Sr0dbJmHw2Hut/79lbpaEZGdfXtPC5RwVukchzG9lXOLOISitsScwQ3VW3yupgGxPAChC/
3YvEIwxNELvocOTC489gR8hs3cUGoUGeAwB2kJSlLF6OgfQ+acq3eqbrhVbPXJhx1r7LBrANeEXR
ew5vVvmThZRNNmXBqqnMLBts+WDa/bk3YeLi1adtFTDL7eLk0BMmzIrZPzVtczMMTd9zI7yrDLuT
znabRNziAPhVrf6spo65utN0MBUAuouUhyJKh8eoaR/GDP20YrJ9zjx21SrXoRoOFxG8oNyELyth
dQ0kqugpcXNG6JHj3cUN/THcaTEOhAZHF+HYdRiTwBOUwtV1zW1tylp2KmpLC66omg8H3zYiogbs
ryHuwRcNQXNvD1ggPOV98JEy6DrwyqHxD2khXPUCWalb0zcnUgnjFVOe7DWh1ljFpO208z6ekh1s
hfNNK0iwE2F7SrOMxrbprRzWi4ltcFNogPsTg/9d26SbLjd1DqDxvUOkqTTirZHiKAQISDYbkRGO
qcz5y6R3OAkR4J3fAhcnqO1o6OpvNTWORdt+Dq3P2JSyd50lxFUqk7oVVWauIygpHNGz4KDT7V7Z
QQT+gA29cqrf2eh9qZ7FUVXVbxj2kiNjg3NfmgxsO4IMHMfCIxkpiKtjxSURDaKnbzHKdurfKoSg
dLIPgde8hkn0UCmE2USkcvn8P81g0G5hWQJYz42MNJ/qK06oPgZVQM9A4yhJ4dmy2f6oGaZ1s3Sf
fEoXyICkXfw7q3trwzHeX5tT+eVopLgF5r3fshPNZbBR6b5L9N9rGtKPM3zPIWLcOJPE9zz1BAtL
+970LbI/am9G6is4WkkPD3NrLbTxTSvrxfZ2tZQ8OTlpadKnne6zMTx1OBMeCyP+XdBkPZkWxnjH
ILW6EvWx9UK0PoE/uM6IelsyyUDCoFw1FdEffpWPUetT9Jz4uEhwy5D3bIcCQq5mClcp0TZ74MmH
obhPlAAeEXa/bmjZR7nTV4YyIJCk/Vb7cYFhy/iFNelIVmDoRM7GHkgea0J+dookQ8wHNRZJSmh0
K3wevXjsaqIirYLsBzgBjeiP899uDAY50MaR5Z6orxhEQNwNwOQcdmCFsX3NZms0W3/opFuWzYct
fg8RB9O075pVOxINVRGuso6DytlGnKzLdviVd0QYKrmfHWsyQOiEWmQhTZj05m73ppYcItEb6Zux
Tjih5AOhBj6gEjAhD1j5i209kbs5RTAuRDs8K1pMxHfMKTYi0q0p5J7dAlXJ2UvpQEatf6QMsty0
IurUGfxPrJbaWmsrbucOUPXspnf6O56Uit2TIPTQUJ8auBp9puxMFcG2j5RKUXmIdEV/DkayP9JI
PGTR9IMATwD4abjLooalWht8nMf0Y3IijkSn8PNXkpViGcFqDMjbG+HecFTzGXOZnzqOC6Y1+AWJ
LgVGErHzOGa/IibzqaeNSxnyBZqAPHqn7jZGZWurmla643wV0B8owO/p7zDF9tWdmpqEtJsEFnpS
5T9ulhbjRW5IfgfdK414NLY8MrKiFdMJVJ3szFjez5Tv/tohB+Uo1PzEKJtUtPnB8EgXEl0ynAhx
cRPDL8+68HEfe5DAR9rv2IU2RRRd6VpMm2gCjq6P5gFd85uTTrco9oVbOJL8DVpjQxVtJnz99N4c
SAlD8IAG4JRL+06mvUnn0Pk0MYXWVnlLHCJUPIZ0MsrFWu8FfWSOEAEeJ7fLxVcLCBRBjVUQ+san
rGTBx6BYLp0AusJTjvKtj+n9UGKXSrufcgSjiRUortp1jxYzPZK+WrlJOEujfCIITNYRMVzRG97O
lHIEUDJ26c+obqt7vd3pFR7lMffXGY06uiZa55o2MwEzRZ+Q9Ae0f/V6DT0iJrK32PRlcSfRlpJF
OzeyrYKMywr9WmUWayV27ic5EeHdEzPnxNTxsfMTf+9mGNhaMeCu6Kt8dXbRrUT4HIWTq2SzJg0n
L+LA8DkdC4JKPQhlFYcuIyOy2HOGaWOtSYMnw8nkpxM64ZOqtgeG0rQyxHDPHJ0Ths2pHmHvc1dI
BhW+36MxNCzUMbFwB2vdRcQTAsn2N7M8aWLvdIi52lEH97CWnidL7tSiLM9kIeENFrhVhuoHWUCE
EZYmIWeDBzeXLVy1At3No+SjqxW0tM4zhgFCV3oi5HDweUigKmLPvOjnqBjhyU7lvpyJNZh2trmS
vNuxsTMmMyABkrpOLa6hhkAdYz85K11Fm6s/dnmbbPMoytYSux7qw2Agb5VppY2fUyubDHunw9la
1e8b4tRXqhFX27QPP5LKw3hKeAXMnzrMNdeKXkZC5EAKcVgap2Bb2K1/12XleeATUXhwXXoqc77p
ZtByZrBCjaEfILivw2en4qa2DWrJtPb6Ne0UbOA6+XRtuVFt5Vc6pViNeu0QStY+zYgPtjfRT3b8
gMe+1rdFOgTYQAMOXLn5C6BQsa/CHngPOhbpi1lTS1QgUDJmv/Xv1LaIv6Wv7ggYMsTPRt64pRn5
ywDpsq696s4bxpK44yhe94od0wjbKVHSbFH8tavBBobJDlYbTuL2cY1lJYh3yOY4S2ivcUXUVBFG
OPUSZZ0EWbGXJZrXCiPzaHJ6aPlWG8E3ppOKnMiX2skORmy/hMYcdK6ScWRlzPhjAymR4+G+lO8l
H9aqQ1nPHvccJ7axFoFOVIanGvuqUW89OP9sMNnQOkPdJeUvDDKHrC/3RtsoD96gDruM/Oop9mi3
YRMJ/dSVSTMcOQW8++OAn9ZHfmE3BZIhfobZRK+rUDbEDnBRo+Nuy5OZD3tMAxgGHOXENoHmYXQa
vtVDo/kfzdRSfTn2b1GY+wpNJ2mtP5vB3muxf0wQy8L16I+gaO7MSiugfujRVlPPwcjZ1M5kzYeE
pqJPviqNHBVEyIDuUtZ5cDgbK2ZeFYcFqYJk8FVN+6vdFHg2ifQ1vB0Ak/nAZJ5zmKGt3X8KJF0b
Z0xObea9gx7xcdT7MZn2+k1XkYYGOtZ6zxrcomYgRWPjR2Bq5AbXNpVeoW9je/AuU9yxIuoNmmRC
L3Xz5jUSbWfhe+5EWLcfM87oAmQdGEkuhu2/sh0HQ/m7yxJrk4W0EArSWJJcVzny5HQ5vOmhjOli
tHVLoK/JKV0z0EyZBASVPntZVXX6rTK9L5sxKJKQjvYJlSyUGhJPzKA8FEzlUA8yHemlKNc65yYO
msGX3afdxo98gorCGpmWPn7GQdHsGr6tvliVEgGHFRfPdOQ1emi7EDzJDqGngdITwfHAFBuUpJJz
Fj+HkfNsdamG9oWpWaUYe2RHTGJJA+x6L9sWpyyho90iSoyY0T2lDKNWecs9S+1LKIx5aGvu4rbF
L1CJ5oewfWoBx34Hm4IPOPf3Ydf567xmsZy8+Gah18Km1FAddZy+AQuaRcUjZ0nXK9ULqxpe0qil
lpwKRoTBc2NySPFJU+emnZ9Jx3HDsLtHh9qt+zGVG3OM3gpOliF6iGOHC2fK8+agZQCho+E0IogR
uyqnLJctaCWRx4/Ec6dD/FiBDSPrkXDNidTAwm/OZjnoh6nv95mBHpt2P81VLHersi+3MHtfjMJ/
jsQ6gnq00yP5S0/Z8YqR5OZB35p9wATA09BFYUnUkaTpmla6iO4fsgLhQYkma7QYKEFx2hd0z9fY
97yNb9lrA08mN8fobTyDZKVkUmkryPIkUy0i4DZbmyo/HdlQd3T0YYeaRGjPJvDPGBA5aj24CIns
KxxZ1bXc3ut2+TKq46/itQw6b9/JiCIr1qyVhlkUqXqWXXyrOk4VpKNmPhKK7KzWdHAnH8popCGa
mgzaZUWJCpWytxg9t3UMVAnJ0G4b66gWwxuUCgIi0UAL3f6yyF2vgFNFdvmJ5ecLWcg2x5GwGopi
Zw+puU80KEz2YLimlaYbNJU7zfSe1Hrce40gzrBk0heXl3bCZ4HVWF+pcKsqoX0oDqW/bZ/xYk80
qnp1LUrjOYYleKLO+xpQaBZhAgR47AmF00kOjPmvUzfyyST66II00kLnK2pZ4XSN4z2+16ssaalm
RvZRNiRu22iPt2HRHiZCYPMHL0YaLPwtLXCKnruhFRokosEmi9R4Vfzxd1sytIIVLcj97s74qkmt
KHD4lxESzLR4BuoUbGitfJQ5g1L00DRJjZjAxv5TMbRHcwRLE4mZ21cja3Hqx4oHiZMDoUejTNLN
0P4yCFGd7OAZb8q6yWN/71jjq16ismw67kg50K5Q6X92ATA5X0Fd1kX6c4wgBTPUGzOGz7wqAauC
6kfooFvZbiIsrS3mguVSJdmzSaQt+Ze6i4YaeWr4kWfhV1xWO440xKbm44SYhf7/MOTjRjNvmWnI
DclgfUbt0isy2KpjepI56VVtgT4snMwTOXxULBFDmsreIWlPd6kpdp0JtMurGJrTqmJ2zzKkM7Br
pL4uM5qPjpMQBUVrOQx4KPScpy4y+facFEG6hLXa0DzWEhbjhrl1SAufxmZVzAr/raKE050jJ1jR
TQCrnyjcXpu2YR78rJkSr5xoXuLDOdieViq8R+kKxDkyVIPTwLDD15jsRKp2UZOiXadAEpuczNuM
UZ0Sm59pX1BTTPqbUnE7Ee9MqExRgXOZU9zjDDal9qV0Kllerf0MSZjzb8NvLLUy2lPuHoZa+pAc
NQZ3BS383nlXRxqIBCWWN3uBhsx7Tlg0W0sqn5qVf8Jr+p3pnwSRTWutF8jW4+rRRCaj4Cpj/28Z
iovqVDHIWTWMf3atWT16jiDaRhGu9NJuX/mntkjiAxoh2pwKSUs8oTl/zPsZxgNzgtq/VOI6KEO7
8+AvIp0leKrigzDMluzVtHlqhIJfjRhDxjhukpqfHk+kO8b6wxQVBFLOxzGNQL+gtp+s6Ude2j+Y
VpsXAHZeo4NL7NsHM5JQw1Dlq/Db4CmvSmGuctndJd7GMS32P8y1UWprlIsSkhyPCT1Nbdzpobmz
NOFd7aI21jqHwXhqyAsx8iON5/uysQj/G8WLaJVfxTwpLePeYFemye2lTG9QEoAVVZRzhdK9GoHT
RLSpD9pQfWhSdufc0svH8hpgBjlVlpmuDLU2XbOhr2I0vnGDwCfXYgiyd9sL7zNEh7/ziDjtwDSu
31SSmgWJkMMWAVHa/7BKXN0B9rlgkIeY1uqFONM/3Hugnpu1LCOGIpbpEw+KopADRh5v4tF+I0yx
RGtJpWYw2AAsb7qwX1D4V/GwzcrGdBE7Jw9q3WyQC+UkVFGxxqMs3dRSsmtUaae2Ttq9ZRr1Q+uj
x3MUjozfl7OLukjRRPdZ3LICKGKfF56yqwuwAn+9s4kUNgVk0G62Z2Wk8V7pHV0FHeVZeopiwney
CnaeNl4SeEBO4KGBsKxxO2Q2npdmfly0Qb6OQxYhJij9czJf2vC8TMMOkR/PVpSCKW2JY4XTkKZd
FAUlY9gXqCTwh+71MSJLFNVhy1cumR2GRwZmAOBnBWiWm8ZjbN7RFJPoi6wZM9c02a4sCP8snIG6
E20kWJZs20m9OiSschtLgz0nRNjfUbfnd6OOEGxhcS2/oJl4/2I8A7chHdHBe9WTRZb6NTaQJyBL
Fu73vwMi0LzA2FLcXq3k3Tgh7/1GazF5004Bh7uSWxbPWDjTM4iWm69oc/ENzn8yYmCjRCRGt57X
u56tJFtrFnQsiMCkfv7j8w2V7pA1Ko9PHv6a5aPPmNi+rxYR+qJJ97rkJSwnzOdMAr+ySK6oQ4yP
IlBevv+aHijVZyonV1PV6UcRwYaVbFG43JMIt4tdn4e2zk4ICQmMJAGRqonRIyAwreCoZeKw28m2
viS6MN4kupEFOhZbKp60oLfOlZbKO1TR1LyK7bll5CPMVv2flVNY99mgRyzo4N7ythg/5q+3sbzV
o3jFqOm4tdfJZ6Prmy3cGM9lqq09y4ozcC/j96xVVcIPQUSGha/BZaS/Imhu7g0AD7P2PT5PRTcw
TZ6vU6+g0lxwrJ3RnRvadteuHqub5TXU9E549Dp6lyHwk2/HMxL4dBcqPTSw9uwP2oeYiQ6TTqCq
F/TGui0jYGgDBhDfSVO36Kpsu9hcJ12k1Kvaa2H27/UiyRdDyozaIbTAL5VZSoteXGr8TVatHzOh
RmelQy6exYbifiv8K8eZSJmjlT9FzGskUz1NLiZdo0SOHYqLjNL4yBYI6BXj/jg7VlJKGAAcls1H
X24bexjfJovYc8ao5p65IpifKNoFABJrCLd0RStYqz6j701kzlqRiaOFkhveFhCTPNI8FRfEuoE7
jYXxAjjlQ0nH8SxDcP2LMtV2o86LbtEI2Q7NlTL3+tkKPcMfD5GPn312StOsOQnhNCct7p1dnOXz
EzwAWTJ40pUa9SdDOQJbGVTRhM4YdQuxB+G2hns7n3R84LtdiRaLQ3DhRhakUNlZ2aZ3Bhu0v+1f
jaAILihe6o1RTvaKyYu3KYqCCMs8+GSxyEFmmHPoqIk2IVHSm6EU656M4Os0Xy1fSkf5K+sk/Cz6
TRs7hKPUNuGLokmcV3iZjkWVmFvVmbqnXKA7NTyzfXK+kZJ9UO1KNIVMuzT5iueLdO/Ag083X6Km
J2d7sOJd3E9zoQ4HzZfRnYar+wZTs16rJXK6wPTre3VMum1Royv6XuPkn9eoZviOhWixJsTusnyp
ppYfTAvTVVFX5fn7o+9Brpy0nHHbLNGNlIIqhRH+pY0TdnJghvbiu4gbO9v7ff17WVGsGJGzBZBo
iwdarJJM5Fs9CGGZ2QhbLk3ftce+7rZBPHIaUVt9D4+UT3xqmyeve+lwZtx9fxRjyF/Ztcx7fNZi
bAK8iyxnXZEtsW9YR+6q+QWk0LSWPZqd769hdIOGHDi7fGDmkdZOBWLPl66Vl/TRBw4wzYzNRf+w
Zo0nil28WVT8TdSLVW400U9H/7mYh8xg+oJ9VL7EDviTfiYahagb14twWw7GO7zQ7vrNNwjsd0NL
gdA4JpXUAmc2vTA6KAbryPKEKnZ2P9QF2BsO0TerzD8b56X2pXqjayOfUWNvkCYqh+9Fv+/D8Z6+
ep+SywvhItdM/IsNKoNKheQaBOaalmP6NSbHMRSziKQZD4utqcls81iY0421nJ0tUGzl0JhUhTht
poPjw1JrirB75L7bL7eYPdsA85ygrOUyEWixRo+6e6vY/g8nUadPSZyX5nX1E/oGA5uoYbjL18Nr
VBTNZ4QxwVUSbTwQTyPpLnXVwZhLe0f35dHux5oZoCoS+kT9+V8IGSRx8Jtl39NjUHfsWmht1IiY
k3ktpLprH4T9DjXUeEwgrwAHgAA39E9ZB5HIpiOxyRpvOPe+TUeYg9D+L3pAhWgX/Rvs00ANthFx
yh8KIokZFOV+2yvsRpXI26PqqtBZDnRVpwHRfWn+6BzKEXgHgi7zPqvIZNVHI/mRBw6D8K6978NW
riKdNIKCXeTceJ75gvFvNdOwXr+3BSNkG5vJvvRainpXpZgthsC4C2cgPe3b7FZ33ReoWxxpy5dG
Kg4UVa125yB1cWvdVu87bOoqscWP0/ziQerkYJBZx7pj9jzQ7y+GqnlYiDpAf89NxPa9XA3UgOeI
XlFWPk06HNu4DH+MARr+FpH3VSademm9jkb+/AvxFO0KGcpXwZxuB3Mk3YeKEr/Mf3L5DcufzByk
YEEDZWUYwofOUi6L8VSpdXGIALFtlNKRrxUanU2H70LBdbdpqGnlCtGTftVapJdhWMxz+1a/qhps
aIsz234KtEs7e6pkTJ1jhbO+cay6C353Y12NjvkCY3Nfqck5Z+14wHNZPRQkqi4LolUl1qGvlHRj
0w5wy5b/e1AhH2SG5l1Z35VHCA17oyhG6tGq35ui7Nx8to7Aks1XRlX5FxDRq74MsqeyYT6ftGl1
rmSTPSVj3boZN+4WnlD6lPEJnEJGAJFufzBghJOuDsZjMXLan+IBPCJXgeBUN/dE9cmpUVq3+dvo
X6AMle9ZXMf8X/vSDfq+fFeFeM/KJNn0NHuuSuYcF2dRqXvPWleJl6E1pDuxSHuG9xmURCPL2W9Y
z2teDnqgUsgsQVlU3Bk5UT5alhevjm59pnT/fpcvmQ4VxZDZk8as+zWlrt8I6RDvSu19MkQqXRUh
sfvt8vs+vI2BefMVEV4reqWzHH0Cy23DMrK87kdqVLupnol9Y1K4oRZUX3B8t8IzmLPD9MDqpm8n
8OLbZRnpBrNdBaYiCBoPcub7kA+kFhDkjUhgu3iGjfkSJrlCf5veF0oH/+jQwcAnAgjM0ePpLU0M
bR3rBgN0J7J0CI7qedlGdJredVx9XyxfyWIait/fh2ZRHMRmVN/pfhe5fu5Fm+VyeRGEIx7xCvb7
KPeHE17ZBO/dOQf6eZ7siDz3rnXgKS2nDyl6TqQR+xazzjdtBMoEyzG5VEQsnGn8vXuR+TH8afu2
xjjeyywQ6AAoOv/6BVyJcc2cG0jTV4mRGNXIvDr3gx5TvZBGPNT23feqK+fAeCOfoqtfm6SNUla9
lk3wGkOR+gVnZm0MaO6hIRj0lmfamZc7B71Kk5fWUXcLf2v5+kwzTSZ8NEx5jMeqi5jq+bTf/kKo
mPqunJjpTmH+ObJarsm7CW8gbdWDanAMyb3EXo/trMCbjNbfyWI8mfBgnhyLSXYvcnFwEr27dxrz
dytNTvEmtgIUTFl/SmY8ZNUpxtGeiLVeLu1Cx6swtj2mXHpadA47AaBJzg5FJ9Wzzf+P+nLmZIW/
Y4lsqGLSFJYpJFbx/4lPrNQiV9qiTA90PSkhe0OHCUsg7p2PW3+b/fnOpvX6/TVYMxtHn6rngBOB
40feswiC7I4BDlrGwEjvRz81622eosvqbe80UUm5+jRUK82Mrer7i6gl1cNIzyUU9nBTuvImmEqe
vn2OLWJcV+ilvqH/1K4ECOvpRe1vQz44d93yksQTB170WmXq3C1fj8dRXszA+bD5lx+tXI23eidw
YOdefqpMaW8jNUsfMHk/5HH4ohuO92yPVgqsm3dMIbJ1n0JaaZBcbuJm75cyfVpewhqVpl9Z1Xm5
JHPE3Bh66uYeEwtlkv4lELws77RAfSmxfV46AXVc9Ma10zvtmaHSa48iG90yYI2UOrlQJ6te2wIL
pW40kGSd9KnpGYKZ9WuOqWSrqjUm4fnFS0L9atqC79iKn9pWe8vyuohdC08yWhUc2KGIGR1VU+L9
B4fTnKHi/7g9KLNRq6kWMTeEn6v/olapXW0VaCqyo+n1+bkogU8OOqo+2dQ3rU0o8b+t+vmgWqc/
kBfQeBOjTQ+ehZ4j8Uv321XaJq1BSQpOdlxKjDQoRjeZ6M3WkExUjnznxU02xJxYxoBMhSHFNqw1
5bBjkgb0qBrGtTYf55fLZr4M9KBaC8VA8z83ioNqDB+Wd76ahg/1LPtT1eBWFH6y84oKuDHz1puY
LfF2gg11OcNVbaev2xAFBadvHPZmzr8TG865GMZinUz1T+wpzmNiFe0+LVOElj0DQh/E1abRNQJi
cgJVl+LPzEADj/XY/wev1piBe//8OUhaZiqsbk0zNHSl/PrfgJkEvKWaZGKJe6kOVp2evvQaW5iu
HTEGcweYdn6h+x1/FvRvuPLKJ9uyUvS/oO49IwMU4EU4L0vQwIWNnJLSNOWx4qYp7MsYOSkEzXyz
YB/QzXxkSRrsF9asrirJ4duaqlWGchhDfdWobNl96ou9D3xna2nG8DF/3eNwtEqcUe6byvu19BI8
K5MUQ8HvpZXw55XixdbazPr6iA/IPk0dQoZl0V1eoMRsgT11p/9/sdP/fTc7AgSZIyhAhGGTrjAj
9v/2KbYFoiJpeuVxyIbXcfThFPdSJ6UxSbdJAmSHjqvJ1EmDJjJLE+YT5TfcoxSfoXWvRYO1FfEg
kMd4+vWb1UPAUnRa6H6xGtIUmzl/lKCGOxEHBCMFaDntg+y9FNFV6wPvl2lE+7plpepFj//Wjxim
UYs6ge0cY2f4WK6C9uO7wjOCbG85VfC9a6l82j397P//g5H/yhawbUs3LGz/guB7VfsfHLLmqwoh
l6Am5HTFyVZ/TJ0T0JOv+mvkqfH0ghWZa2fKb0pOxagPenHRCRk4lU0vtyll5GPtIJOazFq6EvDc
H23UVGQ3odACm7utWu6EPbNMjRjprNXrLQ2HGuUDp/1MycptIQrcd6oZnhub9Qz2RLlZDkqNBdmv
glh9RGpFhd9Ep/C/IlX/5xGDrOFIaYEi4zYRNLv+eXNYczZXLqr5CCZPcUB/mpJQe17e2YpeX6fW
imhUqMZTUxoMDhMFUIwamE9JE4wMM8Nxw1pjPpVRk53Gnl1b5K35NOWBdpc06WX5o1Y0gBlacEff
Lep88KOdQInZ0w15K9uRAU4B1nF+4VDXX+i+J7veQWlT0DBACCqfC1QjJ44b3rr3LfGeGnFO2B7I
pKiv1Bu5cPNOXKjvSegTuy4C7Y8+nGeX3WuPnnQhHTJRrfGAh/WjzLPxv26peWf4+4rFtqELtOWC
viEC0SWt42/PWh9wOmKFz49FIG9RQHqiza336lctvsaSfkw+WeHaSqOEuHaj3i9n9uVlOcL3CQNT
OR9NK6u9LhSDb/qQCXPILNqGHmhlHqpeR9Khmso2arsRhr3+kCvDdK3q0LVKnTNuYIFJw2xs6PvS
nqZbhj1ohzpA2VRzT+Gvy2WBqqc6/48cF1XMi/NfHwVBLhYcXvZPGkQw7xi//evOog8/9m1Q7gId
88pSAg0yM886mQBLeRRV3twFQsr2DfMqGyFWHpYVthuOiO08hqzsqd9q88jGTlKUg7be7w1zGi7G
fJPUCAKweHOEHuxg2kCRah7yHLXaML9jPjlhL2S0kzXMAq2gsq59SH7rXGNLO6/uMNKM7tJ3l+UX
Mqy3hWNN+NuFlGH6+CFzV3XueOr4FTZRnWBD+JN86Dh5j/ajHNYC1T2q+qF4l9IomGC0I9RS2vzV
ZMgrpgb2h0LRsUQ6c7gGQBJjqFTQZ3hwJse52CbDhKlhcDeRKbktmNhcs/kFryfTuc+oLGnM18U5
iUpx+j6yDmELm3nmJ3F8m01Wpr8VrK8urmIVR/vMTdTGDaIUPjap5O3a8Lx1LSOoNjngi6jyNfwf
gw6Y2FtPNkhgJpqIE5epR9Dr6tWhGaoG9mOEWeXJ53HblDDer15UWccphacd6QCnNZaAzcJhXtqw
xlCn/3EMUOU/d7DlVtJZicD9a7ZpWUsm9d+eqkgD0tJ7cb7TkoCqt9T8bTVYfILdWDwsL1Uz/Vba
CbUqHcFVo4ifTAEAI/tZu0YMluIes+T9lDJk9YOjf7JCI74WrQCDxoLu4js3TlrdNVBum8+pDIpr
jJqFGghR5IzEZk9MMFc05b4p4M18Z8Lkzchxrc+VvW4B61+OF20cpatvqmeFhJ79PLt5mZrdlnda
Pht3MFmgUQnh2nUp2l5fvi/vorGV70E5bfWh6s40DfPrwDx2P1Th20LODZxGv5SAV7Ssry7LMCel
Y7dSbOJllriRaQg8/Pvx2/KLccl6YPadiSo7flN7IbfZaCbbhYO7EHF9FWuflYTrTPOzq96F4cYj
BMldetUyy9IzeZ+I7AEdrwer7p7m7scV/97TcrW8iOGsKuUAK8+swbKCGFF68iayOXki61vUVHEl
zZ0k77CGx3r0TIKwwtSzNqphx69wFd98EtaOk1SQMsHacUiYeWOyhwxjxHFEZY2zSvPLDUfyH6Fd
pRcC3QR5CbzLGELv+nwfyi7Zf6dfBeJJTNK+WZOnPI6UcznqshXY9fwqpx5JkYzRO+hh8eoxEtky
QGi3y2Uk6r2VORenHK0fteIRAJnH/5H5R07FP5ZFGwcIIm5Q0w5nMh307b82XLR/ncZ3Wh/V0VAP
cSfHh3HGec68Okpxljcjm4GY6EbQn79EDbtEGacbb05xAQn47sf1+4Bi9cf8xi+IdKsSyAHLDzVr
UqIa0jzYpLAZIOy1AdMCn7ZQrw9nxSnRy6T1aWhi+05TsS0U7Aluh1ebnw+acYGA8cHwZLEvVTHt
m3YgkjHTkQ2qmevPbMpQY2SbDQjXc/4t2FPESxUtDfLOsk0WKDt/DQyV5Y86EhLjdhSUD5NjOC+5
8iua8SOTbdzymDMPM3v/MQpqLBszgrg2XnGi9QzjICRXoJW3am9KKOdl+BZzixZMGc6GCVgDn2l7
bYfoQ0vj4SARy1Cyp9h4cbHuyhnLqPZ2/eAMn4aqG4ecHsXToJzwMWCrJR03F5KuUqs8xBhDglAV
b1h5mr3ovLUzPkcqRiN+G3t3ZKDYwJ0C685XH4CnDZtWMJ5ua0B034l2k/1/hJ3XcuNIl3WfCBHw
5pbeU5SXbhClKhW893j6WZms6fqm//hnbhgAxe6iRAJ58py912b8SgLPTMEX/AhUZXoPR7bvbD4e
C70KXp3SvckpCb1pNU6/Y3+GAGfZ6cVC2ixa4pgB2NosYAQvPcwr16W8+uRDk+M1jO3mT2tLDktq
NZzXVmHj2jCs+EGZrA/ZX+09t9j5YYs/cpzzrXDbLO2qpWs1IbM/ZWWdnNTqC92HtZeLFaTOde7D
9QnIybiAEv3Po2Hu0+XkVBr7ARZAOfdzVCin/3sNrrn/2uNReWpkuTuG6gGRoy/4r+uhgQYRVZ2i
o5YSSxWDdSSQHcNFtlRhezEDmCgMqYt11vK1NgdkJG1EPJGRN8Ymyfio+iDnu9Jx348qLznZbZWc
HCwGKD7/3Ba7sZsuzDGGve2C0dadpri12HSXDm5pvLZjd8/AbMV62jKLRGNeZuscoPS5ZFYgKczg
sHyn5k+fOsE5L7qHO6zZBzXmZkNztFBtr6dOJ5miJxVwBja5d0TihBvV3S6wsnkRhMUtSAD3FEHy
96BoAHE0BVv/MPbiA/RMuu+9Zr3GJVG2Dm4gcCWF9Wpn7B6DAIzRpEf2awU5aKFMyO9wblGTt5p1
YETbgrPWspfJd38BDCIwqqmw8GMx3QaB09PkxUZvKsUJ/EG0dgU/ThXNhVZg5ti/tlvZa6igI9dO
UezarPrmRgHnPqMYX4WOghN/SI5wTijl/nmAzxcxd2oVvPL/4wetNl1J68HXrzsaZCpGzbK+1xXP
3w4T44rcxWdgz2r7Vhnuq+xl+uG0NCLmzsHgwPM1h4WhZ86vGLeDkJ6qT2nWfJSKMwLktfR3attV
LTBuXY6Ca2gwtxf0w/ao9u1jMGQUiiFYmDoGiM20GTc4gsNZ/NZ4iKFQitP7wLQx9VWWk0bS+N03
+zv/O01eNIs8tC7khly17Qd1iHkfWMrmsi9Gl7mJgcCZNKKkwGAu6mlM9prqxo9FXSSPbI2hWdXx
g3yqszzm+VYD7dkvtR8posPX3u5+26mW/k7tZQaY7PfQRZ8zvepdHfbGQiKiIkFRSiBesW2Y9oyl
dnne0yhGTzIggHPRAIblni11yHoQU7mJ3w/Qg7bVjYLetDjFQ1H9X8XZvxc0LmCyLsiNp1/Gbtoy
/lXnV6PVtgocjSPho/a2mFWG9BMm2xXptzgcpniX210UWosY9MhDaDmIBYXxNad6hU2Bt//mGeN3
jEp6x5Y82Nk2hu2oMp5pRi18ZJFTMzbL3mnGzV9+XlRp8cpLos86VcZ76on8oQNC5iL+o1Dov5sq
xAaC46LcJ4mTPVcFxgoblMixFcHBbByDzRQ287rO1J9FHzj7IID3kLAMrt3cAY9GLlS5NkYPmXdZ
OEIP7Txg3ysR9TzIZ2x67g/aVL3pPoOav0/FkUpYqz0ugxwOTxZPdkn6org2av1klGQtDPk+95Ji
9XdLIY9wb29MxSmSdTwBGQV5cQ3GtLjWxwC/JWu0o3/d89oqK/zISuClIY3p+wPunmIzj3aCwYge
ZCa++LKAZZLEb8PQ4gkNRrDncmNhb0psWTXzn9YKidio7Zsedcl7mPrfU10rP6YxWgwmCoN8pLwO
uIWIg4lnAJK1l2xyJlSbOkoHBp5Zg6EjFeywpKCFobczIT2q3V3/DlFSSD7oUIbF36esOb9Fhm3c
+gK2LFVhd6l1LbzkOOeXcvjnX8y5esw1D+6RYPRXZsRABHjJncCJ0NnfuU5VLXTtR2DFXBLdjITZ
zlRPcBvqm+NV9QnTN0FVgaaDj46P5sTtdZz7gbZnirBXKCjsljnH/7G6Of9a3ehQGhatN11jbfTY
Dwsa/H/sXMocvYiXJSGhBRX9CF8PrmPtvchq75+zO++NBtRBj0a0XTE4ACc195VnAoAqHvooQ46Y
2v1ZvrLK2De2jQq4zBMEYqXXQVNO9jm3ChJPMzBdINzdZGJn0DjmJUKj8ZyO2c4I6uk9Ruu0uE+5
jdwR6IoIuE1gK4/yKAmoi+QRKae3oMRFDJpg62jjzU6in5HQjwTiQc3LVU6yE6PUstx5njWtnTL/
9IKpvdyXELv8bHCkXUgU118qzqyGRmJOEu1KcSauOTXwXseREEBxc0d9ekxNiy1AnpIIIENVuaLU
U6imty7sy90wEA6CCQ4HGHIIfYEI17y0tJyQamrhLnV845LP3H2MeBBiasxMa/l+excdVRS/AIws
jn6SG8t2csZ3iwJoOViRftQrvB5WAz5/AwxIWciHZpz1V9VpNlnXHmuVAHEzzUw24ll4lrd++QBW
C2iF25jrewNrpJ0plZGiPxGXATLYJEG4nGZb5GaILbum3RtUCUzzVaNejFH6lkxV+JIC2d1i0ah2
g1OG6/uYITfwk8gOvmkG8YFVnKUQgv2uj0wR8xdhOepN9QIHuH6mM7VNAJw8NexpIyQHykWONaX4
pRv9o1lCVck7VG5EKB+4+r39/cgnSAgB+TFwmnlj0HjZyjm0jrfEj/P5xTDU/FSqVg9Ijvl0jb3X
ioQQPsX89FdXYRQecnLJp7wPjxs3H57CVN3TTuk+3TxBgFRE/UPWKczbi8LfkS77gBix2EPH9dmd
ptlFGTxvEzjD9q53+d+vSJ1F5l8bMJvxuWqYuAR0AppU81/t8LlxFNMIE0iYlIx70kviRUzC68br
A+8oH9zRxcv199wEqh857Q9ABV+VaJ8piZteMgqOKLSdq+aaxLW6ZrKzAvsr1yeYOgqoUwsq5NJs
TDoxsnnlVtpxLvoEUkZnHc3Q7Z86tXqSZSSlDzcGPrVCifwTlBXtaom4aU1kKhqR/8CozrnhYL5z
JNkU+esC3eCUUZY4lmlviJtCVhOoL0DCX02jLHaSIUzKPdMkcXqvcEASrdzGvwqg6t5gwrE2Gy98
KdRZwEMtbvxfaGuSlYqi9lZrzoZuTf0D4XGzNGMvvVk2VYmFpdnOJ9BZQnknb7KmbrpcTEa/kc9V
cKKwzZjmrmajXxIX9SgrkH/O5LsRZ7aaaI9SVfrPz/68cQMUAQPxxWjRO2X0cEVDBBRLdPXAr7SP
4wCXI8SIeQl7NOOzjvdOZ2ZA30ZOddvOU9r9LPpyZqnb7/rcHnqRHE3c6Kstssk63bGQR5AvKlvD
VZeR1Vj3P/gv3wdcoospToklwAn/RLGVngJl/I1uEcP4FJxGPMJLuSLJh0wt9OWs9TgZmqqn3MzM
kx2ExJxroUO7MmYjauPDBpXb3JwKq/x9A6l7HeVvykxoYqO3sAyySDOkdcDfxIrV+do6EGQXqQVz
qI9IB+3WkWMNZ6mVcIz44tLNXAR0yfa0uqrnTunYpYDVtqamOIZGy/amqt/NwWV+qmQ3dgTDSXHN
S3yXONvmB7Ev2sOELXfdGaOyD7MseoVBtOs6rJv3/zCIJnXryrsffeQ90+qdJ4rfoPy6X/MsQS0m
2bbfjr0zvSBPei5bRdmMrMkrcl2I4SEgpz/WOv2wTVAGE1eC+IjcLaLBBsHDoligIMKOKCBf+e/G
Tr1VNgFhus9OsdL7W5S2ykLuq3T77f4PW0OOt5nZKRbXkvVKjrOgNB7SkVD3uuhWDSZCIuidgRC0
/DfwLQwpU+YS+iHvVroYZU5TOj4kpfIqg9dC18ddGPURvC8mHiGRSWviJaHcCuueRAFPfhfflLiC
3sfno6bEvSFIobsLPwgZeHCJ3YTY5LbyX7H0V3uCfZPTGAVb+QZdR+uXtTnOOzlwmw3T3+NACHWV
fq3oGsqGoXxgeXvOA3oVegjwunfV6ajO2F5nL4yec4+brjJp3e3elBz6D3Yd2Y3crupgQdLfQPVD
W+sX4BVLiB+BNWZvRefgdrAt7+g3+ock/yohyDrLGHR8FgGlmxYrKGInWqZIYM0LLQPzYrX5n4dS
J3USrmMXN0d2s+1dfSQnGa7VH0m1Z5LY19WRRCHm9a2rXfIsx6TawtZbhF7wLeWRKaQOUJmZvvUq
ciBAFthryyeCTqasyQc1nX9NXYXdrCNIYfSjdmubA6YwRtSnLuv75yoAPpb5araVp05pObu8cHAm
WaWzrDsz38qSpfq8/4ngdby4lZqdkpR+ILwhZZ1YhYFEPgf7M+NQK5XOb/dIVuqX+s0Qkvdsdp68
bgjWZTCUbzSuSNGZ3rVJDZfy/l9TjsnLAaMa8+VohGIvro5yVMPtvR+cao7RgHmo4zUYB+hMboeX
QmfYHhA05CdD+FzXxAHaph1u5Tozzpoh+i8dKLrCXbY09diW1OG5dFzjZPNZCglG15bH+y+GGOTa
CMp7WiHEt7T8fhYm7Yp52/xadEAGg9I83PdFRGGRsyBqLPngiiOEICo2RcGYNphUydIsfvLTEfiQ
gSDbNlpvHcIrbz4Q26erOg3rUxEDZI1UX6Q8oeiR8vAksZEHK7pormprWQPK4FBEZmyq+dpbfCX3
CGG0S+GFJtd5N7z2rf+7IsnnfFfT9GKSJf7ORRRtLH12noMpSI4l7YGxwYUpwlyRrOTqe+oRUi5a
aXbdftvy+5sUfMXrgJt7ClLik5X0qbaYSQahebVjrz86gO7XZCFZgjldH5nS3DnsSqm+qUVVv1rm
NXTaBoAoowSAm69aXb2Y8OmWuQioSfLmjRCN5MaNe1xFLJiAYzhf910W4dpU7Z1qFxWmYM15iZBn
IxhXn+Omti4k772pVfMxGLnFGIBpF5yYn5iqin2om1uZ3+2UDjRVZRz3A2+x6RhatWpoH3EhfPZt
1D7Kh0qbSccrQJF9cINepJlWLCWZXK+i8mmy7rcqta7dZVl0HRZehCr3BOk6sc4N4tS9/KIq4ttK
LhU+jOzW6k12DgtKo0bUO5Ud0XTnMof1VqODTA3GbuDN77MzLyGjI7U1tD58DwzdxpzxjyZACgO8
Nvkyu7w5kPwZsma2I3Rwsh/lA0DLckzCbQpliuWODRvpGuU1TnNGv5QXMjpGj9x5df/a9SIduXOr
e6CwCbFhXzDipx8rKp1IKXezkjRbz6DS8RDxPKM+iC6gPkgboAVQ9FzkmWtOB4/lQIahAV8vT5kT
YdJ0gvJN9V0buiIEkthwThRg3oOcMRZBahIhw7QxGIaMvEVusH4DHzUt2dcguLWe1JDOmqH033lS
rxO8+6+a2QyrNAPDAVRloN1beRv597ZjjOZOqNcbuaaWJU4mrUMwyoDwptZVsf57pNYEV92Xqpm+
xcJJ7OdY/Illorl8CLz6nfZyjR5mIko+zH+6AoPZ2d2PMo3peeN230ZxFh0cLuFLnEG48iNkMk1e
0bljhdZCf3iIZMZWN3kbBHts8GTGViAS6L1peNAQNj+NE4wXZ+KKGjTtIWxHb68KtaG8/PzM2IL+
h1mhGL1AFiHvpfbBM8wOe8QZsWWTRd5iqPc4RU3lEMJ0OzDppdZqOuMWhL+8oK6e7e5DbiLlSVR/
WrP6q2BEgjcb3cTgdfbJ1tytnVb6+V7tzdpvrv9yEScVBWoIdRse2p87L3YNMPDAz9eyvPJapTqH
hvazwsz+s5qvw9Q6vxD000gaJ8KYpNAMKVp59AZI1XQcbnIknQE43DiaMa7uE2qwy7v7nWowAcBo
mLgyJ0E/XdFOGMAQZO6rURXdpbEQ6kMNNse0Oil2bT9aZsW4Q/T+O0DDdeiWJ3zQziNd7vvzXu46
vGekpVo3Ybbl71cp1XLQ7fyFLAbrWtX512RBgYbX0jx0Qf+pNrH96qpasPYbVcNE2SUHcMfgLpSN
4zvOY10w44GcNf6caJop3BCe7QiH4WThRMPbViytbHI/gRUt8BCsiX0vntWkUx+MInmtnd54Iy2P
Ass2X3yquE1tU/1IS2DkZd2uFac063vetxLtyEBH6Mn2RGn1x3LSV5Y+pmc5jiKRWFS0pA7KU8BF
3dJvp5oaTdkNURC/hWpEIoFnONsxDYxXbK2HsYeQpI7sxnOrqW/sm9x1gYQVO46QPNSOv8ROSabE
mPRHrMt0RqqgAVrndEeaV9xnWr0VP+HcnBQy9bo3zD3DkTsMXAPx3ZZf/0DHkDuVg3UYxW+AAm08
GuIl8qdo6roH7qIU0vULU/3moQWu8lKOb43IsyJaLr1MRZJBqAmza2RZ313mpFtbIJ7uwQRu8OGH
ufcQBp59S7L8SWrQWYP+/SpzAuUQz1F9Gk3bXbM9c67zP0fFoP557u9REAJ3457253WFT5SLEfKh
GEa+hfkEgQAlHQJL9j0lqPw3S+vfOjrtC5VFAwEXihzFJrchaJv8XelRuWxzpbzR1QMOlBVvqsuX
cezZO47TT57tzhUen0ttTW/06u2dKQ0uKb+MmEoEgD25n0cpNU6T281Wnsq7eh/UjJaAQFSee3ST
sua+kj3LK6Ly0T1hnMB6XZYmIjPCgLN5mD4DC2p6Upbikq+C9QjChtKJAWisZult7PM/R/K5UDw3
i+fkEUbrTRD6pGuJlGVrxAoWjG52kKetXh36OAHWMCIdij2C7EPxYLMN2vhp2CwDeKhHzQwP99Ae
yHMrd+ohQyB/2FiVh1yFWITT/R49gaCBk9Y/ZZndPxnV+Fmr9nQCc4O5htBW4eKi0S9+OIFHWk3K
ZOBJFna3MIt/2fM7I+r+qzQnZzmTAH1pm747Eg4GDbYAG56WmrbtzLlZGbXaPGRphcwzn0y+yLD2
kzxRtqY/ptfeSYK1BdfoWSUAh2UbULSqRzfDIfmgJMBpBXwy+lLSdzP1og87vw7CqNB2ybQJZp1f
MbHMJxgK3tFOMTSb/XpQwunwt2Gthz1UyE6rd7NVQyFHYsp2vV7GUWLcGM38lmJKPBsktXswCXWz
Mk5zHzB1JWGG0T/YQjbkRFCDIa9Uc6s2PtuUuInXKRq7lbzby4fOKq9D6tNKmtrNfd+K9c79s4HD
Ik6SrxN9uix2h1SsEfeFgliY1WxGhGnzPQz7ljuGM4vYGKGxj8V5HIJjKATUT0Uz9qVHE/++5dK7
H7hkkrwCVxFVh4AEUbQjARy/uKjfw8EFY2i5zgvAQzTsJOgZ2pgdB3cK3waQIGZkVR8WG6PdHEfu
WsHNt7xrNAxm2PtaaRgjpBboQh7q2X9UFSb0tfZDKj1oZWDJBP66k/1/+VyKkp/EBT2/GugB8T6A
mOX2AvNeLldzXoALKcC3YUezjgh3+ieokU9D6fSvaTBeuaoeZf6HpRXlVoubYQPlJ16TnJgeGFmu
LDBb7x5J75shN50ddPnwJc/Mm9/y6cwyhRgowqWIFYooUdpw1wZpXjQHH0jzlcqc5UnhC1ydKcpK
lkxkIASyrVHvRF+zCTu+BVp0xiuBN8+tFSD4QBuSwKIWAwSwUNUsuXJlRo8sXS/OUFYfdD20ddNH
WIVKbHky4gNd2RaoaP1c2swbgZxi9RqyZ1kvDLNTXMVZa+nBoWk8dW1NiBjmug1++FFzi91B/91B
ueU6tNGCwZ9T9Mn/5WnlB1aU7oM/ob+IBruAXs0XUNwG0hDrXu8ZNcppnSmKZvZffY5anXExe7DM
Kz+UiO0m4/IQsjAkWwX6Jz2iaN8xG9hoPbu9DMvDDQ9UsJ1TIz4qDKHIb8TDmRq4YNy+dbZsfE59
ifEQUbq5SpNGP0TGqB34ngkKBEs26Jj8HdQPhYrRd299/yV8cftkcNQTPsn0pINhWMhImsq0zlpB
AVIbkwldmgCjBqwQ+gjaZOS3G6cmGxlLN8BOvH1gtfr3/zwIQ+fkg1pbKYrYTWpZe/Zyei/EoUQH
8PufNv8EsMquffRbv72Ueb43kFoyb6Qa9CO7OZTotTbIJpp3kPU7Sov0Z+ZRP4cKNzWiS9dk7nTb
Mey6MxDCbjuLo1A8J4/kc0GADFBVSi5arDkrvxZ3qsk5yGgqyzpXis+vWLYPoAbqR/ynD2Gj9ee4
QFIhlxvNUC+qFw+nyXDnh8x6s+OiXwd6YD25FaEc1lwMn71hX12Pyf6CQVLqgsdcsPF8MrrGX7lg
OrGz1BnZiD5qG1HoC1vDhc4pLQRrM3bc2KdOS491bfTLSah1dUYU3BKYL8a98egZWXSSLQc+cW/d
hZb7PECaWfh6VO5BoNvL1G1mGpnDf+yMmkIpNrZZ9gzpCOwuu+anSbSJjIC1OvOjBUr1GpbOd2dp
09LNRwC0on2I4yO+IuDZuqDJ5aujPv/CdjW+enObrLluurOJQuY+ZpxAtCQZ+UGRYDDKy6h1cYTW
toZ9tuyfLXzkuM8RzyhWkz2y+bUPmTth70Y29qlbb4YIOtWTD7w8yc6ZUN7KLTNPl16cfkB3T3YF
O5Bl5PvR3ibWicjDNNXTk+HMB1gEOZLWoocV6EV0CiHFeUp5GcqkOzeEpQpH8u8+0oYbhnQdZQX9
aW42HTEMCU1ZcTTLIyQd23vvQgxOFmHXqkDGG/N3PrbRsSD/79HpbWUvG6f+3JRLlrr84ABj3Vlo
37djUHgbUNvzfevptnoJzLSL7vIQprwuUAHRGwk119ixWUB+QndNZ+nrqDcWjY6ryuG29iQ03/JP
WXgNF2JSfluwxl4aJBYI+gD+6ULw5cefjVtraAxroNeVi7M9HM8hLEryy9NyWURDuA/QEx3lEV5f
/M3WvG4FsEANd4Cl/Gc9qdxpSXIM3dO8TkKiXeTY20jj9hA0uNsrfSIDUW2CTQOacJOpg8c0HlbA
0IbuMYvImU38Mv0CjO0zo/0y67xnyTSGkwcB6OoNyLDvP1AdvpBmBVui01aJgYExUeuSVPvWX8ht
bZwz0wNef9CZTp2p2N6DscEDnhS/C7v818GY1rvYU/yT2WXeohVZqGZdEU3s2snKU1WGmxnLyrmv
7a2dI9KARInfDpEO8vDmqiFUO9axdQxMNwcmT3Sr3HPMTohouLfmlTxNDZckX9yKjZXWRynxzRFc
1YvJRkES6Ll5/6SM2Gwg7nDKXlk7oJeMlvK5uKvNhexg6XnYHklrgAyRUxLe1ElFkhN/yl0MBDgW
B7c3c1KMWfINcFixmz2UUhLhILBaZVb/iEeUvtSMMlg++MIC25Sde2TTvwnUeFwZGG2Rk7R/ypSe
L83hfqkaSWssgFkCwMVv8bfLYvkYzXwTLqQTM1m1B1Oh/Ujvo44ICoxs0BP35gfl3ljiOULWpvje
k5prwTNO6GnBPJ++H/bx5wgn0HYW3RP5UwbY0TVNlJNjuP01CJtb62NLAotL4pA9Rw9jUkYrtSiw
s+bxaxgUyiWqkglmQvpOdJr3NFfxvIeMmmwy9pGfFkp8WpbltrBMdxuwqz9U9GEXfztCFfPuleA8
LVyfNMccHueb4ZRHIOHFq9a5fbysNOwgUVkc5e3NzacDePD0k56IyVIVTnu2BVf5TSlBHq8NPZ3u
17ApOgNOEJ+q3tKhUbvDllJ5RjiXaLtazulKxbjoCv+IL/AMkT5uoh4su7x+wWeogkDmLF3wQ6ux
bemlEGS84tZTfra6v8n0AN6O1G84aG+xH/X0OjyddnND8s/bPJwjdIqXe0FVhhq4JmHcxTcar1XP
wwlad3jeQrBA7HlcMBPrscP+T5kSvornBY1WLxTnrYzcfI04iRuartx/1jESXlIUgj3mZsEfNsMk
nIzn3CYwNWsGtoKR+WAbaIx8QlX8UIfVmbY4InjLz3UDH+7+rjXHWM6Mm66UldaTNul0ElMUXF6J
jjZOlefIpawodLrxCjzdD3O0N9EQlS+kzSLUYOaw9AtwZHHgPSoB+N7YMr9wPv37oCqQY07gR2zn
O7cssOAxQ+qasgzPl/5LGfOvYiiMd90CgzJrU/tEGEu1RlvbHXMfEVSWZVuUsPY5SpV0m/NbA7Yx
/xwF4rlI/PTfr8sGb8di+RJTeW182NnAFvxmlVZD+EK0FsyjsFE/kAt9hGpl/MocjZjXEY2hj9IP
9ytxCGZwijOl31g2hdTo6Wz6KvacTlS3CJksaxcyl3qAs9gticMwf+TkqgVj3H1ThX9W9URYUBmP
W2pl/zrUEElk81Efxv08dTntd3qRcdUjYC8r3O/O+IjNHzE2SNWfEV7ytin9b0Up38WJ4aYlCA0P
jZPPWLSxoF5i3GJLXXTZzk7YKoWhEHpo+g9doQki/NplmNyiOLc+KigPpF159WOb2OUmZVdTBs+V
1r10bjv/mG1DIQcrD68TC/rF8ToyiXt3/tH407XvCJhzsoxBHvv+K6jT5por6YTaKPyp+DYhCVl+
usuBqiKlCaB24dEyIAb3k0PpPAK17N3cv/iNW93+sHOC7EkVLWKmAt65jLSjPJNUA8rAM8z8Y1fk
JPDSYH3pezc53QV3HVs/vAoLFa0Vzu3wt89w/GokMBT0qYZMZIGRdRvlA6tGtWZ+0x4Nv3iWMdo0
79WFAwXuC1PKi9qlcJe6uNr3kM9XtHQu1dCXbN5Z3uso14+uGNPKUwNIsNNYxP2B7b/2qt9c5VHc
6Gxr8sIDTlZt8rYRfxXxEvmDhL4ks9L0XSqRlGawd42NVk/avdQWoyfUheCo9fvSH7xna2AbQACU
cpLDc0OcRvMjnYryGIvWdt8ZyKdNIwLBzWnqds0RKjXcRDs/19QHgh02H+0JBWLQ0QYxhrlY2zn7
KSs9RpMBGQLpFoR5uO97a+pA80f2UWvB0uWZQOFxhR7lQ+rU9v2Ij78A0pzBLfd9o1rMvaEdq775
70OVy2ZhI+cYez8/ZJnenx1WtHUY+coz2jveXeoXvzQQqHrX/xocx3x1uuBxckKi0uykWeIsw8Fc
qSM2MBBGs5v1yEWANUgXUWZk2tEha2YhLUad6QIpqbqe2Cm+PnSyl21CeLL85oQ56t/SZ/6m2DrT
VHRJUcYCqRcGp2LMFzlghMYc10JAS5E6pn0ijcEn2bxz10nUGZ9G8ThE/O1aQ/lIvGwvO8ryAQL8
vOz13Nveu8xWFlzrPt3XabPWgrx4LINQfWyQFsp/uRZnJTGM8tNUVD/boEIkF0vpb3KfDiMS4M8w
MOeyqTjyBk5STmwQem4dI+rItja34/JdCZheK0Nk7LTUg79CJ9hQwv53PG1bGQXcadljBF3lQx+Z
ZllQevd6j+7fLfbSfW+K/hVU8msbjHsp35APqlKASyyDaNvWxu7PDHNG5tLTLEShH4g7KF6OpAdA
OWWJ/2jZ8OKtriXuJqoE4j74bjXkVB3QrZEewVqruys3MuPeNLYM8kNKnVAKklumTa9Bc5CrrD8x
6Q3L4pbzoZymmK6ANE//c8oGyt+lnT4taxADp7DPh1WljwqQw+HsjuiixzB+llZccTZ4bfzspvn+
vrZBxP3o6VTui4icMWlhrmdqILeyiWOmF4aZgl0tVunsSDbZN4Sm9tFKYvvcZ4zeB6QABSvAOpLy
CafwN2nBRiM1pmgjXysf+DBgesQl5FGaijlSBzqR2P4bbB8mzUaEbZwlVj49NI1dr7LQrqC+VRfp
ilcze7qE1fBwt8wPebwpXOwQrKewYf6BJhExRR530DkrgNryXct/e3LmVmzE0I8k9XC+31ODFKQQ
cnzM/6Bu2HGxWAQ6ojFUlfh18jJ6CjRHy1jfvM/eDDGNMH6T6h6vrbpTNZ5SB9GQuMFHQpYaYSnR
MZdg3HYuCUqdTpS7fatmx94B8pHUVIZ6YOQfDPhoYrJcIZLYoeStzhAj2hUfGxAOpx6gI6MileLR
KIT3rA+JEO8yUJEXB60FGpY6Tlt5yjSS2LGhWGgJO/mYmozOtSd6dPwyKWsy3h+SR7sGLZznNlvH
c+K17irlHZwWAd47F7b2TjuYBPM7AWIGqCPrMEZ4xGOh113khdk/KPEwrv8eTU08PAT45tYTYTOe
X5J6KLqNhKZcUCepx5gcdLqlIlODLiKqTTGTjupqYZtd8cDOvL/QkoMVVlWhvXAiGFjV0M7b3CEI
O8labVWpXfYZtD0XMr00xaRzSyaO8zhnPvmSrprtsGs+9ZHiH12qzqXZTy2t8eqUZgFVXeDQvHeV
93QwfhICF2pW9vAXLZQOHu5IIlPzaPB3g8ijznXyqCdxpJisKCAhypU8lT+QL5n6tt1TQYVH4h7+
vFj+VLQ17/+D++s6iBWQKugTBM3Nx3RPMGcY7guaenBE+SjioWdTx36121l+wQyQnsOOfqS3kEZU
AgY2ajQHj4FaDKAVBfABhgbWROcBuEl3+Y8llKeU8lGvk/Y7CirqmGZ4N3ubWKnGQxKWwXNTsBht
oN48yRsyPEjrphrz8h9qXTRAidO8NF73fTHsDLIl7ky2tFefPNpV9SJr6X0MQfN71Ar/2+werLSf
f2kengRq/z+913Yq3hJgVsQL0U/rGZ68gQv7AaPY/A2P1JwC5+xraFESeFXrIXO7rXSc4bKEfU6/
9mwJPxqdALYV2bxuYmfe2h1+tFq07HrMbS+6271KPFk4uz+HwZ7OvdGc5CfLMLfekDjFeFkn1nQh
n1RJGNQabTgn4vvp0Y/mss+iczz1R8+Psu+ApFKu8AxiQXtM+NDuejQ0rqvaCc0995jyraqr117p
8gdQavFrld3k+x7L8dXp6wyhSPAoPzgXLMJ1mP0bU1wdiG6tH+KSBCs4l965nehMhpGVrS0vcd61
FhGT6BOnXGoUatlRicPyScGpT/YiM/Y8AeyvYJd+y8nPCXKB1ur38l9WY1rULnMwxYvGV2Oiek7i
R7qs3+qgQpkRPWM/ZYNMbRafAzcnDXwAWjOX2o3L/Xksh/AwCxyeXIPLKowO7kCRIW8sERnQQw+6
9n5n13T8mXUK5d8WPp7BdKpt3PNbPfmdp7+RtWufXcRfBDDxXrMONWMdRmv4RCAiUDM8Fdb4W1ad
osTMWmd8QUPTbycmNJD9iGuXK2+odPFxJih8wbhFW1nRmG8nV2VeYaZ7uYbJM5v1i2wM/QxzCcq7
MwUry6LTmLjJl0p2wW83ZfKMtmyBveKhjn0alFXWoMjzIBZ6lI1uC8HJGJg3hyOQThtydq03X+Tx
tPcXjFkVsXln8Pz/vqA2BFcfAPm/XqQQhpim7f////LfL5DvozEyiEluSEzVfxF2HsuNa1kW/Zee
IwLeDHpCb0XKZkoTRCoNvPf363vhIrvyVQ6qJgyAlKEo4Jpz9l6bpdxApRgoaU10koncP9DCWe6t
imezQ+05Px+DFt9mRm4cY/JQvnQJFOv5eSemO9NUabGnKdyux4LUn8nRvMdRpHt5RUaRaH5PfAUN
lwHZG1vHeZ84FgTBJXX1LnDrrV3EEhcIPSFzkK2dTcB/6wBMyoXCrPy3Kxbxt5IIK0+FSsfMIkgK
Gnt2S1IEYPXc3xj1+gFQlfHaFyZFb0C+kxb4y+LOcbVpn5fZ79MM2zlwl/bbNMdQ2YEaoVEBBA09
sn9XXe9L1IXjTxPqcOVTKl1lNHWSisVUNI0fRqcY58YhH2CymCTJpIJk4kY+u2F0obmVeV961boC
ral/aJ3zRU1B6Hut1uAko9GiczPekojOaWKhtxlTAIrVCLe16tz8yfKsgQxlJ7mECBXPod80ez4M
694lyaXOyRaUlzMY7qZyxIcW9gffay//2PM5NvezkzcXFZKwVZrtm9GN5QmIKZyVwWseWsEmS7aU
jIowRXYvwRm9VrKVZo85B6MCWgBgrtz2OHCuncEPSryO7X6E5xypPWz/OA3f5BFb/eD3ETvu584k
9rRm964IZLwhEt8FTCaIB2x1s/mh90hwvarI38SQrQGOfqhDQREXxXV/Vc9jrBTQeai7EH6zrxrl
kgJTv8uHxnM3ErzqGkNxy4jTIaiaEMmR6pycXxxlUNgTuZ9EmkO8kq/abBYUCx1+K66YE0Egyl4Y
ZVQFoPOXSPjEBXGZsEGCCedm6c0c8cQlcVd+y9pxYze6/cNnwbdyzFh9CYwEkj86oswNiu3idjFH
/pIUsCuhKJO6yyrQ3FIs3NqeepSnFt3AtdIZYp+N5XML9u07bvtgpbLg2ExAM1c9CCGAqiTILyss
u4xOojN+n1oO4SDSnhmpyjclTpJH1eINK1NN/6pg6dyRc4+FILQRxBZXOXWIQvFPBLl0azlyFw09
0sQipGh2ooWe/t2lfXeVuy6/Eu+F2MBjxuqR+drVnKYcrRRrp1KFkYOKlWz6XFjHkk3WMRJqvVNH
qrXLm8LudUhGKqPyR6tZ2J+jfz8lohEzTNFsgzKMPvIAwYOCm/D3UeFdmYX6R11n9ZAFfn+zvFg7
DFaZH9tcp1A718VMFAQxOVL3RC+J2fPEV0/o7DDnzUFhxVA4WUdMAV4BuLH/zWWn6387ieBp6I4D
Xx1yOcZ40/p3J1ECFZzdlqYe47GPToRQN0+jiLc2kFs4aXW5K4wmJHGJB2Q2mH7twq9pwyGUGDrq
o8LIIDZ0GLD5iyge1bG+NxvisVyLTnBqZ/V7MRK3gt7t084iGNWe01/8Tk/uXtUC6E0D+6ur3cg9
H8+DWAGDzbGv+OhRVzrBZ2f5wBuH0mDQT51rpyqlr7Izsxsw9+ZRjFly0CoXdO/IUsQH3tLa5iGk
m0ddzLvEM8aOTNAj7ijxYfgNu+nane6FZjo7bHj3ViTxetCUPtx25Gvs5LkXwoJnnCKLb8hx7kYV
WXMdmpyQ3rMyl62mnZRrN/EYrJq5xypPSWunFasQsliWnr0pa7M61UlJqok/krYcYiioVRSsghKg
nZFkJlrfuuS+iI9+6/b+zvURMqv4jr8Ru8xClpsqD6aOcID4BP6eQawfLbGXCojMGYsdQqpxZc5I
O/kcaXmQmHyWAsLWprvsUoQYoFZmX8fHRTwVqu0VMvoj6GNGlMrS/u1VjMo4wtizJkrt3qnTTidD
ofPQxFp5diPAx1ed/d42M8P8KFDzYBJuvKcqJcayrFr9bflDYjF+hGObHcBjgKBOtOxQJKa5FXXD
CiEZIKeI+jy0DtTEee8nH+TzVPPOf57yGfWrslLqbeqSckdUPffbLCL2CGmaVm0OC98xp2jvCudX
Xab+S6RN005r0csToes99AbDvWyvmS0rLc8DJO3Ezi7jENINl66uTM9Ib91jJFtvknkA0Ov3xY7y
ba3ilH5yUZjCp06dH0h48XCM37u0IEZ2QgVNv46E+TQJ2FUhmjfREl4LFiJodzPxIV9gMRWejMoc
71BCnYtXDROkxznWUbb/pSagd6dslTUqIBLKgXHHYspUMhWrC6djQm8tMq19HZMUv1wMmWWQTm2T
BgZejtrB6GNxN63BuikOcODgRQ1VukMUekQFtoaESWQpzYTFhpWyF3SHujyMpRY9S3Vv61qECJeh
e5AXc4Y8cxNG5blPhmZP3J5xAHjZPfeOwSzs48sNXIo7xHX5YKanfEcFwP9iwOXtBMTjkMku6Otr
mY7KD48iw3wn9vUQQo5pxauaFNNWLadgV2TmVynfqrtMOfl6+SHPGKP1Q1wlSCeNWiEpvU339CHj
t0mp8BAqXLpVJs7oET0aQdhRLCCyj1Nk7SRdR7aDSYYOrqr3s9SQdMs3a9SDe/R7fvc42u17l1dI
ahV4hA02yVddJWhDynrkW4hUu8R7prZHPamVNfmQ+PCJB3yULxiz606qAdKGeYJ413RvldOEMyuf
HpDwtJssQknodd7ICqXP7I3qtFe4VjWo/4DAQUekV5NA1JUf9eYSIdDWbxV33ps92PZDZ/0si+E6
kRl/kQ/qv46MYVIv5PJQb6kf6G60m3gISJN1oJNtyIkF9wGwb47XqVRXf9WZWp7mMymslGcwzzeS
qKh5hSpfGxgL1lEU4odRuvoiHxA3EsaYeK17JvY1siEj2CgStSi1DthHErgvexrU1nnyzA96H4gz
cRo8a6IqKNFtiixuXwR2xvVoIBkrdGh/Yj4a5+fkq0FZ/qLbN9z6Sa+ea4C3Sxcbd8azDuzWCoa1
ovTuXY5enUouFbiMYm+XeE4rOdoHE42l3k15p3iD672WR18pdZF/PKhpt0K7We39uRhU6o11Zm0G
ZjKkvqI1SBZAFsmhUz4oA6FJmGuULfLP6Ihn++nPWKROaXVuJucfw9OTaef5QzeTkVIvaPaWoxHB
6tXfdPhCy8e4fILyw5zwPV8c/ldC8UCwzZdWdZR3fgOl5bzMrq0HrELqYlGlPA+RHz+2lmo8q1ay
l0877PpXSeyzjjQC5UI9A+CPUMcbXiOKwnVuvDqp+lMHhH/1SnGN0zi9amXYo5kqCHORMjX2lqnp
63NsYXUZ0Cp+cRxi7hgdDdGQ4OeT89lEpLCCwJ++2i0xL1lvVhcPLiEzHMD4DND8Fh1jetRx6l8b
Nn10W2fzqV281EOa7waYwYQG1OOFuru+dYkDeowdpD7sfPx740XKw0CZcTd3Gx9oCeHNy9Ub6jpu
MNcKzkFInsOoWQMpwIS4iPkIFtGwHMnngrH7/erYOQFqVtXY/PlieTRGmUtwVw8e1CB6w1XDr+2Y
moeItsROcrpIWVojh3B2iwOeRByFzulWDgFyMDCykZA/rV773UHVK/UqRxjhwDAJM4eyHytW1s2Q
Ibs5FPtfR2yBNLC/PVEd1dhuyd5xq2lYvlvTG2W3zJVpmFUH2XxvQsYrvSbZzbeICgL6Ex2qLPop
29jUuIPHQvmRg3OiN4cNHPcvOWOihnAy4KejnaTsWyXYyLHvz3sMmEOHSqs2nd0rB5J37Buwuzkz
xRPv9Tgui6SKFrNnX6VHqCtz5Yav7uZ7vr23bAXvwkz8KYu+2McxVG15Kh9oPhKp6EzNFUrFIIz0
a+yC/aPv1hMyiAArEQIgx7+0BS0evaPNGCifAidM03NeuBWCqMSghu2ushO9JQpWkAanI34iMhDg
VklRsMSeZA0hS0n00A1T+cyEAyYY4DbLMGVnzjOsmhjPLe3FYktj/w3XaXdiQ08ctbz4Mgu9FNFR
AyF58zAgHzKPQVkfS0oF88jgW2fXtobHNB32ANqz73zSBgQKbAB5qXyTH3BEjWfnKI27ssC1P1if
ugkHqBwNdCUl/6GxzNSz2k/f5H+Pll77VBMrspm4Y5nXu/aqxoQSz3/noKf6zRQRWpq80vbLO1SM
KL3K3+RmNQo2Nz6FA3mfZaSOBzN2nEtmnhS5DHKbcG8bYbmJRNR/ZZJeSQsFQ4GxiI5yP2WGsuv3
vta2Ve7nR5UMzp1JIRIdJ8Iusi8O6RBoS6nSn5EQVeOsi3bA/65aX+Mgzr5nRfONWFo297qh7TAU
UTdhcqFapT3XnDXzWRSG2nMB9z/E9nGkm6Wx3nXM5ylunvywIXRwZoEG+OwZj8CC0S14MqR3nead
tavGyBo27OKeufNBCcXBC6JyYjwJ4ON6UprjciVW9jVWPSw5U/SRedO6YE74YH2a4fXXxFkhQ51M
EmLGy/kBhblKCXA+DVL1C2A7kmIgkDH+zdEDwZiwwyqziXjyWn/PteyW5abxq0npFE6j8T0sY4Q3
YioeNTWuYP+J9eC2kbsXrUMvPc+mbdITKlbnBHS1ikgvvlaLAwYcZ9MCrifFgSV6lbvDlQ2d7brm
Nauc4sEu0nWgO+3lj+GdJRVQMZ8tn/87oiMLti7ZurCJQ2g3SuAV6CnMetsvKEal/GSRZ108k8FA
NvmK2iF8UokJSSasQaAHOY/RHInJhi+4moZ/TTI/oRGMnLPP1bvENzp6H5wyM9hVHSvzyHAQss5T
uSxDsHJ8WHjhMZu2WZ6KJdXwIZG2kgsAdoxVApkJv0NPwA0ru1p10GJr6pdMgdePuISA5vkKsRpD
PxSR+OgQ4619vfYOkp2gAF/qIk+8GFyN66CNSMQds3TvGpZzNQeT+NH5aIg6QoJlh2UMwGuZs5W6
YYtwrY3mzRi0tCaZeLpW4Uqjr4tNGKzmvaO/te2GwjybNdUqT6kfl1eJzulOLsKMDpS4UC/e7FiM
KeBRSCXNiyrBdEYKMOF57vs9b/Quz/48/+cUNhLwSaEG21YTdr2q5WPiC/8cuIZ6rnMgEVa2QeGL
dtcP+BL5olV6BHNPlX+Wp6SFZsiDGNabyZgeXMKlGSAf5ENjI/JagdVqEe/q7X45R/B99FPIjm1R
PVetYp1lh62dBeow6p7tYLLPCuQYMCoHNSvN41TYDZcsHkZ65ruy9Js3+bwZOljkKuujci3lNKXK
9IKRFtuP9QQOsTn+uY4lR71NRlZx1Mby0k1uU0RJfYLAdihckT26NSVAzRnab/UADlIS7kUe3MNp
ipotdI4kre6+CfTGE9Z4hzOtrvCJ210vduGs5izpST/II8kLs2NTrOSrXRVibEYkaX8tNLwjOtlN
wqgGlMOF+zyxSJUQkwZeuWpMwAVz/4L6hO2uonHphYldfRZktd7rQT3Iu3KSFbssyFjmE7RHujL/
8tXfL2X9UG7kk2otmC5Lr4Mh5BRXpcESKgWU5QSNikWYf5LOnjSxjiYzF2XznLGu0by1tNb18n4U
lWkQYTmKbQi8lezznsASx2z3Vgdoysso703ONVOsR6WOy8eITe1Y59VrNFjPi0MtHg1i4sZ6ADLp
Ii38Vx9VHv15QfZW5XMUWZ+6AnhRGHnOFQLOSdguetW07yjAzL/PMgvnqrvOgH29egritt3847/k
Bir0duKb5v9Z6vfTPWIzejHi9ob8ZW/bQ3WTY4YfUA1yzI4V/+ilxXoKnT3mturGBBitVSh/h3qa
NGS22CawzKhPRZVoT9MADB/zrzbbaNQn3axIZiNuRL5oRZl3xkb5XTcpK4IpaI7TVGgvQ46SOtJ0
YGnzqevU8alVUXfKU1114pur6TcaBBprU6p/2cBec7SsXz2M4lMM4uhRPgDbNiz+sHB+xh2s4BpF
I/0N147XmoI7GhaCutssUQLLeF76r7WuWOlOjhy+rdIoIvId2zu7obQD8kpqRbWcJqXbPxYjGUzz
i34gmvtyX2QZgYGmCIjpUasHWXPECv1RNvYLSsBQDCufVu1bg7w76nT1a4MCYfnOPsQ8LSueLhwF
rDmi28vvl6cs0rs9AdHdmWyG4BCY/TkEPkA1VW2fDPx2F3uc3sqZb2i73rBDZ07285+LXwvf6glz
S0hG0UbOB5WlW9cor2+K7RuXLKpvy7X8xzaKfGyLE+Orphn9QX6PplfijADtl6q4015Hf8XuJ6/w
1kKpjVEiWSE+Uq96qxgRCtU1Vr/nvtSxzyEDxy0gQf44qso7vjfUjfK5mkLQuhuEvmV/Tw5aWIfH
9EIiWfNYz4Z19H/5Y0qLgWP5bIne6HE6TfNX5Ea79Y00uviZ+yo/L1tr3VPRDOR4B7ryFo3pC5U4
+4dH4nJcq+KVJPuNKFmk9arjHwwRIdipDGTa+vSRqEWwE1UeQEybR5cckyfR42gdzLlgII+qkOwu
PCN7bITNg1lkv+VjEQJ11+zqU9/X/APnlQIR7i7xopO5DEGh59SIyGahiNN0e89p652c6Ssm/xJ/
5aZroPdT2GRa7vUoPtlB9qXu2Usow5dSBNklCBFoye/x634b+Xl56kW8+WuIlYMtOuzokmPY02AT
bnGMFbBb2QWi/EKtKAj/HiEi4lXw7fZx6Rf06ZwcP3gs9HuDgHu2KKsQYBJ7f2bhuTgPAi0hRcii
fpw3vXJy3fEROEt4WX4AJTbWtIH3Qs3YvJYtQcNm4h8CPqS97LGPWFXn5chI/fVAHxeLDUJNevHz
bvKAZRKzVT4clKK2f4YBopc5kEU+dJZgQpbLFCW32oO8UOVKKDF9gmcTEkf1xFL2SwGZDXd+AsgX
/xcqJRbkvyBBVNspv+ga2zbA8Ib+V7U98KzSjQbTOAraZ5/JU68UH83UtQ9jxH3Yw8LYGZjDVjZM
lIxEUMKD+2ILUMHBybKx5z0QsVjrUm9jClJkY0Z1zUCa29Oh8LhsEyfNjmpQXvW+6O/yKWqB5U7D
NdZM3nRShtS99z0x63Y8eZ8GhCz5U5FXBEQvFTvFKrqTE7Lwolyuv9o2YNRcNbejrmJv9Vsg8kNV
rzTumW3utC4u2RAJQOLAPIAxSI//IAkc+FVhF5aquoZFIO74AL71las9apERr60hBaRsh8dYDZx5
UZ3di9w8qF0X/2JS4cAeD1Sl3S3f3J7ggaFnzdmtyfJSWJjv0Iiqo9zfGgW4RpfOBOzX5BlwGgO0
EZIBrOrBKg+z6cWv2xd3ll8qfkFpx8xtbjPM/noGXk5a85MSSmZaCg3ssii+FHGByRcPTxE4zWKc
MfO+vE9ttlbqSbnkOMGkcN/skqdO8aabNw+8uL4czP1Jv0ItaJyoUJrPbYvkppimn+6UfMg3PCgl
bbqqGiAnOB+TH1nntqMZhcj8ClI/2kNVRmxNekmUF9MH6pkIbYe6rQn73FrSk+yUKauqZLd0B1L1
mxKN+LyQXO6jwuy2IoOpKU0CGY0GsBLzlQQgzn5yQ5KuC624lkr9VZLOqqnx2DDB+3Rn8JkDxpyQ
HtSd8lVJPzPh9yS6gg0sxnvbKxqRQPOQJgrK036Iu4eEzHe7Y5ZghxlAUh08Z1v0qgmH3aDasQ9j
/af0thcslWnyRfvCDt97qzapKlPwqMmdhdTqf0c6czHQMTwAheSnpVY+57mBkCjg/MxvEz+IWh8r
LR2+0KxXViMOgae2HXDo4IdYFy7/WIUm+JObuHCb5rZTCsoc/77qnMgvJTE9NtJNSY7tRxpPu4ya
MBpfBLQlBrhio6jK2qdQfFuEwYOrUksd493QB/rOA4+3xlLHsKLZ2gWlEdnDc+uiwCYxskYj9kyc
7AQTp9TvEs60R99THeyG/GPFVnNcEajiKaTrd1fQjGwwrRJamn8EbkJeaUwSEvUCcQ90bx3TlqCU
b4gXGY+lGagoxCSqo2kX3GXV5O9YzPy0RospnLDvtZYTFxar6O08BBBKYRIB5nqrYlB6sjqDJnlY
ukFl7WKBmDCa6s6rl09PQMDMhyQZkkNXO0dHmZwHbNfNLnFygvHmLeuyDKYS1NT/JUfE+Buc5tKn
oYmngfrUVdMx5w7lP1iGNEY7G56hdcwd6x36BRRJgOHPRKKjXBFiZdnUbWSBsaAytSHbWjuwzzxp
amA/kOfqb0vfiMUeAIG+488X5DE7v/S4+KXo46dcZfVT4p7mM1DLsBgQqSju+KnooXkwHSYlMPfu
pUSfj+U2j57/MxtO8/6dM8/3eppnMdgbpo7MYunB/uMvdHURJ5Ome8dlSAca9uwGcbGC/jy8e82c
ZZpO/oMda7//V9QbaNhpShLtHeMyqlr5iBJZXMG8X9AlRvumDXQAfoPO9tggCbau7NXQpOJRqbTn
KGqjL2o+10uxQJQYJff0zEiQF1ManQck1DuLlMdbQDzWqphfho2FExYY2kmyHNkYdyODPAzU+FGE
Ew2MtKG8BWhjJ/z+PcIfvJHY7tYyqCsk0WuHdH9CtcIahaXqpZ7OtWUPL2r6BRKmdnPZjVEcSCrw
G1W3cSiZnKxKV7ZdYpRbyYnCtPUUWEPEkslxL/EIO1wehf86wkyQrElde5IFOlnNb+KACamMq3Wl
6QsfcnDq5gB5Yo+Y5ket29Q8yFvBt2QKzA8KBZukr81t4v0CTcgGz6tr8laxSa7lWAUKa8Tp4V9w
0Dt7Yl1Jrp0nQhbE4qJ63zzq6ur8BJBLY6cq4kYgt70NwtpfjhQfpNyYW/bWmBnmeHxOmHrtbTij
5sxuthZE7k4a8uQvpPAebKh8gi4bRrDxFNn0rGQAibaY/0jF/f/M62VEtLIyPaFwy0++ynIO+9XG
IH3tIsWfbkJ+Jm/ujgok3VRIu64+V6QGoxyHedh53mtMf30d1jmiFN1xP7WOuYBtRnCMPB1wsyTo
yukiNjPjiuC7XnP5Rt+n+DtZ0+ZqqMQvWqvWcWw7B1m6B0aWqDxIylP6uLzFxALvvVSbqqTqd3Kl
oQw0AXKQZUOckXqlE3qXg2+YKN8f0HZMN8pH2z8lMAs4wsAQfoZHJp+Nc/0boInkLOEZSOUPqZFC
TBaC9G+8Q6mwigc2XfA5O8i8FGv+PMhCTaEjMIAKr52wWTG1jH0xF0TQ1vzn290yZ7R4kU5BkR9/
/O//zLe7jtvYZizTTMMx/o756no/gAuShidrcnpvbUHNXepMKkrqrYsdcRtMeX9vXGGv465ZyyW3
Z5AEj8ak3NPQLndCdQT1HdYEyyeJYjNZk6pEJnpGCNus+83P8rznZl6LJMegEkTazjGw9VBzoLRr
iREfC/yRCnLzWmQOicNdiY4rbZ/kg2V/lnjkHq2mw6oVk4SIVWZklZWgx9Mv7UQljmoV0r8iUH5a
1VVpc+Oi9alJgQiJY53Cb5Rre8NpCzpSnvua9A4lnDAJCdvbSp2RExrfnUxtXu1J/8jhbZ3MiUBO
GdJZRmZ9sAjf8nxvPXGDX13HZjeOCgt5DtyioGjHb3He7yQ220v7e24ruXNATkPLds7ENK2oWqHu
Ts/QPGa7Yhme2zAxyBVFtyG/RGiKs9LLoltVQ2m8xlN28Nnqre0+Bvvf6HDY8vQAouDoqn7/Bc/i
z4Ir96s/30vlnHA+f9vUgli2E3DfTjeaey1xoq2ks5ozlLXM3iY2sXe227DZVbvdCQskem+na0la
deukwWTaX2MJ88tPKpVQ4HVRvgpmFtmgme/yTmGatNb2ZB8ZMRqGor55rOr2tTS7EY/N76f1eBYi
JyrB9rAfA818C2dmg+pN4xZuIZ5rhrFgfsgra+4AzEsA0yr8f5ShDavZK6aCdy8xQ36RYeyHz99T
D/2/qZye5VI+QXDe5ESZBkFh3+MiX491Mj3EZpJsGEL7lQuN+8GvGuassRfhuur1+bYnA46uJFnC
c8qQzBsqhs/Ct+EPWbF7ctsUPFM/udpmuSNJi2U+mrfSsTetspSUOKhl5pVECQQfkboxK6unvYOr
RDRoQPziNWvTF7lPcSu9vKV5/MLaD0j+vLvqZzKSNcxM+sIZ1loca/0GeVff7eJU5AB0nU+jzsfX
fHKLHaSI6JTFWrcg8qquiQn+qawDIQOr3LXWY9IVT5i2FfYNqvFJJNPa0yf1FCs9WcQAV9ZTp5TH
mJbpdlHjWGp1pb3rfWreTkDvPMnq4PzzTC1oPougPyIbMrfL5AzLCw2eLZAK0bQG47jPQtPZeETN
kQZveZ+ulxXHjg7mM4kFty7UkjURKEe5Qpdr9YCylNswqlE/qo9K1L/IhrZ8MzlBZOjyRLWr8uSh
E5Z3ksqbOM+VM+bGZzBpFNhSgm/NGd/sKB3o2tbrDqYotWOhuCDeOPvzZQoLsZWlF/1JsWPj3nvB
xSLPGCV++LNo8hXafMRxyEBWY9MlaznbeEXuXqu5pGs79R0jfnvJCZzQKS3cZYssEQqEEPYQCKfG
9HNqT2ad2Vuul/joBZ1LXnPBosFssiM6EhCPefy9pM3xUlODRREzbWWLUHbju4DdGrpSgHwC13xA
qE6GjXi9QD/juEYTwvCL/Cfg/oUTBs6NDJVXNDLTIdbsalcgxT0OsQ9sVi8zidral5MFNS8mwaVR
eNeO1k4L4YVEWbT18xaoL9PiIN9HSk+WpvmYYbXyq4d5pyXVInYGbI2UH22tGhmZ5E3qvC3fG8c+
tshh2EveoktWwqnqqvcEuN21SdeJZgX7UGfzcsznN0fWebTGEdKSvtt8Esd0DPKse5t0yqvL0/IL
BoOqiBM/LV8+jNVzCWPCjrMHuTyWD9gJs3XtV4ANjGLv1q114Bogk6gJ9k5HqYyQ7R9d3NrbtCtW
Otfykxq8y22OlK8yPoH0pF+/6Vu2Q7IcieIDhoFT5Pvf1Nm5AzMA5zzFNdIBSNjlE5GLO/BDPXq5
QNtJ41hAgXWP1XDxBBVhYyModrptY9yENvcSYusDy27/oivgD00bUqlrkaPZI0RfmWa4anqIgUMy
1NulRICPcK00EbzIRBwWp/eUThdp39ZCYW1lQzF8GxFivsYRAOQ0zs6Rq4b8vwhZpwBe36t8wkA9
jsM+D2vIl35VvsOVW2Iu2M+v2imfLsBuzwsoEkH5uDe1fCSsRmeFmBsjVDe6VVbZAQG1zHAtRVZS
eJXuGsjNvEmwl1ZrFuc0LJ4Df9xV2D7wUM5gCxsCohr35k8PY+FVmxXV/c1BI3b05xVQ6DTjmXjY
tw6D/QKndOClsVIIJogOAmjo/GATMnNZPoNF5mqjl1l5loKBxoeLFZiEUyUJSa8rpyA1gZJMp+nJ
SVInLNIaGJwITEEVv5fyCPkAGHqOLOc5qZZwuughLevsLD9XBx/+kmNWB/50HJwMueXYVbDk4UDZ
k1Ifa7Z27IWtQ8JG9t2Mw4NW1/Wv+cDQWLuAUzPwQKXq3ihIRO5bJKqqKJ1N12Ps5t6m8lHEr0S7
KBSVmUG0rCwIeRCHzEvUN8839m4U2D9Kp/w2Ud05jyE13ZtCUOIqV+1sI60i8iivgq9Fpj4xrouz
aWrktYBB/lDCYW3pL6WopmBVwxxOR3uPUKA/uIXdnrSexsdiA6T7c8Ee66HkDFn7G1CJ7BmvZfe+
dlY0DUQaPfmidaxX2p3dFbCDCR4W/fkCCOyhTpybmjf+X2IDdO3vrTZ7T1ufw6EIGCehUYqB/7ER
5X4jmYLi8AmTOfkYUdGXdDxV0k5bfY3Uurl5Mp3CcW9dNvYr9obRj9LaBl3n/OhDl2V9xU4zs+rx
KMuGFrb8gzXGh6I2tnKp8rvUblButtV7lTaA4oKXoPSdBz2NCzzGtU1pimt9sW5bSPhoQwv/zq51
HcycyNJlBWtJXbhi4z76kzNUG+psIaiwjPj+wUxCUATmWMKMlV89GREt+sorN3LlI/NNdJe0DzfM
QFc3Vt5sGHhd9bp80m11rFvQ9jvbx4DcFrGN+RsKgmR7W77TknGAFFXrtbelRG0ICuCtz9TFFUZ8
VQPJ5dXBvkIrf95Bw4Q5s8AApj9/lkFtARYWdrQjkqS5yQf3Y/no+ZmC7Xm8s6Yo+joW9LiTVmkO
0KjsVzHED6KHYOyl464NrX61SNnwsyEeMx1v1UnANXlfoOHodaedHfxedMzFmkUC3LVc3I5qHpIA
WYhE8coHd+5ua6NBJW8RxfYFNd2aCU4q1DqXQhslr5PRuc+tO7B/HpIquFZ+5W4WAkyKPHsjZLvU
1FMgkPMvsZOz/MnOoDkFwNR9xdN3Xal/1pqlneMJsJVqsJSkQpsfZTEwHdXrgrRQPeOjTDIKneQe
PSyeYDOxYeQaJIiIjuVkNpV40PBZ0fSTAIyoolWSzp11+UCjkpF3bqPLU+xO1SqrU3+fGHSGmlHr
jnJskhOwfA4UXHdsW+ejBeV61EbNvPmOhutiQn8wn+E1saCicSR0i165Bc5Unvo+KayLREdHkLP+
o74WVd/uASvsF+YHN9y9iy17Tw7BLBhHOYSkm1L+koRHcWJrl1m6EamS3QHp9KvaaaGozaX9mHAi
hsjiJYbZmhj5RQo+pQgU7JUGNX5AAUDlh8FMZz9LFN1dQZXzkPV045F0pmAve3g0Tcs9ZXZoc0hu
LBVx/M8bXgp1/7bhJUfRJZyUirbh2arlqN5faSRmxMagFXV8cDCrbVoKMBciOldkGzhUEAznqs0P
8kg+N5peCKZ+1cy7KsW33vvM6KEgcNb0xjuTQXxOvfiA6cx+FjGfj1v3414CzSskm2ePJDI0YxW6
aKn+DF0qtwLqHhT1AkXPzN/rQOms0P9viyb4/yOKwziv+2ifA1JDZNO996z/tg6B9OcpoaCNzwCe
kyWuQ84qfSYqDDN0QR6RIidWiZs95qrfbQHBWHuYlsUXpM4sdzp/ooqNLrZK1ZXdhhmGLcciBKze
i46tJsFZwUPO3vSqO1nDP7xlpW0wCARu9qr2vfU5HwyJ6x0E0/C+KodbI7r+idZdeY9L8Z29jnKh
ZxuzaPTZrULB3UmWi6d+LaYheo+piBBC1e2aNBu2jOvmMwmqBaWZOQcFCAqrIpfayyy181jfNIqT
74ca7rQ9lsaZ9fRrP28vrMmwVpZmt0e5ccXYv5qKSP/iC9ybArchdJfqFEbkyqfG6P6XJpn119XE
HIVIgGIwYRoolVXvr5T0oK7YgWR6dzJ2pdM+x4oG3rJxrTOd/4IQnp7td21tY6/tUDyDl13LcwYv
4pANG7m/zdfhXd/q8eDekibZ1VrjnhHVzq1R0K2+n3+GRVi85OP4IUk/M7d2LNXxu6Oja5X2kP8j
7Ex728ayLfqLCHC4nL5qnm3Jih37C+FUJ5znmb/+LV6ly9VpoB9QRZCUksiydIdz9l67GeM1vwDS
t9Wie+lTYuvDaEIGiGtvDNIPRGAZ1qK5kKYa+stgxDfa4co3q6tXygQ/3eMrX696JyfeRAWlKc1T
kGRnhZmi7U3eub4y3J1cQoPlQumfENYuL5MCtkT59r+/qPKd+ypMYfLRLUcTmqa5ts4bbPwRqWVO
RkFaXqcfHDmAxnDLl6VNUgzFlO+yxFO70bKLdEJVZLhmXMwkVHZWDjlTKO7/fSYKE9tr+FZ4Km9/
mRjxylG7hObhL6erkoM5T3+t4IND4oMCjk9bYpZsAkSq6u+zgHuQKuJVoOYWbOMBeXFg5pQgp1z9
MKHsNuQL/cUymBpQ6ZRPTZfYR01UcDfoaSiWpuKdyact+lJmWdPYWYEAXj8fyLEXJzKRACAbrr+i
zaOSrzAnmlrJPbWy4STTHI1hVM8UiFlKA62rVNSzaZg8lwqZtRr7m+PAxHnCKVIsJjbqy2q042sB
HninA+za0W5udnmqWY/BXI7oRZf8MoWDL1SpgR0zzDAx0oUeGijC/PCvlZL7pyDR2OAWTbtR/Y5k
kyamTmU2ytGOi1d1yPt16tbGaxoDLTaz8tYrbg/rJHYXLLzYdGuF+qToGpN/hb+USqP7+b8/KYb1
Z+C0iSfMoX8tNOHYiOn/aMpUpYpwEb/41g1s/zKoLn3D0HdeZdO5SwpzRRiJQwgCFerQ2OYqzpgW
q0my1HX2gaozFHu5o28SoIG+tFbEvarsaltxSPFW1rLTUNHc3GfkeQYuVko5H4jA07djn5AC47Tm
uJixc6ye9FA1d7qAYAdFLt4YpJ/x2W2xOvhFudPVAhjzjDzz68qAsIXEksGYEcSdd30zgoUChL7R
/UJbgzLP1x0ZsCu5UiA58/ea4WsxUTtWuehEoa57q/dWrs+ooPMlIIkW5tzpH6dpyyjUOsjKK9ik
TIQx/kl1/ZB12yPAtdlqSQXkwlSefx8KNOo2TN4TOc/xwsnpaMkMHkD86SOWR2TglwLNvEVkkhyw
FSMszRH4P6Y6SBE5DjAPfVycirXUastLJeIy0mq61o5f7mjjZs+krFjLmMXiWmJrPbOIERnM4V4E
6gL3TZLpybOSm5x6k9oanwo3u5HnOC4Jr7QXI5roY2XpQOfzxH33sO/Flc7yehDtWStRr9j4Ks8h
zcfnMMNpLvmM4OqYeaOGssF/PChhy19/qvf9vYVA55oM1WuRmQSy5UFEsKJa4VOKEOlRSj7+8wyL
/IS/1vut7UuoTK2aMNTgWLfqyQk76okVe+P1wxqltQnPjTrLPClg9bZ6mQd70dT+C2uVV/chrQVl
KydRuMWf5kgvOexccZqQO6DkdUvwtrMpL29JSByCcThPGqipPHQGNP+ziznIf5+BatkHZrbvBgMT
iB8N51736q0xnw3zvRru4Yh6YyM/jpmDzWQayuFYDyMfGa28+LGrrvzAKG55OXIGieSRv1GTaAZF
wx4xsiCIO0WO2e9CxPjCN+8jfe8bKSXRxhj67OijP7iwjKhWXlrY27SY3O0piN0eOScIRGL5aNH/
WxcT2dYHxYhmYbkhAbmZe6nz6VUPABix+pw2IBGe0kJvwVuYOyn0zv/jKrLK9goBamdGwyJl8fWN
xOr6GHqO+shCq2H6LJUPR3GzXSpzJQkfBH0/X4+l/qn0acrU6W2Ulh6A6imboKftm4A/OMrFh5oR
dZMR+7SPqdivH7+0SvhEOsy/+Ho+oEgCglVRc5T3ckacLe1tbZFiMutMEb0EeRTByf7V6uAR5XBS
meW4eWiR1KBbuRW+mYj66IcXEZKilaiIY0/s5f1GdzoGDaXfSA0XFudVSsz5RV5RlMTz4GYNnclK
34aKE52Rhyxtc2r1JzPvzDMBTr47AecaPfIP0qGdWxEOta5cDOgOh2XLqneJKDN+0Sd2hb4zLbDZ
IVvmEzQcxiZsYXnT8ZbarRTWfohMdNfLhRy9QuTdiv+iDrG3mlIn2sg3bnDt+0PZjoV7Qs9GMSpT
a1o4iFO9Mc+eaKxQ7CvxGkqwhzwM9Jwp+6ab2rLGU93FsLXnT4Ps8TQinC6x0z59KYBL1XfWXaXT
F/TaYmv7fU0LG8mbFB+3SvtEnGx96nrX34o5PcadPViRiiKUjoK/kWgef/Zb8G6dQgvlYc94ydrZ
/JDLVta8TAa99956wBzmlWvAG76X1UXkZPD0tJxQQocRR0WwDtC9w/0KPv2bXw7KghDH8ZQ6L1/1
gBlpsQpFZ67qqNBo2W7kS5KvQR5iLfl/VrSalHV9LbwcDOZC8B/iBqGqtuX8kQ3n+aISDQCBbZKG
3nLUis8W8hfR5p67b6jWrHuihj6m4WXyc7HRmihh2QCzRkdyuS06X3sfAnVpx6n7iphJHCZc8mAP
Wu09GsUvewwT3n+PrJnRbGmglTMX0rsM8TC4K92jDB+nU74bB++iQKbbKZbhHfU0UI69SW18Nc5c
Q6ONF9Usr8vtMnkeHeUB/bVmlWrYEWw1AAHf9kr1HPaqfUlGx0KeCEYa8Ge4fWzjDcpjayv2p7Ve
DGKH8ozStf8zcxLtzSlq80BUExCFpH6MgZqZq1uAmQ48F/SBKIfQEg6UW0MkM2VZas8PVA+1+hUq
ocpYFcTMHOJaOcueL3QAWiUxIATVcaJFp6LdwFo7r5rCZFsNZvyqedlV1p1YR6br1kQXVRMh/2TS
od3XZkvlanDC65imH48StZ5UGe3a9rsM78w1cn0dzB1UiHX4/pZaAkFo+RUmwVvL9INFtfmWJJY4
V+eBYk/Un702WzfRTKyaDz05HbDzE4idv7lDJECQH5RRi2rZYqVZ/JF2UbqVS1K26O11QP0rV6SR
UgOaoGRN2XyBZNd+lqIkLIQW5h2+K10A2+9/L/3Ybf3Hbp4keZfCIdGL+DBcVf+vpR/fiixvKvTc
o0ghQER9u+oQ2KGeVzHfxQlt6boioxAGh0IC7hzK46+lL1+K9Uqh/pRX8ezi8ykDU/BWj7KTKFRr
7+Rxdq34jhwisM2LnshzUEqwlN34VOgllDCRfxbKmbBMsNntaJxQVBSfvWcZWNjt9t4Bbp2XUMqJ
Av0SbYyxLkqqxo2bbIzZqDW5dHvBcg1EQLb2wTe0ZAmxRlmNGrVbMzepxc1oVGM+mwMx1yhmDhRO
sYc1KMvQqIbKomp6bRcYZXZxCnUvAz+V3nc2TVTwVawA90ykTaVGGVwzbNRACokyNbGrqZIk+6hf
BsgoM0yGhdGKb+SpfBIQaRE4rW97/FgsKXVlU5pRKdaFpSdHjyTSJDTdG3S+jt5FmCyDtk/mhD9l
JUd/xWShbcfiqnfFo3NtGPoWSoW4ykUcPUMGmQJaCbNMz1LCVslucKO8XEsJJIvykHwoSRkeI9vZ
SeLxAzGsULOJ7SCaSUOED8TDpauhcSR13Swe9rtsNLZ+abGRykrQWjN0WppNK6fdD9BL4ZwOMX4s
DSTe2OrbiE3KzapsgFwmf+CBvlL0LNoC+HO2TobYqwR29jzagmjDeWk3TS7SOFAQID4Jbw2mhXxC
7NwijTb5oou9YQkWWKzwCd0SflOPJoME8LJLiReYV5tdgTpsNdmmdvbSbmMLPmCmZexFlsefbl3H
ywAV362ysl04TMUaMAqCksBsXgrIYotWzDz0OeFxDhKtTIQqCM9RRWWByz7emfaaPykX+Bg4Krvw
Gf1ajM0J/IEbjhepTJIapWwEdV4jtjmrDK8biDwtusJ/nzlOdXPB+9QZQLPOVutbzCy679pKbOBq
4eqv1u2YOVs9jY033/CJ8IhHAnq07puDD8E0kjsKyoOcnOfO0Vbrsxj4KMlXaYZq10twf+G20juz
IDgyoxvB7v9bZrqI0K0I8GZgwrhI8rM8dIpqrSur0oHR/vuePBNVWx5FF+01RcnPkUMAUpMlFmmB
8yLlf48/hvPfw4+jkp/K2tJk6nP/KFIUjlVPYG1cyio1stM5xwKmjHEwUrXDCjyYL/Ke3WjQ2/Z1
0saPb7P8SjewtHaxSm1RfrkL07w/yCAsS2mj+YF2SmginAbzm1M4+uNO0djfWw+HqJzrSjqj/tRk
l6ZPlDWR6+XGIf5hj+eyWchxWY7UY0FU9IRNYNulgsWsTWPH+n8WDu6fcnGGYtfUXACMlkUlzPlj
F47LxWwLw/aOwO+uSIbABzgFvUNYFd9BB8xQkuablyqC0VJVF/L+oBdgR1hm79M8s5fY9tm/mBDm
1cScdjXujo1EUgygSitFFN/tinHMpjOHc56oKgyUA0tVO9xoRTuQWB9EG3nPT7VwQ/1zadl2/S1j
2BnrLH1xvNS9zXnOdVtABXD4XEyqTgpKFhPPJMuzcZo3RykACXBqRGqjHDDrZGcdx1MwOL8CvWcv
Mwtpq4hMEJj90TbLTJ+Eaiu60CFZEiUUPMtb8iCavFjbZj/jJXmaPMinJKG2j6IpP8lbaqFCbwHE
Adqoh+poDx9xTBOriZr4qc0T9Yk4IBaOPbdmzgo+xFOcp9mbWpvjpvH9k4qK8R8+AjHPGJGewoob
WIRGbbLn6iM2hK2uQvtnV5PO6jGCgfyP1blbYXhItivlrJD18r+/KLit/uubYmqqZhranDesac6s
Q/tHN68LB6yqY1wig8rEUoZARan3yzRzh8gDwJ0ZGPZ15lZvdmm2p4gYhAUoIvGGKAnuEkVeP8zr
F0dXCWaaz/okipa5UFex1VXoqrzf97+e8XUGeL+wEC/Lr11OFuMpj4l5JKNxjW6rv1Z/n4lJ/L7n
m8VngVSXJSOkyglj8eExTapN/j4hNNkmtL1mBVixjeYzs7zLXpyVXImT8971pDk2M+8zSuoDO9v0
A3/MiHJNXege0H7QAJCybHD5j02ekYcQFuZgBUKuEDHN5KfO81Zm38ZvaTMWe8/qGGTk8iwnzYgy
XJ1vibkz8ChP+Tb3HJ39Wwz/SlUwtHs36m5qu2jmbTjS1fJYUYnpi2zAyRwN7y1F497M88uojsFy
LJR6K1r21nJunsjW2Sb0VJfNI0LYHIN1VcUvrT5XtsfUXtTx+Kb0xfBUYuK66mH5XcbAALps137X
K8Rd5NrqoSb0p1Ts0pR9JOvem1SxJb66wS5NZUdVFITb9UHDN3TTJ+Fd87FDIAsG0XIm1k8D2dQr
J9VZGs19F1MP2jVBcMomD3Pjlusq6lvPeuYNqNZS9yXP8lrjVwYsTO4UrAgNoM/GmE6OfqIP2y91
JqeV9JLJQziYn3iFpmNiNe3aJcx4yytmA2rAfmQdN16kurtq+ZHrHFuxLOc0QUYL0dOXkZJqp1H6
JDWaBju3VqKdoHDGyJuUa4mgn/jpV84wmBvmjewQDK2ylBPmjGYmf0Lt926R2IsYEMs+GKAokReO
OJEU2avONwR2V+EsZcetNmt+VU0IUyXV3kkFVje2HtGxIxzxPnXddGX7sYKYaaN6jMiMRQHCqqo4
q0rC7730I6rZ5mdSa9/krtkC5LY0mhbQo60U76Equo2kzSldPL78cZaR80HWk3ri/X+WfZiWX8Ch
1rNP2U6IhKUsHC3M1g6v4hw7yLInxxZLT5sxSEpdjbvJ1l8Nw7vFTW5+wyRS0eiC0lIGvJmQI7Rs
es8CKOmyEZqBHoZnoOS7CSzeAVXEvhv7+hx2JjNr85ccEgvdfgVC1t1aGRud9eAjLCw7sxnMHTIU
HkVJNALGAz/Mzprn199aM/0mgQluhUuFuC/58lnC+mf5ykv2eht9RDNMVI92kofo7zOLKktsKZjn
559qMq3+LA9EAkxbwy5+WtQkVxU7ieU46f6wUJUmPz9OURkcMospIICBtQqkTCqB8OpSUeziBuwp
3o9vRq6f9TjYSz+sP089VoRuHpK77NAEFFgwnfHyilQ8R2nh3P6/gfuPhqlDad0VjNy246r8b/w5
rxt9Gfg9b+uZXKWNKKKIeT0sDg1d+EM3H+Tl10Hec6CqMEj01dIf2f4uInIqDlo2G6haA7P8103R
+vlh4ggJdD798yF5s8zNp9bsx438e+QteZhsIztM0UDR6OuRqar//S8+/rKstSLeQbKj9aJEoiZg
Mc6HJgwAJjdGhip1vu7ma3lTXpKJZOxsgNRZguE4HKfskPx9Ro2jXOplUyy/7smn9CLiX/969h9/
+I9L+Tx57+uv8a0Wozzjfa9Y5UEpx9+HwawhoOuCr30dZrMbOD1MXUWetDxNSwvxdqKUEObl6T+e
QOYYuXJetG0dJGQMVTzJVGN1WsfzjzVpb2Ra7FPS+1x7hBsTOD/5OCSoooW5gvuA9W4vquTJnCnO
SGeekjmnvQmKn6MjhmVhjhRv7ZUZ3k2nWOVZ+JTq4FXqCNm94YcnNe5+qqiWw8wVRMs5p7Rs18Ly
jrjA082YKwWirrJeVDPlRKlpG8dY4aghLVWbhD+cG+vBzk5VL9ZdmZDKwnRXZvSjbb1cxGNO5MwU
vsOEX8W5uakoImGQe6WvY4BAa4jbTWF8JM0bkisMyQEKN73UV4YfnAalpGOYd8Emr6JTrY3HxP4R
+GQte3q6Tkg5y5rsg4mPVNUEOEFX7vrJPeiRc63d7sq6izj0YaGrZFSUg/8B3z5c01TD+dXFC6/r
tAVbm3uaaVfPOgqKOqux8rCr7N03y2RLFnjluc67vecaW8g/VWi+MiL+pEF6CO2TbfO9CBv93tfR
wmuDe+XozWIMsmzV9dGzlmsn0v7oBxv6MdKWRJz9FEhJDTZLqy4NvmXJVafnE5CsZPYkhb/E2L8O
cSNe6mCkoOGrPePWT6scb+DcD1rrP4s4Wtsq2HSbPSIo7W0JYH8pRL5uVH3heuwBeVsV5G2kZiyj
wLo4dt3vexwmGS6UlsDRRS26mwimEkrO9BEuaQK+t2F5yiiFu1V0y9nA7CJ72KRe9dHQOlup6QRE
ID/1lVYum8mj4J4HSBNghAmNsbCEQde5QEQr95nvpcon04bqk/UblRLHqu47BtdG27p6dNE/7UyH
LZ4/t9DSY3+AypQkP4QXWStzRumhRcgtm/iu9mS1QbOMG8Qpal/+hRUR5Vt886LwxQlQKRnuFWbH
sBrKu+fm/xIUYQWwrNjdxTFZRQXpMQ1xs7bxmWXlvsWbskxckS0mXXu1cxWefVdvUqN4FX3+o5sw
iAljwLJnvqTWPew7bFNlu6y6fEOUXbjkew0OqjaWgdGytajTYRnF4T7s2jut759pfzf5WNve8I5X
QV+j7nupzOEWZdqnX8KBiZRnBflG1qvvwiPfz6AbgLwrHldwD15Jsi0Xaj3R/ybkityyJaoPbUWM
zHueGdkSYctqdAN8d9YBRE22KovwEhQeW/rmPQ/JeGzV/hTxEqsxXEBR/Jkp1b/E4CJ2TUdIlaNb
9LuMiCe78PFZEnlSoE/y8oPjTztlUMZtXycQJoVTHMZiYAX1de12FDaJVNzIsUke5Ngoxyd59vWA
HC/lJQJLIrgIs1vAaMgOclz0NYchUY6D8qY8yLEQlYgTP575j9PIxuiNSn4XWu6Ig51XkR3kgT6v
xUc5waqMsQZjjJZmB22ecuSZfM6fl38/5fHofCnP0sff0IxsWhts3PLlf/0gGVk8zJLzuCwPj3nh
62ZaB97vx0tf4aeQ78vXU+VlIzpIEYOPqT9UeQ+M+V8Hi5w+5gp59nVPXtq8BDq7fz9HPvz4019P
bzPzh9ASdER1q9dHa56me8rLv0/lJOzpNEZ2YZgRByv0nVk1+WO2DEA8eQWOTkSQYQaSEow0O+l5
PRB0Y9owJvLXyWu/id9w4iMPc81qIWpKYAACBQyjoluoacNy1hPjSqrV6U+zTJZ7ocpSoEhqe/LQ
p3MxN/lb324WLqyHQzz6DH9VU+yQTYUbVgLDZirqCbLE2CEXwfTslb12c8ebMA04T/MdjNgGo0kS
H+Q9q/xQnby6mKG7oHs8neXuX9YBQnKLFoGXt+uU8A+4ccmaiDl7r8r2u2M61lYJIm8RY3eEie9P
iBeT5GAI7FlyVxI2pb3AcV3uZT0n7cwY4qL2AsfUhtEOlVh2GygHhc3wLTGb7BtZdsFLhKKej/K3
3NfMi6fpyLicxDuievKOVd79Psh7Lnb5VTi/XaVRM+BMvvaokJqzQ9+3anHy+zcoFQa0yGxXFn66
l7m8aLa8g9sauHOLkCqcQwJRGUz2ZcCUDJ44+iUUrHER6P0r04N7wM1br3mX4k9mRxvx7g/FjuqV
Q67ISQ3d9qmYxoVVlSGw3ti9p22tXgrhvsgrVUnBB+J6klePg2etWMO7V9Xu3Tue488cePkpQuwI
wuyeuA6IiJoOW1Mr5r3xSQ2YPBIuuvlSo9a+I0LDXMpLxclYvrfEKAuhbygzgfGfjOZK83sjuibt
liE1BldE4ib/Nsup3jUPdIj8p6aAgN4gUOGjB1dF6GgrillbIQUWuRKy4TUT0KBh9+EPtfk5n0yJ
bX4OQ/1B5p/1OXEy0OZ7z0b83fCmFkkUWjPIjPQMG6xOMsONhEAVIB+o5wfErOjKlUNj2e2CdChr
Lbecsq8uZQRB3h1HQ22e8+i5xxj7GhZB+qxP2qtkA3Qj0PhRVaKVyNJFOyHBH2zDeLYdED5tjB0V
9oZ4lvc6vbAPWO9f5VWbZitF8/N7XnYXjSjzK8sN+2YMzUEBOHELS1gD1iQubRfoh24gecP2jIu8
ZWfOuOsDVhADIV84vYa3kGmdXc3UP+HtIRjADvK9zQyPd45MlSSOtn1Lioani+lEBqi3TqzMfUnn
j6ooSTrgZ7u75HYioQg0C/A/vzUM7cHFMksoTEGYBLwSxMu+I6zHpduZwaVvqdrYXXcOvBZGpkau
wyMQk3bYm6gxEtaeq2z7BtBEnqXEVOC3/ZyMkPVoLvxra5vqqZw0qF3zA4UWHjElut9skWW7Crki
AgFtRVayib2j9Y9jZKgLBcfxHW04n/e0p/Fem/essbX7uJGP1KmL8GLMIcA6w5PGkvTSxFZ7L1y9
ITvYjvfWlHZ3N2q9zUDFcTXCg96lekZeJvLGIzqY3wfPdcO9YzBBz/exiwTLPLOuKH+tMy11sJxz
DQlLP+jOQQ2u1lRZZ8uAfD3YfPUegtvBqS+PHfzkxvBhPQTb1jBsXDK0SXX187M80Nl5r+zS3cK8
/n1L3q9xP85ppGTC0lhpFnik7TXrPZIlZ3poZ3Uf6gTO1spUBa6d0mjnsH/zI9RPAkl7Xc+EXjcI
IMNa6rnDknerTfeO2cB6T0jpWtHQ8A9qEIxvbSgWDJ/2e6PWzZbPY8TirrnlZDsszKEpXnRHAQeR
Z90eL5I4PJwtfh0mu1ziElCgdKvejhYkCA/bWsvK89eZobb/vEfeK33UptbgSSJThbaX+ce06YAR
tyQ5AUo4N1aMoTokOk+KJ2OPum0OFHgx68xXf/RPvjopuTATfLFFhDMDN3UbqAO0Nw6jWTRnx5g2
zRwC2vmxtetDy2BFmfLO6W12D724W1eNJ86xnYyQx3x1NzmGcqEpaa6waKFnENNe56txd6oACXwc
Kxt5iSszRqDtIP1oNT5dMSX4R4/X9QCQyfcVo+N7S038CsapvJSd8/v9DlIrWKYqouHUCPWZisja
ld8DiprZp6ksrSkwMRMBNMtD+uVBPXovQkHFbaLrORpuVq2nwTmOjeq85G04nONWdxEUheW75esA
Cduwo0mcANAN0w2imvA7Fs5yQXGxvFjd6L827HGQvIbf6QiWRyTw/VJti/KmKNMncRc3TZKPPB0t
9FR+nzodRUDD1iYGMy2iGgFL52Z/CavuHzByxsPhLC9DM38ktEv/4eQ5ww5KuGpto5rsU14o+QzW
QcFtSCIZF8bY9CcztK7yITdkaAxcZ9zCtampvutY/MiEynMSI/sYdEdavkjTVP8zEqA2bC+B8j7H
ymAuWem9X95F3KBXjfOzYyHpMlJLlD8cpy32/theLAuuozvoUIad4S+FndYsdKvZB+Y/GvzpCAkW
7LD7n+Qx4SymgY8JeoiZyYV9HCc+uPhVlklPVf1gEi3eK1GxL9PX30rWPsBRa2FrWySUipew19Fp
z3FcIbl+T1qOzb3q7v1IRqETKsZa1ZJxZ0uphIsRKyrKt2HoZ3kpe9yArEozjp+dvCyeK+dZslAe
QV1ES1kUek21/Rl7sXfHaou2Im1pTHP36LfGj7Ym5VgWfdUyVFDDivzQzqEy1RQc7G7axsUYHPq/
Je4DRKsnKBRmOiT0V0jPCHS7u4/OpBOWQyJmgMPmDonX2TkTQmb5aF/VYq2HPmsnNAVLyBr5Z1NN
KzHLzi0f+lPmD+odTB1lP9ZGB5g8wCdILsNl6mysOaKoS9pmxect24v5EnX6p9eqw1Mct+olsNz3
SA8Owgiqs2/5NQsh2u/zLewacFFb0989BMuGAgcUSKN2miQne/ZJBDXlHbqAn2nB6N8/WwF1vcmy
jGcxn+l99o7iBmzL3/dLw21XeJrdZamEvfLiZcid58a9QvS6T1Dou10CE6bFS+SIj4gj6jzwF4nq
/RjzX81k2t9Zlq9lx8sY+F4hdDdX8hI9816Hm3+QV/KQtpNLntU4rse+Wj0k1dQz9C3sfIfNKp/r
safyk1oIGZmv87eUOXdUq+Su+xko/RLFCoybcc2+wCAeBpMDS4Vq49sUNyKbjAsdUY2pF9oJiE52
L5KuW7Y5kPd6zmqrNNK1FQPgjDU0SOUVsGFGiNo9t9Sb2oX9Ic9VYsOGLHlVKmWPUBqA5zT5s4kI
TsXcPkh140S/hDgRabKCLegu/ZjEu0FDTE1XamQRB48pmM+m+d7Xmd/X08fX8yhxUH6Mdn88Ibd6
FJhDdnB7AabALomAU9NqFdmYTIL5IM9GPYLGrHyQN6keQyTny1I1XHbnszaU3zJvY5F3NP3HT4IS
w7OML4Y16q/LblA38hKeYrqwCGfZm1EvnuSB8eZTFYb6j1sahbsnp1zBTRBP9sB863uFs6Udmi47
rU4f4Cjk/M0tsg5WpPj7wFXcZe0b1cGusnKH81G/WOTfrC2vsF9K+tNEmffWe6kNd8rk6i9X/9a6
tCkLK752kVs954pG+AJiqb+vpJoU66e98eEkr3Qdbq+ELXq2PaB9B47Jr3MOYtRCokjMhdwVyZ1S
Mei/nyHvyWdkNftzBU+ZbWXxXu4ZYCWddPbAz3LPoBsW8WsF1CT5INHpoCUUe9rJR5MKVlLpY+5l
S1pvSeZVXYqfE1Fy1tif/Ary2NhoymtdEL5dCFGs5WWawIe1ijqB6dk4Z7NA+NGGwa7N3Oy97Ipg
za+hPeXwWc+qi/ot7lz3Q1QQn6zQYSvEZK3GczxE3+Q3N00pMyvkE7DA0V7anhhPB3/3v9w63BEV
kW9Mj6VAHqKL4HUZN75pyjom5PWs92QRjp1H8AAVowv38nVbCH4e6IQQzzLlbMflU+W3hE9rZDBv
XawCqzBwFAjXPNokv0pc6vwI4+8cANPDgphkeb6ZkrCk3jenAWSTW234brIJafAzMvxvpq4YjzVs
7MfBAAiCOzUyhmNTmk8hAo6j7wbOaer7k10KYMjyMsNFPxnjqgMDsaxZPS9rNwDkKRrdPj9OleSi
LqpFW4XNqWrKgGiXkMlRHljs5Od6SvoVanp1GUIQHgOB+2QGQlLa0tbmFAdrqXwwGtouVsUippoq
ce0ybSuDNf3UENdxbvprnwKTSJPH9m/TcqdZm6a2202nBzdlFpxLDYoqols6C84nyoYXOH+vvapc
5eNSZzzwbHd+dhTQyOxb824p51oo6qtQpunCxhRCKNzHq4mUc80m5w0Bcb6TRFqYA2a/0nRQL0RQ
s9rUm+wpIS31gfSav5D5YJkbbEM0XgwFKDWSXleBitIm3r9S0drnykoK4tqGcDWwHaPgXBqvj151
qPgb/CVn2UsaUV2yUYzWia3sSs9Vr5qmJC9tFO9N3AhvYTY1h8FS3v1J/6Zo1CsguhFIxweQkKSN
TI+Vr4AeP8SLokFKpBlHO29+6i4RBOhCqo3U96TF+PsyqD5itciuaibGq1+Dt+UnkAeYcuWyMusy
hjKD8lOqjP18MLaNk5TQMXHlyMY4UHB1H9T599z0G/L1ziqT1IShaZEng3Z3Cru/KuQYTyaLQGwW
FeIxbhF/qd1rJc0IYYFko5cJqeI5DJKqrykPxsXsxkDHQlBLfRMFqsmxKtOTaY7OmTjffE4zLz/L
LEOOTPqI42fqoq3NfOenoU7mITtyc1Qpec3RgsVsYLCq8dlp+/MXWVSeqYTRrjOnpC5bNk+MNPG/
/uOEgkDyuNOnEOpw2ezwbNEXLg1lJ99OdlfKEvOysouSLjzlWfnLmr+w8tCqro6Jv9mo8vsq7zWG
M16KqobsmytPmi2iNVklw7PVE7LjU/Y4emZ9fdzq4myvsQyoNw+Pc5I99rfd0kt0cQxowH/H/S8V
G02AE48NP01U1p+bLkjK7RAGHRuAMCM4rCABkJ5Si6rgDvZ/pDSmmARvk+WQD6G1fERiw/MIN7qL
yxk8i3Ey6wTPpC3CHyKFm+70/jt8Jn/9+ATDKtwVptfSrCcoQo0rZy8vyzHLL7XOzmCGRiMlr9ZQ
Ri2iYsbq+nXP0QzS0+KrcPKjxA5pWuk6DC4o/OyIuK4cE4dJhU5ijR5AUglvVqMBpoim/xXKzmzc
DuO+ICT25lqudbGVYWNNSUx2MbemTGUCDYZoScB7gCzRUklfIhJrKMYfjmL2j6s4b/JNyipvJUXv
InPUg15MxQJBHsCxuOoO/0fYeS25bWxR9ItQBaARX5nzcDhZLyhF5Jzx9XehqbJk+Zb9gkKDlCyT
RKP7nL3Xlipcj431MRiK2zhzkn4WOTFf8G1GlnIsHXSCE8xfeVBmHjW1gSuogelYh93ubvXFIUyQ
fAZ7vayV9h5kGfv+R0Is9kOWusNrh/iRFvNu1BTwbfN9GbTld1g82VGOutkMpSjhRrl1DgHold7o
q2QMuqNRRdGtw928kC/kddzgvu9oQBvwIw34E2tJC5PcsD4LhrMcupNgg8quHGwoYpTWrHa9pRYf
2Rx03NrBl1FRMWOT/XyCJp5cajySfCg0Eiy6JUZn/Dz7da0vENY1o7WqEju42cKaNtVU+CdPbeIj
itJ8C3tOuaa1BnjXTKdDoVbKyrCVZT5v4nUi7/He0l7XyC55DEjZIJYCZTli06uVTySz5bMUemY0
pLn+lKtjtkA6n6xkBc6S6zQ1dWmkmBmRP7AUDNXT3mHM2ayN0/zM1gL9aaFAdEuNeJO6IXTPDs17
Zobdd5S/PIkRvJkCk+1EiENYEtwlD7+GGMe6A08O8F8L4oA26OnKz1ocfZUnTuf/dlK6yXNMtUgD
0vlAXIpM80W9jcgIp8bzveIjWjfA0YVOqO9iFTaCme5/8g3CzL9QoOvXQ4Wxj0SN4tLY/lkyU2gj
HYwyrXBJVOxt2aOtTKd/TXRr+Bkk2vvuulL09v4QyOZh4BMEaSVn9G/Jhyaqi4yQHRt/N6aT98mx
lAkuNCmehmpffQWJa6zjS9L9vHtoFSdchXUSsiGPs7WvCEKu5hKqPFN8Y/hgS5rBAuQsg1e5mGtI
yzjUwl3r4nUd0R8vJa/KagvYLlNfHmXSdfSIJ6a/ud1owS9WBSEQBRk1na6dFEONz5XH9lF101ur
Ea+5BBeEUU0UyT0qPKgRXZjV9NSqFbZnDx+hZvb0s1EjrYl/Vh59fSnZMHE7/yB17YEsObG/ZwDc
b88U1XEAOP7O6xOKBoshwek8RQ5KVdZMauN2pzRK/BZ7DeO0UaDaKGytBj/7+XLh289wHImFnc3f
0raTb6igFQ9KUoxr0pHtfawQrDi7+vwS20kwTVQq24Da2GxA9jrxMpW9u0l6Nk0/Q2yFu5GK7sro
lmnI00jXJ+In7Bm4mng6d6jBhtll9Utm87ccuthDS9TUXum1dkeEzHhtam7VCRb82lTaYS2fgpIO
V2GMOGumSXlkTjVuTWMxsa75LMAQkhXZ+A9qYvQHsls/sYrSl7UaJJd+dLzN/zvLE/33V/PPgQHw
ytObZAT90YeHgJ6slNHmCHjz1TA1Zz1N7IvcFNLDfFGJLHlIwoq7FZbrOtToXU4t2SZEZYR7CuE1
6OZEu+Z++8WpdMyGYYwWNyOmdT7LzGrm4k7Teeqas1Td93bIx5eO0111LwsA8pqu0IIKv96R5Njy
jqGLsEukHZNPVBMH4Fr1FpLttDd0P7lSB2hxWbEqaSYlXpe2RxlJWXYigCE3B0gMyeD+LODt5ONO
mpgqNoI7pylM1ps8BwsDhNtdPZfouofzOPzBf3HYSsqZo2vFTi2Etu+R7D4YoUUqeoXFygmZMBfy
ooruYfT6QwqdnrBl/usVEPxVTJITayBqXADjsUI0Fr0g/lXyECTNltmv3ZeQHU9N6Vhz3Hm25tdc
vlvnxCCGA59b44cxPo0sOFPrqHemn9eLpA9onvVFulXCynoq1S5fdMRl75wxrXZtp3oLM4F3yaq3
e+3MfqG2lM689MXNJ4sMHv60Y4NEGgLDeqINsSJz5FnCdCYME2wEsy+mZozLlByoJZxuIpZznpNZ
Lso3eRaywnjrCS1E5SL0JY8a7CLzw9blz1662F85Ej6k1TVZJFJmxq/J2U0JKaLJbDUx+FFHnqt9
9NZQbbwy7zbaqK8Niprk9jaBtcZIfxMZnY6hrIO1Qrze+zjfkkpBWi34QYe8yhdtAs/skK22b60Q
c+wcdtsihftqQwcjtGEjZh4D/aIenGDSvMuzXq82MWSni1zqmDHszoZKEeKzOD01APsWNn8l+q0E
va1VYAY1+uCIk/CmtrayCY2kfS1V66EQrrI3p4CMPFMbiNYN6NbMezhrHgZltE9gXGCgVZsl1bfq
o22vstdQDam5UVCa7+Rlzfy/l/v2iiDQg02RP3dJFd5iddFIPzb2PRQEFj59C3HyAI390e2iiNIZ
0HN0wcprBcpmTZoSxsd5iJgVCEBbdkfTz3YdrI4rEdQsTLzU+pagwIgRh302EtNZUouOHzqnBNFd
92ITgdZ5/vVePdVWPKxzmKk6zWZqtXd4J1bfekNdSV9lfB70G2n6uGlQbqekAA8T8oxDl9Ytu8bG
pDPLwoMxGi5wsqe5/2EFIYGQ987INIb7KusucuEYGEC3M22OOqxxpzP7ldV6SA36KMJwj0Qyjuwa
e9stMNPO2MM2xZDYO93RH3lmluhwyCzmQVyJqubnh95iDnZUbcX6BNP0BgTPfSE0F5ly1du7BDM5
/TTanwO4glWKZ3jbj1p7pbSBEYRF7H0li/Vz30Ylxfb5mmmaNjV0hLrBMKJwRMaVromzzZGNCf8j
gDhAQWJ4KnpUQZhCcPtg8P9IMmzXLRu8gxvk1rt9dSMzOWQtWyA11fub6bKpAozZLUH1rjW8WsBM
aOgaOjHH7jTZp3ru4HZRrKOVacXSzqMf8rOVB/lRmy5vHdXgct9TCMf9VApdYfmgH8aYsIzfnlpx
VG8iC0q4CWB8R++re6a43GAxTZH2zMNw7g6HuvNDjnCML6vBGC51KvxVpVk2YXAzcqwUZXnQ0/pT
NKTTakzRRJVw0a+l5dlXb4mW27iaw4SKcz40lvlS2FZ4/HUJk+8xNlMwP2r8rWJez4X1LZswYtWJ
1a2bwWe7RCLVyk3NYtNo850A7pcukZj72vNWR7FS/djW7QdAMoqMBDUTikKNrXY86NxkIN/jhFnu
/Xz11/vkW+qk6O9vkS/4lgsLVZT2xRHUZZyuHe5cOxTi8WOGEEKuZPJiyjaBZmvpkQbasI3MtyFv
GrrpIC+mMap+hFV6HQta3lFBzGhuV+pbkyDmmrTBehqHxFwFWVFfnSyaUJFm+ZnUbWMH7Cr9+Rgb
GjVe53OJZVXY47k2re4wAOlZCIzbJ9qAGgodPVlJtXKqjMWGsjjzhpk+Vd64lKuXxByyJz0el0pt
srjsWb03GSD8KrBJ3WC380KdWYDzmVFD/eQ9GmXs36W0um1aB1Kx/fvfZCv9z6GnKc1TW8VL969L
8m+S7/j15/0gY3p1bW3jZgC66PBjkxQlaWMphEF5Tbfadlubcb6ATBfcWHO/lDEZ7CUt/HUPsHWn
JG7BFg3lFvElptm0n4HlZQsPSBaAPeydjdGTVlTZ4ikpdMQ+Vmx9LbrqWBt+8D6MsKIHESVHzH/b
znL6raUX6nUaMbLqY5V+dbAQ14mrvAc+fZAQbsIGvKPS7Hk8wZttnOxiS1WI1zqLBrxR3g/1Y231
B/kvK+sIl0Ude4dc15q3UGHxPf+LXTQgdCijbpcoMzAoAUkyVxSiAwKt7skXKibrxnj0GkO8IdiL
91qPMDvgx7AwLNQC9zIHMX6EX2EhlV+xPw8JGt3COGIlOVt7m5y2dRy4BzmSB+GzUMKmkP8sXwhL
wHhNtOLNNseVQSNnlegTD+iSSkAmzO/SAyjiQNCHdr6rfTAeTTF+kaXM/1vUlK+YgX3RKpswi3Bu
NnN3i/mADZ6FX2Ns5aVfcwGbm5XVasVFXlIb0svKiewpr4+cbehr6t4lfPZS8tNe+aLu38MIzNjw
wxC98irKoTsYORHmclgqabFpQVpt5JAFW7FEugFgxFFrpPTkvxD/cZJqnsAic8DUIn2VZi2Vw7h4
7vxowOaj1zcNv8PZrrZ546IAAlZwkLm9mBP0Xdy7zdIbA+/k2/2rlNzHRjji8fCtHSm2zEPhPJbs
RNXxx0U2jnhMkuruaJTsRGlrTL3+t+uGrpyFGQYIvJBo5F2NC8QxXuVIKjToKsCgugs4mi1VhO4s
hR3ySlg6WCdtOiel2805zGGNu0rgxHVhE56sWj1AwBBXBa/ntWntbIO76UdiD+0y19r8BYlpu3R5
CN3P5LWGDCb0oQXiyJK60IASYOL/72AZFNT9OhnXeLy1Z8DZJMQphfNVh10rPZmtLR5soPwfqASB
FMR2v3b0TCwjQxkuqLxQ9qU6QdkFHO2wN6ujpvbmK0kmC2Pj6i3aUiMGD2YXFrEZRRU8CUeFg62b
KxcQMXZUlonMFeOlDdWCJMmRfLUwnw7ymjzUHum5XogRwqigylABTzSL51LMIu/iNdFqDARZUD5B
CI4fDAcxGl9HmH5PDTbEA11PsfY19lt9jfGsCxahEoDbn4PLa0MwI6YTvVg5bps+3fhKKbYFG4dL
GtceM8PMi839aSuHv14ITYrOfBFfg3oalxbBble5AJWHokWJrLMiSwofOR7L/Xwme1ZDWxwLTSz9
GajQC7899bW2lyO34TGYRC1UG5kIV3p7I3Rpp8rfoWIqlIPHZgXfG5KNNNz82mLKM6fNqHvphbGU
wwCheaOk3qFCXOFNWn2SheV7dblvsSYqHWBrFGhLNy7J4CBBKSNO4pWSHnCDqIeRAg1veachNkG3
qxAi8uzRqPYJtyl3aQOuQAbeyUOdxskm8NUZPTvPgyAzNnUQdreeRsvq/53lJQ5rglG0n/heN3TV
bVNmLxQq5jp3GKCdufqug5aHk0g0VbTQ1Gs9+DR+fcvej4YSYTHu3wK9RWoxj+wMVUkIfU6OBlv/
7rbduAnD0jg5sa0uPcgjn0bb/lTbVXETlW+cKtoW6Pmpt9z36GVqextNpiq7hWIfKg0SzLyyTcxg
7zbJ8BSjFd+IvLZ3thY7b7Vb3yOm0vm6Nl/vSaBNTOMOM4F4Vq+KdjRXsp4fWKSZ/Ox8lMTkyM+v
NLwv1aBYPz9n+ek2nSfWmVo1UNaHH76j6w99ZEZ7wFDO/Qku+LruwzIiaAPjir4l+gcg4egl94wx
OUwGAtVMd4Q0HsESM/qOQlbFwiVDpJagmYUGCr6g7pAzlfRePnet+Gby6LqZtRAHJePDkX/A1OZd
fPiS1hlO3Yp4Xrcs9zE1w5ciGB6qzpk+2+4cNlG40aWg7frgWJPC058Wd2h36SXr43OfWuLbfALs
5H4yzld6IzxnamF8GzlRfBMrsRt/BK1GELcf+UdTag9IMkYpaj9OVgt7cSStde65l55nnzITp6GY
36WnKZXQgl6H/ENhMDSsb0E4dRy3LV/r3kqMYN84RnHGpVtSGIQPZQHxW/XU9166jK0jEhjvU57r
8CcG9UfD7oTo9RWqPwXziI1Qy3CnY+QP47VV4dlkadd9iavqwY1054UYVm9rlKW5TVC9m+pUv5im
+gDwIX/UOzV9AdXCFKGDd6tC/2I55ErJYRdd/t3RZM2Ax9/5JoZrC+L28CmzcCcsRef135yo4FPb
glXvsKkbY1xLRljhIv3T4jbbtk1lbnyM9Ms4CZ/GyS2vel6arxbbUrREr6zJ9MehsI7khpmveZ/q
p7Z22C7NQ10Hxo0KVVspLHHy2m3f+l5l0+xDjPC1i4B1+WGP8N2jRK6IwmZL6glmEM/z9r9WX+Xk
N0vjy1ia1gOr/Xve6V8judD9a0QN4QNhcXNNo1rbWWOFA3Im9Aud6TPW0h++SPvjkEJ2zhthnXS4
gPsAhfPeIuXu7LsEEXqlLR7Ngd54YUcWTUvC0PXYIo8m7Q4aYo/Tv38F5p/UDr4CwzF1g1wx+of2
n6ETXp8Ri5lOI1Qh9zv+nOAsD05W/TwbdUHzxUEwbtnGjiql72kjshm1u3Vg3xe9QksuRZZHhUxj
BnMQuDRWc866UD0lpG2ufM0zQe7hGuzwKzVse8fqNAyWf+yxpSCOrE9xRjHTkl7SWSUy93VH0dkX
iSGwTftVtnvj3E1ODnL3xYRqwghGi6m49GlK1AuMByuZ81jOSZC63pHvEhnqxk/IE+XR9NqYZvuo
4L+9NVUZoaHAXFXP2WD//oHq6j9ABMImk2eWw+u2xo/6D/N9RbOjtaFOHYqiiFa1GI8ym0AL8dd3
RaEehNWyXM2SZ3/wNqlC/0UykSuhZav7TC+SxD53BRTIsQHBaYEnxxafPOOtU2eFUB6BVJFnWFKp
73qJdg/sqMgyWulVghAymByMkqF79pDzLGI1q59sdKBbhIfkswcmu6M2ABGcu5OLJXncqJApd7kR
FWu1I6FUTLlgDpumt3sZtyBugIa5HS5BSDhh3F5QwBsXaBfG/cxRklumVf3W8Lpr43rggfiwZdzZ
PGqcWr3dFfSMDMPcOpG5lYBuGZSjNqiiko5CH9wCJzfYcMz0ckn9j4OYBRFy91gRs/Wi1U90hyhb
O4oSbGWTcDT7d1TSxm4ILxqT5wf24SV9ckLFUh0QVTCRkoBgSU8JdqiM4pv8h3UUd87zSNcCZ9FJ
y7cVEomtxOwOXDdDt2UF7tXuOpS6geOxR5p3wBoCGEc1o538W+QwDsaNGKtwes1LGGG9lq5UClHH
Ho9xsVArHbxGEMfzMczTXa1qF9lirMqx2RDrSBzszP2ZhO5s7hBgs5kwjuhkpNexPrInMdCS07qC
VTt+MmfR6sTu9o5kH6KJwMdxCN4SP9ur5D1/CaOyY6vTJ5coLNHfR5q9mYgjvQ4pidSyyxf13ntd
jyaY3xTkQ+R3ytPkuhhDG22jNLDv5ARWNtqTILhvA0sH3T3hfETvDNZOqfKAhZCCtsMTzkeRL9XB
xgHwu9GeDioeKqMvrvzsgU846cHr/aOsZAhXrS+K1b9mqfGeOH18zCviyGIvc3ZmCooR27C/l57h
nJqHRS0sSBtxlVvUJiXYw8YjIJletAZWQhchWb5Fu8Mei2YIgMBddl3k7vvIKuM2qXF/Eq1h4GX0
x0+qrrxnaDiurfZ5jFv3IaxT1FWWwJs1D1H2UnxHGelDatba9UhUg6ytgj/6VlhB9B8ME+fPydgV
tgnERDdY2DOFaH8wTFSFlDahdPZB6z3u3rhJVw06wZUM/I4yn4AaWHuiGv1TQ4+DCY92aBz4LyGu
oSdzvl79dZ3QCroqUbgvCB65B6m7ZaazSiZaSiapk41LHHyq9Ut2j09GEX+uOVl2k+ts8olaOtOG
o5+4qedyLpSaZEpvHUAt5BZj9IG9tlr4wiuhXjd7Oar1+Of1xC54kBlejzU/e+0GzaFHZfYBtons
NXOVdAuj7vJry1jm9Epd4nfm3Yu4ItMS15Le2UVrC6S7DY3xjpowyuMuJJUgH1djTHSzVK9TzaIr
xt0gLlW1UNxyy2bY/tJnGrribPrmUCn/+8nUYh2aX9I4obcEshJN7QoyWrXL/Can99hUNJzU/4ry
ZF3zx5rHVFVhq7bNQwLpsub8seZpC9KbUmoGhFc8ZES8YYSlXDmaBPtkug7xu86VLRmbCAQVv95L
OopwvY/AGcRDTlPiNcWH4IDYkggEg3sIyFhPW1z1t16T1DRjLGP/63rQKJuxhWFQWepT5yQEhuki
ZreezcC7IQFn9jS2VvHUskx8FtCOF2GGQ1WKdON+nFZlmpZbi490Yflldg4J7JypKN41h+RD4KxO
zbzrvZ0rDBwYRgRDzTQanmU0pciRbhBFVBtWB2RoN1Wxl2LgDv446GydwAD+qwjU42WUG/r+PrTo
+mgUOAecADcbxAdVzMT+Vhn7oDTzY+9CnffmhQP63Op+cOZhSpkPGFfjXgO9Q+OnuxXKj+HEZuBQ
O3PEbWPYREb3+YR3GAtC4JnJTj5/hIMcryxmS1CCv9JuYnOVJVSLLDE7gQY9Dk/CPGZmXT32qR8s
lAEo+yS/s5ho1VD3qKN6X7sZldQl7tVrh3qf1vbXcl7SyNf/GkWJ4awtZs1tjer+YbT8ftEW4fjJ
q3p9gTQofACNAQeycgkFdW1+6A4O177OQOmNALeVIATHU2gflhl7G6NS622PhAreX7jqWv9d6cYC
gVY/Hi0fZd+9NOiVlHdqnUAZ5rgdRBuMxdSBRWiWH2aXxBBBgLHL94ZE8oTYPW5VZO0hJYwHL53s
lUSeDmlyHMoifXHM9IYCkKeMSOOPun+Vk2PuknjpDYRCKsy382VAR+HeVQXQegcnWGkQ+iqpZFpH
PVaFXg20XuDrdQgv0ovuP/jV9p/bDFPVdSZTXdMhKIBP+GNabYtGoUdGrnaaWc6qqrSlRMrWxogk
r/e9naXBNykHBAvzjZRF5s/rWexH6yI3u61l6RplVV/cEwhS9gKAcYI3AMWzUXl+tTXCClhlTUXU
mt5Z2JCeSJ2XWwzne2JyqGqSBlq2gpUYw6/1bEpO2Y8MnnrKjbb8VLZ+vRxKfhUJqulVaIKYnvN4
5Q8I1cZZ/G00eD7oAY87b5ON89PSy9juKFl+k2c8/6DSDqG2ynolv/nzWdi0UBJcBL5SRzJNrHoi
fTT3sn8VopolHYOo6aEWu2AiUZuaiUsqIbTGuTcjD2k1rMgQVB/pJHfPxlR1ixrH7zHTyY3498U0
X9Cfs6XGdzebM1VLdQywRX/fIXYKXRCkqdEW1iGrZdBqHSUBpPw4ELZekPTvmaGHS/pn3kOeVOWR
R8umLEqlWgfutJjZ909QX9tF3sXuN7M4tPPqhNsakgsh6A+RYX4doMkuR9NzPxdopiTXvQ+HGym6
+Xtbuw0QVbK/Q2wFfjR+kV8q2OG3oDK859bscCU5aBEpC6fPARttksqmpWm6ZMWVqfsAIabauj6l
lW5u7SuyoZ/2NMyJz3K27OADvOlFdmZPDyWV28CCFYxCTnQrbV6lRIH/gOJ4PdZOdh7nzzw1Y31B
O5P22jwM6sFYJ0RBrOUQe1lzmChELfwMEsIdtqYEpN30fcmDLfwu1QJSQVCC90yC3mEGou9RuthV
CQ7RqJCkTr3VYS4tGiVTNpbuxTuZ5Vq1CRhKt7HXcsgUsCedoHpSIvdzpibD579OIC99UUCob1RS
IKjMzpXJij7HGjzsU6wD7LLncOUp7a/Mx+WLBipzl1gsM4ewmd5L5l8t9eMVXXQyw3EJrSc4vQcj
9NwX3Wt2ci7qdeCDrune2NG4J8/0rWMR+ArKt7x+6Xroy0JXm+8hvwW/E/7XrilAVZnV8FhYQDDa
Kg/3NXXy9b//cO0/N4EmOQRoC1UTyZapO2L+Xf9W2WiqqhaKCrZoIJF0J5lGY2KTaacG9kYO60Sn
wTjzfdxSb3nOw8NpWLg+VPCMDi2urA3But9EVQZ3SiY2bf0aaiQTqTl985ieojJ3hMa0BI9LwxkR
ZHZGuoCFYpbwTW4HnQSdhz1Z/ra1gnPgCPM8ETrLY6/WH/2BUlE0nwE6eLQquluqqtafo+F724/W
p/vOQp8y69ke00VVuMN7a1T5oWmbk09WxLM2GPUKMwepPrNqOUiGiwrc6azkIl2I0fus+9X43lOj
pOlrN9sgD/0l0p5sJ9VwRgdoDTfitlDxmUBKueueFEUdNnJIfl55xDhL7cvWUbK7kD6a9DEcRXWS
BwdU8CYvMJDIIdV65T++yX+syfkmdR3Gu2arfDwUrP7+TVbBIFTP8mB6SaEUkPTpHtMDskU55LMW
IOdmOfsFBTw/7ptzjmvk51ne0+N5+fX6rzP5Tn8wb8JJdNbH8FCVwPmgVVItC+Tk4GCH7gQgntS4
2TqaIGbUlLpdmchxTrUfHrU5o7owmK0VrxsuWtQBP83tWQEYLtTOVG+daiDw1EGraAURSgO8eX5K
Sr+LU5GupCRUqkE133G29+ajKdAWNKM9vLP/WipaEr82XUvsbaN9HjI9WWclS74E+v9epW21wwld
XUGwerCzvB55Svke4rd9iuMIr9BUJjujzJhZhA9MLZgoZMiX8zTdI4PyHxR2paxCczaTRZAvJrPQ
HhO4dMeeHMB1bYaoeFjOV9j1FCMbX5i+9hlO0fd/v1/NfzxnbCpgsgYGQVITMgLjt/s1TRPPUlx1
2uYOm4G4SsNFMKd2+GF7qw27OmSdQVdmGuxzozbOpmwicuQHfbpZLmpHi6WgC/NjT0opWxFrFujZ
vc/2DWDMyvDtha87/g29MNJVOMPztC0n62pIXuwijy73id0/RF3Xk9up2g+BII06qOxbNlrPOBrN
Q+Z3wQ4p1dxlZOTYE0q/v50pXa3ukRTPSfJVsJRb47rU1AW9KZg2cXqRD3pU1iG3TVauhQlpwSLq
c6fqnrXIjyX+nQfP7Or/wA5q/4y3tW2UoyodO4d1GLvbP26kSEPxm0BbGGpi2KJFiqzgK9Sc4SwD
twpKuVBaYx7cU5Q4e6Jgn8dpRrvmkAV7Mp2fzHBSluDrgOM25B5nVac9CJ5jizwQTDOidNZD3GA8
mPzXtNfKXduaX/JQAwAtNeXymhs6X2gd/rjD8O5LhWwkCteLcrSd6VaK4uRBtsjA/S/qXLNvGCDf
jcGea8cdbKqgYfMrQ58D81koyriT/xtJo+A5YqZdtxliSS0Apt/oKTBWr2sx+quPcieD8ejCgzV9
D7Q0QE8buyulhpouLVdpbExrzUyaNcva4ubamwwqIivM+sHt6HJDh3x1lSLZTWltHPRWrOJZyCdj
+saizXb3HIPW2vGc5qMkduqLZWMSjKGao86dQ6IzmqtOQjU2YAVH8gkHYUdY+ZuZ+0lICzvR1hrQ
ARYVcIW/DkFfrvloQ/KnLFSyU6l8JtrKwtIJEI3ml3JKBqJTMtGfMcsxmegeUWy1CRYDWZnZ3Up4
ides++LbDhymufdaeez6m8Y5dLmSXuKydjdBYY2LEADbMWMPDAhYvEH/rg8APebKOMOKSW/lNqhE
Zz/eY+0gyQxmXL85RS93xP190qk1/5Vlc7XVNQoasqkpDxIhT4fs6Nf1k26Z5EGPenqVrw3z+6fR
dxcaFagz1bTfXoQUeKRjG53kW83WdZb/Phn9A2Xr2KDeVPBuukFRHprt3+8UAKixJQa12bsKwl/L
Jk2nz0cX4zSxq4day5oLdZqtLKYOlG8fiyTeGoE1vUw70UzBFsFR9OzjEMFmg6rJGwnFnlPeW7oz
G5pHxr6FobrDwZFcWYT5K88v63ejrMgzxuOsRi+tNz2EkP3kfSMLrPLM6qf16OoUDmKdco2GF9mL
H8us/I+PwJ6rIL93hhxHI7uNZ67LREK9dibc/jYf+yLC/0wff19o5NJ1Gg0eWxsOFfEkS4QcdIHw
1m38qgo29vxqAu11haW528tX1cGBmFbBWAj1ALmQaSR7kxRpe5ZfWyLYUSN3P9CWAvhr234xTJq7
TLU6u2LOza5OmVnLZFAQzc/DpLR+3hd+qBRrbBlv8aShyEGOMA/qriOWlxNRmHzGkPHTxi0PQjjp
w0xpWXr8eD+bZr0KNGSmwJaDjeeAqBSkGOerSqei3kY4Ifu90LTg0cjzCAzemL6RkE7TJR7HYItZ
BJgkXUJyzctkHczD2A2tE9SNrzUSp2canSN2GlOZd6HNfiq9F4o04iIP6kwIkWcmGtn/+MH+ucEm
J8G0CS8XFgB4Af/979+WzW6YRn3sH9DMzLaR4Nx6ivFJTcNg2Yo0fVKDwt+wOnNPgk8QhoTpbdVs
y2LCe2S2njaKoeUruS6Wh6Stv6eesi2U1mv2WgvMrFfFYXDL5tNdMaZEyhFIpfMtnDQksCAIHIS0
TRetShVT9KJqkrcMssIOkUq/IlBJ/EexVhh//kaxHLmQlh1VWJZqunJN8dtvtC0r/teGlDZ0rhnr
vgcEZ4wvdl1Em06a/zTrR2JG40pmWxpJctGFmxyDUWSkh6H7CGkZSOVUMdXRYx7gEhpvpn2ztYDt
YtPiY6lHbd1l7vSsxdoZaO0Puy77aEmnV1v48HsQTLn1utJr79011hZ9xyQLcgLI22jT4047xFX8
mtUO6sgev7UjsDch/pzW7ohqwQ/04djRoJdBsGTUlssgonc3lUyEcet9HTiBfuPKE9oBbRF4HxqL
QYpDOoL7NvLBAxZzpbi30ZDGLUozIi2WZG/Uxygy6AJF1rClysZzXdc00hXqfEm2qQZMFKCA4rIn
qvHD8GGS3K7SeilDF8Kw1nbPXVBecI7Wi9FylIfaSbC4+d2DNevPYtBBtHLUh8aP2k1R9M5Sj6bs
odbIgZgLBIMYshNdOnMpraY6wo9F303tUarORi8DnCfahp2Wi+gu1wPktA7mvgD761NuVKw0UFgY
1XbQoK6iJ8qnlWwsTZ4NNid2mw1PMm9O32k20rOe2zrpjgIPku/2zd5SYueK5B4wThq9RaZ9gmqb
fi2JjMtH7SWP8xgMkQCBUhfu3oA4shXonOYKlLD9k2HlNPVCABasTNVD7LcUx+KpunohuvFaqes3
XdTfmslgs4G2Y4fOsLIt8iw4cSuleOp5vCwZOEVpv1FBICPlt7cklC6wYdIbvCdkKmiqr/00Yxpr
vtq7N4Zlt4xTKwfSk2u3erYD860YkugpbHp7oYWjeum9Lr5SK8InPBpQZnNXbExWsLsBjgX5Ighl
07ANdvYUxctR5PKBD3jZ7629mSEjwzhrbaJ5/aDXAGzyPlrdt56mX3Z4QhHnzWpIjGHmyQECrNkV
4WFzczD1wyUNevwynv99DKurXCkAAiNEjHrNyqpCbJCKavNzrTdlSdiRrN/KQxcqoKOUKdmXmVGx
ByZRPKS/Qpoxi5LOw/TSq4Nx14eluZE+gCfYST6PGtKTixQ0bnO6x5SMB1dTzJupJv5NUatLqwH2
qWjA7Ck81A+2VgxLkmefy8BWKJ3mhDKojv1pyKaF2+2RdLQ3OQ9kHWZTUiVh9BvpNy1iy7nSSjv5
H2HntRw3sm3bL0IEEh6v5S2LnpJeEDIteJvwX38HsnS2urVv9H5ho4psiUIBiZVrzTnm5l7K8KSM
VgNNuJ3tk2FaLprzwBjyW5JRuBeptZtwUa+VMtuHhHZITMolu4zqyxBM9YFzX18igSneje2dehiE
DoZLt8Yt3JoBVCAIFv5hILd5PQGlkWhtV2Cai1zL0dLO01bZhmrC77AslfTVJy+jgxtq/TMTVnEA
ojytuON/KBcz9tRl0NhPV3Weor8C0xEH3Jw2Z4PLYmiJVqsxFa8RbgGAHMYvmV3Pp6j2pp1TBv6r
GTk/Y+TAwInYrCTjFG5wm/qHXPfaM9yUaB2FPrK/yTF4mIx8bGKmQPAlgaVF+ZfSZ2hO7FyXV5UR
svWaenMfY3chrd79EXXpqyV77Z0mADwWNmyYto37xyqImV8lk3CuelmFr5Swa2bd9P1FbuzcJQzX
/8+XbBw/ZG1aYOBhGrVWUlx1XJkbI7TQXM1coXOPE0Odhn6S32ppWLdKmj/y0WuPqr4i6ZjZVcM5
jmzvu+eXwYEOQPo/nlq2SuD7e2VFQaWbPK513bUN878qq9asYe411XwK4+QHZhdAQfo8r9UWymyI
C8pS8xOd+GAresd4K83UXXVewyyGR+4FmAurpRGjWK0yo3wA91ud+0xcgUCkX5uc1NCQKBVhIgdM
rdv9OcjMHA2uTCAXuVb4N1N22xXvptAOdzW77xNbrDKilB2f+hDAhTnlW4EzE8po0l3LOI5ep6g9
9xOl59R0fBKCuULRj6ChZ58IlkievaS33+epYBwN1ihoRHlI6DztWJbBfKIy3DsypidMO5EajGwO
SJ/GyrCNep13Y0vfBEt/n/e0TPNmOPoSfhjToVMpNPCoZW88/z4KM5/Qe7c+2UuEcLpkAuawXRiR
Lq8Lh/ttUerPyAcWC7HSYdZE2dNeB8qkXiqVJmZFRPsgnSq71gCZGP5WB4exl1SLK28w4i/hknAm
q4dk5uoal0CL0Ivb7ahF4U7WWf5CUJH681LP+oqh2T+qvzFA0nGCH/WuRCZkrZ360Bcnx8/ijeMt
c7Bg8nd9FpTH1tfti3rGTc487+ewiLZF13jngLX7l6pCZEjBVfFakti4Uj9dIuA7qETBONWafahJ
sS1CgvlmyQVRYo79tMxEQOpnBwbBOvGribZXynKdj2ATLS8j6SD2SEwYgYb51qRMpS29YDIx19UT
vuZHRZMPx0LfmO5VJQGoqqVfMgHG2kgwwmvWNp/t8kF9Y4wwf8GYVe0zGOhTS2SStCIyPfGP7hXk
j7fnyTNXsq9aolRge1jVUDxlORT+vNH673626nNn5Whdf6tVamnsUay7ybOZWNVRReLlodaskfNr
W2PqrIfAnj6cQS+OKldSfZH2GK5UIkEY9+U9Hrd2J2PXGgin9ORZL3Bau8QAPaNskufSdb7XUSef
zSbFr0Y8F3lKI3yEvka6p3qqKc5suqsrhvP2ObB8ENoLVsDNJx8rozbs7xwz1CWPNI7lvm63ymgt
p2k86b49bprUWSVj7/zwtKlkju9YL1j4QrpVWvHB4LTBH1Fqa72d2z1TpfRB26j2Er6Hcq91dbSG
vA8zoDKsd8YDTGiHb1URpBgKuwF8sYfjA83jvKWjxUZ0ioyjeu5qut0d7+VFNPylaqLYwliUTdkX
24+eopZHSjKylYLdjtlVM99d0JwnL3WsVzvXLuoDrRn5IPaI9vc/6S4Hqlia7zZeVeSpwq8xdIKo
SF49LDjTGKYQxuMlnTwoesnWYvk1hVESQaAet7LV6cIMeYNKmK3/2JP4ZlpQU4tl6Qp7l2cvfqdm
qabrSrN38FGnrZrQzUnu7NzlJQvwYQ6lf53KKDoHiAA3SrRTGNGDJumglAYaFCrsimLLqz6Xk16t
wjT4CwsvVAj1PlSGNbpUoEad5Wy1YDJX/pjROG/KdVW3eIqXCmiSDV2i1guOMRJzxo1B08UbHl1A
XqiVNlmo6T/mNiVuRomb4KrzjCNYQZ1EJkpv8aLflsS7rW1ZyadqMasaRbsYLtt5RSLel986LOK6
d44WV0/E1r8SblPeVA+iSONXrZ4/I0aVO/XTqkQrKkR6mrskm7LlVJg3BXYT0S2QJrF9lsEMnOSM
HWVr8Yzv0kAjhpmq8eBZV/6O3pXYsp9lE1GXE+mDZndThWaSxIs4gA/9qJadqU7aHSVHBecWSDIW
8IaZrGDRjX0ov2h5sEuo38SxSDSpRgI2cbbmJw/440NnA450aCZeBaLLtXS7pyCqY1S7jPoR8fpX
Gl67QU9esbLHV1UeGljV97merNWKp34JtzCTrUVxUqOreUIROYBbxa+XTlkPybzoIOt0+q5vqvwQ
ozvYmFk/bA1Sa7YAnIeLNDrrUvCU3VYjLZkw1U2+GK+l7PxvJT3gMmWYiZQ4PM1hGBxLmBWhk45X
w+xwSlUgIzPRR5csmeM1CDrzQ4zzuB0H1gwpxq93xGCTceH83/jkPjQJku6Q1/VDPnvVEQTKm0GV
923EWGIaoNhUkLGEtLrxRRPuVXSmp56fPZu87d3aFfoEVZu6u7m7EyuHDiEq1ppoZF0/13b6U/X9
nbhhN1d502M6/OVblfbNiDwWz6Yxb2276RfnZtJgOZhDRnd0Hc931X7BJm3loZlVD7i7NonPm0VH
DWWIImaS1TDpTshbDrCSX5F2qQLFh4bE5L21z4yHt+gWm9faK+0DNNF61QXmu7S8n1Y05jfwZodU
uMZJFSnuZcDncqGmGEGH6aeJVOmV72U7RvniOsWpgxRMK9dRz2BMfyP6bP5k6hNMRzF8aGwn954z
MuIcxmY78Q+CKW2hy27dTT3gLlz2vk5UluTbwfqD40lckF0apJMiFpyCmt+CuwrDjE8jskcMaS03
pz7jypwjWZxaC649S2ryP8Zdwv5zcumTN2XZ5EZZwhbLROSfvZwoEyVPXItuLP35lTex2MVhkn/P
nf6Fp7I8dYWJi68y5V6zfOYGVtm/1E21mCyOB2fuwGoQVXj243cuv5YgqOTForVh5/pzUAnjNQtG
Y6drY3cCaJfcqsDbBl45fEV3VNTp8CPpyCIeEcLRvje1NZvN16y346u6gGSAQTmNu28lGXAXHUzS
rrcSsnEXu29JssrWBQJ4djwaGYxv6nQM1o4PqZHkRHOjJTou3XIRshZGuFMv7VoU62b2X9WldS/S
IJOUqMOutRLBIZXFAFpE01oVaW5nZ2sc28b6LtMcs1QQbZj5r2FlTGvKHe9+FC3vzeY4rUPupX4M
AxSobrhT4zXpTz/jzHHo1S0GSKrSdo2KAm4l5uYrCef0BTrf2YW2Svht0G6iBrz/jQCafuFEsFtv
iJHwNj2eLCvCT2TphLMmco5Wy9EQ187nLjVcbMmefpkWrqH6YmpdtDADi6MH5mHfTrZ735ub6cud
uYkp+lykOcHqXdE+WSACtllAop9muv1mHD16IhEEsz2POTySrHG7Spb+2saHx2JEOaVUVV64xZ2S
vplam78hHPGiTed4HC7Pz8hfa0Du+7JNPsagZeub6Sy7S3thjqY3c6zndZAx+a3C6sFoA+8z/e9h
XdiufNLE3LA1R2Zdz8l15i4TyhmjDDHqS+kR3+6Vxhd1bcCY6K5TzwltlgDSzg1uxQRuDoNB8z9U
K/Z/NwZd16Sn7HtsPpBJ/hHbmgcQ1ssR47PvRbhJ0xHbZqF/Xw5M4OzqwE6a/MPqqq+e1W2LSPQP
zEPnYxfilLJElF3sgplqWqOAZhk8JhH8FBMCsmex61IdsKlC6do5/l/3Cog1e6vCiRoS/66Tz0w8
jas1qvfmRX0UGvpcmOnNS+NSVSwCiVVbTe+DkYzfmv87SLX+Pap1sU6SFkPVcleFS2eGNNFd5g7y
ot5SX9RiXfM+FmJ58VAP/4+1COnrH1MAOv8O/gQayy77VY7/uRYVcxgskKTsnDQjbe+xfEhCSXAz
EiolibWpr+iDZsvS3NlVSYk+x7vRbMTFqmFxtdGb2uNNEX5E4jwclCsFkFhXenDYNGAbHhTZeYB/
MHcCsgUZ0+o99SW0CL0ey/LUoMslwNsxz4z47G2dlyNrG0SBZOSqa6ub6q26U/I6L68qza1ZBlym
R4o9b5NQciLCZEm6Ti9ea8aXhNDKkjtIbXQB836+7xIhoelP+aQjtCxc+6n3RXeIq6reg+pep+WU
nPMwrx/mkfjUJvRTgG5Y57n1uHamv6FBnWiCfAFPfK32iSnRHVAboqd+2TXSMUk2BJ2S13pUKLEl
yBLFSPo2e/6pblPYOnOt351jnl59lbYontsWM3GptcQg2fJWtGn6gOBy3TraOo1QAqxA/69bM+Eo
NRjKqaPlu2bufvPKqPm0vH3/geVHLUtamyQx6xuylh1az+5r40KfKhgkPDH50fZuOxwZ+XePdd+s
1RmGJIGdnT32Y1TnD0mfdz+WgzlCcarpTsGTsuRzJnBrb1fV9IlwcFxe1ToIYg+Vb+mSiDJ1W6f4
aZy0hrOTTDaweau/JjGAtq7q20NTIVS2MTIHzOg2Y2qe7XlTih50YUTGih3C8Ai6jUjMs6XPf0GK
kpu8TH+OI2COQfteGOh4sjAE8OJ+mbu62IK881aO8LdErG+zKv86x8S62PpGMyoKmMZ4h6R/TDBF
E4dzIJfw0uTa91AIuSsG1LoQn390Sbuq6hQ4WD8B9y8lObME44Bj3KHt31ty5E+sfKoUI9436Ggh
qlnN1iIrZw3GbtsH3d61cmdbtk631nr9NCB445mUpxs3xF++I0cWYVSdvQ2t/xIzODik4SWN+7Vm
y+RMYFC/NPpp77rVzkLcI+p96/YPVRjupjyG0TLz96XDW0KU0SbtmuLSyYbrgMo78Qz2nwyLLVYg
rCrTJfNDmv1Shs/srQN3nbObmafTlFfPQZGHu2FefKFVDmCpNI62fRRe41/cxvRXXplYPG78U+T1
4wny5ngCLPjqLApM7C5k1AzI72L4yyFRuISVjhu8fyuR85DuhvJYSfmppvZjbZ0vVR2vq5SWZG39
mC2aurP+xRKPEQjTFZZ+NojFJXfJVQinYb9YcRBIcqUnXXvwAn+dNMZM12B+yaAv82jTDkUvrGMZ
TsYK/R1K+jLuXufSPk1FTWXiGFdRaD8aIR4d/pyp77ybHnTXLHfObtJi7kkZ5/Xczy1lPs6qgvMX
Tove6uxrsbEWTcKOyez2Dbv+ld94B567kEBHP1174OmJsNHXXi2vDExe7MHYzn7+JIufOhrVAFpK
3Buf5yl1YIqt+joqXn2LBEiiQiXpeHr+arZLP6iLLp4Oeuc/tDilFGoBGZkNGMSqc3dKtCSJ4aM/
9j1uJv8x9XTiir2ZYO5Z71+SYjgNMX0Rs0tbuCI8x+jKJfg/KRndvn2bhN8+EddRPZH48+4Xw0Mm
xvCkNAzqy4w28SxnIoF0XADRssYPngNUHolriV2zJxahnUFLQ6jkiYsM7UtObIRBznTBjtatPihW
N0HGfdZaa4h1K3j665HTlU81d35Hb7fjM3hhC7uKBkrOqXsuXf8hsPBDOO+EdCKEQkIaZmwrLBo8
j3H8pTL9gzC7Y9JepFvtSd2yzMvgkC5Y3HTnIL1DiCdusavm+m4cj31F/lX4ae4cQu6vmv9igfeO
Pw2dh1WYHSGcFsO/+tnWSyV0I8bALlfeCdVk3pygHKyQpa+Frq2c+d1B2INH+6Nuom8FC8/NS59J
xZ7OXVeINUbdgbJce/Y98PhBRycv0B8Tzw7XWuJkZwHy2e3Mi5mdmI6TAViOaHZH6qnByv8KO9vf
+EBqbmSYs4f5Yg5t/VjJ1ZBkx4As+BVeMYRHUYHskACGjwZf5OwawTO5mOvIy+19aPj9Ke0/e7Y7
bjsveEXunG/p9nxMQl+Hsqx3cCQRZab1NSOaalV77pm7j5DsSK/3zTLcmOaSh4RuEqjZ2AcyP5Jz
JwQaVpYRknOz4wh1sS3qbuPOI1c6KvgwasqrM1k3AwUTUoSM3IPvJXoNrd76qNZca4KcDn1ilTGR
2XXZIx2OY5jO1jEz86+p/9EGpQ5LsP2OYrgkewntvurn1FG/bz2ew8j7hy6GBGTI6kCqN8mp9Xgg
4i266IH7SbWZ6KfCEoE6sDYZoZ4cG1LWnPqUb2RIb5PBKJ7zsrLZaUidliJyAyID/J1nEmBNHpj5
IGkc7ezSNR+ghkw7aWW4tJf31HfDbhmsmxBLUP8kr0iWLxrOybPvFPWDq+gqCJsptmVsrZBzDh9S
DxZSnNiruMn7/wqtvjvcsZshCGPuvvxhasBqgfs9eHWZr+eFX2NVGGGZZgYHvLvQlSsczF0yrQ1d
j7ZUUfoVQmxHfAzTtVZq084HJLGLQW6RF2mbjE9CeZs6Ea7Zb4Hdqxt502YebkGQpJCWA+bzzhi+
REQLg+uIsdzE7VWdc4aHC/edl2UKTsMcCcJVOY7WQK5GU0LnMQpne+9l/LuKQSiv6z9HIz5aZN2x
fcezISr+IToxqIKBYMrs3Nps2JScy/NaB2Z0P6xLklLO9zmcqt2bqTtIlvv3ptU/V1MWce4mMl0n
bbwO/rDJLJbBXm9fihnGr20TXqj0ZJ1qPg5R8tmW9qZL+uJ9rMT1vl01S7Bjz6p4iYaBuZhsyrM/
6v65FpgB43yAQKMR6ZAbSbqvKoMmv/TpZqTdiekYFSWkA4zPlvbajtxEyPu+RnZF0wCW7it5t/PO
1ZIc30EH+z30onUl6Vip/QSX8gSG1/8+gKlYmlPzy6gLIsYkT7gh35h2DZnNXWa6uZtCzwcgM5cY
cgAWZXEvHyc8vFia8+9ZTR5w2nucn754SkdXZyDcESC0lJ8DVsEHc77Ketz/olEnESbMmfC+otgb
oV9fVVu9yeqvRMsjzV9mxhVPlZ3vBjMDmKheA3Rrr13Y1qux9+RTUMfdeYrZCBfCi751zbVyi4Of
6RRSCaVs6H9hah5dlMXS68L05nZv7miSt6LaomYWtteUxPXbOMXnbAkPJwEieM7t/tji1/o+1TJf
zVgwn7Os3N7xkf9++ald4T+uPstCO2PZOFUsYfzXZifLm1YC+PBPAPG8bQXjGLpT+VdDLBJZ9tJ9
FYANdoWlpWcLitC1JNsZcIM3fuJSfPCXn3VaeaUJa3+KKtJRSACLHlw371H+l4sciaz52oxeTNMY
HxN43crp7fTmCMuzCbahzsYxXJhYnTopFbOKlRUOvXGE7oAnJM34NnTN0qvFI+bldV/l4cpr6qPR
udmx17rm8vuLEI216XVvXFtund3KJjf28IYkFEGR3UJ2FdYqRLx3tiT/2/LeVHg5ITr9hJBham6T
Jv5SjbJJgPWZRWdsxRJEDBlKW5VJ42+mKmNc33IhekG3gv7H4Ogf/2dR5wzwbZ1KyI2LfV5P6cZ3
zMxcpeam9EG4VBGIOrcXv9BrRo2YPRdpzwP3/5jCERDJTWGb0c52But/aKeEu3QD/v65gz0QrDfC
4j8209k/dbE+4npEcNisTKiPelLWi3O4wrRVI1zQC1QTKB+ii7Jbx0Oj7TRQYytlvM4G9mEGq4dZ
DY9hln3YmWZ+mAJfp3TKZBuHmXxwTSyC7hLlBIbCZz1CSppNMviG+weyFQ6kUn/2l57dIjXw8Ahf
VS9MfdH1odlZdfseYkpfuaM/fM+rR5VqMXAd0SBEwTGSWnI07Ma/sYPymoQ9sGn4N/VO6LPA50ua
WF+5j3U4PwxLCHCIfHwVk+RzcxdPGIq3hSEPyYVaI9krNamShGi4Ai9LLwpLZPapRAe5sFJ/HVWe
zdaxnR8FzfIdShB5MtOFI2rjig/8G+GR4c1MwaJaRnFs8SQm3fyW+2371Pp5/eSF5fvkjExDy1qw
FQuhwErXz1dESWX7rkHt7eiZd8W5NW2x9Kfzu8yb6tYXeXAp4uQ+Ikg9ykSTAJLLFDqXBZn0wmDa
urk5VDgtOOvOeH+4+W3qP8z9BNgRR2AeUVnRUtmk6CwAHMhztNg2YK2U66TyZ8yxXbqzZvtipz0O
GCNLL1okJqBXy2u7rV/v8gu0c/WDVk75rjC8+jb5r1NdWwedJvVWQc0iX37raCo9OboWP4atFq8M
eI5g1WMqhl5wYddtf6kMlhbJ/mvfZ1b4XNpkjbaRGy4ldnOIg26bLuPCQRM/tRE1i6sPr0FHmyro
yuLgRLr8CNJiNw+t/GpJbdj4vj2fkW1Wz7Y1/mVpQfPVQvSKFj5DuD2H3+M5v+oLXVeBdDNRj9Sa
4eFO2VXA3ayyFuzu8jOd3Lu2KT8T6H6idVe+uQ2A2jjlIg6s3lvdG6n/vihj1fnj7vQBK5oYPwAS
GDa79OX7fxP51Q1Cb8aM9TmPxLiZjaE9Ey5u5Gd9cIuVy0bsyQ/icKWXDdoFGHeE0dCSFOLN4YQN
zXccXe3PRSXgG2JzX1itAERWKJ3nQSBTVQIrXNWrzgo340URcbuyn968k+p6hBGsE4sBRsR0ggaC
UV46zBEXdoYRQm1fPuhd6a/8rTSa8inWidn41cEdPBAJpTamRzUut+aivkAS2IYlNkgEQoBOUR9/
IENcmaRKfzZkyUO4Td7NsBlXEi7RrZXdk1MuOfbRYD1LmYJRS8Rh8vR6o6qGGsxx1HfPmSUls1qj
PmRZG2x5lvZnbFzeFVLYsOmlVa8qMlwPhjOHZ2McYS8tthaA59fEKfPjvbMdF8Mv+Eo9NKRpD98U
S02B8JQIDDTjz/vMlt6tGsmmIo6u6igIivRwz6E0B8h+ptdCa0Sk8yUulwUQ6S8i6Z/RriBv5awG
nUqdhmX+SVooe0r6f5eQIL9tVMPqU0fJclQG1SeyPqNjosujkgQrrbDv2mg6Zb5MA8S6GmKxHXn+
RVvLsH9aDXZIfH4ubFakvvCZZoKLdJFsW3ew0utcCeC9TiJvzN4k/PfUXsehBeQz0vkGts4VVEgL
ptOg7cYpIHFlKUuAQtnbzoyRK5REgSXLaAaxPP9OpI13uewcwMa1Fg71IEhF0EgJXN2Zt9YoyI4c
gvLZDflAtCQaL7XJ7znpDk0wIyBoCfVOnqSAoLLoixfE4+5epCX5TxfN6P4+em3IKgXWQUbHMDJK
d/OKDGKve43NxWGgCvygcsLVfbxLreYQZMJzpY5te1v6kQMPP2tPrtEffn/AcWg3WwKM+rUKMFQm
mlHTaz5ditV7piHdcX8pydWftnhl1nXtYxRs6ngvKoPFdAqsYz9MOnFRxq8jmWkaGyoTgXjfPFUM
bI5jordQTFxEaFV000DCH9U2o3e68Qrq83MwkYAcud1jM6B98ubk0/08qJdjNCz2gKMa6sc2aai2
OZAESAPrpe6HV7dvXkIGqIdImyTLbqF/hpDMGprq28z0whdUB9Vzg0I58F5UyUxSTbgy6qR8kZLs
YRGgdQ7kY68PhLPF6EPZOjMmovb/8dsyw05TI7OhXxc/0jGXT1aPRqT1iDhS3fFaxPyKUfrujcY7
3bZdqrntW/eScblex9Ahe8EcUOosL+28/+Rlw0iANIIcxqn6sQqTEmMaC9SI8aRZvqjLNSkjY+/X
S99J6ZR922GjNgi5VdjzlE3mLk7k2S2AsK7IDb1TrwdHxBd/OePqC26jY95RFcB2ETiMI9znTRJs
7Dk3Lx3hnxuHukEtgFVZd6e7wCMQjL5y22EMtYzyUA47yFy1Ff0lIl3whZGD1tQHl8t9l0y9hxar
akn5cS1qdlt7HlyC5GDwN69aEtv4qOSw8wxCuFpmV5vIMee9ejb3y8u2tgXTq46IlxRNUU6gLCjo
sz/ZyPebQexjxZ2YqhhdfzNdlNTHruyHSIMi3gAgQM06pfo6N2W+yzqydUoWyGsaxaTA1lF0YbNr
PJLmC6x3scL2QX/RqLk1bSTFOre/qAOtDL4Uem8+iZySSWkOHUH/pk7G04ByglOYIYZHzoe4rXeM
N7w92YWMR9pLPYSODBXh21yCtYVpsBIlKbE0+SnbSTddDv7zrQHLRCZfacV3rzVpWdtIQicMIZx9
lAL1Jf8UJABJdmI8re29wvS2SjVY9HR2Kp/JALofNaXNxxa6Q7NrrMdW8zAtI9hV/hGei9VmsMZk
o64Vdrf5tiaDPtCQWjJ3Yv8pp4uJ+IuNWcQUqq1vUDOj/aAE9YN4qABG198Sr/AelIa0Sgb7MSt3
2lBYKx1f/l7pWtEmRpiKetY25lvjnrP5fN+8dxN4AmV76zLPh/cF6lCZ4sacrHqHDCayiXw6/cJm
n/wfvaICQS/PUzszCLbsg3WySHvVMkvfSN5I26y2XjO+NQbN5yLxb+oLwzGPwZKR/O29xJXZ9U77
gHb4zq0403Wy462+nCh1tuCwU6X//o7SMrArM85hmV81TUv2Bc3oX0cxYNkkdE6WreHBdMoQsCPN
NmZjknHsS8hkeG0x9jndyTmYU+4vafqBeSWtZyfGvLvV/bsCrAdLkIk6MlFnrJyhXigI8i3qe+t5
Bkr7zM4uFWVUrGebGIx2HCFpDCGJ0zMs7EDr+wf1s2mWDbvGMdixEHCr6BCOFz1V7IdepDP359/v
R2hmfr9ftyAvuDvXJpO/FydhDBJodbpTvz+AkWLnT2m6U/7GQBfjth2eiIvkc4a59yX5S/1VRm4W
e5Ha477Mi+XdrBLMqHrNvGQwHalmG+ag6Nb/vWa879j+vqNbcmd0B0/I4omxbe+PsWVSmNZklXaG
tayr33QbmKUu0vBdHZVWrd3fU0ehr69nL/qq7lxEdaybDTlZ6uWwvMxnyyISx7vclTDQkBKUobje
uV+MvZrExsuEFuFqeiIU9EWJENVaZC1yRL8cgn2Wk6Vi9jOyR4/7nTQ0nUWW3FHmxOP2t5gZToLw
OvTrnXeKuBB3sxs1b83kfQ9dsMIlmpwoFp/HeIJibLsRPrRoehaVJGOI9xGCF9ukjzuEkb73ZjFy
SGMfpM04vvTglZ8GGT3XLva9CUXpsYvFEx0PIITLtC62GnNlSiJJ1dIyWGE2Pt0LZjOGM1EdwnnQ
zmpXOA4DzxYy17HSFg+NKyD2DFr3XjQvyone6IZziUumdjwXd3fv7n1MPnh2s3dSwaSzTh4UJvfe
rswQSYpappvcEGuE0PTS9DwYdyINLqr0VEVoX/QoeGiQrXxZ1aug9s2PUgfuPxVdv2uWf5oVkm6Y
GfqmqKMGaALeArl86b3pw56tYn2v/zLd/eK6XUla0Mi0awFeSnLDwHbFzMOK+EWL20dTA9jJQIXE
FFNG3/Qm3pcmXdfKLut93zhfBtLAHxpUDQwFiA/Tu2sXY6AAeEcLTp96UCdm30IVo2FtBC71d1F5
N8uxxPreEv73a99cmhV/XPouphpdMK3XLVoa/9wueYzMNR23z5lkvPH7XPVrGTgocQVHVjTweTtD
AUnefMcmTGxHlJl7Zx7koWligoFU32kgB+JSYfpFfEQNWXBUyfbX0f295buFeu+fPxfGDDN7DSpo
Xki4JDnot6QiFiOV/e3f/6nWf4kTXLaEhtB97hPsin9axiO9x6JjkgKAlcM95u5EJdExaMul7tO4
hpgb5ylAPWv6lC8WJdgerzRgCIwpRw3RIRZnw09QtEEag5wLbqx251M3dAQ6Al1Rb8Vh+ch9z81I
n/g6odvCNwNSQfRsr7VSMqPUzEew6PFWYru4IGEeLvWQko7YNPpHH7h4Gb2HAQnxJ5ZTzONp8XPy
WoIdivj130+IvSjD/vHZYyigf2kbeFYNx/1z2UNXlgcsfOO5YpzAWKthW7lsJwJ3PMJ21j4a3/si
x+GLqupaLzmAQn6eyFx5SuxGnNzK/6k21CaRTMexJ0DjP7bm33PBvEgQ9os23k6O69RbuzfDgzm5
WP4GwjN/J3F5Rg+3d/bdlXpv6ur53BS6fYRdZLxxXcKyVIeHsGioivyS/vAiQFRrathNx1jG5lkt
rkEFEsoK4/nEhg7YNVtJuKkvgNWSj9wdBxpt8ue/n07v/3M6sckbjmASAVBOkTv/1nkgIVAzI9wR
p3u2idXqwcYkpXVbpLi9tGXlQYXwKUaF+DgzNd4gnDWdPeK+DLrlQOI0ek58pln1Egmh3aK0RKM3
VS9Ms6sXmOQs6M6H5vjVpYIHVjaN5QHdSjTSATp/o3YUQTGfcHFB49a67iRdo2WIz1rNzwfzqH+k
BbaKzhhPaivV9MTVxp8rTUv3ihYSR/IZKnTwhIbgR1+X6Y7Hgb0fijG4tB0SSnXULEdqtmanXbgC
20YBtYBTkf7y+VquOBQB89tsJrw6EP67jxD60i0mDfSU4YM7xue6D8LrMJKL4poCqULilR9u0Tpb
UevNPl9eMohj7CRkeA0yNgpu4IGcZWSlN6TZhehNX5ZXKtuOjyR8kKHPoMlETq1ghUUnvPN9cf33
Dxq6xH/dOI4wdOEJOu8onf6cO40TsCjN6KIzP1QeWQjnZxJoqQZTAoxMLJUe9JWlW9L4w5uOy/ED
CM4Wus/0IYf2e1VOF7YYAYFezFdkmOZbP4OPoHk876dBzGsl4aoNHdLQUoneRbOW8I/aDF1QUQQd
W9xYn/NXts7l2e2T50oPXv5gIQRN5v1ClLatwZCVEf/OIBxk/Vs8yQCByJSlUmbDisWUTvP6zkxi
vI3ds7k0BK7cO2cdRK1VO0ueo3O686LqazjN2amhvD4HsxWcrZBQ1QxSfQ388lePSC+G+EnNhCD1
P5pEve+L0f7WotLfxl4boFhZAkJik7arKDIo4/b4yLDqsXOs8TLGwY9MryLU42C5q26anlrS5Y0A
AF0pnNP9EWR4szypHgPhxNp5Nglstk1r2Og9bptUE9q2yE7/j7Dz2o5bWbLtF2EMePNa3rLoRKMX
DFl4mwn79T2RpT46vc+93S/YQBW3JJIoZGTEWnORCKY9xxX8HbB4D0QK9vgjg/gM7IANXm2F7zA2
7mTvFloQfc+5XWNTQuPoYeQPg6pe3b1Gy70clgkDPweecVNSO1j1HozO3pBgUIBPP2XJ9KAib+ci
gOoWk5oam0n0bmh6uo+gEGxD2cXPaVB/q+ZxF9vW9FVqoiVUFUp9EepvkhChZMB1eb+LtSDkJlpK
x7L1HaQiY/0ZlTWpAKH9rubAcwq493+/2f/TNB3o8PoBrGCYNlD1/aNAMIvEh5SFZ6UlbPg1gSuU
dLUg69lAFVDY5tdR8p0ZXZO9VFAWdg06qgty85hOk+9tM4WRkr3od+S+fKo2nKsdrdrvb+HCb1Dd
OZFhQzT1PGavWZ2qOmgvMl6It8Bazn+IaQOWjix61aDo/FAnlXzt8VE9R5jdAZsb6aNlxs7BzggD
UUzTBWDapzGQt0WLjcTO+j92Dv/Bww4CkA8WAyjP47/uPx/51AQeJhU8opURHMpafsAnHrL1OOvx
DoUwUyh1XQpmelqnj0Sq+cPF7eSbLOKOiAKG/+oBFiW2JP0XBYC6RPjQ3S8Nf2/oLvKORKeb5AbB
o27RIRm7Zf2wU/0bPIsd4OT2HTK0ttfSsNlHw5D8QYpofumuRgT0SyMgZH/vxi8oTPpH+7HfDla7
BbAd/kpKnbyLovwoqrzbpDGahny0nGPa4qHsLONHb9r6k9YDcqmxfn3LzQbPwxD+yvgf4zoM6LEY
2a7UXpSNwW9rZFG+tAnXXqZbkttijot2HyBh/d9vT77Bfz6LTc9yqOkCXOqBD37jfxaw+EBH1Aw5
jQzPSk6AQHZxMz1EyfAUTWnyg2AaFIAsZhaNJFeW86PLrOZY1LqzM4MOJGam7aOR6TqN0vlTnVWJ
Pt3P4n+9pt4dGTj/29dFWfljdnDGewFP9NF0COVdMmm6YYjXrVNW10HTfX7LoVhRaG6LKNQW8MV4
tTTQMeqyB+cMzjAkdWR5t7OGYIPH7icZBcFakZC5oeBQpCZbkyS1FjkOl73X7I35Z+4yyMMTLdk7
NGm5x6VMasFyQIyRrWldhqvBQls+Lii7cMHbKahdIzz0qVnS7tQbAXfxqmTeAeOJVnSKpvFgkdP0
6ttDxF1QSfb1XJa2/Wm0STU+lY14VijPv1BPxfNs2WNvGy0ZtJe4Gk+mKLsrCR9KCjzIMN0G5Pis
lYoWOJa5nmvSXtKiz4739ooZGfSpF+tCE1ODm+1E0jCO5Jc+EvKJnfEq1SmAEMcNLy4O1vUsIlxr
ZcHErvSHa4GcYn3feBs+DaaysXNM1m52jmeLnuBAm8IL8m7fl7G5FYUIt12T43pZXFT3x0SQ/3mN
fAIws1aE3QnL4hWCy78fZEzaciirk3o9bXm4lKOvH+NZIFuNCsl639Xv7CsdnKRRfRqGmZpGJs96
QZJRkq+10URUFIftWSNc5y3ApRAVS4ZR4lbU+wSfdmSoIJwe9C15itZjgSX3nA7+K8myttymyz0k
h/ym+4lPHdSIjeZa4bnru/Cszswi1s7mTHAW2J3IqWzmwU0ZQ72gajaqHFSY7lAYst6qLFyjDMhl
cWn5VTOTZdOsjK16d+6QFDE5Pt6XakLXzAu3MKHI63Sex2+xVyMhy3x5ykdhPXth+zuDl3fBnq9v
RoHMyx3ER8WIYwPLwnsodM08mtoAY2ISHyIX+U4sNzd5bAXpfHm+80Q27oMY04qofIRaMigf4H1l
76S8qYYEpkZGXnCJ11OVWNfcyuaNbaXNJwq+E/JZfVcWhb1RzgKVJKfO1IH+E6I4N12FiTDPlRxa
gEMpDbGh+RxdEZEh7RW7WAjjpGu1vslBAHpQht9b3Cn7ZsDIgCh2+LBFcn8Gd50+b0h1JTZV4k0d
rQxVaxwau3zAI16bMxv8aSiKixmj3cAkOPOzMMLN2BB3Y+XlWwajm6npv9weVYhnV2jGSzIIdwOI
NTgo+oZZzS9T7mNzirgZdvfB2pSSDoOFpDwmqIpIZqBVtByKshCYJCk0VDsjHDNjI1oxbolzi485
gOzV3zcAh4xbdEL2DcPlikZWdvN1XNGkvtWfyYQEyetq/9TV7fBugDLP4B2SgUGMR4iT4MnOUCku
vezJobkBGbxbSR0wG7Hi7s9t7fTOz545NI9BMm5YE/wW50wc6uJsFhntkQnefB82l3aIq3U5DrCB
/Nz6Cslli83S/Yn45LJE0TGmP5gYas8qUvWOQMh7Wpp62BzuA2VhuPPZt4DS3/s2lTYX9NQ7JLuW
aR4ioo7PQzMWh0BDZtibX9Bz7KEFO0/K4xJO44LuQRbgzCcoOexQ9PmFlk69sRomyiA7aPTS2X/M
O6YUbHH6rWnk+qfgUWURcbRxGgHjMMpYdEsZeNtuMjEsLSuvjIv6FjfcYDWPqTwa5CvqLIV8km1m
r6iO9Gsg3D9VUzzg1IliJgB2XJwJaphWaieOL90/Ww67o4JZCMqc1l81VnW9VxKQLc6hbr4JwGpm
WrAUoTcobqR1rwr0oXZe1S9qZm21/dpK/OoFexJiHKdL13d/RizwF7O9+doLk8+kLT8Gl49Ypb1o
raW9NX29082BiRny4ZcBT0WnZ9F7YJX9tekC3Lh6F7y4A6arRYsR1tV4jjyTz5fnocxYNBtVKeIz
oEzw2Qhi3xESGKTAWDo4hogPwqT5a/SO1obJk81sDE6EF/ZUPdN4wZLxULlG9zPFSaBOKrfaLYEF
eWbmj4rvn2BN19M2fywXT55UwJguJKoA10T83XKzPeRd873PKJbEbBcHrYzSvRfY4zqf3XCTNUF8
nSImijkogS1imGyHnJuIXpdsqaVQp3nDDyF3ZvqFfBnPTbnKA5MCz8yvwzKTBMYmz65mw8hbSAHq
QD6fdzb8mb0wRm3wHEQ/1aK5AyNjUjR73Ea/qvYprz0+Y572mEc43h0ABS9zAQ6fm+2T7YtcN2WY
PGuNnDFx4asLdKwmw/RumklAZhtW0gZPAtlAdn1Rl8uHHWMAWZu91d5sQ6sA5Mj2U50ZuffnTL02
mOgPU/0ra1r/1M+GvNI8AjS0fN+6B9EoGotVk0ft0U0b/5Y4JsOpwqw/e8ndX1gAR80hGoniWhqb
ZeEB+MspOw2TPOjI927dUD7WhfXHVw8XrLhazLLu/U07qVxMw2W3lf1gPA7wAbf0jstVie39PhDu
zdB8dHBIt1PICCX6ifUWuIJuDNu00rytmD37xQZAvL/LTptUw6rRocG6EwHYjSR7z/ABj1RCPJHS
8gM66kKPQa2owfHaiEUB68SmuDVFj4fL9Ywj8bZMziNT6ue6xUagh3SelqF9hFfJ9M2TApQ01YGe
ZvDDr6nJkGZ1G/JT9c0U+84jEYOfjAOmj3lOUUQSjTXNljzUkUME4/JvzvJKPouIO5QGZRrW88YP
WYlIZm1uo0P81V3HOM7F1zj03syiKR/HXCvuB4FrgAdTwNJG1khqXcaK+Jk89MqtBuvkXSvFY9MV
rDpWQUslsR+63LIfjIhywYaBVbVucAmGYdsnk81HProoO/GAA9dp+uZwBzC2S4ZF6c3fw8lG1KSU
Tf+SO6nXfGvcj3FQVregmX+EIV5y9Zx1A1sAgqRi3lWd9TgUwfb/+2e0ibEm52p6aFLR3vMXo56E
La96VljRUqQkQBTmt+Uk0pkAjNzZR5V5JqqNhyr1sQHPsNWiejwyhSB3ZE55sJyx+oqnuwA7I9YW
ewaP4qkdwk9ccY+jiNnbSmzrdhn/lpP/3dTIYjXbtl4FS/msR7G28ycRrdUlc5qAb5M3BhuBRrYU
3FbR1g9eSDZeXgRXVVnqY6utePjgjretb6owxF5aHCMfQCy9q/odgCBqI2g0Bzt1wME6ofOAIuVD
hEPzaCC2e+1IzBjT2nonjFqfffCsQWY1Zzys0dGN512Pw/NsJ910Vmd/D7QnzE3Yxf9HvxOJ639s
vRadlaUvIlhr2YT9z62XBA9C5wQTwd0Mh6uiX+tVauziMaGxi9t8fW+FVkPCDHapz2s7P1EHRCf0
O+3Gmogys1v5Rk9VnsvBOt/N6RRuF60MSpwDHj3xANjTUp/HFS+Fc/AONno6YjwrIGZr4bHrgx/d
AtNgPjg9zsthiSQXZo7o1iaGaUiSWyW0cav1bXJpWhMDQuq6m1h/MIc5XyuBI4E9KF+xWp174bvs
gomiqfAMrPH25m9/zn7dZU/L/u0lC+uvTizGV0Zn+iZsYUKnjfOW5Nm9G5rC9zt21a6cDf06J2Aa
F61+vVyNXCkSQ5ZDxNLjyDmbsXFWQAfURc4m1SF5seENdq1sqmPuBQbGDe05FV60ZrRCDb/seURZ
jyCrwwq/eWRunIliVSPsQRmAlB/IbsLk1Pbuc5pl2dHBz4wuwHJ2ftQ2Wz/X9bUzsEGzjGG80J57
SiRZ3XgU5uMcezhbYxTrGJQwikT1QECqBYyhlOfMH79R9DYbEnxImMRmgUuxPSk1TuBOxt5ZQNmd
76BxXOQqProONhBY05t04jM3NDcvg8XRzPNtduF2RN341cwnc+0V+gIo4inpfTaFaPb/e8OAoeY/
3b5+4FsQO3XM8o7uev/EAIq+6vqxTAAyKBZBBo6ancCcPsm+kKeFWLSzBVSosWTWFRVFRhKO97NY
5kI6+7adPkfmXl0WOTQ1W2bLzFaH0Ec7SzFGifnFoTl3LUEo4/cCRM1J3cC14Q37QjCGRxfLlo2a
hAgTGV/cudy4zOkRUSRPo9sX18x3y6d5sdMvPWK7C0jqFVsRxfPKLZr+qNqQNFbaJ1c8qwuDXvUK
Na15EhZ8fGFBlYc64OAlrMxNRpPsUI52skkis7voskg3gd5SncQjS5ZKh6z63oW6U8PGF1220UIs
zKVXxUeo0tV6WBLsa71oXoZsk/d5u7m3XtPKSO7tgcwy3S30QXsrhqB4NUXgnuM8KlaeH5u7yijs
9b0dmAj7m6/bHybYpAN5S8zH8HqSEj899+QuGNY8H01jqA9tV0YLgind6MiZP+JhfkMU4j6HWvzx
N0nkbw9CM0OxvTezqT3srUTstvY10kYRg7nehqcFVbCcjkq4MRNYuQqiBCtUi1OytsPf1IXlY4kQ
C3MpyOtpWVzdpKZPZrAioVevrr03NEeeLdeZmI0rAq8Wd2mjRVuzwb5dzr07bNqk6S+m+bFQW+Hi
SuTvTacT+9fjn9qqPowddyHbqQwrBKvH3wMZvO0aWGmDFRZDXdoZwSq3jFJspA1OR5vnh3zwr4ZL
ATg7s/VsMnFSKnJhEk/ryNsgJWb+siM7a1F4K2V32aTFzbdOk2tDcFAbUvIZmnU+Wc/AwPMnK5+N
FzuVe1Mp9lFC7+rZ9Dam38PHVtr1zLMZedfsgTQmHjieS7nTDGfxsBi22AL0hMxTVoZ+07g7oAF7
/YvMCToRQzsfDbkiE9XetVYSv5T40h5LpGZlaV8wc5aPRQ0e1Rl/dNBj4E51LG8+D429Lmr5YJbN
V9ULK+35fqVaYeq93P5iWJdSC157jY2im5ogSEr/A8wcWwdPjxGIF8ZDYiCwWSZh5eLC9EII31rb
Pagt08TAeAdZyWK8xGgppPi4X/KYXkbBzrPma1fTq7wv/FrEIW90MjEBTFAkoQHF7LhsUUOn++Xl
SLdStE87YMkavkaAjkGPWazstGRjL1taakk+I1Lf1rmI9mqY6to70NLoX6dpOKiFTB2k1bb7bEnO
U0taNxIUcK/B0tjM78IypS5TcpDCLwTPEXwWi00kfI8swzrHHpBP25mIGZBafocpNxVNmrG/KZ5y
3vvhRncMfJ9Z3myLGltOgVD15sFun7r0MSqn9rvB8LoE1vFLlOK1MXL/Pcz7x6lCvFR7bXGSvVvB
2IqNDZxQ0u6WxVp3J/F435G3WDUjPhWGIz8rJQcTzJPyaNzn89hcUQGy5V7OguU1LP7e2g7neqPj
7KQ36zXXv1+sMbzaB8a/ff3fL3Dc6rureHdjt9EKD111HTQ3WWTekwj8t2ppzrYyG9m1x96h70AP
ShykJ9gQe5XxbacgFQN/iYu1nP4kU5IpZNxoF5OOyGocpnqNiGKijwjwHwsShJGFeJ8n5cGc2cxm
ddEeKik+GKqFvyay97pW5j/4Gvp4IeBwmgL9Xj184Mb8nCoG4CyKuKTkL1P/DsQ5+xnGOIlyKxYv
xC3F62YMn+xGpJ+FeCewfvpqtWS9tVFFGMYUn5y+7nb3sHvMfvtCb4iKXn7+MkWi14f5eKht84fX
Uh3/XaCa1CASpsDqjV73ZmZVeqR9KA6pjlEoSPi+IP2xNll2vLEWLzCb6Sc3sKajqAraH43TTRfD
0lZh0ThX1qOVkpvC/6Bd45IV2VoPMypHPka2Q+pUBQ7ETXdq6Kw0vY7XaNdM0qvZt8Haq+139Qcg
UBkchl/CPBamS/M0295/of4ELzYNiUbNtf4cyI6tmIlFcVUmPbPoxK1PMfLXjUopCnN8cmi2zUtm
GKCm43SVd1b6UtrBc6Rb4SYxSv1JnZXENj9NdUbgUmeeWhLKaF/U0XTW+3o6368LFAxbz6nb+5/+
e8Tg+RFCpVnfNb7xElMb0jO/z3z7Prhk0jauiiKsC0YTBFD+jHJ0NG7QTC/cO+2vABkEhua8fbgv
V0PkYucfkupYLBwDNU7PhmZZPOyne7dvLrRDW87jirJAf5E1WqcR7CRbmym+kvyAH9msvvpNnjxF
TnztXbt6dqCqPuczqojYHb5oZWeL3ZD0Pc9IMpMXSYLH75JkpCJYmW5jv8vJ2rSu156RAfAzLtGO
HOuh/d7qdnyxI/z1pDf7UPts8Dn4caGy5fXB7BOxnXO93XhWnp3GpXxrELrO9LnIgSjq1yEv3umN
yO/aUL2jBcZxYh0QS/zOuFtfpqYlgDWW3Z4+75e5zZKHppkI/66z4qhF9H4NHVSAIe3kA6cVSpJy
eI1mbboFSfxbvTyVhrYj7mHcWctXGbN3JGuETf1Myo89m6t4BObbd/6+dpL+Iw5s4ncqszvFooZh
N6e/nQKFtJfxoEIDeiPdq71ZY4Gm1fS7Rz9px0NTZ+HBx1J9vv9GcsvbFMK3twHJpSvLazOKdqO0
djnt3HWhu/Fm1FMaka5ExTH3r3bdje+uHp4kWWFqA9A2BRWOT5KL2tLdoWcBHdo1mWUbb3KNL0Xn
MRjPC2tVxxZNbheVhALN2FNpruit9rsIWfgcBb8LKkxQBUl10GAiHBM76G5+nqQb5ljeJvBIKows
ckbxr6XXFv/n28hPeVyU1QzI3L01tljNhOwf0T4MBxo44QEhiXdzxzFY2wQorZPKLKiB2HqZlf7R
GK08uHrTsU8hJyMygLdbejftcSqHgMXZ8KjLNGhZZ5ZLH0t1Mtc7YcTuLp9N6721CQGMClu7djbb
AcZzp6GyfujT5D/VqUmUM2lr96QvghYeYZPSgbGyFi5e3yEIVdoFPeQ5QHLq+CVJ8JgvcxSZx9Ne
a8MZ2BSeEC+NCjYvrXye9FRbjT7RPLqliWf1mjgsRM1n9QKkZ/fgJaMPJMNFskuzcpOaGR3f5eCj
wNmWkpC2pOycVcOk/gIruD2lEjCltAC7t1lTPye9fr/S+o7UskVgQcTwTtXzBBH1u8JpNMKSFo9I
MqQnOY27qa1AcRv0H3Q4RyevcoOd45v0+yu+PT+HRjYmbv6NpzBsiJEk2WTUbnXLVD5owuDVpLGL
gmYoLyV0utMMSIPklmIfRSB11VmciT9nqQGavy0RwNVV/JnX2vSg2sIyLz6j3kKgPloH5qEIpxlN
voz4EdeVPwcYJXgtGp1me/fuIHVno48Xku5eV0VrzKvtE4d+Ndbp9JEmABZGQWAO7cLkYRFzW5r7
VWsRBc92XR1TTy++oEC7iSX0210CvknQG7dxPzYs9UuBmRStvhFdYm6rZUpKksV6HOz5tWXVeu5K
/aiGpy76yQvjOHPVy0TsTGGwumagXXj6548TXtIzM8GB+sQfPvFibJXM5R9fYWOb3paEeep98TXJ
vVUzJcZ3epHOGsWsd1UHGSI5UG+4jrMa3KCAcp/r29atjFPX1cOTVfl0hKvu0qta1q78dpuEM7xQ
8v+uiTueWT7FMxyv6CqZxzDE5aOXOLG7V3eZut/4NqpthAxwSCFWYIgWx0Ef69uUTPkmdKbwIxft
rWvSb+Nojy+oCjv+nNp4rbtu2hrzXF4FD8FTl7fjfgjfcu3h7paQOEIbw7+RXXdtiviaT1r2aqwq
npokTyRAVJfW3zkOhoZ/J/2oJsi1q11660a5JMyAZKF7LWppiFd0Z4y3ASO4OzE514a3wvOmx55f
NTxq1wTgtUxEW8d6LIWQ22Q5i5bX1Jl6LWrn4RaN2WYqwHEos4Dq/QQz42H1mipsYnj6W8sMywO5
vCzczdQ/Bn1DEo8mAJlrUochBb3IkOnProYegVVwFTnShHCHmUVqzCwzdkNJa+QbgY/uNNr+Mx2u
+Y26utzJydNPFnaRmzMyQuHp5P0oX2l2gb3xw/mo6L+yALIa6h7ur4USHKVkaQXhFw/2RapnM5yn
CtmRMYcgFBJMhrHu7VwMVmSfwWC7GDc52u0FO+twCZeDR1gsCnFJimOchoA/suQEUjN8Zt/rP7VF
8KCGnlo688TRjXztNaPYukNnfAaZ/pyZgfscDYV7tQce6HUfGZ9ayXas97r2agbEwoSZ0W/U/Oaq
jq1hVI9WbrwOy/BGDJ19mvKpW9e5h8wvYCji5/E+ZdP52whxY7WV83vmhJmC/Xt5K/Mjdy2Debik
CWtm7FIgNCEt+0bDZowsPf5OcvpTob1Yg4enKuz8Z7ie54wp9kfV5vmx1Wc6XaWWgFsh8zvxlkmG
PZDVo5uoQ2PUInNXVq+BgTguLirrrIW4TUwE/ltde8THk1x8zbCe2mj4MsOnYNNl7EgLr65kNVZX
dfb30HZ+ecx7+2onxR97VuLrxZtjejdPi7Rfwgb4N8ftN+wlAkvvzfPCbGtWRXKheK+ucZZ4G902
jMe6qk+GzR4CLOK4Soa6B8wQxod6pKPgAYX/mqbeuqoNhCeBHIlJGsrn1I7tAyFT7n4uvP5Bq9k0
4Sf7gI6TM0aiOwrl0aUROOMT9vLV33QNS2oeUomWuRV34IOGuugfeEB/THlqhg0B4KJ7LmbGgoXh
LsPZkaZLnjWfMAoMblZ0b8NAxUZlo201lBEYq/03e0kUFcvOCDKYd6C57LwkRX/ASLtPsky8kQhv
w9DpaEEtusZmiP7tdSxGv4bcfdXdwhmYuC+gNJMI7TytAY80v1D71fsCldq+M72Pv8pgP9FXThU0
77S3NmZuZO+M7EkCoPbYQkUY1h5tFFSR/3JjSqv/hQ+cjAPPOEea/ZYsqcNaOf05jDV9YNjfNHjt
+8vR4DQr5r4SeovsjgraD5KS+MUirLYzkrZqLdNNW43TMx2i+CV1QqBfy5uaLLtNBIJ8bd+pdejH
983Y8QteOnWQZ41r6B7kMt1jCcqu+JEI/OHKy2lK1/H8pnq07tKoJfgvvmYeuFku2uV3rV52ddDr
zDz30FrxiRdTkV1K/FB76CGPY2xlOxKWCgz0nr2STtps1WDfTYjFWAFDYr9owlhBfFkvB3WmDhZW
2LMB8DF8UePzqawxfdp5gNywtfZZExd/7NdUTObWoRG51nQRfoX0tjeRLvxKguYhq/x+H+bUaUqp
F3nEtrB7m3d3FV8sb27ua4dRM6qDMxrFEcDbcBvAzGyaagqfYj3AcodQXh0wo1Y727M6tKf/raBv
3Vqe7zXvPGk/47h5Y7Bq8TD154OBRm6rLiWBvmuT8JVyjLXLuADEc9HNh7t9ll0qf2tkkK5TBN/H
0rqf9P99srwVO+xDcgf/xf/z6+KkJiZFthtdTx8UY3tunadR1N273XSYXMtMXLScOBzRAe2pXLRy
Rpc/DDEfKntMspuafTppWp0K3e4/8hxbNZ86I8j8Q1Gg6tYYN9hd9Y7Yqd5I4cqj7Or6fcgK9NeB
Q89Mb7eyhVE12Ez2EEUkQ+Jc7B5rr7pMKeuYIemU1sgjexiBZ9d4KZYLlQYW2yB9hzICWhlxcz5X
3QbbK0533zRX5YJGVoeO6e4plBhilNNlmjv/DM6SEMEETVkQjdNLj0rorkpAXNqjZfZt4T+qMXzZ
97BgzeiRwmva9Oz4zqEmogc5Jx0FGpZzLVnCd9FxrL0yfGuisT0rZfpYD2yEl7GGl/XWZ9CbC9EQ
fEIP5QFkaXkJOiYdMvPp2MFVoxsGHVtaTJOSfrgAlNY2dhy9Kv546/m/rYxYP5QmJajEkPzVSfQb
2XeEHziVDnAgZkSHU+g46kHxjLaoorK70Z0Itv84i2UU3l9L1Rktz01tzOLAh+2s7j+7FxqT/ZnS
ZLk7jSg9yKn86jZod/kr9vHS7RGufUvczGNtcw8lo9U17MnokGYDv+W2g6s/+MF1xu/2bmGw6Whk
v5bdS6XcvIsPcB5zxFi6hIvhPzMkCzeMXK5Ma9AQFTk5Bc7gh2cCPCBqxfYJm452Uk7GzI72uozr
i3I4WpWcNkUZpIQLtNWxCnAEMq/kF/L3OnUI9bEJ8UZE+CL7pHlUv6PY0Ov9fWsrwOUuEQqR6wy/
lhOROKM6IbYagxXw9ZXpB8iCi5I1azlTh3kOaAfUEUxEXs+YVDBLEFe1lmWh4+LPtfwNvmr5XExJ
vg3RiGx6jZxJKxXdr1BkK55IAkv7kjyq195TP0UEZDksDFbdhrehFNYaZ2u0H3pD3zHB/j3ruvVV
jN7vAVXB/SQpLe7E9jGaq2KD4lsS90Dz1y1/DY4M33pUaxcZgX9QLwcC4W1bej9HP8eJv7jwJJoL
i3gnTn1yhAN9V4cNZShJxBeEKtkFxApP7JjAt02q1RFIWMG2PuxBPi7b3Pxfl+GU909TF97NomCd
5nM5M1pUMYdFZ5WMm+f2qAXlWtkjyQIUL+oq1s0vWRnI491aB9enfAlr1I9zaYyPem01x5ru/hZz
wYJzDM/BclBn0u65a1JUasdcddn8oP8tve5p9v3kcpcFmfvMilCWAoBKwH+v7SyJHr1yPN/HuUmK
YnbooURIzyp3veoHaYgikQqFxrGetGk9mYF/RZo7P+CMpje6JJyaBWkfRQ22OKpOi/H2rOVxuano
6K5NDUGi+geqNwLIoU1IobaQYu8a0box1i4G4m0MoE3fp4i1RBtP3S8YstUm0voHTze9vZ3Zxvnv
YXYkOfJNDQkw6Gd/rWI92G79CfhQl4Zpp4cwyB9aY8yQkpf9VlmF7u6hRVZvyu5LWbPzvP/I4En1
q6QE30APHog1Q9Wr8lcEVl9D5tWj7oho6QWRkbMtWoFOX6CVwIECLkDO39h0pQxYDOshNIF+aC4y
sKSXwDv7ZkHFZd9drUufZ4IVL9XsTuveZxTF7A7XwrJCosk4+zbki2m5UuZkaUXeqYjdJ0gBDaKS
RWTRmNFMGzt1z45nO1sjxSdEkxtTf/1xv3GMXLPZ6WNpTImj3LYNVDi4FuJJvSYMA+iIDgVDDSNa
egxSa+2jHLP+3JmyP4vloM7UayMUiLNIfHrPUXFoPHnr2tA+/dsEPohJf9VMcVCDC36CVIs2YS3d
zA+TqqbbqL/ZQCRzZcHZqxpdz/p6Zc/hdK/g/9btqpYPvCA7FyN6QTgEFm3M632RgTi410nRi+Py
h16HP+fU93iiGe/3x5icpfvdQicczRYigQEQAQYh65Xuw7SV2ZwfoFwcgzlkB9O51Rbr1HaK7fY1
dN38YJDVCCbRdV6d1vpQnxRGvt9sMZHBBKny0jVLNaXp1jqZavofrZ4eWhpjtzgZ7H1qEK+FaeMl
YN7zJezqbg8kwjgkOV1gA/7yKjS77Cubh90Eh0f9+bLAECmcZnysdbp1QQiDVqut5HP5Cn2af5Ze
lj/zYyIDx5i6E9nB4otFRIgVZxYZn4L0WiU9LQ0RA4IfXuoqIoOaaJYPl1U1iIv5a6X7RGFZ0bHT
B2M3sct+trwEWlTqDLc/TW3G1Kumkgf1r4qzAlrrKKdLazYwrpbm+ACVXauC+pg4OWDg9iDbGNhP
hAahYTpxchva5CmzZKz32dho3+dm+NWLPH6bkqDditYmdXD2LbroMjmqvXk6QjSRkz6t83zyt3d0
iZ0BT4AC2OybJsS5s2TFmbBqz03R1DuL0Lx7eAKSYpgHncPGNZt64kc3I+025TuKl4RjuOnB2o+c
N/gq43akuHtlaf0mtEA+5Z3+obgmwsm/a3EvDoblB+uspv9RF8E3clPcn2ki98AIxvfBh4m2gNkw
Yo3Hufas1Rzk7sGixL1X6EqEC39z55hheMyHKN7baTvs+ynMV0pm2jRATg1neFJ/rfIro2zkg2Ho
2b6xh/Y16dyH3jZvnRdE61jLLWoOYp7rytizW80f8pzYiNoBCCEWOhW2reyqLqemSM5dk5BLbTXR
1gl1MklGE9v64hiKzSrdy8gyN0ORhgQ8/Rdn57XktpKk4VeZOPeYhTcbe+aCDmR7J7WkG4QsvPd4
+v0AakctjEBuMGKmg+zWQQGoyjKZvxHAe0Q3PzfhXljcalJq3eeQLe4TH9aykjj4HKotYHhU92jM
cRhF4IlQclEQyS1JGiSDgqUeIDyW2vJRKUhMGon2bAV4Xxyv3KGuuBll/QLflD+PH8q6On4QWy34
AJHhSofwKI8g4qGO46fx26TUGeBphoag9+CwdCOQAEB7wi1P29npd0UNJBV56e3U0W2VOg/YiK7N
XnDs4xmBlLhxB91LH3rjThrn0+kQ4khlsQ87RCfQrZTuo7Ya6u+qldNdzej0mQIY2sYYTcNDTB7d
wU0Pvm8hMqam+EpzSj9+klI1xIzQlNbVCBwsXEnZH9nrWr1D7oZJXsKbtFBKpFpGmbrpd0jBVSs9
rOWDq/b+A3mXJ7jf+voIUsREtt/FiI2CMu22YajW962FSkqFWfnxUzF+Ch2Y4XrVqO+7oruLqVi/
Y2qr933WB5iyIIB2fP8U8T4bKFJCFc1edS0z8CtPMkqakBLirhdsMi35VlZliKK94K5FDcEO6hur
iXkgI03+MH0KBhh0yUB9aGQkKIOa7o0ulvMvYp+TPaFGwZn0aSry47d0XeZNshUF8JcTz2vyLET2
RbgtJBAvk+MLe05rHbEBsQ0Ae09VhJZzqmowkqDV8f/261EOoJC0XcFODzBp3UGsGkVJIxYP/vv6
2g1CjJyoJe2sCv8zbxJ6eT32gYIinf0r68BMbWz6vkrXlvgSoJeAMENCyksSGnYdOHsCDKBaNCYj
gzCVt14Ea3H6lCLC+YD/2x47rGE1ARIoa/S2kqnR+kjmRQEOs5FR/xJ0N9kx/MrEHiW7MS0w5QYq
wwejoEmHsLEGuwTUtyrGMaOiZ3YFl/erMXKVTWFVFlrxje29sMqQGMSRFg1yNxPUZ0WiOISwMkhB
DS/wXlMcFHbQM0UfMae4kgy2LMbmjdAMhrlKa0FAVdbqOXtBmFP6yp6mEVyWNseRccTIgkssVgrF
kuNh04mVDH7n4JONBk2ceDkAXDDERwBqK1DFcbSwu538bBTVbPc/w1ziMnhl57emVRjoEpMFDHV9
a5k+8B09QSkQblpR+sNaYbdibMpESA6an79aYSuudcfrtlMluMTvAIcglMt/pUxKQ3Jv4C+RJ2XX
XESliXbdmGyyPBNZXE87TF5GdeUXh05It1Ysf8hJ9j1k0AufXAi3qViCUa9UpJsmXAuhtUo4PWK/
0Kl3OnwCNMpYaN0g6e0sQl93EhyTNWpFoJngTwDw3KZBp9xPn1oh6g+yiAhYYuU/JpSr2IfyLaej
HxRLfYjaLkiWMn8h6dTsA2ouj70jGGPVTvu2Ncvqx/G9ielH9DL1b6CWOQ6ILWkMUjIWONWtrlr4
D42VJ04j8b4zGnal41ch9HfHErpYM4FliMBOXauxyYWQKZcAgKvx04jLabFNW1vyqHcAaWYtlsOP
MBezW1VPipuWs/86rbP+E7POq9UZxiZENH2Dm4iPerRoXPFOKyiCeXefRngZ55V8d6wY6om6hcYu
3ngQFai3A+RPG6G7DrIvkFGfEkdpsPXl9Cu4af2RJMeY8yR7dQSHV1puXameT93UQSnzCsyIDQwX
qZCYuDyWlzpHXgcluOpOScub6ZOb9eWNN/4OUld5g1vL//01tBA5nSou0oDa2vRMVijt0iagVAoZ
f4W6c7avYYLctZQst1GWG6xTqrt2SkH/GCndi5p0IujMlyrDviliql9XAsXTWo5eldhl/pn61HO7
GyDkHBJrDHXWZahzbnBM5c4Ue8f2QIuv1CpR77QUMCs5y3Vt6YBL8qhkSpnODldJ4JU3k6VT9u9P
mBWKh9qBIp09ZSMlavD07sWVniZpjLKrpi/TX8ymlVE9TXPoC0lsqwpfJ0D65GHqpS6smKmorKlt
+AjtJrG9Pu+2ai7WkDgEpJEkSGxB7TXvfTFv1p6BCfb018rqklXmDuXtkCT1+0Ct7rrIMx+cqtCA
EuKYq1HxXwcC2wUhMrvHygl/YH+ovT8iq5G93EmVzFkPb4etCNT7fZbXL0nU6zcia/kOVp6JQQw6
dxFGXY0AoUjbwqCyKBJWKLazxXpqZdK0RpXfT9/KVmz3qWvachd/+QUkERwKFz4C69EoqIZyCAgU
UUZGofdfkeQuX7H7VTe6pPl3hZOBUI1AJQ+F81kOmvIJy2TQdQCcv2Q+YuwjpdULLdhAQBdG6B/C
sqMmWJzfKEoT7RRX/ZY6WrpFb7FBhn80Mgw5fQlKrmyzAGNrNYu/Tf/lBMvv5fLzEb/i9ymYPFS4
pZ0QNf7G1dn+CQP6vdMPs/IgnORBhMy2g/tj4csPMipPpKEoyJnxcK+3nnon5Po79gsYDHSIu+Hr
CIXHuZvmSz/O9Y0G7W2txI58Xce820mOcBIhjEqS2gMZsTocbXG7TthYLfw0FyoAkqBhf2VQNlyh
M4VHeblBEjt80J1mWJuyXu3CIoSfn0vAf9TYQPdSZ7qQHfDA04A/DmxpG4qDdNczyaPzIyrhrRnG
2apKqu62MsCu+nLgv1PrAT9gwE3fQEiszMR1b1ohNzZGhuNoAwUZBirrTRkKD7lfNY9W1eK3XkEK
Y7nIrhFBrjaTiF/eG/dxXIQv0++j8fex0DeHxB01Ny1/YOffeAdNqtQXJUufJ6keyEcq/B3jukKV
Y6qE+k5KDTWVjnXRGAbzkblwPASlBM6NhH0AKqvJ+0m6/9ePqKn6619fp0897qvQdcBJJg6Uy8oP
46/I2qSjak6fDaAij4g4vYX62WDZs8MWgM1aYvlrH3QkK2NKIlRmSI8z/HGa77R10wIWnSbXaZpt
nw1taFgKPdgGauntfpFRRujkHoBZskJwwNxHgVNSPkA5RUp8NF50ubmdJo9fX6e/glP9+Ve5R5Ff
bjzqu1JFlgPFgtpBdr7I1GAlOY376iMKj08C9jLTX5soybYCrrQTmlpI8eWp8noC27qqbSg9t2K5
hG6l3WipVt4jCfhjUADM1IGg7khgQ14ed+S/0hwai8VKKeV2b0Li2JEEstbATkTUpcZDOem16RsS
1Ht5TJJN30jn7S0KF1JQ30wCgNyPd4AHhVRM2CvXsgVlfloQVI38qit0z9PvKbVFmywVjWtZA38u
ukn+yOn/HivM7NUvu/6q9Xpg8uNXXMPEbWCUG7XSwTolMs4/8FC5d254UJzqjgii3uHWWFhKjmtH
lnWUCgTpizV0xUyS52nxYKoQ/7pIxSSvEAq92rZ91DIrsKUKlVDY5XkNxwpgTrvRahaQLHnGZ7Q5
YEeG1/qoHRX3dXJISaYS5s6LD4PyhvnNe5YCTVyrSvKkQhvCL9ErrqZPrrMCid/fA0Sh0DwCCYUI
QrDDDHgnYRl4X2VVvYp4sBfsf6+TMQy7yvxYplHwkMmxCYoKEjHj8zrz4gprNaO4UaRYX03aLX7e
mTs/ZdM2VTmEtIlhMzdUMeUEORj8emzTU3g64AYridL0ajqrAT1uqKLllLhVVpYpVVnjknvgdOvQ
IXgI6GPWe/o6/XAsfWW8D8mNa9pt+O8o0Vo4xOiq45lS65/TTBDZs2fqlZWysAhVh7XCZLrghGZ0
l5hafh0mOQ4puMN0MZtjzfJvRb/CB0L9Go9LiVI2/qrwEYbEiuJDiZvgVw76nzWBHN1xqP/cwhQk
DJ3Ri32C/iOdjoJriMtgWGtfT3MX/sBcsFQNJ2hZtiDeaHMtDhBWAnk7citl8uwLfmr/KhH75bgM
GcHDlFpXBZiBOBx6mAkVJGE40E51g6mCMKslKPiE7wID2UhK7pgU+qpDeQ3ht31UpD8yqIp3E9ps
+v0Rd9YFNwXFm6tsSInzAYHgsmMj14x0sjZcRVocvqQFoys2ou7KU3yQb32KRr7B5FzHTfOS+djk
aIHFuXD8a4V3idBpV5Okay4P3RXHLHTgCQcT2UrKrok3gEb0MfrrQB2upzWgVCkbZE29psKAJ5DF
5F7IPjtcJe3e4SkDidxEqLfriCLAvndHIREsx8DhIxe7z7VUhxVJPkkfZaENt2nPsE1UcU42GQ0q
ZFVCxAhdAk2VZxwpsUhhdulKcSWQI7HBG0KOcAL1Gi2Z4dZvc4lU6DBgWNT4mJSM5L3B+qlvacZk
6Io+QaFMv0Ji9jEfPfjUxo/uwqz+Mn1rEjW8E8z2SxI4LyAc04+leBgan7maD2Fe9F/T2ngtgzZ7
cEFtXPvs6ijyq9jNKpK/09Eb9SIZ8yGgPldD3n1GgQaOSOWKV7mnIOnUkd8WMD5uWnOHMOkoYYJh
7qg31DuIAohKa08zcikZHFXLUtuLppTd9/EA8Bx8TGnK2mECvVVVgUiKleVrJ1OMq07TSHAMzggY
SCFhtslL0Aj+WtbxpVTlIHlBCjJcN7JSPTaC7m6LJmvYrYJaDqFD3GqWUa0AXJV3cWWKL7hgbjT1
s6Po4hNlGAXdJRg2mA4/jagjCqfgfpjrikfWtq+KifAveGls6XC+fYY7Ju8KjHivM8jseGKq0k2j
OfoVLOFnaWRZlr2i3A54AJsjXArhHrCxapIK6PNQCJuWtcIIcJzxUMsMBspBLZJZgawXeHK5Y6K0
FLDPVOS1L2nxw4Tuijso2aGK2jeUI38NUGQ8sHjpLfsHpjHL6j/EWoicMMyb20hzCyqhobyrhUF4
hFi+wyagO8iAibd+Y0DVn9Qe6n+LP7Q6Hs/J+BbgPsa3idyK9vGTOAIHExm8uhWk4d7KrcKOVStZ
tVXY3xax+clKyuJWHKKyW+ngYG+P360quY7lCIMZfjX9kI//BHxDVqg32ljFLHzYnzlWX0Hc/xgL
WtfGkIqPehfup25J0lrbpTrKuMjUIGnvKfJzKnJI7kztyzHTE/sWR+iyhlLSNah84+0S1arw3cmC
956Zqx+HMERCOHS9g07xAqe/6r0BxPcbchk7AE+hv5LTVVYjSLwqW28byXrz3ZFZ9M0+B9xTQgyw
gua1EIR8naC6sA9z81MfBv61FpQ+9RY+yX5CkcPBiHNUZVBQ2bpBeQEucGq4kCFK4Jx5ZjU2JMOP
mq8Pew+7NWXj1ZpqswfF7jjRAME0ao61XNrFW+pbPvxhSes4jFdo9jM57uGTtZtpJzp9VRu92TQY
Ptz5mvpRhYb+nNZmj4ZLbx1EMW63KiDabZeiMunXwe2UMZt+yIkjbTPRtyh/x+8mlfG+usqKLvpi
DOyLlOCas7b3nPUVgDerblflNFXKpfjJiHRlMziidi2OisNZEn/UFLGiukGOuy8qdSM1OFdqSgG2
C0mdsZJaGqRcdUwPRCFPH9AwW/edYDHHaPFNhTsJ0G2wT42Rv3N0B6X9AE1EXNhzFA1biUClIkOh
67YT48zuMK0GboXgjVC45dXEQIrL+pA6bvDcFmy5ZKvw6oMppwdgsQFI2+JlEvKV9PvGA6w7acNP
P2LB+1j46AS3YfPABgTUcVUB9h8/ubWbrGqhMu48vXpSdaW9n2zHHbN5alMRf14LOH0Mmw4JpRDH
OkSQbkjBmlta9l4yY3SPUwG3HdNtAnq0NyXZ8AQ3oS9+wYxHellDYQfUBO4/T5JOtsDpneowbbmr
lvCfvrZtIG+OZ3P007LVdPw78sujgWoCmTb8t2AytaQc92qXRTdm3R4SfDcB6TEIs0QYbu5QVxBv
8C9x18dThexGw2aqLugpmxep6vOjjwUm8xDa1AiIX5zAvsxYfzz3+ySTJ5Yl2tDT3gjt8/FVRhBJ
AwvdJAZtHaXWHTIJVCP8/kOGmJfdQQlGFgQWuFm2n1RzXRZJ+i1DCXAddzXIX1TB9gFzz3F/pKBQ
85FNibfuR4QG3QJ1bARQTT9ADZKXwY4CfFbbruo0Eu+roArvKfFB9piqVj3gWKVJHrxx5syoy125
bv4RnYjq4AnmF8B3WIKPP6Zdf23hy0hVvNxBoHc3mptYdhBTehVUH74aQszYVYEEnrZm//W1+2/3
O5KuERv4pPzX//D9a5r1he961ezrv17SmP/9z/jf/Pvf/P5f/OvW/1qkZfqjOvmv7O/p3ef4ezn/
R79dmdZ/3t3mc/X5ty+gz6HoPFIT75++k0KuprvgOcZ/+f/94z++T1d56bPvf//FJiGpxqu5fpr8
9fNPh29//8Xh980edrz+zz+OD/D3X4fkm//5P/79989l9fdflvFPVZQg4LA7UmF7jmax7ffxL7r5
T1lUKDCZqojCIu5xf/0jwfLb+/svRfsn217Umg1GGZvh8U9lCkWW/+qfyG7yS9OQDVVCKEz+6/+e
+7f++9Wf/0jq+CH1k6r8+6/ROuyXNqoAhnRMP9PU75z2JvMlqUildl9ikmrLnpddixHGZpYWquc2
hwtNzBxKXEpzVCQM9H1rmBleT1VGddx48+ZF/3yg/88DGL8/AKuF59dS2O4rGRtopY61j4EKZMis
nW5/WRMzu2SoRj7i5UG7z1WpvwsHVLpsTCq1YatCcvlwupHfVVV/dcTM260vy3Loq4hGPLLYO9XH
+2LtqmJ27imWGhh//0auNSsS0xB1pd+3VQLgPW0Q2IUlFbpnJOqWrk+gvL2+JcNMKyP49pXmkVwZ
hr5/9WS9uzv9fsb+/NNAHQ8eb24/MISwb7vE2BZlEqGnEFFUwq6kKD81BbhW1pB2tEmQKsM7Iwm5
FBozJUgrHkKzhukK1qWRgns5EvN+7Slju0qkGcXh9IMtvbdRxvnNg5W6yNBy8Qz0+gw98MwfIJJ5
A9S209dfeHFz1Qpy3CJbjV7f1lKm3uqWYJhPlZDgcovOMkxUwRjYTMc9FJ7TDS48kDiL9wxL5gYr
Fn2LUaXRXaVe7dRrtaw9f3u6gd+Nyf4dKuIs5E1/aMWqVjT0HFB5euf4nlI1KxFet7YplNxE+10F
2NA9n25O+l1Q+1d7s/iHqV2GWtlja+O6De71smkrcVessTqOhI81++5g06ttJ6/q3oA7G4qmgtyd
a8rxzelb+ONQZKqfTQ6Ax5DK7GK4fLgCv4RF793nWVU8lHidnJENX2piNj3g/W5KrahZtix0/laV
UES7tlp0JZ5CzUQp5PSDLHXd7EEi5LYxkmipfXBMRsU+/eE1/SEXSVW2nXt7upGlATh7FOxfyKH1
lbZlB2Z8cIvC2PaKGJ1ZDZYeYTbPRSb0j1IptG2o+P53ke3PTVlSERUV+NhjDazfnX6MxXE3m/Kg
m2tZ7mFIJLiOt3I6/T3nSwNEkDX6oHLYqtnhbyK9bjgLt+/CqtmcbnnpBc5mvgILhyyTc21LBm4Y
tiSLAneTaRbwycsamM15cofsZR8F+lYXMVHgaBvGoyF57DuXNEDAzLY1ctAL45lVQBELK8qHCiKf
8GwIquieGch/nFVpYDbJlaZI1brTmAkMeB6t74384oYz8SoO8gLjns4boWTKmeb+2CM0N5vyyOqq
ELYptKaIZse7tpCyZovqEOz60z2yFP6zOU5RU8dsM8GwqwrkI3KcaSIiGyBF3Tbzq/aiTQjPMQse
z3SxGTAy0y4itT8IsNHvLVcqokv2IFx+HjGO34vMkLpdGznnVhE6/kcqxtn2spc0i4u6MVJ0dnQd
/0Gm4S5syy0rK/UjX6qzC3t6FhqANXFH6gMTEecm9LfgAjvAMXglDmfe0UJPz10QQksgMdKNXQCY
09rlHq4c6JJndXUVChGgqIvelTkLEEPuQX8JHSRlUqNQ8ob8rsRb/bZvtOiSLSGiU7OgiFEa0YLa
Zcwi+Fhz9NXb7LEoC1wilXywxKtK8CwDNQHQjJds1mhyFiZGzysT0fxFi49usj0N8vImofitnFld
FuYVc+y1N7vB3g1c0l50vwZvxtiJNXlcJA3lZkQTYn12F2qNQVZOqqTu4+meGufE/9hZ80zjnPOm
yahzHSMdMOEhnjzpLnXVofxayoNHmXMoUv0xDOTIZesRedWNGMiZ/AGdF0V7PN38wtRmzqaE3tHZ
kYYgF4Fm1htPjdAw0JEtPn31Py+iPN1sStCaqvNzObdsReRhtgMl3WpruugU2S5QTvcVjFkb71U0
CbQ79L7kBOUb0ww+mKEM1/n0Xfxxz8BNzCYOUPO61HcBOH7FR+Klh9GLsFqCzk462F3s1Gf2+kvv
cjZ5gNRJAkEwLFuLWjHArgYoBXmpoi8vG57GbF0t/bzX5K4wAdW1jnxQDYQd3ueZovb7BJ38GN9W
PXO/onJdymcmxIX5yphNJEqLlWMoF7qtmw6KFYNhSRnETjf/3vQE/JkeWmplNpcMKlTRWmen6LkR
wgVQ8TZgKhFxlbIL1/DJZ/lNnOmOhVdy3o0oSBfdKZ/Ud5Rpxpnd4kLXG7OJQ5dED1e+fLBRkIjX
ciUFG2p+8vb0AF66+vj7N/fOlhooj89glUuQkaInvSYI4Z3p4aWLz2YASc8StYvcwfYNYXhsm0RW
No0rgFG77OZnUwDC6lWmFP1gC05sHcDq5Ds2h+qFr2YW20rWaBl1pAF1dBkBwRin314MnTPjcmn+
MmYhbSbyYFJWGDCKKzdKW+8VobuNY/eDaoXPnYkFQqgj2N6t5dg4s8gtrEFjovJtZweiUIitU9LZ
WfARR+ZRyrOjJqUiFuQMbr7GK/ZMUwthp8+CG6i9N4AVb+1W0L5z1gmbHfqCWWJXLX4kF3W/Pgtt
pTEaPMqBGCoE+JMFdWgrqWl45tw83ukfVk99tiOoEia/dtCpCqt5viUAPwlheNOO6CFFdT4AJ0ED
ASOA08+y1DXje3wThwBqgKANAYL6FB9XaaFoG3eQ99TH442TguPOuujMgy1E5eQF8qYpFk0nDNEp
xUwSIao11hjl2vC60NucfpSlrp9Fvea4oN6oH22BV2ZXla6rqwY/jmsLqtqZ1WrpEWaBTzpSABwL
6qyoURV5diQXW+qsTqLvpx9hDIg/9f0s9HF2Roejkbutqyd40mIbURjFpse9Mu3STSOCV+5dxM0c
QISnW1x6otlsoIFAVU3oqVsUpklDljUIW8uqz1x9YZuizQJfyQJVdgKz2VJv++iCQVk1pXWflYj1
ZFpw2WyszUI+zAbq0KX+8xGgyckrDR3VM4+w8ILmYqeKZqK74UnN1motcSWPVy8vf0GzYA8hgjlR
ydVzfDhwhewf3Ey/q03k/3Ud46qLOlmbBbkHXi8VZZEDvip/T5UE5yRVGC58/eOLexPW8J4j03e5
uFma8XZQPezWW927On3rC/PT3CCoq0iHRH3IrePfolrFc1dBaShV5JrRvCsNUOKXNST//hixB84u
RWprSz7ebkvxLgjzB60LvniKstf9+EwqcWn51WYhXg5FhVxUW29dRDIVp7sxQ2svRMiZh8h/IZns
Nepj7Gub3FEvfLRZjONOWSi9J1Tbru7ZTwS2GajwwDr/M9TAZ8PqLtsxzp2E8tLqAjbt9TbQsUPU
0a1a1YVsnHmKheldnYW5oQSC68M1RGlAwP5TgImaDKVxz1wYnRlsC7Guzhb2rlblRDWs2h4oYUJj
GuIwWg8dIqCbiwaZOgt3Ocdqqc7cxkaTK3uyCk3fZWgijeNZWomFpd3GvRnbpxtbeppZ1Eu+IyPL
gleOi6TXlRXAnStDxKNPX32pO2ZhD2MZak6vjYKDyiekwa+7MkZN0hTOvKql689W8w6DiLjvhcr2
PeGOWfej4riPyIM+nr79hZVpcm17M2tZvh8bUmJA5mILtMLKWVyBBn9qTPfKCoNzPmdLDzELdkRP
BCxA69oufO02L+DuxHJzX+nd6+mnWLr+LLKp/LdZyZ4d3V1/m5TOs99Lr7IWH8EZv2Ez3pbClyar
ycfxzVsyfVDebBF6GzlZEXFDCqKhA+lywPto66YBlEOnUNA1rFIk2QekH+oiPhPvCz2kzOK9cbXa
C7myHbFdvOv7KNnErSXvhd40dpkZ1WdODEvtzIK+znGYQrmwRgQ1uA/jENtTmWfNZB1vdOvH6Y5a
amT8/ZsX6Zg+8mN+UaO5kWUrqRjgXmSjEFL2EAFdPN3IQsAr4yh504iV6EDshbiyTSn4riOse8WE
YzycvvjCUFNm8S5XclVUhc9s0rR3eIreK7iZo8b5dNnlZ+EODdYKHC+sbbFATV5O063Tpp+i3Lzw
9uXf343aqngiIZxgm0L7ABtnB+z0CkWLMyvHUv/OAh2ZT8dFWwJPMV14bMS8W9Vmx8kTJ8pShGt5
+iWNQ/IPxwNlFu6SlGXGIMgCu8XmuopR5WvSd44hbdw8v6vl/MweZaGr55BrweMIAuy6tsOaDZ0z
bGWl3DloSZ1+ioVhOrlivBmmiPn3Skcqf5sOzb5o5WuIu6evvHTjs1DOeq3S04zDrCIBGSzTfcx2
YVDrM9Ph0o3PgtiPqs6ra25cTp/FjPqi9f30fS9deHyeN28ksoIiG0L6VUrNz7KDcJhlXHZilWdh
W+M01/WodmBJH0gvAIJkEOBKuTl94wsDUp5FrQkwLRAjq7Il5z70VBug0bUpZ7Yhio8yGuWXtTKL
XRyDXCFTRWHLfPw4oBApiPrnvBxAQIvobAnRhQNzFsSM+jzHpL6ytQGvVGpa+RoVoPbM7CwtvaxZ
9JplY1Sq1gjbbmfa3cH7gKwmJ2L3U1Gt+vtmm2xR6Ioei3cO/jtnFreFiJij8SC75WruwVnHNO22
Ev1PkDWAagnOl9Nds3T92SLdUi3r+wTPCMnL9j5ViY2DybDvAbm+rIFZSBc4A1JEpAEz0h7MLPlC
Tf/W1K3LlgVpFtIAJHsxN61yW8TKAx52XyJ8KUpDO3P5hcCWZoEttXiqKp1U4RsNs0eHvAfkr9PP
RN/CoiPNYtsr1SZiBy5slQG917iuQaojypAI7yRfOWcUu9TDsxAH6Q6H02ICMWSxxWonBAiz0cxi
gPOHl8O53d5SM7MYz9pYdahnVbarZp+FtnlttfQDwgJntvtLl5+FNjK6YqErvKpERQYdwnKCmiHb
caUeqjO9sdTELLwLLGWpBnScKGTvphgMhFraWycx350OhIWhNEfdBbGBSsJo59nnym0RCP7WV03f
Pn3xhXufI+xqtwAPXDcctrQeqaDiYOrmNmqHM2izpXufBzH25L2rxKUty/ghy4XyyeqwvL/s3mch
3HsIcZlxVdpq3+CWo+AUhKZXE58J4YUgE8dX9mZthvQTgLAWMBJpnSfP1K+iQHxJuX1kZnBrOP0M
S43MIhk/hMRqVBrJLSzRHRQATdP9qKfxNyEJd6fbGAHmf9o9irNIrjO5DD2pLWxdSu24BOKqScgE
q7H2TWmlmxwVq00CJYhiTbhuAW5vfDF7hgmZ20i0nzukLA21WaC3gsKMq9Z0lyfflxXWMKrxUlrK
+9NPuXT5WaBDESk9dIFL2xHwnpK12y7LDmJ8Ln23sIaLsyBvHDPUg0gtbBQ/tgYU33XjlI+uUtQI
ovi3pVacmU3+HDLmHG/mI0RYFl0I+xJZwBDHlNi8bJeMmdfvI7pFnScCClLYXtxo+JYaenCbI6K5
glRDgvCSfjDn+DItTLokTDVeVF89CEyykae+Cln4cvryS69nDKQ3UdmBkox0cg/MKGiNxb2IPrEV
K2de/p8HEdKbv1/dlT2NvYyMS7EqvbZBgEWUulWF7MwYXbr58fdvbt7r8iwsRK+0NdlHTR/3GKta
u5SUwzP3P76F/zwnmnNQHCqvrlmbUWEPnfDox/JLlGcPXYLRHa6gpztg6RXNwjhC75qMAE2gfnCb
m+5tWnf7Chufyy4/C+PI7DHGafrCLhTjq9ggDCYgd/Ioua1/Zk1aeoBZJMtGIyLBwgCt0eFDVQY9
7DyDbR9Ylz3CHBYXdw6s+dLjEbBbXim6fO944r1XWN8uekVzPFxVqHWNYnFhM6FeN718HXqJbTry
ZWNojoWzWjeqg9wtbByA3wNFfsqL7BmjwfssP1eXWBimc+wbRf9CZM9d2CK1QC2MOLbnN50Z37SF
edkwnaPfSLtWjo5Ail3q5qvu6jc9UAB0pT9c1gezSHY6NcbWMWBJ5V3hIOLCT9VMVGIwar2shdmi
XWHILgToktmh1b3ruuGxkMPHWrDenb78eKN/mCnmYDZEIb0+0ZCGNM0IRWsvQD1W6NL4+fTlpXE6
+NP1Z3EcBBaEpqDn9vPs3WDED4WZ3/pC+UXJhXYrpvo735CRP8wVDZERo16RscFAJw8ufL5ZlDeB
pjuxqeT2YBXyWirVu6Z1zwFfF17eHLtWC4mZah0Kj642eJWHTH6eZt8RCg7P5LOWGpit1Eg+QFZG
XBHpm7LKbEnKc3woHDU/V8RZamC2MUcwpjYLnEVtTXNFdxN2BtomtWW0xZnN+UKIzyFqUoy2W2sJ
mR047TcylzedXpXrXAruxELMdqdH2cJUPkeqGUbXmWKD8rYSFu80v9dWol5iyMe5/sxjLLUwvr83
K3YVgbYslYTEFpYw35sBTRtpkMPPYd8l55AYS23MIr3zC71oO15V6qGIMMrjZKH81EXSRfAbSJ6/
P0Mkp20sGHVmw9vL9n0pYmQWpd6Z1W5pJM0CvVEapc+iduxobXgVYZ7vVQPLpjMdsHT5WRwrzLKa
3NPFVuLkJRoFpqKuNCfVz50iFwbqHKJGdTRMk6zJbNNAY7EkpVkU5rs0ST5rrnrhvnIOTjPw2871
qmAYqdUzqhaPXoVaIBIrp+Ng4SXNcWmu07dKFLm5jZ/lpyRtURxWoZpfdvHxxb0JgTzuDVOoERuo
OKd+EnRJPtQhDieXXX0MijdXz6rKCwxFS7EE0tZkdMVNEaF6ednFZ9Fb9AKYi4iLm2mFiWqiHRBG
PBdVf4ZsmfosbHO/A66JvIEdBL0vvHONQcrjVZAWjvKki7VSXAueo4tIpxhm/1AajpEdckvWs7Wk
1pp5qHM5RF5btZy2t2GzKO2mbfug+NyZOhbDeF9LLJRhlQSHuHXcAlUB2FO2MASe9qCUIZVXS0Gf
45NYhaH/bDmphqGcVhqYBOQYeu3azpL8ra4pZfKxM1TVeahUXQi+iIhl1d+ixPDI5IVVHt/ppAhQ
U/UDo7+ulCppty36F/0mKyRLe7JQqe2BADt5scOiD4lc0rCDu2+tJk7A2me6eGgTJ7AOqaFYzlPd
dThyi4jxOiQZasVMLuzO2UQWd2rNnSupLVD7XqVtQjqyT9enx8rCLKzP5jEQlj3bwyizIz34hMv1
vYXXumP4l20Y9dk81lBC6iKZe8cxhllmdKiz7MG0Nhfd/RxvpzUAfaQ4yGzZsrqVI1jhquuCbywG
Z4b7wuuZY+0K3LR0PEEzUitBgLAMMl+t8AkRpJfLHmC2IQng+TYJwEc7EPG+EUj97+CK+ftUqeLL
phptNpF5ui/WiayXNhKA7QGJX9xYo0J9Ov0Af04QmXOoXRG7TYPMEnNNVwRrgLzBNVveYYsjlnzo
FT+/qbGvP93WUmfM5rU88St4NhYv6385O7PlOHl2C18RVQhJDKdAjx5jO7aTE1Wc2AiQxIyAq9+r
v6P87LS7ymcpVwoa0PhqrfXAmxzzsnluQd6OZzFceJhzN1iNbS4Ib5yFdbVr+4ZnaTTz6gDk+PAD
9ZGLNv9zN1l1Z+QoksWhaLN+phHULZ28fq8HOf0JHDzShY5xeiX/2IesVXeIDbRAnvf4LEx9QEt9
5E7XXBgyziwd+KpP14NtR6RpVtgpV/6TqfXwWi5OBeD9bH8g0LL6+Pxzn2laa3ndyJuFjqAP7VQT
AUFKsxwRv9DBeddNuYDeMeYOn+MJ/eXX5zc889LWijtbG0XcKcNyJax+DtVgd3mef3HGX2vt6gD5
40uGSRmJ2m0SDcTHvI+Era/99FUnt2CfdjxHxcsgbvkoQ1Ne9WXnPn/t6qem/NdqpQNrsBRVhVHc
DMFRGur+xCZ3vtCtz73209//ujrS4JtFd1iKIttRHQYTFjhPB1Tk899+prWyVZ/2qBqi/DTBhTo8
IgPqFou4nzSfn4ceoLTP73HuCdZdGoCYYcLmeOfMhr5LGAzeFz0g8/Jrl1/N0dyjCH5GOOWO+8Ho
HMrIkMQV1vILOo8zsjeE6PzvF4DlVwiQ2cwOiq2+vM8NSLqJQFppndqucp6yTiMzMADJy+8xnxxD
f27no3Q4ry60gTOD4iml5+82YAPECBnd4hfM1XKduWRKlz4qnlgove3nb/HcLVYP2RWI32OG6B3m
rNtgXK6E7+3kcKm+eqYNrEVE2YRTHr+tDCLyHLanQuZ7VSPf7Us/fq0hsqWfh2NJEdpddfluZkv7
VBVs3MtgMJfiWs48wVr82AZIQhwKrOzt3MgwcXSBOq4GGUFd+ALnbhD+70f2XbpgQ4iJQ9C20Nfl
1IUoVE1Nf+lI+twNVqupxR1amL49s6OIqsRS0BaWoczGxuhCRz/Xhk6DzF9Dld8taKMebtBl+Svw
l3u5DC8wyfz+/Cuf+/2rcVb1eu6jYTE7ZA11yZTRj6Xnl377uYuf/v7Xb8+ahXRdGejd6LItkMFH
z+surJLPjLF0NcZqpMxmFlk4u8VCXIy0g52R3jdfIqw8875/7d2sxtheKlBSYG3cRTykiFcZEf6W
tebCEHvmw3qrlsOiCRZ342osksF4a6JwL5Dk2czL1369t2o4bY3gchHl+PVM2uuwj1ywEkbv/vN3
c+7Xn/7+16eNLPhFlmD2L6iEqRixsnw5yL5gc2qVUwUfn9/mTAtaa+sQCyRQD8gwQPiOAxSMiUJg
1h03qtLPb3DuOf5fO8qBf4lyjYzM4UFVJB169yEjYvP55clpNvnHqthbtSGEACH4tcUDcNWloQNs
gBnvG6Y3LvLim2raVpwBxiI+3KqJ4S++cN9zj7Wa3AxAP04JLeWmWyjZA0OZbcfZqR+BezTbzx/t
3C1Wk5vKkQDpep3a5che3xKkhO6ANuS7Pufh1z7OWlpXL452hTZqNy7qd9WoK8+B2ncWy4Xi/5lH
IKvZYZgR/DOA8LjDoj+UCZzp9c884O3doiKg4b/0nv7TKv7VU5CbIwRyn9RuaYM3rsoDMFGPgM5f
WEmd6SFreR0bXRylw2IKo3QFnkKLPNSnYOgvKRnO7IjW8rrcA1VAitMnoIWA96BujrPsXwtLwSUp
HT8WRrMLLeo0Mv2jr6zFdpVXDNPS4lFIS26KHMHZg25h2SOITUKc1aXN5Lk3turykb8EM++w5Ce2
J3OaD9C+xqHvNd2XFKHhfyd1f31xME9EjeUznkP6c0pKyu662muTBcEEX/zqq/49+zlOGmzjpBnJ
pupYuMS99byaX3Js/LcK/te3WPVuHzHQk+8PaFZwOWj4SRuXI+gDWZkwqhA+buVUV12K83ew4IpW
hPBVFaGsXhCAWgBLlNXAtjHnIcimEEddM5SB/SaQkaNAh/OI3draStAWeTH9ppqxq7Eu+uOcyxGO
PST/gmooAYNwdc6WJ0lgVfrWCrnMd9KFIPa2qKWzpBRJut0NrWgbJdQT1fj7S112LQTki98gq5jL
TSZwjDZGZXRt/ULvLXOLl6/dYjX0SKeg4zKO5a4v+HMn3BTt7xsQUF9rguu4PWxmZ+34ttzRBUnS
ymOHZulfI1DnP//5Z4YF99SF/2riSLjRIO9MJcoVRnnwDyGCeRPN0GKkINE4yzGAhzs8AOOEFOHP
b3lmdFirBAl4dD4beYmatONvWGkV0DB66/s4VO9hkbowJ5y7zWnU+OvJJEp74INRAA7rLEcipoMB
CDSb2pitb7tLh7ZnZp61UJCAQzSU7VDufDXkj9Css7sQtKZfU0GcC0XYc7dYrTxcEQWZVzflppto
6aezAinjo2P10u9B7QZ/52ufZTUSQSuRDaOvMphtcTqyHQBZh8oNhoFcLyH4zOPFA6xzNYO1MjCT
qNuIVpU7V3+I8BUy6U2/0I+6oOnU1oeShBtogG779lIB7d8HT8FaIehMNUFJwpS7xTh7SWSKbJ7Y
7UGpbPoYMPmNp5rtBHb156/y318sWKsGAwrwx6KCKEVQTtAfItUhhT6MIEXwM2DMLzTwc3dZ7Ts4
ru3nSG1JJ4BmgF/LWdIg3PpeYYV9oav+e4YNotXogMywJs9nHKEFAe+3fk6AyXaQrv35azp39dOD
/dVDxxwFUzoQufNnGm7bfM6TQmUfX7v4qvu7fk2UCpRAnHx+dIHcZpV/4cWf+92rdccpzrKDewcw
iYXBMoUVOWl2n//qc9901ddn5OXlHbJU0zL3rlrZg5dw3xZfmg0R1fS/7xs6SjdAkxFpXYC/AX9i
sZ1y5yFTxfZrv3611hA8QKAodaJ0GhCpG5q6i6nj8o1y5PvndzgzdARrpSByZlvBEYuzM6Z99/Lm
Ff7EW0QqfGsnuhWOfweIwxjDxfOu60vt9N8zCfLH/ve9ZX4AFDjys3dq9tR2rMR0JA1Gx45mBNwh
Hl4Y6M+MUmsZoTNPOELSbY4YSHrVUnYDwPu1pXbDKWL6w/oa7W6JzXApD/ZMO15rCqfCbYaOVlGK
Wohjt+bkXEGiYrikn3+sc9df9W8JqW6jmIlwEO5fZyPfzrz58bVLn27519Axy2nKdIaFneoHOOkH
g6Fc8YfPL37uO6z69wiHxFJllUh1HTwLGyTO+Bp2PzVqFdR4DyMYxCDgXZgrzr2kVY9fkF7VjX2d
o3KauWkP+vyHaE10SXd3ZkBZh99FkHuzoORRGrJq8eKeyGbrVOQDoGzQXj9/X+ceYdXtB98IEzQ0
gud8iafyG6ku6bzOaCKDtWyQ+QtBcBuI1mR26Hily0LTX4E/QSQC/UR7lDOHqtdBYDdyYJfJjb7Z
vq0AioYxt/8FjFPLdj0W6O2F5fKZR13n4U1OQ5AO05+2a22fgatrdA6elaqdr82JwWpSN3ne+yGR
QTqAxsuPYWnmaYuscLjUP/9Y/17wY7z/357T9uWwjKIeNkOFjMlSjPe50KButO/ctduhuWThPDNo
roWGWDJyWlON+4A3ijWWe1MWIKJ0g7PXLLggTD93k9UwUAcj60SPm4wDUGCOJrfekh/mhbxEpLsw
a567x2o0YHJAOssAM0DhLVtjFvBnxldgcN5RTHn7/Juca1WrMaAC99N1AfTbjJ7Uceg4SLSZmLv9
2tVX034WzqXLHIowGBh046pss1sV0P7586ufGWDWEXkMpTZK/Kbf9G5n4twX0KT1EUlkyC7ZoM68
nrXeMG8tqXA23W8EUg++gweFRC/fXYILa67TNP7/KyTBWmm4cGmbfhgRJ9yekD0dostdfuPl4d7U
bG+y8EUGl8yD5x5l1b1h/6YLDTkApRHRW+4ak6C+eymv8EzfXsfhgclLAXzvu01TZeDt8ltGIbWO
uuZjIPCrFfOfz7/5ufusJvbBNgiQC+ZuI4h6yP3sHgDlK8CN71g3P54MQRcmlnP3Ob3Fv2Z5Xg4+
aLf4MpaQuxZHyDiCfVDWKePAiHTOL4mDzn2VVRd3llo3QlHkTMHLBFitlAkG+UuZa2d6iL/q3Qus
JyIfAaUNau8tV+wboi4+qjq7sGo89+NX3VtqqauqZsOGRzKIHY9Bu7+IavP5pz4z+q1FeIqU0FxW
2J5VYhjkZm6HGbmsg871dvY91W5ZW3uXctDPLLzWkjyA9AQjBR5FWXDmKn6FePcb1AxfMetvw0p8
hGN4qKdLhodzt1ut62spgr73cTsw3I9z019H1L0y8zvnP0PI9JISTNsQ0rovvcl1OF5ZYKAJga/Z
hPXUxn0xYsJqmxE8Lu++0+LCceqZxrZW7EXIfug15+1mLIdxq2XoxbkTqOtsJvZrvXIt25s19f2l
xRciqA3EMCz8XlhxrTN5Z/3xjTTVpbS8M92fr7r/IjVbKlS+NlGkmrh06qMu3QKuoewu6NWHacYL
G/ozjXwdnGeCOeiDUNSbvAQCEOCxDNDa2gD4OLZAtroX+tKZnspXA4FgTLWk8HGbvpGJykqCc5Fi
uLBy/O905R/z2Fq3N5B5EUOboZICjXFQ4vRzptsyq2yCAOFra+EiL53phbPpAHvzbZSzZouA1DYm
Dd/2fHK/2D5W2wFBcasBKvKNbPoPn4Y54u3qx6whN8BwI5fkay7/YK3xwxEGDgpA0dsyh8fR6Pyu
lHn6vK+eWRKs1Xwl8YgoaRNsG3/QCWusiSPLxV50ergal2x4hoLc25VayK8t0tYSP6KgfVyQagdG
96R40oGHXV35RJnwwsBwpvGt4/TqLhywd6mjbSjDTdU1INF/cYHJTmPRX9M0ou2afvZw6dHzdkve
pxGg1Z9/iHO/+vT3vy4NkkguZNDgtZwiwMIMViXdDF+LSQzW+j7E8cBUMlcsneAe4Ka8Nm197/rB
hR557sev+rvLIVqiWrMUeR3biXt3zOTfPn8v/51s/6Ozs9Wsz5GiJVtqGILSw3dPWf6n9cPhOAgR
PVTd+Ept8WOo21u/XebdJIHUbExfPpQITwIUGSzaaa6qmKhhTABS/kYj34uLqLyUp3hmRF2rAk1N
mkINVYCjFlO8qkbhnHAhCxTLpDkyBIw8fv4eztxnrTvLHWC3Qyt8kN2dbg+b72zevQFOnn2mFytv
eqyELhUj/hPM/eOdr1P2/JkZDXCj2vTbbI+hdR9tvWfwQv2EbbwdifMYTOgN2ZXpmIAnfhXuMbZu
2O86AfoXasgLzerMFE9P0+VffYIrOk4A1qmNyF7dsAVW/GrECdfnL5T4/wG+//WYp3f91/XhNpWz
xSfbtJNfR3PiA3w5hmnZDdwHHbZnDF1RNvArJrL1ooDFzQBECp7VRJN0k3Zp0L4qVftSb2uSFSVC
aBsBanancr/5SamFHhWVDaA347nNbGthpMkpuQJQbBA3OixaJzhMCLtoIMTjtlbfGRxV1VNFTDvF
oweeEEKaXISx0kK7TZ2MpG+megu8KQEwd25GCxodi0D6DEVeOfEUhMWRlrRPIIKov/MAyCgA3tsf
bbWwDzAbYGsPlsYJrhBTrkVcYH+/xJGZSHVEBps81tZ3b2YT9fDfzvmEna6OtNPtDBcs/2kBoXaO
xhQsG+KgavMjNJf+zhqmdoMr2zuvm3GEWuYwHCyhLAG/0BQxvVUw6y1K2qCZFpPNttxZGJDo+UHJ
aHk1o8kEnh989kTldppSIUAj9ws3jMPBTZTPNtSL8gPSvcZdaDpvC+1tWtb8T93O1xI2qIQE0w21
zZZX8FUIIMc1yuVl3W/HNpJJHxyqLMKwegMh5V3Lljd/+NOR4g+gEm/UeYPV7MabTmTWjj3RArkn
HkzbuZ/wfiivTpr6pIeaowh78GxdxNPpWPjVfopgU56csbslfQ+KNQXjXXqZ2EGeTRWqtRFiC1Hq
WFw0I7CFHdDgoceP0rafI/zkrk7npYlu+1m5scUkCFQrTm+riv2ms3fozPRYFIMft5YfdauuxcyS
oKC3o1Rbdw5vPDH+aMfseyHHd+pzhUTtOoWhEJTYyMKz68gXb86ehr675ws+TtPQOMQZ2sYo+VYt
/BcxzguL2Fu3RDcqyJNqtleDO6XS8b5b6iMaWs/Jiei9CRr5GiJPB47ptPT6W5WXQdLp8bdjiy4G
tWvD8iYVw6MOMywnt1mNWKiR4y3OdO/m3XMZkUea05TVbRDPVf1AF+TcRtMN916IH2yBfthMBb82
XoBzJhZ9H626iVz1kC3Fz7mYrlUQbng9AsrRpI4G6VgfqB9tHUJuldQ1Ari72w7pRLJrwb92D5Vb
7JF3scmHcG/JtEOYyVUmTdwU5KrJ+jv4iLK0yqvNILMDaIJJXuY/0DDjRYm7LJtfhNulYLAlC/kR
zdF9OU5bxw9iyO2SGdO/mRIJRZzBv4souq1x6dpajA13rKr2/YKGUtYbSJzvh87ZDn59m4EXnNdm
A8zOxoJrQbqoSNtB3WV5ux/Ue+D/9mj5DBfVzuQhvDtYRJb86Iku8Vv24uUSG14ZU32oo/zRC72D
W4Mvk2GXBYbCzmNtkcLIeO1Rd1uC4BM3Ob5p2Fp13Vku48EL32ZSbMOxuqcDDIn1SN+QpI0aXPjm
1fXtckJvTOMxI+Z6jvJtC55BrF1jT33tCTSqe2OXfSa8R43xD4dP8CjCuorVvQd+NnODe0xOiIyx
QMNXlANlPbhiH0jgNCMfVo6602AXqAWNYkhHbK3TyQdSOesRPzc47IQgF+YRuLGojk0/LWIzDJ55
GgocR8VQ2gT3vReyx2KaojAOrBkeDcnnFCxTfP6yVUmfw0M+iz98btvEII3ET/B/h+px1LNzz8iA
WOW8Abx2VzgE7hjtdjDPy7AMdjmj8oVp0EcSj0cVGAdSBU3sc7yc58gC+BnDs4CY8bxgAbq/qEUf
h7Qfntg4mmcdZYjAJQyDUbogbQ39XtZ60yEQOQWLbNnQVjXBY4tzinuB9Fy6mQUkR0de+epXiHPz
1zBAIa5qW3rLWO9gOKpYIiywz+nYTJnZdsBAOxtNIqxw+ELKnXZ4/4s6ECsHM8t/IOnXyzCHZdVr
ZeRwCgZgiRwXcy1sHiaz1uYgPVwx9SblmgNVzcBTLRCCevCLeYyuay1I+e47vBseSKHZ45RFkKp4
ylE07mun/tVNcvolhGeeawwNB0wPzosoNKh0Fi8BkmxMku+zqkeSNl0d3cD39lrqyLnqA1DkNn3X
cPSz0YmGVHUhPKbQa9EjIxXfin4w7bZQfbTtAaF7zr2w+LEIWTlbH85S8W1qpUwxDOGndF116AOS
P7YLd39nGeIqgFyS4IqPOmo+Mt1RdwMm0/ADvrHpPddFmwqblemiDD20js9uy3zy/lBvZDU+K632
GXHn2xwf9WcJkRNC5vr2dgRb87dwsRC4X4yKdl3pufea+c0DEj7M46ybZs8GQNTB4PBDk/SVj4qg
mFp3L6opPCwyI0Cb6/Alx6XQaYMWEy7rlu8dVBrFMfT84NAUTZ6CqvOzJawzm3Kiuf9QRW3+44Qd
82IXVdTfveMN226IOu/Qd6BB3A3IJZ5SNRZ53MysQndjkWnQr5i686eq2zjEyb5Jy+2rDsn0nXVu
8FT1RB9xXsC3uTF2V/cy3yKv29tHPJhvMX6Ov/zRaTuALGyRln0f7lmG3zTPULudcNMJCIXONz7D
/jD7BeS/Ad4ihhPHmRNMe+P3diKmSKti5iMOjoKIXi9y1DwJFlZ+WJfoe150M5LUR3llrA1eA5rp
xJGSJBBl0sRyYnCXBhMa9ocyBHiyDXKp3n2JkxyZILw8QG4Hbyx3WUKyDhXSYRpDl8ZYXoWvbRSx
F5ULV940QPVmsB0PPn8zyKvOUyAASZCEbkbGQznlHt9MpnMLrDwWAEj2Exzb82aBe8uJl3Gq7zl0
wV3MFuD+5oTqwmdbxKfjFFaWbpbFQS2t+FCDMtaJXbWoJkMeZTCMw2bWNUqVB1wR1dZN5FT+b60s
lq54cy576LUPwUDpl9HWRz5P0lZibLB2K3vr0gTmal0njHHPw5rI0Ie8KLyfimaPHOlBSZ81jsDG
sxGP4F+NY8yp8G/hjh+inx2HcmqKEROXNYdMQLm7+JLjtYFtZaCCzDKSuliFqitqaFunA4a/B9Nm
Ir+2RcmTaFqmdqvnqZ4TAHZd55ePB5pvXJ1F3i4KeeAVSeU7ogvjvnSn8bctHfiRkJeJNJd6Cpfx
oFwo0JChaENd+cno6Si/ytVQBt8qBmZtFddVP3TXdvTmG4ws4bz18oKojc21Ex2bwXInBVyRug8K
IKUxdad+iK4QpazCje1n9xUwgWJMspJaVPyVLn5l02k7ZwMvjHZMN6aKc+RoLbFrPPPillhPpJMU
oCprNS087Rivf2oX61xINk0e3UbIsZtTI2q+3BQtmFz3WYfQ6Q3X1pHbEE1uwvuesmlT6nAOUmlp
W+6NQO5vOlcmf4ctayj2tSZF84LvMiNPBtuEIaG5dIdEoFuPidtYhKtlbodVFYFqEtpaIBdLnHuO
vtjCAhx0CezMFb1iXh+qvYERa0gLUPLYLaiGwZvqDIaYei5ktTG17+h4rGGs31qMvBwal7LsfzVe
59ZunFlKIgB1uK9+522DtCMQVvRsHuHSruYb+Mi6MGm8ymEA8EkSHXK4t9uncgFYPjnlkZq3gZim
PbjRIvF6Kr0rMybKJzfMa/kQ1TCy3LvWLIC/iWHiPUs7pxvJMWvagv4pIUiSV4Xf0HlX+3p09i6d
7Py9YJR5PyBbZtEfYktxS6rROUIXtfyOFEE8goWdOHOZgNALeGp7BC1vXPbIGaWvCkU8HLsDB+Z/
M8Gkltssr5thnwuone49112i5yKbO8JPlMzAS6qAlJMfF27UlXGk/W48EpANK4zVtY99Fk7AWHRr
qryYm8SpZzdMZYMmhTUtOPXbJUDuwXVRzYv3KCe37YCqD9myMZgtQydxcdfxKi+7SKSYE4VM4IhB
yHfh6Joc3VNWwL4uinp+ljIq6iQzyGQo4nJu62CniprVh07prk/HwQ+xKlQhDeQCkAzoyL/FqIen
AEp1P5GiB+EpC5AbkXi08acrqHAD5Bf2anE2c67ZU4Ywfoq2xqJlp0xJA+wHMxdQd7zm4Rm5oBxz
EoozKodGqVxwamwRI2OfZrCyW4F9SR9MJiZLbVEmsb7IlzIuhDp1IzuMlGOmnwBDP1GAy/KhcIeO
AAlb90O7GZymd4ctjzzR/3Kd3iumuLesKa/s1GVSxROIstEeUQ+owE2IUMhuOUZN9RBlg/VvLKNT
961TaN2HsV9stBs0QojTxnpivqZAa94jfzTrnqq6FiiHzzhupcgCwWT7W+ZM+1fLWIXuLfbNrdga
5njNsckGpkLsoFRvi9hONEQbz7Nc3REKd/dhgpSwvams3+fwRgMwiUVsNMeNbSNyIDTq+jveNY75
5eVTqK59RTtszY3USv6pbdtW1wPO+hU03XO2PAuHFP03VWoub2F2K+gBkTG+uhlaD+jcTTm4yocD
waHifQHdZcJWox2HtxFMX1QRipCw4iiLfj41Fk29LIbMfHQ3XY14j3jsZ+M9GicKj9TTtDngaHP0
btw6B5E3aYlTYqaFyN2mjQ4QXwUuhn3HblFjXATwsa9jDXczxcCae+p36enKfmN1CARmFuaKPHIU
0d0PdBzpHbjDsDXrW4wPb1kIHW4RB2VV5m8jxMUOpjfalJNNuiZg7YE4o7u8IbFY9gdRy967M4vt
yA6M1+k+qHpz6FALH69RFPDlTzpWvnhxW077F3eaobsFWtoZ8NItzRYUBOqlRshoLH2ytG7cGOPo
uzDol+mPA44hhZKCGNhcUxGZnKsksNngX+XCePNb2QZ1duxpCFsBynDIS0WQi9Tl1qg8C9+xeRfk
CRsbMW1HLHnGe5c4ofPkdl4ojo1WRXsT5bxc0mCUrvmm4KDH0h5CNBA/4s6HUSC8KZYhcG2MME+1
pJV1l4knYRfBSTAR4biHXnSuVjhCc0OAuUM+9yM2uUDBYe1HUddh+4xb3+wnyGJZ6kvplKlxw1q8
Kb+22H7SydUNto+N9KIYAIiphsTP7/0SGqaiJlec5Gy8I8ZFIvhSyzB6mmoPMVkhKWX/5NAqRLML
XAcqutyXBSJpOV1Q9SmDbrmqVVU5U6wtbxUOfLKywH/grGtvcBSI33KSLZbZTQPabP2EZYOX1TEr
gi46IiGt6HGubk4jQdaimOMnQCb6dNO6wqsTUCqG8qUocaqvr80g2jmK3RAN77lGR6PPbdHOtE6l
i5mBJoGilfuC7KdZ0TTrA+5h8eiPCr4J160j7OjHVo+7ckJv+MFRYRm3XlAqkmCu7aajU2V9seE4
j7iOeuHYPqbE6PEYKhvmVaJ9jZM/C/1Un9KQkGHvdPPCr3BIGPDvLo3qwY0HJcj4gEDboteJ7ZAp
cs2c5kTQ013tzy+lxTrIJlqoAmeJdAYLe4f5G9OO6XFUcdd4vqA3kmaRvSdAfxeQmPBOKkg0KAbU
Lh5NXWbbqJAY4+EMyvqfQquuL7Zcm7wwsUDkDvafYaUNr2Ili9kA4d35ZRj7PbONm7DOdzoS6wWF
XWzXy4EEL2LRNDxijtfuLYg6Xb/VFR9KfBMP6rDHgLqB9zY4w2R1zObWNX+iUYaFSYoC21gRcz2d
Vs4GIbj8VwtJCbOxoA491ad4xUoZw2o3qEOwuDL/A+rqyTIge4SYmFh1WA3UcUMLs2wlWTjZAiib
F9+sE0YqipXfRm5Cu3Hun7HzXYZbeG8oSUk08ehAYCyePnKYvPSdV0SVj0yVsmPTq6kdUbdb9F21
XGHiqnosCkPefvgCbkmE2fXop3tpAktuqsIJ3eepcqLgueRldGDVYICk0zb4IbEJH3+VrcmDtJgq
DtvN1C6nFWogUF8Uw1iCy9YOE2oNaMEvvkVu8XNo0VVfwxpiV5U6KJP24HJEarTfoEItq+dlRIhs
3MOgoZNIUOXdziiBuhXWegjC3obFlGcPmUYV8qqfAh+7YO3KBkVOX2PXwjwNN69vs7lmcVTOgvF4
6pSyERYmdSl2rUfrEG6gohtIsow1PkEK7+PkXNWGF00yj/VpctB+y8tjp9occ56aZ5H9UZ1Tjdup
0KV/8LExD9M6jDR2Wg2KwjqLcyyOqkeUwqLmqZsKp7nzF2+pt3mTCT/BaFCI30aXUm6WZhZTGJug
NeqZR7Av4bzCw54GDiIRJK034yAVexqUYr8tsFWJLLW0H2Xq+AhIPTb1BIYyKhcejo77obfdN4/i
AvJqriOaA0mJzyWOXRi1RZAARxR0WzA4JvmW445ulcwGiVN3jINwkfRF5jjbvoP3Z88UvEVbyuCb
wpAUut1zsOQeOqVAQrU5jBNMiVvXQwUVgF5J8tu8axsEb7tFJW/agAjvDrYyAm+sW2F4A71pKeDx
iMtBsoxu0FC5d5iE5/qv3C0AU82QhTXcuiWbnNeK9GOTJ1OACuaHJbWaweQZFZO7wI5cvk52bJbr
UlZln5KphloEHykf8i7J8tKyY6tPjhsUceoI1KhgwhRaCZKnDVgj7OfkVXpIbNWCWIHhFwb/WGK4
lk/j0oTDs0DKTfhe9dKWuOz/kXZmzY0b2Z7/Kh1+HvRNLAkkIm73A0BSlERJlEqq7QVRm7HvOz79
/FD2zC1RsjjuCbtcrkVKArmck+e/HPIC8VUzq6Kcfbd0RoJlM9K++naqVpa5m0yNdoOAqKXSWzVl
lX9US2lGdwGsAffJKcopiOnnIKnGb6ax46TcY2nU5xdlFtFqaq7CZbxPTGG498hqlnIPeOQ4n1Tk
hnm81ew6Da7HRbPLaEtryTEfthqe+PahG9F7qB3Hyrw0vpBZ3lwmCbo6b6Yl4rtZSZoyeMVo986T
lgztuAsDFtf9qPoi/WRg0eX6Adf59K6mi616oigZsoTkuCiyzoC71HRvJ53WvKta0yx+l0VLz5NJ
DzPhI0PI28QjQQqK7wtEOftQLE5i/N5kS49QWdD+5r2VTn15mI0x15+GwU7F1VJ1U7evSvierOjK
qqtrLpe4jJuZ6MP3xhIU7bYIBN1AewoZxtEaEqt0PKompnONlHeudqOJ9+UuKmltVXvaoIriErDD
JiuQAwiN41lZkMaXSdvZ87dhcGO79UqnnfRHrQ3Lfh9ZowMFgnu8vezodxkGexA2JyGKaTjDPWHt
4hYUsqWVXpWROQ1UldhVT64SGaUAzbVFWFzm7ZgHFKlnt7sKYtMxPXORSBSjgNryvRRlRR5fqzww
e4/igRPTf9hKk8LYtnBRW3mb9WJ0x5vZDaN22rUR7obWTjpxNn3Q8hmhoxfpnVn2O/KogdBbLrae
fo6iNkvA6YfQTG8SzqHwbs71dpypXOOFMXhmFNo59Zs2FVWyc5slzGKaVvYpMj6qs2VFFT2qErTw
ZE29ustcNxmdSxCsigLBYiZO027CwQVa8yjXqT7Zjo7Vq0dOgTwnoDZWn76vNKCRI2lAU98nTRKo
H3pnu8M7mcamfIp0WYjHau5T/UGJztAmDDMxAPmKI2QwTWDAOaGMJqbsMnMjpN2p67EappD9nCr7
oFtLXN+LqsevJ+OgGrdZ1mY1l0UhAuGnRdW313Os5uTGMahn3weyGqcPc19FCXWl1qJI1ueq4UDq
UEPlUjjD45JBRvVXgog8RJG1iO9KX/lx+whuskOJMJgbqsSZBnKkjL7a12YsrZ1BI7Dxq9uOVrLr
CjewrusgHeLMr8xWjsMlte/Qjfe4e/ULwLZWxHPlN1UbTn6TzSg1WBeAU1cUcK3+ZsbfvwjvClht
6QEn+l69rxsdZzBryudyW/ddN26xQyqKbZHO4kAxVTwkHBOZ5zaASJtY16bPudZxS51G7oxcgW3j
R6At4TuTch29COacmrsbP2ihlQ/cGwxj9Kes0E3PAMErgM/kcGkRlWbsqXorvRhZ4jU4ClzpK/I3
M7ueDZW2V5y/JseiHRjdxp5HIL7JqDSucVkoJbAsKd2xMThubl0uq+6RSlA2gEDQ4ilz7xbJPTk/
YKBiz3QpqMS8CJ9eBrb2ZIzh9LXKWGJcqTtAu1trnsfaX+bUiDdgLWPgaU5c0YZiXaKZP+Dof5Cu
qLUVedE4nyunjW3KKGb3cYLLdJwHu7e8RXTBPRJP9wDq29OysU2rO0o39neKfrK91yBCqIsKP67Q
lxPh4D6k1lXuJAjHuKEqXNT+1BAOPRzrDQMfysCgtOyVaBYq6gUy1snas2l0PrsySpcnyiJcZtoZ
KqqMha1d0w5vcH2HNnvXWWoG6lBBfqEJZlXEUeoZ1OyS+y6jRuDjoTZ2Plpnqm9RoWuz1zlDo+X+
JLHY8twEl5yMIR3zvW0p8MmQ2/8hKdKsOEiZsECGjhF98oV6PLS5XJx9yX1ljbI926Bp47L6nuJ+
zP1nwkRgX9ZxitKjrrX5hhpWlV04XSjtozaRWPiydsa1UMhFs9qUEldoH0Jfjow1MHUO4FTa76zK
EZ+oGuYJeVxlB142khRveg2KoTekqSC8Doub+Ejk53eWKuvSXxxzSf2gNULbAy7QtUtTt4ovFN4x
l4gsjUydJFvXdjK1ScHInYovRZtPJKGh4PoNtVsVSe7lTeRm14msoHhg3Tm6+W0V9xb9X6W008uG
Aml7kThaDShT1MsC50xb2W5ZNNQbiXxL7Oc8ppdGbFHy8rQqZnHDUqvjXRtwyyBBn8Xy0Qp6yR0x
pQXgTVC2ZbXV5jr/ZM9dm24DydbJRF5YB/B+AbLqaBrQZ9T2iy/IE90tQWNyNtj39qTPdWfdhJzr
kZ8Tl79bmY5jMFBkCHZty9TwcaWbCz5jG0D0ysnffcNwmuRqdmXv/D7OZnus8Aq1niiT9+E9fVuX
zp9n6bwf3FAUHtbgxYS/kp3Ynpwc50NWk7mDG8fWtYXnPHWytFz6Gzyp6RfSm8Iuqbgbaa38rFjy
kQ/N9fPS0TN78hxS8faR0GMkm6ixM+uuasAy/MyFiwuThC8QlOJb83E0EYf7Ikwn7UKWmviqsrL9
RDQw9Z3FG899bAn7dGt2YXXdT33bb8pOmzKfuoN7ByaXa96oL8mPvnLK3EujCkB3AR39TsORMd84
dothmN/JEiBe5CQTF5Hr4G9aDq0AldOcWjyYOaIoiByyBsbXG0E7sGzEY+LQG/Ys4D5xCm6BC4Zs
Y3adbm2auuk+d1GQJjvT5HC8cGzN+B5NtIgBZR5bO7noO+6RPpYCLLUGP+kUYbooaUZUDGO5zRUB
Eb/eublGzzuUl3qozV+bLpC2r0k9mf0I2Zm2j2ezhJFj2Hp0VeoRIW7UjdzZaCYQkmerKetYOU4x
3WljjGtZrqVgb/Q1G27chsMp3zRR0iyfIyeFIYVTwQ87nAD4vEUu1n4s6jqIvEYfOk5tin5qdbWh
SYjWyKrZtGPCwsSAPGweh9QV9lWQLiV1n4Ups4ANZ52Sedh/nEsM4C5cXPiMmIKjE436nZyqrOpA
xVOmxUkVW4RGW5aiZquaQFxPVVtX76caqrqimZWyOsq/o+i+NMpeYo01mNm0m4ph/ZKKUDpu88Ib
Gr2HIT6KvqzdbTFZdvSplf0MA7TUSz2ugUI4o5dNEwKmBTSdcQZNJ58pC2o8Z+hFf8GJO+27WeLo
6gax4+x0lubWBjakLUwZg9TR0MqLNLv9AGKpXyq9hgYesbCqAn75iE1J6TlgzPsuhdGKo9l5ytNK
TH2N8HRCMsQblK55M2xPd2yMdpd1yoqOJSdrfTEa5L3e6NaL3GMHiH/a0IVO71MRjVyfGlJ5rnf6
XzHZzOesq3BaOsS4jbMrOcSyTRzZ040TgOCbemntwQdtdfn2HPwVf+yEltjU7dxapmnvljACe8c6
Jck3ek6Vc5/GZTOe0Wb91UyfMBSp0dVuPhpyZ6vQ2HR4TG3ruIr/w4c4IRlXjRxaXEjkbnByCp76
e1WHbJVqPiP0+4uXdGrJ19VYUlRhgGaVpkJe1MyXgZvcYjJ0ziPgL17PqStfB8EXKMuWO2XVW3i+
IORQ58+w+P7qm59QBINpiDF/i+EbUWf0VDMEHuffcIaA+Fff/YQgaKSVKWeNd2MsOclE59K4dSnP
MDr/gvRvnJCJ7UbPRyQeLJvIcY3vbRGv4dGesd3RlQGhqeoRBuyR/cnq9u0N8VfPs/7+L4RHJSfw
VSeHBK9PUJD62brund58ePu7/0UvMee08aeTzKY9zKG165OgdratqN3Sx/tcpt/tvCAqBbUKOy91
q9a406J4ST7p7SKCjW0kZngdWUkVPlpW3cQbKypHLfxjGv/rWcvq9t//za+/ldXcxGHUnfzy349l
zr//vX7N//07z7/i3xc/ytsv+Y/29C89+xq+75/jbr50X579Ylt0cTff9z+a+eFH22fdz+8f/ijX
v/n/+of/+PHzuzzO1Y9//faNmma3frcQKPm3P//o8vu/ftNXd7b/+vX7//mH6wP867erL9WXl3//
x5e240ul+U9XWaCFv/1j/PHzdwzjny7HIVJZGlCa/OFv/yjKpov+9Zsl/4mBqjRcQeHA/OOL2rJf
/8iw/iksqeBy2JbQ+Wrjt//zeY5/xJw/poDn//PXvzYVN9bD8n9Ck4N9pqU7jk7JXFrQX35ydX9Z
ohn3B8UNz3pcWmeDUcbe1L+Feb8xZby3Y8eT8iDr68r6xH/j5LHrnvifoftc5teVGrwpem+ApKti
8rB2+eXdvfLZnm/Unx8NQqHE+1u5uuGcKpZD0rksCoX52FT5Xk3quhiyh6rQ93bh2fCI3h7NZCZP
3wTDuYbuKFvq+qnqozZFDiG3MR9dq5m21SLj66IM422aDe6V7OrkhqJEcgmcgHYH8NDxF1Q8N2mX
LpU36IZ9mMdCXJX1oH1Qg6PdhbjefeWxYr9ye2gXS9RfqlZ1l6gxumtQb+vCqAtS2JLUCEQeObY2
avR/maKVtyjHhxoW1GM6BTbodQnxW+/PeRj99JA8mX8LyxsqR0qXtu6cZAegSKHWVrP5uHQG+VpD
IWWj6Uqj3lHGi98Z+hJ6lTsWByOKgO9SyzyGpXJwjB6NrZgiY0vpqbs2u4TW8OECx8/SxO8Fl3mC
xGgtfo1Q6GJyl3Q7phGFVVBFDxtrcjIQng30OYpwYdaBT1bBaJzRLj5Pen6uIQlfQRrc+Uxpy5N4
lWI/OMSDqx7n7nOSz4FfFztr2eedyDdvr59XVqsE9kPPIB3dMN2T8KKKHKO1kJHq6ZNrLZUPULSH
1bfNzbvYQnnz9nDPBUTrg0kaO3OoQORkwNMWCcxVLafB0B4n8A2PPTlHCRvjpm0PcrrpWvPMizwZ
T3E+wSelBaJj24ZrvHiRKlDwdsfyCJMUYzzITImzbnm4KGFwxijqebh01rGUsx5xljCUbZ2uyV66
4JZjWxxLq73isnCJwuxcD5vn6dcfYygFVUIKm39O7V5kZg1U5Pr8ODfBNjTElt4nd6qvzmR5J6vi
56O4wtSF5SJY4MfzDCDP0xjCUFocp/DLlOFfA9QUiS+BuWzDavv2knjttbm6rSyql1K3Tr0qZ8h1
6CR4bdPQoQNd0nsIHxdvj/Hq8/wyxsnzqI5CuA1H8QiPkeoclnvlnWnfOCO1w/Cc1PRk8/7x8v5n
sJ+x65fYRHaZ0V+lKY4kHlcg7sckm2EW64anBc4ZhearL88ULAhaKFvqdM1lrVNapevmx8ItP8Z6
fWvI7swQJw6vf6w51/y5qF3cEU+lVX2wuHrTafkR0OoSHpY/peEGs+YrlTsXc1tdRRAUNm7u+NOS
7AzV/CcLxBKuEAR9dvI6ub+8z2k2jJwdlx8b+gaBld4vzdydCaOv7SsXGRRSXR3P49NziYbwXTAQ
C44xOaeq0QyY4jIs3fdvr8Nzw6zB/JdH4fKcJ84YF8d2zv1hvpsS9BR/7wb153z98izrh/hlkFpM
YzYHPIsZVJul3s3O3zO2+XMEqRtCSYKUUCfR1xqljAYtxFqtnf0Gznl/zmCN2iqf8pcIv+6i9ZTT
TWWwrIFjnz9FWNPuys0iTlNddDd2F5rvk4LSO23Xkw1AGh3p/UYdaD50K+OEQp6l19tMLR+J3j+M
ZTGPTuLIXSFDhfhg6L1hlsoD6T4U5e/5vLfcTzCKRsQ+d+X4noZsqWcXxXXB/bANM6pZ9p4a8vUU
qdafrWqtKesUwMY681Xcbqo4bDwLRxcUfagrUlmzvYc5pr7nSqZWg+sHJUDv8yejh4E4RSlksRFx
h+1ek51WA4J620itDR1xxCVe4uFFVHTtTT8Y8XYosCbCWOcRRFsculxkF+5eIiJj4WeWuKgH97tx
l88bQN0HYxHLxSA/FgFSBXoJZhthzq0Po7XfYWVqeHW9SS9mpBDLveOHi+Zn0pPFZmj7NRTC8Gh2
ah4SD1y4Ro3f29vEtUdf5eBOVoii4hqWbsBJqcNemW+iPiSDgiXffrG0m8T0q8HVs00PXwOqR29/
0CbN9Gp7DfAwX65iF6lWlTvSn5fWvTB4wAsjKh1kSAaU08YsP8TG6G5FXKc+9fAM3QxQNlBl7pcc
KZsS+000Naq+DjsXECsRgUf/zxlykfw8twW5Q6phPL2IerNUgeH3i4gf3abRrzTTGi5WGgMyWVe/
rcU8XkIGHDYGDslb0rvZj5vE3vIE+SMV3W5Ti8K+EVmSPQAemFsxI6JSNRbB0hmXHc7Q42aaMMGv
o2neanHJi6Yz2J3eh9luDGE847fdHhZjFLsWrSeSmBwfzNXQz7EA3VSXaV5lkqMiyJlXoEL65hLF
V2OeWEfVrhd9rhUUiYISiFyVt5kd4jZJaXkTokLp/LK1ss205MGXNYfaTAmdCjs14/2UmtXWmKfQ
p4tY51tRG27rAkJErql8A8MUozuqxn5XOclOd83oMgSM9AfKvJ4wygbBh6h3nFA196e0Xj7UHfDt
ZGnBdpzt+ZNrqpXqAvXSKBRtVzDM24AsQ4IBTvcT7hbbcAIgL2sFg81Ec2BonemDPJVejq4RbCGL
N3YXOBtROogKJ9FteplHu3klokOhcmAjmAdVad1WNGX0rkdVg77OsPw408KLMZD9VRvrXwM3t57A
cu2DM1e1Fy9168PcY3vqK9aJ36QXQ0qFsCvpgpEpRk1F+4A7aL0pjWJE8+PIS2BaSvNmO3sVINCG
pkux3w/T7JeZNm2NySq+97qgYl9EyVbX4himRpdBiywy39TVsK0gn24aVVZPokx1Hz+kfKuDV4Kr
C+tiQSewSfs2vekRh+whhke3iavr3kJpfLvELIYhtGKv4jK1KdHnbSOlC0RWw8KysDtvnNETFlhy
7DtH5IhKKfVzmZku8jgCCtJB+FSt0gtVNsoLxqDdoACwLkE5wwd7sdp9Aek8arml2bNrenCEsj3k
ldIrm/oWkigy3AX9po1SbruI2dlanWlt6C/H3c6xu21dY8khYDZtTVWKbVmKeZOkbraiSM4e7KLa
CtWUvpEnhi/Bj1E8RObd/yJhGIIxNQmmDpS134Hc346i3PRPg4MlSE1pBWc7a1pw6uKW1oMO0T/K
jpWlJX4+wKUBblE+FGdxoU3WZ9g5TA3Tv82xEMS9hvJRvsxfS9hwfsBCvjYG/QgfCL8RKcJr1VFE
r0rAxRoqBISLvoOFVn7KFtVvRG8a8LeN1psdo/YHq0z9bNaeHCP9Fk5G7APnpjs9cyoQhiXzLOzv
t2IwnoC0i91PXh2Q+LKJYcNdtXOTe3NEITvt8qdEA811ElVtkSSEB6jRynOjAr6TDa0grWx7E/Kg
PmRJNJ1jMPuyMZst6XnhFXlkQ/qmWL24WuHNGse6AFFHyWvWPnTmjyNqc9+Nhu+d1l9rGDZ4EW3v
NouolJcxsj/YOaoyYF1t4TuMA/8X2eoqyeJqg9uxIKNLNRA29yGxx2M8FR/HOnmo8GTzBxk7vjUs
V9IdfsxBCjWwItHQzPm7PZSfszkHYx07mgTqn6JS34cFFQUOTtePreYjt7IYNLdhyjoJpycTH+Yo
bH1HyRtbt6+VHYB0tGPlIeozfEREdwpSMhoc2Praarxd201N1BPvKq7hyIhxnmjo2OAtUzlfaK4x
bdIA+3OYjo95u9hePDqln+jWsHUhBV9NGW8rhLzjVTZTwLq4bRrnSzJG932QPOWZK29IfWZvpg2w
Tzr1aJprT0+IjNno6Jdx0dwYeZzs0iWpL81mKgCGgmWr0KJf1lPxOY7FExTk5ZGo5PrjHL+z5HzQ
2u42mZb4AQIwCeYE4l1pj5phXI9lDiYbkX1gQQlZcrafiByf9Dxv7wPMHS90kXIrb8LsQY/cdJ+P
6jgkSbKdFILgWMZX4Jvfpta5CkYatzd1so3HOeK5eQgnKcVlEJnFxnU7Z+WX6WduWD/NWp7la9Ki
NqIo/VlUB7FnO8nXksgGURyKIx0KvQ5f0LaN0Gq4j5Quhi46tClMev2y07ob03kvkSXnZL4ZFBPT
7nZG+L7XUZTlH/SwBHwBRyx2Iqo2pEq2So4G0ajf83uZsSelVUm7VVLzBmRm8qCZd1k7eCmqI4Xq
vQ/yL5bznv7QIixhwXGqE/Vi0MciKvZ8p9TY26l51WSkTh9IBZ3s29sH1IkjAgmy5CZLfcrVLduG
A3vyMmxl5igzhvyoE/aiJNvysUNqRcUgLsL6tllif+1c1vT7Qex4MH6v7fcJ1jA/f8KZW30xuvck
8RsW1YUDo03oxnZQ8F4qRJDt4Ju1uzHGc73Of/YdeT6NfHLLli7RnHuQfXJ50Gssr+txyo8xKbMi
2RVW760T0UGoiIbpKjQDPyU6ZKHhyf6jNhl3Xdl6dki2x18dK6ZPgwRU4cyqIYxdkB72+6KdLmG8
enZ77hP/REjf+sTrdfyX684EpotoSeTHyHngau/brQNLpdiw7shSQWLugvk+56NE3QdT3mfRx6UH
NSGzgDDmLUyDw2fvxC2MH0LbusIipirt7zF99/ucJJSF6uBxIUefn/L0q1yekOZvk+hdTf+ct9fO
CSzyc+0YFMbQ8LiWbRmnF58RMtyyqDk/tnADgHZ8CBgbc5j3Sfkx576lOnRg9xju+iW4yUyTXkPe
v/0ZXlxTJWV8NrESNtcv+9SRPo6DpcFqtDzSffY6xYV35+pjSXaV5v7bI7245TESEVxQyTd0kx/P
J2+Awz3A+W6O8M/CS9HX0Z52SucMZ155HuwJiB3ADjzTaY0cunKol27SHKUaZObVoQ4POuV6eCET
Jz2Dmr0yGLw9nROAijwYwEm5okVW2zhdUB0bCkHkWnO9FRrqyIY+xWfWyitvT5KKuRRTXUWn3pOy
VkqP1lalenfUetnue5oHgcq22Zm65surONmWFFzzDcc2XRKv55Ok26VSNa4jx9kp9ha14ZEmGI56
zKOP6yNm7K18gDf6hZM5ktyoOGqpCf3thwVQwlddAK1QFj/N+XJTozWqGdVr1gb/nRKlV8Du+7vr
0WLFS1u4FCJBsE4O7roXsiicrD5Saf+BI9DDXKXv3h5ifVvPzyuGoKZP37S1tHHqDpVY8QINx62O
Hc7Wa5AM9drniLQ55DHZhML9VXKTfnvQE3/w9VSxLN2icixcfohTGDmEVB02sVEdiXfDGPr8RNBR
8ZHgm7oPC04JnUo2b4/681lOnpX1wrAAfrZlnY66aqutkSz8aDodGemHIeqxUUBoSwWxodo7Vwqn
ovFIKK6w+nDet4b+0PaKfGC98OzXQNm0hm/Jw8JZvqplf8YdeaB4xmrjrGbl6e2PQBxmKjAi/pTF
V7q8N9B4tU7low7xQjrJa9Wtjf8F5Y71TavHLHlqdHOLzPpMHvSyWrrmQRYzC6IiDPDO55vFMAcn
cRNBbQzN3Rb8iF7zc4ujzxoqYBjiaiFSSNl15fh20IY3epcV/gy/4syUv3YO/XI4mCeMkFBwUy+C
saNIl/AeiMO57I+a6WTnZvnFgobKKA2paAhkos09OcNzJ8jHzlmaYxQjCLAjO+UE6OSHt9fSi6r6
OohtEyOErmx1inxYqRM2YVI0R7MK37VVAmo33QXdhLRpOHMIvLJZJM3XyILIfyjXnXa2Qpsk8SFf
XRyyhJRexSF3t2qiaoWpDNnTgCWKDkHbquenCiWyD20sPHPcvTJ91D9NHQ22JSlHnIQRLeXiHjRq
OWLgIjkr6u56mbqBHBg85u1Xq69l5+fbFDaucnREVIY09NN4j4TJoh1HKY7LQI1tNumg/c3BwnsK
uru6fQd/3cumh67Q6LOM8E8710HsZYSREtRMKAcMSEggwuebpmiLMYwqIY6JkR5E9YMyH5ISzE/a
EBuhPcp7H8EegNfwEOnlRWfMT2q92+hnwY51e56+CpYw6QJrjUizTssv2aQDqxatUCuOKVFNK8td
0D9FqCuKwfYzgVbZnq9000DM8812L7OaSmKa+mfmY33clx9iTb9tXV9n5PmHSFBATIPNfLRTiGz3
qiZKLB0Vmaw9tB3NGhVlwH70a/ez7Z5ztn1t4VkASuB/rDoU5c8Hj4LMrpeYuWhKDOpSN0YDkSfp
rZU054w/X1l4a6RFDaoLxySknxyWY6bw7ahr1vdSXGJZ8QkV6RfQ+Ht85A9hXfug8nvY9xdDrb8n
x7mU7Lsz5+Qri8/W10TXFTr7jCvs8wfWYVoOSa9BOEeRkE07RzHNVJxpNORl+PnEU4N15+Jra/k2
EVg5IYRyvS4/13fildSf+QaxhtNA9u+cNryQFLuyqLftYxVnm6UcDjGcdVOAtKWfuw5aQ3mlyccJ
grWWxje9++UsvW+d3Ocrz+b6Jw1yPWla8nTyUXfWTqWPxhHXt02G6cmQ3Gg0X7D6j2Pcn2FCvjIY
5xtrzFjVthxBz198aTThUubNiBpc1IcYG5Tr3GmNW7dR3cWYi+W+MeLy8u3N9TKOEENM4HPFEW+7
p0/o5m1fijGbjt2qlyvb5CAEMBAg55MxjGfoB68NZnOvUYZjWYiIT57QKbUM3o0+HLHMAuPpLoqV
7z3hESTK/8+h1rvCLwfXVLcoEWsxHEGLPgk1XwxDcK/T7gGGdnZmy7w8IrgH2MLimipAZE+3LVKp
OnNFtRxRHHxNECX6Tuoek8r9/vZcrZ/5ZDWakFMcA/CZKTuNw7HRGEkSJ8sRyh9uBYt9LcCO3h7j
lWfBGZfVp1yQzBexr3JgbyJKXY4AT+8sW7vUjeazE5VnLlEvs34YIaTAwJr0v0Iy+Xx64lpr4y6e
+2NjUWRFNWpfZ0UNOT5F34j3w84ejPt6FiEi5Do9F+Bf2WnQKyyWO7dfkPST0fPU6nHaiPujHOZb
LA93bgbpXsfULgxJjleHLQ3zY8vCWTA+OGFywHwEh43mQg7DbTrjNhhjxpUE57oEvuDnSERCK78Q
xhyB4BTbp/GS43DV6o9RR1dMJXTMWg3fMZ1NbVl3Tg0KFyTnuja/NhcufVI45oQBKfHkbThDENfY
BvA24vbOcXAAqbENMIjqejVfupX7RY3Fnurembj+ymlgwepamRrQunjk52sgAWQxiiJjDdjJZ7t2
qXc039ED71y3fXh7Vb8y4aTL0A91l3mHw/N8qBVYT2k93h/deO58Zr6nRuwO3/TMWnZm3r0XuH+e
S5tfpi32mqmaHOfru3VOTrsavwv8w7TuiJUpLqztpWY/NWK6SfovndhBIbmqhOOzRhHOnTPXfmVO
FecR92n+s9aSnj+wblapVOM0kym3Bt5zWnpjLWN5E8ZxdGxL3d6IyuquxkDD4y6az7UTeuV9U+a1
1nQdJiYF8OfDc/ynfV7L5ehmqlN+jxwIu70hOhRtKW9NSIqbDAnrmQX1ytmlqM4p2LaYnlqnhZl0
tlJDIm87GlP1Y6qSr7EYtk0xnzs+XplYgiV3O6aVyv5pu0CLBvB5MnWcw/hj4W/XRx/RpKsbUCOo
iTW4zZxZ3aMrwnljqQFcsGnlu9gGAvrbyxqW6/opSNcM4zR4O2a12qSGy3HGccGbrHraJrnovF4b
7hNV3vT10Jx5+FdOKGVTpXEM9P5URE82bZ/FBtai+nJcLCCrJOr2i84hoewf2Oxctc1qbXpOSPCz
t/FJ4OM65sLH5HE5GU+WE7Bh0LO/lmOPZUPpI8nOsfwjZyB1ab7ZkCbpCh+4l8jRKK9THN6mpVvv
M+BqLxjwp0sGe9q6edFcNlhibWzMsc8kb6/EZj6YtH5eUF9WyhbZaemIuuxYm9W872OcLypptmcy
jVf2FfGSwAXSy+Y+jQ+Iv5ZOLfNytGPjqsusm6qJPoSl/gHP0QeaXSX/wXgcXkI4JAQgIOuO+yWL
CkIMXSZ9YR9HKscQC3vNr5bAjKYXDk0IVUsjCTklZzzofzabPplvgiDhiKIgZL7T42MsyQ+MWolj
P463udk+yHb8UWJ6l7TYcrW28XUcgVza7OgK7dOIs2Pr6Hu3mu8M4X4dS4D6tzfaK6EKzS/VD4LV
ejU/WYA5YmLoPj0nS4Lec2mnQ50sCoNGHddq3MzPvIBXDjJWugm9D2owN5CTC2/d5YWOLYQ4IjaJ
NmZPUzYbovAmNMdzjeNfW1EuwUkYlHeIkCf7Weow1DWr1Y/cCa+KHOZ7kjzhHLG122pb2+H7t1/k
q1NL0BdEfC52L664w6JqXcN24NglQXtds6J2bWi53wI9rD9QVIcN0JmR3IwdJt4OJiibMU7CWw3W
+XYyFpsW2E5yQAIhHvuwsx7f/nivzbPL7mIDU52Vp8VoXdRlVi8Z85z1X2n281Cp5GtgTxdD3/14
e6hXX7y7nmgk2xalwudbC1mlNuCZI45TM+2CerpH34M0Po9CmhG7D0OK88bbI758ON4KJHqAGPoM
wzl/PmKdogFdGTzH2qGVag1EEhahnwbzZSMxlnp7sJdLGGdTl3xSKU6qlzdneshp+tI097ZMfA3K
USx+x7jwTAB8meY8H2WNVr+cTy50K1qJts39nEV+jDE6kHFmzrCqjlPwLineD/qZi8vL+Pd8xJOX
iLH4GOUGI1bF4OXNAttr9KBKeSOd38zMj+qHt1+k+TKyOKSulJ/gl3I3OIWgJXYDdoCj2D2AgrGK
xkMbE/T/zdl57ratpW37iAiwl7/qcpXs2E7yh3CchL2XRfLov4ue98NYlCAiA2zsPbMLlhZXe8pd
AETBhI8QWKwAlpStvUGFN1nBEku3vgssx0zjbksaL+47Mu0HiCHpi9Y5VbCQUKt6yaI0oB1XNcEd
FVXpUGTRGwzhcO0mYHHC0DW+YdwY/ULDFOkcFO52ogjQxq6y/k8P7HOpBPXwy8tkZ0HKmu80W8re
pFiIOaeBC7vWoL3F8wMcnpRxchcOSYZeBaoox6D1vXXZQGRBWesQi/ydDH9mP1361hasIaqdRO36
9H0tehMCvBLlR7009HUJwXmN2o68ur6kn4n66fsGMYKuF5wxqrvyNJ6JLFzYQD6nx8CuwTtWprnJ
5LrYweZ3aR6KznpAmV+5yYY83uhCKHs1RNQXnwVwoGEGdHCoekT7pXKl44INOkr/BTRVnznDUzIV
XTLefeKNsZuhKcq0Do1PQi5SlCaOfp/Va1OtimXdu2h/IBPoxI25tdrEXEVJV+5CyolbxBHlR7Uu
6q3tm/qtWRk5PpKesx+aIjqYvYdtg1Wr74ULRA5Oq7qs8sB6RInM3sejXHJnV/6DoZgoc2o+VeYG
L5fSq5tNX0rRN1+3h6WoVHNLQqpuDZFYM83qs81G+kDp06LWqBNOTwtUTaGmNSVa48BuvvdT/dXX
5X1hpWulVV5mNsHYcDrZBIxlKSw+z7w6FjlP765c7VGHGXJQrnGBiCWtALieRahlayTutNcmaOWD
hEjIe+ZE3a+y91G7pxj/NvMzzpIZiDPkmBZ9bAI9yuunPyNy0LtN7cw62Ir0La0QoYnc5eC7QGxE
8b2oWuRugnDXwRbWi/q7qrkz5Jrz9tLnL6C4zjuhmryHp78gRBYWKYbQOqBEQ7iDAIWPpFGlHitq
7Asgh97PDuDzokT05CXnn+5qZF5217+Def4eW6bK8PAnef+hc57+ijRHE0nYXnFEaye67Srzhw+q
eIXhbo3TthnslBzmXJ9K8SpEjxMpQsfrd7Gg9yICP3xCBNLaSJWIbqEJl3twQ5TI0w5p3BiMRZg3
2ZMgHno3M9F8LxQ5vIeG0z4ligAOhyzrYlRARN64rpdIbstLN0RrJqrRBmm9WNuwBvxJyr3x3Pg7
0WctpwoYtUnXHzk5wOm1KH5rVd6gHllHr04cpH98H65hW8juo9y2wTYyZesFU5wOd4oEm6fEsFBh
sex7u+8yFKXREi9VJV+oaaE/eEZp7DNfUb/bIgp2MZqXFB3jOj8WEvImOirLN37pUaQGX/+covBK
RwiEqUplfIX8Z7O5vkJnC8SPA9MBhZRoldLkJGACrwn4PLO0Q2WkH3qq/676IL+lKwj9UBTKWkFu
ambI8/CCYWyyXGr/OmiZyZ5ARSqJIGzHx8xASUBq37ijfmemfO9K7VM+1BuqKbdR4fy4PtPzGIO2
HzRe2q0IwPFMnG7FonTcSDR1cpT7eFl24aaoko3afUez7i0buk3nmHPh2oUUmzFNJqkSslESnYyJ
RqbcoRyeHKXim9zTw3V19EbapPxQG9NHRPTNAGq7aOXjQLHKMORlld0H5q7Wove2KX4mGNSsr3+G
s8uYrhulUHUsIZFXT9t+SeMVkYNMGC+/Xi1C7Qk0mtSEW8PpP66PdLa1xsxdHkuDZCaqqkyCOp/K
s580TXtEOm+Vy86LiCXkHjkRNqA/dWZXnQcZYzAzZlyQts0z+FXuuCbgjME+lFC6UbsUf3uu3Osz
ujiG9llYJYc8axUoUaUmdq/83xiSFm08q/95fYzzdiUvGOgZ0zIUZHr/4xD1JfquDbmQkWQyDh2F
jsZDoSnwcK4s0CV1qUGBeAxvC/8tQ/Sm1d8GNZ2JT842yPhaQ2cFlMClQJ/u9JwMNqKIvQscIHLr
bBWhs7vTNFGDD60DscgjUT9fn/HZVx0HVMfmyMjBcqYNGMQ18eDTI/NQ5Bj6OPlgrRSrlGb2x/iz
zwIDYi6Sw7GAOn0PR7J203NWD2aevfIo7INM/iYN7gyR8WzTMxkwXZ884LHfPLlP4efGaYJ8FJl/
G/JI8D4oEh6ug1t7K1sMkIdkeCDXv+CluQFX4QPSYNI5c6dLhoR1F3oJl3jWkDMNtf5K1QwhzDbf
Xh/o4uyIJehrAl6he3s6UKEjBSUloXHwc+TSrACbmcjKPtANRZYMEegVF+nMebg4N3BOwJ2ghcLC
Px0yx78VN7/UOKi59tAbD+DabjVlJlq6NAifbrykafuQF50OggT30DhOO0IEkj++lD5KUvZgxPa3
65/vwtEyR4IpiC3aJWdlIQ9fibaPO50OmaPv/V6ud6YXtD/yyilvzCLQ/rV8OtK3gTJZwAxHiO0k
BkQZFUGyTNMPYwN8p6sQu5pMN2eS9wsfzwTGoZFIymMHejJKVvgO4v/MyqroOpYyJu1DskM/dX/9
6336F06OMNuAq4mYdoQuT3af0WJvBmJYPwRGYz4EEuSvuFLwWyl6pYdAEyjo1YZlg6FSTte9kAdg
zRAztdGiBtZT57QNEmRRoi1xggY/Hgco2NLcSB+0VHSIeciQFe2qXyPJLdYReReaKsSsFWJ4P+HZ
yHcSP6wjenbEsy1LwTZX0bdD0BxxLK9WX1sBaSLUohyftP4Z+ZngrxwG7RFQXPKzkEoZImDrHVzU
pd6vf5wLJxPcMT3msa5MHXtyTNo4bZCPDc2D3Yq7KK20BWL69yU5hlS2t3qbHK+PN56I6VpwWwNg
pT5CSj8ZD0OCyIrcxDxkqXFbuViBMQ4MOHxz0u6mU5zHzC4o9Dkz1/iFx8IEy4HDhQz/46zn6HYB
tA9ylsMgdQn2X3l1a9ZRNZO3XMyeQCVRJAcswyTHPf/lEe5ItANTzuyD2qN9aWTV31Dp7wBtvSmd
+pQ4+Ufp9lvXK9DrBSN8/dueRaocW/qMY7ua3O2M2GFUYTIEuYTDWBbvabQsZPeul/9AOVk5tlhI
YbS+PuBn0DddTZvmE/Pl1benTWMfzcRcDwzrgCGZbi50GSqU2kJvxvak85Hu1HH4qGXQahkOfLdW
Z8ErSZt45RnJsPfkstmYcYf0ZVXIsGOz+DnIOosG1iAtlB6Ne8vsBly+pB4BbNToZzbjhU1h8/bR
hgAnwis4uYECEwdLvOKIy9C0XDhadt8qc9iKC3f3OATBPJhbG8OS0x0haVLi6uMYKVkGcB4nB2Oj
RdCNR0XRuvtHhR9weWNhkj9BkgV6P43TK3oIFQACG9yS8ReTky0FpWSJ89RfvvFHDWxuZs9fmiCl
ZcegI0XcMn3bVYHID/I09iHRhgepU95jFWXc8USbVfxyfcNdWjBQUQRiBBEUSSYLNvQqXuaO5xzK
vHpzuuSpNcmLro9x4YaCrvDfMdTTBevdvkNiJnQOSeVvTRT2tNS6LZgYrML81e8wPZRq98HhDF8f
+MKHHAlqo/4Utwdh9OnALZ4Kco5h4MHFiWIH7qdbfFbW3LLDK4XgceZKvHBdkFmiBDVywKg1TT6m
KHJs7p3APaBn9Vo16bM6EIiJ/q1QjXaZSiOHx/r3gAmAD1tTBXjPVp3cjwKsQa2VuXsYTH1rSOZt
GrvHCunSmUW8dBGfDDR+7C8XcZw6QtENBmpCihFZeh9m8Udq9s1ivHzjIZXXSW1t8RraNnhzXV/J
S1+WB5WaAa0rS542CZTU9PQafRy2qaV90xDp/QFGotwYdRzd6nLb7ZwKI0Df7Ms5mMu4Oyc3Mrw+
7bM1akDYnsQ69AfcWkl199BlcfASt3Jxa8bmbwXS85IAJgZPFcZ3Wd1JKUoEVX3QBi/BOS0WN2UP
v/f6hxiX8+zXULknzKOuCqvkdBWaOh/wsSjtg24EGa2O4tVXlMcms39fH+fictMMJg3EwgqDxsm+
ynTuw16HdRqau7EPxF8Ay2blk494bxLhJ4bkMMq3MxXqC3cFr8d/h53sssQSIrP9xj5ocvwbpPqT
6Q03IQpISS8X0CXr+7HOyrsYzJyjS3eFSgCFFyA3Bq2L0w/rVJ6TllFoH9ja28AptqjOHghLqyUC
CTP30mfXebqKqJmp4AMhHJxTrOyaMzOkzLKIygc/LPLD4MMAjbLK/+hrXXkws6bbI6hsrCsY/uWi
KkrtDtFacd9YXb2ScR69KdykX5dIOeA2zEWT17Z0I8w838XoC+DzVPqrVhjhfQA+Ck8TNdkOpYuR
MJoMS7VG4D7P+3ZVJUG/iFNcXK7voPOdCswStB05KoBve3oZakkVMf/aOciYRGztwlUWkpzGt6Mc
9/76UJduByKfkb0hI8Q1zbpD5GLiGgGyQ2ZSkI5d7yPTuwd62j9yw9u4xui8k/57NkxbYywlQmPg
YpocRFDEUaTJhIZtAAkb29rvrecMOLHG+cyHvLQzIWfSSsdccSwHne5MDgMIAQAqB1fvgdQpbxWS
IwsHl6k4bmZ25sWxyO05BKhIQjU5HStM8WvTAts6+C00+TqVn9zB3PlFjlQ5Uu7/w2WmfXKPySUp
1EzOHEZtYSZlHAMLE5+ljtfVGlFyXGmUoZt5QC7EOXBeqOeBe+D5mG6RWC2cwaIRdFAKaV9StWtL
7eP6Lrz47VgmQrfxLZ7eIBm9pCYdHHZElT5hr/AaqT6kEq+PKQ+WcxJW501WGnWgixHeVIi0qeCf
LpVIDDVz4pgLGluGeKv0RXF08AbYUdFVfsV0Ln/lkiP+5Jpc3fpJW90Gvmrdd8j+LLywiLf44w0P
gVF3q67VpIWexPpNh9PWzI3+qeg2vex0SrVUQCil8myc/lCbnnng5KVzqDvNhDtV94+ZnshL0ef9
h9FistpKRo9FemouhjBx/qrCwFe0RP+glCGFRDghHANJCl7J8aWtWsnJXvYkxVsWWlz/D88AW2Qs
khNvnNWfhDBLhyXDRqIfnNuYbuqdIkznT24b/s+mr5yZwtA5A3+kxOgqKqmW5aDJOIlRY89W8Esm
OLYbusRugMcAfoz0RXJDf3C1qsJrIxIrWU+SF1nu5X0LgmdFYQaZCj/276K8RIWtiloUPDJ/ZzSZ
iW9iVK0z3fLWqtqZK6kPNVxt4UNqSrwUok8WcWvPSUKcUyE/Z0IDi7qdRZP57EYM9LDVBDNp29sm
KPBmHPKbXmsfKpwQCyfChUrJl1w7a1923gtUGq4fwHHHn200OG3//weMd8CXCJWOEv3NVnYOLWrm
66CDrWVTGtn6Beb214e6dNbHZgoNDqwQzg5fb6ioLLmOc3AQp1umchCsWAfrLZWGbt0WxhxR+Xw8
0hc65AS/KCfSjTidmsBXSrYRIT36in0Xa8Mr6JeFQKehkaVf16d23iob1/HL3CZjjXXzHriMe4hT
HfevTGmknYR+9lMr/L96jQcdNivdfWmWMUblinjU/Fg8xwbAU1cWKKQC2bkxsa3FJd4P3NusipLv
13/j+DCcrTT0AOJSUp//CAZ9WWkn9CoDFSn3UAZQiVrg3zvFwt4GcZES4mRYVMoCt1F95tNcHHaE
EYw5JfjNyZWb6UKJKLs6B7X13E2TJSFutW68spsyvou08t0V6Excn+qlhwuNDpD2Kr27M/SAkWRN
oFUO1Y4CBagB14wlNepyc32USzMDOTfWwrmGKFWf7q/BUl0uZpVRumLZ1B+mgs5Wt0FaJsZN7PpY
F1OLr4NNzqkEBsmRAt0+NNnB9ZLblpfKslZxc5Mor4n4hp8zmjD9v4JO2dZUx6kc0b2VueNPp+ib
GPLYlWQfon74lYfeo+jk10jBM/H69C59ys9WPhVDCjjThJw3Ja/K8UJv9PwuaNyHxoZR5zR6utT9
JllUVj3zhly8eb8OOTmxQpNQo5J85xB7vgZOIrm1MeeSECkzwno/SM5RcfJ3J0u/tb1z1JJiLpC7
FIBTi6PzRUMPWsT4Tb6cx8QKjbQUvgRQP38bMndfG/VDlm9kB6eb1nfe4VH8DzcwFObxRqQDcaab
EgM5zetwkA7OsCmUao1I+tJKw/0g7O31BR2/3vSy4UVD6nesAZ5F+n7PuWx6CWFX4AB9uzak+8p5
lOs54dNxA56NAyAc7hvzOSvFCXINVVied0Rvy1rCCRVrzFCRAMLXaOa4Xx4KoeRRj4Uq/iQkMwNq
LKKMpIMZpsGRBo99Y5VJvBepLv8vQ3FdQqIHnMtFdro1hrAGZVc47sG0fP+pgRaz1bQoOCqBUGcW
6lLtACwpYP4xVzor1JY+slC2lEiHCEJ1t8BlWlrXcYgEYpZke5xbWxSnYuMNkNiAElM0zIx/6aty
BGg5g2sZtRhOp4qudo8bmeMdqUf1mzIP+jExN3amK8+xmC/tyS9DWSP47suBa/XewunN9Y5d2B5l
QiwtMX5LSruo6DP9+/Zno1Cm0FSavmf3mVdXZl4q3jGW03VeWfeKkLZyZN5Ivjkz1KW3DrwFaEwa
WeNdcjqrBp8zqcwl74ifWYsRrfczN+fAqZe+HM0DAJAjCugMOWJbUusPmuEdVfzP9t1QlZvIUMun
2K4+KmxIZ/bExbuZ4jcFEArCI9bndE5dJ/BJyiw2he4r26yof1c2ZZvEH63qqrTcyBrmVphdf0SN
3OyGIGqR/zQQMbm+jJeuaNaQ149pA2uxTn9H1MSNWhmhf2yV5q63szc0X38Vef0zL4d1WZqvCLT8
DyUSxwRr/MmABYZ5OmQn4CIluu8dEy2EkAfU+Uk1zRZ7KmNuk54f/TE+Nmnnc0/Du50MBbBSFWUj
hcdamDdDJi+zNP0RDf1NYfmrQJd/BI0iFqk2h+Eav9rkzka1Ac73GIdCbZ+MK+pSr8JeNg4iGj68
rL2tsfBEDUnRln1X/SlFOZOfXtpPpkWgBrwa6iU7a/JR5RDku5uZFDI09WcUFPoNQWGzJNOpNk3j
0wvDXE5p81sIKt7BjHxr67iQFK5vp3MZhbE1Ch2RZI9aEUWIye9Q9L5qW8U8iK6W4oVI6l+xY6PO
iXjUOpQrX2AVSUnezjJlHxVNe6cUZXhUraral5aT7lI/kJZaFBqrmV92AXgMAodGAUBq4GdnL44U
tZiLa+bBybJHSxoeywE4q9mGezlNd6Se21jW7pLcbZZNob9cH/3C9cLgdG5pVgOUmdaZEmkojTJx
TdRxsuKpSzLvmCGnf+wqAPdG0v0zEZZlGNXgGRQEOyDj02WQqDfKTqeyDC4dXaTVfsulfJcENT7T
RYpVoL3rLNNf6tI/C4eMI6OyNtIIaEVMWzIhUvdWVMgW5ptVfBRKrj+UIvD2tbCauZj6wleFtkAc
ohgAaHggTmdZ4DYimtBUD0lTuPhyNGJb5c5odCfViy6GuHF9FS+dMgiZBkReSD7QJSa723JdO+I6
0Q52lPw0XYAc0nCM3PCva3l/tFxdRQU9nsZG89KKMOm1Ntd/wIWXECoeCRnsZmY9va1DN1BsOfK0
g6bG2q2PNPW9UtrqzGVyIWAhq6QaSm0cYv60YpPEQWVUnqQdFNt6NyLlPYuCdy0P/lyfzCUgJePQ
WRlTLxqVk69JRa3y01TTDp2iV0vVqLZtXO+dILsZBuMb/MYPeah+lUV3AEt+a6viuQpTbWZNL04W
uuH4PFCvnwYXuiAoDBUmW5fdH6/MOghV8sZW89/XZ3v+FKFgQUGWGgHlZrCpp3u1tsxcjrAnPjS5
2Oauh7vq6COTJPWmh5m09PMYzyJpj2D7/vrIl2aIOQQofxpo53TpqkpQUh1BZiq9rKPWaPjogW75
rnvyXPZ1cSgSIkCOBLtn/dg+1iLF95hkFIU37pBtctffwQaYCQgvDUNllDYZ7LBRbeD0WwIx7vI2
dbTDgDEhbe6bqne+Dan67fqHu3Tavg4zxk5founOzBJbL03t0OC3tkrDyt2act3MnLYLsQJB538n
M4kV/CRwPThC+sHrCBMXFu6WezfP8eoOsby2SgyvW0NJ/odtDzCMHiOimyOz/XRuOZKRWdKz7W1X
y38qdRe+5X4HE0Oyi5mY4BOYMomGGABqM3cJ6fKU99U1IYI+sawcNGhUR09Pq7+Bgty+XlQN4Olq
oDRKAp36ZfStQV5h6dBY3xRebz8I/PpWmE91Sw935+8WOq8vEPXFTWBF9TLxOxPj47hWb/vUkd4G
q2s3qsC0qMyM9KbP1G5ZE4x0i7rvuzc5SFHN5T3B0wNl1bDP61UbuMX3SK+7x1B4pISdUhxzLIs2
Vh/327yropUfZ84mp4cvFm0mNWQhCo22Fj/5TTUowbYUfbTFtjp9pMrc7wUVl9scFOxLF2vBSlLD
136InLveBxmghJIyc7wv7R8svyh5APQYtSdOV9KME7/Nw1w94NO5K8x4L8MPSQVuEol3D3Bse/1Q
XHpzkeDjPhm3rDx9gsjABq3wB+XQg/ewM+8lTDxUzPWcjkytBDN751LVeQzdid/JT0bM3WR2QVvn
qgpRu9dl6ajjEbQJKJU8IK6ebIxQjZ/s0KYuGJvpNxnKXgIX57ZUgl+ebopdhYbvOkA+9zUZMvXO
MdU5ItmlOwL5eWvEgfBBphkGr4dOz1yoBzdr5aUxDPJeJN6cgtSlx8OCxUz5nULy2YUHk41Kf9Rp
aMYg2k9NfeHHKKpkEFID4n4UpaUfBTa9C9ua86S9dNcS7pCujQWhszwfCU2Ksl6rHRxJvA9h+7tp
3O3oDn19W13axRAqaJKao7rItEua9pLl6pUA0Oh4S7nUukVvmlCydOs9wAB8oeJZfn3ESxsZIiqJ
KEUZnuXJvRth3d5AZlIPINjf8ZgAkOtXb5WOXieK9f9mYIuAHoVYcJvqKABAcjQF7wlIMdCVM/UQ
CCDMibfPh+iXDP4fh+eX6xO7BMMGgj3KR4Nvo5A3zvzLu6WYKo+G4ht0oQzru5HI3c4quv7OMDN9
3Sm5s7S1yljaiCth8S4KB6eJLl67HVJBC8/J/K3UA5ws4cTtMxqxWyJpolnoYktsoOM9XiPOGnvt
YC9RttlkkKHWUdNGS9zchw9HD8StWhTV1lBK/bH0fHUV4nZtLnlfEOTWanel1bJ1F9HEzhcmdNa1
HlvKWii9uoiw33lJ2SLLGA/zpZeF7f+w7rRWqUaPCqKUk06/Dr3duOqEbRxkpfLAovo/zMrZSbn8
PQaEPvPMXthkoDNIxEZm7SgnfDpYEtaVQlpO1Be3hrcsYzNgPxfpvnPHNy0w5tKvSwn4yeJPghZV
INpm5R6LX2WPuDLfaJ31VCESYGbBG3Q/b5Hk9kpY8hr2QbhKI5TbcXZQen8todozM/9LXX7ktcAz
obA1GlNO4ozYwlLDtQWMCtkM7gvLM45OWCebXK2qpZAt707HpuemMXLvLh+wmwcwZywqUWa3XZRv
yihdDjo3a4K3xHYggv+JF4m3SiJB4/r6ublQCrPlEU0+otYJLCdrlTYyhqJURw6mDOUeGxdjqQ7O
sB8CxVmZSmmCMdAceonePyt400H4OvL4yHw5sJFAAb2pJB2xzXaZl0+J8Xp9ahcucYgzEPzBW8Go
nj7aldHGlBwS4xCYNdYlEVqajhGjZhDFcxS8SzseyVK2ukM1FcDQ6VwsJ89S4Tf6IRmMRy2sdpyB
bFXo2S4Ms7nW/qXdzpIAK6cBjpDLVE5EQjGoGUknOCEW7UPR9MEvNeulhU1/dBtmpQ6NOA3uh0Yx
DpWqkGb1xbCtkyDGtQmqY9ebRH6uO6cXNQkLgIBRGacoAWhwVMyaPi6lCo/ZI2598SOvvnOs1Fr1
sWrMdPgujYKzBH8wDP3ZyY4NsoCeBYLdL3kbpvduL/VbEaV/r++dycvMVMxx4yBjDXafGvz4z79s
zgHdfPRh6uIlsLS3Uu+XWukscMFpEv3GKLMf10ebmmaMw4GzAVE/yvKBo5g8y4Jy4Cgqmb14OIik
1KnCboOmWd6huIHHK5HiKo+eKmJ1A/ebvtg4vrJI5MdWvvGMbsFfRt8Gx7UePJAGXcXVIb/a/DuV
+60OHrpiY4jnqNtc/9mTA/afXz2i8XSgB3yrya8ukBiBG1llL70V6fuyN9J9nobRNu6dOYLN5IAx
FFBGOi/opVI1oYVwuh4pF5MYStN5lnMP//L6pyysG7MnJoyrdCbRvjQWFUQ4ccBvEI6fjBXYpZQG
Tu88N66xyBP/sQqHO21ElhrF8/UvOLl9x2khzoMKAbD8UTtvMhTVobIqG915FtHO6NyF7e4hPhM9
rOTIQLk9+vepoT5B/juWfsgsJisW4V9nSkntPuMR9lD72ACl2XowmpWpR7+uT01VWZIvCTBzYyAw
YTRxiTeZ3+mSZdHg0yXXjeeseEkcHaFJd8mKLZljnT+iD7ts4evw/7iRWuVYhT9E/TL+b3XfCkC5
6Nr02YDdW7vh7/aAaa7/wGkl7vMH8jygLwBelot7kmU5UaNZkLO158hp7xLNXsrRfkj2nu4tq8pY
55a6aMSt6b0B0n5OMm0uOp4WVv/vB4zkRErW7OrJF1LUCKWT3NCe2R83GB2Oxj95Ka2GIrr1InhL
UrUclPr3IAZ8tuaitPPTa4NbR1+OAJ3a/NmRIr1JKUTazyYFxxWA73QplYa/VFPtH9MpJEcIk8EQ
UiAfachToD5WmRRjVNd8Hobog/WN5eoOJ4aZJH06oXEUJAOhelLBHSXsTzdcBcU+yVPfekb9/6Gt
pUc3s5dYHcwBPC6OwzfDkIOKJsXN03E63YzUZIisZxhI4boouZVBDEkLz6jb9fU9On2GPqfE7Y4m
O20UJGROh6ojSUuwwrOeiz65y9Lsxm7db1UV/k1Mi9pKPxe5Tq++z/GI3Y2xizEyhU7Hk8q4KZR+
nFq9qZP8IxavWofkf5d8XJ/YFPc0bokxK2ROnyof0y1heFIblW1tPsO4WvTuzkrvtSbdZJiKuuqC
A1+2+qMSHK8Pe/49FSp/bECCBwD506Kca0Qe3BgEOgurWo0WZLhrOF6EL9pegkx4fbCzCwZIJCgP
El+iNBh603a3aPIkc4tEfQ6iaBXU+b5T96MlmD8ag2ntkZMQSb+M9t3pZ+Y5jZH+MzLdEkIxgHLT
VmzqUtewsk59TuveBLWIVqkcyDM13GkcynOFyC4oPCihSEadHeuoQtMu00T5VOjVQ4vpW9ZpO9v1
VpzNP42mvtdK+NOhSIfSFaIetvYwDCW+pu62z9yZl1SddDrHH0OQTxBCC4de8DSE0rtqaAIgV08+
vq1Zs2/UfDXSZDQsPoNKxo1xU+gfmFilzb431UValDBotY2cigW9i43noioHJI1/z9HnEPfju/r1
LeTHsc2BE46vIcCpyTm2vCyryVKypzStv/uIr6eB8iLMt6FwqXMHO0249EfnRJfPLqoRmAk9ajSY
Qn5seprBtJduqCnJU5Oq4aI17ZXWxEclFjO7baodxrfnTDkAVWiDAn2bfnsjN329QJLuSZWc9k31
tHKbh732QYPG3/YDyqz2oJpLty17eLhB+dx1+DOjKuTfDE1r34ZDOOxpbcgbQSD8wk3urnGk7tae
45RPbUwFpevDbhuYeXjfOWm0N6Tcv81cfDJqmEVPmKKam1Kyzb3dGdqywRrqFueMbhFIaZIsRObN
ISjPbhJ6MJwvPK7o+xr6p8TUlwShK5uyixVPPkrCXQfSH5HL+srDmEIJsfztnLlO/tlajuNBp6Ce
NsLupsgjWdRp11tCPpKEhNYCO2LPX16/ry5MCQ8IwOqEQzRnpg2mDqhmpmi9eowK/zvg/z+Fqt7Z
TrRHo/NRDeaegAvDgQilZQYSB6rZdEa9kZcE16VyhBOhLFI7v6nDnSiDG615x6bo+tzOHjYagfAt
SB5AonJHTAJfRctoEJhqdVRMUa6wYyLUwnDCIdbaXB/p/KiT+X6+1sQ0NCjGhfyyMYQXh0pkmemT
XC1sbZHh4istKoq61kKv5xftwnC0JUZbLSrkSIVMXmyrpPRfpTpi8Xq3qssEBbnHRt7Uwn2ow3IR
JuOLc32GZ1txTFaIGomYDS6XaV0F9ofqK3ilPGHgaDZNusgd3K8TMbcfP9scp7fmKJAvfxbIqWlM
N2TjeKwn1l6oHVOYlZWFnn6r/LdU/aMH5ZKmzApYtt2mWDCgdBmFK7PMVtfnOk3QQGrCgjQptlBD
AoQw2TeZxEfQUM981uC4oQEq2vuE9tytk+O82lqSsq0HWVqJzJ+LMs+jBwIUYE106bljzsUwHdjE
GOza6bNm7gnRcQDbt7m5TuXXAhVXwojkj43aolJsDc2bmfZZ/DCW0YHdkhdBIKHQdLqJ29yp3NKS
vOeukQ64T6F6as9wic930TgEtXr8HhUaSdMvS8kzGwzXew6drT5Ur1GxDyxrBnV3HmaOEwEUxJaF
qcB+PZ3IkIKtz/TQfYr7LDaXjuXr96meQrjShdEguMYDbJN1Oc7dYNbfQjl7+tcNBPaWNJcrjofx
TKChdBRRkwT7z33yJ0pfWUujrVZlvw+ix960Z2pjzjTpRkKKquBo6IGyIfzPyXzrjIqMyPXhKcoD
5Y77XF9bFu7Qftjjt40p7CMgF3lbYIbw1/NLKdhjkpsmiECa2Q+JbHGDV6v+gKRf8CEGK8f+ppMH
ZxPFlthIaTVsS5O2xtbpzIDqgaWXm8G1QNU1SrsN/CFeAcjTlgYmntDgm2GpwH1dCD0E8N8E4oEr
pcfAsMjeNFOqoltKbJG1rmtwg4tOo9qc52W76cA/PBpYOW9pHmH/a4bZqvKAGy1K3Abes0LSfxdO
CeMHUf7vzIOM1aNfHasvVp+tS+oKdTwMyyGM29GOQYsezNRLlgGW4M+FWzavwq8I/3y/flaVIlgZ
Sa/shdxU617lAexKq/ptRaF/IylB/hZHjdjwWHRLbOzLZ9YTcTwFqSnJo63lpUm2QNU0WJuVHe6S
QjXvpFRY4cJUG3XVVpr/kvd19pw4MrA0T5OkTW859Z4eprLMhV8HBA2a8w0+snEc9NCHpeAjgWmE
7YYAJMEVO4lmDsbZs/H5HpKZmMTMowT26bnwRFUhSWpUx4wPL2NWTv6FPSBye8vU7UazQFwSr5+E
83RhHJMIkWoqx/6M+1gWliMlgV0dx0bca6Em/a00xPbKqFzqO5FarvjvBvAEmkG725PXGm6sS0cv
yqXcmOqjMcjuOslzMZfHXAwOvvyw8Tb88mTbNvblgyA4oAMoPUlVedMI87XTxFqWknWfy+sq81l3
SHpkrXfFMGgLg99nm/Hacq1wqZbtXeOEM4f5/PL6/GC0TQFRkd1MkX6ZNHiGVeb1UQStQvaCo4E8
8KbLzd3oNN1qXfpgm161iJsXqft+fbnOw7Nxtf47+PjRvnwUJxaN2vlxfTRlnnjfvdWlYoXppGvl
OL+7M4SkswdnMtXJvTVEch1nbVIfNQcrUBww7WJ7fT7nLzmQCqh8IHJgWfO0nc5HjxE2q7KyeuLe
WRrZ0Wq/u+UvOGw4cZYvUvp2fbizz8ezQ52ashYpMhC7SRiYKGXQZKUvnsrA+vX/ODuv3ciRbIt+
EQF688p08imWUZkXoiy99/z6u0JzgZGYRBI10zPd013VCoY7ccw+eyta75LnOPuS9jVIK6TVtI0Q
7HL98KRFooGyK5pby3RKZDRhlMFm5LWK/C1AnySw2/31GV3eEjC8YOUhj2GgCygx0kGCsZoIhETH
A71jX0oDYhUNHrxdQH/19cEu7ROdhRAmU7Km0sNKvt+tyCkmq0hqwqu6QhJcag+F2v6AofalcLqT
HtQPU2zfQsH3jxAxqGMI9kVKlpYICBsu3HdgVsosmZNnJ+bgtoXx0Km67Wql8fv6DC/8H3HiIYUi
F0J2/KL3Yg7k0NSQthABnWJ4BHRZveF7LPXBmYxILIsCA8kZsXnvV1EvE9mZ9Lz19Db5EvhPspM8
5f1M82r120FmkNDANrNjO5a7uphi8afbrtHONKk6+2ai4lH/9KX0Zi5zw9V4w+lD/5Emwbkdi49x
j25h+KON/AfN6O8iH9tAb7ORBbscpkm5sZ+mQDvnqnWManhSLOiEN46kenkmBdzbwTWHcvxSs89M
Kjs3zLHx5Lu4z178UCGfEvVke8LxW1lF36ga9W5Xhy3a4cZxDq2f2exku973ny0HWEAcWt+pVPzV
Z6nYD6jy7Xm6DugKnbQsit0uLo5F2n+oKuMpjMYna2pD9/o5uExc0TQNPJZ4m55mWqgXlsK3tbZq
Krv1gib4arXVHyO/6cO/xmcjyg9SDVpjUuLDiFi7UEwWdT54UG8jZBJTG20yyn+i3Rdg7YgetZ+G
v5UGeubrH3lpXuD0osaHA4tzSRbr/UEaImtqkklrvKkO5L0f2VBGQfr+r4P8RxYaEAIrccEZkZYm
VAzhXHpp1RkIaM35h9qgIef6KBeGWWUUh6qPyAEDGllYllxLNaUiE+WBjqz2Axs8FP69g97jPGYP
m8/O5TV/P9ziGQU/ac1mN6ON0Zrf28q+a0ZrvznK5f7ATUQhS+RvqHy8AlLePNagmYqBa1B7M77/
rkqlYocs9PWFW5vJmzFe631vxqgh6oxFi5g3K/QUmc1sfG3rSf42ZuVW+Hlp/d9NZwlwgBQ3y0ut
rr00yX8MbfYHsZrmWZdHGH6yblcowbDTtfDUSxvP6PocgUkpINcoYC7OuTxOLDA6q14nI5vSmKBF
AqUiYolCa+Per8/xv0Op76+U1WVSY/Yyc3Qa6T4e2tto0k9+jFi1OU4/Qtt6UIrimzlN9t31jVy7
ASKRSN6STPQFejOIBL1OZ9UevRv2XgoQNzGdyb8f87R/UDszc3mZtprDLtwvrt2bQY1Fk2ahKr3h
l3btGWKkSD8WfefvSrlR92ozmHt01iY6/5wf1+e6usqkGCArA0dKqvH9KlexCj1BkTRePwU3k2yK
ICcRwjHqTahIOGU/Q8c4XR9zZX2hPCX4xsaQc1yiHqvZIbVRlKUH2ROJxsQ2fgU+QXDe7CA9TQ19
i9pvZZJQtIBoh9VHZPzFr7+5mZIgSFRrufQ684sxx7oI39TmD687/tEtfxOlWxx0KxeFZ4tBwXCB
81wCnqpSQxskVgvP8aPWtVqncOMpugnMaqvdaW01BeJaAJ1Y0GUqqu0oVI42Dns+V99IEqbubMdP
dmnk4GSlX7M5bsSplz4FNJM4TrSD4+VewMYSYxgSpWlAVbftPrGqk5Rp+54I3bUUNJSun5WVrdPw
N5FfBmxCmk/M/s3WOcBBcdCiwpP0GI5SFCOVuPrTqOmpGDg7iJ7bcXPorXAj5l2ZJM8fDFCEQiTg
lnmxURCp0X8+eAIwGTp4eklxI/fm0RydDSdtdSgcB9JgBA4XuUSnzzA3yjB4tD/Yrpn3T/M43AZ9
+32ymo2gdWU5RfMf55E3EKD+YjmrNuoqSC8GLxnRKZ+9aPiIe2q2ths0Qknptodq+Z93kPSwQG1R
5MWLW/gTRabTsWIwJCnZzPlNTjzLuwN1xjmV3C7/Sh/+xogrN+LdiMIZeHNmQi30kzBhRF1pPzhx
37qpqd0NU498fPA4G6n6vwyogE4jWBEV7YURlbKiydPB4rAU8r06dRVCWOS7JUs6GXqLiNEcbSSH
V14LSkPUFDmkZG6XURjuJmZHnjqE0vLbLq3+Kg5c7hLaNW7ZRA+N3Z0CY/pwfSdXnCiCJSIy+MLZ
0eWdyGIiwrBTe6/tbdTXx59BVG+JLK7YTWEwhTUDNYSReb93+pjC1BkovVcA+YHK7rYOi99Jnf29
PpWVIwIfGkXn14CdfOT7YZhI34VoJHhFMt33SdUeEi3UXURqdbcMoRLv82KD2mxlZvS/if8Av0c3
YTGzajDjuNJ9zbPt/uNYVBnyUUR9shJvbNPK2QDDJh5W9NEuwdVJ3WQGUB+ytDaqZpF/ozePWfBj
Hv0HXvVoU/F7bTxQeipvD1AK/t/7tRwszR/QVtM9P+NnVwX6mL/GzO7uHKmqnjvQ5pCL4xFf38FL
S6YzIH4o2AqwOMvySMPDpJuk773BkIaTo6YvRZYUhzRO8Uibp1iSbsY8TNx8NDZGvrTXlC0pupGi
Jdq74KocLDi+VXlQvH7UH2u1rlwIZ5+FDZWL/J/9bcp3ooqo8YcgT3+/th2lCRpgZs0bcy/BL8K0
HYgpNuzX2owE/gYcldDAWPpHgRSqjdOVhpcX3V3bZk92Zz8kSnosbP2fHzsqZkje42xS3L6oM9tm
1NhKPeqeUunHucs+lZq9t2t7L6fdho28vHDiXJA4MiAcMHj23q+dMTRxaA8x5Xrd1HdShk5pZUu7
btpq4r28AAwEjgkkNL4CPtj7gRpw3JrmZ6o3tcpNWml0RXcvmRnsWiu7K+fwUQ22FD0uoJGiMRoO
CVCJvKiEKotALOyLfHKiVPXKrFNuRlXJPsVqHR5Su7du/R7cppvZkrOf7H6GwkCPH+QgpRgTRerG
jhpiqHdVaGAt1EhskDscILqm3k+/yFpNgdFigk7D2cfKiziqeeBKDWxOln9SSVjXKdS8MPI6+U4h
d40ZqlCB0O0fhvlSRfJOTVBniGW3NZV9DF09qLPZklwc9JCmSkwKoCP+Jal8GoZ0V5KL6ONHP3ni
n4kfH84/+a2JesO/VxO/JMfKOedW7fbIM0WTskuHns6x4KC0L+JfNss7XdryOlaqEbTDgfGh5g5S
mbLw+3WwhtkO5zhQEcjKdiZOxpD81qhgyS1s87/FtEx6Ivnw64Zw5fRRhxBAADgs8OsWx7wcjWgI
q0n2tLFGRyPd2fCvGvHgCsBWaSU7lub6iCsXC3QcBl/o1cMItdhwenfkGoyW7I2Q4ogtk6LkBXu8
uz7MYmKiOQ5hAAFCpDxAJ8NiPanejKpvQ6WlhJwoC/9mGsbPDhSgRZ39UbXhpWmcLcrsy0G5wPTC
ia4s0NlL7EbSm4PVplPgQcP01Q7t2aUcfZdY86eBVrY5n0B0WDfXJ7pYTyb6fkzxTW/81aKkSSzX
Wsg/0jGn/SlSb9psDnc+0KrD9aEWLtx/hsKrArVAuoHE8PuhkjxB9L6AdaobK5ROojo/x63TbZiE
1VF0WBNopxMB1GKUYagms1LqwFPmPjsqrUSpMtaHjbksPID/zIXUNmk9cvc4wu/nIuQjzFLKIdBv
TcMd7em2jYKjOg+HTA1+Ban0twr8E5Jx3vU1XNsu4IJkLxhbILbfjyu1hY1SQOg/hw24nrartRsS
N8gVy7n9bzftdYpQVopiC2WlC3GHILfaPK0K/3miDHGw++orGVL7HvLX+vbfJwXcmKZXC+03fMf3
k8oUp4awqPefad4kwVZiyusm+TJU4RYX8drhoMXitcyNCs3Sw29DCTW9opSe6Xq0j5akSjdzvrly
Cwf/deWAHTqCA5UHcjkfZU6THsgGtJG2QTOQeirT8taCGsYNR+2kxvWWPuzaqWCPbLD1xNUXckqW
FRpjYUDx3SmE0GJExQ99FyqT39d3auGsiZkRZYJ5QuhGKN0s7D1oGiPHwY+8EBHCvVVmT/mEvait
Y6N8vj7Uypx40hSaoQVG+4KOLBo1uzCjKvI08i690t7BoPOh0Zt/P3sMA/IQZ43Blo4aSQNi86CL
vCKcE7cZdcctp/CDaWUbBZQV4w5WQGiF0ears1HvD3kEsXULJUHuSXb3XEXzt1zK9lHqAzqJDBki
qunT3DXWhjVcsVOMKoBijHlJwmVHchjSYZl7/AYe4/BWtWHdUsps2Kl2lLgQA+0ck+zrphDGyiUQ
2AjeUViBiFkWR6XjqeqbNss9X2qNPYCFetfbVnfys1Tb10Yh7/U+2sr3LHF54oAiySBeT0CBuAeL
dzut6jQ29JpVTrVdEgAjD9rmmdbcQ0S8q/rdDT2nTwqNv44Zn9Ki+JGm/saaL/3j//8IOhRxySnx
LgP8TLKQrh2tzMuTznrQIL93dT1Pb4sylU9xWZQPjZ5Ot3i08mH0ZcsdIcvY0aqyRSG4uvs0vooO
B0SBlnFq72tJD04z8aJw1/d4ti5oQQDKMQBl1aW1/vqVXWJCXycO9kDQiVH5pbXs/Rm3q9HSorSF
ZKuFQbCJ77uuRgld/jipDAnY/5hI6qGmixqukieS5gcz8e/AXG04NWtnj7hAJG1FxLe8a1Q/KXxT
YPeUYvpqa31GYsoBn2an5yoJUG5LT9dnvmIXgZn/d0Dx7rzxomS5DjIYTxIvLYLQzRr1sZFRIi7a
Y5NpGxWiNUPylmF7schC3zchA554k1PfDvPwXZWbfdxWZ33UPqpZ7SVNvSXwuXaQ3rAWLgtEfhkk
hp37sdcU2TlLJByOWv9V9tLvpOofmk5+hGfkbG1ycKyuKzB+8bCB5FgaEaPSB0h5Y9jEh/FRDoIX
I+/vp1K5D0HhbZze1bHolhCahDRGLk1HFcRxb3asq2TVoVt34bmV6PocreYEavL2+oERB+JN3Pqf
m0JBRDBTUV9YZj1GdNxBHXaJl+uJ9qlPhvohtWv55fooa9sGhbRM1g+mWRg13x9LUx0GeSyYUtWU
IQDt6WtZFw/+rO3yuoSIOLnPlPmk16BArw+8jEdf5/d2ZLHYby5EqlKZtfKc+RWTDvRbve8ben3M
2YBYAW0F+guRc/6lzAXxolIcrw+/Om9RPnHoSBZiGu9HR5vHl+VWTbxiCIyQDiK13Wuz2u6iyZxu
HdCN7U7ppi8YCeOrHZfNRrp1bXdRlCEaJ5aD9UR835vZU5fTs86WsLvwSd72Pawlk6M3G+/M2oGF
bJ3WZPHeQdfyfpSq0bQpsoPMC5v8Pis1KAaqk9Ub9+02YRY/anlcSfiQeGStgLItntUIVakwjerM
i1IZTYdUp/M3FAro5YaXtDon8hgoi/OAEMC9n1M6ZV0UGXHmDU3RfbDVIjrygA1fyP9I+5Ck6sZB
XXkpuIJC0wUE52W+2gmsvDUmu/I636rvJDoQT5xcfQdBqO9qbeLcWIrvbzxPq+8kdRNHhcCAxN3r
r785HwHdtkkS5Zmnx4gwGPnT2FU7ugEPdhrtyX1yYSZqtmgovb6Zc3o3W+1jpMWH6/dk7ZyCfoRC
QQTkF8QzpYnQTFbOqSc300urhI/ZHGzMdW1DSUzhAIKoo/69uIpT03WVpoypV6pk3SwZqh8JGac4
rj8XqrkBVN0aTPz6m3XtnbmuI582uriMPudFtUe2J3WN1jnJ4VY1c+0ZJlwl6nrNjS9DSYv2Dzmq
k9RL1Mq+HRp7PqhInNIqLhU/LT0qdzGNaT9j0pO313dNLNniMhLs8XZg2yzCo8W9z4fMt0M6Jzxz
aB+KAVWHyHjI4/Hl+jArRDnAZPGjUX4HjALbwvvVJFZ1ApUGBG9IyeqpQwVT62jnjwb4iZ3UaMHT
GEX1TWzCMJo0snqcm0g5dlIbuRUq9PsomOJ9n8rqTgpwN00/ojVQDye3Tup5wylaOckIyVArFxSk
YGwXx6yOJaPthjkH/zokrp2U58iONmD5K7aCzCPNIqIhDvjmYj1ka9BSJwwLr7Oqg6pNH3xN+dCZ
Bjo4cvyMyPtxYwPWB6SoBTRasLQvQsYy62sDMvjCA3sh32txLO9032z3ThJPp9BES9Cvhy8QlSmH
RjLmXVKMxaFLKdF0TTO7vHDWLiknJLj0aXI1B1LC1ArjjWdo7SvRFuP90cgSXbQzt9qoJs7YFV6c
tvkOor5811ctOFMrp8lXqfIPIy7QxjuxdgfeDOosEEtTXXRpFFfsRU4bjKTN4FzU5Caox8P1TVid
HQVTBZyuAlfaYtMLLZb8ydcKb05r7PSMpFMC3YgbpL1+hBOz+S7rUbZVFFudHjcbjxe0Eu2e769e
W1dTXCEO4KlTKH9OYqv7QE9UeS/ZYbaRwl+7OQKepAiKVADkixcXzF4jWyVDOcPwRw+HQ1NvmcqV
NSQUpu8S6CisLcvafZ2nUjJUdub5anMgb34b63+j2P5DIykqJ9f3a83zJJdjQcdA3ggRFfExb94A
PSyUBraW3EOc/UOSdCf6xr/njnLSnG9Tp92Tr9gjWHwXa9nGfRWvy8Iug4uFSAO/BfXdJdgkDWUr
72up8tI8zA+N04Zfq7KodlXXaMfatJqN125tWam+QVNGyZe03GKmdjgGkFzGtWf3n826fvTDP8Y0
7+ATsqfqz/VlXTmQtk3nPjsIPOIiopasRpMCi+BysGgHZlX9JtxJyZbcx8qjCg6Rn0+FkSOzrGaq
JNuTAhE/z9a/psj7GtK8C6onNYjuCvNGlzbO/sqO4YOxdKRGYDBaOiexUcVy7XelF1DZcywoUyOS
wv4OvszT9fVbmxiFAkHEgF4h+M73p1KaWhjw4jHkbNSf1RndoKDPv1DL+uADraST9C7MunLDuV0d
lHBWcC6QlFmCI3QE1/sqVUMPsmXjPDu568zFE0mrfq8GafkkN3pynPsq31jWlcMi+hxh/ocGnTu4
sF4VLer0dI+RJ2t1KZo5I3QFpfGkhsaWL7RivQC2cPppRSbTszSU02jBKCzEIvy4kGllqOJnuOSc
DaOydk5oA6HuAjs43QyLCdnIQU+pk4de3CJSakguq03bLeDfzEq/XD8pqzMySPBQD6FtYul1gX2u
ZpQ2Qq8O++gIX4Hu9Xowfro+ypqZFDqkivAghS+5MPvOrPhROHI2YmMMRrf0Jad0C5IqsKseMnTZ
6X4u92gylE9ODq28E9XdBmZ9bVUNGkToXeDSEyK8vxN1P4Z5q0wiwx99QOXgWxzOT4FpPpixenN9
umuLynJCeimUIC4CnVHJS5SnHLL8HWrzfjTA6FxuQvFWJ4SjJoqCrOvSIKPabVed30de2dnybvKN
nRyEBWnX+GupRBtTWh1MRFawxfDHsuJftl0n+6yc16MZ7vqak9+PheNmatvcJjHia9dXcGs4YWve
PKtjOgx1WWiRV3XB59ps70I7uw1T50tgm1+vD7W6WRBaczaoBVKFfz9UZdR+Eat6RCLOPMs82RUY
xg3TuGai+NG4VlTLLusiAWKug1L0MeI66pkU/H0L16WsbBMFCEd04RTgXVFxxEoRRC2dAurTdVl1
aFeVdvLgj+Ep1sejVnfPkQRWxg6eqlo62wkEauFk/L2+kGuFiFdYFdcc5PkFPFvRlb6HODvwjGQI
7v0Skl8J9a5TVVb+Y6iW3QHfxHYnftV12jE/qVLf3qe2PG4st7Amy1UQLhlCFSSPLjlo5MjInDYK
QW00N0VbHNo5fYG9PnMtbYzcqAzOczp8KiX9n2M26noCxAFcD0dpaWN6ve2lriSBrKHh4Jul4pqK
/1HthsMoBZ9qydnKfIp78H6m7wcUh/vNPUnHdB6AdyZeNw/+pz6dHbrde5rQNbWS9qUcqm5d1eqH
unPmjVfq8t6IoaEWQFOMMGzpyduS6ftItCbemI43QTkcAjnY2MfLawMuFqgPXC2A8Am3388uVFXS
ODl1DgpW1aHxI2M3qRKMN7oy7K8f3kuDIyC47BrS8VDeLLMcVVUP0lBSctAHieZcEma7LIcqtpxU
/5Aavu9dH2+ldMiAFIwgZKJoeeFKpFYSNL1CSr4hH+gSlf2VoQTYVVJwBxb+JJXlraJXgFor9aiO
5U0wRp/jdgvgubbCOvgEvBqc0os3xKyQ3pFSUtezk9zZRvoEjd0n2e6O12e7OozoogXIKoqzC3+0
nRtqoaOVeKqUBq7diEJV+Z3EwsvGOOrKfcDPALGNHCzkSIuBsg7Qtl3UqWfVvn1G3TqnIT9hM0eM
3y92P94lCeTGg2ZEtwN14RerpjZBUt907Q73v6cV96vZFNrBD3o7dbOh8Y+1akWVG6eJfCtrVbsv
+rndp4XVBW4lR9VBt6qUbgmr/RP2g3Y/lnW2Gwlz761Bpy8apsPiV9MMdMcUqZOd+kCmUtxVGaHT
YEQ7ibfbhXy5+2hCjrbTUyCC/TBqqTtBJgxRZlXdJblJ8+okw6xRJyMpDyvaBShaugqqB6fKCCAT
aSWIxbPGOlGhae/ayNxSfFzZRiBq4BZISpH7WiYhKyjP4xZwmAfjTXvKIeR34Y+3j4OSVf9+HzmU
VFN01Jvsi6Zvu6SrR1dMymOR+SWln9isHFarPxFQ/7MLTMEKjC5vl5AoX/qmRpZls5pRBEDM73dF
ITVFQ3jjXF4ey7dDLPNHPa5FPytJ5mkobilKlbgzsluhVn/8X8YhIwm2mWu9rGdE6TSkypRlnhnJ
T51s7cbpzCndWLAVW4kjA76DWwZd+LLOH6Q6nR51VBIplI+G8SCHP1MK7SlkIdenc/mOE5gzhgiE
aO5eFtZ9VaHH2gBpPiWNK/sPGThX2C93Q5AgEwOhzChBAlJtjLryppIOoJ2NcMiiWLF4dZTQlPLA
inNPVb+pXXlGj6jK2/NIGs5sutYtE+NwfZ7mitkS8DCRGBAw/+URnCR/KFS6Lz2I9RTZdWREpnul
eEKrHLqbMW0r41GNEul3HRntV6eQqu9z2LefYCeIWzeKpuIE/Bvl6xT3xrIxfc44D/s0b/ODDqUr
1MV2TxsZUNk87uZz2qDkhRBaGMjwa1LFd1WzupEk/zQqdoIoU9Xmx2mK4NKSCwVe8QaykWMY9ZIP
jbSv78sePGyclV9hACimQxLq2X5OK+VGqgoA0WMMlm8/GFR7XMQrgnhnyVm4D0M9QjKG7sQ+jDXP
L0fLBjAcDvtM6YybqoOlOs8D6d4k+/hBow/uOaLcfI6y0EJ+wSRAnYphr/mTA7pnMj3E7vu/QYf1
GaZA2ohBVk4fJggiSRmbIho433sfhVWBn0ee3dOjZnAbHXtsBdO+1uzjXEzfJsu49XX7YayyjUzb
ipklqCOlARiYx3Lpi6hS4Tu1zSMWyf5Egc73953G3hBDNBsnbyUwx/14M5Y4mW8cSK207EBtqpQd
Eflm574wirvKlnO3kZWfkuK/KE56mznRQzwXG1n1lYBBQAWovdJ8KP63eK1Vs43jLqfOW4fKfKSu
1DnuTNgQUD0YKreW+2LXWZnvdkM/HsZGLh61cWiPYe2Dnrt+B18719660iSMgWGQMeMtIKJeclQb
ZlYptNLpT3mQP7YCqKY3PMC4Y8lHI+hdPutA6/k+bYO7BrCZ242cClMJ97qS3shtsvEC6ksHWzAH
wgQNuJgaOHiKxeoMZpRLrED9mGXDQ56Ud8Xc/22M5pAX8Q3NDwc91z/pQ1vu0qAP3KBUlV2UZEgD
ySBYkhqiet8v9pMenKzY/6rTLPgjLu2XTko+UsX5jeTWo+L4p6yS6SXKNNBaJCpatVT2loRFGW2t
2vt95Tm1HB1LI/mRGNZ+jIzvUTTucM0Dt5HGQ1H6uzpqQP772uxCOvE5jq1+15TKjzi1tjhZ1heF
nkeiO7Jjy11qQa2NZtaOj3r3E5LROdoq0a8MYNPvxAtA+Iw07aIC06uhVmRR1j/OUV8fgkqzDlWv
/zsOngBZtWSREACkuUQa1ZGczgElHg/1L/VemiKawTune8zRSt06R5e+B63LPCqQXCicosUxagby
ac3oF54uteVJMDbeBE01bXnel6MYTEXIPuBKUSl+b0ckP3IA0A4xyAYaF+T6bEvqs5xtcf8vd0do
XIK5BOqJrg9/XuQRQRgOfRVjruIWJ61JNM1V863k09og0GdSGICNBdz2Yi7zRGFzlAiKei38GzRo
wtBYsxERrT4uoECgagLpdiEJV81NY4cSFzUri9+UHr/iBx3oqjkV2rgvavur1pffjIBC6oaZW05O
AJzhdRXcgFAEXDB25nPh9IEd+me11271DMUsEsxTF+1akLrFnJxoKaLGvjftHzlLrGQ3cXsWNAnX
v2Mpc0GNGR54wKo6otP0+y0PTN/6SsEL75xTzXTpb0o6z3Jm3BNdjFmX+QHWOTWxD9Y4PHRNeFOb
peACl9C2y77wu/nOzv9FpzWY8Cg5Oq//fO7zz/xCWXQ3kfJh45OXybXXT8bfhYCNstuFOxpFwRx0
kuycJ8K58ZbPnPp5pxeATpNjEw9PdmbtUtqg+Myuro78ZUjtk/hL92Klv/rqZpjQ9tU38F+vlDvv
ni6xlmwqvgJOK9/3/vL1VLwnGMZ81Cl8ymUQFsXBHsecAWN2brQdFklBQkHe9a2Mi+V8bwXgKHiZ
SeY2eNRpTftxfowH/xhVn+CLyZ1mF/aoYcEHyN8mnIHkGID0LMzfpSQd+mKL6EXcqotJwAwgnj0w
Qkv4gV6Obdvmin9WzOA+mh1lVyOmectlDPZwBWqu4m9UBJZ38HU/34worsob34duc62qzME/mxDZ
uVMwH9WwBiQvuX7enNPUOiXz+ANSx9vrB2l1XDS5Be8hJmb5sKOvPtB43fvnsQ3vTWl+SCpjcLs2
3Pd59cnopxsaCs+5Gacbl24ZuIkJC1QUiSdytJid9xNW+jQMijInA2yAALMjQPJmYJb7urTTE8Sk
04Z3ueSzer3kAsQCDTIVigtMTzrZFsHJIJ0zxU9OtpZPe2b+xzfKl1J3oENO5/YXNW7/rvXz7gb5
LdIdxKtlm5ugNwPt2OiF+VFv0+FnY3X9oQ66/hiFivmUZkg5G7ld3/zz5vAiU9sThP0A6oVz/uZQ
jFqhhIXcSWfcDy/3pcdKsd0IXSqI5IvvSmd+JqzZx+aWCurKoaAND54RKploVixftpIUTpmhf3uO
ast51u3MOBi+Hp9UauEPJTHKvqrmHGXnaEjxsupwf33eS0pOsVe83wj08REcj2X5Ft5oBba0UDrr
fvVd7eaf/Vg9jJN/Ky5Djx2jovw7LWAxxbSFs3Xo2viQNf0+DsMNg7byRglXAlZpPDAq2ItzOpp2
08iD7J/1If5Gb++DFGob7+/a0SQZSTaShx6dqmWUHw/jNNBI4p+T0BwORaQq+3ayB0E+VJ3gjC/3
dJ6h30vdZmdKiXL085hUXa44v+wsDG5gpEYRCPJd+F4h+qjVPt1BkxnfqKPfuQX0RQc1mLeaGldu
8OujKQgBBB3A4nQ2LWQNs2b73GDJHWposEFp8RiGeroBcVsxxwCBSNeqr5d3ybvVRfDkO83MHhja
CTraozQlfyGjuXFs6Sh13YapuIgFX4+fQBiCWsAtWqZAxrT2s3FiP+Sy3o+ZtTcD/wcZuy95W8Ar
TCObEx/mvP9oFPZdRd/o9eMvFm7x+uDyY6tIZwlGy8UTKic15IG2g1tE60iiD99HiVQK2fCNc7e2
rExQ/BfWuQuAapx1qhIkXfDcG+2t2tpf0DJ9rKX2k9SZf9pB3ljW1eFIbUILAEjoIo2q2W0tx0SH
z0XufCzznkDPfLYz+7aXnD+aWm5kLl6DieUy8sDQhQjshDS8sHJvrGdXzapSq1Pw7JvUOIvCOBZ5
G2QwS0M0Yg21DNWWMrmWn8b7dBzTmwZ5dZFbCe7DPjfvyGZ3xLuA3UDHpT+CCna3mDbKc6WX+U2Z
m/lL0kIx0wyzepshmAz4aNAhKRvSQztFw963Z7JLUqQc5NQ2dkYwmuDGR3ufankJdblW30+NKZ3w
LGP42iv1Dkow9TRlSXZfdFa6C4cAnzRGndnR5+4XKSDApKOu+wc5A+UoK6l9nqOsuM0x1t8DUgYP
pdFZOxmqjDti8PSYxhhJSQgnd3bjuIHeTqe6MenFx6s5UKfTdr7WIUHZzuppKPXqE72v05fCiqf7
TkLaOVPIpmqNMu21vJJcPTHQenOS8jYbdR8eUgxPNJYS9Npqdyj1HkRPmuVHli4+OqnW/L5+NV6r
lotNhQaOqIGIFZmopdGxtLRTbLjnzl0vidTgKayc1u07uJBJk0hScYiy+ePQGre6PJyR48OhyD+O
ZfTn+ocsE7OYiHffIYzjm8NVhZVfSi2HmdSf/9DWabSDJEQ7RTKqZUFqFztyt8pjZlnSr+sjr5hd
RhbxsyC9pCT5fuQuVZLaCQf7XBp+dSp6Rz4MfdTuqlBi5yVaYa+Pt3Jt6cvH9AqcPE0di9Rjotqz
mZZq8wwo1xX4zxbe9ly9yfVu3+M3XR9t5bllX0WqG7oSwrGF7aukUB8SS5POTWEpj1FlJ7cpDKIb
Xu+KhcXmURRHL+JVTeD9GpIGzKyyhC26h8uHrjw46TVg5fvQlLcwwqtDoZct2nFoWVkmUGtqxmEe
NOFzYwZ3dQ1Nahyap67fkhRY8dlAxf93HPX9lJwuCDl62IsCG0H4BF6FmEqdv0ytLOJojeza9a1a
vQK0j7zGzugoLw4GXcOdjVKccw716nnu8gwETnNj1dLXrNY/OEn1AMXhxpirq4m4JiaA5sYLdLCc
ZuagWnX/nBpVdWiJXe5iJRvu5DhtNl5h0uos2VtbI0SbKIeLJlJ4ii9KjCP5q6KuGuMRiWW090bl
VCJukbXKLnCUD2rteEoH2f9YqCctaj4nffHbRInDNfz6po+ag9zEeyuyJTx009mZff81NvhBlVR3
+8zq72Rrqu9Nki5u3UsIIcX+vTkGphsl82NayudCHz/IU9YeghHbnerN90wl8YCLZ+/VvDj14Rzt
OzmgOQFqWpLCkbQLjfK+HHEX0iChDZ7KB10Yf4EhR65aTd8dSn/o+GrIHfsJAqyDmZ10TRJU8fA9
l60VHKpRhlDdLA8yvVS+mfG9vYcWDnwvoea7RtWMrh201l6LladB7R5FphYww11qGT81P1Vu9UkN
9o2jh0fLHkuaX4NPVp/8llL5p9PrHzR7vpv8ESwaYYVVfw6cPrxtm5487ZRkO2vooj2feBzm4lwn
zfc8qku8n+RT83+UXdlupTi7fSJLGDDDLbBhj5nnG5SkqpiNAdsYnv4s+r/pSrUqOlJL6aSyw2Ts
z+tbgwWzvMKq10i1so7BSPSTYg2zqeoR8OnBfNE+5LaKA7ZA9oqzHu2ZRFW9Zmg7ISGChAfjtifL
I+91AAcryT/9Id9XA7I3iH5HFAc6RE5wsYI1jyXv4zJE374VN8HgX2myvmDLUkVz19z7ubkZpJ8h
+mgfVM6pL134OwOsgIsgC9q7HpKEkPOzxdpM4ZBFUAwx2IhZYNU7bBRTLwgetOMcnLkCoL98hjlD
tHFwAAAfO034WJNV70DerbKgaNZIO3ba9GKPcFw465sMLN1dp70H0Xoy4rCFSay6PgS5OEvSvM7+
JCIMMJXkNRzpBsTZxULJNeqrxWRsJujj1BTxOGGTdG5/URzwfJWP37yr/4i9v7w/sC8AqraJPbGX
/DJBtNLloVcCSXZzcxD0Z1E3UTiTePTenf4NZIeoL8IYtX229eyZW6TKIJYb1UNQbwiQCsfbBdZ6
3CfpqMvYRXqVacu4r7IGFtNDzm/AK445eAlOQ2JQOeJ5zjxFty8WH/cVqVLG+SeMrna6cKKZvVuI
3+DwTIL83QHQwSEI/fus+HUexqSxWUSAxorNEfy2vlSdeMGtqvDD+TKzNFBgmEjr7PdevABB0WTK
vDV8hZrmm6P+0Tv757DYrdswrdzUGl/WTTcPCz6YZr60yhYpLVh3WFTB427Ic0hd/TqjnOc7Tltz
MnCsegmG6Tvt6dcFAecQYBbF1cMbH/6dXyqTsm74gk0cvYxtCL30MpaXkjnVUy+RQ6HXkZ1JMPdH
Vaz86e83/WtNtB0ZJAAMM5Bp2R9OaqM3tn1VbZ2YNsPAQU5t2SXld5nkXyuhL0f5KgX326EwczvN
F+X3UIZNt1xN926uzq0TZF44v/z9or6uddsjRX0CwwwbsNMfEmYxhpiVWrJciIq0jpo5+vaKvlZb
2yHQXtpcTbDU/cGStFruAhgoq/uthZE5o1TXGlbP30wE3n8spAFaGFi1QaLZvIB/r03ylarZB2Hn
YndNeIfeHDmBTQF969QShIWPTkxnkIZAb4NfQWgblfWtKq5m6DKOFILGRFXYt+QhcRVMzFh+mEUh
YTM22uN+8iAFjjstnLtlVh9jEMh7nxNRxyagzQn2i+SBcGESR2oDuGTJXxxQET7aeu7inONAMOX3
ycPKa8j481ZdofUa7ho2hkkpXJJWEgssHcvg6PnajXMkA34QF3TKwp3b48LUkvgGy1XRkQDMeE5X
CAYn1Ac61NfGKYdHBs7ZEefpXjvE1wkcijsYrHGZ5lIioDIM9B4uLy7STDa3prWFhZ07D8PD34fT
f72d/34IX97OauIrjOvy+UKn5a2T9dmtJInRU2xjz4w/p7JBIGUbfMNC/Y8R9tuj396pf+2TsLOF
P48X6IuY5x9qsR/YYplvJr//fC9RgGJggXyOzIrfj9F73PdlQOYLsdxdq8qT67d3ZL1A1nDVWfz9
7/fxPyZ4MOkBYYBOv2m7vtxHn2hY5atSXwIToWbKRcRkhG4zXk46R/o7BtB/zAIo6rcg002Gh1i7
3y9OCGusqDOsN9agEQWxGJqK3JLpPDbr4e9X9h/PasvmghvQxlaG0PP3Qw0MemiXCH0ZJxrc16Qa
9hP49N88rf+Yq0HWQq956/shqfXLiAC3iPaFpBo+IY6+HktYEg8IwfrRUm4fQxHWP/9+VX9ABpjk
tr4eLLbA6oBA4ctlBVI6CPoo5cUEIBcFqxPlLrzI2XwTECtZlA8uUD5EyOB5X21yCgqYz4XWiZD/
Z1Ymon3B6YdWB5Mtet9/rI92Pm6CJcVuuqC0Tp1bBA92Rf20Hrz1G9T6z3pgOxYC+hCN4cER7itd
jdMR7pNN5120KK91AQ5XtbZxjcCU2O79MAkNoJ4l15GGLVJUOcN30bJ/DCaMVVQ/4EYAwIQ2+ctj
VqauKxb09sWM4XKzgsaWipbUn9883G1b+1uNuR1mU2iDKw0vuq940BbIU/eyYhdNynnjxfyaV5lp
BL/YPU1n2+sjjxqdFN18aMKOJHDFGyIxm+84O39cLzpZ4BtsVm4U7J2vfc8+hKeJafPyOlyqJ+Ax
t2Ngf/NQ/4iVwWVi1tlSA/DiQJj75Z76BLoRZN4494sU1l7LvvoI6aSaKLfJYEUOhVOdsSbnUAyL
nS7DfNOsrEP8jWuuiXC8Kg7tyZwc1Uznkc1N1q05qHDdUsjDODjVuRWkuWivGq/rYsAupZLlfkM1
PpmvKice3Z7eNt1Esr8/RRALvz5GVK7g7m9sd6SGgp39+9QDWAT7OthlXdGc3rcTOVR1iLhtRPOB
kTzDHcKyrkJbIGPMiwiD9S9x+2gAk6hS0wkhU9fjZmtuc5UuHr2mSt8WBb1hwS+nnvaC2u9wZ64j
wFhIK59gtGeXqIeduJTPZdkkEOdlwJteVyzbph4vLiKPA09fVWt+tyxPUwlaU79c27N6LMvx0/WX
nacx2gKEtDR2SkAAU464W1h3Dyvw84Q8OEewPViikzff1KriycLXLfqEQUHUw5F0oLdsqdO6aG5h
2HjS+YfM653O5X7z8q9w7Y03xbwYzl7DbmubJZ3B+VCwrcmP0FQZ7cslDhzs+htEGVf5p7LsxBXF
jkln7wfoCpayjOExib0ieJXY7gW82j7srZBNFbEvy8MI8mRnzfsAiRf19GTP1YF19Axq/vNsuy9W
XW0Fe1QFFAE+DL7L6pRXZN/xp5ySPRnHEyNst8Lfmi0YIbBKZNUY5ejReN4WWv3qjxA9l1M8L090
dhNO6jIadLeDH8IzD4rMq5YUNzUyyA8dcJMbbSLwUH5aiMsOV3lUHU11X+1qF4RMIpJ6QY7E8ARg
e5/3dlyiMJO4ZZaG6TSukLpiN67hPadDsozXs+PsJTXZ4q9vrguSnKzps5Q/YV55wEYlky1PmfND
aGeOcBHEDLEel2eev83D1ERLRyJeTg+jP5xWD+E49RxvD6XCMLTwNAltdsUkgUyMSRgWdRSiz1Ah
2KJAQxJphW+qRLJ13cACd+3xho5p7pR7awQldbDpHfTvt9C9HosuvxQbT4OZHe+uceNjlU+J3b+F
g5+u0nq0+xamZb3/q1nWIGr56yAm8DlY5IoelQezr8zU3VBkVUeF5/4ojYfw8Po+wGYajpIsWnp6
REscHFpYWQQ69qYxI9DHsMkAINcPyK04gMp4mMH81y17LFsPiVz0JgzWOyKdWGi9C3yQPxv1yEb3
eh7yl8YfX2DslsBrKCpRtDeeHy0GFawEVAMW4KZepqE8BtVwT3Nwv+1yh0dSbodF0LFmkOCiCq4l
zDF6gW7HkhCYDPT19MsV/3yiDqa0gBqyGPqUteQQNjZ6GLgTFow4Iqgg3tRYVFHIQ0yEQDp8LOGE
OJHllFfIOb6Caw9P/LV5xXQaW2W9b+bzOgcZ4PO9uxgW+cOSgp7wwwXNY7Tda3/B0siss2ckTdrc
JTs4HqSBqJAjsGLjfG2CYq+d4XoN+ENO/XNNyitBlz16sXB3gbmHDQk6KcAVmYKYYjpaWvyNCZmu
k3fbzN3OcacHAWvbFTdjqurrHh8MqB3lmLHVCNbTAFkFQDfPL+Jc0mi7W7ipSSE+PEjmAuGfVVMk
IULPSgwr+I/hJSyPlT/thtYDIN8+VaV1247mylYlQ0PCftneessh8PLBGqgo2FVvzF5i5l3musoQ
NO9lLvDEWE7mHqnse068tAu8J6n1FRgpjwq77sjGjXB1sIKaI6zEGu1Xr3NQTCy7vkRYDqRQZbjN
bSRIlILrlIH4/xCKqY8KVitkeCiZQN2aNSUyGhCG89Fzmhqi9hQBEarW8WYC1NlNAn1AvHphBGHV
GZREP/JaJ0+Mqa88ZIFs05+HKI2kaa0AQezCinROb3K5xgwpLNFks/cV2UvotgH/kkDz3AkVjhuK
H144DUnBenG0luGl9C2wQzFPdVO9Z329a4vhhEIjIu2YwpnigEqFx1UnDlKMh0lOUOUg+SkCh/zc
jfqwYgUFUlitmGCHd3ge4P1uyM+iCd+hw36ZTP9Rrf3NqKzHQXjX0l72ediLiDMC+J+42VzMCN2G
b/XyUHQltvds0dsjRzk6s+YUWiuJQyLto/HneY0mRLmeNPxFMluUeOPAOp3AA8y9SHp4eSVILw9W
7bAETvg1ZksMfUw6UqSDX6qEAIGb3OC+AGKflCRYX2o6umW8gJMHwxhw4IFMyaD71fdDe6psWT24
FZ1SBbvJyJpEEc9bECnWXibR8tOgoq6hrh+xrilA8ExkdZ8Hpwbo7BmHgMLeYeOZjfC48LmVIx/O
WKbIqLSGJ7cd6otPyJqsfVMeZwC5j14zzT/6QbgUqXFNc8SeI48CuzPYa/PNLQBNWpjGIXGuZat6
B0HR7InrQEuq1XIqc6kyyubwMBhDIk+WzcOqbblHspKBpnvpH2fkXcbN5AJWrsgvC8J5IFSUUOTk
Wl4BpNhb7kxpBaelckDmhynIvtbFsls1c9cI0S3iVCLEDP3Rfniua1vc9bt6yGFoqRHyHYxr9wn8
ptoZn2YhBuNcMajXm1NN3SsEDo/QzS33KF/Bq+or2LCHc7pM4srY4c3M6xiv2FEMsImjCAWG40Wy
2G4m2XTVhNNP9GB5BEpdDamO/UsE6mkKez/ith3sINo9wvDxY63gATPR/nk0wS9ez8m25ja8ztAV
OXhbapgBINyCPAKKWQzwLsm5+w4gMavC8B4ORanJ6zEitm0w6LUTDWA8hjQ82KPclbK9a0Uf7Ihf
fUhnbIFSqFfXVD5+1zMwB1+vldIBPDXDu6oqebQ24xt10PS2+ms08YKod2bkF4J6H6lwAWtPBdey
rLJ1XUlkqfqpCb1ji7Vy0TOSHRFmUVr00JXmNNt4ZLYV+2VZ3HAtbnC1+9kqcarTTbHmjxQhdqeJ
hA487qo9LXoCkmD+MKpAHSrZtjsKT6qECsjCmg2A57uFCzBGgA7Nk0XOIRHgmtIzOBy35YJ8YUwu
WBN2pnDjUqAA3dZ507kxX8cddEawB6BpJ4yCOb4P1NrNakn3tRh27UKyaQY7xFnaRABrLpc5qVtc
S8NveO6gVT5kteofnbUDaGR2RYHXdVEZmD/PYXE9Fn4ZVYDm6eTvWlfgeeEvrt34MlreudF5Bvbu
rl86VDos80MIAfFzwAVb6dIt+qALCddXhEsiPbxxdzQP392hBH0EVN78vFZ91KkpqfweAQC5fqs8
MAzxePsgj4ph2uugzwr9s7Ct0wI5oqgetmJswmpEFM8maTK9uVnJ4qLHJtpWrn6t8KdmfoPw352o
ndiQILN61DpzMD6vPosa+2cnyv3UqSO2qTC/AkTaqvFXPocZbeufPqePnaNvcH5bXT/D544JH7a1
zwS/AZ1HbBf8n2UOgSNRJ+YkdG41OjZbNcLVTwvNtAbZBtyj8DTAmlpC00yBw1jWAIiuPwo/vNU6
Tx3yhJIg4UO/s5n7ZC9Y72j/y+3NDTp7N1tRVJH1lM/XIKkc7PlNuQQyTasHKFDD8aKFAGXKgD2l
Dj4KrkgknCl2OioTn1ZpWTQDHAjz0+AOsVN4vzhnO3+dkJuFXCB/jupuqKJyeqoNuCQabQ6vOoZ9
eNkeQjPJh7GdT0EwfQzL+DoVfD9x+zL3D62EcyufwmyUWz5bcApHBzuh81bmC1J/NFAhRY6/+NFQ
iCYasU3ACu1mAxblKXSidVK7yXd24cz2Rqh7plmCe52H3YHROTNsvbfZeE1CfnScHvr4MDNosWAb
iRAD2PhMtyBI7pCgE22lI7P6ZESt2y0IVdNrcG/IdFoXrGCq+Gn6aYnr1XYA3/qgGDfX3iAyG9N3
5buxmUsUE2U0S4lufhVGTEBa0Ah7NwddhgSHpCIMaVHeVbFKOGTSmOVIDEFJBBglW5p3mnuZTzA0
60sg8qQMnJTk/p01bkKxYld2mGQ8/cvVa9qTfEccBcacQd0H++e2eA36OiMYM8DbTxY1V9vWr0AV
VaFydVCrRDVGkeeA05C/6XWG1A1rA3aZspDX1jIeubWkbVNG7SCP2y60Ijozw5AnhbkO+2a3Ta0C
r4SLebjH5oPb4Cfn1RVc5Petth96am5LJZC1t5rrxSM/vtk+/755DuErtaF1qMTAStm88X7fPE/N
zAqmIeBchpTyNXGD8QZWSPApivxVYARuDovfxQB8gZO3g26G66CEQBQP+OXLQfMS9mzQ3473nFQk
cXoyRo1Ji7kDUZnceWHHMG0737BDvmJ521EZdkYQQ6LJ9Cc1TpJSgVKT/3OpzFNRydTjgqgltBa8
A65ZEmzULDem3kFoNxrFkvz9Xn+BY/84gQ3d/BeeXferpZFpPd2PA4PffCvuG6/Z+EbfOUpviMe/
gK0/DvQF63FAUDFwaBrvu/rYN3W21th2UmhM2zkS6mLV7q7v6Xf390un5n9HBYJuOWDu/yl17kab
gwZNxvumwUZFMRbRHnvyssNEYp2X4ciVjiR+3ABt+/ud/c8LRs8U6PM/MP6XC/Yt1FEswAWXIQzL
VLzM840Uzbnrz70nrwy+Zab95nH+50ERHIMMUPiE/xFIFqqqqNv+fwetQUOAg+Yb1yS29S0vnZ2b
V2+UT9/QWb8g4LjJMNODUzsokMhZwbLx+xjiY8V90Q7rA4Tt5cfiUH5g1jwfEC7kwWBp8L/Lqvxy
lZgemGM7OBzkewDdv6JrczXbzsSdEuUYR0EbyA+oDeo7aVZsscp+hNDAatvUHVAhKHCYvrnJ2/X8
ayhvEwU8rKH5QignWFBf+az2UBnqtURf/KV895f6obDkT9mPGmyA9gqxL9M3LYYv14slBjTTzcFz
s4jDk/1yg0Gkd8J+mJuHTYzcYMHVcrnR1lFN6ta1TNbZv3TwTbf2z2NCvYGydvsPXO2v+C8E03Qh
rQzuLT+PrfEz6OH53AOBYRYqhlQMAAkhPvj7O/NVKIor/f2oGzz+r+moER63JDZv9wPYPhLzATTi
XQ9y6pODgCY/vxqA3ZS/NPLoXcFSNt3Ryn4YZvPNI/7ab/jjRJzfTwRq+Lls8jG4h5/PtV2gSj86
Iwwv3LstyEfyIwnrpFSvf7/+P2djsOXBhYR0Dex8yCR+P+paFUPNcm9BHWOAU3RG5kcdNMXPBq4s
D38/1p9vLfiWgQ0qGCoB9LG3AfCvW+3awFasKbTu7cKx9jCvdCMT1l7KvaBB+BOoWH8/ngMPCfzJ
f704mCgwktFUsGGHBvHB1+aGxZCbMcPg534ch8Pq0ys4FZ2adga800QdGZtkwD4Ry4J49lT77Fj1
Pm+GYzg52CKxOm0gmtp+IHKcYYHOb6OOcw9nVJ7/YD0YM2F4aGSRWQWQJ7HOByL8TFJ6JsI7hV1/
pKZKSM/AwJmPbWkj1s+TO2PK18IJr7d/oMaN8QZG3cJ2eW322Ppfhaz6Bcz+H/iq9MpUTDQuc8Jf
lqA6z3l3kHmxK1ZshP0N8q5jjtqRkw9PiYfKVHU8tWYH890q9cb14oogGXrnoQOzKZJLfetADtHR
V6v7XBoUjTPiRWuB3HnLiuDDlJQ+Mr/KX6Ben3viIGJ4vvIhIWT4dGnGaDXhnae8LBQN4oOqNG9w
E4NuV7pOMvljbDtvU7teSkfu6tU6tt37ZiWUQ3krzCtFv9drsL+AF04o9LHqyxhg2cGiv1ghAbCG
eyrXA2+q42y597Cfhx8C3TvF+GR39m4S7x3YCIq6ewmiNARJqWimB7DBTxLW11HRddf9DFojzsNf
H4uGPNpBcaGCAfHq0gnl1CaTA6eIg/QeN/WxshGcIZUGvG5dCXm/NlOMVkoiC1ZkBFs7vHhjOSIu
sU/gezOcLY7nhbOncFycRhIZ1OE4+9CaizTkQX5i49FZ4apreSUEl5YXS/VQ8CBitIg6QPFBCAKV
07phvN1s8Ep1iC1SuACT2H7AF/dkSrHDzDP5IrU9jk5EiPUUFXNe6eu60gkivuIARuNYEiSS0sLj
rJdTOIyX1chTiG3/FNhJY7w3aAyPDv1UEvyOGXQP6u/KsUurTqVWjy34VEcubFXngVyJpe1jWVsg
iYBS2dhHb5KP0oyP1WrayO6AXdbcG7A1tUcA1nk24JWYmZXA8y/Oe5UB500l6vaIQjwThZO+sZe7
7S75XRErHj4bqBNxMm2vUy6KTxf+JlEz6RdJxY4HbjogiTAO8sMyAucQVvWLAIdLZtD/98sg/Btf
DdNtV7ion7YcqYvfOc/zOg1pv91aoN27GZbr/cqPsHF+DJzZvdHtOJynOgzB54Lv9MyGD8m4fTAW
b45K9fmRTUw/l9I157FCyo2G+f+TLkK4FDQ5HJzuHZj7nPo1yO8IccHy98ri2dUCvMtaQXIwLc5O
efkIpl2NLhK6GpFbWeSlaas8LVpbQ4vkOLtyHpebDixDEbktse5ao0wCj4Y+I5Dszdh9Sv9iLeh8
Z6B6cB3XGDxlwoyvH7wJFPyuhkFo4lq1/8K1j57JyI3AisS7R29egWJWFu6BcNbwYDEzJJU7OufA
7/HQ+za3wP9hvn+fh2sA/z0bvZlKTM1paWBi5Al3PwB6ivSS3zsFDI6E3k1bL3i0oHztRnTIGKg1
MndBkVd0PI5hfW/DSqEo4UA3DO1O+PWnb4sedt7WD1BHn13SZXD6Otpi3Q2NvSMKaFVhS3RwmAsF
FuB5M/p3ijavfRherQ72OpW0nwPj8TNeegxAywUi1feJ39v7Fe8bWoGN0amXW3uWw9XBQavDimZ4
r07qwesnMICXlHVoYTAEjGwvaIvqiN7Vxnv3aRvj8xysNnxBTjvIvSa1JGLb0cDCP7aquxn0dHbH
YzHfcRI+q0q/iLWGVI6hm/SzUU6Gf7Rcfi0bCUhNJnA2iVzcdOyZOIDRAawlt3gaNYtIOCebUzCr
VDqYV2c8UuJfk3rcbcw64R4tQxP8b7lAkdKbnzasERMv91g8eORmaHUSIh8Blqz7Elt12J/H2JaW
ZfAYSIx180PjtjFPYnQ/tO2AlyMtsF9V3HzqGllAqDTQ4oEATlxvlwiKQYaL6kDGcHzxCVIhbLGO
vZE3ZPhsBv8G14W7oazjLDsgQY9Wfhd2PNuOvdIxswsEh4MfCOUxdsTjxr6d4t69rIN7N/LqyOYc
JTDrmthdSohhOuQdYtLEWaGCqRbxWATgtKP7ySe7hgK0CECTO3bC1kdR+Jjmj5R+LtM0JXBoS4LV
Qp3lR0q3CXXK1GnXPcOYw0cCp9YRfp016ETi69bc2f4SKrXxuHa8ACn31e/aA74tKa/u8Du5bzVx
0S1pD4jN0yFQJgaMvfXxQwUOMeCGEdNn6+/xId60Z+54IP7KDH/Kdsd7AFoNGRQ44kf4qWf4Yss5
namK6HK3/S7kv9u5gIP+hH8sBnHAd2rq3mwHKIecImZOuMGKlw91UCbbkdErj3n91g9DH+OXxepu
Z1pW1jW+FHNhJzgXy9Svw/zRoPzGF2fKM5j/QhSFkl9ZAglMm8SfPpGa7YK+2JEJARRF8BIAGhpF
GIH3lw4O2fls2I5RTv0ZX4geP0BkP7hrbd2IkZawqqtEfqNH5NjmPjZRgcg6WZ0qtoIgb+yTyPVT
0dF3ptwgsll3Vn3/OlVAZfNGP8DwDuvgxCOz2m5Uw8NJzcV7Cz1RQsALTmwFbhf8uyEuYFVUm40g
v/ZINs3lJ/DOOi6tCYkOVuw166vGShwVIWZQygAXBus9SBz5BaZ2ywafrVNmuuF6qArQNPSk4mFj
YcGbqO3wNiNRYbdi4xUNWMdjvyiPSNGygS4suA8DQ8FG2ibT9ug56K425IRmGkeW6qLhbS8rPsRt
4BobT0v2ycD6pUqCHA2vanGha+7GPNYmv6phhXFnKuI+eCtoQNDpOVGFn8W1mm6rAP5KtdteuWz6
6KrqnaMvG9t2PcRGNu+dvbyCiOZHs1gwb3W5FSFy9bHllkpmM1+DmMPfqrB5Dha4HUsEfUU9LGFR
r8x+LBq7z0ruN1eetkS8ItkjVsRTh8WvaMZDB90LjVkdCXt52lQLqLtdi/HXLiyHnZO5pyVjTdqN
TR0Xzbw+DKN5DSr3AWkqNfozlJxC1EzFfWMwybvl8AaOyQ/i8o+ZVh8oN/K3IBQyABvT6ZYdXYOg
iMOR2DwCf12gMc144tjVhPY3eW78Jki4txK46sFsJur0+NJP4es0tcGLymHc6VnFZkqB1m62LPIS
ePXBAhh+6Bk6fXG7Ts5Nbmx5opVVH92xfAKFBYAjEY8wc4EcD2vKeZ5gNrxaW7PGAlfHrVf/dZwL
/6QhFiKZaErnug7EfMKOvo04tSC/KCznsDhEPVFLnNGxmV+gsQjfB6Zq7DNr5h0C9Jf2LXHKHUzM
YHOK1gbcDjFNOEytkQEbs0CvscaGuy4KKAhtq9mEaliXXUURllCOEsuyD5ggcpkqYY9oYXNjfAZ0
uaCACMqBQzMgYc/MdQe1JFEU1GRZVABsWtsvbzAzF5hg7dy8tXloxkOBVTrjVmGl7mTMpShaD9IP
KDNh4kQefNau6B4jNPIphM4RzdEKXUAJgnjhj+JZBKO+6GFlyThYw0/V1asBAua0OUotxRsspmDU
QuaCiq9BggzfkmLUc9/nUIog0b76LOul3RP4tCA3q3yf5/IXHYIfvY0+NtpXw3O+dgFcyyaMABuo
9I+qnVAwOt6QY+lh+aVayJg25SrerDk3WQtLww+cT7fjmvmR3WxsX7u14sE4WFA7OFqsML2osnb1
0S7pygB7J2khhW7iaMDXUkX+BCOivPSxDtUsXmmFtYm4xaeG07sYsLN0bXSOhYTkvkCTbPAlWnfh
EoUas1QeStAX5XCHRI7qFGztK7qkwUZktAcXyc9dAQY14rTgR0MgTxnTzga5B/1AsDWyHpaNYw8/
rcEi0DG5MZhM2QxP2oahOLK7aGELygEbXStkWju93oMoGjvOlOZGXZmhP4myPsEGKu7GNS2bAfX7
0MS6U1eldMqf4YDGhFqxArgZtGFY9cltyTSqC0/uTcvQ97aRSdVxFQk0TbAP7U6zM962OQ3xS/TN
6+uP3NkEPt6ciAV7wmIGC0hfzUO4l317rFmf+QF/5EIBxfGv7MoFWYNYGSf9FSxrPgaDPoMc6nsT
Qok1yvBjsry05t2bgkwLfx8ucp4Lp5RBC0w2RNjwt3TccxnQF3j8oGONwhUNZnAFdjWjB7KuD6Jn
z3WYHwp8j6Q2+LCKWDvrE/fbnQMWFLRHSduS23nu924bHDh6o4Gu02Jgj41CA3zshQX/Lt9Nwhxz
KB81VLIzegY++hV6+hDwcYuoXBI5LK+1iwbbdp2o5rNqaj4rrc5KFAcFqDJ2zFJlvjNpeL0BmUU2
3RzLObzyoD6NiJGH7eTCsn9XpQHJdYAj1t5XYnnpA/3LCwe0zhu3f++wZkb+aC0nTzipCCA/A9d9
REWKQbBgsVxHqIjhxuGjsCl6yNmg/5rQymqs9rormuPiOTGxO42+lu8gbMUu0Z3lbRg7M3PvYSL1
zDx9t4ISEhWO7KHFQhf+Axc975Dhk/Vr96ApPQT/x9l5LMuJrGv7iojAJG5aVZRftbzThNCSWpD4
BBJ39eehz+RsaUd3/P9gD7ZCrSooyPzytcV0Xd05YVZioVbHFGfN1uyM16TktDiooao28YA8ioC6
ZePk7nbI/pr78N0w427YmH0zuJExlDM2m+WAggIxu7B7lBqwQO1wUyOvT6aafRFM1o9spkUr1Pm2
z7ufK1PvsPv5+Xw0Vb5rjekcF8nN0MPBq3AbBfaruYyHGkGSs7SPBHW8yBC1Rapehq6LUvLMVOf/
igeCJ9ETiXiOmrCZ6Qf8Wxx273jLg3AVA11yzLPkHjHGNU9rBkV91xSwfk1zq8zyVTrtz8XtoZea
BZnffM3j8ZQu5UnU/rkl2yZMNYdyEyoWYitSfQC7Oxy7IbzP/XoXp8E+tuU3JLzTbuZV2xq0pm0B
gu29qVjcpnmN2nK+OwmpLhIC435ZynhfqJZO1EwiS1lg/Uiy2ucL3lFrBGVPTCQ/MdbV7UJJ7Nbq
5btOyl+6x1kVL7jeZruyI0snhB2phlWoSvrISYM1iJGqyyxf5WDjEZXGvSjFfNfFJCY02tw7yo2p
RJUzGkzO7mnrRSXfKF/Vma7E6TbnYt+1+gOu9KUqAw11NXWY2dNm11T0zrT2rgvGp7gMsFSOfXEe
jW4npuZdFsJ6krW2X1OVUvS5xFY01jC+dgOJ3A/tFTkpqENbNUfPLBocsqyOQccRk2FXFA1rbb7L
hRsRtbUHy9z7Y/DS22w7C9LDMtvDVxcb3SJE0YpDmOoVOob8NpZIdDLHgEZsZitqkprjoXVMPfsR
8Jdguim/Jqswgnq1k1n4O5TEl8yHG1Y628GU3RwcwexeWCXV3BO849d7ClXmrWdSozktvYpad3jo
rOGcVetxGdnKSiVuYyRTw6x+yNb8DPEkpf26ewbiKv3pWdfFiUqwblOm3dUvpdiwgGwDWI2qqw6F
9M6i8W4ynX96Rf3hG8iqnPGy5M2t6dKPutVgP/a4V+s7M7YOwiztkn7j7qeueDPi5hIQt7uJdfDD
htAAOODudVV2CwcnIlHrvq7K9z5LXse0+aWzMn6NK2Vtq5EFcNYs0qyC1kYpI8p5B5oAWTIxYRvL
MyO/n/Zjw47kxEfHz7/NkNS5JaIqC4Di+vGs8pZhJXMOoZVyYvSCO3KYz2u7bOhJta2Nx3LE6zYw
V+Y52gJ9k2381XbpFWPHx9xC5a4+wiFxDyHf3/eTSwiYpPtkU/fdhRHgTtG9yVYN12bFTDby0Vjq
vXSal/WeB3KiS9bbxyjvXB+4fXDfMOIjojVQpFUnR5MYxss8pyRsOWiPZPa80FCINvtrqUqEHtLa
QX3zjyy70ZwxJLh/jXz6+h8kmFWRuT0r6bwtXnxc/AF0ctqT1rHVc7uj9Wmn+eY29sVy5s4zyl04
LU8JfajjxOm1v+bm2+R5xzZ9zxsLLQZWVg75ppNHI6Q6CmhUe6m8qvouwX4xJUCKxhziuLXvLGLw
U6uhtzdFAzY7/lmH4kU7dFnNxgmY+tYguZW+uQlEe6Ga5EUWy61LGD7WR1CtExD7K2Lh2+SJk+G4
p2JmSIr1FhvUfv1ty3o+BqxawYxqwV0yZKdl9W61OrJZQ2OkpGWxHGRa3ye186DM4agNc1uvzZWF
+dhPfjSTXfz307/+Kny/YzgHlyyRX1pOz1XX3c+ubx8Gnve4ST8m8dX1KW/lktXRuFiI40Z59Ga0
RLbxTWjjvNSkiUkDNYCttnNiPS7GiGOzjDKiPxXAQg8wYqXvvvYPZZB/Jw0e8QBnl2phrJ4WcwsT
4EcGFWmsDcW+nfIHyW+mK/s5s9UPgbmVo2T73WyZLi0jj7yquTlJU2z1FDwgpkK9WN8Rav33szXX
VY0ydIyMwOcK4ij2lxOKtXzndeOLWyHCCpP2SL3x3SCY9eCHUV8UaCmC0sl2Vs2h1JqLaBk1gj+y
P8Awa8Z9tFHwUTh/Z310Bv6Ots/+YN1paT4SneFzNogDtC7NpS39H7KvDGyNwSYIH9sJB0k4zQfP
za59OR7tIY/mnqi5vIrWdjaG95caXXIWI7XIgy9NIl0zhjZ1OzxLc4UiE0FRzAk33pZOtUutYZ/x
WlVSHRTxhjXPhBUCRk+/+gT1fqgOS2sDx1k/HGNACmRVXrtBofqI2+utT+J9HKgDwRTo242d4Ytr
zL3yg4I1pZ+ijo9xlR0lxvzaW+7NXazPFnqsM+rLnA6RXL8LZTPbdiG4AxAwDqbPxnh0eTxlpctt
0PvpFi5h1PJSlOygA4l7B7hSStBwy+xAVt2zsqCKfc/ootZGGY5E+ZMn9ANZF4105lsr1G7hIZKW
8djIYpv3ITBU3HEdnvkSNlzQGDQvgge/nL1dx/Y4grSsqpm4cm8x2ns1VWsM/03Z/qFpx2PL/FxW
s9zMg7ejbnAvlviXazhb5c2EuHxT63wdk8+xeFFW8nPI9saJbDPb5dXK8osMgnORdDer6M/aKO9p
hrmmw3QAMvuSIRFONifLwvyeQ8RsCBO5LtN07Qps1CrYNryBYyPZQ8Sh0zxLPgTO5Hv91gdn3nv5
zzRER2/WHrtBfnYxRCLFyiseDDp4CbQhS6k65eixVxjKVv5nma1nCbf4WlJ99NzhmLSkyI9GFE/l
/QJct1FFzcwCuZT/ZSTDc6zzb0QFsc7Xp1iyvCTBqSzyM4KB59AbL7HFW+POU7dj29wS17ePBW/c
+o0zYqHdLNwJ6T7UsrjAS+6N1t+VqNIqR98CxKQ953QPwWWLkm900yMA0rar4mSTBgASoRyDvS/w
3vvE6gOONtXWHCoGzIzp2JqSSNrhuuIenZ5BKEnuAfoPY6sJ7amHaTubLnyR+Wax39RCQHpBcGjk
jJ3p7kF+3tYHET8xK08MUTbe5XF2asb4TrdlZGXyF4K+lyKeT3oSOw2yvvHaetc13hNhGIfQs/Z1
o46lWV6bhGQ6asoqwE2RWwdtLydLLLuw8Gl/Yzmmm/tO0kwXLfMqBF6e8+qtho5Je8BIE8mqSSye
YOhCoWWg2y7PNQLyQZVPSWhup9T9bGKUhLkqo6GQzBseklpY3y6/o/Eg4GYbPx0v2wWDfQxG585Z
Hueuf85y7xz24R7D0S+dLx/uHF9Yvm3MKea+6pcLQ+Z1AiZYH7MqN77Xo/VjvRDpCtxI44+SMWzp
2isBXBszfZfBBKnMOuBD1WXdiazv42Qo2mzFLrOaR2YPsI+6iVIFTJBZ6R6k9ljSc8ZggMhMoxAb
Phe3PbBH1psVsU9ZzFxlUA7Wv2HWwLmA+yVh+fYaIvc67qXK9YmIrl9NO/1qFbiQ8emTUIY6zLlN
Q7NPvZBtNnnAmLZFoLpPHTaaJH8xNScG0XT3QWc8T2N1ZLM5mnOFjM1PNnlrjpHw+m8Tu/TcW1h0
TBZNzp1/DcjEfdlxTFuPtD4CoIDvMo3OqzUAU6mV9o/7S89Sta4hMayubkYQOiOLVJYc8MMguSNU
pAzLt66h8cbANETMO4c3rZ61yo4ltNbYqRqkegRolQ9wsghDQ/EWGy1bsn3WZISVhfsysqlapvzR
Bla2IX1j5BbG78uaq+A1CY063K9VTtcOwZl4qF3YZyQFstp7U/49aS1629VCgAhgUi/y4wCAsMuz
+lkljmQUtN5D3mB2jwoSTYHIKXvraPKmiwSnyWK+9Z7YLr58TIYcqDQoaa/TFFhw7eUsHlW9eoI4
2RC/ISgDyB+72I/WdWpdTf2RDhqVB2h72M9Fnz00RZqTxDW128mJMSotaRbRnJsfZVck93EJk2Z3
4jQNlbMpWuBpYwDezfiFXdLmSXfRnDX73thz4xlukMRF0zCS5RJyxke2REta85qatdzO60SRMyXZ
vunuqFeWO9krtXO77mNd9ZIU9Xo3JNEwMAY3qcuphudlxMUocOdvDDAMRg38NWWMRQDZPfCx2zMb
esF8SKrW3QrNdRq+rpmdiqvf0nFeE6MSDp9Z3CVRu6bha+UcV2lIo4BkjQYXKtWJgywRuwdWZLcF
ExxGcLaqb11VMc4W6tLZrPWzMzmnWrLdu43zaPj1q9kTPaX89pRW8b2RTHBZtrz4HoukpSSwTbyv
g4D/9d6bTeLZmWTR3TQy4hSrLDLkeE/XWlNdaEMLQJQcChVwwXHKNYpdX1afY7jGgZL5XeIkGTVY
gxmMHhNSEclweSKKDNqr/FXW7nMetBeOzdCAefdD2jCxHOFPIs3vMTzcpY3Bck9c2xzfjCS+AcVe
vBFNg1gq9liOlQs2G6esH9YNoWrKMaK8lZtui6XkzEQjwAvZa+pF+Q7KaZTSc3O22XK60j17M1QB
VcShIU72ML1P+G73kokPpdWYYr3yuvhF1NWn08xP7M3jVllMmbg5GAYoSbozMrOCWRwnfiH5EraT
ixFMPsS1OpH2T9uKRrQzF4cgh8UjE/yW5uTdECSwdhlkIiCHc3giwfIohD4A0OEXgp6txGefjREK
k2PGkbq3u4URupmQ78cXTFV3g61/5GYaYaP5sLLyA+/pXdwAzeH8HHaWP4loSKW98ZPsReCEP0y5
6XIS9Op0UyN83AKAB3IDjvzlmL37pAdcHGK1jJhT/1l4FZYHeh8gBL4rT/Kc66OiE+4VB6s+p/ly
rkoFx9Hqeo++/82wY5bLFYSHXX40vb+fFpQILEttBG1yw45I2ENV0u2B00UXSJqKOObNs/LsaDiD
T+lD6q9tNBUoAWJlDTVVe3Xw3kgac8ylkPdU+SLmboKMS3IQgwGOx6f1IHoHt1zcmsGqzqmgPBgA
zMyAUx3IhauoGjaPeGJZtbuHKcbk6NA2tYlRLnfRsHTluInR/NUosBZ5aIt+2i2QQh/EchKoYdO1
wonL2+MUFIdJBzBc3rQEf/VyGYiW9evstZIpc7Pl8IauSrqddL1sbwir+eTO15fc8uYzyCZ8WIun
KSMEUKqLjWYocsK8eFIgiNibEvW8+LASKa2Dxz7o2k9tym5nxMA6cdvGr55jtIcsISgOHmM6TmZY
7+t0NA9FXkyPoVk53wB21qqBgTeeSJmdTHW3qXT8RVC3v28N5E/Z3J+GyRBMom2NMTUAPgmn0dos
1Da+ZDwMFZQW2DQrlU/u1GJT7e4pwcHQlss9M9J46XxZXoLBeQiaUuxM21+eartrrpWV/XRc7kKV
SoqTwoVcPwGIPjP4gnMOb1RjAUAX3g4E5ldWGzmL/JKB4cz+afGQLiadmb3ETWLwAoXrMbaUBcud
dvptVctxn1iiwNNgzz/rrPeOTrM2fDvClUEkeQcfyd2bz5npJNMzcRJ9fwOgdeJ9hfdoOxoWY3UG
HqXZYHceum724/oXfER5VyfW8hxA3WI/nDSHsKl76pbU/1UUbY911e++xkWnAg/h0uyFv4T3smRH
RtfQjRpzmYka0t56od0XEY6p8jJP6OkHCs8vntmOuzqepp9kVZvWvlhSI93lYeKclDeFw16E87t2
nAzOOlj6y2LbJXBOwiHKaXPSRnhIE4YxYsiGwf+YHSKNY8PWd5MzgtKtBpoglgpewk+q16kw45Mr
RtVsYFmMx75fpg1FLwSW+L03nFwa19MNz/X8EvuIwCAq+tdSJYJ+l8R8chO4yyy04nFbVdKLgrx7
LlhcvW3WLtNZoqJ6LI1ab92+cdHiu9RHZWpwn6uyt7+WoKnw7iR613Flz06ciBRYsIjb4qJGd74M
evh0a7RLAXO03hqkrTGRzrXKnyUYbsNLi4LHX32CgJLGBrlVTysMIfpf9WJ1X3mGWHaTJzAbyjeJ
aHeHvyw/FXvoIpd5JPd2ug8xPaSyRxnbkhvzsUztj0U0ECZlAwkW9x6uP2B60xghU8tl02QkWZU1
I8lACifaPACMcfTLY24X9b0h1tiVIZleLRviYzOl+XRRWGGWTWGW3rGPY2I1uZX+Q23CAA+aZbTp
e7kD3EyPRQ9Gvbdid3jM8lwYOxkvTgo8RYGgfOBBM47dLEilE23zFKeLmC8U3SzhrilLCbnjxPUv
Y6yGB85qABgMGRbzYKLxrlWi2XZycD4SxC85ozLfg4goOJEKTprIMUPQMZRnJxeIIsqotv1hKjPc
4Ix/cwc0n1E/ybaDPDI4XgRJgOxiCgnDc/WgIsRcw77sO6xxdructDLKfa3weKamwqotwp7fpTdP
osnLrworknewTelEvtVOgI9dHtV+3JwgvxnNBLHToYr9x65DRzp3o/NF2Fs4M/BnibfJrR6emw2i
E4fZK4N4O2M83ox1FeNSmulMmWo6t7vuLXFs/V5Sw3jxaOt5FIoDbCm88s2A+UWQkMbps2nH3YsS
3hDNFhDiGNuIMDK2yydO02j9RUUqWxLkn7ydHOdLQkVCV61JOhw4xj40NtCM3yv8rSyCForYXDx1
SaGjKWixOndhs7Ua56tbWxe6alImYIjuGDIMhlkvEOWPKbYbuJOAjX9qsuJQA+5uVTZfpYfdvWh6
D8YI13mRLSgH4ywDEhh/Ijf4zMPwFxEfEKA5rj4vqeq7PF/EFYfIDzPoZ+yj1DMVInsE5f+rFDI5
LJNOt+3E8c5gKcYnvcRHFvf4Hr3DKveQzs5ozPxiGrTy4EhCMpNOJAQibIDvBOH0bfz3MmjLnWxT
RFhxF34T8INPab8m1KFtpccFUdmYEXtUBVa78Y3KvMDKA6uzUKFkZMKuxTKgFqLkIu1nJHUjtOdo
wFcmknzvanRdtAQG7rvaqIJTtp5AHcwuiDotb2cLRI4iwZQ8LaLbZD1XmjXqly7i14mnKGjSvdXb
z5NE6uYZkWGj0ULp5Wb5nQcE0woLcrS7EOv05nbBvBGifITQbWAq2iNPqH/JKkzmlplSPJOT7ju9
g4TtFPGFzELya9LZPdXCO8OdTpQxPKOrWvmM4Oabk2KqMWFmveyakz+/xi1eiRN58vFeub1+g/l/
yWyHxtyUA3jlXcw++/A4QEPBmLugqh7GJovWP8C5e6tN+0c6Ote0CiJ3cKn2Q8hXrjY7QL20WC59
Vtyc1nkbA14h1X/ofjryVsKRi9MwQHmKqmbEVS9+62mQNLs/OxXVXD7zC6L85u+voDVigEWO595o
9i1EtxqLa2I1T1knEaXOHtkN6QDpiCrUKv5Xfq46534qjWvpvTJXfPU1OzAVC78M3THyyjKLcl71
0UI5IdznpCJoY1aZzSQhqwj1EPQcbNmqxUn6+smb3R8oPjcUgW2cOSRNQx5dhokSqRNo7QMPzbcs
BoS0beqPVo2nASjXzyR8mW8L8UW9sTximH4t1PgoVQUpbUUky3/Xov2ppfGedNNyKMIiChaa3Fp1
ZsCpNrY2f7LIHOVUPpWNcVTZgsbQR7+PoX9VtaeUpVNQFo1QcXKaSJdeHk0ClkkLiHcNbNFElFq0
fqGcbHpDJx9MOX8taf3IriqOevK/rX8rWMyddmSxG4wKaZeTPpKJAC0LXpETj00gynaojEdiM6Kw
A3otw1vuUoyxAEypeC+K4cUQE/prq9uWDSSIVme2D4PNLX3tVX+dwvbmzTUnzS5+pybtXGFbpCyV
cgNWD+D9mihf8Mh36kXvyE86VCX7axB+mzQnv8D/6sAdN6JlFAnIbUya+mwH87mpprcVzZMjR7KG
85Wau+pYteaeBWHbdXVk1JzwYBwEZaUbntRHMoouVtu/U9lzJ1MGxlwgcnZSf2cVy2mh0qNt537D
tmYf/HZ6WFbsw3bMeyvrI3tSn21YviMgFHXKUbhp3jJ3bCAa8o9Omsfcq29k3/J6W/eJU53V+p1I
/CSW49Ij8lWhtw9zSP5Vyt0V0d8wfe3tB03gTElDrV/H76ZpPaMA+AgtbWynxAFiw11GPbhX7MEN
wrteoNcYCv005nERDVXwTvPkGhLXv/kz8Q4hpUa7RBj3hO6ozWIsX6kjv3x7aqlaac99P5wK2e5o
eiDsI7gfu4ElusiGE1Leb6keyWpI7WtmkyddeYXcaN50t/V/JQ0DdV/GH7YzJwiza6JA/Z2Ka86n
ZmNvSGX9WSCHOlrpeITsPdYyfkvQ1W2mYYbeZCG/E0NaHibRFMdc9BW2Su++7r1b7YZXhH/hKNut
am29KhKpArpUSrLyNAdz7RKN34vS2S1A7gkLFN1Ae/5m5KIrDJGKVlW70zZGSkFGwfpy+N20s8lc
2VBmzVON/xiNo8DJOrLoJpnzVet1I7ehAeSJ/TxCJH6YMiIz8mcMlrwuy342kc2mznl9vA3IXFm6
14k+Ek6L+ML6aM67XdfCXPtulFmfJOrtstqKAszeuXAuC8szRtc14WIG38zKEW/zwkmRHAfUmQH6
VM/K6e+Nn4FjwyJlw3qq0aAgfUep+AayOPOLGYS2r3fCVsld11EHaDovIaQH+tT81LvpxTLCazVg
0EVOObr3U568t1h53bDYMVAeFhkeSJV5osdjDTEtOLAB1E/vbhZTHdRjwL2vbefeH90vzcWIvoZW
sQmtit/HALG6KRnsW/vUg7sngPR4RzYuPG0/dqcq7GkiuMZ+AQjLWsOllZ1ih3pLGDCSoCIR920V
ExNAuDOH5uD2b1Pw0UrM/5Y+9mWwX32+8ezuirz+iot45JCl9jPwloMOef0Huaoc7X6gWxg6BFJz
Wj2YtnO2JHG3dZD+XYTOaS0KidvSvvGM/3YHznUh9naDf/BEy/2za2fX0rxnL9miwJWoSDvxyXfr
67v1y4uBGPe8jSwy6dd7N8vlNNBziQm/TuuLGizSk9GBr4Ks1vg0qBEvZLZXIvzmdPZrXzbf5869
odzkYMsvx4PBbeWT1idslUuzlTiLshgUGmMfIEw/FpLHA68FxdQmXeBO+rTAc6+uY+B/em7r8dOs
41++ae472MwC9HC73pKi1AW8ZtfugtLGcz89K2P51KXz6MzlYeQoj5IBGLjV9xlyltr0sOISuLXt
BuNuHhEbeK80K+zqbCa/Nri2RhMJCiePi6aKgB2qsLODj1KAwIT4ZC3ek8m+F8/+jKJjBDlGV8xr
Mhrl0YAiDjo3UiHiVoeSTtVQTITDKsy7z5mnU2Hm0TKP+iG8izsmD+44iXB15MzVfsUEBrfczhO7
fdXW382QFlhY71PJyzNNwd4EQWJLfuSs+6Rdz4IWl2BqjXOxV+iKbzLI4TgN4WNmBji8lh0acUzh
ZN7wX7opeFy6s+ChVPVGqfPRcpbzOFbnCkKGsobI8PJ9rMq9JR7jEPO826hrEYYIkn3QWhzV02CS
lxUH8hQotub1LU6wr4xpus+0sedwd+ABKhQSTnvyL6sfqmvTa8OpmGHwwsnkNjC96M7GAxDse8c5
Fm1xN/Lv5Ip0HT57/V7rn02J9a3GvQ+YDcHsoNjU906VnWLur5Pm23peQCOzHX/sxmEELQ+ebO7W
225zM0OZQLvg8Z+ap8T0H7xKLZGJf2Oz/ga5yO8L1jsEEHeZnZ00D5TkAgyzeEoCiKmclTzjX+K2
loi8l8ba9yOpJs7y4Rnlnc9AN/JTLenPJlui9T6sdzo0irMlnkClKQhZxntUZZijIHBR97LczaD1
8slz1MEAhKXybGPZ4jzrNEIzR1xS/hf9focKEUKeu28+N5jTGwQ0Izy9S0soT6sFYZ281s9e/10f
tspUBD7gMIJIbLcCpRXj2rXElVCW6OBscAAAD8bdvPzpTPX3Qk6Iu5cjozzBTCi46K9D+rAuWkV1
zvsRgz97fFDf8I0bY/o9H9MTNhWEER/KD6L1L6+m+56/lciMYatkAk3uC5Ykr0rWGDJJXPnIz8uB
Pop5sywOZX3aR2YuH0KLoOcYER/GLsxAaDAEa6/cuGi5k6IBJwd/uylKVTqbtb30y3zTtCXic34S
Maak1KQXjopnP+9LostYtoU8GzETP8Z6wrqbl0aS99DUxqVd7HcSkCKqLfFlUAEnLKBC81pUcuD2
4aTmYnjNiysiDbHhtSacQSHNWfSI9YOoF72kr7lTPAwSna4BVjO61oPBJYw03ZCzc8iy5Ezb58xp
KZ9PGeERNcBFlIGWbOfSudaT+wwRdEzwIdpzVt20W78qUoc27TR+ksoeN6yDwaNCgFYSgO417aMa
YkSVsIgJt9jn6sg1IvJiEKdMm5D2jTg4hQw2vU4enQV3WSsjB29Y1g4HJkYiiCDUhqr8iH1F74kx
PuVD9eiOyc3l7oOM5QSEVd176OuNbhi7QnuMYmw7W9OVEGrMcseh7t6WcPkosYLojky70rHvhrH+
VOS+NBwMG3t5l0lFUm0AeUMb+vzpZt1z46NUpNIM1LFvL4PfkN1rHPrJfuXwHNHKe2F2gWtpf6ZB
Qq6IxM4GUXJfuuPFZkpBHfUzTPKjJ9SHkOLGnP/Q9hyqVYqlI09ekyXfZRT8hVV/yrL+wMAZCeLB
SMI/elUOwTRhng5idVtnlyRBr9rCAqPA5hjld90epK69b/FrwL3/HObiLa6Ku96W9wSd7i0veSkM
fRol0psyJsfNMOy7Nd1rjbcRDTvEyKodaL1vtKX2ftgCFwpeAWLWravJywSlc1pBRIN/rpz1Qzbr
+dT3Y4WXrmh2vTce1tC9MWe1pnmPUcx2YbbBeTa50a0V8kmB3hMJDkFXH25VnhwBDNnjfhyRIQ0e
yusqeSF379muRsS6OZGH2uqrA+chtV1Ki9QrOodlA/JTKfO5wPsXjKSv+x4NZWWhV11JvK3D/JS6
/jvuykvSl+QvzY/NxGHTXc/WGvYfsNcKkNqgtRn79t5fpmsvm61v9AhcQ9QEdu+xzsWtIsG+vytI
tN7Usx1u4dUi2VZ3jWkeO5daZsO64/yzL0yD3mjuiSNIHISxvurSfmiM4aEhWcVcQtBM51hm7s72
Q0IyBgoPrHovUvNkTGvuGoBWEUSw6QeD0F3GiMH2CR9agWi62Xvk1JZX3c0+207I6rk+atIvjhXJ
RqymmqgsvnTeRI2V/vIXc6O817Cr3/POYvoazmWfv4m8fa0JioJO2k95fpfK6dIQ+1UbRLWzG1X8
5Chh0XM14Y4Dzhsk7nXW+CdaxkCaF08jv1AVwset+KfP0bwm7K8Mu4OmRs8lAjLueAxQ2m/MsHoe
M+8n0dI7wxzlFqD+ROPnzmvyQ5W5x9Az6n1qE3EmsKvYFB31nX2VGbLwfzY1/+GSZ963Qeoc3wT7
8u3fbOJWMnpqSMP5OUuxEe579SNJUagu5GlwVWmMCrBt/j8+0zN9klP/N/zgN+O2gmVJ8bmMzxPC
tZmWUVToLyr71NK7lClrA+afRf+Le9tanff/6d2msCxYUyXIOf6zHW0ah1V7veg1vyO0npT7wfUC
aSPdEr+mNt3zfy1PNDsdgyW//fNt/tOrvn44rJwg7YHemd9uc0AcWpGUjn6e3ORZ4DTJ8vuxcl90
9m+1iuK/XKYwKRwQrrvG1f/2SZSSBKkb9vqZEaR/4ISwXLq++5eYgz8vB8v92olNfrnl+b/74L1w
KbLUHtwXBY6Y9NMbgU049Jm143+5cX9ezn9+0vpN/o/Jv/aoWqGG031Jh1odM1XejMwq/6Xr879c
Dpk5ns12EVDxJn5LLUgBFt0yaTAbdKM6zZbxPXBJP/U8DZI4ODZ20H9+HP7Lw8j75gjTAzIR9Iz8
9gqAV1B07w/zCxYZdqcns3IvJUXayg0yRBTmVnIz83nbeB3wcJy/4wf+l7fwz6gGykUD2+Y9dODQ
fi+oSJygHN0pBZgy96Sd1Js8v1f0Tv/Lpf55b4OQuEP6Rri5Lrf5P3/AYMJO5SnVvFCBgfMcqgJD
aOzM47YT+l8u6c8IpIBLEmv7oU+yyu+xKvFssaxwdnrBehfgq421OuKa4rTwzckKTmV59M+/45+r
5/qB1IvYCMdD1/8t10RB+5GGkbYvMNtB0CB5+oZAcjMiMgqSm8DOWtfHf/7IP18IPjLk/Wb1FH74
e9o99TA6xqXevtjpzySr3xGhJv/yk/35ESF7ArEyYAc+2dbrk/N/3jk1lR7EOOEPjV/8jNdERnt+
+n+9CmqcCDVCfhD4RFb99loLZ6m6VjTqxZrQTHLASg49ard//pA/n/D//JD1cfk/19HPgzCVV6qX
Zqqui5eJ/SAKbCi2//zPH/Tfbhg0L1ipSfc4Co7//CAy5BmIcz5ozNICO5ws/oez82qOG9e28C9i
FTPI186tbrVysF9YluVhzhH89feD5j5YLZVUc6rOGVuWWiBAYGOntRb9BOPr14N82GtKfA19PQtO
brq4xdlBcvuyon8jzh6c8Q4aJpxSSnQkxBt4qCLviRwQf4bp/dejflhDH4APesA6Wj6u9UH4te5a
eq68onnw63arzfpFk8xP5K2+HuWDkfChfPIhXMH8WkhEnu0415gzY+hHg6467U6zL0gwb0rXXczO
N4zt50K2PsLw70Y62xMVaO/JHKRxX7sV5Yy9OdHXiBJrMtJj0O+KTruI6WYxShox60UQ3ubgS8c2
/ufrCath3jkjvsNUUXfXLQOnSyjar7+2ZmELVB7tCipU7wn5lbuhWUL/vjHp3KXbjsTr18N9sr7v
hjPfD5dYbjgPFWSXJUiuCGTtGvkwa23OGWlm3Uu+MSAftyqzo2sOWURlFt9Ikv6aXTC5IU1NUfVQ
IbgWy/YU0p4/dNYaioBqfhgCLhsY+r6e48c7lTUl0lCitK5LMHd2QIoWGlHRNcWDrahExFMc/BPW
EwuaPUAvsdDQmNGqCeabfwbxFFIM+Xp88fGoOB5n1EZziWnbwnq/yCX05tJoRPFQZy14QqDigEpJ
1HWkvq21oWAnhhYtgyy+rfSAGOO10+JyaYsBHgnbI8lOa3oVViOxDHy7sINuTB/Ae9RSUoDX1nCn
Vw0sBmzr+aId3Xkf5yP0BJ0NHDAkL1TQj+5WGaW6Qbym+qs2PjZ0oSuU16TL42iOWxPaBloOyNtE
UMsO7rNBLVDQsrI0wpA8cgnytjgAjlPxDp55Z4b/tKa842z+Bg+R2u5OYRgUUYtqIVX1hyQjG0UC
Qsvai8CzfgwBkLsMqE+I4l5ArYw0Nej0LjB+pHVPx3xrZVtaxH6CCCEfVf2uq+BGgvEv0uCb037G
c4ZJ5obxwAEikomXc74jIDQrINUL3Ls+kFsAqpBkkFJY5Gz41Lb/4/7Dv6FKx53mkLuzuQnOboHR
szJEH0R0xQspoHWS3g4mBJ8aJ3lXQJnJqU5iI6eTO/GOLl8fijhrjkhE+idrLL8NeMTZMeSBHAjr
MDI8koHEw9mGdGvA52GeJVdVGBbrYHBuG+nojzZN03Sv2sPvIO2T3WhHcm+3ercymqD85WQgsujs
l3Rf2fZuDuLgNOkZOD29pAe/dYKty4UOT1MDUH+uTdCnLhpKkobTZS1hFxjizEKLabCfgkBHliDv
482cy+QhA+jxgy6XbF4Nkx9dpTTWRsASUwpy4awNp6Svp7vAohJUOag0dvo4XIdTmlwOKbVIyuDO
ZYE4AFuvjDZ6mIaHtgn0jdGU0d6FbwyqY4qpm2iM3Yii8eytzTKogM2lcUaNbh7BH46A71PQcxA1
6ParldCP09gaNDFtH+0NdgvKETNMtY5RgAmsu70x5DR9QfhBQ0M8b/ucJtjRH5PrrAFwnqa1ta2z
qUEjzy0ORhJUN6lHdjQZ2vERxwYlx3r270AIzBfaXGUrzhYIhVo3iy182H/olaG5ApSnPl0ZZrPs
AuiKwtgi6E/mazJxHol1oOIUV+y9O0uWxaKbG52VcFWHfXqoE5HflMNY32U5t0npufOzVXkkwou4
vMljq70MDV5Bxrn/h0gbmsGs19ZOl8ebsAZO3IRecgFHqKCNopuKazhEnX3TZjbQpKrZGhnE31Xi
RBuJyCNE2ZkPQQOam7XTgngvwzf28WlPsD/sKj0bUcfspiuS9zm8LpZYzNmQwfCfmDR0WQCyTUmG
AfCDvNGiTL+NDGN69mpoQqCMCqGTFR4FtgIWmgiqg7JxwALFsFQXoTFdOJ4dHWgXHZEeEOlW1qkG
b1BJK6FDn89c06Ce9WnBx0DK1sWgiNAGyKfsJnlyafJ6cQMrvSrGHGV6+vAOXm3pa1808TZGBmk1
xgMUt42br2zEuDcVNcVtDZHHqi01age95+xpKwCuXBYTdSnEyAp6SNcdCNzl5Odg97OO6puGIKLm
zsaidJ3rr2+Zs5ucM426Dv6yhfdMiH8eeUdTL+XgVfVpEFtYzRLRPyiljZD6wjeXuHFmPf8dylep
BCIOA87I9/dZapAdU/H3aZygsLYhwDfuojDfUbdbKQUNkPaLyj+pkoBtmBuXNrIyvxLRjS3qYwC7
Ivb3mzv27Ip9eyQiOBurDhkq/JnvH8k23XouGq8+zQOIronMbDwMR9unA+nrZX6L3P5y0P61neh8
IehswoB6Hh3PLZC8bJziq9GQ83MWNtqNF4NRqGkjv/SjzFxLKENpe4etz5sy71W39f4wNkZ3cEHr
WH2zgmg+PjqGTbGJRHhWL3UwysXY0UzSAFCmFzG3LI2mS6vajNBV/HaVtgVNn/XSiytrJcKuOoLG
EBCk0BYu075ZujX0aAMpzkt/1O5g1bCOVerBL4RTtxlCqjB1GE4X6eQrpic6gvvGDjayBpCWVHm/
ToPAX8kyANg/OPKhbRKx8WWq7WU1uvu2KTXK+PmFoNcRDZZRFaIRSV8BximWNFzVN6GmFbuE1rof
AyxnG0+EOg1HyOEYmkQBsMPF4ap3yVzkeUjn4SSfJZ4xvTdl9ajHMCSQV9f2JhnitQ2l/aYA9KA4
qCmVWVX10IKf++Zi/uzI+IZtEKiz2Mhwvd80rtZIyP/xQo2yFrcRkiyw3ZXygLRSctLTprn8eu98
sklx/gzfxh8g1XjOSwmholmk9jidYKCz93MGiAvSoi0oXWP/9Ujn0Yw6DyThCCRchK6Efn4eciep
gAlbKBMImYG9sLDFUWlxP5VcxtCrg8VOmns/ksaWHAzSMcRZq6zxsyVcMFTBzNgHlOwV668f7OOS
O6aFN+x7FOUV2+37JXdKPZS+GcVXSeBez1WrkEv+fd25B1dzbr4ey1B+/flRtUkyuQ4SbioP836w
LHf7cZBadOXUPr1Yxh1NUsAD3ODFQx6EzimIJkc6+ukWBmY4gF4iUv76GT6+cuZoEVgKiwgAqtH3
jxChQaG1vRFd1YWx0zL8ZUErcWr432zlzzw6+HqJkVWIY54nd4FEaFHZIyDXhHl/nAR44wIHbeXV
Y7ADDwE9GyCtdKEZTXffyij/xv7aH5eaznsiaJtYnSzUmYuLQRC4IVN7A7ETJGp1GO/C1M1+fb2a
H0dhbhY8qyZ5PIuD+3419TiouoqK3YneUeQUIq/Z47yGm69HOQvB1dlxaaGz0cKD0JVz9H6UEOUI
6HA0oPIORA8xTe+LuIwPEBpdujlAK0BRIJJNfLyvx/3kWv173HPRWl2MrOCUy9Nsx0s3+D1mOyw1
Cg4t5YfvFHI/ORzvZnleeEC9MQtnt5CnzI0Nuh0VE058KXAyFb1XOR9jPzYeAZ85V07uN9CICBdQ
EQ2Q30z7s+UmE2AivKKqIOeOSwD/lZFBLoVCeZhtK6i/H0VnFFdFmMHyrcPspNcaVIWkFb6JAt+S
6e8NBBEJhMS2a0Lgy0F9/6Z7V3eNHA33EwHjRVPdz/XGbf8BwLAzUI+gq87WHtUrcJp0qSNwQe/w
gn/F9weDscyiaZVQFmpG55vT/NFqUIfCY2VZSHrxn/fP5Wae1Yl5lid4XhfmeCkJv2twDl/vt09O
k1CJXNoYIUr+kMFzRYMkillMpzAJj73Uf8yoT309xCcTQRJZIG9pvOWMzw4szH+ml+Rmf0oGqreB
ANBN/3F7U0Ja8PVIn02GFB5U4lx4Nlvm/ZKxLaHm69vuZNEc8wDPlL8og6D48fUoH68v7A6XKufU
hfbv3PnLq3LuNXTST8Nc0Ubq/s4ckJGjVl/Dr/v1UJ9NyGJGlivIU+Bov59Q40hhtvncnWINKa4S
vVxuy++kMD85ewJqe+QZXO4M+mbfD5LQda9BBd+eErr0fRuRqTxsukUPlhWsULzurKbfeCTJ/4e5
UewkaW3ayua9H7arkEHymrqFUb5D/jOp6UXWgE1/PcpnL8v2mRo3E4m385dlRXD0F0Y3nmirC2nq
hUyCvtx01zT6a99H35V8jM8WU932nqB6rXQv3s/KmgdhA7KtT3FvoqDsxdbvtpElbXSpc5nMhPJa
G9i/0MCEKql0knKV6g59DPTnbrSpKH50epA/J/NcLFtjDmDc8nK6TfCYYICelGDj1+vz0WegIuGR
wUchmZSsbb5/XhBJhtdS2DyZAjbIbhPSGpyhbZQNSlRiQz5/Tbb96zE/WSP0kR3XJe+EZ3Z+g8+O
GDUoWeoTCPlsOZv1bdkh5Gua+z7LYMB0iw1I2m8G/eQokeMzPZvImPl+MKcuVIWwNNUnSbxqTUKi
7mWZ36zmpzOzXKwdwhi+OPds9UKbSfNZ46lBgChD+gtqqWI/xa4PC1R1m05mQps8NcCvF/QTC8ub
M7F7qpL6QXp+6qLAS3y64zMhgV9o7cEBlQubp/PfF1FwZLmX0CjGoJ+dWdPn/YxT058yK9npokSJ
AnaT1X+eDdzj+MnsTBuV+7NBKoi4zRKS6lMXooWGpk+r3dr5cPs/jEKBhZelirSuWtO/qhBWiZhH
1mVwzkGTx31OU0cafnNTfPJehIMloBECv9g+n4nZjxHNePC3WMq6OSRn1nYykmwF2feNG/OZnXOp
XiMHRx8J19/76VS43FUlsaZtZ4DFHJ2fGYQmrVl6eHTed6LgnxwmQcbOwbBSxaFt7/1og2nODmRK
w8n3Y5rcOico/xhD+V3R5pNJeQYtF+xqqn6UNd8PU2Z612FLx5OGm0L3yIWitNazmrzqf9/YjERt
Bgk2hKHPs/OBG0GVOlrDiTZVxX/1v2yFNytLYsrgnJ43kfRx3MIaOsK8aTVwDtDFplePpid2X+/q
T1eMw0Pkr9Ow4p2dHV5YE0eAcE5hS5WoH2t0Kof2z1zSKa80Tv/7aH9fHmfvpw5H3Wkmbzx1Duz2
Ec24mr/o4w4/GiHNb3Kb6tHP/HQ8BQ8ReuZHT8XZDh9bt4MtoWlPZBeTB9DymaoH56egdpnbAEGc
6M38m31hfLagLCOFG8MyuSDPzAS6VlMBj0t78sLCOtmiSteB35c3M2wNewMIOG2yf2rF2II344Au
MuLLtJqbl2wgg661E+jZRofEzyBojOI+ef7vr0AoRXXHh9wX/uP3R2Qa3RwODdJXQw36aTTElg78
lVKeq2HB/3qsj29A0O5hcXfTrcZbMN+PlRQi8LqWaFEQAukTEhGhvUpFsCW4ehq84RsH8aP1ZDgO
DW0NJk7im6v1t4XOTXB2QTOfhnBw9rkIqwufa3cdmeF3Icq5Hg7h/ruxzjfXBCV8ZwNHpzs4fjAo
GSxSx7qZoulaCQAmUC4u9KoCSWAcoBj+5ip620TvtzaNctzfqpuCjrnzHJWMwynuZJ7fuANk77RT
3xlubG6s3mlWQQ0BHpl20BENKLMZ3aLl3BmrwksPfe8egWOdGhtZh8ZMrui722pB5EBIU78OHdUr
jbUKY1Rn6C2H/gquvayrSiT4wLjaIh0X8Mhd2bL80RsQ2uR9flu0ztYCZA85pCIo9n7kjjgIWNzi
uSUBoC07ERyVqCCQoUc3y8lm1Y+6pnL8UXiTde4KqXTIJDTteajtg1mU90J26J9UMLQgILtvaExa
Oan2bLnawTah5u7MBx3vhYIj4HkLXW8xbRH7u9TG8tLUwgcYvHcyc0lQ1IjAA/V22Xw2kK0OULLn
Af513OyCqC1bZFQzlzC0H8gc3GR1CP9f/BDRxIZH+adLK7qAtQMyOIevj8Ynfj9GnfiZ/+FKi/MN
5PTwugMCgASjHa7hy4KLTALLsOleRenO69agL6k7UV9uZPhPWk37tnfuoYg4Vk104zY52N2+qheF
BRm1G30TGH/0S9XTUYDGXjkc3zMrltZFrnPzyVPIOwirl3+zGrL0tiEQqEbPvjm6H63m+/HU9/86
uqgMRG1r6fLUeycYJcXwk6yKM34jzPbRC8FtM2kVdgm2aJU8s32tRWWH3PV0QqYWjpB84VjfmP9P
TJAQlm6qpAIVgvMMOg2Qzdz15nCyyRnrw4vKwUg63r7ZPGcyflgfmsO403DeeD/G+SWDkFxTWfgN
1+jbew7E5BlN+4BM4iX6QmSkX8ZOg+b2u7DhY+z3ftizt2TQ7BSUdgdypUxHAQWC30FCnzibAsTk
5RwM/aGveuvZo4RzbQVD9F3w+XF5Qa56pmq7QhMMocj32yR1skDrTKe/9CZ4uxZYo2+HeOsVfG9b
CVNISrPIqg/z3LPLnckqrNrrL9FiwnKhMM3dZaoIbQgXoYwuPQkzTgodmq5jH8u90koZuxWCUQcf
1KbtTRdJl+xjgmIKt1VygiNgZTjVygTGSrvKTi/rB8OLvtl6uLnM/u8nJyAn+0euW+nwGR+ihxGO
i9jsdO+qIdLcCwPCgHyyS5hnCv1Y5k73ECWpXHmpP5xct05WDurN23roxXqMAkRZJXLISdMpYhVD
wLsWuoe5lMYloHAooP0kWOtN1W2tYBqWGOXhnygOzJ0RA1qfCfAekH7hUMHpkTyQlUVIwUqHNaTx
MOU7dK4kqb8dIKUec7Citk1ZM4kh/oztjZlJxOEzrHYHWfOSDuNw2US0VgAUHpd245SKBwOp9wYh
atkBlodkzjsGkkKY6Y0xklyDYkWMYdO0+3lfkjIByuZQNe5IJzBqb13EnZ3dmDD3HXGtIQUae5xP
PFKYLfMR9weiyHWkp/N6xOV/DDs/2CUCRsc+K4eLQUKDoI1BcZCa7A8gPPLrKnKbi6C380XThsmh
MsP4uorLDDQZOiHlCFuwOY3tpR3YDdR/oKH8Ob6viYDg0EK7LMtFujNaBw+ln0lhSIiOZgviQquP
51UpwvpIzVYsM/igEU0DfUnXcQZP0Iz+UycBO0/JgHaUWYC7VQxleoDIWer3lwaYqF2PQg1FbWPY
zrzKDfzl7RYlJUHmUfPQhQO+SnHHW8V9B3wZqDjw00o7hhyMjcxd6MJHD6reMtVAEMFVEEam2FvB
PCPdTCODa7VwVaNJB6VHlVlL6q3oO4Tp9B+NNqEwNXpBDMR2RAf37CqiyppicOPyKnDz8F4PyvFp
8Ifiu9Dxs8Pj4rJ74Bx8OOTPhvHIRDNIIq6giaC9ZLwWA/JzKBqHy5reklpPnrgpf8QubWxfW/Nz
o6aOrata2QWDw/1ydiuZbStU1OxdTS3EaUH0NFnjXTlm36lmfjoOZpP0IHmfDyiLtEKkwpGpd0Xc
hfFMIHn5zj5/aoJIxFBDJtnjfcw/z93I6XEF3H+7vgu0SzdMqgNcROxdRVRFbTVexoiXr2f6tZe4
0M6J7hf9JrNTpDFy0T+6Qe9zb6byGRD4oCzTDLxQNtNTWJsR1kuUF9IrxamA52bddTkw1tqNgCYX
mjgN8B7v4aOt9sga2KtmCMPHr1+XuuTOrezfU1Su01+uihuUIU/jjdc1rNXrkLAcPqcGWiQNyrBk
cL/xjD6U3NT2oOICtxn9C5Z/XqRtnM7uQlq5r4IOeKbdPDYpbWMtoqd9c5VX5saBX8GLuzu46Pfp
IPZfT/ezXaPOHRGVTa3NP7tyxRiGfZcE4j/smvMw8W2GeGPMk4KPb5+lwIcwaiY7qV2o4/Tribzy
whzGe8/LnzSExgZD/x8OHE30gnwHvi3O9/s3aBcIHk523V2XQ2Qs8xS+pcC2YHhSBPpfrx6xp3r6
8/1CKUY5nOBWSLi9Hy0bvDDF9s7Xwzh2e0wdKGs4jozfGqQGw2ISenzqazr5hOa2q6qtule/CqqL
ti+0S3QQEVSiT+CYCRd9sTzv7lPpmoc6bunpmzXzZNfxb5jQn0qQh5c+Z3zR2NK/tPSCJl/NV53S
UDQZ6VRv4WFlwC6fVh0l8YVBjwEUsV0zPQctUU5vG4jAlY6JPEQIFyRcq38QcuQj0NgBIYfnq9ZK
41mH1aleBZQgH5IoTo/OPFu70pbNdoAwbZeB/1tHk4koGT+4sIR04QAR9UG2CXdo7cUbpF+yk7Di
7kFPZXaUo8oNmEa8SbK02Pfu1G6TknYD2Dng+RfI4FTEipuoQK1gUVtZiA9CwyIXkklVP7Fup7bz
gOwCwwVw6cVUvZxfNBDVe4E/cYTAPN9mTpNchRXo5BLRwdVsJeE61cxkTYuUEl+iXkbcizJmHfdw
mSdwciS6fiGtbrxCJWZFOL5uCJqOMBtZKyuin7+S+by3/LjZd356KMYedrExSG5z6ecrrsdmlRfo
xJj0xdyEMM5ciLY2rmZtci4o/w4LS/YV/JJBtXWrApmlCa4gp/GgphOJcxnrY35MCOcXZJKI61Fa
2sxhK299G0UqCgqSB0bwpc1NFyngEEj9KP2Vb9VI0NTjvAugrls6Xtkui4mg2k0Gue2dAtoDGabZ
SstNy1/NdpD/ahNtmWJCc7rFITN05LHqd1qTDsbeqDL7DoA0GP6sfzbMyPyRlt20LAaaKfyI+LqF
J3QDIwYM2Pho0T6vqHPg+spnRMCUOk6s19uAXBDKoFCB0xsgo1XTBdGS8quF0zHLqz6rJConzXg9
Dfa4iQwJUd1sj/49zOHeT73X7AensBBsjPEwhju9TcJdj2gEL1IJs1jOpDtL2QfWbVZZXAvOCAVs
AtCV/JpOd1JI93toI4aYRKx2AilfNbAvaUtFYmxIU+MJkrcKnuPWXIa1JtpFXyTJc+6n8DlBfUhT
YhHr+2SEAHSiPQdaJZC4aMNISMlaWaJl4oO8Nuo2X+W6D12FH1BQaY3somw4uZB+tiuhh9mhSept
4UJGwCoEY3zsM/DEw7So9AkNQ8UxWi7zzoEwFwYpqlr0R0JqcCy8bURJL+9ucrlT2FI/uyigXXAA
8KtvTMaeO9eNxH4IbtL0heiFryf5ak+CfSLAcssN/URQZY8rVHnXmvzFbzKdPfUhaJh3gvc5yGSV
6QPs+JsE2g7LLuBb3RXDqTNe8+g51H5DcecExYZ8eqHVCxFfl+5Dnr5AMLsmYbDUZ3sxgDXujQfY
UJyp2hnDD+qbS6PS11VVrMkpYHFfuqG8yNrk0of4Z/B+T2iKhTZ0GR1Q951vwadHr1n8YNo36AzM
lrlyQuigopegpxccCHPaPXb+rzFFmhabnUN3KVpr1Vne0s0BzPHvvfELIT7IZXad7UNGki1LpwXk
vgmDw1iDbW+gVMlktwxgCw/I0haJhqOsb+l4XE7ajREc/VhsmH5MWstss23TTgc8xIX0eM8TXJql
XJEFoC/VWMOnwf83wC3piTRZX0s7FnFwMN2LEYYYg4+7of6nTymMWwN6NRV5aOhg2AQ7Z6wV7Wt6
Zxidfh0m8WUFpx99/bJfB50HtSuWcuGjQIway8juC6/ymeMIJeNC1OAQZdEcB3Rdasu4bF1vizDb
qy5q1BSyZFVPLeQPvnYyywq9t6zaxfCCcivtSiZsaM3DWCKPPBpP2QTrmtnCJjD6twBq1qmX7yug
EAQM2an2nM1gOHf0ORTo2EQnbbCODm8WyaulbvVHWyMxV6WHzm4PvhS/odLYGA5EqaZ+Knnzagkt
gSTcmK9MK/xtQT8BB+8+pMpANIqKehdeNV149ObiBOKetY2vCx6Bc/szSN271DWWo5PA2Nhuatuk
DXXj87SO9ZIW1SEY0ocpRG/Ea9Y96BXh7+t+x4bSo/LYTWT8onE90HbbqXeqYDRqAzcIsiHfsOjd
p9a/yutbPqZXIUyYtGuPEArmO/gpegPc4tGCsMSBVhvCHJRmd4T9k0SIZFrTmLkSjdxZnrfA3EBW
yiHQk73r/XKmETY/WGRn8v4pAqmlhHBZkg5AuwckQdPcjFm+7eIBrIGB1jiCFI8tm8uK4HWXgneZ
b+ekW0WTBIfzYBiXHMVGae5CsEIB6sIhtQ5D8SanEM5Tqc1ayJ3ao0n6ArfJQm39CckvMXjbvmrh
eNCdZ2V4rNG9YjWU8LEa206qB0Pb2qRTpz5eCmRJfX24FjmaoNWIyMVtr4Urybc8mf/UHEghWxoE
w8fCmlb8HnKGXAony/zBNbziGEMFuTOQ5vXnG338kyLFFUH1zPzswV7J5NKbb7BrLBKL0Xn9Lpmh
CLDrGeYjsWhSbDVMGkvUxGqOHKKxY65+ZEX2eJ1RE23JdimbgbTqok0OOiG8OzV0XREDN9YPp9YP
U9ks1I8NoJ7rGYqhFtwWICqGtbrXygt2bAXd6dADSwa6V4NHDKuHQen0U0/gDPXWW3qnSPwfohrV
bmqBNQxFvWszrpbI3DQxpORYlRJiG/ht9y3uBl+iX/CKduKFUke2qz+8My7NjenhZJDAWqHRsFC/
ZVZENdhlpASItD0jWMDjslF2UqcR98gWq/i9lmxvsLuaY6Ik0d3oegscBNwMzJBEkytpoIPiO1u1
9dRu0OSLmnTMxSZ753aexVEEJeCGTe7BnMsUg0nfzV248+Fl5+1o/MGN0Xftmv3e62KZo9jeou9q
ClQ+yKCzzGX/TFy3LKIQyrnx7cQUZrFygjlU+w6CugUfLhpEdvhyROeBXxmMHhvVgYt4nzsh/Kac
SPaT+sNF8NmAdGvaJKjYs7IdefumdLfWALUMIs0OhGE8At1LnYYaTBWpPRWDcJuMHB4sjdvpVOk4
nu5D6z0BDaTei9otvM/dfkL6lFuG+Jb9tG2YNbREMJIu5ybY8XpGujnyBE6b4MBXarYYb8hg+CKB
MEV49w0nMkqcG35FEz/68sbWkX3+mUJ+FhyjfDhoCU6Pp12MVbKCI2FZ+drWhF5H3T0oKKo9xt3D
D08hAaL3m53mW3CNmAaLoy6il3K8zzgzoOVuZNZfqdtmZp+rVeE5WCOeiSXl75IZ84G3JSmK5wgW
NmwfZDXqNuUEggrYKB2mqdiwkBz/SUBxKK/m8HmMt6MfXvbBjahfSXYu7PmJyL9C3IHfrRXPg/GL
h/TtbIV4+cozEb2f3u5FRkcqcpMZ0OXFuwapH35u1oKdhPCkatANxH6WoDW89I/yTya5hkp+CUIf
wXCoE58860o9GFWoRcI81X7MQzKgrCwsnOvBIBWJRcyhs6tPqfGIIQI/q29cvYVEcdwDrN4yecGh
5iD4WrIZyKazCSi5K5PIP2bo/jbDnyqCSiXSrgbUCwZExVg7ujP4r8o0+umfGO3eQEPs0UEele8r
O1Gic5v2N9j10JFLiYvRTe7zPB+ok1+aiXuDDxAJXPmdglSJ1LnlWcJUB7QYnJhvGs+wfEG5gXqi
RLwuRyzTiXfCKVLQ2s1CoiqTF9ZliY/GJ8vkpkRlNbTTpeJyY+3pCcRVurG8XaDfGTh9U3yv/D8r
a+C/ji5KCYXLprA2PupOFv66MMI1DAH8+DEXK6gfr7QRWSh3p6YCt49aJWUD2BsBiwW24wg/67bs
rV89G5Jzos5deuJw8RdlItrag+ySncBbjZxpgZzfgS2hznFZr/xcx9SlahvCBrdQ16FSXoBrYg0a
9cbPvJWvxEb5/pym11yhkd39awhcaDPTVzR9XE2ZeeaPRUXms3NflPwJoq7rbjY36qLDzLDGbGLl
6/KrJv0PRbsrrzjMgXNfziHaSTvlJzDRN8/W2TBPw7lRz9Ln6T17yMCVwA0YTGsFUbpyIUVZL7uu
39Awt5+al34a1a040XZZ2FtjflRrqk4rv4oyCgi+9KSOI0YswsNULmA2rWcBuTVylb71ZhCVZ1no
7jEGZZgERGUUIRh8/NenUEfeeqlq7nrUHjBPyJJCwb4SfIps0QYU74OGhLHyqfCuEU3hs1P/OGVv
ausY7dlFp6Il1a02PSeJNjqLF8JXekmwyJ9ukEH1DDvev19VFppT6cbR5n+U2/f/68QfHeGLRHxB
zVCFFx4XMssX4hvwXU97c2ubCXiQ1jovlV1uE7tf00yJtIrYmJq4U5/kxVl2uopkcu8K5MiN4ArO
PWUpcRC5x0lC86AcDPUW6FsaaKrorqEkJj03HYyhffLFQxD9MTjLjK58nbrUj9rcn/jG0BF5xO1P
dwJQ1DXbyYedtHtl8/Jf9RbrSMMEt+XPTNTbbEoulNH2cdYHvFFM86L1oEarN6Zot8oms/f4Q21h
Tqc607yHEC7CTi/VXwNy9cpVnTP7D8/t+d4FHAiPVnzMQjqN3fQ2I2DjbHncJBhrVl82L+xfzgo/
z7qFA+IvGlgFoolqw9nZ647y8QYcfPCGuzZ+UjsQg2nl+gJS7RfhNOwj2HWr2zGbL/gdpeb/5g8R
my/mlB+jDoVC8YA+9T3W54nvxDqKSyGsQpLd7q3RSkMZLYJG7e1GQTL71zwh1sx8JKqKXX1bS+gT
sT/8E0/KCqj7AwvZhcaKjc61oXYgQkIHv12pc19e80Nk8uvmJz/GXeCSCkr9V6NS5hfPyzmoO80W
jywu0+OG1nJrze9PYu2YGLdFYOx8/bfM4Aa3Wzwej0luTNi+oVRjR3PUOZ5B+eLqz1ywGBSOvdpJ
uIAoXXDRsABdv1UXg+vd28m05gcS7A/fCHS4rTjKtfKv+WcZUd03HvgCW6ncJv5twKozk0Daz0rL
toxsfIJ96I+XLpyOpFFRVP3D70r7C3VlwhuHh4lRk+i+IFKOhzpg9MCir5gr75Zfidvwb2StrvJA
vnA2+QVqW0GYiInCa42HfskfAWYPzUqmVza3M6ahhV52HNWPQyxazkDz8x2f8Jqf3txTf/mjLjwS
/G9xI0MpI8NclL8u3FmFowzDpxkS07rk4uKd0G8KSP8hb++UA8TsOntletl2kBS38L7wcZhjN6fL
jFSCDO5sw1NvV42lVg1fDzOgn1xcdNJeo6L/wonzocJX1kPtU94Ryfpf/YSesHUVG4iY1ZhpDotz
4PPKbvRqmbCiNppZ/GuUgsjrQ8IrdxnjiXfWtETQbqO2i7q/EbqOiI9FrowN88AyqvZc1qPu2L5l
s8UHYUcoAyq56QoC52Q01kpQSfm8avexqGoOPD2nWJr3LI+Kz8rEBb9dKpupXD+nulAXXu2F6v2p
7YlVwmsrWBo3eQuYgJIr+9SRz1EXFIdmrDUyUEcsLeuJbMOiLy/1KF9aJBn+3RLq5QP3VTdO6Dcr
5Xl0Trw10/uuexgxUNrQbXkuFrpS7EqE5Wojc8HwXCkr6JawKBhQfQY2dJ9QLqXKg1NvnI/wGHqp
X/D5vkXYh3gqjo9dlBA7GCh/kvCd11z3/764BPeCX9qm4TUrz5tJbHyrt9tGubN8mtyqYiCw4Ezg
wEwocttIqDBdR7tM50btdF4xP6GC5MyxFpH/MjnlATEhMQz7eDJ/p2DkE9RzebLewZurDePI+ynm
7qEN5ts+ufW4J11ijLEmlLuRQYZPrmjoc2UPbFJPoZP8xLfhACinZyCWVavCvBOZLlUs6UDiDjl+
BXGwuCTO2ahZw6Nzhx11Rmftxi7K4+oWteYnYgAT8cQnfDYcdse7H81sw4IpJ5EBJ4fkXHQ3D/j6
SMi+Xbw65p/VYJHKIF8i+3EZuxquNrVjDBQfMrR8zX6OElP5D6KCVRoDpjxSVkJzcWIIf/g4v1jr
iaURAuQ3cyZhNJgm96T2G14T9jBwggvCxy132siTYFqVQUIKRNk/dcLVeQnoKVKx7v+Rdl7LbRzR
un6iqZrQk24RCYAQQIpUupkSFSb35Pj0+2vuU8cSiCLK3r6xXZQ4qXv1Cn+w028DduncAH15oJT2
XWJ5vwXVFPrMR1V8qCSBVwyiWEV3hz+lfofSMGcTOKP82fcOMgPWDrLMo7Jo4PZZavzGNCyUG1vy
SS1YAq/Z+yuXM940oVDX42t3ju2v7oZr5Di2t61/qsVHPXgZcUBTO7WvrU1YV0cEQtaqs8Er+n9L
jGbhsoXPpQK7am147rOqUWuPrKC9J/D1qNLyfkr6aXT4HjWaZ7wAVTgpOxghdOLt68KzToJ6lGDn
8YrZAXzJPkp3qiOp/rLbQRtgb3SkElx+1IIXlaQhj5YSXdQn5DRhzdd0b5L2o/rXkIKraVLnGe3N
iqwKTePSCVUe1ZsPDhPEnrRNInlK3Augo3F+TUO1tZk18ovUiuAzq8cdLbwwdEkj6COLjc8wmuOz
OgnLCVOkNFxzJ1mFEwUtCF2izJwGtJSwvAMtsYAdT2MGaL56Euqsov4OZWnZ9dad6uOrtdURxLhi
NtdIqX5qBGqkLoRRFQfdcIlf21JQ5hgu2R49yCnOVfR2aFHZaM9naf8Uh1A3AIm92Jr9gy/vcLiq
qo1V50qbsIyOEHGXrBs5KrRa+oUtnbvARxDZ+Im+wCEInCd01FXerwXGPV/BDeYNooUbiQZmWdZo
yppLJEUe4Js8SefZbPGFzxGiZBWxA/riSGWnF8oJfUZZRfuFzQ3INEl/p927MvqusnKJYaPPDug7
/TinxcqIXtSnDcL+TJl7J/30YXjN9M4tYYvTUMWrQH4pCSFF+Fu9AI0do2pJYjMPR0zyk9euG+IJ
O6KAepOJFm4GixiOrZDafqxmFYOpSNS+kDqHvO7tHL1bqXf/vyVF7HuqOJow2gNBgALwiLGhHayZ
PKj8yENJueHsM0gKojnCR/AFE3SFblP9umSo8fwaUdIbX7+MHw33Kj+cQEGOdNuoTbAEHs9ATgHR
9ukSMw0CDm05DVs1EazD6EeYSPqt8cNkIHBcfQlLcxWk8060Aq0tY9ETQjQ6Ah6/2od+K+bwSNdL
BfOOhMQVH2Q9r6HaHcEPLdpp2LSEiZnEHCbparbttTrBCQDtHICdEavANreq0ONTzghWwwbEDhdV
jxbZCwpkkMjYJdO2w6L8RD8gpM6X0y7N2Opqr8nW3Ob0XNGS/urW3yLD3+JqqZKCCMwI7xRTuV1B
QHTHCBgInhrCouxuURGgC6GUOdTyVKGME6zg3CdTWjZK5dds173Zb43efHm9P3ted1O4Cl1Xpdgz
mYA7pbhO9AufLg9mwCphhF92VLVglq4q2XxQoVHFChVMMUhTo4se4vQSJ1Zq7eb7gMDA4BroHCEb
wdP6iX60MZIHYZ5sgJaiGh+u2xKLlvQX+1IFhKpgR8Q/1HJVgXsYzpPOGRj+pnFKUE7QhsbVdROn
41arjL36t3oU1o7BTiEAqh1N19g20zs02hD6BF2U37XGs8AAg+sknv5LBTQKfa8987VIOCYwHrPQ
VRiKVKPltU2he+1Ol2B8Wm8psgh1VswHmoYSE0AKsuwtB0274lRoZbUrkwbZcAt3U2qNcaN+iyCZ
YaJ3YOnwXnAtR8z8aSiaB5d1xZeTzPE8E+XviOMgrY1np8gOQWWv6OhtIg253WnozoYmVCx0QvuO
QnOtRPD53xHBH/ZaKGNS6B9sqBx3ydk/cwzlrJg2ECeXrFspzvpFwVCjPKgU1lGdhsQu9inpEOG5
QzQHB1Wo1xHmeyXajREiNUwHtcnAuJOIJsNOtYz0jk4JC8j6rf5U5th7dEl6dpjqgBtx8DVAchlz
J1BaWJNxgwQTRlv0dtu7IPfRwfJ+WxxOFucLlZDFhH9y5VlaJmfovBlAaqRtHyE1gmF2UynIFYL4
rDR1KLrhd0Q0Fq4p73KEgdXxrs4E1Mm+pJyihWGf1bgoI2HrSYRtb0SOKcJh6xOTKrWhRRqpMgxl
2KV0OUySE1IKW3Wapm6NbkB7r9Ij2RlHo8EMG6dUnkAFHS8Xh5G6Rn31wHSUrDP5CS2ksNpHvfub
u9uY1gt+Iss6CNfERWl5m9CP9m1WrwxiipkRIdgBOJDd28QXdWJhSsfk9QthFcMcB8+yKmo/EAyP
zBEwgWOMZZ7MEeMwJ9y7w7ciPrdFd5wQGPG5vYZ2m4jvVWhVBJSqsfbq2GcP0MgAWEHdYS+xleME
b9VMjidM8Z3m2wci/1hG1mMReSfLQ8MfiSqIjsu6LJd2oeEPFi46gS5v5mOhGxMGEG2X2RK4/NLn
Y6bMuaykP+l+fa779gFhon2CC06Xy1Xreb97+Y3dgGDEQmO9xRW5ps6oyeWMDDMObmYjKjOBSkoC
r4wQmO07zAF6Pn76UurTE6I/WJuE2NsMWw67ZGq+FdEXtaMdIg7OPVvVAhNt+xQojkpQYSCFS3NK
4xIyB0TrxRjWOC92K31Aia1okNt31lJDPEGfno24enb1IUJJMd8lZIOywD/JypmIZ19pBSw8+iyM
NM9VNL3IygEn8En9ffUdBC9W0iK0ZB4ulCFAbIZblXJlSfUhccWdqXdbZyaTSHG1bhS1Is2aepEZ
jCrpACOUdzfgEl95JDXqZEKy37LLDa5OK1PzV2EUP+BxPK5UthHE+DeLmRlp9txOhoMofHeenepz
ycEdVSRbnhF9Tnx8awEbvnSGu0pDDN1wch9z68NAmoWtN62qcC3M+Dci1FsItMuOwjROf3pVutbL
/BDjdl7x6bOGcQA6X+pYGoAMItsMyDDFh5eaiKVrMNmQRhcufLTPW6tfVew03Dj0lUXtKzNxnBPJ
dHrEn6RCjmpZ2vM+5vX65rQL5mynrhul0Tp0wDHirJJh42202odonBHvtmkdgyZcWP5XyfnkTfg5
2kyC5wx58b59xrD9Zzr55NOSo5ChQIKqWx51Ow3pXIS61ja2B5WFhWwTITHPWPtpblrAIemzmzB2
nfJ9jssA3wyPhZqLE3+yfH6EQ71TSU6AaXtbdgx7cZ+EeFChuGqbCxQAaTkO2P0ODhsPrxUnHej2
VgsAyiubk93icJ3hK3m4bqeJ+K4Owcw2cGya/fvEmz6bdQcUvDgafrj0GS+qXKe1TUab2Yrv8bp0
Pb3dNi5/aRAD+Byyozz2Pkgzec6D5qw33pqvay+TxueXM7obPdyV8rH9BqxpOebuh7nEynlIM7mw
DRJoqOyvE1Q1jq5m5Oft4jHBNjjv+pOPpXfqfpdDUi9U1zHE1UadEgNYv8WYzj/HrKENSoeMsGdw
Ws6vzp42R7a+MWeiuOe/LiK1NyCXbgtSodLJJ1LH8OdodU+WE+zBt27DqlrE5VCtiMNb21NAofal
yT8j6LRwR2Vfj/MmfpUFLV0vTQgzWOcYNW4BlpG8tNGwVWsa0PRnGxlLQSHV5ME29vSvkRN/jMb4
Q86IQ8/sr2aUfim9FrMbQgA5KZ6tYAoc/UktPK0VG/UHiUqZkQYr2cfg4e9VZpjIT642L9U54dLi
zg0664S4jnQ4FVQiRjlsuuhTkvU0+0lYZF8QJNV7oZCCSrB1mNb5XnvQYTap/4Y8tZ3xjQORMjM1
Z9t3VfdB1Z3qZPAna+F5M8Po6ZmgLwfvSUV6h1qdp/2VaCPiFBbLu1/6fBGVEmmY7iQGeblwiTQa
zpa1CdS9nbb21Oxik7kUfQkn1Po1Fqs0efS0+JaLvtnHWmavRCqt5WyF/llozRHXq80YFd9VGWeU
5e+w97+krlyFbEFV6GUeCIQpPAwgnMzZXAlSPy2s1pOubRGIWvnYM2PERksyfYHhhEmMvW9y+bHW
x6ckq49JVOCu0+4ksRzkCqgkLIczG3G9cDvqTOeFvUn8xFtprBTudqd+KZ9CJ3F2m/Grg+sKTMhX
qxW7Hdb4Pn/s58jgTDNPUyG3GmeAjxOQ2VlQzHEWFeO9ZGyum/IQtOlehC5TbA17oYoJL4lm+wjI
jN2b4BfeARcmadyzWx/BK5jLFi4BnSfnuy+zT3Eu7jk39+RF64KJbmWJnTeX28bu9ipUGwUeXAlT
BIfNH6QYFoX42emqo94BfJ8tv182OoySejyMZlADSCeSpkYn7/qygwMiWhaW2RnY+BlypYGMZ+JJ
XtCNYY4NBRbRneyK3TQG2tIVY3Vki5R7I9PcH12uWQfDpSyb/RFsoFPhFYxhx7hMbSf90pXSWTUa
trOMKIyt6QOudcXQMyrrnG3nDuMSoUV9l6bI5elRLxZ8ZAbQDp5PldV6KxYraoQSSVqtd31mqyql
juULUoA4xThWdcxBFS7NUjzjS6wzowt+Jbr/fR6a7qteY+STwVE/eHk0PARAY+6EzOv9CJDxvjXJ
GduWTpTjwCPQcDVaGZ3OzLa25DJMe4zKC/y4qlZE98PsesC644EfILuWFMJZ44+O8RoWU4wHKcWX
ALFxrYmbPFthPFsuu7YelpYbk+ebiA5Unv4ZZUIwgcOYlVvTxuxv2fbIby6MmtZBYY3zfYZrNyCq
ELOhMHH31Tgk+wiY765OcZiSY5Cx54R3EG1A5jxNOS4Nbe98d1hVi8gJUpyIIvG5HvFto2yLg2dP
Tv0jqjbFg+eEKXmU1B7jAou9ubGwx4S4cm8EY4IChOxWWTxFz6wCRDWDKcHJJdfuJrIz+vqOtnIC
3Cbnmnp5MNvgIbKr6t4be/gdMsLZLdB0fKG8wg42jQaKCJiSh7yxju1xLa3o2Qb/WlAUxXgo6mH+
oaY6LXaOmOlLWG1y5luUqz7FQaYxAnOj157LWTrJvRVpCF1kFMZGjCVd5GFyT3XnrzxDC9cwAGx6
guAigtzV14PbdUsXDMJCH21rmQ6FuRN9kjwaQdBDc2zTLwkLagkOioGaVqXnqTDM+yZ2/bUWoQg/
T7GNA8k0fCptd7gDixdK8GH+SK9kHDN0MRtRs19SE6596g9nrKMIqGYGjyE3k1ULHHrVdeiL1noU
PdBPa86BC7jHhGOyKat8vA87z3ue+gg2SYkX785H4aVaOGZg/BrKOHvIZFGeDVpjhywSco3ZwJe4
yaoHqwzsdTkPn1KrBY/oRtragD+yxmPaA2NBD6rrgRvWbV+xdErGO25abDDlyZUtk5i+JkbSU5KS
GFg2oiSQNenvVE69SVw8CHXkQRcc/PaTNWEon0liWsYGOePFaexzGw0iJFayjwa7dznk0iYVQ5MI
q+YRMF2g760O5X4HYYVl3MVAZKeihouiT/czVmRrJtnt0Xe65NgiXvwFjPK4CQuKDIykD05JEl92
ZboSfMHl2I/6tveoCxq9Gg/6zBkw60W/bSJQmcrnBUOdvhjyYzz57bLylF03XpZHjBqyrY3U6oL4
AyxSQ9d4nkNr30SM10pA3EADvOyLp9ypm7rpNuFsM3eOBAWaq0+rIcTup3ZLe1vDTd5wtmuPo6Xh
s4NiyqI3Kmxds9Tnz2lYHyfCWfZ5TwVWZd9LYXW72NbadeRifpZMuks93PSbIfMSBFTnal0ov2Kv
m351poZ3N05Sx0BgHonHD+vFAp2JlZzxI+A4/8X0ItyUfl3u8a/zMBXy0pXRx8965D+nFbsYhbA7
mZTO2o2w1Smnstz0TsEARlTsO+FNyz5AiCYO54qqjN5JJcOUYbFknGNjeRMhLYkdDFSm1OkwsQx5
B7NJhtbiGQ1oLqb6qHPv3rC7bF3NpXfA0rxlwtsKDp1eIdJFQpMFIdrVrCHiF+qWe+cI1nI/0VK1
0YxdBslEY5gVzijXwkhJKg/IrGixFqerHTYdO7116D/0mrbGV5ZOk6ts/mZfQZgCuTKqqvjt6DRj
8qyRiwLDYAJO7oGQjcAK5rlDNlPQzEqVzK2Wp0hLNt6BvnAKjdnGbrSdq0NrjgyzPNDPDuXjOq8I
Bqk3EowTI1x1+RjuwkZj/O/5qNRmgODDwcC40yqjR5hwyNNYmTxIunnL0DYRi5xG8N+5VzBltjsb
xorE93wCDONLdms4Jrgae5+K0Gm/oGaWPBOMgJXpETAdOzKXQ8WmKXIWpu73zV3WmBQ6Y0J2gtvq
imMZjUoPeFtEG23Rxg6e2GDLaA1iB3zqcJZZBg6Ffg9Ofg9/e1rNpdveRW7b37mZ15zyVhI4ynm+
Kx3KffBY39EH7B/Y92CrEV98CrIMh6A81D9acV1vOHdHfDFLNGnRyoUaNk+fY0Lt15kcDBioCFel
AjQPfg/KpYrqcxhr+kOUCIb7HFvVMrVKEoy6+NVXtVx5Wf9xnj3EEA36FUFrg1tJa4w32iJeGwWo
sSKN+3XWef0adQdtOWU5rlfJaNWfCzcBIS/MdF0zxl9qjmWSXPndThYhFmFROgDQQaUB/AojyTxu
6YlPgNEDuzLg+PXNUzLSq0ory3ko8wYTzDpEErrM/McQgYQl4MlkIckj933kZMCFur2lZb+1AJVG
XzOLD5g7liuEOsWuCPtuNQZk3N1g1ZvObLrtACIKbdkZzMgou8cW86y1mXPitJlZ3OvhMH6MbJO+
NS679KhNpR1MmhGafvTsJVW6r/Qe7PVgt1+jrkhWeoP/HxJSOtP10tlhdZotZW6Ic+v41qZNu2Zv
zTMD1TnS7uKon0AWwfZa4qWLdZnv0MjvpmJZuEgc653BsA5PPmakVvYgfbgbYWlT4A0NJi6lPiMw
WNlHv8z6oz336cf3qStvJA6EIh79QVy5IDpZYVVbrvSd0xw7iCzZ9UGlxaWfHZGaeyo897uI8n1o
GYTR9pY0r3GVNuMpSSwsDRxhX9BmjCwJOg/uzgk38og0DdusNGaeKHTvp1ljZucPbv6p0Id6Fxay
XOEVyVrXYYWUaWsetcqxnt9/Ia++G5dMHgg8Bsxq3bOg7f/N5IH6gpMvsrW4l44+R0ESbaBQdFS0
7QCOHOnmXRCY2XZGLGoZBnHyqHlThlBeHq0tf6o3DVuZxiMN7zK2cJImh6TlNTIalp6znTo3wdAx
19ZmXNLHaeNyYeV+9qluPH9Ha+X7EGPzps0SX7X3H+0ap81DBRqBHtdFXe3iyVzaLJ7W69GZjQUi
BdkmHscACd54iFAnjf75/etdI1si5KUj+2mjsnzJ4y6MyprSSe/OaT1530r8c3ca0uLM76v0lI81
Q/mOKd7Yy+FrPsvoBqVUrZ03H/Kfy7+u/D8ofFWfTX2fdP4JZh0mU/hxQmkCJMQwVcRPVpre0Fq6
1B1QOwmcPCQnanaIbpdrefR4uLSIzl3bpfeDFVG4hPUtJVBDfaXLx4IhiHAvpDbDumQKQidD6D3s
glOkgwqmd5RxTJfpo/Sxck4/DHRBg4oA+4opff+DXn/Cfy6tfv7HG5XCSacws7pzzpBx0bjeN6My
xv+wSn0leIBIMURE52KVhl1hDg1GJ2eS9SetgOGcpo+ppf2ArfYvRZf5YkoYHJF9B+cR61K3bEYH
yzc40U4ROWDllt/0qdvO8XyL3Hkp5PC/11FabJj9IFql2Jd/vLexcGZMLgIPIRbSXrqRGGrTV0N5
V8d8FcnKJ475BAO96kMN0Ov9j3Zl16N/48M9Jm/xjcv36dlBUsPzC8+N3BYTWfOUPSTV+FQwPfj3
VzIMw8b5VCfEXGpYQx+jGk7n8JxNxhLo3aEGEBIncCJoNL5/qWtRGiVh5SKHDoJSt/v7lcp2Gsuh
McOz5ZRRi/U7jqlipodulj7eh8z5lxJO2FrLIFjVkLzWfkkqogeutrao0papaTQgW73mS6kPHW4P
Q8fEJrfuutyVB+omJHHipFr7xUxvsWbWIEcthaAJTxllRBsswwCtTUdD5/1Hu0LF/fPJfLWY/lgs
ZLb82Gy0f0HFvbYkLBa+0rlDa/tSv2ROB+lWehtBvGG+kon7Wg9OQutPllnd+FBXgjDb+J9LXYSM
PAycrtV87QTsBAXJcYXw6tr2FXwOyML7b8649uoQ1LYQx0C3EomWv19dIeLIxYeX53J+xnm1nhMa
1jisY76hxwOwGoUjY3BngCrDogkmoUL7AImLbukMvApkXkRpnvufW7l4bkHzqvKa2Tt5gZ09OFOc
KY6mtsz7BGQPTHL4NTMuADU9QLw9GrADAGF9jVl87evymNDqW5i6oa3r3gmOAjgvaJYQQq5fGDBr
TZJrKRi7B+YANJxRSW+H/tK1k2qflthaeNAZD2HahXe2jOyNJmrzoRaj9xJUEjoK5kYbsCPTyk+w
5hljf8Rrva5WZUJfu5oKd13PWLcUjRiWVYpcoJ9B5nv/e105TnxLKSNxjCFkfBkWpzxpuHvLPdUl
prASlI9TuTdC/JUcxEdKBl494xMY9heht8H8dMLD3UZkfTuU1Pe4wc64LbP+dDr7U58f5tBbvf9g
15Lqv656kVQnDZ0lmkn2yYTMvGt7cC8QLyUweABElR7Uq9LVk1UEU34ng4oCwcgZOL5/F9e2nufo
tkDbVLm1XoTIspvMACv15IyQ0KHW+meG22s7N7+0fYIzxKS/vH+9a5mJ70P0Q7GIg/uN90eudXhL
eEZyRtIQ1Hku7AjyRYkXjVGPx6Y2U6bazEfaFGujegAqLDEBcnrET27cybUD1zchNhtku4j8XqRi
UarnZdbY9ikAUg/KuCwfk4FuQIdNO4N5jIl8E2dHCp33L3wtAEHTV+4KFiYol+XM7MvR5AgMz6H0
QyaQbbBGXKZ9ThIDsvD713rVKvk7xKCj4EE35OMaWI5cfF9Go0Mqu/GV3hfnP2MoDcA1NERlQr3e
qQdENWNN/KMfvVfy5EJDZY1xM9SQLvgBEKtz41WLaCHUj0ohk7Vw2jKYZQqjr9+/2bcnjrpXVwkn
oGVnXsojiCAJc70bk7NXTKdhkDvTpVByqkMt/Mf3L/U2qhg6WQhr0PDNt1LLwigau0npT8Onahf2
4BULp7+lUm2/jSumkutwqOh9hNMuV5gufaOusVw7WUXqrSswB8s4arO953YwkMKgXfYD0dWRUccE
0JvNu6Kiah0DwLVZpaDQued8kPkgtuFQeUuz+NoMTw7gLdpf4tCWot+4HUN3Z7LmdZWmNW242mfq
V8j42HsNAhBewpTCFBKIA3yXeurEcmr0cjuYsbjT9AScT2ms8gELGG9oknu3b4617QU/8O74UQRA
qmKYsffU4D7twirddHm/RNZe80LomR1IHF2zOTB1UGmx1SdrzjR/WVpgjnMXJepMF+DIXb/+GoWV
REFOBA4AzBLx6hLm7b/9rMjwG7bNjiZDRu/z77OdiToNyMiZT8IeBWM6GjLSH3+8fxEVl//aUnhU
4K+LXSaqybhyXpwWWaX7TsPo5hRLo9zHsig+1xOIDZRZ0mPr9/V2iGpnUZSpf2M3vz0y1KUxfhGu
wZY2Lp+vCPS09ay6POVxRukzIPHkrTqgauxpw94PWIlh1Lkci+LGCflmv7hC2CTS4A/wtRCXCthF
7XdJ0cjyVFsNM7oyLFaxznzr/Tf79nBQAk/qrFeSnUgvXZR1QxaxWuokO5lhucunYDPr7gLyGWGy
yjai0E6O0z+VA+ojdnvnMjy8cQNvQhASej66y7aL0y8aTBdnghV1ZttqlTw1ZWLoi8J3INWPxHCA
oXh5Iu4ZfmEM5UOGn+29X6eut+1TP2Pj2jkQTx3BDkaeYNDLemd0k70LRiO6cWa/TWGpewnopoeL
lOO/Cequm6aOJrL4HELoTqX9EnYA+GS27iMs+UBr0prHGqp/Hl9Zvopbobf7tAu2mt88ze0tBeQ3
OwIhbFyoyNDQ2H2bRCBZaWHNF8wnw242KNjSngvvcjSKnLk+Zkl3Ssz62/tf6s2Her0kxudIfeNB
cSl7WIkq1xDw0E8Tc1QZlF8dA5DBFG/6JP75f7uUupU/ai3h5wPawVI/FXPa3MdzCKwxlnSw54Ts
bI7F+f3rvd1rrEH+UYLcJCaXhVcT2nEP7io+CTriNTjKKLoRJt9kIDT2kOBA8Zf49TaMeJ2uB53R
xqci8GhZZ+3JQcZyYdiMAt5/ljfppboSbRM2M/WWeVlsVWmSRLnhpicNred1U8JtbYBd3EUiBK1v
V8xihvrfnu2qbekKnUDlopV16eQxpLkHNrLLzuFgTvd2aKUb/mR14x0a5ptjgMvQA8Zj3dRRobwI
Fd5ooFLXNtk5dRIGeQYqCuNwb1nZZ7QxYR0wgvATRn3O0tCsc9E0YFq0zfuv99qHtKmKlLg0/anL
exAuEkNFLbJzPEwrRd9umk3d3ajO3+xu3uefF1E//2P9F0xihq7gIhwyAmJoGP8yDHRbxmZpenea
hr3R/+2pLk7xXnNhg0ozUzzipoMgCMPx5f1LXFuXfzyTc9E/yaTX17ApOETt+xhFnAGRDC6FxAYe
eLfkON+kga8vkJYeia1p65fDgjh3yyCZWZCAf++Rx+4WYY5RmCZikimo5ZF5FHi4wpm4cZ46V0KJ
aWNfphqlgrr2otdR4zopkHTGwA1m62oGkshAz8xOVlPqoKjd/tDgKApgHEix72fOqex7xFyl/RvP
FX/hDtBeytrCOpUW7rbPLHuNwHpxn7eV/yijEcSRAkODD88+x3HQ3ddFbG8M7NEPs5xMBCk7htwI
L2Sf/KGL0DSvndU0zQ5epahDBL1RfnWjnAieT9FpcMd26bd4KuQC28NM9OdIunDT+xECvN77az3u
epS6Wn814kYHSWoq7ywT6eOo9+WRFqoD6BlL3gUuxDpJrQ/7AtzitiAaMtdty5Xlh8+AQbqtGThi
RTur3Hpu4azcRFRoQxXh3VDW4WoeLG1bMGf7/B/WHbJ2uInYSIdelji1lQ9Daufpuc0HbCxlfsil
OHDab31RPnF83ohSb45Jlh61n4+ILaZn+uto7Y+9a+t5Eo/IWJ/dShQOQFPN/lA73bRjpc67FMjr
jeL22orzkCKm3rEsuuUXezcSelcKM6SGA4CiZ+YTdnW/3n+H19IfuoWEO0o43JQum9VjkAZDP1C8
8YG+ul1lnxs/gvVrZdVhJP9e2qGDwI8zJfeFlxq/5rHIoyVdXfe+MlDzibsU98RAFZdJZ97o41+J
LMoMC81Li52H2dxFtNS0pvItoqUROdHDkMjpUE5dsolwxlkBNarQ7mlu5a1X3roagwiTYc+rNuTf
F62bqQamA6inzTJ8Nsuq3I5FUNyYXV05bRgnWZxrVD2UternfyymmKzHFWGcnvOooBMwf2mc5hvu
zP9+zdIaoeOMNpyF1+VFEVDkQhsNL8vPLhaPzVDuAgF006aWi8voluLqldhMd9G3lI0ZRlKX7UVP
6xLHUxESPt5Hb84e4hQNmtBpntJ4+AQQ9MET5Uctq26E5iulHL0veo7qdcIWvAzNNqr8XjwEZCki
BbpSl18YnNGCSfwJiSgmyVM6wqQMfdJOfRsZtXcjzXwdNf5dx3IHbFIHCVgDh6SL95zkoQtnLc/P
1uQd/aY6w8Jag/+8y2rvCYvcb47V7SfcEekrb4AFrgFF7nqYlkyLji7DsC4fVkY87t7f3ldCFjsH
SzHD14labzqSZL54VuTZOUgaoLjRhMB0kJYnlAb7dUIpdquaUs95+R6UiR9C6g7lxOWUCPiYVrqA
6s69mX9CZn3X5Mbaz+lkBMkpqNPHwiigrqBjYTKZv5nDXdu7r6ZwyoCCTXURMGCuyAK8aXqeAw0x
oBziSm7O0Y2w9MaMRCBJzBhH2cay2Jm8/b15vSSbU1kl6dlsq+oQIFu7dPoASrWjFTu3NeFwKqSM
MUft90j65g6wEE4IdT/tinyAWDeV7XfPr2CNIIj51dC74daCVEnX5Yeg+0cFqRTtff3iFmVoTsII
ouwsmDDlk36XoqKTW6ohBqcknEEcDT7steo/rjrKIQIOURQrn4vY1jkogOhqMxSlO691ZwpWzmwC
HTfQdChDQJ7vr/IrrQ7cUFh0+H1hSMrs9e/vIfK8RJMvyM9mamzGmB4sKNQ2knfjLLaoX0LF7+ev
3Rg/AJ0oFsV4swq8dlL5OpQNJehLIXjxyE0bCYMOdH4Om+FeZNWj1otxkRbhD9BrL2VWnm48slrJ
F98XxSRaVzSxsOm8rFYS+CTDEPvRGSB6fQCV4J4LL6+P0yzMj0VpVVtuaVq1wqk+WHOo7Ts9d9ZA
JPWXVDCYVlYvNzb/lXcADIPmFlqFnvWmgBoRVQkc7ITPNLYzGLee/dnOi4+W9skeYSm+/wLUC718
frR/ibckALq41BWHqNV5Mtaic9+gxSTT49grvYDi6f3LXAkoPA5HisPolue6+K7Yd8+y1bLkbNmg
BfUgAkWZJev3L3LtxZFWvoJYKIAdFcX/yAWkUQzpiEv02TSnTakkqZA8lUEH6v92BXr1if642EUF
KpI+qSKIbECuQxRSTYhaXOb9B7py7Ahll6kzhxagSi6CDxKgbRFYU3yukTTpkDibk/Q0et0uq6Mb
zdRre58SAG8yPEAxBrnMyr3WC9yoreJzQH64UI73sqNIIdKlEVInHLkydu+gPQNzxcOjd28865Wk
56/rq/f9x8fDLydOtbFBsXWcj6n01swVocyLVdmyL/V8l+FAuRB6dmOWe/26TNpIj7G4vOwGTW6K
/JXZxefJiw9oOKw5DZYy6/cN0OHRgYPpV/bBGfobi/VKB0Pg2shcAAc1Bv8XsbbpQBhkWR6f1XDX
xdin6bx9EwcKhrlxWvfkzO6N8/bqo/5zSeuiwQBcvu67AhatjLIVnbhsETvFtuzdT4Vr7nPdOTCO
OcSu9uX9ZXzjUa2LpM6Ezp0aAY+KyMnHIm4e5riBPoZADnJwfpjdxa63ev+S1x4VjxS6fAwmyDAu
Ehin1NyZFDs6jx76d12+65rkg1pFrvQ2DnmjEvdh2P39/cte27Bo3Rumgemzgvj8vYitbMK6wSuj
s1Eyo48q8sRkqPTtIJ0cp9RqxJvl/Stei9/wTkDW2DjQe5cplIGtVJZ3xO/KcT7Mk/mNEe8+58C8
cZ1rtYFwbF8tWTrqb7qmbTfUhFROpWHsvgd4f0SjB3+0Nj5ahdzTUvxU1NUJmuxZibL8l4f859oX
scGvu8IJQWSfgz7c2Vb+e5Dmy0AC9h8uw4jFpLdBkn9Z5FUlYLQRK9czak9HMRePelzRFGpulKzX
tgPjV/o+oEuxtr/Y+VlUgx0UcXyGFr2vrfkc+wIKdyk/TxM6A8jVFnNzI8+5ujAhKOG8rdNyuYw2
A1l1CJY+PqNysRlbue9Cc5u6UBOKW9jEa01oFv//v9bldm9qHf12i6+l1y0DQQMknbcBX7pqa9QH
lJhUNz16afMdiNc+ANVa19WNiHP1NPvzHsy/N+IgRxG3Fu8YE46jWRgHnAlWs+uCCUKDfOHDBahR
mCz/h7Tz6nEbSdfwLyLAHG6p3ElqdTveELZnhjln/vrzlOfgbIsSRHgPsMDswBiXqljhC2+ox41d
K1+KFhT9/c20uAyzTTtowWRaVRye0sn+LbMVfEX9IkGmXIWCpeVC8i2pzKfCi1cFEpkLw99IXAho
hV+LSK1w57hcAaVrM5NVYDOLlAHiBKrzFs48ZdobrhbWxZpBs/WotyXK7EAr+xAtlfs/4tblRH5H
I4ALkd8yu/gzJ1W8GkvmkyBRJk5IyxSL3binYH9/oFvb28IODm88+gLM+XKyaurDtFRoPiZS9lA3
yg6nAKYbvw6RtjDUza31cSz1cqwki8fAiTMClcpeV4b1nDneowjQsrx+qfz6n77ttvKQ7NtseOSF
W7g9bl7ENuh0QhZqNMQsl+MDLQ1LWmTxCYyHDM/eeorC5rkMHhJUV8nTgBm8qT2GCTXeHPeXWWzZ
ebIgrM3I1g3Rip4NXZc8LLIGk9EOmgdFbVE2bpY+5Y09A+CXjjuxGInC/EEzQwq0lj8RLDQtOmnB
Gjb3QUujhbDvxlToTikY/tKHIEqYHY9J8+BIg+ynwGITV+sFZCXJ8xZGubEvQWrjwEsWRwg/rwqH
rSmZvRkUJxPK42rEUfGTrfcyvaNehVHXGp/uf6AbiycSH1IgYa9HzeJyb9BwKMKKAvpp0GTUKCiy
/dXrqfdOK6JbcIi8MTWa/OgagVajzTf/TgnKJqOTDN4xC8wv0HQODUdACtNnR+rKhTN3I7Hj8acK
Ru1eY+vPwir4NIir1oF/ipXoQegalJkKTG9EryIu3knDF17La3aPhTEsVWswH1QjQLVcriPiaa3V
17KEEokdfI8d/LbSwckhKOD28oZmU++tk1YiGdMxhax9zUFc0CmzL1M7GJ86rNzwUAjbdiFJu7UO
AE8NqjOYcNP6vvxZyC9nuIVGyOAgJDLJxgl8zEuWd49wmbcGksUL637jrhHZINghvDbJ3ecFoShP
/FqueUQ8bO8iW98luOiND5mtfh9sc88DC0WwfDTCauHluHE8HR4NrhksKrgMZl/cygPwvBM6aiMv
208p7KttFujG4Y+Py8Uos+MyxF1mwtCX8G6L5Z3VKuaL5jX2LkoUf+G4iPtkdnVeDCWO04f0tmui
LJABDZ30NNzbHZp/bfgZHnmH5IH9I3Qwy4hxzQjV9Hx/jje+IXv5w1KKcPTDyLmCA1lpq8GprgNw
vNGxoc+a4rJiS/ir5J/6NHqlDLYti/TL/aFvfURTJcQ1kIDEoG62vIAMvc4uMHzUEVbe53JsoV3r
RAsf8daDDJKDboFmQKygx3U5wbDWM9m3E/toxdGp96oIlraKqBqWOp79go/Bu4zn5TAYz4h9rYdM
X7jkb51KauRA0Yi1uOVn44N/K9vBy4bTqJmH1kqe6He9WZZ5/E17LoslntGt8T7eArPx4imSbQ+v
9GPTFeoG88Z3nZ4QXlrebyuaoFoyA74e8OIWMGZ1AycENIpmtH8CbNv1eJ4VIY5QD4IYAQL3T/eM
+dsc1DSJXinJzCYXGFomwZr1T3KhamjSomjjmRBP/3wUWJLQmwhMKe7P7ncvGFI9i23pqIdV7QZJ
Hq7lYlj6UDd2pjCut4E7QKkg0ZsdvTqj0W/qPfQpWVqrkbQNs3Dbe+02bsr31isfM2TMWI+zoSJQ
a0zv92d5HQ18HJ4TeHkw/CTsai+sglNowDTW7SfVycKVWRlLvorXlxsMQvpElLLgw2JefDlQ3/d1
MuD0dFTTEIwp9St2CDBt9guQbTsUCuX3pyauy8vrlLgKxCmPkgFQah7oeG3kTUpeDLRI/Ydcq5+k
Mj2qVb7tTWV3f6gbFyhxomrqGvuRtHbei2t9s0r0Uu1PUuThnjA6CCHYsYySqx83fw+9ru1ipHb2
XWXZb/CvKvxyCBUWfsWNj8mvcARiB5rmVQxUJmYhK1GNxEf6BswSB58tu2vV219V5Jpz+9TFMkKR
45OvHwdtfK6cYyujSq4sHJ3r6oWImgkvbdAOMAPFXvjwnPhNoExNiNSIldvqi5rq+ks0Fjbi+DFC
ejhfrpMJDcEiwdthYQlu9Auhw1ARp2DKfrtCqrRxCv5m6o2jMyjFK803hKNg36z0GhEjXZcQmTPy
96CNLVdKOwSNpG5s3Lxs1NMYGSMqE52vrfouQdvfl1Fl8eoGwbhJWclyS8jmyThTNUaywuUwhrKN
eZovd9FjQHr5iAVrALQoPeetjZZxVyeHXHi2IA7BF6cQtuNedHAG4i8KcTL6ao4I3ZieX50UDI5+
tDl8KtsJUpQCEARsNHsijkWEBo9CC/XRsni28irZ5mOF7FRQ4gAVgqS2uKtQoVSVc5GkKHxMRYtA
q4kOvRk0OvqxKEgYdYiTh4NEUy8jeydwTA+FWXdPXVJ635s+aNaqmeCMZDjf66ac1nUX/xUnJah6
R5LQVk1DGWMR20SYqY7ewsnqX1nK7CmLsKQAEaSvYxU13Tbu+wM3aoTrVPlZab1wk/pN9MQi4VUk
xc2qhtPyOlhG8YkMy3vIVU1fyS1ehP6k9u4g+cHBafX8pxRZqKpJdfNS9C2mK0NS7YgXejei/PiK
vhdTQfUBcSdbQ3UGzS1fqFmOqDk+DpnC9za9AEuyIDS3Ba7DlFlbaT+kLYowTuavsmLwdrbRjm8+
uKDWRSwFaSj+sk9dg37M/Y1542jqwnLVoY1IVjw/EpraJEMXFNKxbiwfAcpwxHDR1MGDK+3CvXfj
KQYQgus9LUsy/d8wpA+nTzF7AlSzik6wjVey8j4O9XOcGzQP9n5Y7/98XoD0VBJXqnk0oC6Peq8M
flKjantKDIDkvhYEruQEzxmqY/cHupFvkVuIUcCDUZ+cd2F7K7C0eKzMYzVi8dlU7qD8aKiPpXb/
iCKFG3vTKsSBIZZ2VvIrhxHfe976v/kRXK98S1BwV+VfZI0sjweM9qEFd8STWNFhXw31esIYXEm+
QDLEdc/Ht6t7d6L6wTG8hRvu906ZPWv4ooP1B4TDV55XJZRGrXhG+QljjQRLpqJtExQx8+f4YfQk
9jmN4a09qCg6RSWWlRYsGjuv6s+97gmOZQ3nBhFK7O0xIahSPpkd+vpzTJVx45XkHoK0t26yAinf
wMCXENPV3aAq/UvWB/kLxVAihIbGthTiEJOBUV7Ira9jBRgb8ARoytDd5hq/3FRaNaVFoxPgocEt
0VwbCn2DdApgCnIUt1Gj8FDTQcAOE/2ejvb0wmG9UZflETE1tEMUcksgapc/YIwG1ZI8LTgJq+wc
158gmtZ6HWzA9BKwZO1Xw/6RKuE6qVDbWoQS3TjBsMh4u8S5IgKdzT9tjWmYQs8+FjJKxaZfYU2u
JAmuniPoUJ9rC52mpZN89WgLXRBTtgTcFjzefNE7a+hHZD5k4NLj12msTnjY/RWpzT6V1TetNx+c
RSLxjQgNfQIYbVRt4KzMe9cq5sHYxNMKG2S7XOd6rq1s6JtrWRKiW1K1EJZc55rcIDaEIB0ipwAc
Xn5VyCVeHMgSpeYo9Q5ykWRPYYV2+v074tZNTwgGDohyNkj72cfzkrpxtFgNT2o+nidhJhuPb6Gi
H/5/w6iXk5FQq0AoqohOJq4eSFm1QfHmKF10qqFAf78/1o2FoztAKZmNQUw3f7wkWlRBaZTBaeSw
ubITP+tg0Bfu1utDzwPCggGh5B2hH3A5IacybSj0tISsFDcOyH0+ciZySN3V6TcoIA5rS0XK0UOG
cFPXfrEw/I3PxvD0BYjRxNU62xwtPMUyM8fgFLXIJcbBuAsT40lO/XEhSr9xuD8OZM0yLikJCs0n
KDl1kfqSJMlzMKH0i8FdYAcTopVRszDgra/3YWbWbEOGTanInYDvVE35GOTdK+dssZV06+uBSCID
QhCNvujs65lGnDkkPAFCXMMJKkeNBaP4BwCJ8YecYD1qPmvp3hrCTd9uQlF4kb4noEX4h9J8Lobv
uvHHUAaR98nQJUhCFB7tyw2lY7OMU56NNgjpba4hSKg7eG4NY3JInBQnlmbXRfSniyxZeKNv3Gsi
4+T9MBWxo2Yjq0mChMzQWq8oxSfbxOE60wzJ/oVLpfESG8bSXXCDL/E7xf2/AWeXAcmW2es8+yej
tGA5jFG4Soc4WOW93e0NDQZgN8JhbUvVfyZvHA5YiXYbtPGsQ1d309aS8DOy89Rya9XGa7Ulo3EN
3Au3qlql+MQk6CggEGfuStvJXmIzaXdJ0ofPkmS34Jsh5roFUrnbrnDGp1opZVctU8TRfUyQtVAq
NmYrDy9mN1SYCCvjm4oTNQCiCLHczh4h8BdQ13kFMLerc4osvBfa19rIy19e0/Qy6sVIrxpyi+Ud
3hW7qsIwwkaV3UYj2cRd91klFdij3tLspDZWn1uz1T5V6ojrc/saA1fe/cbu9UbxNCEdbVR5jwiw
3qQbq+trflNqne/fmcr1ieAFh1coKGQEMnOEdoH7O20wYzqhe3iAprzFLSiN3rpSuL/8g4w1P/xb
jNi2Uv00NMx3nHVcvlsIFMbmnhDLDW2dpu9Ce+BGaMPPEhJL9AYIMuaVSMlokfXKSvnEA9Kca68Y
DkmcSvgovPfdOszIVnG4eMEM5J8IAdaHeFLLo+Og6nB/fa5uJcINoGSKYJQgJjDPUnKB1bVHwo20
KX7oVkE6rgxf7o9xq7hGbsJ9rlGSEX3uyysgivPcT52WW8nS135fbtra+xsb80dVoSrDBeD3YYPN
armyAvmvSs8WGrG3HhVxByFMhnDCVdEr7aZcturApNqi/giGztzIAXu407Xkz5M+A5wYwgxU8kU5
8XKmudXDEMo72hR6+Y9lFdyywx4AfujhYLR0s6qiwjrLQahlw+OG70wmNCeLFJlShtOQGMe097ZO
MDwmfbHXnW8xBkqUe4cKTdy2EVYLAyo1cte9jMFnU6lcWW42+CbjSWiFcD3wTCi6X2RM6qQ8hcbn
+5//aotRiaOtAOWGuhxKbWIWHxJh34uUAjVo85jYbYU8qoKVZSXbCyt/KzFlGIhqInaB5j4fpqLT
XQ5OeEIo+m2Si5XXoc4TlN8UpFndzrBeAiXbh6UJEVx3bSzTu7I52qO60D66Pd3//A7x5x+mS76Q
cY1GkGlMCSOvOsMrp8zf7q/pzR1tCVEqOrrKlQoRgJhY1jteGqmQH9RWfipjbHQTbeHTXV+eooiK
IgJfj3Tkt0LFh7k4xpj0NdY2p7L1tgAlTsg+p333gB/ZWkmsfyw9pZWjL8mO3BiWvF6nQ0Q9A/bv
7L7oc7+Su7QcTppZ5o9Qs4cHxIjSn0nchJisyTaa8onpPSLJ6W/6oIv+7L7gQoQ9YoKcA6RHL3t+
X2WRFVSqoaqvg41osN0bsAyz74raSQsx4SzZ+3cgwIe/nyfLmT9OuilVehzBEoL1v9F1JAThSnzX
RjnmqcUfPavk70Y7fb2/eWah77+j2rCOVcSKIO/MTkoHGrCirqm+RoHffGnScdhWFFHQWM/8CIli
PceSRF8SzLk5KsBdIPwa2eYcGaBR1bXzNlRxckSap+ST6iip9U6DsOCwlqNqoXoxOyJiloTAxH9A
YEhm5mvbSGg9mFGqvaZBhU55QO1STu0KlCB9sfsLemMo6gPAsan0Ue2bLygKlFUxNZn5ajjV0c89
XBOdXph4Ldxxs6tFTInSLn0bOvw2O1Ocmw/H0W7rtBoixonK5h8l9X6U2cIIt2aC+gkoEfr5iAjM
tgb1vAhpXst4xavgk1QEe7VQfpWtufnzBUNoBdQLbSjxXl5OhCaX2ZaUQV5j/IUe0RFODo5dmZtW
9prDHw8laGAaBCYAxldHzNN9HV9Vx3odJfJXxPb00MSbscXX/f5AN/b3xUDm5Zwy22kn2OzWa1DI
rg4KQnNgRnUeKiDWyjIXu0w3NgM8J6ob1GBJ+OaFWCkuHSR7/OnVCTNK7rgrqHhrvcX4XsbB10bq
duGguGgYriogi4m6Z7OExUJop86wi2JLUixA8BVCCuHV/HHHqtRQyNLHV4a2EFwXRdgqOUfk0GLI
onYLNUVZo6bxRucHhKcek71UT//+oEjN1qZfQBawN/z++1/kxu0KspuKCTcAwYc6+yJe1QNN6Uf5
VbGmvWE+M6SW9a5q/7A6eBPV0jVw44tcjCd2yIfjCZoLzrbSya9xMnnPDa2orYbJ18KGXhpldgmo
khFlRi3Lr2ai70BIHxxJ+XZ/4W4PwbmkZwjxf14D6ms/KfWBhTNboLiTfurLYaGWJdb+Q+j6e9/w
F//fELNvY6tYg9ViFnByHlrDwtEi6cnI5J8hW+f+dOb5x7+D0fURhUCunfl1Y5lNiNlHqbwWTXay
arQLghSP6Mk8Jem49fXs4CfK0Unrg0qjwE9zdeG+u/kLhGQdBEGaJqoz+2hmq4wSG055tfi7kwgY
T/tjQuiKLUnZRaZJZvOLuvEIRPjPHyeLoqGIwHntrxo2Tds6Zd/U8uuAQ7FqSqjqZJ+9YVpCUd/Y
NCJUo2wnGFBX9LQIJ5B4qgf5NQmyF0Ri38mtF7b+9aZhEg5dHwrkpKtzICMPY9KbWmic9bz8YvZo
20/fiwBGsSMv3Gvz/JwtQyphqTpMYvjVKHVdnuWCSkSfhHZ3DjrlqaydJ7nGGlp3/vYD69DE01rF
NaKv9A3WOG43DL5b2kv44esVvfwN4n77cJ9kQ4vpOIpgZyVsHWQwChMw+lJZco6Z+N+ZEubTUoWa
Mhco7uIu5p3xunONBUZnZ9vc0X5NWrvXyqx1HRO7jqQ/lKHxycDm7P7JvPFBWWUh0MkrZtBWvJxh
XYfY7HZKd/a76nvUes0GU4hDCtlCqPr/+e4RKTm9WEro+lXYG0mo6We6xSc1oh6HgNTcDT2qINga
mVtVDr2FgyfO9OUVB9EHBAg7iSD0qklJoww1kz7tzyzAA0LhlVsl/nYcwwc5x3FExdWiLc95tCS4
szSu2FYftk0V54pe6ll/rjv7IR6cJ6RdHmvJe2s03Nkz/aAlyqMe+Lv73/LWbv3NxlEIBNAFEKHl
h2HZqdGk4CBwNul27hSACds27+rt/VFu3KSsKq0j5KBQ8eCquRzGnCY0HnEYOuc1nvaSWXtPpTr1
AB4sDYX/Ut/gu52+t2lH6BEhBdrRdCcMavqF+V6HyvwQ/seNDvsZrYnLH5IXUz6GstaezQ4Hd6Mc
nUPa58HWK2AJ3p+0uGxmOwkKARRjKpgQ3OdVJRVqRJFWSnWubPOnnDvrEQs/o9S/9YM+rKDmL6GJ
b8yNBj/BssNxgeA9W2Sy3Wm06qo9J148uG2F8V6Vw4UJqsBZeJyXhhJ//mHbeF1iy0lUtOd4QAfL
13yEF9PQdLsKQvv9Zbw1FDA7bhtV/a3AeDnURF+udMK0PRddIHzKDczeDMuD3RjRh//jGoIFqQMU
GmxVSzz6l4NZ/WTUSjC058bnpnEN3Sye6tLMflixpi1sxetAl7EA9SGbQzbFHX45VhbHII1QXj1X
GT64WHMCQyqUfGukyDDjPYWzMwj417HojH/+iyVFkJf9D8iFpPRyZJQvJEnDFOcc1e2Lgl9rYTon
/B4Wcvkb7wR1IFQnqAcJ3ZPZWZvY/p7eDM051CbZnQgD8KRKTw6QrHEqft2f083BWEVIGRaSAPPq
D3y/obEjvpydVJRNoeGtK1zWc+ivOCVKC52AW5uSbjgDoWqgXNH9Qk/BopCA/my0de72pgwdoZI/
8+Lb/8X2/32mhX3EtbQQjQYTRLRanzUP/5pqFHZoTj1sBt3+Qw0eEVOIcFOo/LAhr9QpjBKHp7zz
mnMadNk3KQMSJ1nti5lN+CjnQfTHLy1ylhrFF7SqAIrMyRa+YWWx1wzBeZhOyDttjPAbbtll8AVj
jjp/9uslxe/rj3Y5oNhCHy6tAhchYwpGbKCGQHPDUHgnylGKeXq4lLzcGAoeKBQrcRPbliP+/ONQ
tNiRF26lV7sEetKFFBQAG6UrvaK6fH/j/86DLt8ZJEXQTwHexdt6JWLQVmGMfaAVnWkliJaY0Si+
iw9XLifPqPgn8mcLS+NELQq3i5BwCh8mb+k9uH7rCLhVyq/UCEH8zJ/ViPu0UWQ/x/HZ+wEjcZ8V
3c9uQNi8bz3L9fHoXZi1ygpezppXji0rawyK8sXsDiMmJtAOtYg4rSrcplaezewhcFJcMPEfc0+Z
VecbNPhIOaLBcH1LwbuoWHwIlXkAxeHjIoVsjPQXvF95tqloKKGYBC3sNRkl1fWcKkAVP0ThAF2V
tTQ26aFuJx0Vm9DKXVuW5L1hYEMYtbYE+Klo92E9aCsOuLW+v0I3ijxQ0Slu6UKyUhQGL/dgiVCX
4cV1SLAK+quaBgGR11oss1PUdTA4UPRtU8U7E/f4wG4gAQ4DTUw/V1cZoIBjKA3+13qQwifJLDz0
qVCfnny0ecdG0Teenzab+7/4+tA4sME4MaTaVJrniKYWS1MvoQZ3Ngrk0ZvMm9ZK65xSr3UWuj3K
9dsLlhQZcMoKIrmep0+RnA1DoDbZGdo9Rri0UNeK4yFrHWLC0A+4JEu6jOPCEE3DP/kowayNE7z8
VmYdxS9Y9Q3vYKiznalLdMgQR3rMFKd6Bcg7PTdlBlzgj5cGTpogGfG8URSbfcvaGPoUX6TkLPlh
cFI939oD6hke/NjKD/eHurU0Gv1J3gIS6asEqLHafJSrLDknw7bOT6pUu/rwzM0Me5lu/MI3v744
aKaLOqSwLrnGmchFG/W+nCZnSyn/EgGykpaffcnH5Xj8O2jtRcrIjU0GMhFdWswPQKHOq2Rl3UrN
5BBOYtUsdEDNfYgFX+0cE2PaROo+wYl93DcgDPgXfIPrPt1hd39/ja9mTepB/iE0gTBg4GG/PJo9
0maQc3Evypt8MxjWq+IB7pe1aFsJ62X8tE/3B7xOwBhIdJsJ90Tjec7hylVdsvI8jc+aLZcGJgcB
ZitD5DznuSM9NakVbvIGUL7bddP0HsR5upazqn4Z5GnRn+C6eMH3puREo0L4K13pOFvDMOi6eLFq
0Kmf/K7RJLcE8HH2rciTXI2+TOHKdVbvmko4FarDaH4uqspbuAautjr5rmDVUIYX2en8hpw6OdN8
qYrOZZ40p7aNEInxc/krSYC9s8zeetMwcdwlUE76hQN9XaqilCFsR1gJXo2rG6g0rSnQIlN5i5Vw
I0cKaIoE8dHpUCiTO1j9syfrG19vnvPI+NLW5jMAhYX4/KrkwE+Aaw6+A547LFBxVD4EKbRYpNih
rPCGDlaPraKTOg+1jtk6I/aqEHUqlCW7h+toRbxJhJnUrYR++Lyqa3th0udG2b+NfaivqXCWq1yH
WWPaKR6SCe7RvoZtdQ7AdJdLo3+qorD80nAh7R3L69e+NS5Ga7c+BoRkskthz0GPeHa94g6lBxZy
jG/NVLl5e+BikNS/VHLMVHmTIh//ZAm3UFwQlXITakuoxqs7SZTw/jP8XDfIboasQ0G0eLPV7rE0
AJ1wRINoXEBm3xoGQSdCbgowhPmz7x3rsjdSYSveQKKuZDM4Wipw9alYOFVXmRizoWSPdxpIB7o4
s2GCDnGFAT7zm2clj5iwvteqvEuKapt01UK6fnMoypAGeRhxzvwAN+qYp1pWF2+ln3zJZfVxspWt
XWHC3qFCe/8KnQd6FCCI5dkbQv8bGa/Zna33UYNFjly8pWbXPI8DrAGj6LLz/VFunY/fKQMWUVR2
efIvDyWRiQN2wGSYYDz4jb7Bnf2Q6MEG2be9inyt8LsVq1m28srQ6n3v6Zuqyn7e/x23ZysUAv/9
Gerlz5gCD3YKZsxvkTymWMW2L3ZZLuzH61dQrOh/xtAux+gQbzDiwCneCr8++1K2KT281q0Kpt30
w1OVzf0p3RyOTSKgDLQ75puFB6AvpBhh1xJDrbUkTYS/mCfjsktBIgxH1U2rJNjdH/T29/zPqHPE
clibJd7CavFmxuFj1GWPUisfexMob5Y0/oYU8ihH2Rfh+ZtWNuRVb5dGU79Kjfbz/Z8yu+7xD6EY
CYiDRBFUH8/v5XKrgEcQau77U92N3ypBFwPPgYfFuMJLfAc5yNmPofQ0gchbSNZmF8/vkSGDkKkB
6FBBFV+OzBvetW1XDSc9rl2RohbjXmQi9+c3uwzEKOS/SAdb/F9ysdkBRbcjS5wu7E+ar/1tKv6W
1kizav3KwCjXiBfmdHM0lgKwEUoWV9W7kSsiriu/P5HXvZJEPCCzjY58ZTwEzRKF4Mb6kVTTpaZS
SK45rxSmuZX2Y2x2pzqQ+0cV5SHg4abmTvmQL2SNs0MiFhHmvCDaCc0zpAUuP1XRocyg+Tg1ToH9
tUC1zkHPzUN9ZMiHTRN4Cxf4/OX9PR41NAJT1KWv5TGnZjJ0b1Q8wWye3ozKWmvdt9LUo2NelP2u
wuN7XSeKiqmR47xQrk/cQpLhQdbmIj/t1txB6TBp1FUp2szmnuR6FCQBqYDWBBt1yhU3N7wHWt0r
Z7L3lWI9OwCE4G+1q8RwVQXeXOMEx9KxYjdcKdPOoPX2x3vaxkcDDB+pH1jo+Z4eAuQH+tA7CqZ3
tq36ddGvgyV6+eyyFx+Bt4YB4EwhPzdH7uEt1WWRoVrHdLI+KchfypG+UDC9cVwQveQ5g1xMS32+
tpGDO0zTodlAmrVVKu2fVE82Nt7qxpif76/ZPNf5dzofxhLT/RDXphL25lISNqfSiX4qcnyIrTB1
1UJ+CnA2d2HfPpeS/dDH1V9KZaJurS1BIW8uKL8DGCKB3RUFzopa0r5MrU9gpPYDoLxkUcbpBleb
VYSKRf0eXhHUzstZOn7k+GaHIkdeFP4qpeA3qeFZSqs1lu571G2eHVRjRt/e+Z35UMI4bDyrc0dd
eumU9ixFQ7aq2/jP7w/kVBGzAbtFCjvPM02JYpideOaRNlu+q9C9XHmSgRC/FZQbwFYJCj9TvJDI
3PjiqCMIoMi/SeVcWFDzqXQFhSEIwkAUW2ec3HZSulVhS/pXuOLS3rKzbtukSfNkT3q4Lip+TtGp
f2zzh70OxXManQBhBY7x8qMokCKwnkC0KWzlF6eSHio/3w9auBA5XT8IDGOzvgjYi5dhNoyl1BDw
UobxMFzzo0+kamNVflk4RzOUGPv3cpRZDCiNnkIbxfGOA22iQE2/SaH0hXbcWh3jzdRqh0KXHo3e
/mKa/fv9sa8PEEMjSUX11BY81lms0pveaNZ17R1LA+Jkadic4X4JRHF9J4lBhF02BKBrjI3G5mzt
PPdQD8FCRFawhAkHIG9K8rlrC+2PAwbkLQQsyxL9sCtZOb2kQCypPaOVwZNa1k+2GR2qqthW6pLA
9a3tgcuoqKfBAKbCcrkLrdZGPy9QvWM69gmI1nbTqvJPubAO97/S1QLyNoEdwtGcgwc6Y/aVOlSk
zNjr1FOgRNrOk9oOllTnNjYhHo5/b/dHgxLA7/5Q8/+9IcEio0BItwPBt9lrOOrYR2M4Q7CAZDCK
l22/QywkBRfqBK6Sx7CCBmDuo/zo++NfYVAkD7XcRG4qNX9jKfujiBpMmtrsa1R47yZeLE5tdLuu
77/EvvGMu986xGAckQvhD1O9Jq2zrXV93wzWGufKVTBZL3hofVLY/oQHq6rGy7ScGtPl731UYkoZ
Vk1RqzOPURvsk0R7CyIADbjsHjpqe/UQYKor/+oUvEAq/mXw+mPXhJ813/ziezj6Ydq6svo2deXR
+Nsyu6c0L4+dYnytpPqxcdQvU5cjeyjtE7s+o1O3G/i2Um8VbmsXmMjWJlz64knOp9HFdJ665jhu
O7U/GHXyiWbmxgod2N/xuVOm1yGRnojq9pLiv0RTdxa+x44f/gRljo7VmGJQnH2ekDMdleakDRFc
/TjTyT0dRDdAM2jqJzG8PfrbQtfeamr2kyGNbuAnTyX0YBog2FGmNDeMokDsI+lcYK79ChHYx94y
dokRbyLH+p6PLZY/6gN2imu9REV4qr5nk3UAO7GHSn3UqgDcD8pIfkICVVeuGQmKjDRs+pC0eEpM
FzfKf2wjfWjy6kcrGZsEfVcbacO8M94sBQNwPP6eEzN+sBthhwkToYzwcvPwtlDV4tCok+aqmbGy
4vIs5qb6zcGJwDU5+bZBQFXOm03WdwF6zprpVrpVueC8+LIIj2wSNdrLGNu6XRsfTMn/0uIonTbt
T2TqFHdUO8WltjNi7KmP0gZzgGw9KY2/rivOitaV0aavMns32JG+zSreby9RxnUrm8IyiqeDSF11
k1r6WoRJvcFATVrZAFS/pb3g8CGd4xr5qJ50r5P/TsZJyl0r1TRRSA/XlFMdxD+mqXbtRAoP2ViP
LqItOjw6O24Hd6pD+QlKRYBkQV+4cB4zt8TWbxXY1vQy8Ckm6uMv4egFqasZvr6NDSGpguTTGsSC
+uSHnT+uxzKpn3NCv7NcTyne6tLgCrjRu2ZE2hbBwq8ZwhaqPj3WQf/ZjK1DYsrrbpR33gh2M5g+
G2ax97Lk2CjZc68GmK0HO7WQVmOlPA6htY1448KqP3pQn/JoeCjixqLd5n9VBxppk7IWmyGozVNV
qk+WVv9d+sNz0NDG0ppPQ2odQx4yf+yf/WZ047F8yOvol/i2TausfcK0Tq0/Z1n3I8hjnLPUXenk
uVtb018x78Joy4Gbpk6+ikpxh/iwLcoyLNw6lyLimm6n2PExGs1Hux9it9HV1xAzm1an3WsNhLo6
Xj2uaTar1Al++EOAkIzzN4ociqvJuOIZHW5uQpbDdp6mQnmwsfeOFOV7Jk+fR6/lUJnO1sDBKgzV
R/QnHyJfWasZGF8srxpLfg80ZddAkTBG7Tjq8acmV16cNmZb69FGrq2MFun4DZZA4lZ+8dyqUMoS
+4XeS8YvSEGbqc+U2f6xnQlyb0ylKe7coVEfdCv66gXTk+41v8ZmjDG5CzbUkk9e4SccRfoXmAgn
UnNSO+PRM7OdYoXCZiR4wu0iccUP9EsFWqzyHbuHfZ/Ie8evvveRscVHfKOl+rCVrAjBnlE23+Eb
orekbPuy+xmgIbStU3NF+fqxLc3vRtki15OCRij7T8EYrePRPogNocEQxcLrV8wmacP6PVCUVzlu
vwSZcoga1GNjE9Jo/5J4zmdf9V9a1iL1hmc/S89FOoQrNfPyVSP3qduCJdYT+3lA4scLzH5letPB
8rrHNFR//zdt0R8CzXzXkmTPy3imNgZhuLaOnmYdVL7iquqQDar9ftUFUrzSaYBv2Hgb/KG2Uyc9
JjpWtVKw8wsEjtL2taUCI5vePusSn4vK/2ITYollq3qr5CKeDqiBJ67GAWmU4GsnZRnrzjHvsjbi
CQte21ov3bAx5BVMBntF6ax3M4xNVlom5LyRBbz/Et+IL7Dalck8BPyFbO4yvmiaHHptVNlH1B0f
tTj7bknthsLlQiH55jD06Oit/w9n57UbuRGt6yciwBxuSTY7qdUtaRRGN8TI8jBnFtPT749zcLBH
ARK8YcCGPZbIKlZY4Q/0I/X3QaASU40oO9s6k/03GkpULrpTX4/kQwRD4gsU8P8/wnmP95JTeMyU
eM5ALLxKqq9iU97rpb2TwRB9/ag/stzvohdUPonYqcCRab+vT1VZG6ZDJVgoLPnXJi+Qf5FS47jU
uukNUwnhX++S3RADR1TlcsCQIZv2RmZkP7MKjXsFrpKniJYLuQXb4UKGXV5VLazu8rDLXgsKUcc5
NcudbFKzgSRWnfokl7ZijqtjnQBAnJoh2Smzml2isDO8VslQlTJnsa3L+rvi7rve2krcp4qyRmtU
5NZG+9s1oiyZXdDyWC5yE0ixjo7yg5gPddq6MQd3+Z1wyIfQcH0cIEGCXWp/lOffPq4HHJWm/byQ
DUd+Gz9a3zkPfCgOvXvA+gJ/FRWMLC8rpeQBw5iXbm2Vv6MoS13LYg+WhELtlKXbr1fMp2OyMLql
lkGv7P2CEdDuwlzikUC5Ld9GNehYG037zS77MLB1C9CLXts1iOa/T1lte6qxP1uWM+CFDH2xMsTl
mShhcXq0QjQKF7rdN/99aPAqVsNbilu0A9+lljrEUCNeqRyzVTteKNpbuYz//Xr6PuxtWyEHX9tQ
xC8GTZu3X6w3wTGUwIgvhSz9MKRTnVs/euOo198k439e9s3GfvugP+3uv5ZGNBh2bDWlcSnNzM2E
5oKckLJ/C5o0ehkFoQ76B0v1HI+5UkndpnbuM+MBexsXSMUk3UQ0FJfqvpu5qZto09EDlb4zfvuw
lvjK4IDASoFTWr/428nQpA6D+cRAM7WS3YF7zsm+KeV+to4MenH4mXErfOjFRYm+TD2N7vW0hh1a
ADt2CTu+I+y9B1ytSaC2akf/wYx8bNqbTjLJWh9GF0sbl+vBmoxjVXdF5ZWOHtTwqzdlCOSsTvTs
Fn0U3RjNveFUjlvUVnhw4Ej4FIPK+68X28dC9roIEGRYa9gQkd93l+o8q3CXZLWt0l4aciH0V5xM
ol4bb7ul3POpS+WhjFsCApVC638vvOHDQosAeRxwTWicvf3AhZIrCUWh6FLb5iWx5a2mdQut9eSC
WetmStSHrwf8yeUMvU9Za8YsqQ/YCWj6ihrWmnRGrVLbkZdH27hGMGVA7uSbcOMT70/G9r/Pet9D
q/SCi1JOo0uCEv95jpL+YEBiD+RWr5+Bu7TI0Ji158SO2I6V2W0tVao8dZamF9vEvM4Eihm0mdId
Y0vuvyk+fjMR7xWCrMRqsgmrXdpOhUs4py6ParH7P0w2ulh0uCj0fnArVFK5Ro/Hks6WlaPsZObP
XSPtHf0759hPdFfYvyoIYDRFOJXfHxOGhSRhLBWYWnTx7GJq4mlW+li04evU9+kW7ETtAa923GwY
dC9LwemUJDtuBDzYB0VuuHE6Gr7Wmb2L723pJYNqHYFxNkHVyt/M/CcnDvgRmiJrk5o1+O6An6MY
LFMdI7/bxE+1LB+VtL9Ka92PUYxV4Yx+/RE+OUL/ftx7lWatdsY2axG5yhMDAOVgRN6SiG/VcNfa
7ZvbhPYljTdUvHA10Dkw327kdirQs+oZVTrjbr+oTDP1qCRKdpgw565MztQqQrhhPtPGUFHMUMdf
/32kmLCupHiq2R+gDulkL1pT0XVaM8xVBOX7CvZnJfsVALdGHDC8idveDrNoorFTjcg6y3KkbMzG
Hv0ky7CuEonww8qat0Lrx1MqMEIDFnSvzSbFhgn9sq/H+skiQrWPOARSO5qU7zts2E/L/RKa0pnG
RVCpysEcKAYB5vfNUrpR5qL/7jT7ZB3RuME9go4uO+K9xEHTUjdZ2lk5TwUdCkRgdSpSlDKyZ1mL
H2muvCaZsbMWKzBS2ZPrbE+56EoWob/my1+P/tN3WcH+jk5/Hhj126+gZKIc4jKPL9iYC3xAzdEV
ubX9+iEfT0hnTQCAlJJFgUV+95BkjHK9XlrkdUb9Lq2i7RArN3QXvglAPnnMqo6x3sEar/uerRvh
V0UhzMRoLlPka/jt0z7qNP0QLqb979cj0tf49O0mpYBPDfrP6lWt9/M2iiwEsdkY56nXCj8vtA55
+D50dV0sJ03CYgrGUkwpTe3lazmrnV+D3E3HGAzx3jJbcveO9jICTxm1C0d5JuaxE1eVx3CnyDQ6
MqIcOhL9v6lepqcF/YhNg16hvzQNcmDhvFx3zoLOY2nnW3WOa9/OkmKXIHTsxQBBr0QuU+i1+/SU
tKlEx7hbAjOx5k0UmcvvrMpTwOdJeq2pdfJDqZ0kaIlH91/P0vpd30wSKRNYP9pUYLpRdHt3kkFe
7dvQ0uZL0wpvKcK7ahBelVQ3CvXN3rEvmhHfodb+TWTyYU2vj1WoCREH0Tp6z0WoRVt3aqgsFJUj
Lx+uK/W7LfxZbvv3E9Y3+CvgB4kgiXZUl4toFOFaEuJ8iosBJ3WpGJx89ZJMwddT+WFtr2Najb6Z
R6TH3ucyo9GoKe2yBU3V2A0xKVUGLRDfpYKfZExw3e1VoIKL5wMBqG/lNjQs6DhzS2kvK7Zyj48o
orhJq/hfD+izj0S4THtqFbNBYfDtFArd1Ota8CirsN0+FC/xPH5nqffZZwLYC7BkJUN+CGaG2RjS
PAsnnOK1HQXYYIkEnmwxmQla1fNKMvp6UB9zEz4TeFr6plwma2z8dlSoGxdq1UvTxdaa33nZZxvd
AUnd5o56FFkuHbl0+zOI98IbHYn6tYLl8IDC464aomrb14l9XOJs+UbM8ZPJhlgBtUIjR2E21tX1
13p1iP5RAh8n6tGZcqpCkV0U7Ny/iY/Wwb3Z7is/m1bt2k+lXPx+35WChztSoZzjsHECkY/laZ4F
lBE7iOxkK5qxev56vj+OCywf9wpXFxTbD7DdArEgp2lGsPs1zPepDMdgmqpvoPMfTzEesupaIUdj
w1F4lzmnVpWko1zjwxTFqStZWzRJHPZ6l9TPaMShz/Lfw31kYjnwydM5O1crgLffa7ESRV89M/CV
cFTXmJ2J6q+2y8Lx6esJ/PDJgGmsEHjWBqOD8vH2QX1b5GUkBnwf08yvJduvegUNV30b9+nPcYnM
b5bIx7lkf+CQuILmSFbf4zRifRq0rk3miyiUZ9mhrWhovqJTkijiBTxi1OeuQm1y28rpy9dD/eww
4JlQWlalOZL0t0MtJH2cWbNsTbkTuz4bglYPN9yGF1mmhSbH6f0cl9/ECZ8d28D1iHv4C5zgu/nV
RZWXpTPOF2UYH+M4PYmlTN20lr/Dib2nVPwpt/79pHX4f21xc7HbFC3t+WLYi+U7+hjeTAjY7Xoy
tqPTgMBeplD104lWcax7ai2+01b/dKwcfGSocEy4rN6+QTfI2K/V83yZlmZvFPppNufK1brvHMU/
+ZArd2RV1YJaR83l7XMcq6mHKO6WS+rMpTtoxn1d5/4ihz/nztbdxWowWcC44+vl88nooEsDpqCM
RnHnfZW0WApl1CXK2QnCqFdg6JqbyHLiw9xb37kBfbJJ2CXrYcl6pTq6vspfn5JWI9oaYT1fnHky
Kb5aF2Hod5qR/KNnmmfY1Y1kpjfx0G2+HuLH01R589w1Ovjrua0cA2xoxXxZyuG17ZRdvy7W//wM
RPehHtAZWM+2dx9vKOsW/UbLuqQNRU56wK7TU7n5+iGfrJA3xeV3D4nGmIADYctLPej3qXWbrfq8
sXQubeRhpyCNv+uHfRI3AdAkniWP4hZ6X/tL+zqMkxLHSJXMA53aBAtONNnrtL4eW/Pm69F9Vmk0
VyAltsvAuFFGffudakeaM600rDMKAsfC+KE7xZPZ9YGlibOuo/87APQZKwixTeSlkfEjKjX/63f4
ZDdAQlwZdNSIPqKE9Wis2tgG5zK2NIHjJXySR3HVCvHfn8MlAZsfn0qy8/dDlftspjeiWWfY9rHf
CXXedspguzQL/6MwyHqAggTD23T1yFA/EOS0JtEy266Ns74I+1WVsvG2bxPNtxNm9D/PHnK22M4D
5l4jpXfrU1EFmgTJNF5Eos9e0rXbMJKfbTF+F2R/XJdstNWCcyVmEyS9e1BPk6UoRym8tGPj2TOA
8ZAuJ17I1nfF/49nB08C1wYQfmUcvw/n5xqkZz05zmXOnR2MrY1S3X89aR9PRZ6A8TdigEDbEDd9
u+rtIaxm4HXOpSa5Do3BXcpmp0UUR5rA0S6lFoSl9M1B8un8/YnjmUEi2nc7rUh6OibwkMmHuGnK
50H5JSXgZzA4/npw6y96EzojwkfGg3k04EBAs+v0/nX0ChHWbVnkyY1idNaumRXJzcD07PS5aPwo
FBHCGbEZfP3Q9yRoljx1XtS/QN//OVDexQz1qIuyiYfoJqMzBQcwz14sElnT/tVbnesQxNNBc8HD
F8aVs8wBsjIbG1+TLHrQcba2U+fMcfr1S/25Ad5PBStJJQvlEGcxvZ2KxUgWuTWm6AYvZ835Ce4d
Mh4+lY1YAfBY1rB2Q6VxkUfmX/ol34TVi9wVgZCdKz5QUT7w31kU2OrwdmH7LKpTha5EXXtxYnkL
0opljkg6vyOSI1cRFWlY44rwpqxCDFHogU7045rgTx8OPYGvB7i6a3783Ni40apR1T/n2vv7Atgg
CM2ktc4dDBK/CgvZgzQ+bxe5j7Z1pod+m0YNGn6SdhoLtfNiPa239QxCKcbw1u9oMO0L0GRuLQ/6
dhLtQ12OGjA16RoPcuYKP/DIerTMBRyXflWZ7eCWOQAKq7P/Ha3WV/ta+Kne/26hRR2MpSs3o5b1
gYZW0I5merdv5/quxBJjI8WoYC4jf+soHoF3TAJB+usVg9JjpD40+GrOjkvmt0u5+W/nqP7F9Yfk
At5WbksL1sPNLN/09XI/tdGv9eXEaNxGSoj2cW+flKy/A3KU8Rm6wYvFstOq5KBH6s8qNU/9MIv9
0JcLcD3wpW1XWa6h0s4TcWTQU82F26V9dkWfZ19J/UveduhFIuaJ6BGgUBPtY64q3bXs6K4P9dvG
6lWo3Q7OPubWHMTjZMa/usYCdzEE6DXdJgLPUCymb5ZSnMcSyF3vzM4m6rNzMotDtKJcJzW9NzLz
OaTx0HVGYHShT+txTyfdBwHuKdlwrbf1Gb+ybS6zhwfFuZ9Hw/KU3gCNO47QTGX9RRTOmRqxp6Hz
pS+UdUTS/JiS9EnIFJb0vnqsQUm6ejUlQELMI7y21AW0tFH1cfE1FG/oGKe/kjSzXmOl8fS6P6Po
9bPTtOdYXvZyFG9RzQyyxAbWNU+ggsrJG0Kqhe7SVzKmhV12C3dAbNJMOcxtuy9lJfT6GgO1OZ/u
6a4fY1yTPBOhQ8SQ9pOYn6yIwJ5f7aVJ9UCh+xf8kdcRS7wx1LZLox+HNr6rSzSg22WfOfm2jLMB
JZ7R8swmllwxoaqWjc5dP2S7En3DQg3paRCkSdZVpQAtHfR9U0dX2Px6qdN6+RgHVV2c2zr7QfwY
LHK1H9RHyNWYu2obqWr3SDD4wioCRbL8Qo0f83S5Hpds4yj1Ua6TYyYXxwhdMYJur5byfQOI0YzI
T8DMpdULJ46PpKPSppv1Yfjhum1fevKgbRAf3TexguXcvjKsjZxHx1hfa5ponwpzH6UQ6Ufp2spq
f060jV5qBF71P6lR/cS+cNNW8Q7hSt1rSsB+RWulfqv+XhJj40zats90f5mUTVtXV/jruKNl3ipt
qaOpCcpkMdujUoQbqzCfK126x7vN0+yJQrFZgidIxx3gs1tDBccZVzgiQiK+bcbkKYmKwqVsongh
LJGNTWkfp+y9Ey8T1YT2NXYgSeji5yzlT2bWupIePkx5ddeybARqJFanubgcxuBOG832ARB7jRyN
LuRE10lTb5kszoHBs0cRRLii93G9CjfMr3n8NAKpXBrl1u7EAx1AHthOL0naovmEGAk/3u/NOILk
3zT/drnlVaaxT63ubuyXQx/ZiKdM/qThvsGadEIVAUXjJpKam942/TiXzwLg7swJJhemnzZaSKum
O8hEntjuBUCkBjdsE5CFpZcV/U51bui2Has0vVLCZjXu0z0cO7cOEneW1uxbOTvPFBs8+OoRx8Li
aVl+1tIpsEHooxHymLIGQ0t9nJXCY73mrioe5CwOcfgAEVvVYe472B0a0+wZFaoRQ3qawn/GCKTo
eBwBL8Jj2/SdvW/1/jhkmNYxQKd/rYvRR8RsmzigPtIexIfDJLes82ajcv6VUb3ROvvJHCfmW7nD
oRlwSZjmrjUbV6mwdxgOupVi3KoqC61y53i8yibOH/ufNhUHRI02dQdIfZoWr1RNN59BsFtKD0q8
uKrjEFOPdGOIp6Ub2chACqWH9dcYHZhChxOwMXeZzVpglqwx+ZErvTdRiJKXx1Chf5Ge9ORmPRU0
GiBm1Lg4ZE58e4E3Si+nuzoq7w2hbWyR+3IlbzTxsNaxciUPhkQchnL20Bm40lL5hVx3OywJgOzR
dutKtl3IBhfCTADjiPQpIIIdxzggveKa/SubYleC/RRm7+s8u2Q++yY/pErxc2oF0Nn22MfDi8al
pOb6XVgYr6U5+ZUEiLI3i1PYJFcxLkm2VR6T1EEvqPCzePHW3Zo2lmdDp6qhGBayfBpt2U2i2nWM
4ShrzU2NZdkC7KQwFtAd9UMZ3dVpRDCah0epRys5LMYgGm8LtWa9/9PozS7kYlzS6aR0kw0lFQCc
vHYYQwNHaiOtNLBky63h4OCS909zUhe+qkRXYWd5M+gN1wCWLkzrQUVyW4xo2UPp8HT8ZmkgPWW9
Rr+h3hZWt0cm/bHSbIKIEtccdWtB9FqadiN6mMX2cF63RJwMW70zzmrOAkZS5jxUyS0l1q0Ovl5L
tBtNlXK36DKfW3eir1XablK0wRRfy8qvmX2yLsu2o0Pb5BuZO1tl8EZyE1WPaZUdzFD7lSXDfunV
rTbQtV7m4yoqPTjK05A6QTSlayAyX1oF3gF4J3Slb7jU7vOxCTLRbcIieSkkeZu1lhsrk9/MMIzy
nHpgvZmB/mN1tCSxq4GdSsJ2W5kSiEj5MGTatiwLz5hNb120Cet5PUzGVUmyAZ4MVdfVu77HJrM7
aEVzEXZ5XejCh0gFlTNu3NQqt0KSblOCwFLcWEu6KZ2FHQa+iJW+vv2kZ1dOKY5azYWe2ltEbSt+
BtiHOU3/dEp9dnrpZKt5oEr9kSadH8fxUaIKN/LN1ndOZYyDqhnR4uGnmC1w4o4bJXUg2cpuZgkB
pt/SFd9Ljjink/zSosa2GViDRRtty0YnjGkzzyqH2S2SeN8w+Wr/q5TDo01MFuTgrGFKPIZmNR0t
kSS+bg+HpW5OlFsCyajHP9tb4U0KWP1W3J26vNlIKnJodqj4KCD5oZx4S+dYLhhfZVtPdBm7cjnM
9uClCtD2alKfa/rG+36wt3rNnWWsluca95FUBr1Wd7s4nw5hMk5X+aDVV1qFkUdKAoV/0LhRYYz0
muqbjKMSN+s/QM/fWFLuIdtwHRaSJ3PjydK/sYJHadrn91XjPIHseJzi7EdpND85qBYErZIY+OUE
jFUf4p+NUQfOxCXLdSUt/V3WUMM2xdNkFLdzYj9oZE+LHp4WhJpHJl0TVVA63RkxhYsll0yBwVmK
+jk/Z8rRBukKP7aGqzXWGuUKHJ9JDFTLquRnZn3WFPFD4ZIo1Ow+xmpwsvJacVteInXY4MZo9W4q
za+dwHU+Cn8hlbnN1OxxbOASFBP8IWbP6001/ZHE0UHXePURQx9vUKluOBjsnglLd5MpYsW1IDVp
btUuP+RQuVL7+B9n1M5WLs9uBNgwU2voJ1zGYfLLDu3XSZYfpSJhXjicu1ZKNlrY0fOaku3Y0Sh2
jMQLC6Hf0MW6TrrkmuLBMQ/ng5qvSl9AjFneAnrkHGrXJdosbh9zsFFNvlZKA7W8sqjoQbZNeo+r
aO7FmRLoNkICSbydEuywKvk8jJTcYpUYa5jxUW6tjvJDv1UTpcdcxUxrT6Ugtx5dANWBdDhZ+GNV
9JSdtlhRRb+SQn5oInPfVuJKdsY7PdQ2vUCQauo2dmpJQZ8bZpCrzRU2QeTKpe9A82dlFLnkJlbK
Vf1bkhsv5hypsB+ZSx3+VLlP9IH1NfuaeHK4xeJGcYWSX3TjJlRXAznylAYqQtFrV63yaNa9F/a6
LzDi4kxAGtSv0KGR7PjktNK+mLWDtTQP62XfKCaHU7PP5H9s3XyOtehI9vcIKPJHHA6BJCGgLxVE
J6hiXoVQjKQwI5hSFQxHcVFbnFfdVA+2XO60MHI7ANODusZ54pcdUVmzkJ/pi6ANs63FdukAg4AI
C5IpPiyyeeA2XqevyAwoUBNxkvCLPtqvX3FdaGqhDaj4GxuU4IKo6f8ZUkQfHNVfr500BuaCb6Qx
NNdLirOvVG3HIgwmiO7yMm1LM0X6pvPlGIPJDFEeZ5XRRhqNaipOZOzfXL2zCKWdycRr3QJoxzkV
2p1vdzifcmesM7r+9vVphlLeN5F6sAwkbpo59HJxs86lpjxSfPZq51VTSHjor9W9s19vnE4ufayO
/cw2AolvJjgOG+c1awZ/dkxgF4SeZn2caS+6ddxnnjLMp1iGWWIyW+EiB0kzMZ2puBurPuidZ/wX
7mdujbYzbuIWY2ROnx9MPWNHZ9l0Rh8RnZ2WVdeRHN4W3HhGaUb+EGqlmzbxy9SYlAXnHVj/ezOB
+IWtzeSmmcEXKJZdZYfX3Iera/g6nx0+aZk9X2dLEnlTFB6ahbxY2MMxlXVuRXE7YzbbI3bXqK2P
Ed3GIfAhctxklQ70btypOaB5UJ1F2QXFYHoQjw7rP62OnJmDq880ODvRzkr7baktgaanj+jxww2w
CZ7wSGNVg4kJktk+L4l+u16kCB5dL+hIjMZNHhn79VrJ2ToKAxmsdjtr9UuZDIHoZmaMYMzGAHB0
tuFo3batAap18m1W3MxlbKc/Wom1DHNMnnvfArCEdswlrorHEbkkycSbjfHXoRJUEmTHPL9V64XF
2p0n5ifOWEJReRaxCZYw2yqV8Zv9GJnZfRrPt3FPyEN5YlBmnlSRtiJcqG5IARD6MWCTP9I/vAHr
Sldf2aHc46/Xy5Dfyva8p/x6RUPS70Jzz//iG5L2mErlbTl1nDUpP2JR+Ol/6cL65cid19CrXohq
StAVEeTwtp4Dbqx9KsarGhZoYqs3bX9ilSroxmfTqpTYHJZYDaJBf8kw+1PCbjfYPQIRsAfN5Wco
rabOoSw8KE44t8+HSEUxVuaT5MIMpDI8KGLaW2VCZTvaa0l2K+MwwHYIw+FqgSCXNt2lXIrI09UK
v/mijw990RDPk4x2UnzdgCKLkDdZ53GdpN6Bx1cbKuAnNs7ssDGRDBwtsaeU/TsPUwuVQ3UXOz3u
3pgrQuYPvTrUMGoH679kqe1N03y7HmjQZh4nI0ww2yNqT2c0KOx6q9BP8NKwDriddrqd+3Wh3Gdp
ZgYIlRzWlGBiypkmpyyuIzPdDNJIGarbz8iQVnW7Y7f4bR12m/WX5CwvH5rbYcYUujWah0Gfn1NH
gvANKKRzdg5YFCqFJOZKeG9TsOTyJpJv8vhgt8lzPE3PbWMa7P3sIpYIHU7tkHR1oJYVZ5X+6iTy
Zv3ObPy5zl5kaKKjld5HtAgLPjPHKVqPBFUNbCxV8yNYniZh6zJOOwWqm8F4WI5S3gQz2pCVrHlh
Lig5F1ujA4OrLL6stHt9tEn/u1PKrm+yl1opSTodDBdFUC/NpbLTwxA2t9ZcvTio0rTayaoWv567
01xEm7qOD4OYX5ys8rkZuay7iK0Z7dZvWGijp5kPSiptBg6w0fi1bmilQyVN1bKdYw2bxS45BCfY
oElKxzD32c/QgMR+0SvPXrL99KfmN28yQvtkpNxIdIjOXnfVx/ZGN6MbQ8T7OrMhTc/3BpF7jEnC
Gq0CNfckwuBRosaCD3qmt3t7ZGdZsBRi+Kxr9iSVZDvOcJAn5bBeVUwAhNfbZAGwxg4f+SOlIu+J
2IHD8JPDsSmWLUpwgQir69HMNpkWQXmLn0KoxxYmRutA5USc10FlxXg9ZrZfQrzjR20S5oieiaBo
S9/IT7QJxxPM2rMeBGO28mwb+6c+1bNvC2rAnG7SInldQsIiHH/sySjzlIE0FyVUW88R9s0C/7Or
wV9WntVbQWcq/mDG+0KbNoDIPfiqeN1kQUdprFWrp0zFmid5iqJiq83xJovMQ2Jt47nxhBQe+n7C
J3Pa9Xp/oU+OFVli/zbmZPTCLjwkA+mYHv1YuuyBtsldIsnXlZ4/zlrx7Ijolx4ZM+q9ze+lFvsy
R1OdYs5vpS+wu0yJL9kySqMGWoFWoyNxjua9chXX5t0ghrMlyqPSdLe9lJ9UBokc6c6UQgx+Ov00
6OmzgHvQa8i2c3uuFxTr5MksnWvDHl+0Un4oHCn20yTNPSq7F/bItb6Mv+bS2mfT9NDl2lYs0890
LnbzqF23/KYxso8NDn7enMaGy1q9ijT1ljoWNh/1LpnESRrn52op/PWAaiDelr31sKTzqxLDMsoz
Ko1qUp80dFqqeboQExRuaZFhDgtFwfq8FNVeN5pzpGXMhZZSqTBUj/LRvlOmA9xaBNO5tEzpuiT7
zZrk1qxr3JTQN3ENq2NX81v1gYtKlwlEtIYQ1151upc+3RdDs03bYddKGuvQEW4GXtJzqvxqhpIt
sX4a/kSxWtKHur2ZhqS7FIQPmKwT4yhEkV1b4RS7NNBeOWSoZB3M3HrojXlTjf2zKtWXZCifumT2
2Xuv6aL9VPt5Y4/ZUTjpJZ+U02LKN/8vRJJ+1TWh9hAT5WFrswjUGyZoAa6QavQFxNYo5r3Ukj2M
TenHTXmfh+rZcIbrUenvnEj8LI1wB9fltinCU97n/whWLK7gASnfNo5zSDBN9NDr0hX2oftKjmM/
NjDLSyuVMH+ITkXTXdt6/EzZ3q9MeVck48mUZzj4hXBVSlGdnShuHamvAg8QV8rUX2LuH1nIT0AW
TDeO+W1DOv6bD+wZrNjBqYfdi9FaIdUd63YNHgtaOYDo7paRAtqixzfFkl8nCgzPrNN3NgJo6xmd
Ku3vyR5+lBy4DTFsIxHtlLIcmJHz2CdqMIX0QLT+tlkmzCN6IDbzyayLndY2RAqVRoFe/ekY5bVU
Owbhu3yi9XPoFv0QaUSJiPrGbm0DxZVTSN/aQBSSgI6pZLPgrsBCto3LbZuFKBU1vtVFd0aqPxlT
daVwUyAB48lMMIzUBBK/HW9GJeWsyH8rWQ4in0skHk3N70NzK2cQziftHDtkbEKiGlIpuxwiUGUN
N7B0C+6X8Efu0GcWvbrHX/2gN+0hT9o7AM2dp0XyDzkKf8x5cz9QtHKtXgc8kZlHC0xIYtkBWkCv
ahbhodkEwkQwdf3fG+pOYO5O7ezcqc2ENIcU36Vpsg0bNfN1ZQiiKN7b+YDe7LwEKUmoi07SXRWL
Yw0lOddJ3EZtM1V5wGGz7ToGKnWbdad1lb4hbd5BhHDQU+pOAi3b9cN0a1Fgau9yKBjuTCIZ2RZ3
tVC3M2Zi8FYfVaO7R97lqBdFHDhLTrmpN2jUoDynptZumZztUhCa1U15aBvJdIU1K67R5I+QkS0Y
Zah9S5O6Z5dRcyyz5zX+kZT+R6XBiq8Ina2c/EMd7X/NLtLJW5cgb2XmttOjjSRo/VnNPG+cMi4R
fs5lF5fTx4ZbSy3gyuYGsGHcCsjGtykZbahgAwc3YQTUoSfzrVHm96OozpPibG1TbKJh2FkyV15v
XyAiPumZ9RMu/nXltEGdVUcq4KdpJp3RSvO+VnQ/McW9U9eXSu/JBOgXtfJYk6ZYpT8KJVjjDACH
d7JM6XYxqMck016wHlCK4AOkCcK0hX1CLfRuQKSrF+WJvIOQpYMCbnXJqUmLk5i1fddpyNEx0Sqe
zq6qEOAnHPgqUgNuza1FyRLlAM05hIVGXLGxjFJzJQ7IoQJNZTU/y17ZVk1v+N2A05uI9pkZb1OJ
3GHp5sYHeU6Fuwq9MBt3eKnQoq4dxy0X4yWkM+wudWfTYaSWmhDBrx+pceqNzdlEQf4qjUyva7ld
w3zXWFrqSYnF3suGn//D0nltua0rQfSLuBZzeFWgskaaPPPCNcEmCUYwk19/N3zuk4+P7REFAo3u
6qrqwR7GdWyWMN+NTzfrj4tfHBJAUF8HQ0m7u9mCXOGSMaCcLJbgPJmdRKXE8tUyhMMVFr3/PsXl
p6jFngN0LoPqYWjbz75j9nWRP5WieyUUwoRgQD1Qs78WGm8L9dq9UXXClD8kg3ls9HlvFPWv2pH0
5vZFEH9QYAMfuF/wKC6DFj/D1ToZefwRD/qr1rTbFvuSeu5f6pEGEif63Lk6fg7ijlfcVY+pC4S9
HG2/uLpa13CR51SCbfPcEs/SQrv0jZp0RqpU9fF2oQ4YRXVu+2ncGK65wmElXddmdehm6+9sansN
MTDeGVxE5R/fbLZWTJUmWmA5oGCHhsSUhH4m/2qSSRhNCfZfZsV+0LAIy7NdmhWbqsBwNuIZNXOv
m8w10oOvqhTJ3redlzZiYseg2dupNJ+44k+xulNlvXybrrHH0J43JvpvElDQ557OIwxAhoqT8Uin
DC2P9vQU0aaIX3Lp/ZnMjIHiwSG2x8NYjtwORfmbtUW9Wia3XJv89W7q71E6P3hO9Ucljp1HnZaP
xqn2RrEyfBrOgyXbNRnuT8A0L+EPh8Ez7mUPaK5xCqRoj23aMybQ9R7qtgOQisKEmyQN+puxjJeM
VqAzjzdNK7aupp2LLr+gh78uZNT06kO1Lw2AjqK09kbPDRcXGFKnGkegiPMNXPNHVRz1HiPcp/qX
PXirhXGRU/63HvSTkFLfktvU63Yh1LkMAxhk+Sbm5KSWwqyzYyELrhYHL3VjxryGZH7x13Od0JIq
N6bZi40GmcFNl++swYAkdpunzqP1V4vjNJXhxLRxQNFbxu9j3cd2ntHuCF91b7joGOigGN/5ojiZ
uWpmlC/LkOwNy1irWrlBQBLL6rVvu59iSJ6R0WDq3ry0Ij6JGr0EI9UYvCS+xrhGW2LpJ10L/tap
cR7rqVkRB6bNHEcPjgY/RTOrp3ogg2rqv4UUpJ7jd6fzNjsP/Ixrfja5GTXQdBMnuFXpWArqc5+S
1PnbBO5P0hVfdVEDOdRaKO0YI6E2cDZ+V56KxX72Nd2CGxiHvkcvvxfmWusivln7mwX1eyfaS5GK
+5LRSIdPuPOm8UlP9V0vjJfId7+XthgZSw69qjLNd69I83+Ic6Znj+qcLvQb1oNwUKHUzzYoOn5I
E114+YtxMe2sPv1RDyIz/xSbi8L4xbpPNUQ+JF9Unr9pbMJZMJ7ckUq6Ghm/aw5rZ+yAYWfnZruv
iYRywd/+LSJ9ZRU4S9Pwqqv2Kcrke0xJ2snx3tsA6gMYSaU1x0pWxzkZjjCV75yRzzqqmD1EzGey
DbQIrw7JWDYGE4I2bZYVa9+qfseh+V4m+wo38eR30zoWc76Oq3rVjFw1ov8JdMr+PGJ0bxNV8AiS
fpN08TEmJKusOXH0EdOppNhI4bBB+ogcq4++My3HmGX+g+vQTxsLfaWXJDzzku79pjkWwsQhO30s
2+o+cNVo3CaVYzynXfEs/CgEjwLsa/8Yo0ZPVcRvS2Q5W7MRryM8gLFO7m5tPLf6snxl5XAx/IbG
d/urnjuT5ISK+9og5XTS7GiL6tgJ5yHJ662CwElkQO+dgcyRqfSQhHdMGpm3dqwS/aG4ua78tJjE
0EvGhvrFrtTx0dCdZg1/aljFcXMQ/njLjOJHPa1euSfNntb2nJ0HzTyqkNsM9UXvxr+pU+DHU+f5
a8fQIjeI3kjHeXoZ8jzwoKxfv9RpIBY08vHK6SzyiTigLy90Wp1pezVIl0eRWEzGQ5OeCkZm+KsB
q3OAUrRfuf6IYdIxNYZThfOY6MpdMQwlNjja1W2HTxP7U3wNPzOT4Qj+Aj5gAKT73criwtVIhXTC
8kqFSSwiN3E5+xtzogeG6PDMeKWzDvRQ6dgMa7gOgYC29H78X+kEt4Vo42nZ0wjykGbLOqXOb8tq
zTUCAGsRsWlHD9VXXC8AkZ54ynP9luW0epaAFD+yQhVJGovjZge/eewWGz8mSUuZbeYPAf+G0EYu
sl3MiGZns2tKXn+ihbkOgYfKQpv7dx+M2gJRWZe+a61jP/kpBxavjd2dNprnfuEIsq8QzN+0wn/I
kvqEVAKBtRArPy7ExsMnXWpy68GN6TqIC8ZI6ZS1XxQG+7QBwE31D7zmVSZLRgPrBxAl8/zdSMhE
ksTF+2v2mGoZ2xytcNPvCx4PufFG1SN9/qjWWe1JBb/qdLQAicAsARCKXeoCdcOWmuSzAs1UCAeC
9+k75F68z7CVI0liJ/QvXvBhRBiSGfMuadtdDvOBSbZ044YJ3x7MmvigahxWAQ3QZbQ2Vd/h9SWu
ehJ8yAHsgIxsxkdyqR66tDlh04qgpt/RDrOIHQkGxBBVLgpdUcAbg0m1UVtbuMQZXAC0XtIo3ecF
BJEskpLRQKHhMlbb0A95TjSDtBDUwbmpH3FzO6pvFdv9azy1gIfJOo7GY1RfC6mdptm6qK2GKz+7
oB/WQ0sv0b2w1aMC23p/NZqA1JoMTavc+IaCUzYTXSk+0eeujTqqZFcNILqwHBt7MjeF8dg33oFx
4LQg3htuDYfZcfxMlThkif9g05crbHPfGMvVXIazkYIvZI9BmT3TmnyMq4GJ5x6TA8sztk8oWNSH
BUwz7keXRTboz/ZrCCBL59GYpdleezQu4IfwLKPebHIaqNQ5lnnpymbjdWHZl9yZ2t0VyWGxFjJM
6gQR7Zu4q2nnFem6gxNUmCD8Nyu1P0tLbnSS69JC7N7vFVbFte15UMi+ZHHEXKejhOq5IIjWwbjF
fXxdgm6kgF11feBPGNf7MCbysUxfFGNA64N14YVeYmzsLoxd6nF+Nxa7lo3Sjs+EsEe1UB68YTy0
9W2dOrvCL/czW4KVM51iz7/Q2XDquXjS0vmjiCt8lNpYHsU5k6Kexry7QsVbC9CCvh13zPLbjY0p
DqWVbbxBblVSqbZ+N+Z3r7a2DBdf5foPZumFnl04R543bWzAiI5mTFuOm0Z+x6aHn+y/Vajav9iI
DYm/Uqcj0NSxep3pDSgMvgPnt1zYnP3/pzuTrrNUbtfdynr6RW645Y9ovb/wS2I/mJqRQUBgCi5g
19JzDVj+ka+mWs5Z/aZ2pWDjcgr49B6cMCKgm+WDOv78H6Qw//1L7ZPWAdOqG/3a6xwDEy7SU+nm
a8kd68omJMSHGJytVYGhFgAaqXqlJdymXK2LI0I5whsEE4qXY6lpz+pur0oIwWV0ymCOlAwTC4Ce
+Vh1J3b54wBJhWepgp9Y2KsicreEDZZRQcjsLBqWnH94ramSBS1Pqluj+A1e+6cunFULosIZVvFd
/dZt51NRHDRZHizrL5twxhlR85+tVoQj1LPBjxnm5IGavSXLt0pr89a9g3vzPD5fMJ7e+XRWVa2k
KvXSAGopm5PVtNOfUvvCqGntCnOT8AcBqUSnjGLoQKn20EKMiWCBmgzKXIw+ZIcTbpgPvgkK46om
RPFVyvog5/Eepz8y0Le+W/8d2lPavcEO3SIQvqCk3ijLfe9RQptU//ffEk+PDYeS3teBI8zFchvh
/WLpoTq60mtATOiRavErAuJtQVS0PRaHRS7f+Av8B5NZMdAK2ZF7hXCLBZAdAq+EG8qO5NvO2ict
X37Dz1eB05rttbon+OYoiLfIN7bsQR7UY7OW9NYc7wVzoU0wpidOVDvH//D1hl85Z3xvTrZ6PmNy
dz7XOhHMFdkpq5LvfNml/UupWu72g92/a8GykmOPWyJbSgVl6mt7+FBZo+NOl5537JdPPBpvevD/
cDWotrNu7BrTCOeWUYZJQoP9ix7IptHwH1/sfTJhgMm6wCnBRnOG1PyaY0dJ0JjpEvAj1AMXXvUW
1PFeheEBBNdpGxV77FeF62dlvGKsV6huMTjVwYEBCDt+U5CSsJqWcy8Bgc20h4A5rz3vVYMXYiT/
HeGWGKTaZw7RdO69MPNCpg5vpaVWhuUa3HnFK1bbIwtxBgTtDHEsXbnBB2fCSO9Z/6L2oPpHKlBx
KtXdq+PBV3TAaKPgV3yn+ndF8lKBaGxhghI2pfhV/0CFA7XFtc+E9Im1UzFdfU+iQBOoO1XNI9fy
eF8GP5a4cFbi4YVrjoDx3/vjWV2ycMNKNwFHdV6YMM83ihgzrl5QTaI+Gxunt9dVxAtlvfP6rfL7
nfpbPmeI3jOvAv4qPyke7ech4vT2bEvmN7UQpHg8WUVbawAETK7JsqxVU5u1FvwsDLkzqmcNsic7
4r/QFVlypyo4TQTwA5eVngmsgt59UPRYPjt5fHQniBn5Ix+oBZDAeQkmdEbeNgvtMPNdLaepPAFJ
1G/dAiNGp7wipLBARD1OBWdgFJgsFic8JLcF0NxMQJWGfZxj/ZCku4Cb3NZeTQ3jDfYTF3JOFytj
C3Bq2R6CONXpIA5s5ta1LhynKZafqt4f6fKxtt38oPbffyfNuWfwjJiabpCK29pOJN+Ez37SwqyQ
W1nj6l/SMYYinkDAQ0db0f/XXvk+gvotm/QjzvQws69p1m5VX1StrpgBBfgb/TEbsw2rEXHnF0xC
6EzroobpFfWHivpqx6J6JYo+jlFxbdEyBCSlbecfivgriMOYKNdSlqmTxJPPSwBzh50a+xs5LJji
9VtHe1UDMkgOpmLaOc2XY9HTqv/8txr/fUvGZl0DUj9igPq4bDxhu8DZh+Zw1hLGFzjBTsUcleap
oitzM5Ud8SOoEymTGpXyYr87773oCmyZ4MPrdL+s9r8DGl2FWF4IDupnmMgvdMJ95j5CnGjlh+Pc
++hcl/b630cUlIukTSnbeRHDJqkGlQGVhJ84DjbqzGburzDdM/4+Kj/gfAYKrJtf6+mRXE/VFQsW
A0lnn2K1USv/aEqwa81nNlKw5VX6sDXUUVObi/2ZcTWq1r86wGxOXRcnxI07zX3R6mvNyrpLSLp2
6aFyRJ0PWT9FflRtgsG7LOVdPXVv4mvD6lWcffWh5fRoduY2sgMSQcKGPSwffszSJCcrNncE6pxQ
YDPlg+1n9BldYf1fumIsLizu6N0w30VfbR0Io+pnWlb5ZLUS12f9ZvH+6uKoMyuogI5iVMEpB+Ao
tfisSfebJhZEzGkiUA4YE2il9ort3lOmPXtjs0IN9NCM7gsbtZi4mtNXnWatGSThDIrInlT3JLIW
XtOyUtdDB35uq+KfypEdpjINqV9VUqQiC2mIim18CReH6KmViMqRsfca4gUkykm/yivjjdbU42he
pgVxCnlbK6PQKh947xGAUVsYP2yNFq6QnhfqbHZ7wY1uLxE9Z4rtor8SXv49i07GcYqH+AO0AQg9
e0MVFCrUDDPDbS9h/evhbL5ZA+ZGIMXofv6dIM6wnN/S0oLJaO9brziq0NfKifCtIg9ngzM9+iz5
lyQ/TmJ7V4wzVNJqBW/V6xZvXbMW6vhGTvB38NIHk/4qtQkszdqc1nlVh1IAh9S4oZAGJ+Z4Vzmw
B1QdW85e79Tu7Bz7KjNIsFLs1GXis5lIK41entXP6uZPp39XIUCPnZ0YsJV+UheKw2XaYMrMw5od
FT1pNP9KZR7q6sj7r4AuZF3uCZzf5nhh8uEVWttrCX5CWbMNZHToFZ3BSO6zbn2xRuw/nog7SyrC
INlh19CiEpD91BUe2+0uqp8hDKmsm0/lKuUNi+Cx1UMPyoxFTvkP/u73KmQO43RfquPkv9d98sA9
n1ZvDpok9cP5iTmAfyrNEz9L96pd5MQXHgGxdbkykP6Q/kzk1U6sn2wiej0l57EYaBHZHrix+nhQ
3gvO3itV2M+Vf85MGJuIRcnyiTDGNB9UiObH87t/IYTN8S8g8lqDZS1Rs6R4XqvQ0fW/7qQj9/zu
/YZC2NAJYu0qionm8xlvGy4tDdzCVBmulXY/akWESstn8pOIzudEu4jPoV0HShrT0+s2ao+hFXii
ia4WTMN6ml+4sHOqKuHKLzatenfKx/QrctmlHXnof8ugwu3UVvskLt9lIzesu2LCEFOJ1EVVheqL
sP1h4pNcx/aDqr4yr9thwh4BMggVaQU3v2aSIdKlqPMw6+5R8sN1qeoU9rZONUqYoxggLaqybzZ6
zHqQVePPua5L9V157eX0SVvvNhb1nu8r4Div/Ll6JRkqs2/eWFQDzDXFe8o3aMkbi71mmy+dXaxr
6Ik+11VUO/sKgQZfVvCX1HOxxyAQ/rb1/MIMqYtTllsDtvHUs8GDq/qqBlNw0vazcYMt9MFyarZT
QHAiwCxA9L2enWfqclZDcnGCJexryhUiEWDJj4rILO6/ZI4RsBIs+9+D2swIMcOAG563qT6zdbX9
pJPZU7+qZKkQOteuv1H5dQpSqMIa/Y6EFrFOjQRTNkXypBKPf+uvX0vlVls+2f29d0F/TPdQm8Mf
yOIxqK7cZsvYwx6UzMeN+ptvim+9gMefF8cFgMWZIax26GISqrxaGh9Gnh0DfM9QaKzVQOeVps/2
CltnuJyKKwCZQKbAbDoQrtJbXUXncYWbdrxv3YZOg94/mZp3HSa001apUQs6N2GjlVhqmOg1pKYE
atWMoX7FKcZYsWcFSVEgIDqF/l2W8qUpacDrlU9fxgERIpFBidYSF2pIOSnT2iAW72EU3me/3nRz
dbY6zl3iCUyaynnaLGlRH2bZHJYs+YNNhLaFOGafWp0mdxcQ6jM9+E7G4rakE4zBDimPl/j3tKYf
l0P9ht6pGQi5QE6TSP/UIrakBO/edjBPntCn/Cn9SvHYAm/L8KvhZgIQrmH+MCUmbf+4AmpuxRd7
qnPgdQcYB1v/eSUmmoKYkkSr2I/mk0/HaY03LMARpAV8703Sm2LwEJU4+36J7kvq/zb2+CDRQMCM
KT6cdpmOWD0BPTGcpEzTrbdYf0sZ+WFRxh9JXM20/JF/ORPZsO7OArKZdjcjlCNA3EcIdwYgMG45
c3kM0ghNVR99OnMBWdjup7XA5XLtNrqztefls4oMSuu8Wfcyht+vo5DR5hKdp4cRazmK+Tya81Pq
Ta+6nChoRHJMHCYAAa2jrquajyoCpZ8s52j6gHx1LG/DLPtTEcU1Shg6e/tU67xblpRHP43FboK8
DytuQUVhuCkRUCCU0iefigC9P4B9upqZs73Wteit8JE7xXX8180JXtaIx5tqhUmbbl6WOvRUg3HX
N9k1TTUG0izZ1R/1147v7dTBzbQZG1DLyn/ASfxegoxcNbt8BkI+9HNzGOFuhk4/Hu3Cutq0RDa+
Yx8MOV11NGtX4FRz2/FV1qM7h3ZHLAFW8DbghDfZuSqbH+MnFILLcZmN+dw4QHpGxRQANPz463M0
UXUiHWjTZjVPlUUh2sFHn2N3GyTeeO5NJtmZKCQ3ND1iQBYpT3ob0CVrR4YOeYYRFvEQrNNefmlp
/aNGAm1q03tJ7QEIJSNwW0H1ayzc/SscqeONEQ3RnxktyEZPvaxbGfj9fGV2Xr3zqHU4WANp6dgU
7W5oyvg0FzSQkELaSVhC0t+ZiU9n13Ota1AJ/ZDyPg6R61khB9VWKLfYT/mYPmkdUUS5zc+1sZER
7LzePedB4WL4vliHLmj3ssMzzgv2OqhuVeTXuSSxggZ01E24i7RpQqvvuzX40nctoLJBGnSx69cF
lw0jdVs2HSAwrZPsbjpwan27cYBl/XCy5n4DGQURlTdwjh3ChiiDc2bRhxa0HbpMJ3WDnrFlMoh4
NqHThtIonvNsgIJclntfRzuWx5+VbJlVk2VPRcb9HPXE+8ycrV3LqWuc4mOoW+XNn0HPbMu1HVH4
18huC3++9YMH0gP5OpHQeReHFNnpb7Mhbq5mOysBpplVEUAzpX+UDOc8cf+miCttmgI2Wfk8eU+L
q23xhL5glQj3FIIIlEwHILDqr0Aogua8LC3khg0SQjhfcPkAjzb05h9l6r6KuLs56bBxWsKVOZ6B
Ukk1wCpb++AXYpvVTigqn2Oa6Rd3Zph9PE+XYppgF0TcqzROD+pJGhoi3hBdbaj1bJY1c9JeK2ac
rmsx3ZXoNjbpmY3OnsV6x7YDDhDRU58qbe0F8qtHBmDiS2pUxYOZLhqSHh02chzfOre9ZVm+WwI7
28YVoJ6V+ijZoho/L8W4L4NDsyT7oTJPQK4PqCC2/pLfhGv/dYZAKcZ0utplfjMx9NtUmXAhmgk8
iXFw1XT8Uc3KhKjPUCXPCHv6WDUlImBKjMTW+YAafzXHCnFzkbylwn9qZILYFxxmT/57yXxPbizP
20VTHjIRZ2uwfnbZPM5+ca+M9NgK70l3Ao2/ENC/N6tvjQHbABMY5uJ7hFG/RaFLS8cwopDLKnS8
GkYlIC10ggGqlTm69yI1PrBv8TZe7nGnJ04QdhZsD4RY07YJsmLlW8Vf/L3vpi53aTPoKP5cQHnN
Xcda/ZGWxsegu9+5D5eSEQp/WhoM9dgyz2H5kLX20GXGm9WAavplt4dQAjW2p6SqvGs+dkBQMDQD
oDFmZKL/NXu0kEWIsSLcB+N7yDqupAgeQeGehdtt8fR4M8W0da38bdFKmniM7I6G+eTJIVYFPU0B
d6IekTSorc66ztF0pq36ysXxLT3mLuhzhtDJGX6gaIfRmLCbtJcxF9DMyCKGxJJIbGVCygrdNl3c
Z2Maz4aFHNuNukcjMb70RV4sO7tE2PyvhrrC8hCMYWj9R6/03wZtaldTzK528nbYT0uQb7Dt3xpO
ustT70NM1kJTDgmQm+nNqp/sT6tq907arWEzGiu7yJ6zmh46k5D1fTsp7qAIkm1PmdCn5ZcbGQXl
4rSxivY2OKQRdm73ENinfT5HT9OcAh5UrbsqNDWcyRxR79Gjb+GJaoEaJRI/mn5088z5lcv6WWbe
qewobm1neXD0irq1ES90sOI166z0RixAwZEnzSmnApAlMDG3sneGtWxbAwwaOWeui0c/watZJYhZ
jJUZinaAitZ9MsvgyICZL3jt2bqe2nbl1ZQhQ6If/SS/6wSYJslDuLCXSSxn6fs/E8MsqMqnfWxo
Bzgx7bkZk0NXT9nW0OKXvhtf58ootgLHHOhfIxtTt1dyEEd6sGE0a3tIBimNUmvjKX9Db6qhhkhS
+GyrRh/l6ItWiEfPk+PdZVHCWVjGcb2Qha0Swrg+U5aYfUjefmggjmtD/dGP9XbsKFR6tN3NsNDg
Mtpwcb1fOZKBGjr6IqNLHwtZn1PdArgstUtlIUmX+s036Kp0Ao6NN4tl7Zhy4wjvFSe01dDJg2RU
GO4DKUJGMrmBT9JK4zGjVWT3BiNbk3pdgIygcYxg2RHlGuvR5IO2aFx51160nbE7WyWD94I0exeU
kxoqhCoB/RVi4OIRdsq5dptX4sYeycgWVufNBj72GD+SGOJYTGa57rOG0q06RlgzYBVBa0KvNxW6
oiRrr6UTfJfe9B3IGjI9hxRy2XXJ/JcmEQAlYAG5u6trD9JfiQLFf9Eqc7108pHhgzZcCtw3kHKU
BuQqzdpjpP2YDwjGHUHOWjODyjZOmoMtIhRsdPuPyQy8o+J5if6mVQmpOqMeO3vOSf3cWX/zs/mX
oTCPST0yes+4OWa9kxSoceO8GmVyyPzhscrHc7RMz63P77PgbAcD23scq020NJd0ahj4hbO2XXr0
F9PppOa0sTF/CuZVlWK8Np551PLhScItwhFnI0eT9IsUOBQz5pJxVNKRKcJE949lmX6DVzDUmL07
6DGtbSILmXufKTcSTRGGIMhA8WNOwQ426gZG2YHm5496ISbURd9MzRVyZ5TFUw5hfPz0rfbBsYaQ
E38OzDyCxIFppKbTSei2jiGhaMQnurHk8PRkUsuDUOQ/WCgmSaVpWBgnK8kY/OPvEhFdB9Bt3ah/
vH66lCTgU8mgozTTPjrDOwbUPsjlxXYZomM7Jidj9ICIgoP6w6H3GITkJbsa0AK1Wbg4cehBpG9i
AU0IYUNV8+qso9p0hvBuMpnDeUkuhW9+GkgpGEX1rBaLaSjAzJxAmbjwpcrpYI0MJLKnbZ4BawA8
mF10gIueoLEK3jFLvi/gKMIZN0jPVn6W3VwPpHgxjiZphiedI6DAC1A+EcmArZns9bom3jnPk2M+
CsiyKHQQ19H5HRSiDySY582LlRfhQAjr3DxUWvOSaDpAdACLbbI+ZLYUrUGUs0rkDtjgkILg3bg1
u1evtnepye2LDfxqMZAaUkh2UwcHEJ4ddO59DtRMPbJXNwsGhJsogkOkj6AzxA4+I8+yT0+aB5NM
3ePqN5mK0aTuE+KGgVp7+k294Mj41DachmWPrdNmahIS3OyY6+1jDssqGColzAdLMIorXhMo7EBP
m/FA+nyafXer++w72SJfLo0dFe5Gfa5hqBo6OU1UZ6ghBwakIcZw07XVWzvpynhlVWiwgnRv9slT
J+MIxRl9VSs61ELp6fO+YbbVWK5KMUDSCUIM7YCfdBoIGCoMkbZpFek1Kag3fSbl2QhaJoZiGLyR
mTfjoS1hbvNz2VcHlOovKoJIDlhv0cxlleUcn712QTecbZiQtnMA7pY8fZpBKC0KKNe1Pp2FVdPH
8jog8I70YddQJBp+vZ7SZtvWEG6AZD0mMNlU53kJOYBtok7LOJBtmf0uaCLOrk6ThB4uzpwrhpZw
08bjua19lFIl6bUHRGLygS1c2YxUdSUj516782Huuld8Lxwbaa+Kc521XF1CqHoIr1G90PyAJ855
qZLXtMMoR+QvPumvDyEQm6v15KVAOM2HlFw5PtPQROcwQiTFSwKwGnDKQleJZHjCQoG3Vmg5Q4CF
la78uqFhNc5cA7x/BzsQxKXD79QYPpyV7GqnfaMuwhfaQVu1LAGDIPJkeaCuOCZ26R7xFYQVw03B
UX61qMOHOn+pFUA/w2WlOkl6/a2GU5QCsusezd9eKx6oYN/yhfUhLI8VX8Rx/mD7utL75pQ7kU4M
EzsGD5EwDfcm1mLIhywDZGghG8AYGOMasunEfkHoPODgUoUJs5B6DCMW9Ae8HX2L9metQsJCyPKQ
oIuhuchK26Npx8CC14TAAjcozCmwdHDQ/7i8Isc4x+zA1rRO0nEp4Hlgyw5iiE84CMzjuWMl9Zas
anmJg+Q+oI8c8+rs0H9iakNLNRhhveILxq416xgOW/fL6UauYPrNFh1csqLxwaa2dthqHWlRD5Yq
dSAfgIZ3E8m264RtYhx8q/+c/PQk0NsqCwl/ubswUDr7T+TOR2/Mv62ONuY8u8fJ7t66fDnC68OI
qnZfVJispg7hiQE3ZTqbGc74TDVxuPV96ZwEKZCeyo26Rqb6o+qNd0a7rNwxRbwETbPpva3FZk2S
J30yjw7VkU80gXRy66hiegUEdqEdN8eOUWc9hGm7SZ9Gt7hlsL7dAqINxAcCLN+7Yg4eNfVtqtFu
Vv3F5YeN7ltAdKx7WlgksOrVqVFqWHQNjAh32vnYiGjVaiQSQ31UMGJLpaV+pep58sx0n+bmrUtd
+g1Xq/utKnOT1kGICfk2gZq9iOyhTHlwqzoY5odKI1Czq7wVBXf9MjGvEFenNQk1bYWvFGGJ5V6G
+aGDR8o7a1kWbxy26tVUYqQB3G/6vnlXARRJ/iZuP1X4VH+c4YHaYps1ckGpizzr76kev1tz8zfu
3mgNkDmvM5A1Q2lOSfBAtGknmczddEf71Bs1KdH01OXp14Kb8tL6T1YintICXzJWOsPRvQFulaiU
UYRA5Bm2fAlBaqXGjU6QQ+MKOJ24oSbGTRx42Ke7SQi4Msx4pBuyaMud2EJLO4M+0rlvCbPsjPSq
7rZJLw6ooULpyJe6sT4sH2EFxjm6nLf4UWyKFgZZHG/mEf8R39ja2JTTnp3yk91b+2iq9zYd5hgK
WNQX96FpbwsHWMxDiFvXaeYyb6iu4rR6Cjx+X3gb2mLhJOyju7yMxhfo3ppfAruDrV5s8xq/Nufe
8lrMGDZCdSjN6DXwB7ROwbQOIiSLZhEoNf7JZWJklC97+rfHWR8ocUCYPXLDaU6Ohh+d/aooV6ok
NZrgaAf9QEPyLY1wM8OWlMHIAPMZ4TB+yyTU+KrZLV1BwwovFSzq1LEvU+tiITtUb7/2cC6aH/Il
5g4k40YirEE+zMooJNM6ZKScFheCy02kXrZtzAAdvy0NUlOxg5xTDvyR8ycWVXSCkUQM9jUt6oT9
iFlcjRS3fyieln3vGPU91tWmgM0Xky+ocYtOcmdduEO4aKPdpGaGcbgYvzTQYIDLs1fXYcszzkpU
T0OAvZf6eAcN7bNB+EvZtOxFmw+PmPUX9Xxj6A8DxlUWB2rE4j+YdupRk2jcog1U+wSHGYpIRF2O
7W/zDm0vMvsuoJjC9a4kfPKaLP6Jld7l0jy0QtupMBvww3NyviVJLszaBftFNwOgx9dbFcGvem/q
0i29+dEwfDhzTqi+clDwtTFi48WrLCkAnErIxrCrgKIfr3h6/kS9Pn7J/GyPObGhyBp8aR23g97+
M/RKp5c/D7xDd8GostcwWaOnYCIKttNt6oz/4+m8thvHkmb9RFgLAGFvJVIU5U1JquobLJkueO/x
9OcLTv/nZtSjEkFgY+80kZGRl2VG27F9rRczFx2Pct9zsoiHkHvxcdmnKYv2gh/lxkeMeRsyHMj7
t+nWS5zLTbsOF0HrgHO+raF/LtPQAIWxa7b0ckUWMCADywbmVxFsQ8wkRG+ocBTzdwHtLv47TCSL
5ceAdWsI/XXEobIs1qfysX5KUaJcDyUmo9sxX5Zn8xrnEW5X4lCLSGLYvc3eplwRIfqgY5IABC5j
wZDZ5IGBaHB2IOqJU8T2YAMqfktmhwzgy1kgS3BBI2yvRlao3naX2imOe5dQy1OI00Pvq0C1IzdH
oSS9PEdfLcSeGgiCtp/tA1nHGmQTqJI2d2ePY+PRg01dzmo8+BPVZOy8cwO8CFjPWp+mCg1CznuQ
O9eOywjf8GcEbrTd5zH47uv6HEs5OM8p+MbDMQgIox0dHMDQs25SvT5bebYvkSCzicZmIte1+wKD
utplTLq0nKt5R32nyW+Ngs7+PmZsmgDFAPmO4V7LvQNa5+v6kcRoCo/TesM+3jnBcVdQc3eHo8FB
KVfrqABfIawVTqceY5qhT1kTyHC+LgbqbWFCDscOhe+Ay9ma6d8ChQht0KqFWt1ea4eP6D72vF00
qS6XTCDjTzEZj5vOpeEB9SGSCCI0E1WagwFRfzjyyQQfz2KGeXrsojWjaIt8TLO+Gkb2qYCzC+jW
raub1AFzMCjHxLubnCCIOvi+Q/7JhElr4j7YljGNGohSXGKqK9T+4mpCiMG+lWVisBRvuyLxJtE8
NBuzbtn0ip63zYWUN7wPs3moSaX1Viv/mprnUKwMvHprFgSiSpNen/lySEHsO9q4jWPbxc8B/Zlx
mp0YQyApMOxUWU6/HW84usGncpVS3pPxBIRz+6ajbEzVRjlD45Xd5YADDCoGmm3efU3S59NMm6BI
MzP8jYaBs/XYUe2fbRqy/OaaFs/XgoxEdz0QEwQ+oXi7XbeEEi4TRNM4vCazPCD192HsHm2vu+sN
yvDt7pBUza0+pjfmIYNhJl/w4h+ZVksHMQky6+I5m8T4Y5SGZGQLQqYOqqA+IYinisMrq2KWEKbU
vQvm/tJO5oNLRC1/Qdr7QLV1xKhWtDustAefLXawPOLtdCojmH4hYXHWev92lGzlCNx8vRujK20s
zEDl/dBnecmgYgpnpI/u+pwG6BcQOezC8lHvfHTqy4bQvUJj0HKeU1TElE7W6gal0e8pCZmUYlDX
1I5EbOein/NvtIqOOWa0aspTXy/HxEZmAvNJ21bKUSnpV5WJNGOqsewxfU+3nHBOuecfxvIGG9+z
EFvDnGO6IWrvbUc4mzY5AQ00muFHoATndyGWl6lG0LC2spMHqUdWhJ0X81KpalvxOy7swuU9TN5X
AgDDrZ2/jxilIe6S5WQk1lljdbQ+CZtixG0oJVywnWyXti9EhypStDstSpGcv511oOnxoBCzimBQ
j85TiPiW3IW+ngNfj98KsEtaoykLnLcPcyz2euCFApzHVOAQkMsZHxQyxPU7baoEtg8NCbx8nxHT
vqDVx6LrrRLWKzEd8vqIccEn8Qs2lA0mRUQJUXDCp/yf+5MlNmiiLpAB4MFR+r5M6ZLx7PlKGrFY
QXv+t2MH59ZLVISPCum4nnLYibiyhqmEp+KmamjJKxxauQL5Wd22Tgt+FR+uLVUzTgJXU9GSkefm
seFI2dbHhFnEdsuxantyMHYbDUdYHVRqoCTNlyYUFx3MAPlCWc2V3y8l9D9OR9SjatKgogLxDfQ3
JMgq8y+5GOyNkvwezoBOVlJTs7Jeyip826jcy6exp+VsFRQpEgaJOTjJH32T9gZvdyOa8Ak1uT0E
TC6xPD55kWJkYhi2nWIUdhSPZ3kMYw+eeFbBATbpib4k5h3PZFQ+x4U1C5z1yjOde5raPyaf1vRp
ZFi9cVqQmrD832SP/gVbiLwkhf6/WYcl3x6qyfgVzbRLQ6+BzHdhAFSi2wij6ytuC6gl26GmcN/b
ROM5DarsJ5zLLO8Zmpcdy9XbsFrj4QfMMbwMW/PNd8fbkHVjFvAhxXm7KAnSMUa/PI0MW8V7DxHs
rBhrl5zzCHJqqvDzwWf9Q8JuNAZ2UKfNwzJB9d197Xy+hHzHovS5ErUH3nQFUQl7OT2KtmuF+bGa
zIMOS8GWz+ziQ8MEFawt4mTlzyimPo1mDfW0NG4VFe7i921K7+M+xuUv127n32Q7Gr95sTqBCmf8
CIcAJQAhZzgXlvJpqG3eycaVO9UjETVlWsKb4bVuvFsdEI5o1Y7n7EHJjcUQRbdtDxij3ZgfNSzd
J0RiW+zS5Fp36hLRztRCo8i5nIDAAYxonaRa6v5AT1QCJJOQlj+VDUvf9o8Lb70WJbRcr7AJiEnq
VPdpdvR39T7Y3Fc2kc4sW4o2lCMqE/dKNJzhaLrPXQeRhqqXmdCLk8YbrWJIrrlmezvVDZOlqNbA
yek41yiDUrEgFq4q+zGBHzr73XXd7u7QDoKt0MM9qFaOYHctR1u6KbJ92XE1UGMGHU57oK1+t1ya
vqo4dJDhXwLXe+lxBHHkP4LpiJrWXI7TcFfnxVPbp4+K6TxNKjd3CCB5Dw1KtnPY/Fns7qVbDaDV
9JGs50/CeQh669ZrjTcPipsSYK2Cvxs+o6g+9hmRX7vmDwbkql3zHQ7+x9DQI+/N7SdYs4/MD4Pd
c69zD0ljxfsKFZmuw6U7Xg/JcXxkWPEthMcLa57BJHd31dzfsXlvKhRRLcd8zkDHmSFw5+fpDc5w
i1ASHYGptQdUigxBvLVhbSR5lKc5gG9Fln7kY0vyZ9whk4VinHFNl/ONWcfn9F2B70qiqkifM5OS
5caJCYSUpmqA2/v++pCkwVPluL/HNfxVd3SyU91CJO6d+Zl75e2adT7W4Xdf4NOcFYnTKLMvvMlF
dTWgLTyqTI2VjE5VUD1H5va9I3a0q3RvkibKJdIQcbIm90bxQAam1oPFGWwYl5CUJrZHdGK40kIu
CHy1tTAu6HzDxFHXOZDr3BhoyuiGh2T9axX2L57gT7GaUEK74nWwwhtUDJxzsKklQFCBLftshemR
OQUAJq1LfLNe+StHg0NTUcRUADNSsA5KJGSWnpIQ3oVuMaSU+F6cC9wx+G68BUURcJ+RodrPmHxI
zY+hXR1xKyV0sBG8YtkFMMKReKTZQIzb5Let0CCHfD+pWPDLWJ/9//xUb4WvNfUEjjR8PWWHyOeo
MwBZdCKAmjyZ75Q/UgzFfQj2k1dG/OAI7Y0bpKyn7MhKUESHq6jktbFuCAe4CqweQAuSW7iGugg3
4RsU8UyKkOPzTBcNACbBXANyl7/0QBR8RZX9GKgjMr8eQLjfc1EZfgVXXLH2aCThpOekIBhoQuBz
w4luDptm+PF+rOWM6NelLFmBq8tl8gxhW90BaAmkOIfTGEc6Ju7tDYlyuIwR6yl+3kTZOqGHkJqK
O8AcNd55RBUbYDb+AxXqkox8xmZHCHQ0cYRwWn85tNF3VAcol0AKOc5QP/m7On2rh1OHMczmO70t
QbC4+HD7rRgG/xL13QfrzvX1QHrVZCRN9gPDW6sMIbDQzsBN1st8KYIDC55Gt8OW496XX3IbehX6
Yz6tl8cWMWPqm4gvSIeKBLWx4Dn8FOEDMpkQhdY9OfxeC88fpGTNM8XnUe0ihKSW9YsVwm4Lkxjq
Z3ZOx7crruH6+Gr9L6z6CWxQKX85fnIVfskAUscfbwRLsRN4S0pWlIHOuGR5W4d7w2/Smw+zG/Ii
ywplB01FBdkJ/gxplAsXnMkiDFcAYsPi4Z/a9O1cCil5UrZDJ1A9v8p3gLaQia28u4Gk6BFp8NsJ
HV2YxislDEApZxf/Y3v3KekWCfTJisZbGov+EDcVxE3z6hIBsCAkSY55S9QgsoYcpsCGWueELM5B
EBtFkb0DKWSo3Act5hhs9KJEWt8e2Q3LtQ+zW/4yfEZ8cVi4D49MN+vaowwOa0aXCNREhCvqN5WS
04j81AGea9ju6WGxg0eYlc+yLoobM3Z7illgTMxrhgYJy6kAWl6SjgP2vhufqqg+dQui7Ih8WYJM
eHKnqi4Mg0Jk9XwOMtF8nG89bzv1eXSpNKIolvvYdECjmvCDZaVN7aYY3+g33KuqPXrh72IKT2Vg
0VslOJutRJ3PYmA22AQmCkf3xM3lQaGORPYJeRD/W3rTPZ0TXeKrLYiPcp/ctAAauoX4S/FJ7Mq5
cXA0yIvAhvfobuzpHQyAPa88UvxlDl6jFuSDAnxaFB99Rn7r4tHZ3CoEeUvwqPyHVVBQ0CTV3RmF
g6ZTbc0zAfnBZ5Qvbz/dUWZiah5L4wGEuXN7lzoosVFIAr+Z02PqwzlwvcsiCS51B+wHmy2nNTZo
pskg/VijyvNvUHLtLn7x6Ao1RySCg0fPeWjyFy5UOQ5gWXE1R98jRTvUNg8eBi727Iea4m8yGXcL
TFsk6ygKM1Y6jXQsJo/qkT/8qWcgYoxZmTY3yPz81vd61NPF8DTuzTzew5qmD5r+TUqHvFBBZmEP
qES1gTPBKVXy4Dn26+IjbtN3DQofK8MS8g3p9W8m3Z1A2i4ah0ht+7DRkSg8Z887NyzMCYerJWPo
LKyr/zKgxEp79Stmt1uRiOhCpoiirQuxYjLDY9p8ceejdbKZO8/J8MftbMsJ2nn3OxvJFSPFqiFZ
TCTPG7a2j4GCFoJAShWRrLkUxEIkg61IaQ9KCIbUYaO8vyfdFl7KvqF9+1oQu2x5D7lDV+R1qteF
w21ELXq0AwA8cf9tn73kZDVoJMgtwJ04TtZJH+hVWQGz54MyFtMMyOE8k+2ASDk6SdrVs628rqAP
bDD8cwgSRM5DGslc3qf+W9yvN0qWFsJVLzT+TlF8q8A93E3XLYbWt79pfMrS8MYsd18oB+2JOwDl
DXrK0v1IfweXF2mwA0Z0Fhqe0dxTmViBywrymCbRSTwRRrfeNJl3s6MbcwIjRDQeqS/vyvGhBeXt
hRIeFWxUiJFhEsTZLjSDoae0ZCHI+/NuBKG1P+nM2QNE6hiH4e6czsWo9Wt7z5JQth8yNLA369fm
PE+oe8tAeJn7t4RqvAwdFUaUpWkcjsEZQ/fVyVJEa5jZkafE8G8xRwPmMeJPkBMpG1i/IDhDHX+E
GLvXUcL+I09GZqN0FNxElmpnkAJrP2E5x0itJ/7o7OXnZ+uNweLY5PmcpqoCxd+PGAWBIUFKr+t9
Vvb7NKIFlyXjH/9nbjB1epoVtFfIBxtWIC1eStm/4Did+f+FO9wRO25gp/Nf2Bj+Vpu3mu+U9U1d
SyQK74O4hE0h/6IkU2tM5JEASuf1F8kjjrFhACj7vOW0EmvQ9HVGfAQyYAi4LW6O7GS2TkisHAVZ
8H2MocGu9vFfVTBrPz5ZJPL8Vb+c2gkh8ezFpFWgMyOZzaR+1zlKn0mpR5pzqLxQdNSdc9AzdgkQ
F0nEhc4mfpl/E+uGb44gBHTQQeOS4R00A6MGlX8J0AapwOkkE1KMfiiLqRzeBTbeLYDfTXcbmL9B
HbETqsJ39GYsATL9OPa53DcMwGksMleUKaLXOkatj+VWyB5v+BWtqnJx5cfZFNA1nt3ySR2LIm60
Gg5KufyjzptgdP7+vx+4KIu+udViDnHEgAE2FWvPooIlsmLCMnRYpuKGnsedCzhbH8g8ZR64CDlL
b+0O2/rzv71gWh8z0BvuSNVOnTR1pbjPZ2vCNpLFNDlKXJUzr+PsscedaLjEyHLHw2brHB1Y/t2s
X7TzVxPWaLe87xqSbv6ZX2qfi/nlAfxN9JoCznAv/ANx0Rx4123dP+jQ8Rt+H6ZPvMq+fgrJ2WzS
coS2L+v8/Fr9PN+Dl3PztH+G9ZdF6q3QWGVksl5CSgK0BESSNWEVERQgrQGDMBCCeG0pE/Qb+xuI
gqj6XGykSrM+l7u/G2URIAAkwq2PJdIr4h7KJZMvFPCrSB+ZT5stmKfWEYbhlbhVYkxwZQIXqF5g
oDHsULYJHycwWxAiFgCZuslBW0zhZTvm+9n+xY0KMOoo2uoUbZZWY1x84DN8TfzOQVNcyFFVsMjV
+UEYSyjczV8R8kmYd8u6Dwh3N5AVN6XtKX3eQd2JeUe6s3SOrhQ0UvOdlf/wImPXRj/Ke8mA1GLw
KRlTcAk9KA2j8Ts2qjC+JtK0xEqP3JBcp448ZBy2eRP49wHjMIS5LgEDO/i4AuS4+dKvSiqDSvMy
KnMW8PqQ9Dejd65RcSlxcliVDHqyAnbzLoFno9cM6YEHowVjz9i7i5nF0P2Agq+YEvibEE4AabT/
4ndeao9QIfQ/zFsJuq6txslk07CDF2YnQKC6lBUurX/LieIpQRymb+ufPfoIhI7B4b7ihummuWzG
+HIE/OfCrCu7ittU1Xe0C7rWf3IC6Y0xHN5Pkbt7a3lcMQOcKXAuvkzGXCdSlhzEberons46eQ+O
4kyhUWtH73We0eRBzaRgl4UflMtjilAjFVGfWEZVUI4ocsRwhvivuwGD6ObdKY2RP6AV6hxGt2dM
zHEnyGzrZU5ALGhdoV1JuT2GZgMjS4+aLflf/kvwIX6iLFBMHN8BbmX3B5cKfpkzugpvTHKO2bUt
B6Y22QEDvGzhdOM5b2PPO8hv2Mi+ELy54FCADNq62k2CYHgF2wjQ03kHZp5cF/RjuaDDJeXdhNZW
bL5IJPlg77eFOiiV3877lP9rH3j1mJGo/Az9ndBLjA1axcBR3vW5PinUHEhIW1+Bx4jzFBAvM24O
SArhRVgWm2CID5/dFVSR877gfLSA2ZWfvsQT8hjkL+wZfigtpTZ6WHgnGH4msP1RkAB+pMcjP1MR
HaJB6W0orBEibciQgkpwzhSHEO1feJDOoto86ilZtzV5N5oZfUXERaiEye25RUL9ozgtybsOFRtJ
vMqCE1GBNXGEEnBynQKqeWK75QNVQkC+mgEcWUMW3+8V6ZgAG6ySCp4t2YZcOo6U6SeMBTvjRWZW
PpAbNylHYvNpD+meztUsWs6EPSsRq+fxVtASh0p1eE6HAe2TBlp0xi5imseQcss3ijobzbjgx/zA
BmihWAaqXIqslClzCgHmt+qcO3T4DH2RcnTTWwUK6//yLtn7uFo9D2Zb55PQUa7k/8e3/6t56+zM
C1FtKeSFgLYjdFVa7RffPsi+zr6zQVZPqbVhnipKmBkiUn79L+g536OzSYU7iG6w1yo/Kx3TpxYT
nBeWgTAw/g4rSHWbgCAg5SEWANZcif+IygrGJ4zjq/yMvoF9pKq+zi+iLoCMLQZdesLDHrHT66R9
UKIk7/lfdHQOPYnsWkrURAnsmjMfhT3B8fJUIcB0Y/XPhe28feGOFSthWmWYCgxL1cfnIj+Ljf1a
yJwFwKeFc+QKKjfwsoq0PWJEPFBg7ULRqzzbu/bH3x3TGCjeaefzbnarLV+p1ATvrqiIkEVfbfju
NQ6DaRlQnEV82poGqlgJIAk3JUbHYPLCk+EYJ2/JrlIk+KKoggjTI6jXuVd+ei8KB9+A16U7gD67
8ZNjKnIdPxg0fcWcpsikA2k8bnP1BBHk0c7rJ9u3yN+Mex/qaO6HlF2s4iXukLxkv29Fc1FZ8KYg
VTfm9pbU03eCzGQ22dS83P6Ps5LIh1vMhArjqXC6x27J4OJHxwjt63OI1EOCywCxmrF5KUd8Q4SB
gMx+DyX7VUV5LX9S7m7TIKIpNb3K+/gbaBwNVIj6fddegSCV+2FOH73Ev6m69nGdumuGH9y3jXff
9d2VKFJFH5FZL/E7Jcz3OOlfVCAfquV2HumM5ftnf/euWsRQoEoV9b/8IvxUBsJIrlsGYN0G4XoX
SxEA5ZSuwwpErjjK446WzXE41UP5kHX2HZv9FRFgRlJNMWd7hx0Ljc8M8a+LbDSfpyhRre/od8P1
MsBnS5FHzHFlrpkQOyfAD8EYUwOz8xvlhcMUfuL9yd7Lg0AXh1p/BXamWkFQbFT7CusAeYlhOKhR
MYOFucO34kBEbfuWEzYkTgppmiQ4NdpjaMVkjRyS0AvoymnrZ9T/r3d2eItfFIt25xnEJiBLQQeJ
KnYb9zJkl9rOdlvB+gnHD4YivSLRfjBm+tlYZ7nhJKXNcHLu6Kd5OpNlWyoYm2P/le1LdgHMHTQR
4LD1g3sy8/rkIpzeFSGjBpvTPGe3iz/eeRA/LlokcoFAboqtfxst96Ltf8SgnEgez2UVyA89LIBR
OlJCzazMedpRtJu8D8W49K6L2XwkeaXP+R9kY79Whzkn8Y5hitUzBe531DcfmxjN0gL/1ff2Yzp7
8DiLG4NKYpksTGIIrJsEDrAimwGDmcBt8cAdsm1TKY5GGPQL8OOCe1VbtSS26Hs/NCZmx2Sr6USt
T2fW70zM47iITDH6BvPjsQoWjZxb0JGBANhl2/DZGyZJkNn/qoYy2YNQvqsg6uTowBNHNrRk9u1y
ttEuvMfQ3b5c4iZllvm2XJ3dNlGcn/kHkAzlGKplEpy8DCSgIthPzr8tEHaxNQMjiRaNgPsII+dA
9+lp2QpIAdP7lKKEDRZrLsalsEacoRUGh3J5yeEzrPYvv3/qMKLsEtlGcVBSrz7iR2SDMXIKisZi
uFMNNKCvQZCKiPeJg9NsiBUpcZKECZcVWs+tpZS0dhQa8Kw2STpzey70swBoVt0LKz4QNWNrxaYS
fkhKtsumF8VmGDEmrMoxKm1zvfcobY49TCLZSquOn+o0/034EJS5Euuhny8dCjAZNxNXn4M24W5+
JaLCgXMt7l+8GKrPxH+qDHN7fBrX4uftneAVDLuCg5W6AmdxHdO/XEdRZ9L1J5lqOFNJn/zChHdx
fY1lxZFAGEFoQU5ayHENNGXaw5dCv5BBPbRAIr5DF5HvqGREjo89ohr30CGa4oOJreGznpWqBT4F
QEUJBC6WHIPkgd9yr7zxtfrszDvNfwJHYLWkpuFNVDWN9aqj7hZIYJ81lb8TGQaVwfGkXIWnTzlw
C1GB/GGk+JoFJTo6v6TmpUgJM8t3+KBdRQukjdZCFN2YY/ggJMkN0R1gYCnVCr6hnX/R528geSOI
nZPH65OVEuvoPH2n/mPl88mhUF/m0KzH50kKnNZ9Bl21ot7MW8jx/QLF8JVc1SYwwtMRoiHPqIiE
sLA4TeHyTZfhhcm/Dmn9wn4EQl21e8eKIYfFnRsg5kLxy6V+uqM3qwJUU73aOPJGfSRdlVfrBkHs
ZxSa1N3D7Si/pLyOckGHdRQTq0C0ibaip6Usb0bzy2qDixhpZEH0LVAD7ZPvAyVvdoZQJIWBUZLA
KqGNOXpQgOhI6aug6AJ877/l1W8BSSpMq7ZiATVgS2CXxMEvkqaCt8lTsxNL70cbCmIf+69pXmAf
mR78duI8UhHtGK0OOOI5eulROUJT24pAVD4V0oLKdJDwiI6cJrntln9UUyEZuBY9Vd6UT6t+xV1x
SXmVgP290sFKtNEF+Ynl51sFPglC1VHcYIa4YNC8WoIyVcm4TbCD0SdewsDrrNs8D7uPXKVJ3/53
pAIiHbluWM5dirobsPQInD8T2pIZU/eC0wsvGpx73D2l/oh0618uwUylrDIZi/MFaeHg5c1BBRyp
JPGPA21wG1q1JtQ2KC/Vow1QFqJUSSKiXAKcqSeKa+gfVnoPri2rRuLGXRX22Zwog0WTSt6CrSMi
QRFFB0X1JBFmXR9i/w1UP8DrkY7zjiLMGa1iYJ+qovCeOIv90NyDyaiOLywcZfZb26ZfKIWZRa2b
Xw3WD4m3Ul0Is7oXUnRtfeDW3YpiIZA/f42KxmXmbkxcJuMmmPSRBQOqlQ0aSGAz9qDqCg5FAd4W
70zvX9Qc3b4MPZuaO6I9kAN+szN/taAWHACoHoqidKDZ63qRZ+IV6kPt+ZSqaMgFK/BLv4Oc2bzo
lGKzWmd+IeznhlkN2K/kdcI7UDwRviaSje8ENwyHTlCXET9am4gB0iJOeut2pkanzzXCZdVyl0zI
dcJA6HHqHaRDImZ7sa5njJ0Z5NQroDesaJdl5X9Pp2rG7EL09z647RlicOP+u/XWFW+Qx8w4yPzg
NnkzPXuqK2bQUo7tsDc91DWM+V5lJQtaxlhOl4rU3KT8xyyafb+zTsJ5Bvq6maATnOlLEfQRmjXi
Xy6akh2TKVDshRS2vJQh0iilD++GTqPZz08jNdut6151aa3sHI4PQwssOCbDbWuZfzo/eIxtejcG
JKFGtJVU6giBX+eCmtPomz+dC0+0B0dRjaxHZGtZf8y8ZRZoV6VX5eZ+r06+7ue6vk/h6Q3d/BIH
JpmCg6ak31LutWN037ueWTBpxfXymHGqPTVkG4nYjplW1WPYrL+rkuK448ujEG47VYCo03QSiFPX
E8pDPWdn9zz2MTpjKKoxPBXi+L3tj++CfJsoBOaI2+gYw5a2bADWaN792XIH+BFuKHqi6x+kU55H
f/txjPpXvXlog5rGtSzwxAgFIT7wea52EZ2ElZXFwJMJ0nBI04defWc3iMC30ePkFT+WY9/lCIMU
67afd/036h+op2w5BCwME2ffOU4ps71HpFOYUf2ncXICz8ylB8MuL8rOOsAaUwYpvMT0UbUfnnfT
ekRUiFGjynQb+BKJ/2K3X657KrFGqGnW9TdWe6JCzQ9h2mcGkTBAc3wMqlsMnLwhuMVVTDGnI64Q
74iWKllCbJaKHSLyySjKgESwczHPpmqNAn77uTlVRkHxmOry+owwCAMDfNzwVwSngHR8ZePoAlgt
3YZyaMGJVLrZ3jrWipGE1DY0D29G+H8cZGFTTJZGa1PlRwHPzNQkicEKwcfUesgWcyPc5EyGV6f2
zTlCyv9RVCc6MCeb9eLBz7bXv9Jb4zawjyLZrKjmCT5vKu8MweU1KlG77ramCUEniFO5JO0fWa7m
FMqkxdBdM5jJ00tGWwiubwaNcGyUobZreG2KJZgZQeTzZzE4gWAosOW68h0+ySv30sJ/x6xxMyuf
U41DqbUBZSxlxEeoMgzhhZZkM8Ybogo6MalkoZb3I38+/qbYH6GbptfoNTfyu/2S3win08XCnnaX
ZY+DQUINQI4nVaWCFcK8rbA0nRSeDjPf4Bfyy13vQD78zVMKphDbPbETmibhLU3pLSTu+10Ed2Yn
VCVqF2YwN9abY9N8imWiUxHIrHtirsMDCTxBhdoCuNEFv12Mw1FmmK9lwtBhCIgigXe9hm7llqKk
jQ7L5DOLFIdg08q2+tU1wSm7Z4aHpW91wapWq6Hzpr9C9e2mI9KO+vx9wHAvCJwxHPNgdz+FC9d1
iIe/8cjXaivgKRQWK/bxQCVQIkKbaMpsyTUwUsa51JUwsFkSM7GbVmDke6iB3ar/nFvg7YBcpU3W
HFj+LETHpoRVR7YUw+V2GERHGBCpLyqDe+QCPQTkL0aMrnjkp6gIewUzKsLrkiwdHg86CblxGmBo
00SFjaZeo6pOFQzXonCQqex7wFVSm5TZlI29+xlIP9SWqQdRp+gUD9d+4J3EK8ha6g+G8aocwSFH
VdVzaZq9whdCOpVdBAKS5XM/RxEzZJkQObrUl5lp9Mcdq596K+CZV7Qwj/+4g0+vSXLYmTSd10wF
AtcjsGjJGaIiOImf0HqfeDK8kO5EBSWf0JvJg5eANSyRMaAMRNMKkzQh8/bz/OGsSJT0xXWizBRz
x6C0YzqwhDxouAPMCYwcUWBwBEjF5Urvcec8bMv7jIqMojuHNH6BEseZNxk0yATlCzDgg0pIyJpf
KJMovPWgKrlSFCFw2BHqYjVEIg4ZrVIIT90ZXauzRqDIg6nsm17n8G9ZIEUUynnQYjOOAvmoZLLF
VYZyC/ebYo6+h02tOj4jvy4jkpqQ0MyD+jHCmAHhdglJ+cH/k43BHtZA+Nk0nryE7gTKNaQswgUl
+yEiVJfjGwl5Er96zcsGenmbXft4qjncbsMJ6h3cvbLynky//81PXTV0B1hOwER+sHfzf+zIoXXg
i/z4IvN/evZHGGIpsiS7iRCwZ8IxaVlGRw2Y2pOq+ghdLuSCA1nGyvTcrqR+nN7ysmQrIEiSrj5Z
6DzlcCExMucQTMxVTveaPXOTlzkt3EYSwKCnxQdqLHQMzOkZRF8fWdy6/nCW5bcqjTlYMdt2LM6l
nYmGWh/1cZDg+ywyDr1LjyFAHE81g+DMjCF1gUmDDTtBIUEdTTrZsgvI3NAemQmHzdCEIQGJq1d7
+VEdEzjHd6jKLhCLiftshvlw6gtXKRaonotsX85MEtrNiHluV7++n6m/exN6c6Rn/x0+iPhSr00t
1NDd+WamV81Cl2n4UYG9GB75N5vwreqZBtmmUKj8Xm6QF8oWaronN0CbUOsgTlpKkXSaJsQeIfWj
u9rceEAgRtKmLD+I2H+cPXWGuEGAFKV3XbGZM3JRrHOZNCqYNZxIwah8Cz3tqFC9SW+uQlUfe5/S
jN8yUEi8I4Gr8faFpwcBkkv1x/g4MLsREoJN2pSHPDlQAgwBrUW/k+DrFZPcP0VpVo0q5+SgJZum
/2YD6lnxmeSi0lRWF0clC1WZPIo4RaxJ5YE6AsByB+SJbW0ZtMdw8n/87WpOincC/kpjC2Cr0y3y
YlHNUDORjFThxPdGcUqpV4iSyJyQQwu9ZHTJz5a9UBw2Ak/bMUUrQc1HaabAM3lDPQPui+CCNa1q
Gk04qFg3akAuY/ji6Jbfj+qR9t61h85Wr6yA9xD7frdYaHngiC6dzH/rBrSGEE2HAaP68MRx8Cni
Mjma92te8Rklaw2JIBjQjqsYze7Ia3bz/M7rcMMLZCk6B9AclSeVoyOMz8bTUlnvzDm7NAEWE8ER
9GP6L/IHE7VieR7LhPeo8Yr1I4QiCt2fck9gL7viJOEc8ZZdSOvl+A2XZsYD9haS3SNBvOve0Hl+
BzHqaekZv5HTwMHw08zxbiP7K1//kcShiN5yEjaiab1fmYfZ2mHtnrvYfeu9mkQDkJ89ZndwfmXB
BK+sA/DLIFFsWhxcOEZrswoMRdfQxxDqIxxm3iy7ElLzgwKNpdo9UhsbFqQHvbcKdKVaE1ICEAKM
PksyLOtBh0TsOElHtG4C1CbNFQ48oV1U9Te8/iv0OV4ywjy+QQZAdE7ej9bVQEozYGyFT9+xX7e3
vG7xDHWjMx2G5TY8BnS0OngpLNnJ7o33bpq+0jS41VU8Eo8WWrG2kbfurkvCD20LPeQw2ydjYEIV
eqXyYFW/IL+Gwik2W0tYVd5zP2wPG0mMlFRi076DdfOg6wxLv9fvZRhk/wV0yfEBiiXz9Bgt7gsu
GzzBOIs3BoSSPWUrKE/q9FD0S51iOQ+V1zps1fDQAEO2KAak8x1q2mA5BCM2KqF4Guk7j3QDyuvH
jG2XkCO6yzXeih2fdkQgFtnEBJHMyqLPMTVvN4Z9Ea4UpXEDjExvlHXmCi4hBTS4jj5bP7bKt3aj
EbZRx2RO8Cz7rvcao4ricKIMxNzSPLlVipll81+vr/cTJX8JVm/sWu9DW4Icg+RInawCwgi7bnxW
3Tbix5TiiIsmUDIypZ12jZhh8ooxOhSYx8b95TJTJAE+nVy0bPrYP9cE1W3FzryUSxYJwDamR5v2
iNFZFO0qeCQxovAT0AjRw+HbIdI+Mv2qR6TBuWis79JuAZUANmnSPm1kjFTzxksP1gJ4x8CkY2KQ
L2LbQamw4d6KKko9bYSEEBjrQ8vTqik/mCgjusc2LJhACuuc+oHDcZvo7Wit4CS+EhiMarSQ5EGE
IGDVBSNP2HaLad6hk/hnMrZHC9sh2sI0ZfEp3MX/EhwI9BMk1BrOdd4kDDIc4v6a0u632rtEe+S9
GlC16ROG++O/OTV5U1rkxqVbOvQAwC2h/rhX3Q20SKUyN/wTG1gJLIQoVoIf4Y5+7KrkT1JWT+Oq
aYz0x3AKq3K3R0UavAEXyUMzAeGinJxnQQZEO84cfa34XyYtzbcjx3EcKVAH30mDvaKTGu+uc61Q
wV3b+2DazmwGbU5VDktyLSwXWpFX8lza6xAKcrqnCzt6pSvmJGTRsGyUF5nPhZqUXZegWbQujgZC
2PW5UJIDWajjc8JOyvMpNl4YP7NDJdYmUUmQLFic6CHtejqhQI/nO5mpIO2u6mI9Df4AOa2+75l5
HdTmTzlbdP5SoxBnV9dsUH7IM6jUMEeIH1RXdiif6E8E23vku+e7d+/MhPlekGHIpR2MOAnCuUcJ
HISnPZn+LA4Qmm7vng/0x6WLGjU2iHHKeiHHoWhCxEXoyObVip9NEUl2Y4YfCy6wwYMH9nQXk0Wq
3KtM1jOxvXgChCwFeLU02+Ci6NtJxlMXWLc+XkTbdOe6TzJ9zFB5KNxaDcgGcnc2+s76Kgl64r0C
FMK9FIZtQc1NNegGlgGuU0ZaaJ0PxAe4wuxdGodIJvKIcXUw/LOBmhdXIPlkw/mZeZiKioZ6m/oR
bWH9eKMpQ04U7gHU5aDHPLwXBq2nTzjrS9VC8nsbI5Qj6+R6LtZfdtEDqBR31ry7Pzc70AzfReYz
KlwAN411KJvkwbWtpz7sXr06eB5q6yEbVwyOke3QC4jf7cCmxQ1zZaO7kW/9qfBLAn9M55I1R9Cl
DMk9Yz4aXfpWMXbqiukeaNtH7vMuKu+b2v7KCvpcyK2BoLuYgMgpwtvcrcp/MoLc0t4dxqiEMrou
RzNpf68eYvUXaVBBEU+Cd860ccHdfc/e8hWvRHrILkD6NJFvHatmd1rzZjwgs7UvbSZrxjyYkeS/
nOH/UXYey40sWZp+lbJaT9h46Ii2rlmQAAEQAEFQJrkJI1OE1jqevr+D2VTyluW1XlRdS8EM5X78
iF9Yb25qPNnwdjFq7FnVlrt1Ij9Bf3vxVxNqIhszsDx60Bp2uAoNdD2/GCQVKekA5oPIwDc1ObGr
NQajVj5i0SCWVDPwTXnt6Oq187WpaQpqB4unKkmBcUSlYZyT3IOZPTKoTUC7OQfLGyhEwpHEakKz
DQnhU21wdveTQQ+Y5kGclg8d6rxoz6ltovd7rTKiz8LCYNzpeiY4NEgpMNrHpQAUVDUB7qlt9dr4
GXJBWRLs6APy0s1+PGpd8ZaRzupFXKz0ZbirzPzYjN23vsx2yTR/p5L/MQcJvo/gBzYLfT8f/rGX
O/Sysvo8ob51ZWtOzWpMQWigLZaMtn7npcb0oZAyw8rBPuskiY7KnxjLiQYBuSlL6rZ053xtujlg
DtWsx2L6dEjYUnPQr50oQ423Cj6mhey3U5QC1lgi3WUHeOiixkYMeOtNXJOFQ6qRdsGmjDLSD/u5
tDs26ajtEB8W/3NmHrXbPzMAicjV9J8qAOEVIiIBZe8Z6+NTl6vkYDv5Gcfl7GRbkJHaiM/TmpGB
Eq5NXez2RyXJqo1CnB0pU9TCXpaxO9Q+6O02XOWNjRooav3Eu5ajrPreqgkqBMjzODMpyfJmq3Wg
sNlinucAiUnzV5OvylQt+1nX1ftSLAdDDz7Bu8OEbNHQ6sczwrVvCP6uh64EVbA8JHlIoxFBwDbP
N9psvto44RaW845N0JNZsd6r0QwOdl3ddXRHaic9lFBn7MFqQOrZ2Tr3TFTJ3fg61/u3MKNA1KVv
LxqzVll/DvXEZMCfHvUiBRWMr9foTa/IO1u4J1gvdol/KtIxGBFFsM/UHplpBHzaBWBBDzY/y85R
Wjq7wBys53Twd0sZHFIGHD0Hezli6mBmsbHzpaMUuoO5LtsuB9XdgXNoVqr1y13doDnTG+OuwboS
cSakGv323QMzpiVkQnkZUiFLv9bp892kw6MLLbxGRynqls5c1Qq+tebEuI9oyYucTnEsM//0Y7T9
Y6qch8Z3720WEwjYJx1HnQbAthYAdtKHdJt002eqC1KT6SPusNcJFttF4OKE0dw7fPRwArHjmrQ4
SSkjsOnIWQGzsdRjSNmAhl1wIjd4mMANaAGMRflrc0vXyoK+mfiUBjb+53qheVcTYlfrycPbb5wA
aeg5p0KWhgCydPIoMxhAQZBZArVg19AGYoAL7HlxarDPeGhADBiwbERM91DgYr9fupJ+uPwoyAFm
a5ZlXBfg21t8D6Xr4nbgWvBLyvvoVcfWrqmZ5dIZ2uDxdW1zd3npgRcxnTdryPw3d7TQvVsipF5m
+zkuw01imugMLNG8ms0wfceAcM/JT78rUQsGcjNteadgPTspZpJVABuPwUCJrONM/EYaTb9vbHCP
UX0fzETN1Lj1kuXOzqkiGhP32tjxkrtumY+qstH1TsBFefpkXJe+MQPmy09Ou5zmWNXXhtW6lJTR
sw5K0oz6GZiNRtsY9KwfR2DyB3ZjHnFLhU6dUhXFCEoLiah2XDQgAFZ4l4zdw+gacA6yQ+1k636h
5YAk6x6z9qPWh9RAyDevVAAcFf0cCvFVXWFxG4xOf8vIA/pBjiGZqzvlyi0T7qOioV7PuLnbGqqL
jotccQg6S/nAQfm8HQ0ZQwuwLYkYZuvZTuVkW437S+eUpxWMaRFTDquNYBCUd3RGhjqF2RGBmM7g
jrq4rms7Xflb+aYgBq2e2QEdKHJl0oWeLmXFtMQjetAMCbGhWZgTZ0579v10nzAIk04cZdiV9HvU
AJCcxhnnLGzMflONy7FIgLBMCl0t3JbGCXf3iKyipnUo6ymujJsw6F7T3HqfyC6lzdrJACyprBWF
2VZTZMVRdV9lPVIzDRzBmY47SysA/bBwPT24qJAYLD1pv+jot+omalTFSenhtmyGkz6lYsRwEZ9U
RgQ3MLkUifTKtmkYoyPzvRbDae1FRh4hYoAaUj28Kinv+tx+E8BYR708kRhTU8ubdQNGKo2x7QsN
Ad/sxmS3ynxSYpsBeYWOhmXEYD5ZMaFtPU80AVsK2FzHvJfvlyHLlGkpfhEj2aHHwKVH2D86pQxg
Bnwdq86/DlPnyRbv8zLvMS+o7wUXkJLoy2SVAual1CfA4OVLbdNEop0iJfwUwhylUeuSosmLTrlQ
jflO7ea7PugucG0DfgjpG8btuPb2x9icH0k0pc051Sgj2/xoaNa3OpKgOS1bedMOzUl6iinJiRFE
O1mLrUCpOGlcxhE8hZY3q4VJTL/4a1luMb16b4GfOcXrMJ62TlFtsmi6z4g6dtgju1rtEEIXlRKP
WZKduatCr1/TuQbS2oGGX7pw3VoAxz1OcShsqj5ceAFduY4pVqeKE7qINgZduSsJn5c2DrlzmEc7
5iN9hwSAVh36LEFYl9oycm/wKP5hJyWHFyCyFpGzlrJ4BAzWQmEkYbpoQXBPGTQtnes0pAQRBS05
tnR0y2HZC5tMVKFlPXTTzh/MvUwJig99RANXsB8VjWfBquaWw1CepTPGdEEIwmPJMk5pQxtrY0qv
kaPGrdd/FO6WhW5Yhq5ebHd3eZnsUlo6jRcNMsGWnoPhuitwTLSIjxEJb58n5xYj4SxlcEkoryZ1
DnIgF+nyoZvCDhvXMmWV57Z7cx3rSI4j5ZwgpGpkGWrc4UF+Pq5Ia63ijm+Qk963Q3eM2AKMOTe2
8y2BRBIAvNSa/iZjvtFTBTtM78o6/IY0/k3mTvsi7n/IxJ435M++jScPAUdFoFlAWwGm3sY9vm9g
slNUXZyl/Mlkj+kl1Ubm0K6g1O0tFBR9wBsMJUaSHKEUlnxGF99TaWuLfac0rmWNoQUWrtCFAShg
JAe6EKnZ7hpJrCExa+8WHRubRwG2lbnefVfTE9UrNTOIIV1r3PJHknWf0v0GdfvoZzhlE99ooezM
Mv1GXnZnGtENyd6uNDQoS8D6NS1FtJLXGAF08ZTU/NwLtoKSH5xJzb8x5+is6FRSYA+pheqqe5l9
Li5e5lhHoM7hlPtZ+T/bKcJtKG3QvI3u27F8FxWkIFq+/X+EA0TKJb6pWTxRqb83CohSXdzLf1lf
BU15yuUro7YPMp1B1+IcUhbEkyFQcXkMkGDMOqgeb+O52EiMKUqf9WbJBLCsRQWGzSTtcUHFoCL7
wJh8O6BRIvAIweR0piKA8ZckuQjqRBY2coI7LYpPApQZeXLdIqBZ9HUGU1/ZNs0Fd94EGAo5OSbH
2mtZN9uQkFXR8YjcibEAfnghTWi+pM4iVo75zAQPVEd7PdvpNl8Q5OxMg97R2F84LJH1I9Xj58gb
bgGh39rxWW/iH/44a1euhwin674Bi3eIUdIrkKCVuvZLTAep4OwVFKzMC1xp/tNNAjpVV+ra5HS4
QEeG75dwYoE1sKZNh2I0s6fP2itg78b3hta/+Gj6IM99VXPgsKb6rqPTd5bRFUEoHhPciZy9k8TP
1McSAnn97H6JEiX8W+GKCA0vG7zV4oPCDWoi3WdKL7IWfFd3Eog38yYf+IWeL3sHLJZSz7JVbKoq
o29ufU2tlKlOXZ3dBXG+m93ggncMWrJR3HSZmWvYTuFjVHqzPKGrEQaNtyizfs2tdjJbLMqy76Iy
IXc/RKKlmW/o48sIGhWGI/5UGMSlK7M3CN83w9DilAupCRPXxWT6UWhX4tcX1U9ICH5445CuZNDm
NPlRQkocho9T2t01NK8lNAYEt2YxP7sAFW4VH+xpemOscEGRcXcQkxB1pzFePEp4UPZ0Y2bhMSZB
8GaIfXp1Af1AXKUtLpBBjl5B9PG+qfSuO91lCl5qr06HbURFjoBgCq1I6dfVvPIixks86Tae0s6l
Qz+XDkTlOwBL2xwdBkxZA3SYBRs4mz9HQJ9COIlUcKMpDDxR3XOieuXm+QycPbu2YuSWqKOW8jKP
5YNxG0ser8Fxv6SSF0z4vw/aOommnSjZ+Z69EsCdhHykEiB2pexVCJYMblSLIwpKsUmvn6ASz3wJ
KFejHh7w0pG3zQ6LteHDid4kGCgt2egt4r+u75JYe/WjHfcbYDgQndyj2ZkPgxVmV+WANLDdPwzt
8EPWeF+aV3MU3NhME30HNeAmO9VlhHqy/ubQ0qV0AU49nSa7ul1SyPh2QjUWxK99Vz5UmreVgaq0
lMqJTphZgFWpbchyzU7FPrGZNznRHzGmvdnoG3MKV8t4K0dMQ7CS5hqpI61S4I2IOnjLG7vGAP4q
a15esdtn10GSENxfXeS5eMEXAcBA3Ufum+d2eHxDMMe8xEE5yazCM0sZ7+hjC3lUTiMJj1ODxWUR
3fauzfDVLX6m+YDkMWuWoa1cegouGzsqhq0c3nManYgc0ugwtWITYiI2QMJoxYUQ1GY3PgFq+pb4
+b0xHtsQwRrtEwjJNq0tDsOXIrV+LYoMnreoOigpGQxXeVo7ypBnMFERRImZrPsgOeykeR9Yuz62
lvOtZS8CBGDaz+cX7yJZdzL/dJyE0bzU3ClsEwXTlacNbXM/mjiOdONEni7KczksiKV6jnRj43rR
oYnbdZyUD2HXrEMsjwE2H9LMu0hlmHlEIVTqO6bCpuetewV/x9wYWCu0YQw0N90r/2w6+n5U4H0S
49rKk09rFo3RACOg7JuabLHRo+8pJvEYJGkj3U5V8h7QuwW2J+Be3EAVm8jx0kdiRQyiXUSSVaUD
q6YksLK9PvXXaQj5Z6R0stUPiwAU0jVqHawF4gCD1En3zqirv/Hxlxy4gjPeM2OebKhRTlqf5xap
OKKfppNdKO+OFRAG5Y18NjntcmwRR4jusPWSH3hUIAFbcj/LplU4UNMWitsEMxwNf+jmSYbifCln
DA/RnKiH3HQxSzWAIpqIpo3u3kvQV0idqju7CZCrbjLQt8p6FleyHM2wf8pmAPBVnn92GryQCr0O
K3kYmvStLsb94tIrTFWQuIhTZr+sYXjVZ/0h6cwDcKZXlLGei57RXaQ5aJgPrE47QC5W8tOQlivj
G1hxDOWbJ8I8/X3WbuugMZdQFheO99gPSJYseAqi9R3cOGnfbnDIPBhxvew7J/gAPv3QpsaRElZ+
OoDG2mT3amTdZ4jA+014P1T1N73zcdYKk59y1bkTQRo/wOR+eXZ672HqPMhJ2as/u/VNWvkf7YJ+
gOe/VlF/KiIfUMtkgCgwUzwlm/LTpK2VkABNaCLJP5h35Yvd1JTAif3qtMXPPGo4vVWLCm5Vn4d5
/O7kCTMuvaSJoUGxT8EkjHX8LXcrVNAW6WqB95NMZWrshzEdXkwFyarETQBu9/zWut0WRhyOBYXj
AzJxWKd+aIFzyh5Dy901qt8EGtlwkL5n6AZLDFnwEi7iZqOa8ThW5ADTAJ05/TkUBvIG/gNq7buo
npjdZNO+6rzHsYw/Eg27obENNnHrnd1m2A4hRXrWhtumY1QqqT68HJ46Q1xM895dXbvXTYcDOX4s
pjihH29wmBblfYmYf0DgHH37w8XvZiU/G1fOa98mn7j6nJE7P6ts5DDjDzQPxJEgfcp4g4EJgEqs
CoYZCMgyI2fUVFibgAqLS2evgRO+KDzMnbtTTfWKriDiadV4iNpfcfJu1gmS9W8cVW4jnHrjXgeq
nPX2NrWYDAGMJj2WV66IRyJcUkqHRpgILU1WTCCZvMnfanrALCGpBH8ldKebkQPWrK2d2FC6CFhI
dt4nUv2rVVR8XOhxoDgqg1a8mhkhLuYxMpKVTD7lOGOz6y11TDPgxwlugNka1XaruuvW7nYTUgPy
8JprXhcC/4cELVlWzL8A7FayZYPHMHxgJHK0cjZFiJJExAQSKivBVCKCfcZPUr1cTqJ84VDGLJwj
cYR/6UEOVeZPhjcmzlmS0zIcLelYtqAZ4iW8lSHLorkrk6NMhYxdQfkm3JHFr2P/3qYmu5R2+5kK
oW0RDIMvMJBqC47UpiPjNwxT2IYSn4S0a4Agk4o4qvw1DFZGM+lhROLLIM3KYGGOlJZkjSBHmbEt
eyzcHrIhfJTayrejlRx4SU2O3EyHtIbe1JOedpTTswuzg5hbFt7b4PMhk3G4R5/9waZ/49S4vegu
GMZ6eCxTZIDkdcm78dEJAQQvW4FsLOjd+9iqEV8H+lbTtMrN8VnmXZSks5fdhYzAcED/eYHzefPB
HqLvkoyR3Eql0ZLUjqq4EUUTUK4fHGMnq9Pfc+hNCKggbF5QxKdaQ5cZRc1EX9sRjihIHcDQEQT7
FMANoW+TxNZDT0oTc6YIzHaOtZVtoPpPhxFMjpP9xJzjuqN6TYiNTFe3NvQYMfhC60uyh8sNkhcG
7vAL9Y6j3JFBMPP8iVQZUVJ+LO2XjUcBKX82NwE4OXjZ/Nqafsj56ybJAxCrtVTl8vE0gsLSvfG1
a2hLsnO6Ydi0tru2nGM70Czj6Qd0H0PIESEEMHILK+0PAKgGn5kXQi/xZwBmS35MYCymVl+PFiyL
5BgYNtMm/D2cj7KFRci8PQN4SPFyaOmsuUGPLeHGdtVzs0wPDReCorDhApoJR69Fi9ntsBnDVIbk
fYEwxC/bWt+WJplgwDxodu/REUi7+yGY4AsM8CwA7pgorLgOEFybZgMzX1894EZ/zcRLcCvyLpY0
PWk6jc4lfHAm5hbxJ04sq8wAOtOD7Yl1gyk6cNNmvKpo5KBV0xOhzGtqC12ff07uBN0rVu7dksk6
YZF0frYeVap2Y+kilqfSk5QLCzfvmO1Nw+N2rX8MwgSrSfMwFaJOQbKlPUEihHxKZpJdJLosjJoY
n3ezemqDDL5Kt+csw6qhMzaRtE0ohSMqP/KRrrbWo0uE6syCkq+BfNfkwc3SGQfSbfKS0rxNWlRo
5K0op7pL+Lkxi28GNhceYECYvvc8JP4CILHXgtexhuR67qq9k1XnJfTfi+40CIcisl9ssD9XfozX
e0KUEexE0mCgw75sY/cXFkiH3J/RqDAeB717rwz7JS8XMShuzO7WMqdD6Ghwku0jEVnF3lnrrINE
YUsDvuwPz5Ffn8B/bWMstwSLaiXDrTbjNF3Z+85tNo2FS9pQKB1+UPpEPbaOomjrlcs+4pDNdf9U
E9cxcjIuJfU7iJqKXYM7H6gfA+7e5CGTzoohFEqyJfTfipx3oI1JfGaGn9MaqsvX2BnoDVYHI6xf
PXo9yxS/Fj6ncLV0j15i0kOnxBlJyaXa96r5Beo1IxfG6NpLrzuMqHBDaKefrTMhJHXGkhN5BWhu
S/7ST9PGNEv46UcaPzT6R3vcplpa3jgopo0juo52sKo7vHxa3B4MZ52kIcYpxto0uu1SWIBPeJQ8
s5nvW7jylNFN1cY/G3v4KT0b025RTtKfqOAnQBF86sFDVdDuNkYjHdiClgzNfA5fDBQVe1Zzd4Ft
FE+aBw09x7ySrioIFkM9VSDLkLBCeAgDl1jtKmXtnN5+azKPxJGGQTF82ukw4PCCNGDtHST828Pw
qLWo5zRWfgbIv0qkf9RhRhPqp9YOzxbRobGS23oJr1PD3nv6uAuNbp8DmpuYF0xl/xoG01aimIsj
go7WzJLjb2HlTxihHdHjZ6kDW6lC7z3Quo+SVAc4en5b0uC6wpLrsdBoQk+DteuIWkOvPxawAqNI
3Uk4EgEKT7C++nCoRcanGu7rxLyd63jaGEkYreowazZ9ELQ3CWwAhDL3WVInYNGydZZc+Ap3BDHK
ZL97sUJoBR0i+bAOGBNCCkp+AVgBOdrr9JL1g8ocHMHgKrqAXGf/IXTUazRjAhW3mIL06YLcA5NS
Mo2O1FgiTJ76W+rOo1X63VVE7lBkJX9TJduIjktNw08+a9IoGx5weJPT43ZnB9hqDSBoiBXQnvZY
FuH92NFIxdJi37hofbYkOHpV3sITX0W1tjd0oNL8IJDe6DtmHYcsY1gzZdvOnI95O+y7yLhnSPxp
jNEmTJkThhPCB7xZCT4Bx2uOlqzhG2v8RuE8T/EWm81VYhZ0Bgqg5wOyrElnbJ1U30y0YgwzOMJN
Frqod2iMaCOBSAfgXi/aPiwRxmrnbRd6aALqhwzjxb6sj4MxoJscY5TZtjuDVAYWDLpZgYZ+tpdS
sGdPOSKgVzmynCaG3aYOf2dYXDRAoiy7Xoa8ZTzBjCkswJaFGbUSvCd/C2n8BQoCDfZh+IXvBw5S
hfbg1PGhRoWjKxpAu3UFJ3b0MgY3wyMyltS4Mda0yqr2tQnLPezz70k5f0OfmERvSYdtWaK+B0sY
+ew8aFadyXJxdZOOjF/jtuG/N37+HMcB/8uuKF9mBsg+UtjJTFWBkNcE9UtDwu2qCacHLF6ddegN
O2bSESJU5mlsMph6/dOyVOG6KEA4JZONN2Xb/CISete93VI31gbuW3AkGZuLYmyRo4qc9UjjUqlu
jHj8ges7bsARek79jFDlMtABjeK7Shu20rgKl73U7EhU08IoqT8Y29OnWfmMk/lz6eRhFvc+WO25
d6OPmK81aeOd/HcI7A+thcsbfYuqLJcjKir2c9t/G+zlICrjfR3BYIEkxevMqUI6ljWp9W04VKCJ
2/uqB7hPs5sLCeclG9u7uhvXWUhk7ybtxsGUKsRLEbqYySELSodOwuDQE3fzGxwmr8kdpGNNqgQl
URzFybg1TswFH2bEDtJlI2GfdgpgHdJluvwO6YDwLARAPdbhrXQ36LCZYP9kODXkzrV4GNPYoXtC
l4c1RGpCrx6PHZn9YTgojRg5EoC2rwrQ2BMSntrnJB0vpsu43aGLv5PCnPFeXrTbGAk6zHxQZOmu
aw9rBfrOPEvfQ8x7EGgvv1i0fFfm6fZyStEBt3krDTPeSsgStA48QE542iDXSN2ZHDnJ+X/OpOuW
vG7mN3uQXvIPQ3bkPXCH8AudGPC1ehoYRA4cNdLUJRGlLm94ozWre7bCDSeoae/c6K3CWlJPalqf
H/wL2YjJDN5g9GjgPCHYJ352rn0uAV3IX0JijDpUww9oGqjLEcTjdxTMjHcF1YnfZ1amU2HJNgeq
JPpDltZdUic+GsOQikAh/QEJdRryyFf8DMzbjSw6MKBEWqLEph0A+02pyEflzkNPYh22xUfNZ45J
olWTrKX8kmlADYveaEUgiye/oM2K8CAWJvyDUsZ1avxmNQDS2PEuE/imA/ad8kJPZVrvIot55A0A
KPky0KzhbeiKhGSpVlNM2fgBZQ26DFrQaHUJFgx+YovNIRwNKbdkAfIIPXkwfSgp0XhBefZLC6IV
2pNYlSOTHxRgnp/p7mTNu4T8sEM+PbrljvFbsNW+A3NNXi6lq0yCchIXFXFCQCMdvttxddMNT7xl
KcdkzdECAKgtpGLWbQ0cSRil0iYkbWML6No7EqJXLragIA8kf5N/n8vIvDY+S12CjqtMk4w3GS8k
VG0RnW+tfFdMQ8n3YVVI5k0izl3x3NHSAyvLyAq+8U6lHZijFVByZQ5tzaOLPbskQ9ZRFcZephI+
B7DZ69/nNljzPsYUxI+Vr1pRCUKemmUkd5HGxxTBHB2zP9npLA0v3l5qdoRLsH+o4vY6s1AEg1A2
fhrqGaZD3pto/lprXKvgNfH2qDrE1aZG1BB06poepzwcmCVSdWVYgFGYaTN6kwKf1ruIrPIMfOuE
JddiCcorEaAlL0OihGwXcrYSQD3Q0BDFvgzzuGIRgSXI6Vd5/TJU6B65MFLuM5YcXbCc4hCUlfy4
PEfu9OuwXh7GyLytKFH63iOssK1lM9nls6yXEUUuGfSWlGKSo0oJRjXLlS95JXtv1KHvQ99kFjmy
jaVzmEGCdMJxl19WOkHozvHHa57GUZdqjY4CO4wNM1iPdphfyW93eogMr/cQI7jO3yTHwK4E458Y
WumNWT6zdIAdQVm9Q41hLduST5qDcW4YjOTFN6j2tyOuFkCrRCv4geTRbWFhIDUVVzu9Ix3KX1nI
1DgMfPg3WS4s9DaZbmkvsGiHytvTg0KHmPQpD9E08HrUH+BfBEUzAVAvEUUod50W4G9kYIxFbWed
gO1cAb7jhH4NjQsjXkobWa16YyMzWbaEjxtJo7hEoMcr5K5jevPpj5JgJstvcuKfhiw0yh8zNlYg
rQDwocTABxMAqxKrSfpvfJdc81ay78zeJ/tDjBZOqV74xy4P13LHOuFb1mzWF9ua3opi0GSSEEFG
1dwIAkO0Y5+4DO4MxVwDgJbUCNItYt57lL3YJRfYa4G/O0AX+pAEawM0Vu37GyK6XJxdyzuce6S8
vPjWicRa4Umn5ekAx+saG5kppLWyaTfSarZkJsNDwiaU9ctr18BqhJgEWjru8CwsOR/9c6LRCBPU
RW09JQMK57EC2h6fZ7s9Rb7+osf27eCBj3Et0ikPR1TVqFPpuLAoi9tsDCGfRe2nPXbZtatZ8WpO
sfiYu3uc/5YP5MJfI8fdhJ5LILepgTEqaXJ4xCUacz5Uxnp5TeaKRi9dIqrTlqF1E2Z08EfHeZqj
EKnqarGG05g2SGDb0dBsyHCCw2DhrRUNgbdLDH8RkD6Ob//8x//9f//9ffqv8Kf0IWdQvv8o+hwp
kKJr//VP+5//ABgqv7v78a9/up7lOUAeFeBl9CsMx3f58+8fD3ER8pf1/6MW3w2xZwfHXhYPZRjs
hgHPxSwftv/r6zjKclwbhJdloLL0+3WqJG9SJy2Wk5nMkE+nkXZLZlFSJ6c/X8j76wN5JJnK8ZWr
24795YHon4Ve7/rWachCDTUSpZ+0CvyD1TOfT8gPr7veY9pEN9/+m3fp/PXSvukYluPphuMauvn7
M6pMC6MiCI1TaiesSAzmyc5TU4ijpNHZwUm95eXPT/vXz+cqU3cdx/N4s7b+5WlDhoZR3w8oioU0
TDWzRnMonZzzUrFx/3wp+UK/rxTXsA2lG57yDNdS+u9PBwBPo2OmjSemTMa+9YrQvLYGHG+tucjW
A/LLKLjH1clqSV/G0CCv//MNWOqvd0CH3bRMw7JMRfX7+x14pVO1sx4ZmPikQM79sNkggYgAwDAX
iCsN9tiQ8iFDsFjRvGOu2u0TN8eVY+l0lJ+VhXLnEtVQIxC0XL434JBumzGzQD/pGoS3zvbWoxE/
W3WZn0OPsAcjxoZC3SLX3zn9wzxGNSUpqWq35Po+RTEdUwe7bYTa5DH2DmB8XJe2wWBiaPTThHnz
kx3k3W3o58vNomssi5bEgV6ySlCStsB2//kl6V9XhK1sR+meqSvPdBVgot9fUkJEanQmAGc+oyjP
LN2dlRkXa8wE1b12oDc+Yid/J9E2Btpwk73raPT++Tb+411Ytut7Dngl0/+yFYZ48kPfNJ27YMQd
DTL/KWr+5hLm1+3Gk7q25Zq6r/sgUZXcw7+FroqWy8jUozwXZOZmVuMd7QIUYcyXfSwVBlHuaWJx
OM1yB5l0PcZU6eOn32iHqtosHMVtdQ6WBMY5Au1ktCDyYIl5b0C9mI+uoTFy2ySfZoaOuQ9QE5RI
IJmqweg92WWmtY9r52+eSjbsv+8yQrGpY7FneJbvKKLy7w8FfjVzaPVk5woIcBlYF2mJpyIyBvyO
5gdc2Xd//lKXqPTvV7Q81wKhTbh0ic36130NwlHF7ewOp1xl4cbQh3zftHl/04wWI6+uMaOzXSsU
S7qQHs/75NTVNyMOg001tDmoscxybv98S18Xj9yR5VgenrmuZTpfzwpLIcWQJfjqhW7cbuehBuNC
PNjmtd4c/nypr2tILuWwjpBIV7oDA/T3163D3emcse1PEOo427FjukK4yn3KW3EdtXp9/efr2f8h
ivKBHc/1ddewlPXlgqnRtY0Xutj8zTOcy6qIss/KNarHqK6hSwTktrXXYmOS73Lh7ecNZB/TNMNf
SO1Ga9eFZmg3WXOXMx082hE9tqWLnF0U0poJlqj/UadFsh5LfVnxzGlPPddMG0Bh1mYxGPsGdmZu
oX6ZalW7cXQKbdQSwwG2YuCVNmnS1INY7fPHwDHTO2QEjFUYjj3oIKv8cGt9PPp5FkBjafCpKoK6
vEnqEd5Q043eG5g9oEXTBNZpHqA2GF73jvj0pwqt5jCjgNcdunk2xN4lfRvt7BjNmLWGJKcbTk8b
o2bEpH+0ujV/FqPXrf7m5X/ZW3xszmfL5j+OzX+/7C0/XZyK48M9gcpZjVmrY3G7gJFTxfWfL/Qf
PrLPFIelZfo2B/OXC5V6Y3iJstG1inBbd83MS6/SHKi4kRoIBdhLvQ+yRD+b3oBeKe/s7s/X1/+a
BKEO6vnKVwpRBqY1vy9rDP7sOuk5gZISsJmXVO2uN9jiVT80UDXdDKc003EfFjph22qw8K/BbQCd
O2gdk1E0a9Bi6MQPc5WA6+lQwFuSggGJ6+0jP9I//3y7f71bnyPdIBWlf2p56svdRkPdpBpk8pNX
+jrojbii2aPl1giG0zO/UQik6VWkvAU9DWYIf77414CLZ5dpsvl916ao0e0vJ1Vq236bEW6A4BlM
HaqUkVOY1T/TdKlXZbPkt3atlX8T4XQ5hf896MLvJkH0XE/3LOWjxf/7B8Ixrx+CYDHvnCyttv40
+PdW46snnTvcIUkIay7nC1hWFkB5R5POiYJ5A5NX//Xnx9e/JlVy4JD2u7pB6sr7/5IvBFHnWNUQ
Nnd9DyunjyYMcJrhcTETNGVbaEZubz6Tepk3oachuJGEmz/fwddoLzfgWbZl+4bpGhQIv78K23dV
7hkWqsElM6fQBPA5zh/DYlt/86V14y8v/fcrWb9fSfdUSd80mu60KIFe2nUT9tGAh3WIk7RWcmM7
L0h6GcsmY1p0rh0ronsfzrhW1fnfHDyGXOzrCuDQ0nX4HcqlUPn9Zqo+xR3DH1ATzGf/vrDT9n62
C3sPqhbfQWvGuhS70dG+x8T8u130IAHarLtNq455WOyE9lPthOVj5072bTi52YEBO+poKmR8q1nT
fNRoISL2AcBxDtsFKpqK1tA/nb8Jql9PUFnJJkvZ0Uk8dWV+eY7ETkzmkAveicX4OtZY4iyme2O6
JF1g1tb/27XCxUwSXGpW4Mfqa2CdsyVxx1TdWTnCWI6VPjd4YAYh3PI/X+hrVLg8lekrNidFj+d+
WZTM/ZoZl1R1kdaJ+7csCL8PMV5KsfcUu+HNn692ORC+LgbHtGxTKmQu+GUTKkh+Jepx6s4MbQHd
VxGwMfW976ZngsFD7LU3fQYPs7SfLEyPwSwBGh3GIIFe7N3peYX1sXVdKJdei4u3ne/lV4szHQpL
uzLEjcx2UdrTdaBE/0PZee3GrS3d+okIMIdbdZLUypJl2TeEI9kkmzk0+fT/N9o+wF7ywjKOLyxb
UpMz1Kw0q8ZIk/vQmj8HRXZtLdV303HJ3vszF/pxMG2WfP5aLx6lw1b51gINAqrHKBgiTP3hLwf/
T8nBPJpOiKFkkc33/ns4+LCuHko41Q7WZVaCtWVSrJvma98jc/PfK/zutBFqECS7CI4dcOjIDPzz
tEEPlYaF4dbPQzA++04Lzbf5lwzHe02qd8iz8D2Hv+g7eveOmPC0OQxBRWd60q/nU3pnxg+AskzN
9JKF88cO4LDW9oQ98t+Ts/5ldmFomwGObIi5j94Z0PFwwAfwrPp5PAKwAh5H/N2P77gCvIBuOj1e
WcWG4u924x/vRuAp5yZd/fcI3unw89SjwArpO2UR/sjuHK0QkOwsrp+brPjsVf21N5jrZOZO7L/f
Y7+zVr9f5OEu4LX77vsUwBEf8kinY8NtWt5xGpf0BjRUZz8IwD6B0H4dJKdM97Ptyjd8i5uFoL5K
TmTh5mPXA8AM2qvBCd7EJ/ofsc85Dr9HwVE2A6vrts465Jr5L+b+X/YnAmkakSAgd9H5/5S+4uTN
HAKnx6dOfFq4KwgQbPsva/PuOLE0JPBcouFQutF23wnBgWafkIqD7rlO7G0OtYhdgQcQ5tljU+d/
mdA7j+38LsfmD0qLPsQ/Ml0NVETdKevZBlqQYqNp11lO5D34+YnilgBEktRPb107Xf5ibt6Hq+dX
u3hNJA8wneb7jJcVtwPX/mX/bB6otAu5aDoKhq48QXGRgJ4PW/sAicBwBR9GaL2OqfEXWT+/4X+U
9a8ReHKWAAwn0fjO4rVlHvjWqeqfq8F+Gk7J43JorvCaN/PR29E2DPYLjBclNF5N9SVelr2Rol17
qOBgRRc+WlWC82G1+/8+G/+2/wQcLIkdQBr6Po5vyyELqpBhHehDvTjY6G6/aoHgM/ZFZf5F5fwp
0TY5Azx2NCrO4/ssU9UZYdbUgmgsVWs4mt5LRFHyx/+e0r+ImeVGuBcR6cbQe2+Fg5YsLaAK7bPd
VjNVLyCv3heUqu38+aD6kLm6GslMbJMi/5tG+7dX+56HZ8qBcrz3qxnEsV1NSQvG/dSBwl2DTeIX
XX6bRGH86TCWyR2uIx05DVV3fznIfypTJ/Ad2/dtLInrv9fmsCGGAzmPAhDWwqFwJ8lgzu3zy+Bo
/02W/5QZXoU2DUIHF5sU0D8VE7Ap+TBMU/FsWzRGptdxVl6WMzZkODz991a+c6g4NHoDmeMoMkOP
Ff3nm2bwDBIuPuh/qJfdqba5kv68dCYwsFzZh/bVf7/tz93T26CORmpYxj/i3wJ+XhPUnuckOIIx
6T8RNz7A6cDlf8Jd27iOc8P+i174c4Y4pMRzyAy+Btn4f86QyAFAs9qIn+YienRPVk1f5N1Q9MeL
qIfitw3/8r73MSRL+s8X6oz+T/6zz0FMMezUeHKdYNhyYzgDtG8MWP/81kgrakLN9QAHLyqcktwM
ruOqrNy/6OM/JcgF4owzwr0AeADRO9Pm1qfeMGwvegI0St1aX3B4hl4l/NSd/Pem/nkueJWDtglM
E637PqviLqdi9NIpfsqS49cU/AS8yh+0Z/zlNf/ix/Eej5sG/Bif+6F3U0JjT5HfhfGTAYVk576o
rhaE6ZvkdNg66YJTBYlJ6ABvZv4lKJSJ/qdl0Zv9yPNJ2ZC+f2fC/cKqT7VEyHfKNW094dEFtS69
AmCLO9IvY5rdQLL4lxuDf13WyFXcgQ/p2u9PppvjWPaIUTRSuJlR2AEOy2Nw+Ov12B+zc23a94j2
XfKeLtmWf8prfWx8P50X/6kJPlL0CjBPA6Ref5w3pFkuMjO8pquE++6OAPf/U3J4c2iS3MZniEjo
vDuaU92Z5ako/CdC1ad0iNxnK2nnNT3y9V+M8J/C4yKiZLFIpYJU+4fwBPVE7dc0OE9WScGnVWgb
XWpwQXxCHdSW90P453bd/EUb/KHxYJ4lo+jjGRHEk1D45+J6EwA4RlACDFXUH5ywWoOx9mAPxVtT
uh/m8vgRfIav/72q76+auHThkPgo2pBjQg79nbgmgWGZJpULj2CU+pB2iKLNCKkud4GwonbjQLFz
Te0dXQFwIJlCCYbXof1az+ZfNvi9O6KRkD3k0pWkKxeE72Y/OmkYV/WherSdbJ0el13ces9/ma2O
/f8ezvM78OGJ8ayANPI7teCHzcE6FmH5mIwfwCsejccD1GhtQa/RljB3l/I/AONUcPOXN9v/+mYm
54TkP/+QqRzEMXqpWGfAtHgZ1Afe8Kbuj6i8XTx7BUjSpQf8nZ0BMDEOf3n9v6wtml3Xy5hwOore
rW3kF0ff7pMWSh9gdQ7uY1c3r/89Q9vCFfhzkvIMfAunC+fnffQ8+UuRzR2l4gAWrE1mRSX3SqTj
FCjclFF6lR/n7ZE29yDo92DCr20LGM16+t4u7r1XzV8P7fGmtHLAD75XfOEOCWpTcCocXLVj99Oz
610NxPmxz17dQ3rV2bAqwC5j1TEMTqcWmojDQ9dQZhlFpwfXqH9EcGCJjAckp23eTpQ/gSdXVDeH
Iy0Lc7k5D6gBO+PgbuMQxiCoHOcyBVco8p848C+kT4HfJ/Zmf+aMhFWfU5J/5COgpn9K2vo7mZ4H
xzs9B2n5mi+keYUN2oZTfmvSBrzzzzCpU/M8J8fdyZ2fO6BgxjQEriH+4MLYVcPZC0rX+ti5VyWA
yqENmyR4HXkdX4qqwGiqpzYrvhYwYXhpWqwAFrqtxunzaLcfCwvwDA4luO33Ka393RHQ1sK4wkrc
wVOxXcqGNtaigh3mSDcnqLwhuAdHV72I9d2hECJOnjyIVSkyT891fHwpK1iwbPAE+fV7pwqeDuQ8
xsXdqVLHn9qPjg+2jnvwgGIAncDIw3v6TbdeHd0VBnhdgXvaeD79r+5x+dTb+U0/Vc8Bbb38BOhl
v6eYLQ7u5naiQpk6clqAE9+5qv3pw2QBMhl0/UXptrvjoQeaYPychfZMZ2IY7jqqHm0gYkNnvjst
I4B1wNZks3NxYIcTj1wN2METoJxCS8xO0cecgvF1t4yPXUS1SJSCmeu9mal1bfuAhdAr0IXVrTHS
xEDdnledPgKetKdZIaOIzOXuuduZPRQk3bAP8/l7V9MLUuQ0TIHwlw232JC9e+weTiVlZuYBaq92
kwHvltceYMbzo1UDOsqm0VkKylSwH9Nhj2C7gDAGFe1yaTE/H/0iXg3qcgWP80TLQwVVX6J66lMI
VkjQfwL7+DYA3zIALg6D1V6EpRfTIehsp/BwP80DVAz1d5IGn30oX5rYfjs1x58Ad12mU/B9GUIY
xg4AM0blVdaPkHTTVTna7m1dnLZeGsBgG7+A2gwXlw8Qz+nD0PYvVUhBNMgIjgcti91QnJnshP9S
Vf026MK3huWEQ4xuz6n9kA/x5nSI2xXFOauBNEW40Iw8GyqAK66MiRVu/YeIXsE1lQCXINd9osMy
KC4YN3zh4Py7IUrfDTejdbypGv/l6C534yGjtCvZxkD6Zn4B6XSQTRuK8Xuo3o3Eeq4yOiWsQwp/
YfQZda7Cx35cKG2LIMAOaqBXcmDBwFZ7MGZzvKQ3nmaSiZ4LKOyOxfDJtKtbTbIFfzKp7VXOz0hC
2ECAqZkJdMXJOAGFCyyDMdPkT9XeFkqSBgTvoGDAkPHAybnxmmhdpeFaALBT0ZOfKy5SHEvqs6/U
3HOqgw2qPk3gU/GdveM9CoYROahD4CPqH/MSrvoRslfwSxM7vm2KL7Tg7cTnYlB/dAzv+Kd0qRD6
7XGBzAwQixNkamSL67jba7CgqK0Dh8JV/7WBr8aCBKBHWiURvZ/sAR7lPnbtB5kqrqlIOMuP+FJs
e8dQTLSemiTNmc5bKmtpJK2N+ttszDd9CCoSHfpBn72YJRgp4sIxbfOhsg63DRhmR64gc66Rj3G9
LTp3m8ZvxmC9tWkpHqAZoPS8mh/PlKYCk4brmBdlVX7b11AJtt9Lj/qW+ftSHK5DCEsmByjyabyw
2AaKmbWqNtifxVVJQopKx4sA+E+R5jpQi4gJJ8vah9Gw1mCsqplIy8kcc4+Oxa7Z+BYwVJyXZAAf
YqAyHdZkWmN9kGnVS8km65SOxrgzVT5CNiBwkg992d8e/XjfpS2VZly5WF+hq8XX9GBeSbcn3tEm
P60xIX5grmpLZBX1hdbf/Vyg82wqZoThn6CBfOrsjWB8qiACBAn4yjtAgJF/1XBNAC7T/iOsplCD
TVcQUVp8J4augeqBbUk3RGvnz5lLHujMI8bvdvA/nNEfWBAjoz0noLbUDYS4P1HnnwRPrmFesmja
VbU7Mm/DOMJq4m9YGTxPujW7tZkYj54R30mHNyPaCyoUPoQl3iSpsU083KMZIkAjtXZ1b+20Rp3h
S4BVcu50P4Q15ZjORWGbax9DBhdCz8O8pFrHxbeCw0dz4I0PXrhkxgjnJ2HB8wFNxzzBIBjQoViW
7S22fR007WtixWsQ0o0DJbNz7n6bupJO1vy07rrpIUsb0ODySz1kpMMZoHfhFi9fM+Az29nZ16dg
r85KyhcWuhU6o1gl8D3bff2NQ7kmnQDCNea8p+fQmWwI/ZqP4M+sdToD7ubMPARFGAzz4ngVAvIk
1ucFcm+sVmGMj4VhXAv81UN2BACbLMDg0usE0vP2fDalOIxXBnTW8ExZZmlQS8Pcr6VWTBkEeNDR
CoP1AehHypDp+8DrYzJCis6H8aWh6ccBQbIcYPfLHhMOK/xxOsmd44JdFtAnn+4lrRkyjh3Y12Bf
AnuwKsCjmE/HF6OhNW2w6AyoIdvqVwLK5r6CO7mrrMoe87E4K8syGcABR4cyqmDJNDIzSKExyp+i
9JvK4P2yXfFdnW4rGCjBS9c1Re5IYgcksUDdmtbesTzSeX0y7NzQ2ILeRgFw8o2RUNR8H02jkLfV
aqKxCCscRh6QJvu1kzvf+s68lvY8Rt+PVrXLw+IKruPAp4WSx/un5hKEhs3Ib4u23LIS3HS65xlN
nND9y4kLivqbxWqQbTijn/kxLbgH4Frme3LJPodKv1XO/g3c4F2W7nyDou2m9vdWET4y+L5pr9QN
PiZfZtfaJcOjKwleqNX1M/C48prbBQruQGXux+C+h6xUEueH9Dz1tyYCYk6YR6H2hQZBKXeavHTB
/nFUJgiDDzPoZXTH9POVnbVbqjDo7SnTq/noXDkHADbl4mqqbRe8jdaHpvSh+G5uLE5aY+6sNrkH
kP0rwEUaD3SyElCIr7qp3tCdQ+HXSm+vg+JBfXzScQ78lZlJa1Hf7bU4HPRVYxuXR7ZSy+Fb8GMA
DOmeQrDVB1rsKaBEtnVoBXtXgLcIj8ULy2M0ydWSZtvZBsGliQ40flNG7kUvoFhu3SrdJKZBmuxg
XYB78sNcPqJYWHLwPH16MbmpcsMvOh4HuGe1bgiURVDpo4XdBdYE1E7g4d4AeNn3bCMl3sRjSrHn
Ns1d0wfNx+txXJzyp36zDuefnpXuBaOTt8e3YWhuQNu7bFxekBe703zcZ9h1zzhukiG6bWiyPVj3
Kb19yzHde0784MG8sKYR6sFO3Y9AEgDm1sW3czSc1nHl3SV99LMeKwO9mLzV1fRRdtzop4/DAsxj
XLmQpmaPh7i5XBwyZA7bLlYNnFUgB2C6Aof9bkYmRjCXjom1p2pvZxHUGn4ARkB16bRDtsbAQQQL
oQPo5Hetcbwf4E6aQImlQwdoN2UBYvgAI2Aamw5kC7tJ76Jouu+j7BWQgocqcjbjsbnW20MApRe7
vJzqA+g8y6YiTnGo8aHjjE6C0whSa3wE0UQtoNkp+R77xl1gzk9Nmp6301xwK6wWcwyVN0sm2+MP
w9f05H2iJu16qvngECUvZTTf9ybwHQEh08KddObBQuk106oKxkezTWmvNLoXmFEfEcEnsI8pSlo+
dFMzbihPe/AD51KKDogqYgRnKzqkISv2SX26bcf44xSAXRot3/vY3VXWFEBdSGC0HBea0+dPVNFv
MBOXXZTQ2V7P+7kBNRK0ctoWdmUH7zMnogKltS+L53Cqv04BfIicVwFWxzFka53zmGVYKweyG/TV
VGTc7JJZZRFpVwyucjv6NlXxfUKwOR/SJ24vr5KDswPP9XM+cQUUWfleHEi+WdNphEjhBoHS3hT3
9jQ+p97pRwHfWOVYO8q6Koberqy0eB4z8WxHuAP9+GrVIeCutn1H6StYPGAOGe6nKnOf/aR54mbq
7rw684GGdhpdcuPV8Ma9vTgGIFDOndNn29Kt3nIK/XxSFn3g7rzuMIF86d9Q6sddarNbHH9bLcud
2XrXFu5PZDbP577cMPrZJM2e9NY6MrK1m/ZPmYuVb635nmgb8Mgs+SRRAqt7kyIqp6S6BhtmT2si
dXm0nMxrumW2C9q2IwXUdDbEVc0qrMKNzoCbfwa6biUXl8rSy9qfn5PlEdUKbZ+dWmsao2habxo4
oADjPKHs4X+kE90HIZJCGVE9Gg7+rDPvhsXl8wX4jHRmw1zZfywKD24+66YiiFa1okHDVe+K6glM
YdDF4YOYafphOFKU+FImSV6/FC6e9LBMbw8/QXghW+KyduqPBrn6S+ZY24CdNUf/Nj4aoH1Md9EQ
7LLpRIm6RUN1QHt0cgEH3xrEKIQdrGR+ZyYCPDelYZnxImQcSaOJ6zU28XKFhZSinUekelisK7NO
d5EBa1oDWCi+gbZQq+QFr1LKRp+dS1Xy/nAJh4YGqIfn7AQziA8PPuFTnH6zTsT4E0AAtKCZdO/G
9tepCV9w3Ocle5OulVcpK1080YcjeTCq7JnpEx7IoYEo5NYg2cKM2AU6GiHwgwPZBmCjsEEH7NZ8
eyaGDmo4RiNxBWlBQYCyrXotfdwm9lqOm0c350D/OdygHkEDCI/c730NR5APsTqsdgIkkAfHn8+x
PR4+MKikKfeypwLawluzcVI83IeFnjVhI+KqsNh0DWbDlzx9sxA/HFvDGWnn+V5ThEEvAPdTRO8h
t8OgILHjGEE3EtEfLCm4pCwAc9Uix+50NndOcrg22s+p+1MyWsefu05YSOQ5oCyGP8rJP5t0QFOy
dnbte61OGeSgLnLUrD2o6TsGp4ZElnRAlLhSXnmofsWER8oBbPSH3GETL49gSx4eRYFbkXCciAmZ
ASNarHjLCvXxctOcSkT4ScfEYge5vVtp/UB72yoJaBbRTpmqICAch59P0IZIgt39ADpMJzNL6IKG
DHj2r0WY27inR47IkPVruklgTFHjGS1sMNXRp+2Gops1t7Q4H3rYvDDCdKVnsKHDMLEWHVPFsslt
1lFzhzepyCJ0t31mrDWz1mxupzjZWJJbsLj4TTZS55RCGnh7qvPgR9YFlHoauQxsL2RM6NhCJF70
ma9IGtJFNl3jDIguWjppLG9gCmJO/N0RC4qdBA6Fq9DP7oXeSu/1yhg+IESsnY+DqjMfg8c7xxPk
YWa8xr9C6OsKEASYTKV3FNtBkgTZwWsTh8DKgciE3wE7rRjWmKVirm4oNk4SXupZatwe268NmDE6
NDYzVAQpDBlW7xwqZsGl1kjKXv+PQP/R1LPlOXGH29lxIAPhjUQFONh6iM6klC0io9fVUH/bHQBy
2W3TxKvMJ6Shi5LmXHkp+JobiRq72afm5eR5e3SkHiHecYfkQk6/SX94tQV1uqS3wuRRLEycR0L5
g+9NO+07C6FTJflumR8h/PYAvXc8nK6dKXuIy1fin1u8cS6jSW3JaI2HFQZ+yzDBlb3Uq86y5O3n
0V3Px/TWIU4VgIOUjdGD/5ECPZEBgIAf7z953BZk+Is1yhwQtyEk2XrnUHraYZHklOoga/UrqGRD
CMw16slPr/WzjrCoPUxfpGwYepwD9BdZuyy+WUgLa/sdwqo5Kh6pg7sQuj+F7XecYS5gcK2J1TiS
vLw4zOKb0pngS8YeSa8MTb638T+kIfVb2mV91RFtajAkaFmcSHfVpTZJdqwwT9TXNdemWeI5VRqT
79dgy97ijCLszG7gCrpN6I1uv0urVcRnJSDzk/8RoVaYEw3RCm05wobBUx3ztK0wX3wHXD6IGKGX
ATwViG9wHtB5/ityVxv5Lh4+oKW1cMyAtxF1Q/sArA0JP+DD4RD8kkxPnIEs+5BSI8pv+dgwdKeL
R0U0zDEgU7Y6JehNrIr0oFG+huabaXR3gztcKY3AqHUGfbO74vpB6RGbEhs9P3W8S4ApzmBePvgR
HuTLjJ/XoH5aEBU1JlR/9wMSNa2iNr6m5B/tKHGX6ZICGWpnk1Vfana7ga0BXiBF1ozb4aKDj7Gk
RtTeH8jopEREMipIoQ0Up/S/nnToQR2LgjfpGcJoPmCTLcitYDVExf78LtBPzOCNsTjHeQdY5irF
PeVKxQnGW1lpG2MGEzwf5cW8Qm/i4LkjVHVNvptxHDVeyS16mpwGEHbFVoma5kDkQrTCtzr0nUNU
jPqqTXvzKzD6SjWUUjVmZj/X6HcZ+1MJ7iZGPM/9y6gI9jEA6Ifu5+BDjBXFz1AI3WUY83ai7ZOi
9zA4cYA+pIeCPu8UE9ZfaU+MFGiXYCFvD7JaD9TCBC7YvJKGIyEz22BBp29SObSa7Q5utHLwWEJc
oeIJIo5NzBW2YYIAy2WSUZ42B6LD2U/kFrXOcOOgYHSQ5TfWUGIc0/5GQAzBMNxVBkAa1dG4s/35
2gznncv9S8ZkKrd+6CHqPCXpEe4p73yytHBsyxBln3Te9HMqp9ZCN/d8ptPfWha9oeTl0A5UOW2X
HOB4eFO9Pe1JG+bCkADdPBtSBcVJ97klE+V1PzhhWny/JwcJIkE/39dlcWP7Z0XIoi+Jtxq79EYu
3zFOdoKeAk1kLSTdnLQHfd9Xdto/FMQWJe2hh9i+jer+bAnZflaqoT1+ll9rX07hm01CG4rCRYms
etx39Ir7R6ZTfKuwYI5jXpenJ1ZdPjIZ5xVGUT6fNIVMm1gVJZpmu1yGNaeBxnx5BwFekjSb4UHg
htXL0NXnw2/1e1Gu2fGbzEfh5lc6fSTornO81hQiGdAglJ2TVGnzj/MzbCYXY+xfGYhIgY9xor9d
Lf8e/pfdwl/r4gLyYhxDjqeEtIcVMjw8mAcIYLoSqt8KNPdujctY18GWBgEM4c9Qhyafr7XyBzd/
RLeQy/Ptazrw4EkjxseOwjz3S5PjxBVPmoKsqtx22awOj49yY+2oPByIqFfLoQTH8XtT0ZPPGFEe
Rv/AwZfOh06F3BSAHfNM2/ubR1Ypd0Pgnm9aL1iLSHHgjQYdnW241hwqggodzdOhveJJ1Iveklc4
ucOjCUIY/hrmPUF+pNZbEAcOMBVopzy7EJB/oMwMguIv9QuQKABwWxuTHkCzf+3wW4WMkgOKOTgY
BXyhKIvkqdakD6KphEgdRCaHyIbJnpceJmSj/LA0OZwd6VZq3WBhGULUNHv8MYNcNqLi5N2qO007
PQdvlO/YIfR9EfVYeP3FN0VIKP2aFJLcvrk+bEsfNjNcCos7DWzuTu4YIO2bkNhBKp65KHNPUtqx
/Ce0EaVLG02yh44X9IIy7zcViU8lLaH845U0vXDAu1tlnLX0jJL9y9K3EidJzmlJ5INnzXxxdUDs
g69y+YrdLpE7Tie1nrfy+EykSaJI0IX04PjzN1H+DjO4+MbGs7g+87/yASoBjtNPs7cu+5BTjIgj
1/JHFGJBVv98dsOTmWgwvCAGzCGscbNwqxhJTk5NcR4evQksgWzXWcVgxGNv2gwE7wxOAtfPJ+X+
LuUt6JzNSQ/viTFvO/uLXAfWWwloOQVhnz4FHMncirYuqWfXf/X824VrO0mMfHb8urRB40JqWjHF
JuHSYDip0Iu0pw7X4j7ibx0zNsb6yiayCPIFOY7yruTT4sHarGsVAh7wheijqw5y/lgd175tcO6U
4aapkhzxYzsQQ3/V9Bf4AQQxBFT3dmRWGpQ8LvPIgSEvauQ4zWCEsD81jdhthsPJMvFCHf8WFxlE
UpwRMIAwX8q5ZtYrhw6VdsCPGwF7xfQp8GIi52gf96QHiEpythSAI/YGtAqEqdzg1OCuc8SUI54H
QBjxfzCXaA8A+i6zmGHERFeE83ofp0/i0tHAOIR7K3NvFETIdhHPtFwMIE8O0X13dpcS3WvgiypS
Rn4VSPo1yCQpwEVwwA6HV/fo3JVRgPspSgpAFrwbeaE8k8M9puNGKgORwwHJ4AjR9mMhbMNdmZN7
e4KwcWDFZfQGd1J4IGAKUrpops+jQ+EsIqT8r6+uyBcfhhBUXNSFGzaZHesG/8Y3jXV1+CBxPTsD
4Iuw7qB9Z5iTHGY7p0pfOsd7mLj5Djsg/BmWRQTTyLvGQ0xQ2l5s7Erjp6JBzdLpi12XB3dyJ+S+
FlQ7LO60HU/BhvK+lURZ4SCoTvhs3BUwKjEeVdwpGU19HXAZIY8cOarl6CBIVpCdOabT/LaqPx2d
6toDrSeLo13dmBt/wWWmz0Q2BzFRIYDWqhqhqYuJso4OerW9SwtLORCWWEa2TLzNAK0iDmRRfyyq
n/4crSoU90L6R+qIQ+cRbrlOsV8Qk3wEOgRtf44K8CuEhquDw6HTt4OludJuL2RiyETUBAkG2G26
StT5IAm9DMamnRyEfAhv4M+6L1xubXETThQTnHzYOFivmgYptIpRkh4pyMea3Xe2Z+aOU1kwNI1i
eb6EEhcQv0/yyn+xDAOjcqngM58IPLkATSaueQIwdNi5oQ63/lK+jky4NJLdQNoKdxbPleGm7k9J
t0ZONGcSkzr+SaJi+tmq7MgXYsqsHP+J/f4tug7pRkTr2JOYISztt/q53CBscAwJ10m+cogxUpKb
pyKc5fwsoDr+xTE5WK99dt+dSDVeyn7xXUwcA+IfwxhAEgXr53gi+kg3TQXMH1eLuCxIkEeursap
0DmKJ2crx+6cRbKeqIFcMxQ5u+RRwJ5eG0F1KS/cHHIYonGIs3tJKI/i9+bMg4VD56bh3kB2Qmac
g6H/6rEySJxsvhPI1yeKUsDOR+SpM3AMk/JaPKqCXc7+NKYQ3GQTgk1iX7dDw0VvZbuheDJ6kA/t
8YnP9tS/gOqn14osCL/29+TrvNx7dr8KOJIGuHTcd8tJOXLTNbWXGI2CHAydyRc1MJBx/cKuMwBU
HXaNv5U04ZkcJ3ZWJhMVPuQAAfFvbYKEhvWxcPnk2uYDupqFJ+zSJqLpjfHJLf2tyRrI6dGSY8zO
ORnmM3DuOZA4Lno8PzsG3IZH0IQG3DkpPpa3gyYWlTlGQe53GsGzVt0zdOJun6uY4YuH5sO7wBdm
gRRk6EaaMYSgBx2mfYMfgWQn1KQ0KPqgeclZowis26z+qJTM8GVwo3sHbK4RJCOS7meJ0fUPWpP/
64riHEMRXuF64dlfy3FwOWYIpDvShN5slcdYkjsGwaLUJTSP1cceOyZcMu7kqm/qxZjQUlqggMkj
lySD9GVcYm2X3Gg5nk5ykyTuStDREg3mhFhIKu3gdImWPb/XfhGAdD2llzzg4ESXA+6sdP5psCnK
9eEcD2F+XlbHdtjIgRPsNGvd2/EN6RHda8qahUpWZPA2ca2P4UOTSdVHc3HL2OVTkGcxC+gcSRqA
+48Ob6JgvUQ0Mk0blJlsFEE4qMRSTjLNfIIRxQ4okYfymp0yBDgNxjlTZpfL8AHHIlk+hyh2uSdK
aMITrSgZ/gEdGGkGpTvQJ01kXgSJe+GZurFC6GTH50kLYi6nHYs2+QG6D+oeJARPgl+RQdGZq8Zm
VU4/6fta0wmIO5MwBhovgTki7+JzJ6aURsW2GcMj2rUlQQeruLxoTiJfWBOOAKcLybN4oBaI/2lf
kGF+yvd/C5ykXRen/BepDDhwInVhffh99xzcKyiVh1QE7o30M/vIWF2/XoM1/OtBGg4P1kUe7/WM
XEIhRw7nWoOTCLgxxIwx6W+aBMAT1BW7H7wCIXA95E8NwUJGwQCSS7vNpQ6NyW1+TYoCKeas8B7Q
jFekROh5vvl1xBlFhOsHKl2Xinf70nTLXcS9ZUbx8cI16m8f3mkd+AnwV/pXukE2kmKl3CS0DFNG
JL+jZJDzNFsLfCULMODBmnXVgWSx5Alo6VgUJbpQ5vLLZGVwmcmEcCwVVC1YJZ6Ha4mGayhPsLB/
dlnqCl3OFelGSTlmQrt4Vjbk3Ub7BUnkmdKpzDKlvg1quux0uMoD7poN48Kqf2DAeIpXE9MjRs0R
5OBfOowrnLvR/wg/6pa4mBQJovgjH/EegKBggRgiA5XPRenrrq1Ql5yfBX5x2nvgK5iUF1FoGJM6
yJL5WvE7YF74OTsyUZyHhtsznUBmP9JG/jtJc7AHBfEJ9rumlAU3jAX0pcVHG84cbKfO5dmuyO/X
U1tuEyDj5MrQ7z6x6gouxNWSWq8NAeuCwlBCgEOn3KbP2jMjf+jX2uQ0NHe6UlBsLhUU9ewpto1y
LCys/0FaTbsiM4gjUJ2C9UhhkZBwjvEAYiNDBfxqIeFEBLdUx5uFpokU/xj2GPYpiF/M+rYiPMG8
YR4vFB5ia1DiLtqDqeJ48jd6yLS+msBG83aljuXPi5Gd2gxpN5rVVkQ/vI+lSCL2Mg034Os+uLZx
Rb0S30VB6FlIn8pkjOOzzDVPQwYUMMq5YEDZESKtfsGVHi6P9kHMGZKA8HjDF5RdjJvNeKQf44Eg
g0UmEafbbtxt/GWOL8tP2YKWnV/kU+xIZAMlyWLrUVW3kfHXRyJusDh6yiYp1YkfUpygQ2Ybfuku
OXbnvLghMTwVDzokZyeU3l65QBRzgT8EITMzkpAhcy2FbGQRAnTaL+llikjjWR2xCJyn2Llf5m6n
ghUFoUxeeJK6upHJAquHVkrKWlOBjUrscALr5qoQjnt2DnykK/VzpZ5b+JwYLNspDSTuKitbWWa/
8goog0hdo5/QI8xiL30eW+XKz6t7t4mvdPWMn8DMpAtwKJWMDDAvutOJK5wY8w79O3AhwIKj/Ety
BRomVoakm7JciAmIuWcvnGkGMxkHTnzz67KIc0SoxLBQDSV1g7zFLF2qE87qiy961oRmUf3Qye9v
eIREky9TeYNws92T9UFRyPCFCeKKKtUoYf1t4n9NXNGj/BMXV8fPp0tlnpkXeocPaYWRIcAfdvq9
X+LgOZiUwt6e4/8pX8vSICUaMO48iTitsCwE1RKcKqDe1gfzm2I6JRcUoykcPJHTZU5KgWF7TulR
G06QJtzaA9VAwyUbqCfAgIYgDf6sJCWlKuVh2XSYB82GAbHMqo3JbqEu0QOZldyAMnXXTFxeKOdG
UQFJBraSUf5eO92lKHdUg9JaZm+KWKKFEmZOvNSsvEe5HHyaIfAx/uZ1ytkwRTZcBHZK1vKFKzCY
gdeyIClvkverysfXuQCdnIPDmLBBntGcM5McWZQ3z5J+n4OXrLVXfAPpR0/wQe0Lxrb2ABqOHpOM
Ckv/NeQGGRxsaazeuzWpChHcuM58aSw7kLp1VpUZIwsycxBO2a8DwcLwvsSGMuPwGgJp6iRwCEaW
NLPcRmSBXyFNnFtyBX/HCLLcAceKmWgzde60UUiEtNev0etM6v2MWPkDp8NdVVyIVI+QXRj4Oe5Y
X1Inc87U/fq47BjUAn31HYWm5fRvmSv/0Omhv/IaDRT78QrMXe6fW+9KYqMN4wRwEMi7X7otVhGn
Q0U+5K74uA5+yjIJ+hcH3IM4iqczdh6GC5apUIlDNS02rLpww0QWLLOA1S07p2vuVXFlHpaH83VG
0N+XvXlRUqOXOONHmbB+OKiK6JeC1DBlWXSgCOS4d1SR0ZxXl1h+qRslo1gEMS3pFgyBVAZpxiDj
H5+1aj9RsurRbz7t+Ew/QK5LzM41BA/Lem9LTQxa8Yei5zyoLw71RzmunGlF68PJecXFjkBr4C0s
DAqKv01iafKxSX964dT4aBLUgI6NhIR0KMi2+HN41fndMN+z3IxfB5rDI59fA8YTJm2MxpJjy0Hh
l9hnfoI61o1WY0O8ftY/o23eu+gA3qsLgIj58c/EPF3JfXfCE27seKc4idkrpSZfl/FIzUvtodbw
EeWtIQ38y/G6tYP7yBJEWXozxJQf2hCNWLo6Mr1iB2rlLWDe1yeqwaT1lGDgjee7NYBxzjYLPAmZ
0IZk1xiR3cPQKbEPZMUWLOpl7K9KDJPykOkRLw6jEFFWuuyWuHoAXnsH79IFzS5X8i10/JU/ljtl
4yPh1mx0ntgKcrTaZWVkvUdqToi6WHC0dDZABF9dVq2zRSLdpkADeVsNgR9ysUZAZFTcVqUjl91A
JnJFiC+8tKSMuB1CvsqxpinhEvWXW/05ufL/AkhnmK6935UYOoHRPYsp86/4Xkee1ZLn+Pv4jkPw
1HDPgLzpzPK7IcoKJFtdDzcOIIAkbmSwKTvWxg5lsY9CoMQLQMcryFBIWPQBkO6oGqK7s/AdaAUe
PkxOu09K2seHbwt0OLyWd0jKFMGQYOCsKfBV2PbbrQ0p+hgO3OXhDBfVeL/U+c1Qej9ad35rbCpW
TsV15zs7RQisoEQyCubPNjoqb62t0kXe/7F0HsutazsQ/SJWMYepsmTLtpztyS6HY+ac+fVvQfdN
rsr3iBS5AzbQaDRgHLjwJSWZYgP3R96vBAdiqFgepjKwCy26ZLRa42p/1v6pRL+RPU/oKn0zxc8j
N0DH26vT0c77EfBBHQQevXrQOwl05DV5ISZTrIm41e6ys5L6moJgehAquqZou+qYo/uSR+M9e8Uj
r1s5/8TiOCCDcqaJKq5t4QKY8SpAHAaqEdNDgkSAjVT75i9yGS3WXXM78eyY0kiP7kqTYprmO9GH
la3DjIbYxsOLU8A29KBcENkzl1wgxlkGFBvHCTdzbgnELhDc9WZkkNnWcnKHVM/wKFvGie0il1zB
TOMong5f5sYcZUQwYtRrq/+VTSAXcnRFuOri7sihw1fL5Jd+uwUbmcfFgD4FOLPCueJxSERw/TVA
4vM/uy7rkWOZL6ddAtdMgs8vbVmOjLhFrGMhEwwrRPSOrz+OIQP3SvAm5LyBt60qsObrAItx+S/S
5T3kkerxWTLg+NmsSbFOvHaDnjQ+cxj/8P8EzjRr+hTC5BAMEwshRzMMJBxk7APrhAeL+THhRUiA
IIl+CcVZwQKaMt8G3vzVzug0UW2DdeDSgTv7mVz7tZsho1k/FiwNWZBaSovk5mtUTxzf5L4w49fg
XMaCw0AiIbE1bb0ZyboJvCdLRNCF2ssOLUiW7BKXNKoBhb0KiPd++rkRUA+XejJeILnpbDfurgXX
iCo0CHTtRWA1MfWMj+0kt0IU4sGv9pyp5v9yB+oHqMq54n4YfjlTppqiBqogGEFJQ9K7YN3B0uXu
gtTJqpBYAiifu6f6NS+AKn9ZhpDnfngBSX1wb74Yd8WRKJNfEUdGfpr8tESFkpNkzM3Ou2WPTOab
6YOxjO/isQnQLgjK3D3IdOr1WiJNiiaNca85+E4DBWdUulUn8dG5i+4d9QZFcM+qrx45v11BVbI6
1Pe9l4glLrir2MeArJjMswyerMj//EdR76c3HK/Kqpb1LxEHVwo8hcqExKPXQaRWSjK5kkNVDYKo
7PclQGL7Go3ytjx0d8XJBExrVEPNjLbmaOFW6fQtJAtWPv0qnmySaoK9yVCylr34AQeLY5qrZTc3
rvTEuhOvoIPrI2lLXEw5NQsNqJvdx04e7X3Q0bsSH218HDqIMWAa+oLqEtYWo8sV3E7C1t5Un8LR
ai3gYPzwQlgSjVcIzlgvxoE4mQ4NGzl71fBIYol/xt+WS1Kv2yccADIS8sqMD8lyhpyv0HsLD/1e
kXxmGCuAFtaMHEgC+8kFjIsEo/JGcjTW+p0YWQZTuIXNl5cWcuTzENfyBqwzd6fr8nqw7FumWzJv
yfSZx3s/+p20YC+IeU/nnSx84ue5T061n/h4ckziUnIzD2CVDypGV6gMbHz3u8yKB1oRLFqwsdPi
lgMN82KyfuUWrMn/P5Lc5r9bSM428Zyt7Dyf8BXbVTLqpkBvxdVhMp2jbfLijEdBa1Qxf2Oo3TFk
3BOoFvPSggUEFMFgaDEj8huyz6+GRr8rIbOIyyvLimCQgg7SNGiq4ypQCGHc+5VxmafuyaJMABVo
dr4Ebaa7vHu092ya4E7Z6rtIUTBb4Cv6ffZA5v9h8ejWlc0amB5FcEhyf6YtO9eqkiczVm/UJ5Oa
nnaTTYNaDs7SCo72vLxDdtqJyZOW0NNIHWZJtZ4TjPsliY9llnDfZpep8clO5/u6nun2BcYl7ICa
tuLE6yaOpPPUEdL6ubGWIbPtlj6FXorz7W5K7p8H/b5q/e/MS9/qNHuv4LtpQ36i4cqHMtSzqTUZ
DZs4Di29vbeK5aAP+t2Q0n1mckhl9tBcYQVQYNCUMcwPmt+NJdYx9aMtbKMjPqsAVZIzYwraLr+w
mYzmd9KHW3vuMqqsnJu2pptg8TrNmLVulp7luY4Dbm0rGGrD8KpisVzJN4uZq1Vi3stxKMFwNj12
rgET1ceQELQBILFrKSHbTygRLBWd1AlytLTQCR6iA18XOymzTtPhYqWH3nHU7YchR4xVDmtCYEET
Bf9B9JuqUKljwHjoGHd6Ca/Ga4vxv1pDgYrw0B+pmsvBkWPNfyQNNjrjxa/mj8DG9dChrU3mxiua
d5oWfjfm8ETeVOatI6FNgDNSd+bmdLKs3vzR+UhLExiTkgnQm6GHujBTCYn1Ydwap/T2ci5hZSS1
W2f4BrysxoHKll3qYBcm0XMYUUPJ3h7m5iTvKVlBWtt8yA5pRw3f8U8C+ByMKUy/Wmra8laY2Jzv
WF6mizZUvwhgnwaTtGl7IxguhPxnKw5wu6gOJSoMKQMurZd8GW7Yf0ITgyDFWlguNe3zxGMXX0Kw
KbFc9eQcSinvZK/p4yAwR5QuO8lvDk38mJMXLXFL6IGQiaLCYni3ppn8uUV79IzqS4jJy+CEoITp
NqGatsbz8nN4UJ77EwqzsGLy4deqPtOesUwpkzxE0YsW05/I1M5i5SQN1CXeCQq8hOZiKN3MWlm5
Vu1yWIPC0+grGFk8XF7NZx61oJ1nWlBqARLHn0JqE8xMQHphXfDiCcGN7YPTVttISyIKEekfrQ/r
mMUQgCfJaYnfI3OWkjeRkjUhykg4ytHMk0rOXTaglIfIah7JiIzTfJPF2V1XjXgxSGb29lNaTw86
2KogEeLWSQy7kBeVs4T+oisMEydkatJ+Ck5APQZbwWUwtrIRPBgtZOV02pOJ38mak4ysGDvS8R1w
aLAMJ17Qw7bL1EQ0q8tgdXAmu3jEY1u/6WrcCMLkLfmvadCtbMmKb99Vg9Bv4HWcQk7l/6dSSjvY
SjqQUwhnWDaTzBfpE89rXjN0hakasOg2PKhVMjxWkHs4andNCO1jeSMVMUBCi4zu0V3GjeRrVedu
lIvOYaggMMyFG7MfWAxIJkhXH21TQyQS2CpelMCYdkzPkmojzCpZhLPUxlKjzxDxRN1Q/QiEJQMn
nzKpaFDcyzmMODbLFESuK7/gZB7aJroh0GPFHpr0mlIhshOegt/p7sor4k62Wd+GL67nn3pqHRkM
5ddbuy2fGUg9TR/8rv/TzO+eDom4bcMOypdg8L1il/fBI6NOs+Ad5MyCtnWROiyYU/pMHyKvO5I/
ljHgNxyYGgJmtflJUGz5Dd9Qb/R3uPUb9c+u842XV7R3WVKUZhkEFiVyGZQbqIO0gY3cg5ANuJPw
d/mQv+RX9OXIh/wlI53m/eNiTZITZm3KcMghjAfCFTL7fOiNoW8Kw9lffyY3t/P4HDqsJB6USDML
GopOqv5kJ/a6pzM8L6hDO3Bgz3BLqQe12vHYqpzKo4BM43zTJvaudE5IBQhuXXXFQ6z6o7Lg1bBl
lT/fyBWaTq366A6UZv5i/e3O3ctSVcs59OiPhusoV4EF7aUWIclhz8WzvKLEQ2mlw6AqX4V8JEND
o+vmZIWtTFKk3IMFEoKJNVW1+c91kpdzwK/l3/WOWtUcIIehsHWhrkfndKQclOgCYg21ym6I7ZSR
Zoj6GK8k6n9YCf8fcdfQBACSMbU44Ko7/AhxPYSdIXPqpt9zQwuBBNp1hw6DE0nnkO4Jy74TQ88U
wCndSK28EFXQfX5sERNdec74MELVkeARng4PLlj8SKZGelZeQ3r2BE9tDN7FaaszpWdnyV7KCsqm
amun7U4b4z0HDALfOq19Ksd903xA/mo4hsoEl27SGzUUW0mwxIwlHew6bDqaWXKOSxJJdiGaVBL+
SPJJzjP/nceRg4cOmeQqHTme88DhbB/eHHfaQ2LcWhO/1tJm1+nvJVhRtOkWuNmfNFhtxaZ3o51M
Ao/PCuoc5+hSC8zdIX/KmiScZJolkuSxMKXCehGgj7+GPpU1zWVYZ0ZF6Ig4vqQF1z3r/MrMxg8a
6vxKy7JVv2nBqXwjeRIvfSQEvRoJ/a5o/3Ddsat+7X2KC/bfNBLNWJomeCJ0rgUjBw4H7Y2nlwSt
mcfbjt9hvnlcvUzueRj+UGmNdtDjf7kEA5FaAvljwPx7y85O4RwPFNb3I+mDcJu2rlrpyVkSLCyx
1G23bUVShX3GgMj/lTnE0Wc0Wre81r2Ode1JSMyjyKun7jXWiJNlG5AMj8tqx6Dprvrh2OKJ4mZ+
lIpJow2Oos29ntoWVl9BvSDEYiBRxxB/fWSUyrHc9yzthpNiaUhQJ/6RWOH/NsVxwo9Jf+O9GA2b
luhEDsyClEMAo9fVz8ClqrIYWOPS1goS+LQnmC6qZNv04IeYJy5mDmVnShqbOSMM+89zAQxWBHDA
fombf9lsGcmkyviKaS+kUhi0Lu36fZ7kYqYgylZhvKFbJkR8Ft5Y0V4nX9pTbVD7LchcRXkKWYo2
fZpwmGQTLBWRkgkHMMm8C1zl1Ite+9RrT0HR33BsuCAcvJWUbEo4KcRZoYPTAi8h8mXUA8pmq0oa
1gfhJh2txyqsHjiAdWN4tzKDYoWK0HAono3KhFo0phCpIVDF8W+FOAUcr5GIUIu3lFDysE4jwRKi
LV5ZcSaOYUWso9E3tufUK22HyoLZe9Qp9pQ20ctdZdk0gAOpxyBotaYdsk6L1gpdD9mnQwrgl9uy
mOFgXeincWTeX12sm2wJhOBvOiZZoFpjDG4lY2DngC7NUB5Duz3Rd4c8HF14Q5Oyjdj4CXPebVGI
q1gPbecFq7hzAOrCgFRM4hunYnTOPvD6HM3lc2HV8N/i8Vs2c+NM0nUqGc7yyCK14xBiUlRHRTUL
s5gt9I5Cospc0RObRsbxprOXMyI5lCH5dChLkS2vywJPwBqBWiC7d3p/MeJ4a89Gfx7D6F+CxuwX
cKRzsBVU4NLqNqSR4EYo99SQKXJa49PllJDA2TRjbe9Nfbc2JqCbpZ7O6JPeC6g1ohZO9zhO0FAa
kQWN2upEPVGNbzIt6mkZkr++93Zxne0wxFuD8oNp0n77oPRWHqZarqCX0X4JEWZZTHJiNHfYLIXz
6pjt46zTkrGjiGltBNONntG+IPchOOvZs6X5R0IxiD5AVHSePXWArhulh1RSjcFfYla3V5ycXeVP
6S4tTFjpA6z3+jBSvkrfFpov0LiOyCk66Uux12KFokORrEmJX8Kqr+jPNzwFEaancMwdwfw+6wa4
3maYApfP5yjVoXEY6UuB0Z6dfGdLawEaCpCyjucztaU07UqsdRx7FNKTcwW2xyZTIS/ARFuDuki7
eayf9PCq0yEAH4f4ThYYdQocV4jbNSo9+AM6RUwg21c0TRz7mcMaEFqcOXdAIG8MvNu6IyGd2lIs
EHObyjXfsF/Cn5IrmmrYxMO88wbzTrJ7pAx72msuUFDESuiU3Qt9XHhnHo65gPr2Yko3NwHGejfc
ucERDeSNaIj0dv3WJMgBQYvR8Nf5yaQ1EL51secDxW7YnpSqXyqDxJra3XIj4Y5pTQ8kFRpV3i7C
2KivYLqwjxcXjW9rDRJmoADfLsYuKoer41c4zl4Sm/rk3SZ5v6HF81p4/+0YXL1Wwccln+5EKOIa
FAcyBZCv8Y6L2544FR+IKIaBuEJ9riZDL8C9fOCY2NVHA18znWbgIaj2BJNAnmu7Cg+AThPsfEla
8Q5K4UogmgjfnbH123vemZYj+2QwafdXObS7uyn5J2HLBsWr3RpbKHIVVMIWR4BHwOYWDnSXtiWT
6Gy4ux1Mdw2TJrhUG3/HhDWCjOIdJvBo4yr8jENcdGr9/K+Kc4wxw+RLXC2glERBCwWW1n/OGIJI
O3DWXQjSC3bLr13RbJg4fbIta4teh8idJLCA/uMeCVOYJKMSmk90wTuh3c46Y6oNoiXh8coaInwg
5v0TCo+cqbJqKU2Nf8CGoqy4wcUMwCBc3lVgFM8dfiMIHYat815nzxv+4T7dSNAoh31BJsvlAHAV
bbE5lDgwBLQu8NmWNBct4+lKTpEgld1CfKuF+UNK/4lobirqhr1d2v8om2VC9QrPIqaSL0Ja4g9G
uDKQg4g04nqKMbDzZH3rcnwa4P+2f+JdSggsIa7sMsH3eAL6KV4xAOI2yefOC13MXQgP87ytpC0o
Kh5BcYiyHrUltwbVxXPpZ+0mCEOpxn1ziAhTx9wEjfWpZU218/v+Zs7N18bu9/Q1oLoVuQE9fE70
8Buz/Co4RNf2m3nsm/Vo0lA+1qxw51DFv7Gwb4Nev8XmTAfb5aaFuUj/Ona//sd5Bmneva6dVsDb
0TCfOgz1Eo8vqutOfRify5wabnluOnW+xOl4MTwKdY2iuAv7pn/sWu8GBtgrewc9ojb/8LIBpVRr
5/Xxr/h5Q4xSrMqpNFLmXno2awpA3wwfQqf9i6YS8bYB7coYg9F6sb4anfroWMNutHz/QQhgbU6Z
tGuymipkIMwSPUAfVMSkXhzP9Tz56j2bjXwV19NBHBLNRKalMszdZBlwuL2CbsSG0u+x5z6tPtmQ
RFtz2bIG6M6+HwBMHkPLfE00tM2KeNRXka28bScpBH95JNxEzwcar58a/7wW0a8ydGC18ryzRtK8
GOtbr/DyTZGyDDo/BTfQOH4stEh8OEmLeSd2d06GTeU7p66nzKmpn1CueLtCgo7aWYtLUUYOMX2e
nz0Ur1eeptUbeq9i8EXnjdYCjXU71uU+cpIdwiX2KnJoMeAW9nRSY66fRgwvgCr0VjLgtpkcB0rW
1pbj7coq5ElL2N66Ynf7lCYVIZUXfrn1wSZKi8x214eIKgV7t9VOZmre+kF5Ltvs3SQ8rj2Xwmcn
Xg10UgHmWi/p+NCkPiByPsF4bc9Rbx/lsyg74EkiXV/d+uV0Y3VFsDbHgkIlUOBhguxqqtMUwN2P
rWPKNm4KtC1cIl081gGVlQov16XpmJwaC6hHn7k0jfXpfF6TI++Hl7mbgWv8gwPgRN322ffDN3fQ
Ec5p6nxrJfVeedEvOda7xlDHtuhuZ2850FuApFewXbrmFHU94xQeLZw3DdgZB+WermuHlo5g8EU0
2GgNRtejKbM13+QuOkWO8RT6NKBF/C3y63rbRojW2EO/nnwasYtVlomMAnjldAvZYHdmUATtuyRz
ZTfQOnt7OkbtspvA6DW2lUGywvKLs0JvriOEyCmPJl9GmQowdNkXJ8sghUqZfWsjhj6olyq7hcfZ
5uAGHuGi1TyCKJ9ruycPMBzjrCQXhfzLSnX9yTGdR8JtI+zCtW0iP1Of6d/9Y+is1WGsb0JJ7c5R
/9lGNfrGFPTiVtnIiqKmVSEQqY5Gcj9IQFKrA43E10vYvcM4pCsgs2HM8DWHrFkBMp2CSDtoY3bn
uMkfBztZVUpiJTFjZPo+p8xNL+dbZSwZTVqLf80YoiPKSHl5ItCAeults96YNlWtVtSuVR2gtDT0
/9J8eJClWU3pJajc8FNY0JKomsix0t23fjKqGKMD67Izf9DPOtHma4+MH6WcLo4q4ZcsomyiDQbd
3SkFC3WbA9741+f6S83hb/XZ80KCsyv95xbDGSsUNToqVCnZSqsKXMbM0xtNn55DLQGcRyMKl8+w
YONANxXXLEHdK+NEU3OMTL1F2256I1oGbprR0yy4gsqGx5NpVrupQuNdgP+ehlUAYe6wNq3sd9St
bCe/nQ+00i0sV94sjbYmr6ZiyPUjtILSy8x124fDW9VQNWt1OfISeXsYPOfWcEv4iZ7d0NR8OqNK
swtrUKwA5wtIGX22xer3UVq12951bsS80q7rQXJN18klP4PS1zobG5gnBFWOyk5T2szbJlbRLgBz
UHZz6lGu21qE+vRDQcln7g6L7Tk304DsiEeHWYkl/Ckztqo1+11pDi+hnb1oMCVWY0MTRBqyTqty
tDl3gAwi+upOY3gciEztBcmXafyJe/+hLOHcNmkBbrsUNEjmSCl1/yzT3ugORffqLU6Xb482Dath
mA+xn8IB6t1xHQ8G1WC12UEwUcuvaiwEKEFDezN/kV0/esUDsRPKD4N/T8ONYBtY/V8ylzXCIebo
kdTXwm2MbOI/8eVc05+OuQXpf9RprRvXO78bpIMr0GXHBKYbqSaZWrbaCLJ5BT5Mj0Rf/FLpJd4K
OODWzDogqbYJJn0daIhdH3xvMFCUbOxaEpEIHa9iow7vvQUNlYwDSW/cI1l0MA5Gd9do7Y7mFxBR
fWMC1ezMTZrkL13j5xsCLFkKu1jjJovfx9+OaWkf4JB6s81txDL9wad4B/NVGz7UCnC4plZIxCzU
ctgDlRL8JstuX2CcdF55hKTpzbQpt2cOXoSlYKPU8fMUBQDuKL5FsXWXNcPFGLTt0lQP1Py8aGrZ
TKG18uvhte4taKvWNqKd6UpDiGsdDsm/MAEil3R4TiHee9n+wR1HA3zXwUAinz2TpcUIrAzKleM2
/XI9BITwXtPRh4JKNYCWxpJNYnUWUnvSegnSAlDPTDZ90lp/RsUpjUtW5shH9NETlBh5mSx+yRJA
gb6geckEFjJKlGT3u94hDVXQJqQ1j3Fen7Ww2sTSR9uw712FbhayTJQmRiXsI0PdW8HbOJZ3jtZB
SIcY41iHxS9PSQNXXnNpcDdgKIEd8OxLFih52YsTaOx7pAt5DAt3uGr0U6876whlk6Kvo/tOs62X
orXgZMfTrs4sCnGR9AyaUqcOf9c2/Y6PZSQvI2OdknhsinKdI5OMFr3fU/pvhFv0W5+bnPxnG8Cn
b0E7Wp8sqVbN6D6M9tZIrGjramfVZMQveEmNfWxR/cysp9Si6ZtN0rAm9M+QCJvGJ75RL6xKPjOt
eJiMd3fpf3iOMoXwaBK0xP29y1BSxZPfGwZAlJ4ic2Kt/UBtq6rf1C708JqgPbR+POuhjIz1XFUP
eRvsC/jQzGdhpsSbmMbBzG4dWp7VxCZm+5BV8z4PiEGL94Ffcpa3dkb2inevEahIWu+8oCrqNgMO
EL0qbONQjCZQjSYrYF/2Jh0WULLSEBxMkGlc8nXVPC55cvAk/pjPdYAn7aExthurH3l5PibnLkj0
+27AbdIWqtTQXAGa6og5c+c10MdD4mQ3vlZQe5B37crRwcpn+99c40OWSEZhE+exvLGGaduX3rox
XiYsVes0t3MwY9yiXegOW4161lAz0LlBaNdcbmiLuKuibl1MdNCuOhctZmRgURe0Dml8nIbmlNLK
QR6wDWJ7q2vllnTmQ9C6e4zzdWh4wga6k+iE1gaWOoPDq71UHOpO/KDy8SlxD115dhp72+EKGql2
iEOplppXPQB6NOIegdtwCsLIcjdBZbAC4uPo2zPhoPeiDxrpjeS3h7M36MWlMupdj0TfKrMeZzVp
IGDeL31PoPngz+lIuuHie01170TaVvG+OjVYnLarWoXruUaNztzaWHSTdLSsk26Z90xKNSQUz5Fa
CBAH6NmAXf8WQ76tzARp2UOo98Tv7hoUEJ9/obAlRewVOjLdFNGabYwfc5DA5jP3cVqCHAgnsvfV
0LzgdH8S9VCVt9An5i4O1HOReOgaFl/hEAK5ilhks2ZNasGwW1TGniepkiCzDOKtlehFoK03edja
Jx8Qs6g5pqgdIrHBsNZptO86cBzXus+qqWAhtdVBJWTwO+NCRuJzmsdsS2fC907cNI/Gc5FGYd2i
qIQOL1MaUeTtgY1zZpnl0Y7sS56kH6XnbVME/RxrPOV9uW0L+2EZi33VF2sbRf3UCU6jSp/Nwt3O
TbxO6SWiM6KNh4NR6k9Rp+9DmlFmhtAih73T9+dUDx/TFr8zhYixaoY43KW+xSIXUYqaSFQ6mXHE
tKBsLWpLmm6QE5o3ZpKkcObga3jNcdH9m9w3kDqjyI20HsuWAnHi+PUUFcesnm8tRaMzGuFRKjy+
+ZG/q1lOTgo7SVR1aA+pHRrwX58wttEjYJy6vQmpUuloxrivDPetmhG66YgGgkE/d6TttuFY/9DU
oNwZhQ/TMr2j6zVxdrpv4xBWaV+SKAWONHPod8mwBCsPHLxnlij52lhu8z4BmKG6/TXTP6lx9Q0K
nW9hnV/a0BjXzkAVLP3bmq4+JK7zg7Dzl81bkZrfJkZ9Cvp4q7MutNb4QiH7k4YS2zEKdzp7ZzX7
2jl3yu3EJARk2+1U29tpftcmHoqM4FBBzran5afM0mKU9OwwL77fIThaUFvM1MdT+pJrxr/GcU+x
yKLXrvEAdMymUvtGJXdai3lzsvk9rM1krVxEXHMrW5UZlaN59Nd4X5GhU6Lj0e+1hhFrF+Ot6Ye3
i+JQnLqIkom2iZsNIp31AwSSEmwLMIqG4qEq8MXMYMKgZUP40msGtfuOr+3NCYUFw4biSrQFYSTZ
mJP/bLcwTjq9pW9xc/JsAUuYQdvMIbQOLlWcNNN5M9J0JBZGH/jD7xfnEdg5OXWOXkNdCC5dXdxZ
UePvM8u8M63lawlndJSjDYskTm3S+wfOoSXoAFYpkG7vc017R/Uc3uTrMmiUav+Qh9vxbXmJKP02
SWj4xqOBlZH/s0wumkbdd8rETRnuR/rNNjU00eNjWTcGXi9kZhhU1U/iPXYeeD0nRWI98jW5OCSg
0eDFYXQyKW/ztosOZLcjzQHVlZQE6jRz+iULmuM0mFI5pDW0hqzW2HfoZVCWfRwQDOR+nDtjn+06
Oz3knCZclk+1UCWRFD3r5LVURSVgySHKI7g9mTbEe6zHoTbBcWlL/Bo20Ihx3pJph/nhvO7Rywx8
8CzvRetJbNLUJ3YPYnIrIG7qQRhFfLwYVh5pC+R0yAU7dzzof08zcNq6xJAMMTXta+MKMJ0YCv55
xFcZYSqrhESff9QnHo9fyScWP+xzdVuT2HPJFtLdZ6jVQzwVnFCkjhZrOzNw3IJuieulTgC7wuTF
U/ZvQUwQaPpxcrN951cffa+fZtVcbM4GIzaeGqe4b0zrCHD86ua0B3bV/GmQIpxctgspk1v5FTfU
L0u1nMu0vQR2/uL10AM4pgwC6lXSmvfNwDi2OCBanfyQsI3XPq1k167eF8doYYzCYaHIIuteaWdF
j+s6OkQFhDBDg16BamanldrKM6Znei/SphggcVNbCZWOGs6SX0ybOWZy1EiJEGMvO5oXuFWq/ayX
nLelY+PSIEmgDaSJ81FKDdI/zcj9m6qyKnJK6i9HWI2qMXZGWurPjoV4spHF95QRYLKa+nFaYjyt
aZ1E2ilQ8YcxyVkfxs/emD20lvtFdnpHKMr86VCEREJIK6EVOJekJFYPyhb5eItsUNtHd2LiaFD3
FbfF7QB31CVGs5b+X5YgJEEvS403SQD7l24iq7VAMqx2faRurMrcyLkv18exjUoautrjorauB4Fw
JGURQy6IOvWCMsqlmatt4NgnU28OoArbcvEQoadI0s33eQObJgggtk7zJq4NWJ7an1hfBezQ2e6d
RxYH2cx9vUwnxnCDvuTnMuYW9dFQX2qyEDN4uh3eKs3dFolo6dIsPFQbJDuPYQ5Y5tYegpf9h1/1
l7KKbgYysgQroJa5+Vg36kGWDFqlJ1rVIXXWHYExNrINY+XvK8/BJWQhTzFdt7W1jd+W5bCczOT1
v7EsioMZt/DdZlxYmNahfhsuzT4byl8xVx4kq0WP1jNBhI4vAWz37PcjfRDtNNklI6UYVnsxMsdf
RVpPw/D4y436D6+EjNW5JOzH265XK9YHagw1gYW5S7IRkbYQfm1o7FoeljAqI6tWX5LKvVQ9UiPW
NB+KJSYZbOVY44rABO9piZGRsDqUgl04l46y9m5SfaR2hTRVqdCBmE5ebdBbWN9aOgY5gKg2mzda
hVOia5cxpzEHw/7YJe3FYze7LSqpqvyD87RRVX724vg0Bx14d3+r2AAljolMdANj0Vq0ddVyA6sH
XWWi4Dq1pI+geMUKWaRhq4ryCW8LlgOhxmzfONgfM4VVbGm3Q9o+LqO2jQd1TCsqVQfzN9TVo07F
CJWs+R0J+DPUJShO8/uctnutcU9aaD3EIA5RVAnmJ5AABdNOfmtwSFcVG9RUqC1BmzPnEAkl/5xx
GDS2dlGd9k8z60tvZc+RYX3KXXpOMIzCnYWMwYzq6woOvygOiL5TGyHbNxxAgw/JHBAh+C8w7qET
kO9eyeqYC9Kli/ceZQhquPWlmjE2csxpVXfK5v4IaxWSOnV8xVRuHbzx0iBLEnfPQ9+8BgkFrxZA
mq6dZYKq2XcAwbp9E5Vfc+lVK7q0XyZFJ/jC+KSBNBHXchqUsxoNWmAEdPzwo7UGEoWHdtAmalKn
hXJM/03hqLaFzwquDz0dMpK04JSMx2ibZvOjTsCbef0pL/pHp2m8tZHUl1QHCcfYzgotVJMMZdeg
FQAf3fUOYa79c8IRh8b7iUnUrg1TZ7WVy+k6WDbxgyxqz7FBac0Xk4Ydxui8dDm4TEm7kLoWFSGy
oFQ9+J8DTSYCXKRynvZ9o0vHi2UvY53r2ouVZeMmKOoPF25mFcMbn2LcW1hdHMiOdsY/SMhM9FD+
6BoTYllmwq/GJlLwKc5ibenG+0hURqjhwMgnitvIieXwBM0ybTjlMv11mu8D43GZy1OIJ4fTFm65
MTdEn1eiHz2DtRIfxVnhZ1PSORElAiuaTmFXRcH2AK/8TKsFGCVqu4SE0vc1gTch68ICxCMIWPnl
8Oj6+S5WySlYQqQBaRfao3+m/8ku6oN7HpV0AAwWHxbNM4d8S7xLy48ML8HW4m8dQso0seEa5A44
gOj/MnRPHLSyhzp6UYyddceL5placcwPFhYCd8iNpw1B6EpbjLXsB7lcf+W/MfFP+o0LxTW8lxuA
qaHTWBADd8SDderuOOe5f4fh4SX5WlUW93zwBzjQmpNZE9YVylU4DUtbnCfkwPv+lWev8WNawg9x
dD2iIXAK65Hw/lCmf4N93zof0/LAffzcvV+mfMMD9J1BS5P8SJ7sl+F2wPhkFOVS5O1AVR3MeQPf
AucnsI1NR1uE2Ti6BLo28Yc8Sjy4m6RCoJsIL7VuUlzxGZ+WW/CAUd1tLSQj/Pk7gqDQGS9Jj4Kj
Dx9tMLaD2R9B59Y4dzmy3k0Hp2XaKeMrM+77DPRg+SWMl0VR/RQpjTqs+qmOOQj1vymHp8TzU6Af
v/HurCp59Sr9q6Em8y9UXG7iyly1DIqgE32Ykm984gsM5kAWlQ8XF5IZGQiieqx9pVkfhBlrOmyt
ow5dwpxKiGe0AjBjyEton7kFQbdnQ5CRb/Zq4meZ8ByoYuhfmTQW9YAxG+1/9vCWFq9kq9Y9E+kC
BKW1ty26C74vX2QSJo40Vxq4PCMzt/E75KTcw6yesPTiQmJZr9NfrNvmA4+UDBENAloYLRRVhD8t
4DFup65uIfce46T+1AJTHFFuntX0YC0hANpP8BbWsgavr6yfFwphNQhoOJ3G/0g6r61KkSgMPxFr
EQoobj056jHbN6xWW3IOBTz9fOXcjKPtQaDSDn8AGNIMGpbb7/wMASTrhSbCMfIrJIov6eyd4kY9
GhPAeu6jFu4zhRFagOrDGL8ywnz9ChVqQe3j/5OTMXAHFqhnHTvjp5A7YuHehr0qT4yQiGO0cAKs
kJI9vzmJL/6bOVCd9ZrlrNLZQwdUs/bCdYvsdaoXWfJbEgvk9NrmtLLJtBNO24CMvC7dfVeF50Dj
UZip3bSS8EgGfdjG70yXTFCr7JY3ZiX3pwMlASnOVaBsyQUaezjpvShAzwU1eNCPYm0v9npotKAo
5r58/R1JVlLtfTNuuGNUAWKkvnMKhwDIBySTzKRY1q0W1R6a3tT7nY769YZKZUZ/nKcYOF2C4DBX
F8aqG/1rPpGCd8G6KOobAx2b5YkvwsyRhbwwgL9zFpskI2i+miy4yZDGkxn+HUlzjWk+S0NtvDDb
6we0HXttDMVNcZt66ZJqcRO0FUE9EUg6S0GZhIxABN2pjMwXxI9F93cJkRR9YBJPqIQFyBILkOuB
TfmDvEXvGEwhWe505Qi4JutD/187A+kdXvm3iZiLicSsqNjZcHPf6A2Sn+jojqvqm9F7nt5Jfwua
QCCnLUTg9e/GFf+Ai6LL/JtvGpT1ejJa7lqvRa6ucyVIji7sHP3reroHUBW74m1BvJxV6dXVgcvq
JcV3vDo/o1/iQQyyAO5El6bPLkOZQW9oCez9xR9oE4rBMSk+Kvqt9Hp8Dz5tU1OwzE4L4u1GGECW
sgmJo/IjV/F8n1XFM0a7EPH8a0BwDZL4p46yhwTZpx0y8mf9gHVRMnuKlu3BVRfDS1vaRyhPZU3Q
7yZjag6xx8vthA2FCfEFIswH5QS3MUKEkCLCXdmir20DKZDxtLUtg9+L8uS8tLBrco+L22by5c1K
+7pWUDBHXUBEUD9wME0r0o+27+9ppawRgtHMO/j6qLymk3kjENlnY7lDlXtniHmb9vMmsuGT9NFy
maFkF+CzmqpZhyXA4yakU69OrUOEOEWUNeMj5macYQ/MFLpTx3oyXsPcJgs9D+x3Myi0Kp7AKwGR
Cc913u2azvjbO5T2sRjeuXmyHpgWjDq+3PvW41yxwqMBqVAxGR0TJ7Ql2OrUt6UMIGJJ0e88QRB1
6PYjWdJcl15SGmnPdQaHhwJfRl2Ck8+lhK3Mfyaw14rFGz1NA/09NveeTR6Exboeajr1LiK7X6UF
wl/QDhQ/VhWsjTC6WN24s/xXK9Z/KV7+Svq5YpQHvsuddFMCF+pTb9ezZF2SI7LtHVXljWA+lkF6
NiDftLVztTxg+w2ZMnWgOcJFgIkJ+G1T8Bd7vHaYnR2lDc7BksoqyP51HpjkZwST4Znbz8drPHs7
vU7E8jYQepITsfUg+fL7Gtwku/hQiAgXiGZYGgsRfo5vKPoVEMmGI6V7evBnf06IpxUzzL71Fagj
SgAxcUHrBwAEYeY3Oo0DFBAe3DRZVcHbRFDFw/LZrnrQt9shWe349nlY8u0idQUZ5YEARkj14JAg
lNlPzBHK3nxkNrhwPpK8Jm3wd7MxfFJwQ5vABgMTkHEmwMTAPgTFfgwAlBWSAm2uDx5y/L1BI6E0
ji5DUxXTboImUnCG5ITkHJNoMEA4oAlP2KDYNoP5s0tQ9o6/TF51ldOnDN4iTLRwumrYVXyaDtPv
0cP00yPFXxGMbdAjSz5feDz9Mnm3Up2TisM9jwa1G/qgA0IcCVRGQkRdB2t+wHWsXsWOyHYlNdp9
Yse4C9fZLp2uojTXWV0+AqDatPNlItLMu3rtZ38INaxZrsYMtC1F0HlPmahxHNCf42fQzD+xF2yY
gDyzjpYw1j4OQ3whkr2xRMEPUDQzaOEZSh1wMiMKj4FaVrMPaJf54kfdN8+j56wlnvG8uPNEg96W
pZy7uFZoFucXfT191HStQ7cw2BPq6hO/plbupdPGmJyjs7hrgV6YKeqdXlTMO67q+xweUYSGh/0Y
dP4T4Mujxm22BTJTcuOX2dnW0pp+vyEO6aDjs5YVPLOGKVd2E+3RLKOH4p8rV7xz9i/g8kytcJh9
RCQFYsiOHUvADscjBBMCPbnKOY/AtPjPeu/oSZcKx1zP1QvDxAWGBXiDXHaYfa0Sl14GTdm4bc85
0TYI1uMyw8ubwP/zuLZDdZdh0SObmOuCDdqBsaWv2SpU8xzkhXHw0fMuwUTcAZQrfL1rtcB1Cngv
SS/PRSCeu2iRm0LV70woRpNXZ7LEyAV8DsrUSZ457QOKe0ZwWpiqOtbsq+jk+yAkSD45gmCXAbCr
HAOofvh3IlygbbMf6pexRmKN92K9c5aPxPE6bnC5T8qB9kwPhojDQbgHxOVhdPqrPeOGYzp680HP
3UUru+TvOojjqZ+41QGQj4+B+TOE7a6f632cHGkrn5c+OeesoB4Cn8UrIblFKF68Vn2DDuioY0N9
qPhsUYBEty0ebwBOP2z4mmnzmJNyWOLYWToiaD0dJMUkAfU4viW5OtjFl3De+acJ5rLeR/Vuond0
P+0PehQZFz0WmAfyvwivEFQTJvDYTDG2aZmFR1pfc8JSLfzDCD0wN4uNCba6btU9v82rluOAMCh+
LJX/XPUUTVy8ZSy8kjo8s5x5DYPwV8uCf/q9sPtb0tCbgcnhQBCCnN90Zuc86gTKziUii95BVG/6
zuLpxKLsEWb7VeI0ruPMadYFGH1SLpCad11d0mq4JokHUGT8k3vkQ02jIKC54btd+J8DUXqOdVFm
HmO2Hq9Vn7QoE7s/DXVar4oA3RnqI0DfgK2VvY6qYtoFVReeRd/vmHVKkoDSVBUCJihvLWYZBnQu
J2iSgeUcsS3eLPFyDdRMORcUtGnuqObfYHqu+XjceDv9LD3oAyGfM+gkgga6ycbg9294nwnQUi2w
9KY6zA04I0dSBMoK+TaPzXM3yFvapGuHPy7DZSsXf8e+CQ4qxKi5KS5e4kAj+3Js+MgdmkDmk0E4
TlF9pxoIdjVYRhqCggafjmIiHJKidDjjw3WntxW4Aaue0qwJ2TqcMo4U7yEaM0rLTxbY0KT7kgvI
TfpkZEIDoRk9i4PrZ1v9IgjzUju+ZuO19uS0Il0FUmU9kCGbtFS9SEQbiH5rP2p3sv2jlzeraGqt
ld6XbCYfJ2yUISDgXvsYm4LM/6nq8U9LAp2VKWioZTqVLM2AzIeGJJMyn9tHQQ0p6p8a4PPj9A/I
B+j4EWMNWnPtH52G8HsOgTVbGjsrgQlZV7LgLlh3O73rmdI+phrhGIdPBBWCCFUnLCBvyDu86SMb
jl7pAaoNQUxmeDHiegnS5EmEACZIXfRBtVDAbflQRrkgL18TshzFjlW3YCcM02RgvJuAEaN3cKH8
n671tm3TfrMiYRLqdC8Og40ZB5chAYPfmmeOlHzqdorOI/9q2dE6LnG9iJ9wF13pUoQKx31ZpQvR
crnRwztjbKCz/yIeLyQ2PuuwnA9jh2KwmoqdowF2DJoOD4LqlUwIzXx7r5ZkZ9GASfz/48AahimQ
I/CU5eB/GTRUdTYwuvYLx+l+IUTkYNSrlNDcmtNnz/inrO8gF2+J8+jTYmaH0v2lmXHQkbZe1JHZ
w+NiF8fkDboUIYcNbSzPC+rVmGg0j6axc2mXsh+0jnH0euLxR8d37408gKXRgtSpQGNnh7L6WWpj
5dvRjiouvX3mH1k8T2uI7uRnuLFiEUKqwQDUYHr4EtD3QQhQsdWHCHdaxZc+YtxYbRznnViRoM1A
Mnks0Y7loXX2a4z9B0+hg6q4eKdNuqn8aN15n3rzhy85oCfs1bpUiF4XD83pwWh5k7UnwIFTRZu9
fezYmQ2BXlgxbFg8hUFKyETE2+rO5GzTCyKS71aQrQojhd/qPnvEciFECJc0n3XG0+xA4m0YVVaJ
bYIpBGEPZfe+M6f7eTnDYngKqM/obYjlZHXuVR+6VGQCI9pGnU31f9kNCNh50VtoCEyMk11EUWei
kprR5NcLkBlAoKansK7rYNNimPNWn9F4zF46uEQKM0D8E4gVCXPZ6I3J2+lZ3BR+tBH1v8QwPkak
cPLc/h4t58VZymNvL0+NU7w0JPG8Cq68gH0r+howERViQO90AgfUQIzoadGaGSGV2STTBDfYSTbO
mPSHi/Gxj7zlzla4UVDrK5zlI1n+AKvdDFx/sMbrkDw7eqmPy18wpfWdYrN1qF7JAt2aiN0taU0U
J+ksOvMhhSiig+3Qte8QNn1WqXozJ/dfCO6SDeyJu/SLv301PEVRgvxA1b7pgHdxk3sdkMzZ8Kxn
v8qtHcDPJ8AI3cYIpg2TQoewY4080IDrAEL5OrgyK/tZb8NDdM8pj9jlKm/gOHB8UjVwDXFVigoT
52HHqV7iABDwUnVYZbv2g19VN0qSA+aj9MaoMrdqoLVY92zS9b8xwSdxeaiS8hDi5yk5evzhfRmq
P6CEUOrHfseHZtWNSGFXwMFl4BxlUFJfAv8T0aNbylUlBYwR6CDKnthPCu9kzsmVuKDYLb0JPG86
NMVwNCutkuV+BgIqbTwefKoJhCPAvUivKwQe1gt47p7l2ZTVOY7AHjURyzpZbmag3ogUcC3D69iZ
/WEjy4I8oGCPw2T2TgdUenfu43Ra+2h2HyuOL3r0dY5RKw23jWWxyNqE9hvkDeIbgPkUGmc6PrwM
NyGPtgrrapvLu2Em/OEZ/LmiGK1a9afNUGNRLo3WtG9WOj0VGbinvmMyJAGUK1JoRMrDLf0QVKbx
YQjacRcm1G5CZaLDXWiaPRxXmTXEcN68MaucbLONQMH1xY+aMSEnZrEnKBlq2lrLYK3jungOif6t
dPpUXv2iE6kab6ExAL7vhAOkUir0hIpqRzsDZSmEGVxgcE0qTna9vFS+DQYczHaOVEiEoTjWjNUa
PFl8MZJlutNRvu4/tKO71+Gj6gVQ1/Hmu+AoJsHhJ7o/Vjl9Yo74VdnVQ9SG66TiJWYZYhpjBLbd
OWbhSBnURdoxH8gMBXRznRN2VPjpKqHd4FRgseY5Oaom1SLNOaIWbKZ9G2By57KMpsb4aAz11LYt
pYCgJA51uytm0gjZGku4E61kfQNSQVMdspP8JfNAoaZ/iyhRtqmAQyunrO7mBERYnLcPfjBte79+
HLJA3rXTMpwcI1k33YRkQ/m0CDMFqRcHD2GjNTkWiL+l1YnVXCCZYPTNS0e7liKdvUmc+GJG6Ykp
dnFadLeW+Dwn409rzn+CZD7p6QoeZzuoENBXzAGiEgkFaQrurSn8iUMohJHt+3e5cNbeNALRwdKe
Xhj6GjiFm2Cp+xSHlSFFYRvg3NZNquUOBVaaQJ4NiGIuP9rRo4M3yw16DOCSFvNP4xHhK2P565g5
QAoBpChXrlx7khZ2U8b3vgz/1jk+6abx6HKQ2MQ0VYA5Qu0Hl7nguPVxnw9m/Ip9cIlwBXeKg2EM
uVwvBaRXetGl6Zww0VlLlqJpqvOQwB6KqAVbYgk2lkE/PZJVva9cgBYxkQ+d+He9/fhL+1RRJImM
kXG1Eb0EqHmXu8C6KotX6t1HSFUDdUeTTbHSPNXjKAjUKvIedHVBtu3B7rKzlRpnj9NQr6ms8gEt
kcNGMn1xzfneLVBmcaIpOWWV152AafsPCFmjlkZmu6R2dAs8Fwo7CPJIzdCimw48Qaqxm7kOxMAU
UrCjUQpIdkRdwB1mi1okoLQ2Glf1SDVppEM2LNhyLjJ8JDM4Q25ZL8uA6br1GGn0Yi+31GXeTR8P
ujp5jubkzRH5T8VOe5fXXf29GGWANrv/MIXC2tQ+j6zfSpmw1RFAOUewo2eY3ECA8nUg6HoRWIA5
ehb6RM3T90CxZvCoRgutfzbGLgMw3dH4ZQ82eg8Zk+6bZtzRSpfPzFCvE2oB+zkykcrKkAyoKtAo
YMLyqDn62jDDo9nVk/916aCRK/naVATpWu3fZEA4nxdRn3KmsYEpYFX3b8HkveYeCbeX0GaP83xD
N+vWlWA4ZYbAfO+/pg764/qFFlnDqjaOZRhiqpBbZ3MY3vDv8q7mXIKZt6D7G/X7ZIx/3NR9C2Xz
GCq8b4Lqb0BYIwii2rFk4Znoz6nWujbd+BMLW8L1GcvfXTfNxncOnJmYja3Xc0N8K9qp3rpUK1d+
MH8ZWZfvdPFHAjq2MJx0ZA0hoN12Hk4whdPt46A+e3LBfr3ZOaQoVanuIaDsEBK6nwPzPFBZmCyC
RN37yd0DJlAfE6WCII2OsAvOoFTWLc1HMweTUTs2R05PWbkwT56NsJMcLlVgH/0eb7m+/nB9rIKk
rY56tyili5kYkO+GIr0vwfoPzYuBPMLdwCWCpf/s0sVfFZhcoGlQ3NFVwW5OEdCoAY1YuH26qg54
pQDsuETJppPy2cPweVMi4wCub0KPrYLDJNgHEzyuG2skI0edqCsC3ZMABYnuuglU2O2p9SS4Ay1J
i+LinOEurVsrwYjqrwkRTLYcR1GSvuUZ3gMLYZJJFnm3NJyabQeVpXU29mCsLDB5NImePAnPC2oq
NY/bhNRWHoX7KCofyszxryGV5k9vSk9KWLdRyRaKdzkeQKjGKxuUEcbX7ymhcNakz/M4p3t4hfYJ
z+rumPsQlrrJv9exwmxCQ8pH8PSzM4MbH+vnLqUrIUsAdLVTnWbHPBl9dByA55+GdLpwbm57mknR
tNCHCE8wnek35pu8KzZiKdmJxu2cWz2cAyqU5KK5CM9gPgmy85VtsiCBOlNiRkM3UvbZmlpaA7b1
oWALo+0PAIHAMzo77vxUwle882I0HZsgTnZ95+pkuw3VfTMKcCk2zIJSQUhtYt2CmjJ5G3QhbJmm
q10Qvk7x2L11Ttfu4kH+uFX+URYOpQKJdgLyh/GLtDqQM5YJFGZgYa5dODaAmyEX/8x1hFn4ME67
2fGqizeK7gX4M2V8Dt65n1quEERbYCYphpjm8s8Aw7KL/ai4JnOY3LeWbIkyxWT1Gz+fl2uYQGmA
t8b2LCFLlfaC4lltzGurUfN+DCWC8D3GDIGdPk9+kq7mXoCVjyOk2UIn2gwqHvZ1Lv1TwYgefQpi
IJmy+hZU8KVEDWxcFMl34qT2F7tttfVS+PlT26H73jjGgxOV9tboS7mOsDIHr5rnx6i8Jo1o7xLg
4ut4pE9tQeZx7YEiXwQzu4TotKqmCGx+gMihANSQx/RVq8zBY61x78bGfhoCVbF3zS+YOb4omHgA
H6w/RcYq9GVzUF16oL3h3XlV+T5U/Rvh7t5H+IPme7cFHPVeuinaC2CAcBgX3skImD0FRNsjIJbH
VAREtum6DrDxaQmlw7Y+xaN386l+T3G9Adj33CdANywon8hc7du8AVxBjd+jGmZmT/Xgr3/Twhj6
t954dO3SGFPseFjI+dzdinJBibM2dLmof55c5w+z+ORCpEF0S9r2c2u3w6dS06GaMP5oY2fdDGlV
0ouddhL8ktkZSDvWQNs7P3sOHBr0lq4NZOm18kaFaDC+KJV/RZ0PXUQ/Lfu9X4htN+UnqzDGYGW0
cF5GZEkHDh3007uj5w8xtMaA9BvqstVU6yD0zz5/bGaDGHxzAK6KYDZBQBJ1wBFhxWxBARsPbrCw
EXsCRB1w3J0fDFm5UQUgNyslYfJTC/RsnIVbVUcx3VaFClDRRf+YeBAcRrkcC7vyL1YBZ9oMqQpO
sUhhO9dF738VsU+zoE5zEw2sus6g3PiJe1FyikFbYfrlmWkMdKudWauZhng4yjVOWTcmvPwpCJmN
vbmfEtRYl5F9epBbkXZg4eG/STJrSyI806ab0U9Axuefgl1KxoSAKVJhmQtRvJ2gGqIe3tF2IWAA
zM819DdjDWl5Uu66DOgqD4hcpWPM0dKuZ1pjX5QOFF15o1AUPqZdX2krc+OcTfmfFGy5gyZGXCU3
33RuLmIEoWpPSWN0947RJPsYWnS1GJvJxR44gF3ppGRZdlFcy9ky77TvQ5RFxzEwT6ruP3yIzT1V
Z4Iays5FFSKq33hr4YDVNv3qJjOfEKEnb/eL5DWDBRdw6DYyuDRh+m8R7VNoCuBtxBKm692pvIH/
3aTxfunjzzGynhXbELprLiZgXncoqK4K5PcMH/F9KGzO6AI/LLrdYPYPqBfcqz54TerwMaowklHL
bkTWaB7bt7lffKL8JqDUXFzhH72nEwySeuxXST4D84VoFKbfvXJWPMQ6RzfFaMpXE3EZgLBAaQMH
R+QIiI9Kwr9KRQ+WAWCzgnuTqvar6d37wZ2uUhQI9BQX1xFvFFzYcAprPKZ2/uJIVC+H6W+Ftlmd
ai3g7MmjUmdSiYyNXdgXSL/wR3kbxOC7PLQ2+msxYnNVzuaLZwORkjiSzU5wAVKK76OjCCrtLKQf
SGbbmyO8a/QYF3FnNpDL+qi8E3H1VERihz7MJh7qXaCsr85Jy52HO/cJiu3eWNibqgT+rSf3RhbC
184OQqUOkpwzyJU8oExS0FmmsYm5KT0lxnVKYMfgwpkhU43m211F8ojyVEqzYpLLaiEltN1hHTPb
lmRZjW29b+1uDaQcnBnimJ1JZD/ehR0SGBxRVpf+zVMMcoI+vJNwaiOPpHZwby3pcqKiDSD2nY0P
RSLsg/CzR6uZN7H5Y6FNUOagfuYJUhapCKONHDN+PXNHIR2KvW8+tIvHm+VmLHWmkflYlPl7kZNG
zfCC0CfsI7hE6GDNabMpEozAAnoUbX4x7Okzd8Er584I4yVfiEymZZNXABGVYW6mZoEr7W6poj/b
eEVXgOho7VOGaa+y4XAB+Kx9IVfseNswFTTQxPBnNKyrmpLHNpoPFINO+djtvWImNAhHGNohPVx9
0SKgPKhXY1qdUjOzoJ0l73NJK2qKwjubppOMUpgJOcWKxnpyzRRN7YaM1DAvtH6f66R+r2UM+EMe
I+a32yG5HLs7soetHgFRWg+t6QLhFxdh2o8OJ1u2ZB9xvOyXSd63qAAbctoPgbfJ8/SA9SMOmYgD
2NToKutrwccRhOdM8ytzOLyTFsI58gl5QlFqnh5kh4+SP3YrsK7bfGSKjP2yVWN8FWH8rZyQUJDG
ztp0po+8Tdd+ohBDMU9x5K2TSO3pkaDtUqlXyvanyVyKzbIgatwiaLhi+6EYWDSbkaLjzcMO5BC7
xtmxIHgP7jVc8oelGs4YnaGp1BFYJWO+E7aNMoqgrNHgll679PLKdQ/43KzVXrAFz0mFzoiV4C/S
gc/tBkjQsDjv3Q49HytgX/BK58WIOTpM0eebwYR03g/5XzFPN8tx3yLprk0zeml8/2t2zV2AnN6R
2sdjVDuPRpnJbZQcZler8hwcMkXkAw0g4CXBUPhWSro2iPRqVwGTpMZ6dVNnbQMWBha5Ewkersm8
cVtnnTnLv26Ol5Ur7nGUt1ZVU6/sVBymajhkcXAoBmTMbPdvFDy6XYyUi5nf2l7QDgOdXH6go/Bd
9caJu1hGrM0bD+0fpi/fF0DHJwt9GdpIyzSsDUshMoydZ23u7QmsMslcllK/iTPcRH7vUC8yGUE4
luq5rh4koXnTtCu3EBsD7WrHLbE1/o5S0mkUL36V2+aCk81+6I0CbutYIBIwbIiaCFQlii2yA24S
1T+LjxG5oddns7UN49RM/UFk9lOGEt8sX+cew/X0rU8pjdvld71YpwpsDsIpTY7fjr0zDRB/41yu
ea6kUnQXPBCy7Umihh6h+0pR1ErhqQ5ju+FZBjfF/SHttBPqLsLpFwG2bTELEPEoqmINGFhqZff/
BmZxXZebpiC5d+lHZ7ODCpwZQ1CDbqtfZuIAZkobpHraN76YKblR2O/yLIX3XlwtRc1PhT1TPmpW
UUpFN0lmmPiau8rSQ5eu1Veji7u0HrC9CiYIeuFujD28g43Jd2l8tiGNOBWi2m86BzSHKrbTpDsk
XrSTad2vnbhpLqKH3Zcs/5KlP0UIfOpR7hfnqer9x7hoxClO50tKW82vwnRVMI1kUr24LXW9vmwe
slxSsZlSGklZSunarQWmiuNTUjmfAhxi2XkYuhd4I9Zq8m8Co2WaxoAY7EYg7LasUWBaj+gO2k23
ozO7ViL67gyQoA7IF+LEsaZO3GByFy4Q2v21SOU5slKOSWvG0nksgnWCKoBLM1+MAUWk3gSinx9l
aT0adUxHkxZh03e3enLXrYpf8qR9jVLx3RgjUahlY08CVtqcwofONe/HMMgZb3EeR13RHf4uEqAB
lQgIclAXfI5gEoSpcGl8jBP5rrykVO7j0D/0IXipzjX2fQRP2agoXoin3PfhyTuEBSIYp7tJQVJ0
RcVqQtErcShPeAZEv0BA1nNeZFNfm6Jcc1wXvOtq4xV8qABsSGJITOYZUKYa+HCuTwCUGgkU+97Z
tDHw3REPsQXkZD2QTuQ0vBJDnO2svNm48DatCTwdj2xDoH4i883cIfFXlNnWRUK0x88a7r9tvVFW
jp+jrK1ew6D5GYz+ubJywJMet5GyZXSee4mjTm5RLby03WjRXVIcyX15VKgHg2B5h6tzktHyAdgN
feBEfZNwHKplvuVdpFbmkL6JdPlX+bznIJYP7VBpVXorfc6KxARrazXdhyFk+IosyLM74bNb50+O
kT9IOwEY1u4yBGnOKbmXXbubyqQBHMsdkJ57b1jIQZYOoXiaeQFCITR6/GW4tX43APLtKD9NHsuh
7haAhHI3AKuiDQ6FyV36nwQIS4N8CmpEuYghjXd4TlTBpkubn7AdnJ1LDJGHCH8arbF2GneVEZUw
2Lvc9CF3KAknZRGnIkuPphvdepL0RXhfsi/WTgig00RuV4XryAc7J6eJnkKbb0F8QIOmtZ42vOc5
dTYQVl8sMjcUnWfMWey1sNrTGBS3zCm2Lgh0HfW5cDZTme2CzLxoXI0TTKvfw9MBkzTGb5aBqI8D
O3ZZUKpS6X25NG+2DaRtdnrisxAJecys5pzpQfeNfjKw2Ldy6I5uHD4IFHq6oEJUOut/Gjns5dQ9
VC64aEnNYsX52jAr830s7Q9t9kHyx4GniHma9ABgo/GfKPeyK6+0WlLc3DA9b2zyySlba6gHbWn7
G9ALO5/rnvntwviU1uuCbhc7ne1Vm9jWWl7ok2QRuyxtsNHdcE7f8wl9fanIaDJMpr6LGWpfcSgK
AGhIYcSeQ/aF8P98ULNcmxwOpnee+AnQwpn9JV78TWIZiLEgnnZtzKt+e73r85I+axfDcAxOnd+r
NtlNb4agAFR30f/EQ0TuA/8thoNeNtLSyss/+iayk2g0UqWraFOM2oePe+JSyroVkNtKAB/ftidP
YfVpFWhnuofKeePHmY3Go4uaqXv2VLSeYK4pRhDzk8GFVlvfJ7zdTNb4fOJRRJ+ay3IDtJvIe9Ec
aw6V9+KE35hqkd09gfXiR7xYg4MqExi3zQePRg0HThb/IKXPUOgmJvUF7fgwbdzhnRsPo2zTG+9e
eE286thPGJeU22pCgSfb9jYIx55CLvLhWCFTw0g1/k2vO37p/7825yBZeds1P9TD0osLIm/Ncvn9
K5dRYS6q6lfdyOX+gcoAW95VRB26EMAtcTzQ4dWvTA8dd8pl9ZnAF4Ss7nL+uezGFzej2Fj9D9nj
waYc6Xq/+Yd53IM+sINx/uxliOXvhNXuCx/WH+SLtj/U80dPySxZFeF9FSw0uL4NKkI98I8RdfIJ
XD+jQPHo1JQBVG7zqKcjEUdDYK3XtedGdCu3cQK5FkTPrAeCqwt4W0wOHlV1BF/2kQtrWeeUSp6O
kZKG/I4AKI0oLSJpzUdivm38/z0l9XXKd/0G9IeMETTM9G/k0HYX4kskxGM8jlKuw6Srg+aoFwZ/
ayE74+/rXUh/cZMbKOQarb6CzIMZb4mboqHJHGkiyRyGyJ5tBb+dVuwBxDT63RgzJQPQJvx4oK8S
Lxq4+T3mM2CtYWWFD/odcstRyuIKpX4h/ESrzepnZKD5DoCEngvamt0QD778UwyIO/fIyzihFu0K
iAazbTkcNHch55wjIOOVMdYwkzmlit/rKU6Ddm5XRLxXh82HjxQsjQzzj5DYipHjPYnhPU9fR8MB
0E/h1MJcJHApsSVrP6BmrttPbPF6KmTcftqmlEHcY+2qZz5cDO6JLzCOb1VswjfFLIRbH/R2AgdT
LwjupcPosA//VoX92Bnv/w9wjA1dHRNy8/GIR9L4KT09+Pgg3k17PrXzSKvodbIybNLZz+u6h+7E
YDCh2hmGWIuBSd0CUwLqEcXPfimR8m4V8ossw1lvFPSkHDTUrIsagPPz+A6ntRf8bZKHMbxlku7N
bH+ZgnDHMquHnt0hUo8TYKQ6d95SqKtmBYDdM+bDXA94ijC8I6isEvVLNAMLhDtXjnVOAlQk7ZGG
7qg++tACqcRmYX/rUW7GbxgYnxJhwsKOCXKVf2/Zg7zLeqDfuVeBfYG5T+XdRo+5JJlup4qWfvyv
qaonKlzUP4v5vqnpqJbNi+poh0+xXe2aKn+rJ+dPTwDYxcO976WnEScsmgfI7tTtwZ3tVVEX+BxG
h1m2B/2EszVDyAms96ahBu3Z48km5PAMQJxF2T5kHvIWCSJCuhmeye6CpsJaKrWrCv9FL7vBCS+2
yBDtrdGFjab9lJqHRImvIXT/9NQ7db9+nY7NWSuD9+wZSWyqVVer16iIHs0p/dO0+UHCeCOwTPA1
y3O9p7ors3T+o+m8liJXgjT8RIqQN7e0N9A0NO7cKGAAeankzdPvl+zuzZk4M9CmVJWV5jd0NyZQ
55k1nuLAeEh080iy/RyY7i1btIs8boNGRO83+I1o4ZFu9EEqmDIcLpLkqnBY0+ZdS0SLUv3Y1T4a
Ru2JYcRzr6VPtkIUgp9D7OgJpbP7KKz37agOXpzeIuE/FSZKg6YTX0XRZdHHF1fpt3ZkrpWX4z0S
DkdJiv2QaFcWr8pNLtTaHaPodl8E0VsJvh94jNuukj5+onFpgh+jQPOt5quz4287pldGRU8TlwPU
YdRR+fdZML/UEQr8xXAL6UsZOXp0jEQ/x8kgn+XDdNVw1lp7MzJuKaMazx/r4tjam2EuX2mSA6mA
EOBw0aFxFogG3QVmDmo/DU/NfJpV9hgTJDs/uc+ZhCFxBCW/1j8NZ/kNnPphdH1wh2N7nbn+stbe
m5yRec7eEYtbOciwBU10djy18b3muHjLykcSryopSWfrvmztV4mu4QTgSdGFaQYIEVlCC5jp0bFP
x+dY2YcGISM4TkCqE/vLMsajG81noDA/Rp+/6qEBZB+b5r7Gl84+RzXl0BTTxIwX/WLS+9HL8ty7
6uhiwgG/296riJOvh0g8kuYl3QEg1nsZ69ew1FEKa5C4mI6UGeR41i5X2Vu4qH+96i9hq0GdHomi
Zg0OCFXgAewwq9TZKDs6tP78UYALTyM2Eij9n+oc/8tUbWRN9Bpr9SW/d0brbTSxfau1fTWFx2Ag
E+MuH6LlbdGCnRWE19yuL1randoZHzFkrYqOlDBv0D4xdn44nCbu52bW8ORjERcrgA0SRFQzcciY
Id4tvJWt+vcgqWH+Jgv26REdw34jzwE/K5oPK+LievImzKxbhFv5U68tgAji/rbsXbdFvyWL6Exx
omSJDEf7ZK7TY0EIsNfpkv/UMh4m1b91eoCUqVd+MgQ7z/p8kJRTFcbRBUWVcDQxzdghY7exyY7x
0qBW9ZbNWDqHLqDt3YJxiAb1hgz/zbDjbeJUX8GsbSU3aOJ8W7n0EgeWxTbeZqJFFDCdkECqJxV0
s+xeCItjP59chDlR9dPWjJePftbeCnt69h3nqbHNVzUFR/hc6J1hWalqjOC06r61beyvWJrEHajd
+2w/afAldc8+TpG3UpWF39RigZtlWwd1d0CmFmklrXxx0ECZ0vjg6tmjNyYvQKT2hOhfZqiwftCc
8xZK+jLZxkN5oh+wC+JWu7PimX+ljHedaadn8QWYMPICcudD3VlrpoWaVeEeIovHRNxDmgWdE3Ck
v1GGQkDW4ChPE90a+61sKM9IjmLPXbT+Q+7aKD0wqWEFQ94PPg8nz0FgJISHGoREjhRIqa3OY99c
gt7+BVq9s4f83vankxV12yDg8at4o2j4ytOrGvppUxBd3YohheOIIA4OOCx0FwdUo9G0y0Q+Pdf0
L5sZJFJ72smdLBzplfmgB8muthPCeQxS2wQc2TTjkertXdIWSUkzrtqV07cf7bJckKQEva+aq6+C
bd6UlxY9dsvrd36v75tpwns6TybZNA+pZ8Ng5DA6ZbdxM2A0IQqAI8EHudtDTSc5dYpjWrfPlb9s
oXl5d76TvyKRsIdB8eXrIVyzxkAFrdchsfNJUi+mTV4W76XmfU0x/XhlGYSV+j8ErA6m4R+NMd2k
Jlh80m3ysY1reehFJQjPCVBwpjaYp/SzAjLG57h4OnpfBn1fLs6w0WXmtu0CHD3IG5OK+V6cofMh
t4dRTQy9FcCcCS0hwzgEqJBBJgcAm6Kkzu8CQwcJqndfXZr8p3Es2inchUOxNfzuG3DdwVK0z0mc
4X8D/49fbH+AqYIFWxy+jyFajR7U8hxYhuf1PyXZT20P6BaO3RcsbupLHIbkIvBsk9FpupOfbKr8
NeQqKBVbH9DDY9hjCGyBHasbOhyUX9Cb7PCTNgt4Jv2WoQQvO0aCy8K9Kh54sY12Bz1HGlg74DaP
bdNtMKN8UibRo8myYx8hEJKC4y6iyzDGZ3BBD/NIAZWpu4Bbw/dB9dooYmU0xowEb5wo/K9sJozH
00OXZXuJ0Zrdn0qt30Y0BGIye9WTVhdd+uo76VWZxaOntZ+1b4mqKHJF1royxk8v6n6NwUIz3vka
YqzxYGnGfrdOCzLfoC3Ql1m8fZrlO/yssHkffsosPA0+IUgkmQgFQKEwAQs3mqd/5cGyTXoYmwnW
oRWkxLRsNwsRsK21o0b3Oi68jyGI3wEV4m1bYpM9PzU8xMi2H2fPcMlRk2f01A4qVO/MIl94qptp
nDdTq44LAR+237KeMcqiaXiNZzi300DGqoI3b/ETRpdkBAmp6DghQJpo92QAW8YUASzeYeOzhzQD
FYLSO7ToYSoKHHdODx7RbFrYbcli/FMuwH2ydYiozdfiIYzoNrs6ig9YVm7HtDt6Ah6rnerJlkCh
0QrjUCCz+Sw7ku2ybRR9Qd27dJo6uNl8roTTlqGRhRxywwsF3Pv9aB/CqsOJRafPgZnLXRmMtJiL
vVwSf08oVR/LBCLLTZZdlNZU5QO9NWWQVhc85ZSMRuXJwU/cT61H9i7vfrAPoNG1IItlvKq+1+7C
vgD5RgevXTa05P+VmlEhbTdgTI0Ao9WGVIWO91TGUo/C+E1npDKMuH1Fi/ik+wWIQQMrldJ4Nurp
tKQ+TmUL1kgIyvvT+OradKV9AyvwxotoabcglJhFxV79L9ecRxPvChbnzU+RgFJjhqIImhW5b29n
U9/20lMq3IrjyixCVlazKNiyUnsHZnN0w/LZEVsfDcZiOGYnTGD3AVFE08nw3bnAwVAvaSOA7p+c
N9gkT/qY/5rm8K1ZGpbb3ZedioRGIVsUgwB+vR6Mk23Z/2VTtmlRGGscBI5TMRbiRCrqAwye6gi1
de+Hbs1rpdKT7mm7pOpWfUtKPbbFk5ySZfSfljb/TYLpNRzbG1UqwL75WtbmUZ9RSKS/5tLAskLn
Ih9STpUBy9Si/duWakvDmuYUCTMVAfD7tUGg8CM+n57+0+vgc8Dmk+QBG257HdnOZqSgnMlIJGPm
+mDzNrCxRgi9HPUAB9kZZwV2ou2X6i4vyocqxFlxMZ7mpsbUxaWNDWM+K/ezntFzCy8l3Sk5AbOZ
H12tR4XX5XaJn2rP3nhAgJ0S1LJmgX9rIEmnp7bN3gZ9YpLU3v4iN26QEhSmvOfKLy6BnX2M9Qwu
Hs3BkCa7Lkh3r2tgcVI/5lDAjeiB4p+SMN+ZHEorTp5SBrk90uAe2U1FreHX5bMCSIjS5M4xpoPm
qvvJGC4Z+xMJBm9X1ONaSrMsL7+LyF0RJWirtyf5/tmI4A3VjkltXlvOfRdYHONo77Ud3iRLjEsk
bquFf56W4aOwrY/BRsEDgnWYDPeDV3+rFF51rrfveoNykRX05d42tVebLDZs6wsjkW9giS9Umbs2
YnCGMvoDA5NlHQfxhk10Q4vvG/mkmzyZGEXh0ktf6p4eCnGC4AzHcd7ZnnptuBL0vn5rMRODXQ35
ljSH7tl11sZv5J7vSaq3QWacarZHlVj3Q6vjOuK+VRZfRyOZrnKY5kiq++OxbNtTOMX3Ljs4M9O9
3tu7OR4fRjR1owy2XAMWlOVB4ozxMDDo2NS+UZqvSNm7C9TpXdDUO7sat864nGKrPIAjvha98d5M
3Hg1yabXOWgHFdMpZ0wH4BpAEHsVVYZNF0HNC7Wz4ZW7zMg2QTCfKSIPZdkc5Y3RZtkMrIZoRCv8
QFO6Sp3sW8M+24DwYfCR0kX6QfZfhSiblMpSVco3khtzCv2HxEicuyhXGLI5t641t/nib7ma73ti
/GQZ99aE3p0LpTrXYiHmOv8ynNRSBHZkD6QI94JL9y5WlDfYW4afy+z9LmN8KBn4JpH7OwiDQwV4
KuGRQtpzk2poyaxHFaPxNJjISiXhPY3Lnr6R3OezPa/F4nTo0CDPx+R3GJNqIxFVadMmMJtvSJU3
6YHLPRxzaFFeuau15xmwXyENNu7JwWWjukpqLm4BE9K/6qZdG4qiWwQfO2EQzwygg28/H8RsZCAL
N4Hetxb3Ec4k3YIPg0mb98uhnxSX47VKtLfUmy4STpY2Rnnc29tdCO+7PXcLDD32hdT0cmz8UbiO
zdbgdugc8FfFj4XkN13uhQ+Jz9zeyapvRZbmm0B5a8D4tLSl3ToTsOSBulZ1zPIMd4z+I0PwVHXG
/Wx3V+DveA3CQaVbzALutEL/L9eXC7RFSqUGiims9pk+aRn/1V2qhidjapTD2YYp5qppA5L1dMuk
BnK8gRSjh+zt7a/K8eDb8Ul0lYLkwrkZl5hiye7M6LUH4CJhVSBRtIjhjz0mQtyQmDPQBtPO9YCO
uFAXzIO8naJBZ3av8ikXjyKK7SK3QBYnD8WU7txxREX3iqmXn3WY29RrG5WtKltWE3dXzbPuR/1F
mrVyrKcKLCUTNJKeIwpcxBT6NEhBYZOIYDTd0Xyi7x+v9ES/p1M4jerOyjhHxGyLBkvV/xT+twt/
BZVq0MDpnZqMVRT+aOqaTTfQdmuUFwHvLoxfe4hz0Hyd8IFVkRtBFsyhfTpYJgY3/+Sb2MghEA1W
gLzupR1gkhjTOxSPh78wmMdIX9ErAtM3ZkA0WbS5Mfkq2FixMaJY2xbNdLPIieTnmvqj7+qTS0E8
K7T8o/nIRPJObhAzCnGtpuUCdp5HwE+2JoY0XOSkQqsWrkeHl2yeo2mSHaT5ORYAse1yjQXmql2a
v8TMiQI8xxDLwfIqtz/k1Oj+vK7orDdheeqR7pZdgjl4GLWnMm0OdoB8CakJ3Uk5W1rO7zIsWp4R
JH3Nls9hsC5Faq28vjsg/QNeF/HBAObykJy6MVqhZ0ef+kd2iio+lGrXsoGadN5UdMZkzg9m606W
jtMnYtWZYfBdUbPjs4k0ctfOe1lVgy2JLrQbwVfD7IWJBJtK1kyONRHrDhWSH7l6JcmRGUiA7Is9
I/RUoQvBZIkEt2uxHAm/5d1Uqf7xnSRnoydqRsO+ZpHlzSP1JWEDcayNyfkOyvGgbJPgHKJDgAS/
8u75xWJuNga+uBW51ZTeh+Z32Rg4xcVrZhZjZOyHXkOddiRHnLoHyVTzoDh0FKpmCMibNkjQ3Tp2
bpJ3f4ls2N3kKPRcln0+AWfAJboMD/1CBsh25Buw74kFMcodzc6k0w242zKYuPcNzLwG0z2qV6cr
b1H33DcVxKsRB6tneWoVywHMcStzFpqgCL8C1gfQJ9uCeNRzwot02OZay//7mox+VvKYpGkoe4Q7
daEY8vBiTjran0jbcrglGlrM2agHZQdYw2dsd/d+Y1xaYNEO1i5hsWHDxDbKwgAGaknPPYaDLbC8
oniKQXB3H004kY9Ym0xHCrXT1sB9HyTk+J234snIfsoM6yCnR0IIIyvFk1RQcLDCXUlg6r0BwMSn
PMOGAngE7Ard+J6IAhHi1hY/8rxHEjKv5KYKPxk58l/fZyqPBoT/zj6K6DXKGYU/I18nwgCqZm3m
6lPMamqXEUN6HzTAJRdEIBJISOQ4snl1QohcNDpdA2Y3IfkpT0EOKAOSOemYYTPH5oAyU/CoQOyk
hbD8DeXsLnUmAJDUlYSfPNLujOCWahFgWBeQABNOZiSyBlly9G1ESsXwgSpWCiU59FxINcZPufWJ
NttJ3pAaYW2xLXCjkS1fUSdL0FpGSyKhXCJyKtwI3Tld947EbbpRN5y4YAPR3+FrOzQY5Jh16jJy
9yh92Y9zcCBCwFLgBm45bXzJOIp2EiUs8BJ6Pj7UlX1mVvQXvivmYxR+shvzdCbtae/ZuUnFDtAT
cAMA40I6zISqbPEfpVRg/8njTtsOUhZEaS5fufZlCQzjndARlYDx+RIF2qRjDKYRHVfrM2Hx6wLn
BIlfHCVOXUWFI5dU3M+cfpqNHvKFA+Ncify07LdiCdfWPizdLed1ghQnsUOGfzy57ibRRs5YPEDp
Zp/ytxIPFil78enrniXamLxWDEOB16jJZdk+AOyOAVdXMX0Nor6OU7gDV4HYMLBnZaPkXMA5GJao
hDymVYwNMywW32EmXTKSa3u42gU/zTPsLPvgM4kTHMn/7RqJf5wDl166PD/DQcgxfJBgEoJjbuL4
4gywKUEe+bQapKXg+s0dlN6zTjgGiHB0W+sjCwFQLJ9NL8fCyNtXYlYxe2c+f2gBhF3gnZWXsPAf
/LH6/rtRDAUH7l1z3VXgoJHpQH6DyO7H5v1fSHDOYDz39v8GV6uLRXJhWmf40CEpvKLLQ2uJ4+ZP
D1l2kWSOu9eIXgMgW+hMneSox/P41oXpyeheCf58MARPNi7K2nnc7/Co/HtjOd1yjfPPskJyHocq
27OrFkvtPJC2CBr8xQHyTqRiDTTckfrWgBvyM7IZ+SOD1iapQaDHoOLBRdGO9tL0keEtgYyXjgOo
hFgmzG1+abCbd1lLLAKPcsxSmmrqKkdUBvVmfCbY8CscIFgjCPfinUhEgnGH9bFFN+hnwD/ABf4s
+eZ85XclrEhI5pSwVfOkvNol4AZ2cknghK2/0QrkDyO1DwJaSLy/wzMMB/cg1Zp8AGepVhwHuhoQ
wnl0dJyGodrxV7IofEPTeA/5roqYKCbMEtA8+zcAtkKK3i7uo9wBE8GDuCw7zAnebZhyvNbfru5e
xax3bruTRPVoah56Lu+K69ohpBDxqB+DjQThhkOgBT/a8KTn7c3GkwUK5oPPFpF3CHVtxe0ocUju
U3kn+YoaZ16n75Yn3q7W5m0YvM0OkjyNAYjqloIocihN2ebia5P4WHwRgZ15/DNKS7CAmoH8R3P0
MM+IIDqIek6MHUUQjNNI0FwG8iuct71gO+uDlBCFxux01qKHVI4wB58AMTvNUcyF5N2R4mPP+Wb8
D305JlUZsvS8Vqr/43Uym4WSCCNJiPyG3Rnn1o4vQCexWQlKVGQwgqU3Rekt7NINqNPNxJb2Ieg0
0wjikUDFpjNgX6iuXVuz/dKSBHTctjww2YcOw/y+LR4kjGol6pXVt1z2nkMZFC+7ilpe9n0SeZci
RMeX/Q+Ki7yzn8AMli15ccSQXD9YWXb2UoQ4OQ8SSpPeOXJryKm18wg4BZmMH3QCy7iTGBk4mE1j
WcaLSqgDISW3G6zBv2RmbOyLXDB6UW07wnlMPiwRJTVi0hehht3LVpE4qEgn5G6VcEFMkjeUmMPz
+Ute7YyRMnBWyWKJigwt9zKNiuka5j29mjLd1ghsWG6zloOkMDGZ6HHKbpBonA5gzpt1Z8ONzpyD
7DSNYZyfmKelh1QbFX+JEbrIq4jTG3BhZPqthg7ik3eAvCHflOxVYmsB4KjiX+SxcOYlgMnboqMB
1xwNAj65hFx2hDRWJnDwLJDeLLfcqbaBbm/rGkVfNp30Vgn9g+LcBPrRSxUWaAE4n5osBWGr0l6p
nslZ1VyKRAO/XKEOQHKTTv+1IQCiEOFNjkkWLm9UeNx9SwCqvviRG1vun0UVW0U2bnh4nXBrSm5B
yPjbi+HPRH9BkE0l/VSMWZ3s3fOe5NMCRDlXnv+Ykp0x6TtKmuLTnIuxrvAsb117V9msNglmvWDF
WGgQI7prraHBw+6IjeKF1xP4pqTeGkYskthEhDjZUODEtrJMHOyW6kSigqSMFpe77EH2tKSlHgOQ
bq6usgVqQphnFTvJc+TWY0K5xohKQgPF4vV/n9nwvCj4F6RpXN+1D3IYyrHXvUgs5gTLl9Sj178P
M07MaGGNEl2i+KvrrcPfu5j9vaQufeQcSHHyKvsoyAfdgbE7O/X/Y5PknE5s74zO20swmqjYOzZc
j4eXPO5QwyF+Ctdwc3HCsEQSH3U75wXtdSq2oTvpGisoS1UjuRk7f8tWefN20hVA5JAMkMtR7oGg
XNbyDg3ZKG/aCEm1+PkLhDSeuQskoVtq+yWMKkQicdhD1QUngyl8kRwlCJJjtgT7yCRmNw5ZSPTa
WNpBArrZpfhgzydKUeAMT1BODpI5y8aOJrop3Ldo3XKKdHMTpuM1azsRxLwyfBFs4qOXvZtWu5G4
Wuj+SbLLvH4LPe3X93XEfrVh3/JWsyip+tFJ0i9pBU1Nx2lBPQvoMXRFxoKiefWcNMSRRsepJ08Q
r/Er7bZoDlPFor/0QfSKqtUFGkixWoCKrBAkhLIRQfJsnEgBlejOYdv9Q2mMGDJzv/fh6Nz1GAXB
hch4cbj4enmuk3xBdm9GiDvMtLfA4DmNakaUNejch75ZgNCXirzaA7ecuyhsRyVqbotlFBTW/hft
J51K1SeGzRC7yqjISCTV22g01yKOzrlj0dQPkccV458CVwVkxOIC48/0U+Gyh3Lk0jwkTdGeYwdK
VOqrU+JPMBhKhLjmnQMXj/FimfCeusbTw6kwCMy9qhbnkMuBKScUMVsvoHzw2uU6Cw5saZ1mpacm
GvkjUdpES5/6Sgx7xVVG/VcUWg6Avtra/i+3+Z6ReGGdCuLPaEINH6JjF/6DLNatSDN08HX1R6WV
p4mAU4G00tAzWKl0eVIaStpjBXC9/m0wlwagRQqv6AQikNChKOtSAM1u9WXZEHM8bQbMaceuu3Pa
fAeoGrOlWuO10mx+yhueLbj0xyAE+Ns74Pfy+lpHwHIkY+097DnR7XvFwBtopOm+NgZo93rknqhc
89cZoaCoBi+9ugjcnWtM4zZYtM9UodKsjW2HoCwaqjaUEEDJ58XnyMXz19jRVpqSCbsMNwXbllQ7
1wcGwWQqQqMBPRCfQXidAzdb9GXaazoyO6NGSG+7W6Galz4oXxbcNNaILp7HkIfsNDqFeBc8RUJN
yuioowvnvEPnuRmZ+1lU1Uc5hsXaaUoP1VV6pdW8q7r4DUkiPGizyaBbllo7H/oZdK6XpC8OmZX+
N1v+ZyLCr3lAd8RN0uGYIBNHLYnUN36Et6hHWSsytMfeRAU1S4puO3OJwUile2iC2LcRjlkbSn3U
S/aK8s1/jCwecPijo6KrT80vXvUpMuH7TNeszh+rjOFF0X4GM3KEhk5T0wmSlzFHoyPWE6po04yv
sVYwhi55ktlgd3cdiPcIsCoqmNN9VujXfODWSAzF1Tgiv46ajD0FOftsQhWsQUGr1Z+GhTRBVflz
qIIzRljIyujFk97hZBc3Sh1N07g2dhqRI4LlGfqqOXYO3oZF3V7ywXiuEki+mZlRECGyvfTWavHt
jFTPvw8N87HQivi0WGDW0g4BWNRplw4pc5dGfRN3eBqCuX9DZ8J4DSc6tGNGb4/G0VfpuyczavH0
mlAh0JT9i/wG1ZY59PBoOmaZoWMck5J5WFY7IFF8hLZSf43ZGnPLxbIIpugTxDw/L9bDu3IBBTWg
LU9T/KnR6GR72nSbLH8ky1uuVb+8zYVG6xj+351TUgO0HZaYdaS2QzB/F4F3SuYSSkoAwjsGguH7
yznoHQMClU5bcEDBLYi/oqy7mqN7rfsFNKh4nFVWDXguAXS/GBhDT3EKcq/MIxoHhX4slcusrO+D
4jLaOLN5FSSewuaexreHNtqIBLOqA+yJYC4/T3GlE8l979jPxUUDuoNa7ExZAlzrEWPyZjWh1wBS
xHDWkE7wz1aJs4sXCAFlEebbHCgYgG72bRbo8NQc71s1uCtoJk4mwTyD/gRZue7rMNnqyptE48I9
WT3yQSwr4muIm5HJ/WQ1M9sGnb8uch4MTX/HDzFD6koDDz9+m2X0Al/9GFsx+rwM3utYp0bX8Wxv
reCAvEyAdnl5rKsWMxLPum+jqaSVTlGP2ALyOb35X+OiA5JC9r6D/4InTQ60QYtpyy75Qi8drzcd
4bx1U7eI2gdGBgh/SY+zcmxpIywQaIyeWThaS7A1gjvLmPt9kWqP3oTmG/DE3KjYzJOOe6fOPcpt
olV3qKxATo+dk8BJCxv3x6kKuexhy7semXqhj/QmrcXjKh0Ky4J5HHTvjYeNkZkMOKB3tNeCFMmT
uLfna8GUHWqq1X1p0JDXbZ9RGlaVZmwjbxhfmyXoybh0FOiS8WbWVrLzbAIeJQUy3SMSAbu5dcuS
gNGTUWKVpZ9neBZMeqHTDP4k3LsqPmjalDFM8qx5NSdWdinaCvsJO3RDxFjgYoOct7hasZ6bbguu
P0i6DmiqGcju2EvdQ8oAkACY32fBtRQAQ9vgnpxYydEp02nvOk4ASDUBKIMKH94Aq8CPGE3bc1vQ
savT9Bwg2Y0mAdyPtbKN/7LGRJS5DZxdgxYvTb1+oemn6Ue7TybGc2Z86/SqOyS6bu2MuFpQvUmd
dV7iv5rQGj0sSlL1VAvOZm+O4cppS85CUJBJ0dFqzt6YKgUSYoxPcZhhjl4X1Z5BJMO13CzRdnWr
8BZ7Rsq9lpsQG/BjODaZVQMHqfWvwlPuk3La6H2w3eUrsHR3veTIWZWmQ1WYDcnenAewRap09a/E
zaJPhSTN3oX6iMOAVppfCG0jMZTOCEW7OfSgCbMaVJgsHacisL1Wa3bIKtp4MIULaKttDbuaXCkK
ssfCmZHFGAch5zm5GvEMnC0goGVRRSGupz4T9qgwfysT0bEiLepH2xl5alOIW07Nlr6H6VQ/DZ0N
2cMO0uk6gAcFoZS4r1Ovte8z3eJLZSZ0/HvN+uwGrtbagpjuT2BGjAjJ8dEFpUUmNGwDsy2u/twv
/6ouQgIrbEOXrNSJDlj3kVn2c88VYDMSZMGA6aH9Ee8tA10hdyq/68lgxDFbqB3lIILt2UJ/vRnS
J6OF06+hgLNKYnDjw7g84DjT/uJ4lSG27WhRv+pGDY5Z58K3dmJ/NDdTYno4j2YzGZ9jsNnxu0Ly
dqz0fVkY/YZZMVgXd6Dud8E/o19ez2Cw6564ldUaNmlhCNG8G/rsMk/mj4lh5QpTwORpUC70kKm0
fjAPnZi79bSkpyJfm77pbcwx+c9Gw0Z0wpByyUQLBbwEWbWORYKfdx79pKEnP1AgGxnghgMe0fjf
5PGu97CcZNHUnZel5nqyKw0l0WB+GNuPsXHfjO6XhwJX8Kkfgc60o+hIOjDkuJZPdfsz54gjjvGT
1zfRxaTuws+WghLDcHqw04R5uWCK4ATiV4g3F2D++zR1rohpraem6O5MjUE2OZ4ysjfD7RE9nQK6
a++8L/Twt9aggxbYjyUX+8aw9UPHzASN7BTZK7bgd+E81/Dr93PsrqnUp4Egz+dku9z5XPmpOR+0
XNvaQMcMpFN4VboEqLe+RE2JVt98tJlNN4466B32aoN3VvOPBYyipVsRIJQ4cNhpUb57zfIa9fPG
t/F5QMS2KF8H8kamF4PIpWBRU7N6joNlb4uHCQIBEdoHtHfvhgT+WYXBzpIJtvwO14c/nS6kViuK
w/TVRILbD4EH2cgReyvNpg1bMTTyIAF+JLAqEUmdEoxpKLp79Hgzy0LEkt6xW29mtB7J4aNtkYq0
e+W9pNnFiOZXHpKH1hAgSn+rm8PGtPXj5OFmzFbDtWsnn8ywkucYywQ7ehERGD6Dr+ErZmfetUIP
0NGwRKmQGrC6X7NkPKW8TyH4UJS+lsa8wQT9vLgJxXa44iVAIDB/GDZD5L67bvOERRF6otYZaNxK
tCqNvAO8nqBlNX7z6SbahfzRmPgsOUQuXFBQzLpb4njTuulGVlD+/w9+DRcB9dOG/7VoFunxl7xm
iJJECY/KQQK6YYqtDW9tv2z7kAYncio9UDKKXa5ba1NE1nuJhmXKyg3dy2RBkrRQgQjmrQYBxU7Q
tSBFH/lIMUpARgFxaNGhDgRXLavXeAyv7YhZRwFdTn/N8+gUxCgaOzZ2xyA15yMir0xkEXOkULFu
NhdkPs7Y0pCPqno/j8nNrJxD4fi3Qh9uHljRMg/e54h2KBLeeDn7DcLAbY0AdfScmoh62IGiL2lz
fJuxPkYx+lv19M+slheSgHybNGmwQnFm5xnhNkB9Ik+P6NFgI4DwWj8AtINA0V80ND2GwT/DOrlH
voTuL51SVO/s/rXEDr7qONGIGXL3v8LV3SOr+WXH/UO3zBg0DDXOIGhG9GG4Lng88tNJdhmJiUTp
E8a8GxtznQxs+BRHm3asv3U/Rd1qAgu9QPk3QbN0rNwLWcwqJhMeXP9f596wGn70+vyaOv3NxH6H
pTZ7e2M42a2uim8K3lVrLFdSbbSiDXTO0BeWR2JWuyCRAUj9VSUKNMcM6BHdQYh3RXosbfWE8efO
cSH86D64pnI3+YyL3MPUWP/kEaUcJpO2ZAgqfdS9fW+BDV2ogborHQXu//YdsOOKnOPexsHFzN4b
hfxjpnDmMBkikSGOFQaiuOGyLqIcK0qQ7NTR6x7ZGQrrF3bnQqdskJZpYr3w/SpU4wz0waP6q3BQ
OyAPo1q5cxRSJlrH2A/hSj5zM1h7h50TsBzy/+LwqjA3GpErwDgXtgrKMRzToEc/s854HB1IAFDO
3ZduqQ+4cZ01PyC3/65lMzo9MP7CQ2S071wRnLQMm4SJSXO3RS73xHpJBHArxL+hHPydp6o8Z/ET
DfRtZ1ibqMt2fHgXODN/sDfpEB6pRtsHezDu5Yvw13PXbPjDazxMARd2KqqMCmxxh4e49uwkDW31
NkIjYwTF1VgviCKjLdtckC1CcgWNLIQmN16PYEtg529W+CFf2rIoA7w+EcMcbCKmEcNI3kQjKbzy
59hp8p5t6KClSufXS2l28xc2kI+3MtTfS6uGvG8yfDIK5EtPALjVxYUC8FNEzb8UVxAv/7WXacfO
bNI2h2/2kiHKyq/MXvGa6zchmAL8eArS5Thm2j711Cf/Cm/pwL8KuSpHyNXqAA2Zw5Wzdk8jGVFy
MlO9OPMjQrW1cfIrG9TanMfcctYtV6Mck6Sdji7UMJ2tjwI3v1M6ON9lwSpz5v/imNek7boYyXwe
pnbTzohYYFIEJJs/BirtVTUwpU3L6Yyoqp9NKw95JnELltfq0g+HMpUNtGy6ojuY3L3QtJnFhveu
+orh8trePXul0QuwjO2jhxztOqzGR1hBD8nQ44NUb8coeHFshSIw/o5dY04AxBoxT9BDCd3UpUdz
Gl/iOTs2jCHofb+BjwlCfjDTsN4WOrCc6hmcQ5N+DMWPWLIhIrvy+dtmRompfRkz4mYxvujNe8J6
syBiaTYZOtIvaBohQinasuxdt74lNeRGMAnk66mjb5r/Yek8luNGtiD6RYhAwRQKW7bvZjt6cYMg
JQree3z9O6V5m9HMiKYBFMrcm3nSJtKBL+apN4wQM+c42P8ofCMdawQvYjrjtgvMPVBtpyEAdmAp
zv4yIeqHMpiVftaJZa1U9peFRX/MjNIfBucNwUqsA2KThsz1yVHPLUGP9J5S2cKyYfkVLtgfO/v2
IboFLA5u0q7052lnyp0QWvlMfZhsB+QjRferl552rVqtt464SKfOCcV4LAUgIQqxRn6X7Q9ANhZI
wC4OoYCOunjT+OnDk2N+oXd64wZOfKBRpYcUIm5gt2v9xHvREQmLfYAr5oYBwHnwvY9o4BaSqIMs
ox5pCraIiZk+GaVuA87F/ZHh61hLojZQS9HYEH/5p4laSceThKkBMPOov9K3Fphj4GzZLky52IDd
xk9qLe8e0G2aKfpx/XvCPC79znKrJnHXy7yVffMBPP/HSUgNqn+PqU5ATzd8BZtffoh+1fTjJUeJ
I/6/4A+Xp9KavKt31peBBTyXryo090o8WRZt5mKruOIGCJBrd+dFEo/A/WK7h4EBIveHvuKgumG/
P2YUXTy4aClgXksPtbg1QFChQZiXPTLzB8vE1OYI2tLEfWGLJqhzqyf7PhlWehzqj8Z9GiISDNJw
y0eIyaPiLnEBOUSTDDSpvmJ9awdGtQQsukR0vEFzxi6bhEDsRfzzb0xxO1jj6ThTFWbo8jHtZaHL
hGi/JwMw7Nbs8ASh6Lxa3BluwRKg+vR3/FHI18411ox6frGvd/pYnvS3SJ8C94CKx6/bjWAURexk
kUbwEXko/z2ojEo/q9cE7xUn2KZPaBtHWgwLANELLrn9jqg9Im+0xGdqd+rIS++SURyY4WGpEZIq
ZJes+uZLzgzbZy+lcHkn4VNYOn0dn7hjRbtIqEcnHTYo3t6YnPQl2wYzZ3fP2Z23afziIr7FXXpC
mA/bOb6ZMPhH20Z9SteWvYOengIrJ2aO6mwtz/ECZoMZhRvIsiboM/pO+W8yqEYTcxxPnUlPTwNj
t1CYbsEw6bIrcSRLegtroiPnEn87K2qPRz9ZzgnTrZkExnZmK4D9sKeJiYOJWESSVqJ1bTen1mjO
9gB1jTA1DbxoGd5dTAsrCW4az85dZaiZqYvJ9pmT01U/Cc5DLq8CEjW4x5wrVKdHOC905CEKTb3H
gMq+npFVZ9+HamSp2lZ1jm8yQJFg8k3bEcHxMie3SOox8U3P6gQOY0XVbser7zOzD9xYXwTlys9B
19gOuOLxk+lkkMveD6StZ8o2CN+beeZ+uQThVvO16mN/bRbGahDesYhw6wGXewsGwiarMSrfuqqO
L/08lV8L5DFiwr2WnhrECIrpwftI8QjL9C5copNvx0+BM/zRE8KAOYQz2yuleORj8xbP1S8/9Cg3
NhaF+7wjmWrsyPmNjjKNmEYcWinR8EicPSvHBHCudaqzlbY/jm83G2WWJFnSvKLuZlHecdVGlR2a
BA+cXD7w0A1jBjJTo5902EZ0YXoSyMUzmYDrbD06Ch7ZFQg3Hyw1HOhbv4HP/KLcwyEJCRvVyYTS
hA5Wzd89FM3GHAMXhpaxcsgu/8Mejua4x2FJUfDMQAQZxSOl2He94UNV8W4b9qGgeay/f0qwypfY
+oC0U8TaNxTgD5PNTl6E/bcl/KOQ9tmMrFvpdyTWw/UC0CrYG6VNdCURLlhliU8isonj3rTFw9Tm
CtSHfSBwnQBgJlgknIoGmHu1gj+9jwFNek/zrKtyNLTQvQH8XRe6NICNzVZQkgS0qVySMQsQhNgP
VbyIMl5nZXTnJ5j86tjveUjJWt8nQaTuAPiqG0+jMt96Mhp4Loilsq1iF4idAbAH7HFrws0Xrodm
xskaayMGp++Y0tZTnYPnygzjFa7O7zoX6A7a4kQtB3tpHtPTn/bUsHZZTwpEVtUvvYzeZZ1AIfBP
tO0/s6IGHNQfomroQfvnr37Gv1Bn+FV4FJDE0JwDD2xW297I8Hqt7eWWYEapBnEtesgMoOY9jvBA
bLBxE/yh+ivFnpuknOWXTrQwoNJ8XVv21ZuyddM7xNa4NhjORXJOI6L9MKPif9ATPDFCJDI5BB8B
6PBSCngdOqISVW9cuusKfVE2kKM0Sdq8jHpQCf2fyesqZvz819D7d7OLEMYAWNRKW7DE/eg+QbyM
MDUmqQPuLqyCv5isgkdw+a82AJOxk/RZfLL4gjvGv2NqduexqzYu9jllz4AL+oMPIU15bnAyLfdF
d3GqgOm9DPdVkCAar5ynkruV9EOJ7aa9+g0DCvU7Jc+IOMPSptTqfRVe8KFk/jWb+Y1S31bjTuMK
GxqiMyY7M3if+vmpa7UMJu0vQclWqKx9cqGl1SFfJ7jGwpdfC3kfTGox4dIhTXFazvzt1Zjw1abC
CFkfI3ZyQKi64iCK6i45KYq2hnFT8IoW2amPxukUGPFTVnt/ZTrscl/DBoKJSis0fjMOXhe3P8SZ
t0sImaIl5h+tzHwN7YkccO9z9vN38POPXpeD+0Dib0T7scUhOzgm594o57MZivwctESNIaA54+bq
8yONro1s1MUnoonlKRsfxOKcFe7shVZ/X4Iao5PAqeUtQKRGA2nrNvFe/70Y1CksiZcxPIGAHk1T
NhQJMOr5IMz+1EbWNyb+H2W7zZ0z4iG3UJj6Tf/u5M5ZCm5xaeIQmpB21DCOTYjDPOTeEztsTddY
useYVziu4MPN0Bjy1L7GXcuBgRyby0TF4+I2XsUuRA34i5E92aZ4dWD/P0z2aCBcY5tptvJ3mxI7
4inrt6/yWx96ZNUMgpp9079FqLHgTLY7z3Uung222m1j845CZTyhEfCoLok7QJmvdq5uAVl9hmKI
ugSrZB49ptI/U+Q62978pspw7qiYU/qKbPU3d5x02lCkND4nO/SIAg9S9R7BMzKsZRVIearhT8XU
TRI2TQSyUC3iFUsHxhb1OBl7zJ7ocKZoNzKWCQe4eo7Ok+FFdsu3ufM3zrCsx762EH8S76OZgIWz
xum+87mbuQncuIiIyRFo8Kr+kKgFuSqb7c6C2li7Fp+u858pv74KxyZYpPc/bKlZjDxkDWQI6/K2
WNaZEvq2xNfkOES8ZRYsP8W24wQLiwCEVquRp4Es7K5uMQ+14WtBAwg6R3+Z6qAjQtZPM5Be0Z/U
LjhazMgP6DeZKt5Oc2cBVA8AQsJ6jxFyNgQHhpGPFHZmU0sUibDREHGiK0zqk06tUPVzxrK5H7SG
hgdcgq5C9txiYGFd++5skxrLpDMczEKgoEYutvINm4jeiu4I8QbwKmAlIk0Ix+5QzB7Ow6Cad6oc
Armql9BcDSpP013W0NV/Cdt6Rk5b/WqMHiS2i/KvN+aJTUEyLISL50ZFo8jzcG+0Usl7kGXmGYPV
Mp2JlIeDbCyoXOuBQ4GLIiTCjGqyVTRit643fpWYgrM+zIscY3W1rZx+yrdBmnQIapt2P/aFvfOg
17yjIK++hG7ZrGNnYdfUzWJDAWPjswoiNRDAHYDuv0qhsOC0toOimowD3jbciWgY+mr+TfHOe4ys
YNy2yF8PMNOWh7CL5NmK2p82c797h4ZaO+OMGQzoMZDidCuKTeZYIvCUYnqz80aeKx8hEP2DYT3C
14MZqkoGbZQScbjB8dSsTdCWh0CFI5qBJba+/d4XLXhP6W9Rz6irp2wErKYgNUkNAUY+Lx7WeUP+
Dm80sWxDwx4NXTRMNmbHSKWYFFOsZYGvAqBrMnpMOLhtnLHM1xLg59pEHXqfhwRAQBrSOCGD+W2e
e96wMrFuBa1SFvzoB7Q+GabjXMOADXPUN1GxaUBWw0NgP0YJFnrtiOh6oktvhIG7XmqfpOJoLXI8
YZ1rRdRsiC3yFJkwcxx3a9ewUZmOoXOtPTjfcUABQaiQil8Sq1/zJNEM2EbyiGIGXbjfByxqg07b
RZsdxATVcjZhU69ig7FXh9YaiGv9MFTRD9HUdF0chdVyBI7TjIX4Yw159Vxqcc1EjfZkhAaOE3RL
NvZF8oMz2TFXegT4yZhXo/Olv6rcyP5xlsxH3MMaCBGdrrzpN4ewVsjvgFusigLmPWtWT7JIJpw3
Pv7C+sKMXy5JfqsC4otI5VAvZKCp9VjbFuiqEYeZ0cWX0vESyjhFVKNxsWAze5b/Waf18MyIxua6
JO2+V5nHYCo9wty8paW0aed/bB8KVEP68QOVT0SedJm8aLsgdNDNpqFGXO90QBqjofmw0GvdMqex
ejDr3fJsz2LaFMNlMe/07yjjeE4KIqEjf2ge1acB7MwCIwnAxiapPeP6draZYyfOS+uWVJI+SAkq
hzqAfFdByLvjTm1Aj6GpaRsMMSuSQBjwkIZ/kPNw9quRgBAeh3UJaW299rirD7OTJc/uMk+fFgT1
334W8b5GBOq5Qd/h4zMI97TSCWPRJOJDO5TZIYnjaV+7TrER8Ygm3Ajar7SmQNnYSI7SkWN93MTx
NWzpCDYscfBj3O5xmaMUjWiZzM6zkGEHAXWCKT3qootZJ/GzaYjuVDKwoUAsy7mKM8lmGdpSrdrf
Fgwfb8orMtWGqByxtEntG6KOyp7QempceuqT6/nDxY+jaNhliayKVVi1sJ6nxqQZwjX/NUoRB+vA
U6QfTSAnt/BE/SdDNOqnbJP81Zy7fWAtlM+XiAq91W2CPIMNHxlJuTbrwQR9USc98BuTwgPH+nM7
Idliz6SBg+SV4KbtG/+1x/thoWpsLcrRY98TbMEi/dsYxvmz7/oAdLWwQNulhBbSYdmU+VAhJsTC
6YbC3TFtTVdSueyLaD3aISQzcaroKeU4C3QG2Xw2UTDuZ3sReNYqWpKxG54yIUzqSGIi8weD1ypr
p+Exigq0B7Ovl4VhdoJNUSNTBmjv7WmAQ++uFM82T+nezwk2dRl6JmfBBBnF6HF2jyRa+Ab0jbv4
0ymi43Sdxh7fT1N06w7Ywc71aM45fV3hEMAA2/eTey0gP2yHYsJ75ApyW13ir8q0b36T6UG7ucxQ
Iuck/8RkXFF00bT7wS92Y2dRs+Fkth5H6bA7ln/QynYY1RsHm0ftYGDJ/20B1T0zUno9KSUHYToj
nZJQ1vhPq+r073cQD49Cu4ICLA2/OJVJHnNMyGwq3y3MCzR2WyPidxBUEd9tZ07+JDwXuNnFUH3U
bj7szSYejp6v50+yeC/mGH91jlfSJ5R46ZeovBrMJNTOrJjzphfNB3oE8aXqFu8ci3Z+ShqL+s/C
0XazUL2AKlC14g3pHA3GvICj07vjK4jp5ASLdT6Ca4yAS08GzVME7NIelqvluxF1l5z9lW/TPBVk
ldK5c8TZW8D4GJ0td2kyq5tfGsnZKluxs2jzry3erxXRSJh5F1SSYcxmR5ohmlJFzLjfIwwNHasl
6RelHhukgP5pnhmHNLPxedf4TgcDadG0QJv7Rw4iPrukXqVluybqHsY3FBmHFTmtq44cl4z+7D9+
kN4qeTbn/8HJ5FbETr6VeQU4Oo68HO4rTXofwAcNDfppQrqoSVJIgpEIY3LZSMvzzVDtG8IM6e/N
y6ntiagpWwRYFAv6dTdSLEC4B4GohR+fcMTbR64Ll9hhZV0chzgLchQQCLkQMyY7gtAumn1rCtJ2
AvlFKDrVvgoigkqg2ioLchw7INDP2ZCTqoaqofbTYVvbVMUbHv5prL3p3KahoCKo5ic2vvnWU0O4
JUAdfbv+i0BLphZplh+oHd29OzQ4iXiRVqO7WB+8snJtWn58MOrJvJRj3G4j0pzXo+UoEiyRnNll
SafCI0UOKcaAlGdOsuY7Stv0JbWG8FfQktLmhtidVRLZTBnCP0VNXL9JF3mjkVgQ3ijZAY6xjH2K
83fl0/rFIDyTXG/okhbDc3o2B284dV6jsBkxWe2FmOF5UQGk/d+n8ab3HAO6tCqLZwRWqISKkh1r
lQ27uJe/NA4Y6ckupEkak0hsV+oive5jZhv7sMCAKZ0GL70Dfmkq737h7aXW8tnG19BIamYxC005
OfHFT/poEyXOLzNIP8sazIzoiw8lgOghWHsxFuhLaUexP8mgqJiP1POfMjd972rvE475sXWKcyfi
KynobwXn5IY/R8n67abdWljjM0+VbypJgSFJqI/zk2cjEgyG9FZYcs+lHjm/05SNaFvF7W4ZTCIJ
/Go3OeEtT1i5lVNjXe9fWz/hxDaDG4qi4DWdiaxoIMQn4fTmlNG3zNSLWLpvjZEWS7TrBhsxpoer
rD8gobnKsXgqaAMDaILmmL4uZvioCyVBCA8dtRlqhnuw+B9ZO56hcj8udcBgnh5kX1+0Wbx0Ci1y
77eIkcjCHcL3NGyOOimggX2BWZcIBChssmmei6S+hEH5qFr1OAcBRtgWdz85Ln4Juwrd8YPlsblw
SQruosNsIWrnx6DJWneCRgdZm8EQ7eMQVx06jFViUhU25ufarX5St3xhM4FByZ8ejcK+W01FXz84
67s0hflNMF/gVe4hT3QnSerE3NZn2pD7oG/+tIrEsyGtjnFgwazGfQNHMye9uKfgPSUu2s+qP/Na
XhEufU1MRFFlsqZET0xaIe3e6DsZylNfKd4phwXEX/Yafp8l1lPWGgfROQfXWlDkkRrgJM9QfnbT
SHBqL0dEPv2zCYagc7Cha7Al6a+gI2Foz2AeWtSIRu9f88o7EoRyD2aKMXCb8LnzYkcUtoSF+Zo0
clBB091Mwt+upW2S9UdXhQc/6faiA9FdKux5BbC/hvc3rjidujK6dSQmul1wbV25MuoENYzaNnV0
nEphQvuFYRG7r1Fpg9Ue3mHrkGk9nH0tD+zltbStZ1TTMBCpkTPjpBTus7sik0WnlLgFu0/UoboJ
bGPCADhqrjxCqeg93+woeeuK8TPRAWFleJ/y6HPsuqstvV9YhY5Ng8GwFK9d2m8Nyz2CsmSzWL0k
BNxWBI6z6hEa2W/0xTCp7HriDxAAfqOR34RNslMhfmzTOHeo8sdwvC+lvbHLZqdQI052vw86cWka
l7PDQHUxB+W3mi35a6qzJ4bee8pGCX4fryaZGpbcLRyXwsY9j3G2U/N8iAb/aga0jsPxFsj5NpZA
pvh6x8pJp0F9Ad/dQCniTFwlYXUQiFnEW+dHWcnL7JNrPEb2LUMWzUqKTKDgQySk1zkzpCadombW
zr4uDBrzKM31TWB6ydZ1GT0LNKagKe2NTsgVJrC9KP9j4m/ycBHJ8rMeIvb7/a+mFH+Rafx16o67
PF/JG0KsVlJTygEsQ7K0n1XFsbLQIYaJSUvK2PcW4XEkyRYNw7au32ncXbu4Yu1xNlYxfuOt2bKU
tA/czvE54R0/1HnxvXBDy9TcxY3371MNIicYnhQzyZDHz4X4K/Xw/VMP9krjszew3JEmOhCuQ7d+
G8l533kchEVB0o6wXhtPYM0A0V0s3zFawwfct5tZmbiBvY5FQlzorKL/S38YgSNyaQ3CsEko8bJn
U8dRtvVOypF4Qx4Gn8spJrD4cpdbDREe2EDKnnwJ2/EU3ARYwZ2JzwUFV3UYGuhbEqEMQReKbgyD
Y72081uQxOIumlHhZ6T+oLHXWXVVtrebq2l4DbLyPbbEm1WYuKqwIzTIFUXFqwQMQs7xPdUCBlWj
UleZeuwKGnRBS2F2zPsPhW6v9azC3ttlXv5x5OzdF4UCgQOhRSCxqO9Ra7YvlkHBaeMEgZwQXcTj
T04I15ZfmaOfQbsR2T7Wa8lZp2jC8aWk+wL3OIH82dSWfMw7r9yMpQ1vojaXDfGRFWFCs9h7arYO
HklMlEHoKPoNOs/YUfW+ju16VzqVtZNNCLWndb0DtZRwT1Z0uJ9RIOzCwJPoBl36vWaaHAjHyreJ
lHq1H1O0hiVNIHTYb6Fqx10Xs92f+jqHCDORhd5acuPRAn6OGr9d+X6a6q5UvrXiLtjNqYPkJqkb
nez9W0naBE7q4ocC1rLTFcFnxzeGTdJ3CXNx/Id9KHa6aEhehEuWwUONOwAImI3mumGH9mk2FLMM
t+7Xnmez+5Z0jGOPSDjOtgORHo7K7TUNgxDNehFa763MIEOxTuwsT9+4madVD7jmUjEYcCOMeRVp
tVubkV4YVqN3xIhOAmJocZCZcqM5dTlcgVXaBIDrAz/K3H1sKGc/Z3iaO0u1xynFzTAGi7XtlaVp
y0Z3nJ00e4GX1KDCb1A4eWMj3mwoVQSOY7SjV+dRbq3S14TLM7EfRcH0YPbvxBVbrKetU+t0695O
8U3uq8pZFfM+oe/J+1LP5zjoKQP6UMopU1e/UWIs5FjRLcUxUCwK04Ox97vgn+gNjFWb/OpHxBsJ
fab6EMj0iOwQ4T/heRLkavPURO+JsVywUTFEPmc17VziV9lorqr5jND/QZcKc49SMm368FkW09rA
9NP0JGmjFIkAtxnWig/Mf3k2etpp05W3qcNzT8w9HJ3cfROkbE9Uxbv83YmJtTyRW5gEHOgcMgWJ
LU5G8GlEM+e/2/l5cX6PXLsk5Y3ghhVch42JT3PEMGmQncqvSeQ+J9ah5iPwGYk06qGXdsQPcpd6
+e1H91oQ9nPmuI7bnHWfGG5SfY36j4wRyfz7H+7y3nB7am6vtSRoid65y5n5RtGaUKajX3/YdURh
6be+7nlB/kXtn9s1C0hy/1LSa769yJ91fdiJb3S29c/jwhpL7KbOedAXUcTZpabyrSx/24QpSAl3
y03kxyKA0FdIZ1V2N9H6B3zQB8LWkee85eZfbppfVUDin1DdPZQYJsv2ke8EULeKR7nlGhVxg1yw
HgsmZH5UD9I4cxG5gfpwCNei15fELefZNBx86nLQgyKOD3ydtK/cFe4lf+lrbSIuAsjvM3IMLhvL
aEih1STwaH7WT5rhxa1zwYEZguJsv5tqiiDigzGnhS2MTK1ViNJvzhhrvixno88fJhlEuhviVM2K
IcSAAKXHs4Gwv+KxtdPPHGFoQPuufwS3Nk6/E7YgfcZemV0NBRvmFHKxEuSIV2PhM/a8Onyd3OsP
w7ZNLL8WgkRNRToLwCPxipLCISySjGaTAFOCBq0RvZLp73nE+pExQe/0E8yxjEnErD5zxAIHlW9I
Ql65AP77Arabc0/EXoMzc1P5mGv4ISRD/XdHZTR/6MfszHCGPZAK5l/ucxHNKANdtiOXQDE9G8vE
yISeiOMo5hVniPC5uUomK118Xv83eC3vd8DkxV/xNBlhDCF9d3k2+pdysYwuvpJ3i6GRCsljwEoq
J1AqAEH4LlwcQ/+2WMggtuwyERIiMuvfjCl/5G37/4/DyvDQWD5V5Dvmi6Me97wqovmbBOndBofb
ltcuzamnsJejtjQnGz2v9L1z1LejAcXqVqwx9a5Sw1nPSorND8GI/J9kSl+hU+8Gh+Pd/M0nDwdK
PXxb26i9HN5pAHI8e3IDe/ffqNO3Vr8fXDSXX1iffJEZqI2+8FAIBIfYhogQJCtVDPVGj//FPKWG
p5nIW6ew/oTNfi6a+m5QC907zIvzQKCqYQTrWQRosTkckp7Xf/fLglvG7f7S0TwUrb/LjPKgZw6z
wvmkExQR7AgaglBDmqPuD+kvNJPui5PyFlPshr/ceLGPfmOBINs/ZjHe6Lq+9VnEu0yXtS/poReP
Vde/ByE7ayY0vzPI+EFKoghwTMJ2V1fGpxd397ny33yvPTVBt3E6/3Vx6lMRGBeD6NxkGf9OjIGl
yPGulf6Tahngpt3tG2730vfrlrwTpMrUq9rh0nYTcc39V4+4h3Y/ubxN9RUU1odr0JEdyjfsPb9b
3yei1e7WepiLZaTgOROQk+4JUNw0LWd9rli4HRa0/DGU1m2wq4uBEYIos7PNYW2sllvj+Le0tjbt
4EDyNq9TW90DzqcP5D+eiOzcoFDGC0Yz+d8IIBnAscejvn8WAcMlMUF107+WDs1KMAI7KByeLrxi
ignKdRxL+RAOS06rny4eKTe0wEFtGCTR1eTeUav4UrF9DSPvO1btJ+a1TcX8gV/uHIbojx3QKg9t
jt+PGt1T5ERUZKujTedNZAl6mPzRyjIiQdqtieODt5O+wxLYDpppntQItNht5Y6E1Z2bRDszsjXK
Balc6714XUh6E4NFlNUj/a3rkKhj27gbco/ppOGMssv21NclZRCfPjNPPx/9LVZJzM8gdiu1s3Ps
rYCzUhIGKGS/+a19yBXtn84PyV6GHRNYL4GPkKpOOYyg0mLxiG5VatNxrJqXoAEC6WQQRz2ZlYS7
utzI+dlvjZ8Es9KaiG3m61oXLSOSodlDxsl0qqZmNyfolQtHfQUZqa3jmP828A3pL5tJ2mAPtomN
miJzvm05/3WgR8LRukDW2XcKwd+cmfeEvQalBWPdzMYjkHrinuz3AoJJbTgvSYtueqShRhvSxOeG
NukgBpQ+7vzhEa7878rlsE4q84ZQe9fp97MOH0PSRrHgDmv96wMBmBz8VZ0lr16MJHRuX0SUQPpl
dMSSZm+SXAPEwX1t/CHMivwFtK29/WEPwbbs2wPYMwxvxJSajcQmhOujZoEDyNtCdLTd/GVWxnuQ
55tI6Y/hH2dsW0CLop0b1LupZUMQ8LrpC0ot4+p0yUV44Q7h28Wjy+n6MD694rYk5R6j1NlW3mVx
p4ML4VH16pHz061SpQbSfLaRcTTh+XokgkYcvavQ3Zi0c5ao2vdVsc+k/eVkxisqgz+16a5pzOmz
7JEu3V6m/dmRbwu8uxCLQCHptkHbcAe5nbJ4W01Zjh2tX1k26O5yOVRe85ft7qZis9h0iFNbwNmV
DpRgrAcd+zRVnHVnZvXvgUcjmIe43pc0wsGDud+jXxytgXSkitKz28W/Rgu5McxCKo7m2mCfnSnW
8KHFH00Z/1saTBcoCEUC38/Hvgil2TEHOmejtXNN8wIqhmJdYJ6mXNJBgvAdDdXJ8jlOejrZDHmg
/uyKfWEwGqu+UJxDiGADavgI7pM6yYAwSlxLFAMPZrusHWe+uz5qsrAeEYZ4CVyFunrJDSpvuUM2
MmGPFA1no78VTrSvGv9ipRWTC6WzGl07pJMBOyOGgsin1uhO/pUS1n6iMOmTE0KIT/VRSgCiuPB2
qdMhV4CIGlHMHfJw4xn2rTQQ7zBy3BjxXdvuqJ2C75su7pz8qorsJRaUK9v06mYlIRB2Rvqqsv/5
zptVb5b7LF7ownOfeiKOZvTGVYZ+9pwVHRr/+nNK6IcsLjpC1/+FLYwqJGayIX8K+3vjCypSMMmT
Gah/7hyU0x4ynJPFUK+a6qlNoGry6+3+IzesddZWB6VeSAHGyfXQMnuW821uMIGiuZNmfamiBE1s
tdOjpDFd2hzJCYTczE6i9T/1wwigi9Vm+6iHi0E0TcfrY4BpVTiBklK+LzlPwsYeL6ONqfCRef0j
odrY+kgU4HUbOnoPo48o+W+bGNesHJ/bmZAv+eoF1VbfxpJwi37h1OB0eKFTLJ2uS7hmuMnwnpdL
RqedICL05oM0rwkrdSXCoyPPedlfKoIdakpCdketRHN+fBoCWUMaAh/RTJp31HmbvjShGIDNESje
gyhbF5Lqz9CdqYY/etV4CqoL7tFTQPPTbsZHnfbGfnZGHEPZXHGeco12Y0b017ozL9xFgdbMvHhj
TCAPmKziBWYXyVAPpkUTi8Ui9LuLYoqrangaIbrrisoV8oUme8ojBTAm/6wKxL2aqhkszxqCGTPH
Wm35KER+pBn+yxqWm1rGpxAdzVRpWo/4ztkkBbN7pKt1Yl1bpUmPXqaHl+GTkJOilzvrbOzZzM5E
7D6GrXWJLHyztFDiymCRYhXSDQxCwBwS06r6OemmD7Cc70NnflAEQsWANsR4m0OS0We0NRDnXCZU
A5zXiK7K9rvb0OWXQL8O9IA2ZZbei+nJTWkFtvWDXZGClLhwH9QDMSNUsTG55NEGLzuKkZ+k50yL
ZWrp1X2esNLUejgPuXptBwpPGC0jVK8oYCkH+VisavqrCVlnbhBsQuStzlzGyOGhaSBb1De+YX9C
gRrij0WthdGWBgkd968uAkhtR8BenYs/FBtJUvYwgpExzGcSdHdtpcOxF3beeEqD8dhEzlsJX3Qe
HOjAT55lgZwrt332ZMMB9CGmWFTqc1i4pC++QNu9xTjLfMvYln6xRflBJZyk0tiDgKFPJbjleTwB
3gk4ns+DbVF1izlGfzHqDkXXRA/6tYlAHEzJfEkrGFksmkHxNlnvMMg4dhyWjhyxedmRJvXSd8bW
nNAP5oL0RBSFXLfeaRjsu3pWz4YggOlfW9b7QoD0EEz2rqWJ6zAL5D6NuvzMmrrumm9F+gakOEBa
+Or5iNHyXeU4ZniNCrYGmeXv9ZWYbvAwzm9h6u5qZD/IAtmnwP+T5d6yKbUE9p515B+5j6z0J3da
jsmQo/MWxwEQNXvy8azFWPo+j+xlRJduBoadj6Doge41IVM5mhw8TLG3zbh8LG7UOvmJpUWRkn5F
jbACB+nE7pTxWHDNjF7QyYd/N3eIdhWokxKJvctxA5OiuQ6X77z2P8FMKFRhNOJxqJbOS+yJbZKX
HxVKgB6pj8Vshz6E2DKSNSr4rQtyWfU1pzX7xKhFN9a9M6Jb1mFq0ke9HlvkZ1iRWOvJJmPOTbU1
d2ZTb0GTUZRXRYkHS5opm0wIxyizBJNlNIV3G2UHW4jxlc6hdvg+6Kdjk5RqjecwcR4kUPESjVZc
q5sMMHKQmp3JSUfbEWiQYopF5o/4Oafrj+sFKoqJgjxbzN9eIbfYFhRQJ9p/hSGJqRi1+THT0RjF
jpMNqbc2XWkjYCdLgNCrRZOB0uw+Mow3aOB/2qn4mzhFTP6HbHfAzzfzkvFqUWxPfF5dH7KdOozg
szI7++k70JYqy2F3jzfbkT/k6XGkNBUainpjFKBXOafF6n80nddy6zq2Rb+IVczh1crBsiXn/cJy
ZAYDwPj1d6C779M+OxxZokhgYa05xxy++JZuSQopaKg43CYuzrappENmWZIulFMfkBXe40fehFj9
4KwYyOGAMqU2AqxxkjQVcXJEyU8ikExkXCWwDofSqL5cH1ZF6MX7QDL15rw+70AKIViPHyLCjdZ2
VH+1Cx51l7AKqBcm7WR1K6PxIYYUv2n1yKn1biSN74NyPBU5KeOekcVEhqMiKhMOODLY42p+85L8
XOAPAkVIo9Kbmx3d9w/Yf6+j2bksW2bLZjL/FMN4NcYAuY98Jp0dRA4oagZfwR6347qW5ksbI2Ls
hvI0GgXhF9m975rPejllsvAh+mRjte4WrSUXYzg5RfKGqevYkBQcJNW9GgHCKCbNVkZ+dN19OJ38
YFK/y/JiL63eX5WMFhtfEVRBgUytEZ80Jy3gGOR2lLS1uDZtvLJbG2IlE/BacogalHPBEQllaLEg
F0WnJWPxx4+FfBmiX7xvivZAp5uZhkVdkW19qyDMPNwPYXKxhf8xaJdPjRT2roULvTY9a8CSAVuk
tAkE0Cq9yNkMYQHDjgOmHfchUq5ugfPgAVhNxMXHejHEAzyvcPRXHSejtAVO1fN9uB5EROpJo7I/
ssxEUu5HjMul/7RAuS4sxbJhkTQfef25TUOYOhGQRGdVzsGzjbvaGsM/QYCrinqyGb3vpl8Oxmxf
PFRIuZW8e3Z5K8pIgCFxvssUck5ntvdOnG48znTuGK6Bub+mraREmYQLna38gWUgz1axfIUxx+yi
i9AC5i25uoE4UQOv7Kh69UKDoFVId2VB7CPSYQ7ZNL4y8880cUWiD+FDJL8mOUhj1LcrsBK3hvmV
zGCmgwmIfG5BUmfeSHr9WDxn2qeCjLps9L4cc9qmCX1N+uTDum0A0LcUxswF5NrqivBulO4tRDCy
XqaAuV5y4h4FwWZfmeYAWc6ak6laVhF642dhAgUaGvWd2W24SzngLgFteMUkLoD7Rcu8nYwtaJhN
NLXDafGNtW4hMO9fjZr5YivvEgl5HKvlvu/mJ5eV3Yvah7BB9zBwQEKiuEo7NLgRRIvRrJ/GJNTb
ovQwcRVEqHvZvz7q/8Gf3bsATQw2V1hB8GmH4tK79smDzUWHkfy8TP7zCiyOPfkPhED1RKaGUv3Y
ihA2jlgle31kBTsV5fsEg2eWVYCbwEWrxAnXjgWOYIGnFBovCo8CSoi03iktJp+IfbiTogOeEMqz
oHruMSNHtX8x6auisj0WcXbKWe/qkMjTKB7fYhJWy16duq76qz1MuDltdkpk62GsGV5STTd581J1
PFUjbveGmdpc1/uYTvOGvMecPM0JCAsP15zNxDpl3aMoPczimIP99LNoymvGl0rDmyOYhQPJGxVz
LXN6cwNQvgkPKRssJReR576bQP0hhm3p0vPIDOJc24z0nPTHoIDNy+LennDrcxg1S/Y35ERHRpnk
Cjc9paorARdbkjwFXzloTqYnfyqvMWZFt5DIHmw4zu6CFp1ARX11B1H+KDf5TR3/NaNkomJo2aWM
ilW/MdKAEwxDOaEerEE9Y08GKtdjiJuf7aJ8yGr/PvFxSlL4tsIjxsl91gzUKQ9e9SfwaGVbYMSc
Fmc6xD2NgUXLRYvc3ZHYcfIhf3HQX+MxoN6LT5nXfeoSJvHLYwM8s0I94FQ+Orhir4tLfjRO5x3e
jk3Vx5u0sVf6cKyfi1h3d9AFprW/J+5j4wJUtrJ+NWEO5P2UJ/LMTkMa3ruIrLXuF/OeAdp8GCpA
JMgv5ESIsUl2asEEKlSptSps1tCZx9wXcGNZCNKe8xJnhgVHA26pm5HasN2ZF8v0XZfIjuFim/bZ
6maU6CXSBUxP0I/1+7BHAHDKQ6tHhmZDbmDE8E3X+DK/OMZrnRC3h39wX4G00o6KUFT3LfSk01j7
N7MtBYfjFnjl9ED1Eo4jvSNU7Lbzk1NbYDF6Bg51pm70knoTj84WuvvKBj3tVe5e0M6xOcQuRTv+
RJzCR2hZ88j+ErbZvk8p/hu1MbuftG+hf/XMlaN9nEUHyx23wCnKEPnc6GA09jluNNLk/OmuWqs5
ziFIcvWmK1yKd9hcuqpK4ecVV2tMPvzY2Tr8uYB/6cRqtXBAG03OrIxJfAPelMgTVjJ8H/o8mJTh
xs2Hg7DNjRjbj8jGaMZJRUXzQ93D9uDVO09QtqORXgbUOc7KipofN4Nqp89RXUhdpvsQGcVqicuA
2z35mcLsqqJ/usa0Kc9aDAb03cFRvGE04l/wSThbTZxQmcTeAvwzSYeut27PZNn/8XdEBdjcbEPb
AE12gKCYrBylD7EpBsfCAwxyitrLVtmmqb11xQ/Sr8gic5xZ0QdaArnJpM/i1FKx6gxNdZFmxH01
PCDCqVaZRF2iyRmxHTPMnkSA28N9jUg6uzM0QzVcgIXWlHehgfO3IV4LuV7juFuxWHtlyPOcjOsi
wSTP6YyzSrZfpoapsTYah+lhUtk9fc5nPETwDuV/TuX6yIYJ/DJzXEoa9vIm5/9enItnDmdiRdaw
IC60+//5Ob4Azoqd9bbAvQgCUKtWsdX3dTXdbG7trg7R35gHOU/0d7yrVcSPPZQR+lqm1az91Nrl
9lTcwUO6SOwTwTBcvAE0QooKNqVPNKLs1ncUM/k7E9AlEAsKY5OFnOKkJ27KAkNQRcwBmCNUFDC9
+PJy59yE3qs3ZTuMZofSDq70RSmKM/+Wq+Ie9N4LcKCN11avCjBhlcqDBCCm15EhLvdw8H6qWl7N
QjzxLLGpx8SAjcY2N9tv+F5fvs1zwceC77Jio13zdyvEFhuBwBzALULH3zFzNlJ6xxytA+feQGGi
UXwgAlUkxUVPfg+h0EceCZr7CoFQ4tKQxhuuV5UBge629/6TU9rflpAnq+POyk3nAesozTgeQN2R
Wexmp1gZEt8416n7QF+FSkDu3Wr8UGr4GLP+zKb6rjs0BldQunJTUty6fnR0gvGE/uAvLbnzLaM4
CQ8mCEja7SJzn6DPYtUt2Ob57H2IP7UKvN9satA5dtV3ajMD91ISz+OlB0zq2tmG+TDuuPYahwYH
ejCibZb99D0dtMhkiSLwBY0T2QKsijUVS8k3ubD4miWZkVD4CGPdSMGtAzTrK6AuwlyM/5NA+95d
d1b9i0WNZxL47iCzc+hUZ+RJOeUgIzhOO5zL4gnsRyB/c5dyxtX6SpBz2JiSflj3nk/zCUSteEvM
Bm8uow/axgPfUiDJsAnCaCWkNtUMPuohaoo0GLYWJ96Qjc7Ls11cRYeOT2WxKviiOwUWoB83BMwc
A8ji7hkl1EThdPdlln+nPsb8YLB/MJHsEpZGu6f/OCZf6Ab2Y+HcU5Sv+AoYshAlwdJttM27lD1i
R2wcVN7lNNDgjre+q7Y05A/6skWojO9EbG1Ny/0dRERB4LlEL+GNdIdHhmsPus2lt72Cw6dg5c1k
vIlL1AE+g6kMR4/Ju9fXwRwx0ymPnBsXIWvja8ZKuY3a+Ral9alsPEzd9EoTtfOK6NHSHtIwgx7r
9OfUkYCGZ5+yUdyPZg9Pz9ilzoCqxl1VVh2vEaJy+MyXVSOYJo0D4QxQfgE0xqb3Zrjdp+7SF1nA
Wdda2dV0H6ZlyS6Sf3dthiUPAhELZR13X35VPRMPH9wtCvS8PW5mK3wvaAg6MZK3AJ0uIwb4Wrz3
wRhWqs2/9S5r9N4H9/0amcXdIvBF8pzq8YEzuLu+DxCkDICGFDK4qDVXjt5gpuVkDsZ7TjRYkBZn
6kegnuB+rdSn+Qw1cGwBdxFwuNM5HKJBREn1aNK2KznWTFZ8dCcUAWyvlj4H0F3HaxPgH4Dv9gVB
m+4yTUup7H0w+7QIBmB1yh4xnFNwZ8IDhM2ooA2LjdO3fwECGXbJG66ejX57bjwjlzLQdgGGXrW1
OPRz9mPU6LbYJmVbfA4O3TBr4qrYnfluSP+ShMup7Bp6f8hIi/DS8vTThWDg69jursECoTscHt2N
kgCDOzlaHyYn/pxGEEKeExlvjHzFdUoRreC8WKcTON0mBSgmgVPbZOdu6xA3lpW3BAZNW5mPT5jG
PnQz0WlsQ+8ByjWPpmE+JiLY1l1LmYFuR+pu3VisxzLaRc54s/DW52r+DFX+HdXDp563QdS4+vN4
DIPhCazaIcfLXUflDufXBOCj2aO91tJ0QBgRRotwUy9Q0VK206g/OXlxkmO5xemTwTzEdxseOrN7
Qzy2J+AOo6ZN8o/TGVch1GPeeTe9+ERsKzwRp8GJNqUKIZWbxByVnBMLd/rjRPocVDbUOAaJrJj6
mfRZXILEfHDHBtu/AK1R2n62Npb52KrPxQGsN91GQnG5uNTXvv0yhqxO+WeeAHZIR+aRRhthukSu
wQpo+brWGMEVm9BQIRXPzdUKdJTJmCK3cCY0i3hj8IGdWsO+6itgK3UY5fSk74JWi+8arC2U+95L
Ed2CIDnkLCd5/ScH/5mEyw1oOIbgUbxZKBf8OD/Irnp0o/KtNUWwVmF0m5fhqFTzMJMAyZFqpJs6
309Zd5gG2+IUEq2dmNqVHKT5jgzoSyfrd8v6DuVyn47lx0JPQ4CVKpiI2yHIc+u9WbBB+MlR1JyM
4uADVzEoaUEJ5jsu6g+LVNYeNqaeQFOrxNiF/XLaYyBhNizugf+/DMWwn3t0e4wD4na+jk14jpvh
ikpgIbhALuOhHyJvDV7sruspn4IKrZFVX/K5uE8TILDdl81m0Xa3OPGR0w3mfU3ERhxmm7K1Tn4f
P82dt5v8mAOT3AyxtxvN8ZGTxIGLiUmkf3Ts6a3tit3QtOvELvcN5nvPGz9Cb9ngSn20zenPmc2r
i4m6WahfXCf5IwpOIIcgidGNLtPItK2LydmM1kkenHg3I6HZqB1mbnakEWFG7xzRjFTubsD+k7AS
RmL6NK1WoGevP1rGisoc36Rp/BYTi9tQpmeFfKfBvHA3089CTn8RNqsNXbEXM6/OuZIPHlgEjCFw
4kBWhI51NLlookEwNmSXMmjv46XedmV4m1PnGbEdMor5Z67La5JASIzbQ5dHVHXuLx57OAsuRydX
WBtiHSlvPec+UvURXek18eaX3MF7Rr0Y9VCtnOZ1dmHLcdhHi+TKfCJeIEs3WnDVoT0iuonmL1+C
gyCnMIyjsIezV0V0A2Rym/tCZ3XI6kEWvn0se3ISJAq1jsLSq7tniZa6ikkdD4L/RH/ctzHhg6hA
erd4DXMDQtkyrwMjrVZ1OJ2CmRy4pUK/q1+AlfVU+5UmDbRnWroz/1e7b2aEwaGHcO6YmeO+7TKS
G8p4kxs91E9kA3J6CGMFKUYhjwPD2dpwGbEtj1jtp2xdd472qEcvnj19Fkn/vMz9Jeiy176Xj5UT
PgKLju4adz6LsbtM2s2Rwh1Py92YtjAS6ReLAlrjmP7Da2vTX4lZXbK3MJtujQp/m6Zfp1K3jwtc
1Xbi0hXlW13XBfL7ibSBRglGejk7TJmH/8Q0b9MShSwQa1llJ7dc6ELiZ2uWhzwmuktHvofBPxeO
lOM2W6q1Xb2AGLdNQ0cliD0xHbuJke3KrJYLNxdxI4i3EAdN3G45xyWhG8a+i74w2RuTOFnGcrRK
OghGL7dDkjubco5qwmn7HYePbTB5G26e8a42nbMc7eTM6vYeWAJr+8RZzRgfEqDGRtKdMD+vrdY8
dmjLckMfyOOCcqRKLtbCE6UvHJb4lX66cAtooNirDJ1zleLn5MVHF3X1IJ86P3oOhXx0pHtMsuCF
s1jy6Fb5Apiw2Xqx/2ThKMSlfhr65Hvu1Pcyej5Ci/BJWFjsbOfLncit8I0fZqOnHMAslye7X9L4
VI0eeFIgLHpJVSgcLm0MLTaz8IZ7pLJhNG8/1LIcnbno14uShJ2F8gIZZmub1gF8Q7NbhL+32Jj6
BdX4ADypBLjTsMz3zjlEN7PUWbZtu/mtnPKX0S3I3JyXoxsbqxh0+HNF12+1KLr9AD8tWMzuLnFk
xOAD2BFU4Z+JCpm9jroKEWDqLP9mEfzmJSTl1DV/OpAXXhM8RIb7oFjZogLqYpx/oOy+1RWalAbB
GSgCrAgDub3MwtC2xK9ykfeRnR3z0iFqc2weq5YQ5dZQr3nWHzu0SfpB7T3vlBXen2pg0CdeCsoy
7zETeEc5I/TH8I47GAJ5xU3mDvrUThxXlFFwadFV0msxowtnKuyMvY+sR3TeafajnS0RpnRmv7Jq
Zy+A+Fgjqw4Ag32uFsptrNkrPG/HnvaTSMrXQJBn6FqMhxCdKV+d1RDo7K7+ucnr19KpofXOT7kz
XPOoPENwUagsiwgTnmUeZmDPWHdxUxto/cryvQz8bS/lc5wjYPH7p0TN1V4LPia7PEtuy7ve93/H
ZPmOVfVYh9bes9TzyELgx3AupbnBOPoa9uPJj4xnWQXko41n6XmEzTifYV6glcB03AEQSIKd9BUx
Cv6LictTk8fOhEWTUcRkRqGAT5rXyQxeDSsAllz9JKnYD/g43WHasLisJI/ODOGRTrD/N3HbtCo9
WgVZhEBf1lUzzGhsfSiMLgxyZF3eqm4z9EhonqqU0a4NSglVTKIV6IJzychyPaXmX+8na2F4JEHb
8DxqA/RKZkBNaJsvp+89qKzWI/NdOCelu3JHy6WScJ9FwHEjaohuw85XuZkFVdd5EX60KQo6L1hk
0ADZ0HjENatdBkCsUCm5cf4M6j615ONshu4qsp0dvsLDPGtzbmxykASWQwboWaTBG7MH8lVyHEeO
em2Vv28TGrNxWqNGDR9lN9roSr3tLDvYwWPDiMJ/GuaInrocAET2ELnFGf/osnFoxXT9hBzH2k6W
iXZyepuH8nmxo+huQA0ubeJH9M1gtcbBsPMrReOvisrj1OT/AgsAsxlhZbMeyio7D4LOWDg/yJjJ
1dJeKyPYhN14nmzvA7zzoWvaq+Nzeuk9wAbF5xgbPV1/5wk1AzeDP3zZtf+XhNEFcSmZ80V+Cq1y
7eCW3tFbvjaRuPQEjrKFiMdOy+hLm6YNngqeExgOZXafTZhEqZ6oy+dtMKJhbmSCXrkZwJGF4TbF
OkxD4bvCExE6zk2OQ7CGLr7l5rh17bQLCjQPxNQlhfUPqsYJuK8EiSoOQVRdi3B8s9D9+UN+cArk
cBizANTMRytqt43XQlZv01vWTHysDMWczaCmsSnjm+No4z/SSo5aPRsF4tiZM8rgM8XMI87YgZQX
kAjnNCqvXlUf8748ZJk46s+jL32NngdZ5w8usYtVJE9xp16IZKfhRi4i7w413D4dwx+0NRZygPoe
f8BfQKmVGeKBAOAv/QJ0bY5WUx2nXv7gASTOgGYXUC2qaacU1yKyd3MlHrRclRH7CzrY55ZMC4bC
ZM3ysVvVcqwnNI/ZfNWEEF2Evv42zRwJOWE2FZebn6OvZ9sE5NdMTM16v4ygDbEVTfPeRYrZFuV5
IGIC6MRjkVdHjGenzPKfF45JduUfwqh59MriPZlovVlOaK1REoAymHoX4m2nJVNHY2E4RgueZyBe
4h2BHfsKKwz634kmXBbgKIDJJ+ihVfLfAh+I5uoXz8Omx/ZMDi5lz1Ts0nw5N55z0v/Ntvk7+z2x
q82mKOUKc9gPirWHCFHoEHWXInf+kpIQF8cMspdWDHLHsnaDXjevVWK9NRAHP6yw8Qh984Z1Ugzv
S5RpR8cD2Sa4YYNYkkCNqBFoWxgbxwrZQsHXW4zyfqScwhbv/pTE+OjmR5Y1+6AgghnPrWNUu6mh
Wo67XZHyBmbzvhg4L0tYWmZxsjMI3fZw74rq0XZKrPP1jhfeRmrBEp7uwqF9NExrb2rYGv7GtQpw
sgLuB4I6oU7PitMgGMN7if1OUfNH4AN0CEivrf8A3oGUggmLAdpUuhXzlyMp4lmNPm1Bn4xcFgcp
QPFgWOEHisc/t2HTTZjgVMa0srlTkbmepzHcVWn6bzGMvUVbMc6TY1iU91NenxJsmMyMtvqn5sjW
Lc/b9BKReygOeTJfwim4z8fpS8E1gA2bb/QLVEHx2Fgj047y2+b2d9oMkmhFyLCwr0xltTGU6a1Z
4QsSL1PPsxaLDjUD0qS7gfSYO6zod14Xbac+u84yPJXsB5nba7IvzbSw/ytGT34Iq380evug6KRi
hQYVZyOIhNHB0KMMv61C4NGcj0bZcuulIN9cP78V4xJt9ZdXYUfpyUEbioItP7WfHBoLVQq7up2O
QFCy3eiL3yYHqgIctrfKq5oXc+9P+dfEY0bjeMXzv10Kd9tnfXZv+NIjoKz5pIQllEwBNOgChk92
DUAw/zcloHiCXB3QjhxMzMvsNnV+m1Fx8A1Wa1z86zzwAFGxFSDKu0WZ97kknPetwPqpu2WfoNFj
xkJzcGncCg8sEC7BYCHEAQhcAtQEIsVRQBRT9ADuBCI9M4n2dgkRoU+MY8KYHUH9eK6d+pkToLUr
65z8Zf359es0+NJXDA0faQTyMxL5HKXBeWIgTpRz1G3GFuqObMg075aLjxmZ0PNfaF7xzkiZCdEj
zrcuNNVVWZEuY5v1dzk5cJy77r7LyOIrvJVaaOMWgFbo6yFf67IgRu4ztMRHwCKLDczCi54WVxH+
Lmp5VL9QOzBPItJsqlkea0HcWEntxIbapVsEdrCqCvrQWTcwzzaHvCPbMAHC31WUM63Kyc+e7a84
IO8BIlD/1Mcuiey1z9meAlG+ZUWr8e85M8oO9fc6NO2JMCK2VmR1sqmu6HrLjRU571h5OUgGi/Mh
PZOeiW2CojPn7lHSxdqFTjHiB8+jDZFObGdxPkHEaLMn0kq6k1gEu5gXRVs3gT0WqB4p+pCQRsZJ
ZTeY2Bl700xOHPfHs1iMGPlUTe/Hw/5Zj3Sd4ark+2EUzikFIUhxVNvbOHUZWwnqMzrSheveqjGo
KkJtx/ZZ2YFaxRbs6cJK/tXKsDddTeclaotLiBnh5lcpjWzh+QVOfmRWozc9BpPR78yxAxdvBeWW
0xzQiDlBeDECZFyYLRHrNEtS0k1v4xcDMAguLvKHMF9zQxDxzdDzoUtsHjoKOqS/yORIqgAWIMLi
3m/9eCV0qDStP2edJXCZl6Xo9xnRSOsyjcC6m1gNotRhskq74CqFICfRsjgE5GN+88s0gD041Uew
bRlUgmrcL67C0GrF7lOnmFoXVdbeSNpzIK2gkjAXHLMqZqDvLOPwqAoRrmgrNKvZBPLAtsOw27ab
bT6p+DFw+m6bW3P1pKwhunlG9Qf65Te2uQyViLi+iWxIo0ZokMAm2va1XeFHVMAj7CxmOkiAFVRc
LASqGhklDGrY21XmnuymT/ZLVPgnOdj5eazMCJeTn6+SXljrilDJrZrG7JyFmArrWaSvCjvvvhMB
dgG/R2nd4DdzZ4rcacj7b3q+8zl3PftACUsV6Yxg5SyX6ZA75RuwCTBsw2zcB6gb78p57u4rObx7
MX0PNIDiwFiKc3ojcBoKckRM9pa1Y7YIhDHJHgjLyXftmChgvxL/bUM+iXJaE1ZHUuKYk+bJ62P7
KfKW4pVTG9YNpnwAKsyBiYhA1m9J7Ct1jYg6wkIMF7IDK9ynHsL6BcyAYtI8GYZxqhNJHSim/EHh
Mb1LajLHTWDVr3ncOi9lbbY5Kskoh9DHcsq6IY7QsTiS9Jhjr+1IGs/KQeD4Ls1UrjgF3UlvQXOP
mJpzRUvY2SSk3A/TfMRJ+JDWNRp/Ep8KFyCjarcugsiyytEr2OykhQspmX7Mm21Nj2XV4s3OaR1b
y24mFNZoGM0MpndJoJdBxwy+/SrYGQliL5JZCwqewe0IRxQU0sQgu8QTj1m+Z5u4qjZ6X1T50Q5Q
HZaaPoIKUN+gtAAa2InvSDV/mb8gdSQAuQgnLBDot2hfMeNg2zVCEqla88MpYz6KR7jvQgNANsM9
kUY7l54xp7Vb3s8fASZUn9U0SrpbaNUb2yuPQ4vt3+NC9kG8VWigwhQzKFGTYdP/qSy95l1xNsfi
BUDXu4qDdwB/OFeCeAeuF9uSe7UkkcSjW5GQOG9AdJ3tZr7CjnpxPbpZZbHtovY4mf7zPKm9XyVv
KYr/wG7XtdW/thPY75FOYCDMW8qwi8ucGpva0kMfsJyDZ1+FDDi5T2yJgk7iHeZTcvJaPHhZ3n5k
M7WOibIx6o1N5bUILCCc/MLWQ8xf4uy1QotQpQLnWNKnCDXgONsS1ZHH4CJujZtq/aeoqV/DMjq1
Ar+kaQ7/5hYvzZj8GyxGky7z9glXN2GdRIkK77QkMWPFEolhBzfobho9anDVruy6A8qt9fbRW9YO
tzAxXmRuvcz1QCJifu+o7tFXANX6hlYnfCzMh2SMzhY2Ceyh5EtEDHLQg3QjtD8iYIjpNDfh8ukU
y8HvFnY2+6lM7S0gE/Q7bDdVSperqO5J1yLyE5mhFzkvfNBvCraXRQ/jUgNvXNg8+lwx5kjWs2Bw
tIHKVMLWjY+LgQ2h0w0cfMmkMZXEBfOGOLJm9oZmNw1D/6Wk0+sHZGSYkoOw88Xpx97XynqOe0+y
7uTPooDwPWFGXrvTtJ6FyNf0W0BrNM5Dw+Q2q2f6fDSXmMrh0x3sm8ACA7kr7og/gZo70aUxIB4R
NfbXzdU2jDleW5WNeI4fXtaZeSdbkMD6CG4XIb0E+luSsqKdprOmKGiix6730SRXSFabFBdl+lIX
rDs6jZH9atUGxJ/bApdL/ZJm9SNYz+LODqwP32UvgmyBc75LnLWmnTcN475i4m4TbfOowuplSAEr
lz42nKKGXRkHHnYJ/9MyBQEMLYYBE1uYxq0EyA2QjG4yC+0zHQ6aG5cpMDhcYgKN7cMYRCtuwHfd
GE9n9+KNLtXQlJ5s5BYqQ4dbTsuA2Qumj+Gkza7wDETuCSuYMAkmA64/hXwUx8UZW9mfi/zs83k8
maMr3wpOlI437jTtTLdeqaouozmhQ62WW5kU2WrGp7dJWQozH6Oxgnia2T7OUwOambLLNWc9i7ZY
5m+qSfbQcW0Ob8X44YcSR1mBvm/01b9FQpItXJzFg44GK+iVdbJ/alnJUVxy5HN5tfgW9gm1Qtxh
0GONshFQIU//ZxmRi4aMwRwOuoudzgyVQq/aVOhMlnyCoYj2ACU2UD8e0OQQDCG+Mn27u2P8QW+C
yl49ojw8VjQuDkkB+1hfYdeaVw6TC2F2J9hLD61QhBwXW6nmzWQ556DsP1CjsXiMOF7izgeD9JOC
cpEZYVHO+FWkPdPG6sRX8yaNBHw6ZZGN3FyFYBNlpecE/UeczX8Ex6XspuEDq+WjN5t7wo7/2gLA
jcKDS+bMj0BeLHoDRHM/Lcyt0InlHF9aI3pLjORrTpt1atpPRTeTi2I8MLd4CkZ1zO25p/ufjevG
BSBCz3HtVs4qogVbt+Wzm443+pVo/+rXWJs16vIyy+Tkhf4XWL+1jdgM+V/77pfmKYf/ElYzHSRY
T0v4BGPgXjIzCIpoByT41ksCwelJrPXeMOBfs8uOtkZQdftWUSjGnfXRe/i9qd8P1GWIc3CbbQIt
PEoX85I0XUUyMv+6y/dN2si1/o4ozV9RWN8MZ15b1vJqMOyfejhkk+M9ZFpH7VnynMTiOVnaWxSk
7/3gPHtTfxJBda5os4VLwdKOrYb1QhB2ij10T238mHrhyVbGaikWLA9shy1eJJ7qTaxiPqzevFX0
qJ8/Fj0EGWySc/rOSOfWJZ6mF0dXVElvrkPmMo1dGGXmVg2opdTwiHnrt+33hW98tWw7iScYrPJo
CJg4n6D9+Ttyl0Koygq1E+/xv7+oCChT/YpH8lYv821umJoucdevhJ8jCeDwd/JQGujnjVeoKyKo
OS0LlMdO+N0CzStNgmsZQM1IjDoepd5ilMjuDQ0mfdJ/mOXNaTCuU0m0Op+MBN6p+yIEI8DZThhn
5l0UeMPiVyeW8CNCaK38AiJD/84Z1VnfaRMybYXajXeNiXRbYI8auq+k6tcaY+OK5OSK6K6aUVff
rOgzM4pNNF/55CJmxws///fiXAePrg4HE9qLKJe//ncxmM6jHaBkLG68BokEhnjFmafZ2RCit/rZ
TNWbrWeHBS2Ca0d1w6sW9P/5ZYJ6mIsf/soFICabfFNa4xOfbwEzgM2io1fHPwtZ1/mFhjI3yJYa
v5nRePd7/hVfi4N2gqc55wvjz/QrCxrNlQBu+MXbphallcv7jsvonrdZN/MHrXoIj5clenQKMons
vQprVIt7fXEnQOSxeeZ3pox+gxgJV2MAhngMXGgvfBC+B8N5YKdivHgd55+2rv//vuAPfCBAvFfh
JOu4+5eEigM2SI0Qs9s7P8inDvvfu+Ql+VJk9EDEaWG9Bg3xsCElOoiJ/36h2AYq/4d/rX//36+e
C58G807/wn3Oj5uwJHHHVHN7N4sb13MZwZfmz/p74ed3mAit197L3/V14R9OrMYOYws+KTOPjTe8
8C0F9AW5Ug4fTm/52sAk9FWZamyobCXD/KD/d77gpNX33H+vlH4W+Ab++xvuU6O58N+93570t25h
COnCJ+XZO/7UoEHv9J9+P2jZ9L5QD97yon+s5+dHftIYX0dQIvxLXp6PytvQt5t+CPWfqf/j7LyW
KzeydP0qirpu9CCRABI4MeoLcvtNb4u8QbBYLHjv8fTnS0ozo2LpVJ2eaIXU5OaGSbtyrd/cc2/u
RcPyb96+dx/5kxmoAz1vgPLkr0ZySb2abvkLql8pdcimJLOebtxpuuWFotDfimTUrx6jQ1+ifs9v
i8Xd65fjAnr3j8np8m0KxfrF0PDa6tuybOibNK3FUXeTZtZm6K4rFF997BGgAul5q5uNDwcZr1wM
YelUBr5KbCSb6fgC+iMAsOy1ZlVmBOX1+Ejvcw/GWgfM3TbOeZqq/9qiBuIhW3Iu4zPL17KVuBGP
+P3Q0/RozGWwTDttWTkc50ylF8VEnZgHWMpLxI5X6RIgcu9s3x8kHK5CqCJl/Nwm8UGwgsbjbVgj
HE54CPUzeJ3HjVQPCgs6GpdBQOOS2+beSOrDkcKvRz1Y5CvTVg+KeGnWg5Y6VPcx64zuQZqTt+Cb
jGfenyToQe9f4OIYLHoH5Wu+l+4kA0I5BAssO/r2en3hi7wA/6a1RqaJHNnyu03hpPvM/zpM50Z/
zzV1N3AVkf/RNz0lNYQ4aP3muXRfutnfDeB01UNEaUUPG92fEeflRNyEgLMhMGHgHaPIyO/1KxnN
sNcF0j+fwAhOZZGCxsYTEBsoZz4tA7RGilvQ4VOITqJ4cEGk6CvyOSCnlT/HR/3nekVCTWkidGa7
Y4yiWatHL7iXtAALf8NTd6Pc9yYzfyHbC3muH+WlAg8k6wX7LgS3NoVNgb0kcvRgzqUXnKvGpHxf
sPsHUhgnbNacZZH4YAhKcMWud4dn9gkW4zHPCukcUD0oCC0uQyGDGUCX9BmW9SUjpznGFuV/ka8w
z1u1yQ7uIaqzCfnyL515kZQ2JtBk45n+dJD+j1Xs0iDfulNzwpjhUfXc6PP33vKpDLVT+z7p/5g0
eteh51nd+KtwHnGn8zZ62dMLR46jukc4wlxNYwqryKPQnXouo95UV6hJk+fJesy90FiMah1yT9t0
PNMtSefoYe/JS2aIDoQCDu78XwYo13DaAyM3yvxT2zyaCfXg+XbmGM5DMBf0kGLRwBhAzxqmCT+z
q2UEZgOOmJUERSYveVmff3N6g7upX91YKELXF7GNSiaj2m6vJg3Qqi94Hn4xzvIxQ0bS5CyEkvbW
016LbXrqFC+O85ZWEC4QBGDt42/1/j2B5GB7xuJ0Nbu2fm3Lvlbqvh2/NCh0ckOzBrJvvvJ0DBS1
wDMsNuxNLaUrflfQnYqDK0vckFE5ATjK1BsAG+r7OH+sRTFKh6Cg2+4iFjee6l/5DCvnk0ACPI9b
jJk35rgQPKHfDIwkFDuOpLsOQo3kV7bZIeF7q1+T51jIYdHCMGD4Vs5GZJRfyhrwSwpYgsQYhtUg
488nsQf1SEa9gW9CEJs368wKD76xzTux8/u7P64RixqldfMK3b8zXyueEm/pMe4zYvQOYXUPejKK
MkrX+hVtA0uy/lZfuuqTF79272puyYIWjevGpjY3FtYFY00/joFeEMsBL8vuIQJwjjg6tRnneuxF
64F8DJkdiabhWHcPsSZtJwgNGhYmEe6elkqKTrcb3TN5LCTRm2OVlIpsDF28ewQQVsWILzRL3Bik
Fwn6iMvQXlSDIh+Mh2/UzMf37mTG4I3J6sMLMMD6kVAEFhDVlnlc04W2/MLAJKAB67WRVoaGzWOf
oeLqX87JObjBtQ4jnRaGYl7ser/DZmjj4UiUtTgNEGml/TW68Ueuo9cErj1RuetbAiEGHz9yDyaX
UC1it9TH6NashkDRvvHZzBCBes2j2UQ5PFRr7ir/EBhPrfdIZMHq45cWrJt7XFDe1+WOBARLnA7g
9ABOg2fMt07YmnhZ7YiSp1/0iia+8pR+TY1sH2ZMUThyxOvugpoy2wTTDbi3HqOdqzdqmEgnYfXF
d1gbrBd9TmyziJr4LSs2H0MzgGQCutH9ovMQfzYrXiG7odHavij8EOL4l3rJcyCqkC16Xkq9LfCN
Juu2GXEIem9o3pDoeyecLFAHkwPvZVnxeFCkL2Kcm0b0c5S8jicKgA5rxkgKBfeggflGH3AHfWtU
tvxLx8V/kFnAsBiYMLSTnj7NHMOy66/1JlVI0PEAxxyah/av0Ohj4OltTS95NLXu1oEHqEzUebeh
gecDNjDIXvkDGmFNgojOdK6Hy1xAGQVnclICWpva5YrWHXMAk/0OrqoO+0wUOm3aNjLzdWw1m9RF
M79quufB3PCQCx/76h4C+Bo6C/hOiVI6JW+AKnq5wGXhbrH7fSnKy6UH96oPIGN4wB5MH6b+iOYA
TGKX0J5GIdpg6sHhRMCNeSMiTLpTwqkKu8dpAlgBQoKmkkQSnkvdIou3eliDQcYm5Uy3QQO6gyCT
NhCedzJ3pDp4j47QSTeznCFSd4RknKMYUFxfiwPoHTGGQNK8L4BIsgrU7r2+PmcU6/gjvh7Zo2rE
3YgpOGHUlHomT+AukJJM7m5RtNVLFqOJZuMh7AnngQHIa5W2xw5zdkaLfmkdACDqi9oeCShQtXxn
QplC/5oANpjaE8Ykf6uM4ohhNYzlI0ONIa+POBKYMEOkiay1gmIEgi9GaoE92USLjK/zPbqDEcTs
aql1ekg8vGfWWOt0TwjrKYztNZNaJwg0bQYNGUpXyInLPa1MqBKpGz03dEzmXIdoR4iphXiNq9r7
qqzvYFw33XRvQgxVnIp4XX6pJ2FM7KOfjjDpvc8YqLQzn8vwQQuSskziAoBThloLiBjttK8oSJmV
FuRgC0ufW6yqlv7Bsp5kp09kOn7Urc5A0XE0Jxjnj7MLl9WhAtHtey91oASXXQGWhidhdWZCHbgt
ruM7Z+o2IoaCQ8hXT++dY3FQAUhFaJC5+0CUUFvrIxrZX7q5W82yPU4jYmN6E40tpF9k5L22SwX9
29NsPLJ4dTLjkIk+FJmBpK4P3ZAi9JR1lO8bHx2RZNx1fnk0a/thTJK7qpPfvGV8DDtYqbpXKjwq
dBKdE99ZinDR+84ZeQhJMxl98r3gi/GmV/23sJVnVJlbOo+dzBMmJVZI6OiaEoFZR3su1l0QEV6N
d2SjIf0paOCprI6cGbMTixWoa+ZtBc0VHH+tTU9wo40gLKXaH3ZlmOmdGKxdVtm3ZJUvi4HKfzA8
UcbZN73Rnb6foCCellFzP1Ylx8ZpgzHWFYLLpM3R0kUv+xERV8KWZi+z5pgbPAUIoL2eHnp0mMrc
9UlwdO2JvDJpYr1lluPdTEDf27c6MOS8DQhLXfWSapGR5tATJFbmXX6vUzH5AIyL800DpJhi7M41
DWoYuAeIhAMHYM2bwVw0pXeNJvtl4VTDqT/Wn9GZva7w+/P1ibnhyJ2HNI9QV7oDAHeT3WytlVtG
h5ZRMvrtmUHJDSo9rBxMXd05OFEyOWPbPjGz5LmzUYctxn1bILwONoSl0MLKIslZgxjSQzsqKtTx
qQ5o0Ju7mZSLFot7JXSRBk5ZHoRPjbaWRc5Y01liDgIDAHRkJec5+4qrEW411Wc0SGF9quphNNzX
poS5QUnlemm9O39yt3qs6ccXBfz99y15Dl9j4s/ZBNnO/vMNEQnYd+4qYGcuGqRwwOj4QPadPnwE
f32v49eyBhcIiS+pmxbNXvfYY9sA/vfMNmA1Ol6CcA7KM1NxHy/irvTnq06XLnwf/oQGmg3QgsKh
v8J8i5pDa4OpDxDwqDwIti3lu2ge2PYnSILZ2kTHBu8gLK0GebaQkz6pM1wlzCE6x9ZuuqKm0W9r
17nVR9JFWyrLlKJxvtTaU3aDNAMSKinH6vzSkeFVr0l0rJsO62iXedsKVQtOU+EdJiWcUSST1K2X
rTNF1WlFMmOMnEflx6+KvO6acObU85ptQZJMpN2XwAhzkpPWSQ+bKMZ5XErBWrqEq2lmxpF0BRXG
GtMSOxhJcA+l5TlvUUFKZ7F5P7eh61gM00ZZw0bvXmM3HnMCa99GuteshqsSx7xdsJjINBbRzlPL
bpH5sx1E9L41AlIbO6heFGG2Rd57q1pS41QtCYWsCdAulk8D8GOAUbtpQaAg6ezD3GDzEk4vofBh
F/sGEtlxjW+srK4R5f/qDN1TyRwehvQI0HZHLEUGiBWp7i9RaAHDgh21G2YXVvKCyM6hYx9pXedK
74qe2ZJDCO90oVwYZF2r4VCg4Xcymf6ZHxBewstsQxQZQD3H2rkTfa6TUIVswvm6JRVVsfYFXXvU
a4FinW4QKtHZgxrkY2IZ916ffhMQqVzEOLCWu4xQYRtzajpetY+UWuPUsIk881tMujIXPjpH2SEI
0aww1XMq55vMaJ+DZCatb34BlEJWDoOfasIiNDh2IIaAB3zTIyRN2ztpdpdZYV/LAgJlNZ1Rx780
W6T9LTIvACtTIz+6kAM9K95FachhxNuaynqw2FUyLfLqoKoLJRpBhSv2osWstyNVM4mldwT09ZRi
74XdFG+TA2NAwKyqkZXCuW5tvJ9F+8PUevuK+FkPVxOuCoaZx9FXO8X4nMrifb8EBns5Lsl131Jz
cxHCJ/goGjjcNSNLgftaiC+6IkEMudvpCyZV+NoOWHJF4XmigbR+pcFnaK8Yug3Riq/GOTidR5Pq
m3g0eyKaDFqMZPi3zDAvH87yeNlwFNzrsW0l1lmcOTeJp+4Kfk9J61xnoGpWMreKWDai1yKuP09e
tY2ceEOBaquDRY5Uxulsk+Uj+eKLBcnmhn3euJkgUyiHcm+FSrSfo8Q+ASVot3oQqwyLRVdehWN5
BtTkmAG+PyEzDu5IqmtAjCC5OX7GHiTTsDYvdbe0ib8yHHPjhHI7gAoY0c5bzPLRQoTLlsjudqTf
m2CDCwBkI1CmWb2WwfRerYzyZRs17V73mR7cEzt75o73wxieKuZiaYMEH4qjYsVLQPLqKNyjd/AQ
XPdM/rY3NPHrJG/G/YRjVlRYh/eGsdOtDjBE7b2ia7IykuhZry0W2Ok8FWtoXivhLvs0cs58/CAT
RoWXygPZ+aeIpRsYiksix9l0XXYVpxGij/25pZxj4cIBc6LzEeLYbORoIiMGzCggGvfc8Q57J/LO
xcYC3tXDDw1Q7GEK7JWk+O5UK8UWqD/TkW+/yAvJgcz0WtZjTQRrDnioMUfT4E2/qDmGR1QezkfV
3bphfFa2+FtyxmUPVasqnu90JtPHdHQIy60b2WdziwmvfhWnIp3jJCQ7ioNbLV+KwL+Iw2ifzeEV
DpYng2/tq4jdb+keZOrjiRvs9IxvZs4cJtLDgEMomFIDdg9DRLgypQiA6PQyCgPhCQHEEaOkg4S0
kZo2Ekf8kIT5xpcTG6e10s9gxjV1UoygRIqy1LBtEIMAEfLUIBifFPVWAAmeevmCOcJ93uI5uIRv
2WBchjOQt9aOHnEc2KEgcduhymm5Xs6RabjMhvBzCthlaNI79OcPrBe7xLOh2WA0htfAtBR38LDP
hXL2JYUhvXpWQfYll/FnJ3fOqmo+JJBTRjZInatytYxXzKm0XhoqhOhUVIyQUlch+yPFdjCo/gpA
7lW/YPzVWNtMFhXuVWptV8iJ6DGqtycr7K/EBCqDxdxPqPCyZMVANaO8One1LHaFSVLLh4pBXsr4
dcTQAuHNFbL4qE/XRzS1IHpQqcdjS9VQxdFbRFAGqFLzpmshEaH7FE/bJdfwi+ls7Ed9oI+AwXsZ
aprteMjYkNvAuNTLKNoD5EAb56FrgivdCz3ZtmbwtyG2KO8dKZmJNow1wDw3yqEKUirrMIz+IUfc
oenQikPlL2aVLrC81yt/pQLwNCSiMhmdtZn5mtBZZaS2lqB2jNpD7sn7Moo+JyQOQ1sNBE3RAbLf
Tjrjq1uoG1MM2G9Px8xrjpKl1mb/iXmvMJfHFiEgywamw9o+OdYNhHRnHWXBPsVggFJZcKFzoVFn
wdsvDhHLV2i3l3p3cApc5W3B5y8IbN67Ktr+o53HXPXsmLdx5bM6L3uo1qhrzKf/iJLMSiHMLLf1
XFFX/RpR///023/86z9fp/8TvpVXJZOkLH4remgPcdG1v38S5qffCAv1r/dff/+EGL8tfWH6rquk
w75hOnz++nITF6H+638A9IKDt6TVdeSBPR6C6z6t7mJnXNlRznxEsiEmFdYiqtQElz+/t770d7d2
TM/xwRKalgLv7vkfbj0YVZvNBVS8dmg2JiZZZ5YXx+dzmCabn99K/ngvAVXSc0zTF64nffn9vcwG
uRtrxEbWHqrpdI4RFymBkEfknEAup+gEHU0JC1O687dKLq9QdQpSqEVxaZmUGPMotc86R8QXcYs/
fVSG1T6cLQRY8LS6N5Qad2ZCBjYdFmMT9LZk9+qfOV3DpIcTfdpioXRnoG9y6VEWv0sWQZhTwfMt
BFo+rT6PVLUYwUwSz8SYMv7i/dWHpnaE5TrCNi1fCFu4tvj+9UnGeZSKpvY6AfiTRdR7+mhlx3iH
mdU1aUj1i2H1sbn/uJ+yXbrYM03xobn9oILKgyUIYKf06OFNMTmQaOLy4hfd6v7de7mOw7pkAQx2
P4xeJ6lUbKZxcGH3cZWf4t5EmmeJfP+siRA7Khhe8MBRzQU/bHefrThyb4oJpW0ilmFFD8TUu6Ph
KsImaFPHkb9uDTPYISft730rc68tQwv/QBFEJsFDuXasovxycRzrVjVDcR6EJGOqPPuGUNJyhUmm
tZMCTJgMY/BsjRtUD6Gy7cfOWVzgh9VIIaevnXN2wOn2523xsSlsRzhKeHSyKRxbWB+aos5Qno3M
sL4q5Eghpr0xkvxC5PIBabhfNPsPt3KBswrLZkJ5rmV+nLhWb9UO+TT3kn0F2ezKW57dcEnu2ixH
oKAnLvr5q9l/08tMWZKaDGBPuR9G75wVAhBpri6gjcpn1FNMlKfn5OHfvYu0LNtzXdZE1iP5Ycy6
k5MnVepX1+4QfQ4Vm2Qk1z+/hV7R/rriOYJbOJYwHdqPlvvwIuhr9sLHWOo6lIn9BSoGdqoxZtZV
YsBSKdTyGtbYywmnx/7b6sbTn9/+b9oR9DANaILYtu2Ps3JMhha0NLOyVV56OS8hBUIxeLuf3+X9
Mt+/JTAzi9DbshmRwtaL0V+2FDeJsyYbVXPdNM62kDZyDo646cbmVktPAkbYy4r6sqkxRMvacSBp
1PhHL4v6xbgR3t+0t3BpaNdUDqPnQ3sLkMLuiIjHxdwMnIW72QuwTnD9FhmkLAfsly1iRIloKnbo
s48zpG0rZL2q47OEIz32bCS1qJlVaEIBJGicrAY0bBbPiw853K8DfCF+0XjW3zyypfgfK7bNQv1h
FDqq6Wt37KrrkbXJkVuD3F96aJJmnXOQmnysIX1sJ/D3jJHXUNPm5/f/uxFqW9I3bcGGyUD50Hd+
bjd5gc93h8zHabU4Mf5k09ZcLKhewzMsBGqAJA+K2Fz9/M7i797clnphMdmq1cdbG6HrYS08Vtet
2bTnrZ3CBahFeJzJFO0MDyGL3AJOaEmrh9sA3a8x1Lzum0KuahMMzS8e52/GDg0g2Fp4IkJw/flf
RvHE4dmCNl9dm1GUHoPUplQ1UwEvGSj71DIZHaGlzus0t29z1wlWvdWKXaxCdHJtczlUBbr7IQ96
aN3ZQv+4IXBHhOTgscPMvxg2H1dk1n6JkoTj264rpSU/PGzg1A6Z4by/kFlW3XNeL7btQuaeCVDD
hcPq9hc3/HGcfHdDW4eVf2mdEWfQIQTDcB16ntiMRoVURV4AxykCaFfw+UPKQon54rvJ/ucdo0fg
96uL/K5f9JP95c74slXSRSj62ujKyzG1r8rJe2mj1vi33/C7+/yw6Xi2qRKY9Nc5OM/OIl+IRpOF
fnmDT+6bGX1prV/Ewz/E4mwP0hUczQULlu9/3IGCtMKGMPSwU+y7PaXkwvkMiKQo3tzhlh9t5IvJ
X/y8OcWPQ8f2CYo9IQWZW+V+aE9UPCYUYM3wMh5IwtbhkOwme7IoSNgmgANV7TvkV9ZzMUIzboGp
R72W4fPyEkJYG69TM0nJywIKqjLUM72ZYtzPH/HHHndI6/GInE88YMwfVvGC49FiTrh7kYAAx+Oh
Ap/+orPFjwEy97D4hxgZFqf5oRU8zBHA0rrZdVlEZOyGZT+NGWIgSX9FCn0XL+0OR/iVtvWj6rPW
hNPZRkZjcR9MdwTANqx0ijLJpof/xcv/z4O9j5m/DHdQnqGImnSGbLyU1w7BD/IbvrNhyifnP7/V
j+HBd20gPrRz4Cydw2k6vx5EuSob+zqcrOv/xS30AiV8mwXE/xAaDIayEiMwsmsdCTCbqrr9t0Ms
XsI2hSk9aHo/zCHOy1niEKRft/njgmYIolpMVEqIUYsv6mCuHOsXgfd7u3y/InFLR3o6avSk/XHj
Sqeuzyc0Iq/LKbrJRAawPK7RlUsuTRiXYAcQEgzAmKgQ80NKdX5Q/2qz0l3z3SMwNoW+vUsIKz3n
Q7tiIO4teWiLqwSGcC9AuGUgZBGCzLZqBt1jIAgSYhajy08Nmps/79UfZ8+H23/YfloCPhOuk3Ou
JPpFWJmDOUXtedUQSbymVTKBKsiBiKhFgZEDG6DF30Q9nSaTY6zaIMiuZmGoq0ai6TfO+CxUdlx9
/vlT/jC8eUgbPqMjmOjM8g9thHp8qcy8ts6tgYSTLJb7NvGqX6xV1Pt/6Arp2OQ1OLDYnvXDYcWc
4i7DQBwXGqmexszS+rXQ25umfQkDjCSgHPAocEXKddurveF1u1JMj5Wq9/j9XCX1cBaU4BTNsNrI
ARupyJDGCQ++GjEWAH9a7eymOm8W+M1khoZesCo6Lopl084riuUEb8J12YvPk+s61IWGjYe/Rdul
L+SDb5ohuYkSF0SijUIeXhjUlUvtbISZ5wZM9WmcLUdDmV9FFm7zmvS9C13VoVchJD8usXweZxQo
ag+KRBblGlxaPaJDfEBjYOUloYcyQHvjiwBETwLFiXM7vNhy18ceIWVEJS667Sfg5XZWnHqcPfBl
vliiaFP07S3SkOcoq6Dbhw87SoLtszXC+bHRXOYN+XuS3G6u+Vyo1RnC/Gw2yaMc2xhUnXsTjcxw
1Go2oQjuZhuxbBfF67CNb3OocWCjHxdczEE1yIc2JYB2XVxW5iBG7s8gTzPFyVftqOp05pUbwtZt
yQmTnFFltodx9Irm2+chVY9GkUXrZem2MUzhObOPi5ns2hr12Y4jPyCS/UjKDRJCjzh4QglrwnTQ
s9MnzkxAuPJhHS8TuoBSFeA80ElRRnx0GwwvhWuSU7XFysYaARPsbRkBEPMHC80hibKiX1G352Ky
AM4/1EuH6Fd+VjoxYFhjvNGCl6BxVpPH5QMPe5YusddT33QnhQ/4J0Y4Tfg4CgyfrctBGPW6y2MU
tQnGtzFFDSrQHT5JcddT9U7qm7rtkXCtnXLk4FNE6zix1F6iIgV8Zfa2yLU3AHUKCipuDYzUHl3r
zYuz6VIZLIiUn5MJJ107O4xTcQhqKqsACRYArpGJCXMGEKYEKJkm38i4n0O+gZbuJf1NmSG38fOZ
/zGAcAVhsec4pP8sHdJ/OFMZlm84mCqO50sYpZe+k1bPSvnLORmx6RfR6fdxBCERKU3uo0ikuoij
OB/iYr8Mo7kr5g6R9iJZN6Hnbuemj+6nxfM/j0m6bNK6C9/e3+8/vsvitu9Z3Veg/A3lj+7Dj//a
vpUXL/lb+5/6W//9V99/5193Zc4/H//ku29w3T/vu3rpXr77YQ0fsQPw99bMN284sXf/lWfWf/n/
++Fvb+9XuZurt98/oa6C1CpXC+Oy+PTnRzovLSQN9995bH39Pz/U7/j7p+PchPPSdi8/funtpe1+
/+SZ/7Q8ix4wSbiQ+nStT7+Nb/oT1/8nBDBTOpIF2nEQXv30W1E2XfT7J1vyEeNEkbIgPaN0dNIi
ZsxH0v+nIKpyiQ/ZXm3lup/+6+Wv/tiH/+iP/0fSXb4nJv9nwzYsbsHuwD70/emlL/upTUwn2hUK
bQlzRp02m6fWRosQmQUtdpjfTYGqIWaH1d3QxQ0+dpQWKHzKS2/xUDn07fHOnkEFrnOJnGVaK1Yb
ARm5rmPln/T1ZB+CUaK/UPpGsysVBsYCSPNNRu2kObHGCmEjsgvd1l8y92ugejKnbU44mRcJDoXW
7OLHEyIl458GY4jURjQuy1lZComcStiXmBPneXznAeKAx4StS2c48b0fmciotAns99xMnmeBbW/k
Wt3XwLXLPXzD/NrG8I4dLK9GxEltDwREhlpZZHBuNEUJRkrV6Uxlu0jAZis8URD23+WcqC97KXE+
tkrf/1x2ibcNagqbK8tvMAxCKxU3aWMZXNKqTvXsJgOq9UUjfMpWZTvg2sDK6Z/keYGINWtF9LnU
9ltNP+DfkFFmBneOmvqqwg9vAdVXdP4FJDZ5nDEXeDI6H2piXyQSmKIIQRUvubCe4zqvvpaLiZlI
XKMB33OmeIV/X23yXBR7hFhrjIbKPn/JbehXJ5k3T8btGM7o0UC6h93lYuOrwPAO4sVNAI3jCVZE
+4aKrq4pdv0tSn4zle/OumVM4rOOXki9tSkz4PjAoMjxM4qGC8trdM6bBRT+QZw7/Y6tDiT2WHR7
VzrJwQpE/Rp3YrxSaAYVW29JgsvOLdvzqkd4eeWRef0y+hGEXGOIhQcwk10RORN70cHiUrZYDKfD
Ay4ZqOaTempfbLSoBkSsonqXFQqt7cyTbU3hz0xfR6MBwd87nv0aJhECGKKM7XCVp80UnpKPS7Md
LHwk7xAGT8Gr2n57FyO+ApSJ6juQQmSxtiXegF+nMi0P8dBMx6oQPuh5dKTswq6Quqtj6KvCqrP5
dEIsBMXQqUc2gsQB7FO7dhbULLEwVoSWd+g52SB9FYCxYRkQvx3cYNbDleSdyooBd1zRsmXKbg4T
iFExarI2soEdqsMZyruUidA46JNqKDezrUzE/8wxQiYvGINxhZQONAYck3hU10apCn94E8Weso6O
hl904qbyYiSvR2ekg2qrc24GxIOQBKkr5Bf83nkucl9eLcGQXFphhGox1TrP2k9NNcenhtsJRwuT
+nALwvY+GDs7PYFmZx5SYCJUFm30GOZUFnpj6Qn1WUJI10XxUWSl91xZcflE9BFCJxosNF1NUlU3
+LW0N0zBwj3Fh0ecof+OvVynoBCp0HHdbd/IBU646Pph3WWL89QwvOp1MpSoY4g53AfI7bbk4hxw
Uskssl3agsNCyiMEcW9OVzb1s8+JV2JLSCFmXxodXggjRNDbVI2y3RSTXA5hPsVHOMLtozLG8Vwa
2HWfhOOIY+1oJfIpiuPmMFqeh0R2kw93jVk4mPMiyReCkLMzMG6ZjwA7ctf3HY40BtnSAfVh11zG
ALWUhIMQpCQv3qNfkeFM36UIWcc56gcRAtrNumREE+WBfjLI5oXGgjJenN709mTe6kzbw4CZ9Ia8
yfhkplHz1c0HZHeKQWtu0q3mListd980A9GbJ83d4IYBnKV03uhbce9enOfD4L9MpakQlHBNa+OS
wcJpxgfts3FE1jyI1Kxe4qZPPieQ04oLzBGjI37IAIbg5F+Mcxff2bGPKYkg8B/XVjOz5iLQEYEz
DILlvnR6HO5cSgolSBs7BBDtVONlX6vqa1Z4zRllmf4lUSrSPuaIfipW25VLrJKfUK/3kLwbnSuB
WePKs/CSQw4BZfjazvyHsOCJWYLEse49rTGZVgh9icaSj17YYdUwdzm62r5PmmhK3PDb3Big0QIn
0MvBmIqzNjTttZiL+Wps/QyJgcSvUEkGRBGPtbg2TAStNwW6x1t3rjg++IZwXxbUVvrTFh4bZh+p
Z9v7jqU12DdqihTwW7a1rmRwbnBxkTNYXHMC7G15ZKe6QpgniNzE6TVw+PJ8kKzBq4piyosQdWiu
SqubNzKrppVgkD4ZTlVfIfyvkGHqQM5NuR/jFY1F+reqH3wFjk3kiDQnGJOeLpUr33y3BPQVhV4g
T5hYID9tXFNxLxtkeGeDNsLSQjGUAReZCAzzyOAERrbhzbSMPQy3NvKJddH3v57qhpgev0D2Piec
AnDgboUOH66b3emy+NW86TsMPzTsAO0md0yB9YFTapF89XIDWZW5S4yN78r5Im5MDkJOo/qLoAe+
vZF4DAFQqMM42tpWOdtbf/IRanCxmlwDcuc1k6SPIDyqtMHAT43xgcwkUmmhatKSEmmKfd9YkLfO
urqvr62mRYlW4ToGl8hxEIIB8t64J/BOaupVi+ciC2gZ1Qa9UZJoHHeAmy9hVUNwrNi+Ke11Rw+T
FNwK7HGETDpYeAV7wZxfmZIN88S3Om9LDmHaioD6xElLyrt5YkSFj9UM/uuhiormSyUqRF8XFU5f
AxiPu6pjFJ06vYUaDJ5diISzlx0zdpONqMqwOW/b1l/NVe2xTVJH3JLsl1sy5hkSsgYFKGBKnOMo
BGPrlMAuX8z2um5qe11ByF/3kUAQtzOqchu1OaKZI4ptiF2pe4Xy2dmIsSn21HVRrzl96CdI59Mg
iQSq2AnWnwv+WVYjrTMFU+7cqrvx3MaOFz/vzjBWkxqLlVdCwhpcsRuFZNrEQbjyCq8Fy9feAIzp
IfAK8VQEc3JiznV6MyLTdy/6qb4Ep1ZtzMRll+3dkuBhiQ5NvtA8yRgmx1GwAqFakUt8JtBLgIov
Qo5uiEsgSdZOqPGGg8PZUixD+TlA+/tJxC6Wq3E/NimGH8V8FAtqE7igpxOgPwLS7HNvO8ZhqWSE
oIcvord6HNJ70CcYxPVZshexY29Sr24vuqxpllOWaAAtvatAl06jseQbs8mtN9M3y5dxiHUZyyhq
JJUgJBYgfdFAADfqf6t8L8DQWaLxipgLkkTF+FJZLsLBM0DEtzJ1LOzH+sjGPaCiBiRDtDjQekeu
GidXBHkVhOXrFvmJ5LToM7kbgUJZKPo4ycI6mOB73zH92LFdMypXkJRbMihB2/R4b0RcywUkMNND
ZLSfdLkzpjLlshGXbmJclVUU5aArYQ6eVmiJIbSS94jeVH1bnDZyqNX9wNnntmn9hJCq7MP6lMM9
CuQmYJRga4VqORScBuCT5GYNt4SNfVUvhZGcxvXcf61z5IPwaRzTi9QdxKrKJuw9UQbNX9MJqQrf
agSWjUGHZw94nQhq/+g2Z6NMaKsEHksUSHg7YzrAJQrNOsAzp47rW5X740Rlb1b/l7nzWo5by7Lt
r9wPKHTAbZjX9JlMkqCRaF4QpCjBe4+v7wFVdxWFYmZG6+m+1ImjowISbpu15hxTWWtN1N+2ojK+
6cjwzNUoDDSUoy1hnxjswbSWjRSjXE+BehBVAv7qahA1XGLoCduyYAGBvcKCw6bVqroOeaREORiZ
9CBIK3sjbo5hOWuE6yR+bGTXuCPth6wbCejk6n8oply8FpI63rhdlr8K+E+0hoMEUKantdAlJAj/
I+J6zSKCszfemQ4VgmP6IX8JEwC7vLVlSmCuQHDnC1v+ZgpMmAw8o3nftcSfMvqo/qMSa6ja0jIq
nmXAh+UuQqpOTcWyBFFU1B2NA2lL2ojo2qWmj0BwxOhESNg2yWluLDRqUgwRrYI+WLL8XKNI5oXF
upDK7J4NkI5xPyzYbMQ6PjovqaQ33/A9MlUK8RYQfdOyp8miV5jFLC0DEUQmOsxk/KVmcX2rN1H8
Q1ZiCBXok/qcpbMIs61UGkDE0ySE/S5G10RSaCk1r42k/PQwPh0TV8+vVLAeR1NNa+paZRnuXX8Y
xWrQCxOolFU/VozP2KSi/MNjQUVSMCFw3ZUO9xzlEwbVFRGtJrV+tJiiLCUYz0Z/RGVWHswAN10P
5wjCZgIEnrbjfmg195uUaZRyaJ4nWy+f3u3MG2ziparIRFJgt90SiZX8y0dk0SxcSRUOsoqELNWU
3MEuRtIXVVa5UdtavytQzVyX0C2VpdArFoxeCC5ZS7Rr/KoV2kZNWpZWS9JrWjAkkIeduAgZ43LC
IrFyzmPhJUvNrfrHpg/Lm6awyGhR4uCoNPxssBr6+EEtEaxQkNPOcoGKLRUVaaQQBWUwKi3HqK3v
Td6xg4p1xFLrVdazUlTq7kGgfQZUXJsvYyTop5KxPcpsCwpzE/Rp+G2SWnxz61Z5UV0hbXOGAhzR
EiZuNhG4cWDUbUDMklQwxM3eipp0r+oDvKa2w33th/6tYhUdrKkKRTa20G1GGROMlodNQ60N8wVM
l2LeuLEfrgMfjVabMYXgKcnBAIZepjm2GFgWymNlgDI2g5/czurNUHtyCIc07ig/d+Oz0Wf4P5QJ
sDVWRVCvXC13mR5J/lAkVumZOpg36RjaTFNK8wIFPfno5bHxcDHDukaAa6WchG80Wth9gZgCgd4O
BiKpQbpROPpg1ceCpuauzfKkXrcGk6bnsvNzCxMrQkMklG9W/XNqZs3KtRrsMCbOEL8kaGNbBxkx
C5ZrfIwV0ve+1Js7ybfCbB3ADP/BAjR5zytPe4pa6601mYqV1tMYwHOBm5N91why2u7KLbLtTl0Y
PgM9xhn+GhaRHxWApW3eFiRLpqFyQOtXr9PKZn+OT/UaMRwh613QsfOlI7uFWYfDNCwwpoCJJNeR
iXLP7tVmYFT8b7FI2mcKLWy8RRvtUBQabAMkqRjRbCtE2lpWEx46QRqOFyAoJ8cxZUVOR9FekzBI
Tjw89ze2eBVgu17Pb6PA8j503+0WuTAqTJCjjw1f1yE8VxqxsnFSgVBJqNtagYjgnsG3bH3CvnO3
YQLXw2gg5Fdx0WG3RW+uPUtjOYZjklCSKO2wH3lx+5oHcBqxPsfxL7fNlXvXGu1t5kX905j7kw8z
TJWjHILxxFzbL/WoSB6EBCMv6vRw7zGTvqjBmNyMVZDDR6zotAdDT1BklJY7zWy1TUtGEuZPmbGX
DOn0ILSgolfc+MtM8+IPIMoRMJ4627YNPuCVXfeo+yHvOqbmuWAsVO+ly3TSJDRp2JdWDZe+r6J+
Gw+aWCFThwzJdi3YSi1zDkldafBa25ZhHQ2SjqbNekoBLYjGGlh1OlmG2SA+j/rkdqKU+qznyogG
yU71e2EM/TpXTelR10z5JrI0/y0MrAT+uBfQzTCzyLyxieJ4Z3wabw0pMMnfy8z6qKrUaYA05lvS
ufCgaEW7y6qoJtdPlFNwxshKx7NJAJJDnX1JHL9GbTkeG0jM38Meq6haywGpE2ZHmagjq7cl6tbS
g+xuiHEzIIzxXio7Um+KINLDlW9mxo8gHLW1XbXFNSA6MDxk8Xk+fpc0vcktieU6+VOERsOoBFpP
mk1EHJlC8fFYREp17yWyv7MDsLE6fYg7l0zIm8gzlB9a4rUTiUC0x6y0Cd0jpNMN+JhG2XHdrP1p
5IF/jR5Ax18pi7vYRK2PSbkiViqTg/qGGKmazXeYk45mJ+N4jxKqWqoj4Z+Smgc/1B7H3ZKyhPsW
9XZPgnItKPAURabA8Rhrqp82/rqxzDaoD2AMsYt7lCqC0XPdD/c10M9nTTGyG8z32IhLg4oVBT1g
vqKgkZGEYiHiRjqGJP+92mreYrZLyA0zKUbhuk5k8y61TNZFLAdJUiZKUa1JYQ5TKV/bwNCgWkLy
yj2UC6rSVi85ZGSCmaNwP+gUBwyj8x+pLQ84BhpwLWrOipZiUH9scPMfsFrS0dEac1WEtf/s11L1
JsVpto1JSSVjqR3TN5Zi4mVQ0ghUpcdWXqhW9aTW2LvNtqXho3SShQUqN3x11Y0J4cJGD/D8Fkm/
d6iw4MApjSr/TfQgNdl/qfbRDdkaw/iC368P+EGAtEROkxsmhrcEhqspp/eaqZQvni3C7whSi29B
r0YfctSq9YJKGG4eOnnLsg7IR+hMY6/oULZBhmbrri/9VzVM9GvVKNznqDQyc9Hnhb7LNbflB2Qu
mxxca4RahSFDG5uMZWeEBuz33H2QlISZy4XwKxZUFkd5mQdwhwN36DejJ/nHolYJ9fZTD+reKJOs
mHf+Ty8yrRtFK30N22DL0ihMbX/bCL8+Zp2nqIvEK7SdZ2byNcuK9lgxR73mWqL8UBs9JuLTw41M
BzYlZcx0/R2NGYID81I1vk/LTScnTfHgq6a8jwZ8i0mrUJexrfJZM6LoOoCif58MarGvUXNzBNE4
9DnTG8nqFVqywt7iH+3WzELenpTYA+v26HuBOI+2nR5sqiySMryclXsEnEvhzKQfCH6tWgvP8ssV
lfz6vi5THCyyCG5GLYjWYRKQREN+7lUVusNzbMTlj7RnneTLeYxJdLTxAGvtPsbMiXWrDwkUb5j9
8az2R25ufSUlRkgAOaaY99Fq0eGMaUQ8QwD8ly8MR402wnQog/C+Z8C4b+1BYz8rgPYVQyftR62t
3tOwapYx3L83ww6Co15K3VbJO5eecmr9jGM6zJJOhLecIVzQqpYlEwPqQmRy+zEGjb7PMjN6USf3
qOkFwSOBgu0dsGGWewOS8iD0qU3n5BVdYcfpvsuab9CC7EygzZrtS2RKkUpBoQ9V70uSUGCYTB7y
UgQmgx1Bv+u2bJNncBrErxCt/NikbXMP4jGFZlwmV/YomN+atinWuhGryzTLkpgoBLdlXBL5sg4J
13GtUn8wwqF34SvaRrsQZtEetECAEDVb1temZGf7ISmCWzWoabBXZj/+AlcyrCvNVewlA5h0r0RU
KHl+Zs3TL5KrOpGsW3aR1ZYgS+nILprHZJu6eeWqUo163y3bZdYP7VXMWogMBTfEmYes5lHxOqwh
kSo9916mUgDB6LAxTCPfozIX+7BNiivb08xf9I71Y+mFJLljyoLQbJZkbpR6Vz1TkUjvKmqQpCHr
vpM1sf1eeIMMydMAD9oDCJR3YS4bEGn6MN1V40gfVm368rWlW7nPEvSkPhFA34Wc4H9LCWxz4XPs
9J5IJq2WQT1YVCrALjVufcCFqx5C0Dl7NRXiI01Ly4nALQ5Q7DT5ntP1P1iQZdvBkqNtZufxd8kY
9H1S0oD6B+5xNmaiJzyE8upSt40cLkw5Un302/4qrGWF/GSRP2Ws3t5MjdACOtH9o61V3pZ0UQAe
riy3y8BSrU0sF/4xMvVBWWTtSFqc8IsBxxrd3ucwk1T1SGBgdyMS1brGWpQ5/xClBNqiK7xd2tv5
61Da4orJsycHwg/Y7RoNvXBPP7RKLL3qQwezmpty1TY5yNQCfsor2B70C55eDGu6KDXDeAr+KAw1
cgFYbC2NpmNHIrV++kTWLOtIOy5AROvJZLl2XYYvze5s1n9D7w/PQebyGQ82VCl3tH+0XVJ/o2PF
BYEo9j+C2v2eyiSlTd6uYs0KLfjlwt0eV72eWFfsLMRTrNvZ1lWJijSZgMgn7JNVl8ssbf7BZpco
Q80KdtWQdSs5Dpo7+osApmtqP0vaPNG7iu3hvmoRONPLsHXOkZVOBFj6Pu5kE9mIUcTBMmPqt/8p
O/8/tae/7jz/0ao+1cH+/7I9jQDrdHua8Iza/39XWfnz7c+mNv+vf/an6W//l2FPaks8KzJya1SZ
/+xPY6ug1UxPAwW0TR+aTvOn/jT2JX1StWHhkY3J4vG//WnzvxgsFIv/Stfb5H//L/3pP5VS/9uc
RoH6Z3N6KsblHaree8wVyM57NCSdCyPo0734n274Z8sZF/BJq/bvo89EYqbB91xBQL3LpsaXZh0h
GG6TmmjpIb6k3v5T8fHvc8w0XpXSWLLK8vY+kvNvpjHQM5YJjMA0/X7+Ik7douniPskxsYjVRaJi
k6uylgqhGyi71Mva9d8dfbqsz0cniUQELj8fGzlwYWu4Dlx2yucPfureTJf06eAwI3Uq5bF3r0uK
S/aIlL0xZzPbWr22O3+KP1Uw/779M6FNxxmkkQXlfYvlCtJvx6yk6rshEDYWuvaOwtaFizl1JvQd
ny/Gyu2o96jX3UVMQL6a7yLCeXxLebfV3vEkkPDnr+jUSzsJLz/dtIqu7DgEgX1ntpR4cwMOcahD
jk+GmAAPeXP+LKcezUwVUmc9XmDEi3eemY8EsXjioUeIdWuISv1+/hQnLmTu2aJBr/VoBqw7hGk3
cg5FPY73neE/xBTFLtysEx/Hb2nkp5uFJjJNiVgw72TPeJXiFpxLKZ7O/35leof+UzkDfOnPJxFZ
Zd6YVdPeVYWyVotgPYWjWO6kk7fGb7FOBGZBGkAL0Zc+GFJHHXHA+XNPA+yX555u6qcLY9ta6SMu
1bsGXePY1XspoQlzbXjRSmjvvYUnhiDMVsWX8kzQE2m6MDdYHoM4mlTj//OPAqkBfydBP+lS9Oq7
cCdlvzTXvnD7lVP3fzZ8yFbpJr3ftnea5O817b0IXvUe7TE+5omhhLAyScgJLi3CKLSDSSalrrf7
DijShfs0va9fPaPZEBPbSSiV6pDcycmwqDtYKtwvqitbxeDWjEuungh7N79zvQ3xK6AQ8nVYlktX
h46Tu7+h2PxVqnCIOS88PHMaEr76UdML9enhJYMZBY2UB3d+2334AodiLz9b+NYjLcwXdSwvuzKj
Nj3YGzz/q1xrlEXb9a3jso02VUFENVk8cmXdNiGcRRgb6iBdN3bw3FcePUDpld7bZlD6Q0eVp/QH
gsIk9m1smXpyzjHnk9Ib/qTzuCK0vaIBQGHKwhS7aCRQl667K63w4I+kzNT9AwsD9hrulJp8JZH+
5g80BlBG3FREy3kU7+vGJ4QdBGhKVajJnmyPoEcVsFtbbv0gvgsMG7qlZG1EHJDUQYE57qN1ObWv
645FdtwfRMvQQvF1odQuftX0HtPQpmdVSCJB9n0ojAvD2szY8q/5wJoeyadbrwB9KwSFCCccjbue
hfuyKgZKmn6iAcvLqPjFanLN8Jouh6FtN17rXnIin/oW5gM3iBtTDKHrDGW+KZEApEWyPf+anxoN
ZqN1iPlJtxM1d/QueW4M8STVyV7N85fzhz8xUpuzVZhOCqRl5FrhFAWC4Vjk+4Gqo5rR/Kv9Cw7J
E5dgztZiLc0RrNOicBQKFigQTEm7K8kOvA1xRyYXxqNTJ5mN2FqqDabuDZUz1PFNKeVXw0SxN/y/
ewzmbFA2y0qxq8IkT6wgum+Ms3s0A94SW/7+/IM49funP//09kqit6RQ8yqHDki3lATxZ0qFRCSq
ZXX9d6eYDZi9IF+uMJTSqaXBGSWpX2glzRQ0UxeewYnPwJwNfo1tiLRFR+lQvWwAM8rhhs7+pUdw
6uiz7xuleVhZelw5sBwfDOrnxE7/PH9nppfki1HbnH2/ie0DafCb0rFD95erUmdxh9FxfddpffEB
GObCruTUJcw+ZtOS4qnHXjixq+hAijQX2Wz7dP4iThx87q0LETZkul0XDlXwHzUC48WQjReGiZn9
6F+DqzH7hmN0YCi+gtqpJ+5/vUrMTVi3e7e9Tv16Januuwe9p0BLtXDr6P3vrug/vukBH4TFSVXb
3eSVShXYrYbV3x189kV7GorYqLSYLgql3zehjw6wJTjl/NGn8fOLN2rOikiQm4ouqGrHbhBkCYqE
bRw9FAR7prLxJE8c3cQabpIUdNH5M556/NOffxpAKoOIA+gUtcOq9GZUqodO14sLV3NiljBmH7ad
mQSF6CTwVLb+0aTNUi/Nj7JR1mCoLuzmfovSv7pjs8+7JuLAw3OUsxIqw+fIkoofqTwku6ypXKJt
yoGWZAG+2LSRMxVTImGE0V/G30fg75AxFHvuWkaE9ETO1EjFKlTWLQnDU7aVtlHGWIW1oBgX3p5T
d2Q2YtRRYva9JNdOBwU/B/vkauNtkKfXDR/H+Qc6fVpf3ZDZYOE2iUteY8Lbz7KPVArFpOUk7RrN
/C6Dkardon8zgqA+nD/difdHzFYCyE4Sm0y5GmQ3uUoU8Viw+Zec3KcOPhs+TFUnhRKVhBObYbKq
ogoIrgXf7fxPPzF3zg2JikZXHAcBaTKWDw2SYD/uGR05tu3B5vwpTl3AbLRoQlFB84hKB2kLTl2X
Vp9lEflz/uinLmD680/fLolseU1kbOWY9UAopZY+Jy4CmthUj+dPcOJ1FdNlfTqB1UsDYuOSiYd2
x4F2hf1OeVjeQeqJriuYE/fnz3PqQmYDRUZMUKQZZekUo0aERgkZrHZGM737u8PPxohMohxSJjUB
RhH1HcnfApQCcVq1HxeOf+o+zT7rjvTfxrWC0gmzvtkr6GQWoUZed5Ar2k7XU6iWkE5xXwNzqk0P
gK0aIRJrS9pWml8spRoYFwQhRHC6HV8h10muKKQStdUaMfRCy910dpKxQxqkpeSC6Nc1pIyZVAzb
rhLqOs1lexv74hE6FsGlY4dYL7GQuzUluhkZolpN9X1l9x1RNKYoN16SyMcgd5mPfR25Uy7Dcpsc
Bnlrx8iC3OhaUwZzXfquv7Gz0L7RiuiOhNhwC4fQ27hRNxxaAjS+lZoESxAoHyTN2lvn4J+JqjcJ
L61xkV34VE/cYH32plcdEr+hzwqnybQjJFgo1kHyjlhyPe1rzj/FE6s5ffayG35u6W3U5k5Jq29v
JxbpyUIbfubspOjDlxGUc1278OmeuqDZG2/r5MmX8ZA7lq7djDnCI0O7KYcMiLF64Z6d+Kj02VsP
/r8iXYyZUc9d+1A39LZsNI1XZc0a7/wtO3GKuZOwLX0d7byRO4ll4/ClYIDWqPBI2yN4969Ooc/m
F/y/cYQJNncCpbrx8U4vFCt+7C3x7fzxTz2I2RRT10plVZ3Og2CuX/p22RFyVYFtDFyfLA54hOfP
c+JWzYFDParuXDbJq6/y4tZ29ZuK0KDBcC+8vKcOP13ep5Ea6iLrwqIrHFEK99XvJVzaZgA+Pg7S
v3xlZ4Nco6mRKQ+14agBdFxV095M8C0rycT3JY1693dzzpza0kjEopSDajgs2/ZDGtxnJPz1+vAt
tP/yFNrsnRpNowjanFMkprTtx/K+CctrKXavU7Vd/tXjnsNuoqFrPIPOmRPG8KIJoUZKeOGLmMaj
LxZ4c0YABjlpEHpkOMHY0qMOf3qa7fzdr569RWrfG0WJgNxxzdBadlK6HRp0DCFpKxd+/IlB9jcD
8dN7WtrS6OKSEI4Uo2FPM8npFPkxqUlztaPdoPgXlqUnVsHabDDHntEWIk4Mx/SINvWIULfGn66v
HGxCjiAaqqvBdv/uw5gjccoe5RDRIDzrKK+vR9sclp5dBrsshjdANHv4l++U+uc3LhOrYlatJlil
NmIxpj1JEaVy7Aa13P7d85994pKNtg9un3C6HJuOVF2nqbWRVPvn+cOfenNnWxMv4Kfm5QB7e0B6
4EV+su6FUlx4DCeGQHX+VeOWwLraCAe5/zEuSEMp6gcrky/cm1OFYnU2U0S+LRdaYFCmQlyGf3ND
2udm7MgPwm5XWduiBqDFBAhz//zt+g0P+uJLV6eP6NPHYgjT8jEOGE4fHlPjm5flKxnifNyj3Xyk
zLSq8usURbzl3vTJT1V7j7UnWR+vNNgZsIWnfysOwRiRQHhhcD613VZnI4Tu99kQhYnpWCiCCXgj
d+DXaD/q5MfXZbaT3SO9Eb25NQuSrtobBDmEemEt06tlBJKpxzReTL2Twkgv3CXlxAz+uyH26S7B
FCNbyIgzx0Lxgihy4nx5KID8ZJ8iM0Iejk/wJS3g8LsvVB+2mow2tqyXeXIASHLh45zesq+e1WzA
SfUa9b6bZo7R3o3E7SnauDQz2muTyyX0AJk8izzZnH8ztOmT/+pss+Wjj0mjk9EEO3WLlaZEe34Q
PQGYi6rUn/NR6xdqIYZ9H+Tvvts+draFr9fPh9u69PAGF8QyYvf4pcYVCepIBPO47BY42dylIRve
ukjGxz7BxCvyFB9dyJa7j1pjVbT+h4HXeFFKarSUbYKo4kAvsMchze0FNMDcH/MLd/TEaIFc5I+3
v0fHQKh5mTqS7P8iQxbrnYWN+fwdPPXSzEY61KxGIStK4qiD7yEq11jCFhNH3CZP2usurMpOnWU2
4PVq7svs0GNHE8WN3TQ/jWJndN+N8RI798Q9UuZjnlnhdJHaxMGmDNMFtbGbXyrL/77RX7xkv8mV
nz6soPbHwh/59Y2q13ufOJYHkibIOZCiEpBa4LFJqvJ82UpWvIqHkXsILOEYQnA4kAQUbP28yUl5
jkvSPPTqaqhKlaQan51qkIxXbUhuSFs1OiuNrDNWfqf1Fxbbp27LbOAEgODWKDJjxyWEmrD7BXuI
1fkX59Shp0f9+aaMY0rmixeB9Fd2elo/ijp+Pn/oE2sWZZrYPh3atNCidHEdOXFONhXEfgUHlCaw
/hT6sQV90Ucvf3em6eI+nUnuenxtDfWusSk//AwvSUpYeG8Z10GVLN04f/al6sK8eeqGzYYqYI+p
r2td4GQVNi7FKxTChKRLBfMZPPtfHYbfxM5Pl6JBechHpQ9Yy29aUayQ9S86cUfe/ZSUK+SFZPYH
L/hpm8oWFOo+UsaVH4tV7UNTML5bur8RNIVwRSzcDjOI8iDJwXL0H8liXFj5E7GYrOXBAqkPbgtd
wA23Hf8uSMv8fQrFM/9uvPvdQ/l0JR3V/RDSduygPn+PMm1ZydKlb/nUQ5gNRCG3SHWDLHKMRL3q
KvJbiIg6/y6dWhfNsYSBjV9DilLSiywnkW918PWy6xQEdBSjEwJqcI3bvLkwop64EHm2CNO8LvSj
McGWg7ETnVOwzXv9QivkxAJSno0a+KgjfxBG4ghj71ETK/bFJYnWqZ89GzUQfyMkh57jhNi31jZ3
fwfYxLzwCE4dfTZwUKwjS0dqIkfLiutUIRVU9n6cf7qnDj39+aeXMs2KJEpKPXEiP85XmkoQizFg
Iz9/9BMjnjwbG3yRWUbfqox4VvKNSgyhQ7r3vdH6azPUjpER/cixWJ4/16krmS0ncigYQMCa0DH9
7DFobRxiPkXYvzv4bDnhjp2ldWOfOn0Jobn13yzsvH/5dGffbgSodwiUInKACFXrtmNSSGxX3Z3/
5V++9Io919OOVKWwWwWJoxf6UxKm77qI176KKfD88ZlAeFX+YxnBGWafrOvlEVb3NHBkVdoWZndk
MBDG907di8Lay5htg2RPLh7/adWP9ZqAO4ObqA7qcvBGjMLyyk6kuwEwjGIctUbblpMPufrQokcO
gpZ+ocXiqHIgo8YMYpBBi+lRT4Z92z0NEjsPTSwjKV9G5moKy9QiGY4GmYejwzgPsGKjEW4CsFne
TEN7RRgUnuotfzI2SNE6ec/cUmg+24nX1hBXrqkfi0Q/lPU1f0eN4Fyr5arN43gBEmKh67ds0o9M
HJbbvJN5ahr+ivkCWzYgf2NZhHimG05YLBQfAp5P/FT9IIiA7NV9mQxXonwLkz3qQDMxURTkUwLZ
BpzJgkMqfbSSXDR6pJgmewtuCT9BKD0KNnO6j3joF4H9JJfaNg/zVU7CEEnHxH2E7k8DlLupfGfW
a+X8MOURNxCyExPvfEmgnwz0EwaSuZnmQpz3i6SNbzOluaLA8eTiGmyi60i5V+JhpRb8m9AWyuSi
VckEb/YeeBrLr9Dxg5JQnkvaE0YqXjIFK5LegWlM2VoAJfQUoBI4uI4VNYyUnSAskqUnk8E5qsj+
GkJllYXSy0v2iY28aYAPjgKvq7yB6zhdpNwNNMOrFT8FE8uySLJpb2VFxjXlC3zG8hTzff7d/XLI
4M2dTQh+R/vaNkXoQAwLeLbi1aMyfP7Y08j/1Vcx/fmngTVKpqyLlA1Iq9vfKZ8P3PZYW5EwxKWl
hnzhNF+OsFzCbGqwstIoEU+HlM+NrVali5zV8CiPy6KSsboC5iAy7fwVnbpbs6miiACoQMhkjQHv
Ym9lyOR00CEXLuTUODWbKvKmtwEXsb9GJPhAXupKaohLrpMLfOGvpbvcqNn0UNCWB7KiBU7K9+D3
/lIpibAlqqcRa76Jac1URXedvPEMbZNpsqPU38/ft+lt+upNmM0dIDPQPbGudIpGN15cu8ofcz0B
aDm6xSNuMPvGaoZLereT1zmbTUo7lpSyNwLHEoF81dlC3MlKaa2HscFwlpEAAjYCpQamK+JEANTt
x5IEhCS2QYUCzFsHmX0pjeHElc/13qbB5qAE/OTIYZZfYxiJbyRvlB+GSMc/Cj9w3YTxJY3tiQ9u
Lvy2wKka4xASbWdFH0lVfq+sghAtgYXQv/COnrqe2XgR19qYlIh1HMWLxCJneFpgtBbLqqtkR+3Y
46qKml0oxU1b/C9eG2s2gIDbGVyrx6DeyPV7plc3nd2vFdg/uKVhzdVAnSN3kbjd5vxreuLztuYj
iQlzQcRD7ERd9gIz+S2R1dfzhz7xbVuzkUPzy0qy9CZ2cqW+ggHBPN++WkZ9YWA6MQZas6FjAJ4I
ZVYNiXjWr71EnybQfR17t6KgGDiqrzYw1EvLnROrnbmcOAurEuaYEtOd2WXjISn2PgJf/pEP1yq2
emhbcXFx73XqjZuNHYprTQ5LPXBCyTcfBJCNH0aYyr+k1Er6dRqmuc4CRgtwtqj6EoyeALHLcIai
AAKfEalHqyspl7bZuGm7rF0B5azrZVXrwYUN2++21Ffv6XzAqQZQIrntOyCVF5FgwvcwPEbWok/v
WPsMOfQcVmHlmw6BcVqaCdLNzXQbToX8CBwIhAR5Q0B3zo4yZHcfh9GWP2GnXhPCGZnJ2sue/FJf
T+sLMlBYQwGigZBXtVSlckqkH3Lz3DYXZooTL+tc+mwkppyLkOuhswfpH3yWUl14eXQ4rl9/1XPR
c2lnJTjTKnR8Kymu1bqIIG9Z4OMadWdoknmnG521U43oJdKqZmPZdrmOgL+tlQ4YtpmKe2h58CZ8
G3wYaQXE2dU9SOZAQpAhZ/Y+5CPG8NnLyfdIBfpRS633mIVZuJBS8BpppSSr0Q9VuNAY4315sA66
0mY3AyiuRSiiYltnoIzI8PqRDSK60khtWBS5qMm0r979jjWbpQJTDkEtb8uyhFDKsmDZ69J4qBUi
GlvBu6aO1TOxsu3GR595QG4nfdOrPt6N8DqQk/tY9EfcS2acU7Uf/ZI1RdZsJdkOIYzb9DlqMB9C
0hZhW8obFMPeRlZJQSY+0qdW40tXhjk0qwhEynJQ04h7FJbvQyvH95msJ9egHcIcH0Tr3cmxGt4b
svvkeSrAiQSiIgnH7IEUYNXEUo6bXkKTUZEYyJqgr4CY17ykY3fXpVK8HGloLlxd29dJFhC8ot0J
H4iZ1LjaUvh6s5KrztxVtpcekCmaJCV7sArSTDtgKfC2UVG8Ud/+iPIu2BNYgjYyVJXHIuvjW7mr
NdI0h+IQAUbby+Q15otU69rbVI7rbVf3zY7+2UNvWNXKH1z3xpdKkp8byThE7phehRJZuvS1i+/s
wcyU+nluvIV+rWzH3Gw3ARjBrV43+nqwvJQedTauI4IfbzE+28cugJqJKIvuUl2vUs8b13lH6LVV
vJNiRGp8hDerCrJFBQc99tJrGQzAEt7UCkDz3rfandqaDxhbtk0QvnZ9nqwHrOpgtWAX9TGQLy08
EJO8G33TWFRqy+igBU9e24K/YOaPiyvZBw4Y2dm6cNOVEbcflRmRm1gue5t9U+DulMRcWwE8BSI2
U7Gxa/e+RRLltfaNO9RXSl9Ly8gfP1B/6duBRdvobjztTaZRQZpOvyADT9PizcAA6emEV2qkhHvr
ssNpkpIlWdyAA9pVlbEoMSBA418GcAF9/mYeZVvZJqi+eepdY5n2L3VDTVFmoG3LNWhCdFQvzWhu
JbbSCyhyq0TVr8eO3lhWrVhH3XdqcaPzFhuFsSu0Dn1m4l5pcXuvUgU37LRdBYS/7r02JwphoH8G
qrE5ur4hLQMxLkk/2XHVlkI4daL5B/i9yyZ708P4ReVTL3JjPXKfJ4q7SB/lSln5RJvrrrQ0hP3W
tsGS7OSFPWRr4erT/SNPY1EFw276q7yQ29gjP75vVtyTiiWMF90yMi1iu1gxW29zFqQDLm+97BeK
Eu2L8CVRcmz1dERFdU3prGtLZ4jVVRUTt6zBO+L/PRaHlK2HDb5EosDWgxuqzYda4Wlo7SLoN7mb
LqquXRrVeMd/ET5hpe92qS5h7y65jjr5b47Oa8ltJImiX4SIQsG/wtA1jdqbF0S3egTvbeHr93Bf
djY0I6lJgmUyb57z3rvpg6j+A0QyMtCWBpaxa+V/BVCukLId3KT9bA9nyCrHeVTW/ce3ejLam54n
8AFvfPpSAphUFx302f13S6BVcLO2KKniw6R5SKtiH9/kbcw66a+8gWV3FMwfNjZJ0fsnZsuLy0w9
JF8NKEnLh1Cc0gy6/AZKEvKS2EafIxyTY87XPPXnvlZQWMs6bHXzIc5RhrczQ6eZe0lNnhY6W/Rz
t4C2wi6rge7Y5Q3124R8d/OBDB+Uu4TZlF3W2GUF0g95QfxtYhFFTJ1nfVg25b+xKE78nK1eXPq4
jdaeb/+6qxN5TO0y3sf3x5AX3QwPnlxCoxsf+YyKJj5xq5UBX9gVZRe/5GjDlX/EuXUQc9s+xfCU
QJOfddHen7eSwn1mlszNDdgWMOmYyMecfPkdk/jfHbW36MyGGr/dOjID4YCL6B+WjGWBhy2Z+P5k
2jGt4qid37Zyjn3c3GE5tgc+uvspJfG4eQj1OXZyr4PN02UWZAXS7OP9mVnWZaAYAPwz3Zz/bHPY
y61gx4eulsBYltr9CVhwwrTj47L9ceqWRXw5tSurtzpKO9sZvGOJk79qHCNEWUQqfs7w9GCsgs03
h/dvNs/WsCURXCB/rlHdTcclg+lDFYmOlw/R1feGNKxX3Ycm4t+/a+36uVbWwyqW15qtZDQIKafi
+/7Ad9vrbK3PsUdZihW2FL/88eb2XshXRr7CpmK+cBZX3v6O5+X+dbv/KPe/pOg4HGnIIaEGetqh
4DK9OhbRNOuANMZwnY+R7wkf8bjZP6aD2auaj5j7fLv4tYXpw8r04dTd3/d6htze5k9T+ZLa2yMR
YYDY8tgAhrt/RC7sOM3YvqWenROrtYNFbVkI//XRYCnIPRFlLmxNq0ATk5brYbLzZy2mqEZTKjNG
hZi7/qgXLVxEfgPzd+v1fEfy5o1WD6V/F4GKLGhOKqMLdXM8mWo+jrXpEoAbtKcOQdmxLnDbFQsr
i7WFc2yLiz7PgaZiKDIMG0euDt+1SOe3Gt4sfG7P9LvCmsCOsdBCzC1frISKUMrzJzfvoFWJHWbZ
JHdJqu8XfX6AIR+6s4sRd3q+e5PnZnjaDI2kbr8DpsE1k68vOrA/y7LyXc+445joEORn6anXIU1O
Jb8+qXmlX9lP59bGgl2pa5/Eu6rWP5mTfMnYyog6QDkzW8VRq4ysFUIxKQ3nCneVOXxAXUxotk9W
O7yxb9YvVFxxjoy7dfHOOfzHY72w+4Aty3eFIZaHMva2Peem5K9p6OZ+ZaofClGrd0G3lFXUeQ7Z
MnsCWZL1A0x9JXfAnUFzGhxf6CPavmu1bFJG3y6E0OImhDAy74mij5GORTAYetj8zE1Yp3ZxajCY
EId3zAKZp8UBh9/PPLZTo8CA60BzP6zOCDyZwpJe0rBagQwB89+edepu8MHS+lRDUf0cRGZcdDI4
la8rLzsRz7BIYeCaeE76KtmLxR3oo41O9aYDwj5bmtnvm2w2yYRAHQJVUxoktRBWO2WafSxMTJys
hm5yUY1rHKCsm4malNU1Tb0iPsx6bd/f77WAfAM42hdAco7CqKxbGUNmjTRT+4uyDIQquCb8fAyu
vo6E3OQO3Lf9zHO9Hjy9KlK/6TJdgMZmMHlLJRW/DoLUs/I2/Cjdsv0O1rZSaC1b5OKjtQq149zM
WJ/rVjqqFlfjqiLZ3x8NnMST32Tr+DeH+nT/g6zpbfIKGMJFv/xre81QZLN1aPMzAORHl4tbZCaJ
t0QZTOtoMrtF87maAXu1wLSRwBMVX+CsP6qmUaQuCrBkncuzaDowJPWmxuhnOTXRb/ce/gFjxLuj
7b12q/ezKsYS5rsYozzPuDKNSwHDaZkeBU2o0FiriZD61rySKKlfk56kYuE0/7lrTYm2WliCje9x
NFNfa2rr75rWxXHAtgwl0BjPcJpk6GhsAwpad2A2rhnGcQsHLZ5tCevaqaZfq9Os3SAT+RSP0Oug
lVo25eD7PWJiHKiSmh2pVsmwMt0VpOMiDknqkJ+fS/DDtqhCQAoeLwnUZ5vyYsDVg6+CvznaV31o
ZGDxf7/GZZzel2lbzhXxv51mdMYt6zNMzQxsac8GXqpfafbJBX7g9lD1Egy2KVIwa5q2qKCmMhRo
JduF5t3RXZmtf3Nvkl9TacXBYK36Gc4heMjedaMJherVdnqLPLJJALYV4ryuBsu3gjv/M9t1vBMG
FqMUB+9+Khp5Uj2QWK1PVtYdQz1X6dQ9MZ7DbLW8y2l4CQZQT3ZENWrGNY6VepxNLFQA/rPMn7JJ
fOiONkbDoM1HtxyHN3uNxQ4wcHZLcvGlZ/lfUTk3RAR9xIsdziV+BJ8Fl4OOPi38l0zmbMZYIEBC
HOcCLw9x6yG+uue1bcDRANtG2qqDd2OU9Cl35xB/wg5vY1S424uQIKwNgPxuesfQV/qfpLc9cJns
dHyLlFdcPBSU08b5urTrx9zyOENKTBhcpQbZP+eTeUntOEIP8UIJFkDewKlosxnx5dixeoeBw71A
H5R3CMnL9dLXE+GkZHnkAPNVw6QODP4zUGRo0qXYpwhcXXipvjVz3tN1EvrbdQZ9lWtin6dqFyuA
2ouX3ss+tHncMQ8M0cN80MV/SWt+OVjHaJIs6g+UWkon83vJQuAV4ml2s53p3LNBlcck/RyP94fo
qSq3oGJYJYTt6e7E6PKqAVe73pvX4WCahwhArsUohBPNNes6ND3eQp3ElJlfhq29aQjp4Yc9jG3x
Miz4OiX89nVu9FAIF/GFOTpXBRR6n9f2emsS4R5Z+OldmbEhfEMUxl5aE6eFMdb0U12L9sWgXVLt
qm26lQ5XBuW1y9/ZNczrZMD3qmR6bYv4ajfpE6NIcE4l+0u6wJFCaltb2sVeNwUkP8Mu7n66Rva3
Lpo2sjId7Hpd/XaTdVNrdikGzFYZ5X0Zrz6EenirZvO4VC2DzQ5Gj3sKcbQDryuilb1wVNOb4g/s
5+nvApY5shqn9/OK0kKCQgB+V/WvmGFlljDk/Dbm6I+/5N/c2TxEy8US6nAPYiFAAW+X/ScFvyfr
+4dM1MfJSHlKO2d//9zdEi+J48QclVrhvgwob4N8gxicGzOpYudj6Xl9NluKDyt/DwZrD2xhR9X7
KccMssNkNkYclP4NZEFks9X+fRTfs51vr3B391ctZPtY1epzs5vTWPH8prXonxjsyk+m09r/HCHz
g0ir/KVlOfftpAZJqi1HW+FuEyCOk06cLcs7aWN/0IoF6vS8d+fpZAM6UOk2Rx2A5fuZPtuNcamH
k5kFq578ltME7qo2DnGjsSBoSFcAN7uSXMKoyPGRVwCFMBdfU1+6DzaTPWHstTDpQX31S+kGXGyC
ur0fYNf8QePzoi26Yiszm8R3Nv3cCy33k7H6nKvxCA/9wU23a+6kh2y2ftaKSSmz3hs90NQhKa+8
pp035Xmkcy227A3UevIXzMmdox9rQK+1rzJtHgTpS8CZqbnbWqSukzuwmBr3cg5eFO7zlhmNhWv5
mr2+tPQakCTywzj7rR5OIyiSbi4fCm/7TqiPDOldQN8kN3fkVmW1zew7ifPodtPZ8epz2asrWrCb
2wycFXn6TLneKqmfEr2+T1d8r152qDZIsM7sfebMsbN/0y2dUPqN1fRQkJ3w+TY9Kgo7q62Hc++e
0XY8ysQ6IRVv/FFzj6XmfTjbdmsXcTaT9V+u2y+LAyEvLaaTeWdSMChyhhf52iTd2ZitCxmxFogG
paHSKY+ZXB/N0duLovvnNpQ+RTL+oV7zRfaQ0QbnNpTTp+VxFuedyJT3UjnWwWosmJAwSlalz3xs
ycsKZBco6iErisOc9S2ZTLffk7+0eGyNyFlVRwmlf7Z75zZyiPezXL+4wBStpVgPeHm3AN8vklBK
VQf6zSIgzctBoesgg6SnceRgvMZ7nuiMvsEAhNisYTBxVLE1sBjIx38MvseVLTWeJYqtYPooD9Vx
ch4abzpmk1WfZWN2QTV2/ZPmrVakNWogOKXW0vfstv0jp7x+zlwrjZSZ/6pifpvWrLxY9Z37ukr5
UN8TaLxKnnVtxUggJiis9aTrfEdUfS2N1UB31KiPRc/IU3qqPFGo8966RZfHRKoyHOx2+nIqM1fB
hnULXx144J+lx2tvVDw/rYn426fEVezWKrYog5nzqRvYLu0OnY+f6PP0h0+1+wZZTsK1EFAhfUQt
3W5UdXGzes4xxcDZM6+koHGGsGPT6w1sxDAGE0HgqIOMzWAdNhJ/ki4semA3jzimWlxCk5l8cGyY
n8EU11QykelIlqvAyNxvjhfO0yST/kNMG3yexdXLzl96GefQoK0OsI9lQBdn6K08cU/h9ls6S1TC
ZmLb7Ce45naT7zO9JsrWTThajNYWp65X7anFSXX8f9Byscr0qgypRzXimhAxSHHtKm/a6XNLfz1z
+hBktbhuU+sEQp+BN1JXevK2yv2bLeJPGm9KBY2br4HSMg+9rjXOBqcz2e+8XpgjJxY93bvc2DwK
v20kbfLGUhPqnIJhPOh6TJex9lho10VEmo5KrElssqJWPjuHpJiy156hlj1pSIUCItMO/YbYwYWJ
H8IR1cLGAZGsd0ylcOnRz4W+aqE5miVk/rKEXMSY23s6JPqnjUHjPC2VfMuNBSyvlq/Fo+Y0cdDk
VYdyff0xupUiFq+gPW/CSMKB2YdPYAtDqM3LBF4/Hs6jNVqHVermte+T6kro2jrlBV6caTbM174Z
2zOaYcQxCWJV6673SBic9d2UnUWMXRmaRY3w0iCFvSE6oljPDBuFSxboLqZ66jCbZ8lJvrmIpdBw
2eJcL0MduUlRhyojkGKrPsUT2ZQPgmmT29LXZOhNSOEmX+Gw7jmdV10zH3DCdEGuHEGZ0uFqYs/G
MfU6SN+c8/r/iCiBflJjjElmEFw6IP+7b1ppkTQcaoXxCkL5djOrWBCCGfpC+jLt6/Uu5fCywDOa
9m+eLA3x9t4NiE33oWowfg1FMpzykrJwKcwVH6UxR4MAXBv0iDe+jYmxOlFrtAV6Ul1ouPttDWM8
Gs811J8PYTs6hstcv/WtRj/K6e69X3LN4PSnbd53m/e7xGkWVXrKU0ILILR15KSgTBXPXdI8UnhH
ejZainpA24Z2wTta5+MUUO64n40ytJaTw+26XZvAs7kD0DXpP5XUsgDK/crftmSh4n3cDRlWuF5u
ctfHjsVnmgwXZ0ae7BFwv3olxQxNuHZkaJifYMrDfm5ylxKeYX9Zy0prMRcIMDtOiijRuj/t0KQR
vAG1q4Zlgp4Cm56+0RD3YTxkvEM6u73LQMRu1HVzN8eqZ02ua6SbrfOOrAazW9tQnZ2BIMdpOn1V
KsE+Y6qNK641AVDiADX39uoL2ue+oNCVqroPi42Z1aq0/9OqfDgZSuMoGseXZWj/JVxhs7q61FX/
5Hj6ZejkS0Y7MKq24hEX7okr3GXKqn99w5pWdfqnUXCSLgtMMF2XcIxoIcAvZV6HmiVbMOydCRCe
0SreLjY9U7xwkXpWmvYwpGnGyErxU7od8z7p8LLFkm3DTXU/Xpu/BefnxuuZpIkjy5YHKO+pr5fI
DIT6qyVWVACARsZ2qzx1qzuLymnsRQtbcLWkh7U16YmQOzLn7d0lxtTn7YHO+DEWVDz7+7ncyV76
ktEIVBJvTK3czzvlc8sZR5Tc7LNZ54ce03O8jSq4N/C5wA3cocq3qk1etcm8JmX7Vlruv6UzjpZb
vMMipVoUo4pJbBrH/YZ1DEvKe15zoO7mmsKUXVym+xpMAaH1Pal68Fg1mh7LeYYJPIbCoOhqt294
a65w+n5UsXw1yfoxqe3YL8Zh3ChLdsp5muv8yizZv2TVnuRsURnPdm3f2K/OfePg5KyC3M3+63QE
TEbW7jZOtVQj6Zi4lCo2jgWDK1+hZpNH0z5G2qi0Ag8Vdmc9j988AzKyQfsl9uSBp4oGq9F2Ae4G
rndtmWBckh+r5rwbQ/5uOsnCJI1r+y37PHX9k9Eb53im8pJtXXIm5leFTlPtIJz/qHpUPAadFaJf
YmbXdOgydYTIwJvTL8s5YqhhfMhnbqRVZQXAfz+HVLsKIfLAS/UJVdc87tjnJAgy62lhwJ4uAD0e
F4x4Ol74c16SLb1VrB+Q+GuQ1rmzNxzzX+1Rn29luDbiurYUC7zWvhUI2igbu69jm712rhJRV3hT
uGXr1z2BmGbLbZ6NPbcO0idWEnn8Co6pet8nHJjk9KwlMTdb5T5mbo4XcSFhODaiZSmrLyZFDdxm
hgj5Pp3Geo6WgmaLpl1R+Cg4f2rvajK0m/prk5RR7aWn7t6KkAIUAkY4+JhpU5b7zjtZkC4jTyVP
6LU+tk6UFETje8E9W/Zeyp459kDd50bcd+D0Zajbo+dMly7jeNlWDw5Pe9KRt6udf3abnhK5vdKt
uwqC/mD2MS/ocQngxHs0S/1pYEYykOX0FWem49tl9si/7YO8BMOuu984GtIAAgEHsL5Cy2ze7IIy
di3FtXQhCGO9/KVSxlz5Zn9uInGOOHbI0SML2FlpnAWtg4jmHsCvCk4RWSPZsWfupw9rrns8Bcmb
1m9vlYkUK16hI6ZN17PjchcqXUKIdjEWV7Oo7B2g7XRXtbzpVN6dKI1pXnSOGy1Z8U9U8oNzEwZI
ryijrVPZ36UBLd2k6XgFtWqHxjgPu1YMGDenSQPQ7/1NjKU/yMx4ZUHquUwtwy3RyWY0uUaza70P
CdjZFk5Jur2OFreFtDC2aDG74UXq0y8TxMDuHUf6/ZwNESE64zQ5Wh0CyiZYTNrxiijq1vCppdxt
DUQEPbUrm6rIPjWQ7XAS9dhkenmiu18E+igdStyNVe+2ovNC9iZseYtevQhLrX7ad//lacK+PMdB
shj9iZP7emMLd35HNVjPTqUR+OljoXyIY0XYZ277YCNbRY6plYeBoerILXmPEkkxSNAePHLLigOL
0v4fo9I+u4VGUoV6+CWDeRA1SIiCofVUSNFjeXDjEvnUKpPdsPbOpVlKM4hl9zuvzH5XQ1JxH0kR
lY5o1ny5lJ+aaNerPun/6qVq6M02dLqX1A1cs23JZnQw8WdDUMwpHtRMsXK2eL7oaPB0s3RjYvBT
I+WMYnEly2ezPxByoZrjkZld8gWFNqjDYBqRS7Gg15FoaJxT4kqjNJUs9bDj0LVWlbYb7XiNusaZ
g8QFbqhzZnoSoxrDnjYerW28SM5qrGG/uYKdkScA144F+N1pl2sNBnO/WGS5zHH9aAYCLK2eeI+d
p3GFl9SWe3qN5DUQHfAEHtx+toPZocXJOU6nCZh6f2KzeF6xLkVxPg0YYYzmCGwclYIwu1vG/xAV
sE5Eb1bW1ppTj4IPJ/P0E+lUEWR6J0508GxuKWguE41dF96RGXB9YxlFSOdPbbk8YR66X2mo7pi2
lUc1lLawNRfTX139X9dreKoIEAf5SDxmczgnjpug3+2Ja5bVOLpj7SmxZgPjd8MbR/IjWG3tik5W
+ZTiCCpX1uJ7WSt2Fa+RXXx645b5nS8kI8wp83aktf9A08/2ashA2DdvXbp8Jwnlx1akGC6zlpuy
h1+TAwyFyHnYgoGrcKDrzrpP1uVXlxwevJp6OzJmLpWzEWHYmemGgrSbW9qtfSXwduMb8MeZz1g3
Ft1XBm+I0jwzyOt45b48DRH67yUYkqTio7OSsHPWbyMTVuQYmGjA+8X7cdBW7ILitfBc60TEow6T
atrCbuAFxIX2aHeSsgM8E9wfOUZ4JbDT1u68h6SxcNpW7F5eRpSbo11IueSTk/IHFSLOTSuA8iyR
f3XtLvxK7jQpUdC8pyLpS4M1cczM+jD2zvusxjSQw3QmJZOj6ynaYGh4Odx6KKGjWShmnT9meKgl
Ur3RzS5aMzxr1n2XbpeD2aSUrTZaMS1Ffu4G8wTtQbwVZaOi2hV16HXJg5NLcRJKK4/cWZrHvjJs
glf2k2dpeWSMOYJmS9xaPC7jaHBgykH1I/Jgr0RhQ64FbCzC+SpsmpkXoScG5YicbpDyyp1EMu7H
VanfpAA14eT3EqLMDeTxZeojAk4+M09rqaYbFHVa9V9ucWZJS/WeIp6g+NvQkSImHFKeaMLasNoH
My4pt826ZNfQEMwjV8PPRTSe+sL6Zpn9l1YJ/bGJ4yQyx7h6rGaT3T6W00V30mGPD7UMHdse992S
koRc3M0vSJDslnWbnylU97cMaN9eG2r56lC6pfHRq9A2YU1oCebmJbddGJZE5ydqnZceFkg06pVx
bMuiilDAbQ/MOt+T+7KiipWrMGkEX9iFM2DSTM9Ll1Wncanz3VSIOJBw9Vn0tCGi0lbQvEu8u8Km
D52WvXgYBvPM/XC9iVQWHEO7uQ9G3q2XtbW7x3oR40nzZg3fkUwIbzjdMYlH70OOcEitYjDRwqb1
vtlwG24YZXZF4ha7uUmNx1jod4WVa928VhpHT6O2psXKC1PA4Ndq5ufIcYn+S/vY9qWauq+ZNgLG
0KF9vkunYRC1E0bhuCPGoUoa1MYkWXer5f9apJVe0DzsRXUvJGqa+yO8FE+1V+svzQCj6K4ADhec
02f6EPm3E+eE1jqZhmtdz3+KQjyQibjGqUd5y1kfO5wb8AZm3hJMm2duL+pvMlreTVU0sJtYDcee
iipHoan8oSfuJid7kIv7rnq9YFlzqKe2hAynY42B5LNPPPuB2qgxBwVl6N4XvW2EorGNx2QE7abn
XR/aHjm4bG2So80lKsIAzW1pdrvuMugxnCZO03To8U1yilm8q73K3y3hO2bp4Io9en0hYiUoCU0O
O6wvqL/pGUBhwQ5t9IRNSi2jdrsu+nGG2hiqxZ39VdRLEBt9f5fYdiEinHY3tCQzF21dIqcw3Z3q
6VGsKSYcXy9q67zN9ba3R5tF3RtdDCdbv14GSSIvF6n1Z1i3YV8nxfiW9969TBUb06HGX/iCvK0+
t1zyfvVNNC8eN6YPxj3dR9Q6acQp8q1c+IQLWVT7CXHRXpbWduah8t5V3lOyUGa3X51+DVm27aO7
IjkaTJVFShS4S4ZuesTEjYHLm6jMI1Ntn3M6bk9V57lYOVFE6hOWMYGWbK/bpvGtzFruiBamUaKv
eWBrGnffGhjaQOPp28JXHc5Q2LHGVemP29XDgVubFZZG2r42Xt5HCyU4WNX5/Jyv2RItSks/BW6v
WzJV9ofKhunaeM1CjKVvuFobPCSVrkVrVVp/nGl2Ho26ES/tkDo/ZmX03/HmOGeD8MEjbk7zU3l6
cVOZTdSsQiK1VYn3Ejfj8GlaybYn1NgcPFdy2ED+syM9Nr/gilwiq6JrCE1LueEqt+yMbQfzb2nq
YT81w0fDjM+unywo3HE+7HXLKt8WIYajEVNrZaRXXit6uhGsu+k/E5n30bOpvcR2V31UG81XMXVr
KObFeOqLkUJZaiVBaywmGR00GomZskyiU3sgLVEw3jRR/OiN5CN3rJj1ajF0zEyDdcV9SFeCaYIH
2IfjyXXsBEWkt7wswrnrUeyE7/SiiTfa7xsmsbS+3cNmkGAkux1GxwYErzswwB2Tf8pNx9rV8E1o
8466iorWKQ72wIjgMpY9/fpGu8yz1eJN5XV+yhoRdRgjEafW2c1/69ydUC/38xHgN60cxMHiCM6u
u9KLYAyM87PxDvEsPQurWbg+GsAjaeJrTqBYh0IjVcsftRjbMTZ15SIdXBZ0OttwmY18u4k24Y5Q
1NoFS/wHX++ZSsC28cVHSnfYkANf45Y5i6DO7BbGYzv/G7DqgIpU3fS6jmt+NKzG+881lBEmeZo+
TDblLyo3dPgB+c4XZaUpWkAaDgV5f2RANl9xRPIVi+yo/0lH03u1Ys46gaUa3iSxuYw35XkyfNcV
cTqE2f3F7OrsnLZ1+4DQzOHwNUzT75Jyzu9k0ZrBRqum8aXdEAxMjfk91wrxZ/JYXptNd08McbQ/
prsYPwk3xKg1EuvZzB33dzOWMbJGXIJOkwBju39P9ARMIwUybLoprsGrAzeT0o0e7wc3K59KFqWv
Ws3uvrJc432dluGSpmZ7wJAnHwR6PgDJkKQrd5u/khkbI7cDq921hq12njlsr4AmkQSLZHt0PJZg
l54iWl5LjMjXdPTCuSfjKCfSUtOYQ9psA8pHzEo9qc2G9aSJwoLAmSa70szoWUs13qgxitDqN+IY
DaaugtrPrau1am8BTAtBmzVk8sx0ryQbarMaBExb97/RJtDTcCq+dGPr/aSlt1csmn6phLyhPFx8
tElWIKepudJIFciLOOCWlTaRaaEd2dLC4nYiiO2sa7FLYlrzg2yLvQuXnYQmz0ExDD9x6RhfQ0cz
HD4VIfvZdsAhVOQsrAJLa61TMOaiE2FJIrSjVSryZhx5KZWDx6zJlkd7MKaJ6yOTj9Qkxu1Yb7Pz
nBfESfFEGAEQjzXE2CdfR29973LSnNxgiILU/CUkWzmYVXOzN/mEKEE1JFBL5yndmresyuSTJgxE
XIZr7NckTcOsWaoQydIxp2DuVyVVMO4uv0ZTvaRknEE45JaGmJA6NUU5SDaNK+WXbVM/gSc9LX81
lwu8gzIoVOiI9iLz7MOsOcuRmyVj/VO9TQTWSE562cZBXneN+QeyKtkBlZa3VVXypDfTeKpRdC6+
awz2qdxq3PBzgxrKKvGJG46vewA+uHJz1uy8QfcxIldh5q5MKkIpfsxje/qPN2f7yl2LwIxmz0Fr
gZ7xylqEVE8aXMDzfCzM7gf4IO2w1Zq/l82zGIaM3ydl/cb19tfjQ+Nm4ta+ZRf2Ewb1E3N+L6ph
xN+u/nkcdIK0iHdqkxcwLvndlne/1lYdJ3gDro5ytGvVmu5TUekD8fii/Emmht6wsBCYOxuqRmSF
1KjFBtsRvH2wdD2+uUFil4ZFySknuyQjLBDr3mZofkpZ71tS6nqXGf4kpjJoPXEYHXlkZ9M4ARPe
5lC5x64dyI6lPzXehhRntK6v/7GIH/ucTJVbb7/r1oUwTPZF7Z0RazMEdB/nJSpooKfO+KeT96ea
vAPMytMs4udGTjdtsPuwLqw07DtCmAndB2YcTk6+Gpj4gA67RuVAIErJAQ6C1dQj83f0RoaErdK5
MAl3X8r4V8sY5POAj27jN9kTd3SPS/9C63w24zTycsEPUbunqkpvxujcYCzsRWy+bra6OHrKA+6d
zEE/ZOkQTm12LWp+bTP8RBI/aLomoGJbBuuU7SU/8VrKWwF6vm6yQ1v3R64BxDg10uzdrkIrDbos
kvdm5sYY8dZI5kqn/koGYrfwddvi5aavqN09EvgyV35PpIhv7zJRRveSq6u4lTWG+ZDSh6RcsLwS
t2Kya7k4NjMOM2+6NvgQfYWfqHtIDkft3lH5ZyfkW89yRPBuA47gM7a9WzAUElKYFe5V4tRhTuHT
jzt6tI7qPrWGddhb0wfbSPnIgbq/tnHqcvqOz2mc3Darx9SVuo9G1dHgqOz3YWw1Lt7t+jTmtsUT
iZDRsYj4dtuObfbJUgmlvLbzyW5qB1EwxJuNUa8rkgBbdzRUxlEx3R7rJIs2zX7NrYF2X/eVG+q7
lCm+uQFFfbcwskEEV3JM9nsxPrQNslCjTKLGGiPJeoWOtwz1QYTGZIYOtzfq8MkzPuG3suYn6W0u
8c5rVeF469dmCnJtftDwvvljhcbVlc7pf4ydR3frSJqm/0qdXDeq4QJmTmctCJCgk0RSXhscXV0J
3gU8fv08yKmZnqrZzKrOLYlMCgQivngtMfKvUVUqTJCNijo9U7vYZ9xTX0pJvydabQzqtO/BA9Gh
M581B7G1peveoitHupyfhJP8mlP95gzDB/zHB5vortbk80Q0O4f8smQlhaMpFBa4QU71g2FEt26p
d0OTvGfKL5NIWK5juTg+DPO2ZiRH6nqngZ8vmuLrUfzacu6UCwWVdfNeLvPFcBUY34wH7acx35d6
9sdUIuqdg2yBgh8FsJsQn6OZfdHy8yvMFjSC5rtsjF2SkngX18HEV0sJ4G1eqo+C70mEQB3t/NMY
xLoS3Z9V+aPFa8DDb33EKrzAeyd9fB6ylDOA2DodHdqjehMktK25oW0XQipJbbe0w72IYqD1YdzY
WgN7NJefFfAGkq4dB5WzbquEOFj0q9sbAro+RJHfVqrO7oVXI6KK5ehTBn+pDAQ/hthaYvm26fvE
dMDxmSPqNBsfSvnm6L2n4ylndrx1dvqIqT+Z0sBWUe0omoerdVckw9Es512Kigfh221ZKOJErpel
8bUfklMD2lxYE2Ze/aGcdBwcTxOmpN6G72ropw5tGpO6/NBNi89Q5wsN1wZVd0i+ifLVwulcoFhE
+TQVyUsO1Z1m7l6PMaqn8pra9m79qpJ5DuD5Tg6dOzLuGbUXX21AlaSxaczh1GXiUOThoQBCTUR/
mEXEtsboqlDc2hinBZf7ejvk6bClpXKzlggkKo6FeYqgOh2OMoVXGAuK1EdJkuTqlUf74NfcThUf
ev16dKO9Ui3qi1h7JTcgwpHv8muRqO4dAUxXQzPxfS3G/GtobUizZbtet6htAj0s7onYjjaN1fhW
yabJLdCOyvf6GbPcCiIlCuYo3aql/WyzpGRmkhIeA3YbjxfVKo5G0f7GAHSiLzhwnXy/vrDNB8Cq
+WVdbsGJd6w3nhvVPmHw9AHbm1nnSC2rICPwxrXSfdnOaG17r1dr5Kn5EQD/awnN/TQWNASZYlNV
6oXAei9nNc6mKaCPMNukOvI7ogRmNulZjf1mak6UEhXcWevVrnpmtn441AmsHkL5dgjv2Dkln176
GhxZHsmXrBbXegofFlLVDNOAyK1BU+srBvAOePApts3bLLpnXDQqq0K6Gzr9ZUyb/UQ1MRjLepUq
9TwkPS0Epkr4lB3MiN/oZoV4Kvr8C6FTtAkTXDqz0vhiUVyYzhYhu6pTy2b4YGVBGeNhKd39SPk1
a33VelYq/cWOr0bk7NMkfGEmewgj2Gv+gF+ICO6jNN/lDR2aThjLvehczRvRSQV1xlRgIbDu01Va
mW6Itk22bZU4W6UQt1IOp0LtKEs1XmqDHqRxrLdy1r9paH8ul5Ir1pzzIXk2ivw0NPMn9O6LrKtn
LcqNTbj0L3Qf7FnAz1WHbUAhBX4xwyPnkh96uH/o5XlSlfE6cfZrzO5eWbogT61dnut3wJKgfHJo
TvjP7nTNoblUWQKqF1vSkfAbjugu1o8NSI0KdDDvLaVBdhczaITrTZVILCtTxIlsHrEX9ZpEKV09
Iax5rMVyaVwqW+sJj14y9UGaKPewZsqeyep+YoHDK0cfZE1J9mmYqsOUg6+4NGq4pHg1PG+xlLdm
dNnlSNRgV/bQtKOBbXgSFQvWWY8CWcS7aYY7cnLMHKGuUaoNvQ5ruHPG/Jj1lDQPxhO6z/3C9qYC
bWGWgZOLGm1GnAGLq/Y02nFzOr2LWDQbjpY63Rqth0kGeuVkwe6NXLYpM4O/0DiZino/LACVqVRe
XPygeZ8f3Uw+Q+yQO1IhpNNYwMGEHhtVBqLVPxs8RixJxrhJ8ljH3pV8tooC9cIepbfAixwaz2HO
c95H6p0q9ZthluzDo7lL2vw7ZCQyWHNiR/TeMtuzX4ZUgvbZuFPI6+ijcQE8tgxeIEtkXJLtY2nf
w6LbF4X+AQej0QKM12Z9Disav+qw2Gc16prONlZoO1qLTeHxnIthNj8FXFLYRkxlTPaNNt4xhOFW
0Ybj2DdEPnXXsMheFCXHfdF/pbxSiOpErIFPrNvdUMfEtIwz5yypbJVk+JEaJJiVugctbV9W0q0R
SoeGPF9z4L6r2EFPKJVTMS5HfdZWsfQ3ouEgi+tVPBzonbkvRXkF6trjNl3vO61sqRGlqikZj5Dj
j4JV32RHXa93QS+OSuW1ina/Vh6t7M0d2O6iXdW6nst9wNVn2EQ6NYxeTvsUASTnNYxkHSfpsdwZ
c3h1C/MOj8JRr/onbYq3wnZ9gZYMVQzmEdtXJO3M5eiP+K2mdeI9Gkr4FqIzRUlnFnt76B5Vca+O
JaEnxTuKgO0s184B667ibArK+sZLB6VcE21W735bEOuLD7EcjzESldBKjqsQBi1S2AFL5+FjzdEa
/6PvhgcSXTLyVfJKvsyZdjD69INEhX2IrqlEWVF2xbkEr2nsa6gJ7Jm/uvQuFpR7lThoW2jAqYGd
bqNTNrseyTIWtqRpcR5GRilG1h3hNW5iBLbd3fHT9Tar1pufi8+Sux9AMouGDR+NFknK58hof0lm
crxx5dPAFhkP1R2/G6k6/rlVE3oGJF99Hr6uAQYqh2qo1htatTfoOgs/ShxPmWQHC9oRLcm9XLco
eqLALethk4clGr6y3pg8AYKtnLdO7eI90nH7sf+Ycb+P+/kuIsMDcfWrG6uXyBz5GQDOaJ8Q9vl2
1zyt/2uqRVCwsKMP8SeICOrVf4jTP2UtAnr+NCS0ymkCG+3sPBgc9dSY5p7+YL+1EalXymOu832u
lXnWa79qQvFfrccL62n9rwlmrHKojnDzaEBGX5fGfTI4x7DGlS9C9b0ui53Ru35dir0TTsEyFWQI
K/uYR8hmZLaQ2qph+pizsEwOp2wieuAF2qhbjXT30r5W5nsx3CMKQWelbxb9VY/COyULg9FCpjJ4
YflqdYBmnLKV8NAYd3b3A3filYC5fPwFVx84uIcS3C/jH0JAfQzozxbs8WZJW3Bodys7DpBh6Rmc
vFyjOSxJ91c+itX9dPXDuqmPdegzGcca0hEgVdrjeFLn+U0nCU5bykPrdKcw08gWYNWI6w7ZVuZu
6yhj3VqhOGOG9Ib4sjJHO4OeABfb7/ytk/W0VqNgJqdcDAlcA9ewPlEW3/DEQ9uxjIWSwbYTRhCi
PvPxXlUUSKHchX9CDtqmXkj7Yp4H/Eu3jWabq+PPsOqZuRypaj6a3Fami6mMuSHiyQXHQyJxE0To
ov7j5A8hw7DmzQrF3+EQoTBRtzny6hDhdM5Dh9PII2kwmVFtI+d3UZ8GMmtG+KNK3ciZxcwmqHWD
U4roAhflQYI0jSkrSNKKDFri5jgavrSFhVoIn8C6lLnECFMpEdi6hWNHBCJKXybdeChK/YE/ZGIQ
suL6sqbUxHm2S3rluC5APFwCFrvtk50Kd0FrDU5qDDOcaHqd47/V99dIFU8k1OY02jj67xwQGDX/
MYLyz1ha17tUo4B6XcMxQ2BcTrx5tb2M4y2yBsA4cIKqAnWU34W5KrMZtxs40HXBC++5plptL54l
u2JNvLINWfphZqAmQ3Tuqt1nnhfLXh9TFoXCxu3S4F5Tw+ijll0I5+5c3AIlrPpa5SRAEU12N0cN
bzElbyorNt0jE+JFNG7pYBh4HMuTiMStUHFnW/YtM1AfuEr/Y2fFTV9V3on6Oi/mIS+fpfMm9N/Z
UHCzZNvB8FtjSA8mYxo4tDo8DUC/WwX+4SlZCBa0I73/cmaQyEJZUPnNNfzxjPI2t6z2KWzKNJAj
Hm097l60Gb3cZNLvSlPgF5SWiTCyGwKKd/PPpamX5wpFKJb7embeiMB9rcn8sBYbb4mWdZ9aEzUf
itkirNIzFSlZ1KsAK+7QXCxzBEaoZQ/r0jGpoAJrtuo89yeqNcbNvE4m3IA9VBvNFOmcR/uFTx5M
WZ2guG2c9CGC4t53xRRyGtd6yO6KU5gg6jaEW9067qIT0LCY73S062nQRpXxtRjDkvuynMB3U5vW
xl7vzmbai6dV5cEeNKNx0SKm0MVuY8/MJa5Hw/kcEpZOSZ8iFQqo6JCgRmVK1Un/QafulxNG5CxI
5tJN30dEQlv1+KPqFC5u6tSi9F2hSdAUSbkpbBczCHesERSVSA+5E0E0Gz0pWRs9iozGK93Mfmxs
UzvlecUOLqJsj/APBWXcIFNdaHtnXUsqqlNmLcCfh/0XpQFZ/4O4T5x+emCfBHi0E3lt60U8NtOQ
wGSVDOyksB4cV4q9kdFoub6i9SnCiU78JPYRUOQ7cxwBA6awiu9mRVRBzyoVTfkb56Zi01bThRSY
4wRYUYKZeyKTeD51Ho0agG85qbJ6Mc3wtDrfprA+lUzACwiNLpmEbfSnrvZQOlpMQyvWmsGur0Ac
wAqO82JPWFSH/LA+n1op3owGl64y7LD+BTS3+UJ1gjUFW2LSI6KjPXEe34+DOIdWdFIs582R6taN
0oAW+pOSRRersjYaTpW40R+lZb/gvtkbpnZvdPnesJSDxci2DMrnet+tEIGLmHmj64DxCNdk2T3k
MS29cfSBGQe3kMvG5qb0gDYx0ynHxk072T2bkgSuV8WdPvTdgz7q9zTSHLFH5EEXNbs2lyducRya
onkfEmWnIWVd+ghUL3YPGDcQFtlR5bex+Zg7Mel5OuCoIGqA+gwrVx46LeVMqj0UJhHoDVqHhNcO
Iu+OKoUGB/ZKziJm/zudiUMZyidqjW7E9pJCY16zFCzfmU5U3D8X+USSOeMMyuj7wcUDRbiJZ6pt
EOftFb0KwlTMuUWbBosz7EjJcb1mFnKDkXD71wRmGHeRxl6Fz+JAKPflL0iBnb3o8FXkElYmObll
8eyq9ftQ5XxhPO9JQbVMOj846z4xNf2uTJxbmPX36yAke3P2xNT56ahV28lWP9e/Omu0Z2MmSi8X
78qU71SzfLHbdfmLu3MR4qzvbIX0J009uk31OxTNZWyi45jaF0BhhCm5jYSM+2M2H5oaYZkGrMCp
n8mEAHPxPXOFclu+xrDZHDcv4NR3Qzegw9f37dyg6TAV3BXJG1erJBZGx8HbBeGo+92SPqfs6CQR
7AtujjVI0CDZp0BVwPlqwNhpfDjZ/Jg6+aHvkucwKX9Q5VUs9/khJxBw5jSImu2Q2Zy27fyidWj/
8aNgDHWxjXAy0t36q2kmzRctnz9OFzCdtPQgRA+kOXprtrsdZwhpKbGwNDQ3hHIcRzUHluEk6Sbt
2Uau0TvsyOwIv2qnh4GfVicUHvCNNrJqtvPbMNtn9Mf7oSeMMBq3hqM8qF33qvGsRpwwmcehg5Sv
FYKxMrJrFLRqXXmQM/1OXegg7Orfxi66FSHxBMhvrrVCjo4xOxx4emMPNITovqk+S+QHJNNkpxQR
87HUq0tX40ydMg0CN6Oht4gvBhyZZndvqO4Ym5vqysXfIXSJtzJzsssa39xC1/CNK/WmXmJs1jWq
WuxA2CcT5IYxB/Ml/u6Ec+liwOeFZDdZlsd21F5RjAeVLC6N9cmIsd6kmTchKJvmBB7FPo6a8huX
3PP6feISvSmsbUjc+r0UKHuKzL6asrh3uPT9miy4ftM0qYhba1d3iZxebckxXLFi/SqU/rkwiAEt
LX9dh6KEzmdwHg1TfiGd9zhecNe76V5TEcA3Ul71MXrvZHaPkOYpb6o3h5Vr/XfNZULDdjaIolwD
/eu+gncop3M4uT7mklO4mDiAzbfKSMgoWRFw6HjPqZXvqHIDO7M4GJNiUNQnpem4EUrtgXSXd+wH
xdat8EXJWB4T+rnDJeZxKjpzE5UKGUhK62DH6O/Ru8L9ya3iztfYmIO6bs91NHnu0q5172HthZP2
pZqWu8qAiOwI0ZZbmPnWg8vsOJ/k5HwUmPS6pD90nXPMNXGrNB5q1NYbkbL4my0yOMVdLqD8O1cr
Mz5/vO9cLrC5mIHsEvTQJkZoJmJYbYSrYpepMZF26r7GTrK+q1WXNwDbnRIBuxQqil6b5IYKswKx
sjDTmo6B1CRQdWxvRMgh5hX9QxPH32KUF5u8UrvO/EkbvTIOz2thUcdJo5RWoM7pYciW35Fpvbvr
0b43jk01svFM6S+NCbwoefz0mJGNLWtxhwOqP7hQxMG6UXppmOydzAZCzmE8Y/dkz90hAq7ni7uW
cQpUYTsMEpXzYzhl/5HJcnha2hC9iOhxUiYHW++HndVEAGnVUZub3Gt1dIWVNj0ky7iZUKsEzrxk
347WnvUm2rHKfRsFZ52+0R9q9OobBPwNCoY+GIlakJVxWwYH/TlmvWNJmMNj2Vb2FbkmFLA9XzsN
41BRrsUKZfi5dGnkFXbEnDOGnC97DWMJk5Gwq5uZDL/Wz0AsTZAo9jnWUNnAWH/FOOGYvEfuIzlH
fkLj9dLq97rTani/Mcm38eTPUXywrOWpZb2AVm/w8qAlQ7iCScj9SIRyy4vxQOLRpqhs2E7jPuL/
U5XpJmMIRCkYu+Py2U4T7Hicd+aCEJduLQqBjSHJI4pRvyfmFs2qDZqq/8aWso2S5G6Q/bFNftXo
KdsK02xNDK5hKvfrirqwHBnILDLWbXvsd53m7q0RZbNdKtdcDwMSBECj9PTZVPJ3zNXP5VCwrGL8
1eSeE9EDzoijWgAyWfKNNJC7MenerQKiaY3UD5yc+2o0J8Kry48mRPaYWsja+3c1D7ttEjeXviHk
sAfg6KL06ESGwSk4t4O0zdSd3gKQp5ZJa2B2amzE6ePAbhr2TCThvO6jifsYGtFzj9IYRhknQ7nc
ydqggM2p6QiQRJEtyk4p57d4jl+U2CF/Y/Cn0T0h0n/K+uV51B2AmYVt2DDrZh+WYQ8JpnsWyXWb
inpeHrFVQH52StLuVNA7KdHUIsUrH5VBNrsB4t0fBHE+vVCmYKgIzFq6gb50WRPtFbqVtYuUhm6f
sF6OIQ7b1TtCshayU/y6qgh3tloQWaQMwFNzSeiEzbWBBs9xCLO9LZypPbyIGN2G5ZctgT0GdAY3
gjCW96hzkQ+ZgpDhabTZsENxlMjevithjJ9uXya+acnxRXJSuRJTMO+tKmuPgxxB0OzUXlZg8NhT
xbmP20Xs8fOBB4awoDtLFKGvxU121AVQgch6JK9DONb7RCWJjDqWbvBx5ZALNkNWlH2KO46TWvOe
dUyBnJBN5smWRKljjQeIM+OAW19Lkq07Rmrg9LF6chEeMA8UA4IdGR1qcLA3aObfgzW0J3upO69K
lPCUZgTJVBqgx6JFyWNX9uN56vFh10WH9q6AjAcxRtcxIqZiDhnPCYvNUS3B4aHz36kWd+85PnXb
xbaVB1hJ4xg5UU4etaYdrEY+STFRHONm3TuigtpbKsSCKvPGAwZEChSkep2NGtK5R0/YQI1sqpFw
Lj45h97QqrbcZgjvVcvxQg3ULI4IvWnGOr0fc4Mo5MrIX1XFSZmkO+NXpdkqX73TxiQ6yGQ7temP
ynO7gRGbnjgZEY8cg+Q5LoH+qkBDUGE38EAhWgQzMUhq4aQYdR3S21Z6Rx+ryOudHnJahYebaoLE
YyRZaMFBfsPaII5Gc6xPJHk8+k067iNyPLxpCZOjINwjaJIxO5Qrnp4s7vSj1wtopcoyybARO/68
uqhql1YQPHE47SqJQ0ppBwQMbUquUhIv7R7B8nCsRDS/MlPbniLCN00z5XZoMuMQOk6HH3MitEtL
TXdrWs2HALDzEeWlWxKMinhjuhba9rmwbczMpB2mUo1RJ5PDocfICNMxwbkuyKpHUdtvmlQv9nmm
39RBmFdXI9JLWTgN2Mm9abqUg2jRJ1FYTxwysIdH4qWdAWIQ9KFRqZ10Z/LPx1xJn7Isfx801dyn
cm2v7ppbNpqfYih6VkbsZtgHyZSL6hdj0lNyLdTylukl7RpLor7NlBRvnNouud0n1GKVMGkZNBvH
+w/JiVRpzbq/6LV2jRfNd4RxWDEcUMF9VNR3eYLvZIkvCxYJM8S5DWvGuTluIkLNM+8/aqOt4yjD
uKxpxt0KDDWT+O4BX6VbfDhArUuXwZ0zlc4r/sodgB9u3E4F7rdekc1DlyLOw5v6kq3JY4b9YmBp
3nSmbH08Gbkf6eDnoq6f45r8hBUrctv7uShIICyDMqmfhFsR34lIKc89At+36H6fs65f08HwgCEt
iVI/Q3xNPEL3YceQg0QyXP8KkP3Pr+l/RN/V5X/Fibb/+C/+/VXVIORR3P3bP//xhGapKv5rfc3/
+Z1/fcU/gu/q/pMcr3//pX95De/7z/+u/9l9/ss/2CyZza79t5xv322fd3+9P59w/c3/3x/+7fuv
dyHg9PvPP76qng2Yd4sIfvrjnz86/P7zD30tivzP//v9//nD9Q/484/n5dd3lrTd5//7ou/Ptvvz
D9v4O/OzbquOprtUCzskxI7f60+E+Lvrood3dcEa4jAn/vE3kty6+M8/TPF3SxWaq+q2rfJLa6VH
izqLHxn238mzMXRi/Kkf03XL+uN/f7h/+Xr+++v6W9kXlwoXSfvnH5ZQ14Ta/46FtQ3LsjEYCk3X
ySp1LeffYoXp7TKLJRyKANUBtk9lPAJ0XBD+21tjyMA/hllgqLDpwnUaIyDbBtzLjPJdzP5zMAd8
XhkxSiize9w1pPo7TQvZE3GGSGmqoJ/Kie4xESolHvQqiZzrZNH9MEzJay7x3CnZdMwhyT3dnutd
pDWvsTCB4tEosw1jFHIpH92QV5YF6J0WT4e9GzrDn5HweGWfbzn0GoiAK2XrpPElX+OpRgVNapkY
UMMhvwOXpFmsAoatAZZ0EF5uWMxBEWXhQ6FtXScTZznB4hGD1nXvukpTuZMyzudGawe4pmNMASiV
SmNBY1+F325BOdCcufOpI3BiU3VfnLLyW9RkWTAC22w0AQLfi/HD6bQoSOKuPxmtH5FAfTKndgKB
HY4J8PfJUkIXSbHzWiKrPnFSVhdVBa51cLKwl8MbGUihmqpWb4poLXZCntsh+lUaqvFcN3HLXwYf
oIZ9wYRlxEGbEW9B83DzoUnjyjGYQ61tYHGBILchSrCCbSxRxt+LZj+IyUy/tG5+s7l5seVq+T0b
J2mw2I8G1J1JoYZ7ayJzkVirNCAkPA4G8PGUYI432GfkSbSV+ThtqzdduhSuaWGFSMlwzmqREzMl
r5aQ0Bx4IACXzPxkUN1H/I/RL2BihZ4Sj6G3W82lrM2im/BMeMHNJTEVPWhYH4g/JUhbxqfxY8zd
fgvQ2fndsFjbtlAcD0g/2tU1HyiZ40vYNMXTqODQ7zsFskclds5q6suITtcvFeej0rKaLJKBZRQo
bdve6sbh8sBYSNch4k+iAwGBrm+1KTFZ9PCprYgUqJX50THyH6Oefukq4F/Uxve4DqJ9rXhGDdRJ
N3EaDNNykWXstw5gaWMSlEso5mNPMoyXYh0jaWG8igXd9ZhxctaTZYfhC71WMWo3kuVQyQg8+BGk
ZlxnxDX1SgeWGUHrNf0pcSsBF51QHA2wrNQL0TkF/tFqgG+NqELEJuWnsfV7FMu8JX7GvIargx0x
PA6htWqgTYGEl9DacmX34SjfpUp+0VyGhAelG72exFHHDrkrRhsiANjCmAW3yjjDUDjxQ1/gCHZr
gUA8JuZ3VSJWshYvoiOKK4o+lrKsvuZ5vkuyr3LEQttN8a9hcgcQxvA5TTskSPqw71Moil7aPhaU
3zMQCix2CQ4IJIYuLjDmUnvVLYV4ukR6OH6TgL0z21mVUe4VkyA3Ay/NTHkZPp81mApmSRTqS9XN
TwRIAdLN4inJquy+t4plE5Z18Ym49WGphvhUNrhQiTIjWb/ejTRJkmVBpU4cmjCr1m6uDf3oEoNH
IthwzrPnQriHxIhSHJIlRRi2eTEDvWqcrcbOjPeoeGY0cg9oLlpvl3U6h73otRwtxXezZTmqoThI
HHaZ7fQfQ7VOu2N2a2z9C2c8jgKHG8NyzkiexdsStoufPHOEqF7APp+gCDdjP4qAaREpkcCoBnrw
afTtstO63vIri3wbOWicghCgmHa27B0iw+0I8f2i4sWuHFJuRPRulHF1F1JLRC8OSzzeeLOOBs8x
1DmgZ4zRsVS7QMdouHOcyV/Rz6K1ACGcDjkwbqtcjfLNsFT1USXu7aCRyrrhCL+cFiPVtzInAGKR
8VuWGeglRfiYVr/NqeZt8b6GWtJuVJ2EK4itzeSNg/Exa8U1jexvyVHd06vuVRHuHPTu6v21PasP
rVNMEbtPKo3pN466FSUFNHEMWzWWjPvRkrS+rpiPRkvXFXqe7bAohyXXXtx8zb9z4XzHXDmaJK7y
/njB0+y6QJ5tkl6Gz8VHB3+8MVrDIfgY2AXkZAqURPmIkgKsHjqrJkLPy2olxZ2OBZTH2EZKjjks
ge6cAGkbVoKAmKuOWS7v1yNV4atpkhLKhdXAItvh0VVOptWGv/Jyo2Yc2IqFtHIVgmAgomCcCczs
1JMNlHUeuDy1U5rb0aCCJ05ZqpXwIeqshDAESMMWBxzZkiGbVt7+VrMcXJN9xMuT5QMVKmCi8wGA
vYGwYxdutPo05kVxH+qI9grrEnaG9hQZLFZujCmwrcsvnG7DG/sZEMKQ1EFJwucjGu3zEOkBJ0wr
6Ccbc3ikuZ42iwmmUHlEPzU5quRkOcptX2Gwd3E2pLUyenNORlLYWG942eHKLAZ6bCtL352sKXpC
gKYQhFpAhRsUWELBU/aIFb2zzC0gA49AX9ls1rKTW7N1sVpj0jFNczq6uvmi6CPOPYXBHZTEpbLH
dbd2DYOVgACwH3NUTet4J0WiM2jkx7bO2FOLLbn8qldqCBX61UtpxkiPJnBs1FkovU2tu/TWfOQ4
YR/R8zxlwBi8Bn/yQrTaIo30MX52kKnlbHK3LK58NeG6y4jM2GUIn0aU97T1NchO0QqlU/ozZ1I7
qZ2qXUOCa+2GZx/xYqYk6akL9d9THGmgueSFJqPz5EKPHVKl+GLvaDzsH42fa/1ZpGZ5RBWBhMEl
2ks1PLoF2MxT3QoGxeg2fazEJ5vFPARF3jaqhSRcdP6IdwZz0xQk6B/WP73x5jD/cWObHQrULBY6
GVwZN9RYxGuKShKdK4DauQ6BBFeXiuRjpAX4VONEeESM7FgX8ExJQ2Y663kl1GovWwIaB5nd2t72
9LmOTgLy8Azj35+tD2l12l2vDMGYwfrxaa+VTdb41JIfSYRao/evAMQ0BFZThs4VSEVR+u1otfV2
SauzcFGUyPmCtMfPW7c4SAfLYxoW/U7v2YsIT1e3pUpgdOUQ0uhmpnkslPqtAE9DtSGUowaBS6Jk
Yvt4s/ZdEpU+h8DP1hhLbwpNNOqAt3pC1rqN17X6yfPc2TqJTgI+kR+DXttB2PdPsZC/8lTeJ9jV
dlzX36SCv0oEFvuyfzRWymOpqx91NHQ/H/oT6X0xcrPI3Q4Yu7GzmoFw3eOM5wqNi2J6hsG6RZh8
BQ6gEVsem4nfWNFIBW/zhcfu3CL9AqBj/omV/kzqEbk4JgE8oPK92I+uSblVGu9dsquwCmKG7YWw
vagvDrFNaGenkF6VMwvhpoKjRn+o1YX7lNiXttSLO9dmAQtFiBazSnvMACZ57uv7j2BBvgv8rJSk
DFpumFyIyPLz3Djoaqe/oU0vvaG035ls7C2kzroBAUBKE7PZopI4o0xsFwb0KhbNOSB4k8O1nqPD
rUL2xNx4Kj4Hjt2QGSwbSMW8uBTqGq6AS2mKAt2pxmvNEkNEIWrgwckeWrvA04a9bNdzMgWFD9Wz
Snqtb9pD5JHh+JyS2baZORn4ADI4aAiq2gAOnFBae0qPU9QxmlVuAm2s/VpqR3psEKwMIyuGjW7R
TDRiaNoWQBeDEIuW8gb7jVxPIQWNjNMsREhRpCe5hlYMqV/qm9rIHppGupuyrtHpki09ShOGfu68
MJkcX7YF3nART8gwRo2cUfE2EL7lAZ6iwK5ywp5mwg4Rmo1HlWlIjZB6hfaUbJMi3zObz4jkAPnx
Pdd3KTQCvpjhXs10tDTKzV6BRuKxCMYZuhvJhWxYhBHU+wUKFGiSkQOQzJuyOfY1lndF7dKdkuKW
YfQq7qXZL1DQJjm5qXbV4jGwxgYGyYmPo+HM9wRjOmdRE8epLvXVcocHtIwbd5DDntyM9g6xE2Ev
UVFuh6QgssuMbX+uWSdaPMB7turuqdHsk9MNsAiEwm2U1Zgmsrnd/k+azmu3bp3dok9EgOrU7erV
vd8IcRyrS1SjytP/Y+2DcxN4B0F2vCyRX5lzzFKiCRqqH6zz3t1/v/RjtrOq6aziiOFn/Rch+3TF
QxvvvGokASN8rByruQ/ytr3/76vWAmKWpOx9ZvLj4rKt7+P6p066+s701rxH/f2GcYHGAfKF4ANi
79ayWJtDj9gyCJi8KsVB9XDJyYPxkCDZ/zBLZUBkaQiJjDjz+t/U5cA8M3vyt1ZXvjaJdxvS6uZE
HCiL/XL4DE2B762t7iUc6T2t8J2YtU0Mhxh5omBeDExnbQzHKCyOyn/snMU6dYx+Q1n4W1+H91Pq
H7IGq+rkNGcL7rWaErWvaGlOAY0Xegu9z1XPwqqIHueayAs5gYblVX5HAmwdKxk91jr8KfLI3Xbx
AjMmGCTxEnDSG5UgZo4xgwqxTxpt81zWj4mqvY1oms/ILTb9oPHnDUuy7hI6jgW0MiLr4EP1vnUv
Z5QiNuKVISA4AQZCOfTxFkXb7bI2H3kZkXrgdyR2Q6nToo8p3TN3U0E+xG8CAaH5w1IK9DtG5+xm
EK1iD7DW4LPZEOkdMJSOF6tgEsgIGq/bIYHqAdXTmtYaN1spCAWcEClsUIL24P8QsERHdLgGk9VM
jMiEVTmX1lOEOiWesX53N+tdCHwIlMgdVrxcTPGqtwbWS+1irdlW5Bcnd38hF8V7X9qnAv75qvSa
cDVU86FaoP1kN0tL3LN/LzN/46Xode2KF96dYTa3MeVnhFxsD0gxnf8i0jIQS6Ez+LzU2z6IvENb
RScDnbEZ5AjZPH1G2G6tixui0DIQEMoUXpZGKTN05UemY+9czvC4cS2vXPIMwxmzUeb7uyXEvQpU
5JG75SWTw3gXxd54l1o0ANbsVCwd36EBNbfHn818U+yiu24eRrTGjn3XUVvuYjRVkEsyLk6XWa6b
e5xfH27avEZ9lLwPLXBkkLhrNThPlWtlG7UMT2xj0DC6lr8eopwNXKheVEWl1vSIrzBe9Rs3lH/I
cYbzRv2Pt7/dQd1E7tWF2zQb97g8pzvLa3B8CSq+MFUWQ3hrvi4oi3n7e9aqITuBNrIfMke6K1W9
of6vWZv4YqdEy8Mg9RcU1Xel3g2OHR6y5BMfed25hLBUw0sJxHpdk6E1sj7FHmAY1ZjHYHHUS+WD
HPZDAPBddS/UfhhG/llNic+wTF8F1f2hHwpSEzKq7Kl8G2LO2gxGfl5xDMzisyuecfzGWzfuUNQN
CA9Dps+nHvP81hVzv8vD/kk2anqsjikLhnXfTGxLLcXW5aF3GHN1foEcR0vqSsPe3ZE9Wxb/x5vC
blPNCvc5IL+NHTRio9xFv36MRucnv7YOqi4e4lReSn9AjCKxlBZifsjw1AwhISDw9P+6N4FyqJI/
LZOTbRxYfDvgC/B2OzvF6gZl3rzB4JAQepIvwmwyZT/Pzr6IRnV0B1xmCawQmEfBb8zCmSxrsWdI
swtsAyvVg6RRNLgpXfsTLsrECK1hOGBT2HkdfLPFN4yM4+82LRZuHyvdsM7Z6ESHF1dqNrklMR4a
S0ZOOcIdAoCabrMPF6SWDsApGQbRk+JOX/cINrNJz8QrJMfQj4JrgXMcli0tVzNsy2yej4xCkDKD
fV6XodU+Kw/3iU/Mo+NNzSNVYYAPlCWgX4rvlIHUqWvmR2CgdwEKwoeM8HIPWM0W8CR7dce5XxLz
nFZXEfTpgRkOMhMc4Xt3co/gBxmSOeU9QVjnyVvlLdIYm7aGD/jiL86zyJcOQ+MtasRItm3S3gd+
eECxBBoVsIc9L9y1DA1wtHXnIXXNuihijtG7IA4/htgXZ3DRuyiP1CmrcYj/91XEssiCvbAJGsML
38IcFf+g9LEtxKS87qvoO+/JJbIz4p+maX5jpbjsminYyL5GY8W0gTOPXDEgnuA0nGwdzyQk1g6m
lFYArAbWAiLxzQ4mdq5ADTtrkJsCmy460GjaCS5y080vZmFsQ9RLHBg479FybyVLfKoydqZLWOxz
HEIjujo2rgUWy1MymOED4D3DJpy0Nuf1sQTAiZSZpx2mBFhMRFsj6gKQCjsjRbIPkvJYFPQZCSEh
yPEHcnum18XFjstMgm227Xa70ZMtDVkCXcytNJ3B+J4vjrsLUNz4PSEgYwN406HO5+yEmG/N94KE
wM3s5CSmAfIL5so758a8lm4HRWjEI0TGB3x2VElHJpyznb5XsNxX4YwsKbTvQsnEqqdc3dZqxb1M
0lo8TduDDGCgJ9+dEdMabBhxR4TsuO0zWuhonafcYqarX1yPsxvRNDsbzDgkrZT+QmhFTiiuK2+O
Bkdgty3nC/rgerrpd1t0v6owyyNolPGy+PqjNoA37ckgoBVqAwrn1wZeSdWQqEPInDQXn3bnom0O
iTPxCBCII7dbF3aAQyFJb97JGELNSKQsrBkykxPquZPJiSnRbvWdiAAXMW3EkC7gy4oMrY/jXSX7
vl3v0bLyre/jXOzcvsQVMn8Bk2AemSSI3zEhYRyr+0vUYNLh7KxmN9wlHoSSIhrUCnzrcKoEtCPl
npJ69hF6dYDnfDM9DjLN9xqE8CZLGRXGcYNPLlsYfpr413dR7mV+jBg/lIhNWauv/cblUW36BQ9u
3O3xV10YrjAPyYZ/pkfmCWS1X1WgbFYe0gsSR9Qnm+jlnMvqkA2Vd0399G8oI5/6wn7TuUovSxQc
+bP6miLj6laAxhzoRlF+jux5M2XxX73QJFDAJ7uxLJ/A45lj4lsosjOUCbFG9ZgKAMJ5B1WpSkS9
Ex2DI89xs7VWeG5QmezScPhJ7OVfg4eM4YYG40uTV7F3riRRBIVD+9F1JD8m0S+6KFxFCaOoWCPJ
9C1U7E5zaEU/b5yZpSoS5E3nMoe83cGsSo+euXo0X/FqQd3k6/a+M8W481rGyInr/dqe81dTa9JL
DldqhnFvpzn/6jrhhcnMm+OyhxQL/m3M6lg2iYSiv7Gy5TFy/Ap95LItvNTbU8ruxzng39zxglW+
ixpFMNYx+bW2HXlXgi8JouA7DF9HokuIANq5Vd+snXhhWRokH7EPHMWp2/e0n9aJI0sWEWfpMz2O
Cyg7XouEJfvm3P+zhLc3jYAYHat5Z3WghM0o0OqviFl1eA4JkKFdGy4J4acq/agY/bpuShHptJ9n
P4TFIycDIahML7ndHWegdIGkwC+KFBlPjQRvzhNccEyexjaHUUwe28qxILdVXtC9OHM94klxX6Om
LDmjvYuywTp46Ojw1WBgbUW6WdT4Ar3r1dW7GafXvvX8BguCf1ALwGVrgYLtgxgPsq950n8W+FOk
gJRwL2qXmqDjqQSclMw1+AjiYFagxfb4lBkHxH26ieXrpHNzsLLkjPIJm7n/5MnKvotp6FM5gx6w
S5uZ7fg1VAw5xNStkcAjxAPiAr0HGSa5BO0qDIGZpsu/TOPMCMcfCC/1Ti4HAsTeye/A3yES8CdV
Xx9UxkSlFbDsM1ntwRoTplZGOLlKa+0IEWBSV9ipw/6bCJKhXearNe08h7dDaC5RWBss72GH3zZ8
a5s0GkIj8g2yDOZ5PZWlbevflPgwhM7Vy6LT4Fhac7K3IrRJMMPDrd8Oa4rJ3yrlFuluSqewwmKS
hLCHKzqcCL3yeRjbrwA1aGNw7mTMePEItVijfaIJovw0qeTV80psdqCG5rFHACjfI1k/w1maDqQM
FoN8Jitm9x8fQguosSpjxIwFLPAtEkZw7Wey5VqduMZdroUuheeUYPWDh10iLEcuG+qgO0jUKCF1
IbJwLNROVOBTB1yE8TodNjUNtDmoAl9P36p+E8efdYjOb0kYO7Qy+qwI0hlT8cErtnHCx7omHyjr
D03SkslF87IZIrkmUTX7zG7cnQnN0K2HMjmyvN6m5YL/Q8X0BThj3AZgm8uJ3Wans3c2MhJiEJl6
bIZo6IsMaqCHCpofNk34T2n451T4pUQKoirGRJEDhVpPuImCZHxXM6a8vPlahgDs/XCmGc4vE1ze
LCz+DEvAHk6Bj/YZ8iAxJe8a1uC9hznQ7Z5RFTFZRzXHOC42WJBYhs0rJJBkbfENr+IUJfgo4hp1
L3ahUXTTWiz8CAcnh3ZxG2YWiCajISkeKoS8DoSgHcqc+ZiG8dvcQRxwSCdHiL4P4NActD8+uY2g
xEg7fVfELn2doUFxZcs1j3NyyohKjdvh1VI9LBGS0s5LD9MsIc4j7P4VQjPySp6k5F5xZOWsHdup
91NndnpO7QtJqxsj63urMPD9Wouis8t8AOv5SVjo2dEHc8Yo64pNMVphsNBo5qcD//cKwSo/WVxC
VMOmIrsMc0FjMDom0OVjF7aNaAgBoLE/d4v/ahS6irEdiFoZsm83PwWl+gpC9VsVHvSz3gWvwLVc
4x8yPXF6tTy6C9t0U/kvvjPfQ5xKdjEIhywKDJYz5wats711BoZnjcjD52py/o0pWPGMS3UvfP/v
lPINVyCbeuYaCWJZOlPvTtgxtyChOD4jxcxDzL/w79hZ4PiJI2i/Fr80LwXjIg0DBP5SAdQSbOR6
agUMdWk/SKGHs/kwNvFvea1hwHRI4wIMBYeQlSBrqdcePABGfJ4aubDJcPsPD1khhi+YuEVJOGKB
m39VBeULB8cjpy6OymlZkxUCMjO2/zD2zfalnCH/mprADfHG3goqr2ZtWrUsrYODrwsquSa0VmUC
szbPxTmCTHfv+foz0M27mry9m81oi1QkTqbrSP1A+bWtkrjfEpBwqoZ7O3QPtov1oAkXwutmzaxi
znjihwwCGmNohPlhP0Zr1Y4jdpjkKFod4tMjMNrw6bkbcFtA+b3w3VSQ1NCKZeRsblgKDE/qxmNJ
11Y1d/eFX6DXvgX1FYG9Hqpd5U2cJqO+CzsbvEIr97HVZXeJDXq5SoduZ+D/dIOqz3X1KWK1XEFR
7LRXW9ejRIyxtVwP8KeVv6MeqU8LE7NjWapvlK+Mg1XZ7pD1Hjy5bINg8C6FG2FxBmvfOiHiWQzQ
8qYwgjUIjW/t9MlNhRevZCMV627M6CjGoDWdGdHZD+wVQjTXh3hpycUxE9pKxaayAiTgflReeNWN
/dq60a5vHdLQoOaO8QaEGWo9A3tnSZ4Kg2Pxtua/ZXRGOVPknOEXMqydBYqNnxB0KD2JD0YlNSPU
Iw1scRjC9kFMrCMCREhZB78AmAtZd5iM1tWMfDRPAnp+PqE6gzIQ5TzeWYN5xmb41OfhvRM07wPl
pdLedU6Uy7fXBJuQ08gCfHAJ2cCFtwuSrM/qib3GoUhY3do149pQhlgjyv4xh3mzj+eFDMQSvWRM
sZDrElZmEROYlvfHKHDEir/8gN3/JVvGvw4TbhhzDQv2a1O1z/OEao/zrlgjsKk2uUOA55v0YcMO
fGYrlRt47Wzsje2695HeoQZLdoA3aIFuwryq5U2w/Qb3rQ5PtsJVO1W2v07uo5HMp2jm9ejJ1ekl
4/pB+p9Z6+lTDOPCFwr9Ity27RhD2Sdg+0nESFPjKVYQO25mfdSDqzRk/9BHS3rw2ypcD6MJD8HQ
nAKc4+esCb7mPneRGBNpUd52wwo6q0hLoP6j9csDyUTA/EwoK6jNWQCV8SIfxCyexgxJD7aSy0I7
SSRwer6JWxAtvPQW2YQW0sslDnfpWHp3EHbrKmRXyrGUGSvY0X9D5RnRyjfMwHvBmEgjn2JS0JLa
JgiUJp23l/b05uabkXCtbPJ3+ey9+lg+2JPKZtVEzbQfFKW09IJzbcqa2XLD7iK6QzpAo9V0n2Uf
bHtVpwCS0Y/DIn2ItXUNI3YR5cJP2Y24jD28HKDDwR9xYWRczSfjgVIqOlGw4a7X2dwj6W/zh64h
NtNTaDaFZtUyMhLDlK9j/hokNYlEL5p1zT3f4AOpE6jpvZdE/7NN+90nC/L1oaFv1peyA8kw4DZa
pUaT0xHwEBRDs45mII4ThhiXdR5g//g+KbAESa+naMBGm/sGb7kHiJ/5klO74oCk8wMWOsMmBCFY
C+h6eLRh11wgTkDrGzp6xlLitDD7btSvU6ZBoU9TSAh49LUQaUJ1QVSTbJ58Z4rOjTPNq/wfhSA5
T8xjVphfTV2rHVHKqE3UycrVJ8Kd+qSFuTZuk+9rfnvblIYUs4CzwL75K0Qnt7wFMykT4Iga1Onz
JyPRa5VO4EuR4a21bR6cAoBiE/rkW+ZnBoHOatQLsVEYjbn5qpMvfHJe5EMYdDEujMLe2ZzuAGIR
KAPr4EJYJ1OVvVtTuUsbb48QirbHbNj/uNcpDChwvWMSYlIu0rDaNXX1OHn1Q1rYhK3f/ESoufjQ
vZpaa/FnPqCEjkCmZ6fqzknssIc2NuON+WzmztnwuPyDZPohavDPWfsWZqRApTf+gN3IG02MNF5/
+G061KTTsLxUMIdXDY4nJAFYPRVTt0LrGKiu+fKJVIC/+132NJuLz3THG9lCSdlcReS8G0YEl6Lz
2BMk3OAoi2/5vKNjIS2LgxNZWbeNfI6Xa2iPs7V8FqE6eKmP+KrMKA8w8m382+B9uhJUWbpwtxFr
6QC4LDpAf4MnlCuua849hFAQjenHnAcPVhr/EZE5AaEmL3RwAbmMTEY7dgZsZqhe5qhZVaN6rRrG
RX6I8ssQM9ND3gOAWW96zZjZj3LC6Epz8IRPyY96ZE3mOAacbZ5xLQTMimwEYgdMHx+UT1jVSHdF
64var4cxpvC+1FDbiUa0v4C1HHD4EpB274qIQEE55IfZTG8JLLtzNsj3Lg0+pe6Wrf2ZlDDgncr6
x+P1YrvDRUjyRtqG/Z2ibqlk92kqaLC9Mz0gq1qH8DE3vKSIY0mTssb8j+zDVyTPMP1gJSKkoiiN
a+Dmk8AOKx376sHlnoX9AHHY2nYjKRgeQXVUnuXdrMqf1vzGuFzZihbJDgL0nd043Sqw1jj4i4M3
vKU14x/IejatDj+8hFUuzGv7OTZR+tYOsPDGtEyvelm46LqwZ2y54i/LdrT+y9a/DY/qhgiGAjRW
bbXJ3ssZYcrK3HAV+QMWJmKBejZdtvulfJvHurssFYQ6PZIvHIqRSFsbk1/XqnLXIZkDgNWdVGLT
EUNo9MuM9GyCP9Kx7vesOfZOrIHUeuVxMOihTdQ9ExE17N2t1bX+s+Pa/ImapYG88xQOAj1h6WfY
dOZiOOCoVpAzsPaMGJeoxT5IEhtvesEk9QlodHOwE6Fm6QTj5aFXX1nE+IqkH8xsNCSrPnblXdeP
4abwW87VcmzOLZ7qVdGCPUPx8RA43bFX464qg2uEP/HOsw+xrn5lIexdEc+vdE/DVhnFcSMIdQu8
k2oiWjRK0NJBLaLRCtwjDzoPpSZtvC1YJUVolPhCWqY5NjZoZLP444qhJXtk2oGzYpMAATJaNTVB
v7y0zom198PoMJhFr+ye57xfRR7BPTl6xwYdV22HFv2htazjwn3sD4vDgCDx5v4QfbJ9yw4pmh0F
fM27bVkSiee9hc3Zj8Vb2YJgClx6EpZSE9BfyiA3+g1FtKyJ9zvruM+3adTBDc58KCf+iAlntn4c
ewL1VdBnjWm3tnV9ilDxMJ2zcOTNv1OL3W5ZzgJ5k5RLeR4lQdbAkA/tZDl05NnVGYg2Q1iFlLyK
/i66Y9izsXkLkADhIJbHBkf8VO4DEyXrUWF+oKu1VmmMr5h9LiJQ9gKJITTNkYbWuAt5q9DhAfSn
kEXZgFb5UIw42Oh4ftxwfiV1hWMdeZQqs09ihqy9UK+lMreTM22/B2jARKbtuNnT+zhIBBuqHW1J
vXImKzwl8ayfSfcRfRKyecMjKToGHb1ekNUwg8F3/RUIxBhB5rAarDHvTZBOV3ZPok7pk6YNGe1v
qns8zSmb5BZ2QJjG17YPfnyJYKkOVXbwnpegH17AAKyIxjrEqZ883bovYyazdoOK2UtKLFIv8/vM
KjsGEMVfe2DT4nETofBPCWAIwv0IBGMjh1ulWaFdm3Ny82KyPa9l1+/zDrsjsxwunIFnygxETxQm
/lFD/EqxczN9I1aNuFacJNaEBK+kRiE06Sbaoddg5J8cRB3tU43Yc9DWPiWf7xw54d+2Ufm2c08p
BqNLnDEz6UE1bwYzDxsvg3Co8BRPZfQ8N+60C9jku9lVx+wfyJCvOeduomby+sD28tPnN9KQJa7p
YeoHDvUpAquVkZO19qtpOKTBo56xoGD7eQsrkx/1BsNtxQ+QIkcGZQXohQQWGX8uaUnEXwOKtjd4
9sMI41te3hZO489Am4qnuC2+zOJskk4W+zkVLV0Ws4U5RhFqPA9UUxzF35N0zvwNW0VYxB20lX2Y
4e4AEiM2XfUG1AZUTha8d+EcoIRc+QDbSQDRLJnIvjDcERLTaZkgBlDA0zPWzKkoXuIEAEUxUiaS
333LcIy3+Vh/KkJz8aGBtu/CNy/WMdXOzGtK1AzyphF5tLJPvsqGrTauw7J3qDk35B4++AAvrwYn
hMBtn7M9pHdgLETmKwmxw4+YwL8qXtej26EpslLqwTB7rvwag2rqfCI0vC6tn5/cYCK75l4TtPbl
mejDWKijp0Rcyoa8MXiBdDzuJQ4rgm1cbvSWfCh+ZssDVm3vqYs59RmLoy1Ecc703T4EYbyeOpiW
WQxntgrnk1tE55FI5Xc8mxAawH1LBtLa1+cyVwMxL/Avxug3GL0H+6Ug3ywP2n8AYp2VHqiwCZKB
oenNexHyLvSWPM+8A9sB9VYWWWRFQzmBmiD380K4QqUUAnDL+tsI1W31CMcWkfqLKwu9L4cU1Ex6
JbNRsAGt2PZ23pvhMuavrL+YuVbPyUC7mqjuFVZyypOA05rmN3zUY3YqGha1C1iOVYAJzwf//BgV
C5U/JuwCsv3BaPF98xERbv6YLnEF++xflg4OuUgsvUFobAo8T4ewhlYX5h/CL15nl/Feigg0j507
E+fPsPtvvHGyHjB5qVcVsd5Qpt2zhstoQb1d1ugn0/HcBOjctu0yrBs9P8fVvCUVtNlbc664I0D8
kFEZMD38Q0zm1aWnxYI+QZjsm998dncKddZL/h/szOFsGcYHO2LBYE/pTW3bX4mseB49JCETnOrN
AIhIqtFnuuh85FNBxKarX/wJwYtQNZgAbGB2Oxy0gdbXoIBYETxFW1UlOx/jLipZbIRjEcyvhU8s
Y/nP06l/WkT/jcWUO2Ke/rB17Lb10vn7UFpfvUZ/0/TFKbHCe+q/4lIwo2HFin46l/z1rnqIwt57
VLdfIt9s0xpiZ7KgtCaOb6scaqqZ6ZLtJXI3Lt4LBt5u1+d5S/UJkjBDZTGXDFAxibwPgDviOYHV
IsQ6CQKwzALOQ+RB1covhnIGIkJQrvsluJvilFSYjMhAm9Hw3reddIsuA2laDpLAnQROvaZu9ouo
/+WKYDaWD3dRya6tZEXUiOrB8d1uY8HHZ+72zXKz25oONX/IknUlGrukb4mow4CN1R3GaZEBFFKe
eQs5ozd4feaLrDyQO2XP92iXf+xkQAVOnbFiysbpyf1TBdw2cmLFS0pKBB6eod0kUWNRtFWHLmq+
MxaV54IGdfK7RxETO+976XQYJwL1LK/aTAPCC0XGDyKb5HnwrYtrcDDUKFEUhpCrh3gt582yqlIy
5SrTc5uM9Woa9EMm8DPXfSWPYH0UUeiEIiFuwvnyhqxM0izOaA0pLhaVup+ONcMx4onqu6I85gKJ
bkw906bluc/hdPRksSEYK5/KobZXqBwLvD3QxBb+ayEXqkX4srFuN1hrXZOZfTHNPwlIDETOOrcA
UCJHsovgZ+yTbRbVryUCpj1htURifQ1O5+1Fz9m8hN/kdqbIY0D2KNVGBM96v11nvUnw8TbbGgvH
Z4maA1wZW6dZln+GWVyTSEjSSv0HuweX6WrvpW7Ywee3OeachPBFAsH7AzobhhEG40RubTXe2HcN
d++NCNKh9cyw/+7KNPD3JWEcrq+f63LcBI6tTwIJz4YQBrzDfJOezflWLNqF2QLhSLXVbjLcuC0L
s9EGtt3oZ6tjHc+frrdjkuV3HIGtk2JCHVKiC8bgtyzzL0umMCypHNdI0NgX4D/kuE2tlXuTOium
QcsSOCflu9baWCni2Q90kyiRLEr8oN40UCuN3/+kGb2K69S/WR92p1tGa13OmCP056hVhzJizCF+
tM7RpHRM/S24ttsJ105ec7ecgF8hxi6j/rko3UOEo34tWKsqFdASxjZLzQFKJhl3f924QopGIDXj
vubRrxePAm3T26H/jlLytcC8zdwVoVVDUYYTzFrRbbKlsVHMs0dDatJ/3ewORaGnB36qbHTaJ7R/
f51mTg4sqMBYjyXDzhRHlBpPQ4MhNZg/h4B0l6ZynyGGVg9tDw+fAzvq2Ser2N88xMECugi9C+q0
6VgNET4A/OJrJ4SE3uXzizBOvu5wgqwnydB66N/JVOegCtR+XBYsD7iPIxGSez8xIi8EmvN86J4K
RLnoIUgUR6R1WiZcnl08vpUJwbqtr2D49M6HXbMZtZY8PYKNWPnLsuzo4R8qmjw2BOTCc0fdAClk
IOT2vfTy9zYaeCMyQtxHX39DQEv3k+8xQs/RTTiGIFxfDRsnLfnT2ZMFf3ZV+IhE3AFaus2Wtk9F
AwC1Hja3eIq+70nkRBObZUyeLI/9joMIlG3cu5PF9b5k2TyQJntns+ZGxg0LJ2qvTtf9ZW0tAdOR
rqkvXRf+q2YfAbedYTVikfPp5cpsUsaLneXK56lpYaFhZcoLcmztFH3o5C0gfx0PjLn2fxrq9LV/
ww7EpA6vxp8eHf5D7V3g0K2ZmP/Lx+SoJLQdRqLiRvAIMKy0CdzFAW2JW9feNa+KZxQZGy0oSBks
FjunzOddn47FFshSsLoljay7npq5cZdDJlFZWg2+MgEjpiKf3nlIFXOvElVD3rtw5UKC5LAjdnjO
KRv0OZ+CdxxhbKylG97UJzzkYfIiapIUggl3QZFaz15B+OAMZhb6BIE4yZDkB09jA0b825zCZXzA
xa+uhOptQucoTGEeRxO7L9PNslWzxkAbdPKIb3tGgFEeLWjxqxGt0rNbzXSAkU2kQe//SWCgfRH9
VGEGYTbCPrClidoUXgFvUZJVG01K/9FweUU7Fz+LwQ9do3Kn8Yy+hz5s76RnHgLhusdWjNiHIwgB
YWz4bGIqjYooHfpmVhzDbRK5kOwYkAuxKoLqd7K4de1AvCLyVPeZyyLeSczFbyeCMqai3CwhsYim
Do8MMvzVEHjdq29Kmo6q3YbpyKotqdAxDxrKkVWkLPxBteZWMx4sB5dH6VA1Eqe1IQTCuY0+rKcj
zuoo9f6lFVOsPGoYnj6M4fCStkScDm7+0de2vBvTnxR7/eqLTQJVNIWuFyY1rD5Mgv1dlmByK5Pq
XCU3DoyY39XUo1qpbVC1hlKy3IOWxd5GSdQmxy7v78JxvkR1/Nqb8EwQugCCm3FLg8SGZyGLe921
MZIXSJ1phxCz1BsU9h8VyTSiWPakYjCnMIw/5ci8Ifm1pvSpxRm0DWXJKpJprU4W3FY03pcgmp4Q
likrhuTu+98gzH9rZd5Y64D9iv5gF8YYWAOx6FLGuhTXwU1yX5S13hCvIM58TN/szvO9cZlYSTKB
bRVQ6k/VTzpE7blokt9AF990vZD+s/KkHQ+zj33hBfmjRmR9Tg5FpXPyJ3sGpSrGGyTmrGqm1Xow
T2ktgbSO+a8iiAgjfycftSY3iqxYeHnmKl6x+TfXqEzfu84H1UIlzggEA80yIY/J7MY6hP1yxkk8
InMKKH3HVB0sLLV4K+0TQ1X7RFIlqkGuR/u0JMthpoLeL11pndLSWJSbzv9/dfu9//5T8Snsqkq9
kUuCXdZLOFV6ZEEcFOWudnJ0WYW2LzUL3snr5z0WJ1SWkwMikN0UVY7DuGWZ3He5QGwvJ98/4zIP
zhrMxhl6i3/IiT8i0ZgtjDq1PX7jrkFf50UJp5gVyYxIxjaDUDK6u7iKXpUOo7NllQLtbTcc6zTY
2lGYnf/7xQHP+39f/fefarFeUkFPENdNhQa9ZAVLKUWcCI9pmvYcKf99aSJQOEmBR0K67nz0iXRI
aqF3/cjHOCWLu6WSY1A92O05by+eNZ5J5HEO4agoBkuWnG6WYjoYMOT0bn3RQZOCQRakfRPDwq4g
ke4pnOkOoop36/ZLFbNRwx4ACNCtj14SlAzpE33BnUU6t58+oBG+pVn6zaWJglMVzwwLl3JDRveC
/bvPZg6RHDZeEuX+rkVZd+bUMmT/bJ0h35Oc4B1HspguUUwGiA2LqUqRH9sBOuCV4+HV6CLQwWjd
xNm5fZr/fa7/fWWgiyFrGjHK3X5S//2STM51AVGDWMrcFkGAfKmGt3EkLX6vRKwZ2PEB/9N6Gofw
7MTdly6wQ8wD8J4kOutS9RQb4wb4szg21V+FDwL7ICUfInsm25k8SWwKp3CnfVJlctt6tEkkO/rD
XzdDUsZU4K+L/ndPSOfV7mH3e5SQ63GZHsOOgRwtQ4wPycE+soz3bsR9Fw7ZY3gjhg5wk6MF1SPe
MPBnZCa6Vdlsc8OjmTFDlHXMmo5N5tgkexz9/yPrvJYkVZZt+0WYIQICXlPrLN3d9YK1WmgdBOLr
7yDr2N7L9n1JqyyRqoDwcJ9zzHDdq7JYl2GHSlTBBbWt0wDKlvCVqdnFdTtsSVeGryHHnhMhJHgr
o9WAo6k7IDBvwjDBKtk7O4CiW5EpdTDLbDjZXSQ23jDwL686mjIhQSl+vbgn/IGJN+hAZ5X3uAhI
ZZuXs+8fachui4D7I4/ZKFaW3RCfaVbHiFGNG/UBY19ydlRIt9fX4+nrq+WuXTzFpjUf3dpoTs5y
Uyx/3NrxsCbEmh3UHKpTXc7diWogNrMzktmPRABggZ+Wb6VlZVtMQpokBNzSa01k0DAz1586hbiC
nMElrsXio6eSshMu59LsrWcF3H3yuoBwsvZNIok4y8hlzxBQ82hmp359qVst3gjIiBb1oTyRqRKF
/dnPyf4wO6thzO2adIMDjIoG7TziMfzXEM1YU4y0AutpR6cYNHA0Ntic4o96Em8UzepgAIB7laOP
DKtq/piClneNUpzLHk2ouPecp5mkQkSJ34hIGa8BoNINUd39LnAwclDDSbSHAo+ZzGxQulaSblA0
cKQ4fntIDWl8n4KPh8HYFw2WRG/09xAdQmKkq/Rm3GL26z9IrdNgSQVEnzQad7QESRPAMWIm5UBa
pWXv4ADc6OiPG4S7zQsE4BfQSqCFClG86kV9HlGG7BPbjt6ncf6uQmvctmmTnAxS1FdFS5ObV14y
LgoRhrhc+GujTO9dKEAVO1z9hbwyiG33RVGxOKGWwrtpsSBAGVqapauQDbMukYDPVsp11L27mTJ+
oBl297np27vsWdEPOZqZ9jeM8I6FJNO0Tqtiy+UJ0SfdGRCh96WUnGW7gOoN/ZJ5a44vAGxps61V
/duyRcgSjdTAbEtx6ub5qZQ9kXAAdWO1pPxZSbMLR23SyybLRcVpdAQwKJ/dFjF1xCtYK44ZJwhv
ifOHnLY3PvT80pVS79tkqkj2ajfG0EzbIkK/a0JeidZuTH4WFJoOQVeVPSedG56jtENo3Icb8mfR
HEUBEVqEcpHzHk8Hp6R3HxCmfZjN0VgBpaTNjVMQ1eUurKZmg9YNk+m0tb1f9M3sZ2k7xWWKzJdq
Bivk+To9Abd2rn5k7zypf/OoW5yj0G57+6eLml9CQiWoGqtr3sc9TZUryc3VKWF4+nXTTH54quPx
Hx/H+XrJMXSYFG2aJfLcURTnbU3gti3iHU62hTN1yxNH73QxiNPXjR+7p8RmcAmtKNrJ9PvEbP3o
oEVaRUNpUwR/hgwp1maBv722DyoV1oltFCHh+QAZlEP9VBKgs4wgDIbfKNkUtkkKzNiFQVslyO/t
+EzLMz53vvzN4s9REtYmoz+uy7bLeorGncWa7YDYAkP852vtJptkIF99tNctVcPZi1vn/PhK/Oer
OAqfwRwR911kPxgQih14XNxWy40yfxpD7p3amD5GZU4Gbk5DMiTeWFHsXHK2IhzWIAAIGl4Gu1Ch
A5BOvrw7Xm6BQOzHi2PF0+Xx1dgBV084GtfmwCQf9RpzV4uqupjIxpwmEzk3Fmu654UVbguLgJLO
ZpgTRuNPsPVUOXGGdaH2vK8bbUOnNnLym8rJRQUCWVyA5b5oPfjgwRaRwAj3RFndNS1o7SHiBNk7
Df/352J5oEID9HPj/Fqx5zm7iAFCejLsXBr/wAyWmVkMAPQ/N22oq8vUHMupjK8KuVNSyHQfOv2z
aigByM8gIZlYkct/b1TuhhcxAoUh3qfy7O+TSRB9MgWX0WP3mbvTr6Ce0cOWcEv6YOaaq9BUQwfu
T5mAtRrNqLLm6Tf+olXgdAafqH2lzRke8jH0L/HyUBFW3aYc/ZPWOjwnmGEI0MkuwnmpwzkizCq9
od6LSQtg4uUv75DJaQK5ibvhIRM0TOJ4/O7lol/jBq2gCI6QV2wGfIGVb/OxKS64djuaTmP8wb6u
3phOYz1hYjV2uUK4bArVnwJCsw6Qh5wbLP1qq2GVvoZFxRSEZqIh8+nHrOaPQLjpJ73qs2Cm1cQY
zrCrimPV6vQX3UrCACo7eTdHGB9NazhbrzGmtR0nJukwiUUgbotCSsfwUsJgn5JaeY+FsDd03NtL
jYyM9EXGRIsMEBn6zyIl7ZKynhDD/k/aqC3ySPm7NDilG6M272PTfQ9aCx1Xk6TPFojX5QQgkaLa
sZYX2xQwYd8NrGnuIjeD6XVo7TG7+8qnZebWBxRXxdnxX2opP5Pe1isEKmln/PD77NYYhvvPXHMJ
SbX521gu1p07Tm/FiB45GgFZzwH/mqby6SVm5jGD4rt22m7aIA2A5UB9+GaQWrRCFtX/IZqUKOTF
+hBX3bWJ9CegFsnEpUZLYrIl7yq/uNdWj6oTn4YmPndPnplcSxvpMrnIHxWqpA+eLmORYmclEykg
cNG513yOW6kt98NEZ8jUvvQPj58ix6ClHbrR9fG3Zlid9FTFL9mkrPcifXr8EpCV5Mlx5rdmeXwr
zPELLTkojwe0imhC9eWo7dfvGoQouK00D48H9JyCjUZvOZfH387CPlcoEJ6TlAPNHveP704M5J+Y
Tr08HsEDTYGjKTUA+fH6JWTufRWV/JuX15/MJtmYZK5/vX6EsPRw6I5fHk8Hue8qhrDFHtyqDyZS
j4dIB+E8ub719H+vga0wxY38+mGk4+hALl3y9fpTKEubiDbw4fF0EDxR8yCmuzweaZDx3QuqGAMr
n8TX6wua5Dmt/NvjXqXm4oIsni3c8htiNItDOliMcpf34som3TZEze4fd6lDJDS3wD8/nsuV7lMj
bfvrQwfNkftD9xH7kXqWaYGmi0cAdaAvk0an87hL+A0DyuUjedxlOF5tIcaKr8/VFgzjE19jG1z+
NmyZltVV9/X4Rolbp4k+asLtni3+L4/fscdJXCYHM/Dj9RdFah3yEil1X/UIIGTnXCyifTc1ghs2
admfpEWkyDy6eTGJ2r3MY092C/ccU15q32AX7sNDpqN6d6F37ypFG8bPS/vda6KnxHGDuxlEzjuE
l2MU/yGsRN4fP3a8+LloW/F1z4vM54Su592JTfudSfSLk88wrpcH6nhbw+z3X/ek7l6hsnRfv1nM
8tVmzfn6WTOMbxgliq976ZS/W7pIv16AAYLKNcfo62cADz+SYQpuXoEuqnCqmjDreB9oZ7xjRiAH
PqwbDJzcXZh/IF7U3qzGv0amOkI3gme0+KfcqdGazMFhVrZxs4yEKX2szUPrRurO1BXWZrtYy0wf
lZJVuNsxaps7eZHz2SPHBAo320MuQ+u2abs7scs+HBjjaFsftALgCxNfvWHgFW5I8iL4ybvJkkm5
IingEDeYokGlXaoieDcixvK+mQXIQBsk47Wb1qcwmF8EUSlbn80xl2kfNDrvhnm8ODql/HCnXtxy
YhwPc5H+etx73KQDzHK3QS2cm854FtVIZRGwVxKM6qO6Mk9Qrk+4Lsxb1Enz5qQ6uRblvRgQeTiY
XNn6bgOgVmwIApw7A28+sZGh1LWki+m5y5AGwio5CFjtE1fcLOSfgzXZl6DK8ahHXrnXDF9nHLyM
Ilh140DRCqSBswJvnuyjNBO3OZ68vYMvFGgud9vZdW7CvzM1Gq5xBngoq0hShYkPjsPDTgGAzbvZ
mfBubWYRUQZqYAib4GDE3qezvBQv6d3b46vHjctHVNANPSqqWPpnFSQmjYOrQvXz+JxaT4enmMLR
XN7D41uRYubbma3ayYRXl7XIsbqCIWE+zhHi7kSsTT/IcVBjYV9VAlNBNeFoCWwvJhIEbJLuIYmC
WhvIHuyGeyaLcNeZKTr2CDx2yr5keZWPY+HxVebTWgP8Om8ed+1o+M3cyj6MViJvzMMvxCETYUxR
G4gImS4m87sdmvha+/mUull1HFTFHDTFlQacHtcIZnZEuBRudngbx3gEWTzvVW7DVi5rl2oGwMFY
t/5lotK3no2sUkdHyh+GbiA2zeiqYnir96+bxXxBYZHtTHxTVDP9nvkrJDRdF0hS/b9eAImi79ns
pjHGrDxA7z208aVQ5L8ksXEgXfdlUka8ta3KQNw7ulf2tmylLyUV7F4FaD+kCXuGqo/9jB9Agssh
FcGxiVpjxWbsNVfNT12IWzyRrxYUH9AnVkXvQXvpg30YkQFYRCe6IkRTVw1k2GcsGwmTZRL26Lcw
kRtvJPqRtBLlPhfhsDiZVkFmTOxPLCH/uQ+zqzz9924k+nFm0kz0xKpOx/Hfv2ovf//1zcdDdbAG
0UMuD4U2DAOcVjYS4K/f+J/HffzB4wFYcymr/ufH/37ar6/JCOex/vtr/34GmyOkPf/72f778I+v
LOQ57fnf7+Lx1I+fPW6+XuP/vp5/P7P5+Jz++xePt/n1lI9v/uvNfz3P//c5fD3a//7y1yOa4EQm
bSEGMkBeQYE4gi+L9lAYnnu62aQ3/edmDJ6I7FvG1H+HNrmOjYlBfy7+0IruT63VZ1irMLvVjXWm
GiL/pPI/oCPK02TfPU/W51pM9bmv9+xrMCvByT3IqtipOarPerkhw7U6F3X0D61NQOP1ssXMjX+S
ZSPWFaEEFm1/C2UhzjIbxDnAFmjpnjJtcvITgitmDZ9DzCpRd0UCG8O+sK8N1l2DLXKIejyJy8wd
/fQZahEi1Dy4+LmMznOWxecAPvmaFi4iWJN4iyow3JXvWvnlcVM6YYOpAeR5jgrinA4Oox5qoI23
bDfNMsbOUuIKqf3kIxs7iBMo8QmSQzqC5mRndy0QvU7k23RiMj+nezJlUmyAvGoaAaemZlRcTi06
RVIkMCaeQ1l/w2WMvHjMxqPhGzR7rF+5a5AOwHX9TvbXAX8t0GFCRmdhluuORSpJNTJ5R711SXq0
xwp9VjFhRU7QKubqeycc8zjVVyQAzgED45aA+1cslhnCxbOLCnRFiy//AK3c0ipdi9n/7c8JPcrW
JBlP4sqN2cxdgwT1VLq8Wn/KjG1si4/SRatQ9ubetu0XIX1CE73uvSnKYu8aDH2NgLjTzq+3GZGx
ZLjLix+BFIRYfR/deN/Qrrr0tveBeaw72X3wRzFeozpYZjoZw+8GvG8LMUEQsb2unKte9vO+gTSt
0Rdm8X5Kl2QoZzphHJFukjjwcHs4XrDTMIjkd9Ivpu3ko8ynC4afjakGE79+jZgAfb7u36CpZ0vq
GtfbPLy2PZqzwP1tDnrYSZylPhugk2IBb5Z1kshemjS1up7T2ImfOo2UQlpBdUyQvwxN8Dx4Vvba
SeTdA/aZkJ3RRiPKwdXnHHNMiGHQbc3INQ9dN7HidVD8o/zv1IpuC3UPvZ+ej1SlzlM0S9rLM201
gixBTb5GUSnX5MZF77i4MbIaa9A71hldDg3sSP0Qy7eGot5hKb+JYkNxVCWz/gCoGaCNbby9SX/U
GaDuYOXQVysczmXeRk82dkk5xP3epnLyybhAYDPuy4q/EAYbuXbkw43dl3wBD+FA/SzblCEXcnug
49Huv2d4WHj0R+eUTjBBTQZG3Ejc6WX3b7JiY81MCasXcx+nXkiMmXsUJZTNvEef7k38Y2vatqHX
c2m2i5SQu8RnaSfrAydbRbe0JJ3em484NvCZj5z5WRf0+BcZGjIxcNKi4kzzx1VHeGgWMRYxpsne
+2Pytyix4IThvHT38e9NWRVsMis5G564eLG1TTq80WkQJacu717rHqeLxyeGqJ5gsRBUwSL5Jr+L
baPRM/lps+9lW2MuCJht+6rHhg8wVQnxknh+tw+97ClupLvqVNSBb6OjiM7QnTJ77/Ub3dPJS0N1
LAV5Mj5q9UG2HlZgFz29UEcrdpN7tnStcSaHvvduNlTCClM4DTrvwjwIN6DCUT60E/l8VXnFD4+O
M7fe2raaz2VN0B0KY6pQJ945OufArMy/uk0/U2V9A71FlJNP0EoL9xsanYnzfq+M53AIntoOLe/i
hdMY1cl18H+pkmdqQQ4dB1ge/tI7cPmwZmtCtm+xUYyJJ62zSxbnsGTN6g3xIDJgO/pFAilFmjf9
bhLCa6vGegEV0FzGTlyTqOYz9VJsdTjD9rlX/YMFp711ydzeStll+7asuZQqW6Ao5pkU/XEO70Vc
lkL+z7wzHXIXRNMAgcEKSaZpvmcOOnnpelxU6vagCgH2ULrgSmgnbrXvfQRd8pp5mOmFbdM5DMRL
CR0bzpVNF3JEjJh2mDcQSk4FaJKoDNwLIDO7x8HPZcVZ+3FrYe1rVqoryX4QElZVPf+y6z9zhdVY
1Qd3qtS6zMad7nDeYcqW16CmsdZMSq67RJ9MDAXblJMB2RnGkVEaw27sPbHM2y8ZQEn0CRJCoWUr
MsTbJwKNY1JM4i3USVKkc7kP1GifHZc50TB9ln5+sGs481Eh7XPHYU1nOYrp6BqbyA3fgxyMCnne
lzgOdmVeG2cFGncVZgZb4TxR+8Qtr5540p4cWWjFeYSL7DsIFBgN6zFurv6R/nT5MhOQkOpYb/0K
9B99K6Z/Ymbu5KKfCAnK84jXSGHzsHkf/5g9SuEglARCJ9/6mSg7YqIo0xNa09LO1UanXAWRBw7P
LdmHRgCrcE7NO4DfvR0X+gnWQoEWYY53fhccMxISjrPHqtM62t32mUxRgxy0RzUetogzDAjQ/FOH
18rrh0NGy44IGOkdO8e5So3DPiNRFxWUeQHqmh48LnOisezDMNOklRVIpqo95FH1FI11fSxIZYHM
wlTfNDfDEvzjheF3r+1HsJTmT2DuaEdGQncr8HNZ3EHZ980LxBUiqFF9dKPoVlHMLlHU9NlG2XFB
xmkSFL8QLVbrpEyddV/8xpPM+tV3/AQ5XETKZ5V0zPSSFx2Vb342Vnuf/NyxhLYaZe6GJFuco01e
7NLuk7iz6kyXP6YUUOu4Sdt/IkmxRT7PsRhRLJoCOU5SyfppYrt3dOeuY9JuMSg1SAAx/QKpWu1n
N05dDiw4AeVfFS+0TzGOdInGz15KZFsNXdhUqJTiTUYwUSsgdmOPRjvnH1D2NamJiXm0M4gaZmZ9
YFn4BJEX7fOYs6gnItYh1FoCQwc43uPVytFRtoZHMpT3jsI7P0cz3fNojtt1G/Sc7D0tMWV7aJxd
wvb8+RlVzGITmTHRp9gH08ze0fRpQJ2wzwE/BPdUuBuVxgmBcuqaOos+1mjECgzjyZFArCJjTram
e8XtSgy3sZVDGeDqBkHuRN4y64te0Id+N80yela6+mlW2CMy573BJEBT1YBohdDHDzPiHBIEgwJ5
wboZ8Nk6XlXvayYdIxC+t7pP3xUz5rWb1xnKeNycmGdfLbdLaJuC6yncfNgWfAKNzstdvlQdqbs1
SgBwNV7cfUbFkiUzSo0pJSeldg8IeuiOa8yiaeXInZj1z2hwut0IqQ8XdVBsCTBau2myD6f6OWlg
fkjRPCnPKc9TOSL1pRfYaSb8Iy1DXUBFn435oETNRbD4M7WTcbALbz9DYgCz6Ucgu/HApFnKbLA4
0O6jwxXWW9Gb/cmro3oPD+aZkZlHzHH+Y15qXs/5QEP0MtuEPQxaQo5tuUKowLt5WfepJel/wcKB
95gKTpgHZnjhr+NFTeO0TSz/zbSqdh8a2oWI3h2x7VsHF1sRDHcKCayPf4OqI8Xbam/Z5PSvOvE3
gOd3Gd7VHx0cdAs6qz1p3A8DBs9qEVtOQWbt6rbLL+6b7zZYE73MXmFcJnJc3MqoH/ajqAgupmGe
5J6zSYyMmKQEGe8iVBUao5ChjHd7CBC8oyoZ6OOHA9dwIqUB7CUFwUW1sQOtd7Oj4neoZ3R0nk9s
VvlHzeJvuuiWpBsbjK9ZEZIi3laKuW5W2CTPDzhrUXVtBquPNoaPSph2zW2oR+S/sIVzu/SP42Aa
G0511bFcMPi0HUboMNhGPFlbn8CTszmps2OO96qrGRPmS01gJAe3cU9hOr0ue+idmQ7NZurw6xUN
jGzbtaiw62pdlncUYAuGuc824EcvMVKZSQz4JMEtUf/MGfno1bQ1HSiRU8i5AsOy2Rgmeh3ww0x2
LVKU2rpcfHXTHtVAsSU4vtyT7bXRJWB22zKRWn0fRCW3cV68WgFDFZOi6FLZ1doBTDrGLCASUwX5
QP5wdYR+ahZJf9zi9RW9OPb1fLBAimxji4igwRteR7hUK/qN3rk2mUSDv3xNFNNcG1W16esXo4h2
TZ6HWxTZ44LKhwroFSfq9qtWZGb5cY93TTckyrvEuegQF1YfbAkOad65KgNyBW4iBLoO05ufwrK9
whN1NgiZrkFKAdDWi59eYABOWgTksvzdKJpIGPDxew7NnaWoa52fXpQmK6Uml90dphsl5x2Ksh8q
I708yv6S0Noe6igC/J3WK147atSBJbDvxSUc4m86c40rcRFMFYuApF3SOeBNfcwl2ekkxDBDd0J5
q4T8rKc02boh/HNGewtdabavMgT6od+bYETTpCEM9B6hk7n3d2zYakxEOq/prmLfXWhvQVbUxyaz
4l0wFpe0QBvuzvaxnlm/vWWn1GAwaLsoRDk7mGvTxFg8e86vwZL5KphDgB42YTgWFJVEKI5QhfZM
aoaRtfUTE2oAcCxAM90F50HhnIFCnb+UgD/y2kxPSZaSHFv7+pkQEPRA4fCKUIVjkJWHTWL4otL9
OKRMNnusUwXvnFYDmcCuvaOF1QK94VtV1D8hsMNa1r5qSZY9A0tviwXI+fRYL7rCd59oa7/4YV/c
RBfeGxyYkTElbyUygZWQcXgMgcmhMrYha2JT8D/od5lb7dEXQWcxX6iUyKqH7ZA443vWld5O4Nhz
Ur88eoghznW2K3w50e2wEeCGWb63y+KOok+R/Fg8E+tEkpLU9al04Hi6/outNVwTcicvA/2UVSId
ZwtxS56wuBQHppEHIxQaKEXJ5r6Uw2XTQHs8O2jTiNpcRZh2qhCzVuQYN9WSwjlZ5BpqcqTs2d8p
azw4cmyOgwPbBxSbS5xC+n0Mx5Hti2bqIRTbY/tkpWQAMelhvnjKkpAWRNJec+k3OygfDNQyrNFI
K3RVg9pJ0AGnbH7HDMGgHYYIjygGG2a3ktxzFNJ08kfknJIQtVJC6+HxZgofzjeAfSkoAQqd0mCr
PnBBtK34YFrvokjD3Qj8btWdDX/+NEyrJgdAvme6+jUuSrM2RJrpw6McwLStPV+9VHL+5pY4PF1e
KG6iW1WYfzNIcQYkto2RRBjGJ9BP5tzcaWTi7xqcN3ROINSWjuKck/NoJPCKaZkT58eaQaFHZDPA
c3ytLO1pIK6cHMGmmgTYB1ALYZptassBr4l2N+CKv0KwB5SqxHXRNKyFalOCktllGeH2od2pYzMh
n0ZlRcejs1F/oHo72/G845RQVwu28trOaBqVJTXKDDHQniH/MrGPgrnZJq0iWbw2Noab/G1UVm9B
X1UYPTDAlLUNXymCTg3fblcZ7s/Cbw6VO6ptareC5osO9kWI0tMaYTd3ofc9LagZ0eOQGOWlOB1S
59xpRA30S7dmwxVXqh+4g59Iz1BvqlmwKm6YUvkkLCmD9VL65X7Kihshg90FGzxJzZ0DPdb37nNv
A11GLJV1Gl8O2tgs+hxdoMxIU0sMbBvUHhYZqNlNmVjn82qZmRfkXVjaYIY5YE0jDXHldSN9yDz8
izajOnBSPBdJ+A5xlyTweX6rapeE7BimuuMgHDQXVb1syDGtKgK4Ui/bOH1+RnverSPD+tna7XEm
MougDbIlQhv8gcqiMyu6AI1lESAoLlB/OAUHq9iDO0za9BlLSbJbIzKaNn7fhc8I1Tkze7LOZoL0
So3lJYzRl8RZcYI2Z55ZhA9JGIVbOVfHtPeKzdSGz4bj/Gx6AAczQm98CHBC479sXcKzCUVpnZ6y
dLYQIPfHvu2NnY1QOjJcvQN82iGVn+8DQcWrrm0XnoLhbJSU0GQ78zNCt70jKf5HUF3aCLlROTsz
Uv0hPyLFJg+1jgAeIKDY66h6pwJCjT91nyyA9ZOyOeshdVxdcmt2HSOsgxHBJ3dcuowta6pg4X3q
EO2uWjiKm06l1Vp5lwAC9LbXJBIkoqKol95HntVXJ/XSW81/3fRG62xiNYGLrfZQIzwmMwMTAciL
CgDqOvaAu7US42PJbGcje3FSM/grGWQhsuAFeRHau9hDOaBjg1TJwnnCbW3s4nGu0CWuCCkQu3CB
ZAkbIl9HmDTOHjKrgzGxnzCZMBJFIyQWnNihWzJHPDtFsBSKcKNdmi6ZLextiAwIThnqd115SAJ8
Cai+vYeCvU/VR5DxCkg4AqLVILGVVXXzniWMmSyXIPHCxOmALngbpNTaxQSSLdU2ugqJLpzGKZL2
j4iK8YMa66D98RcQFkpij+wyvcxz+8Y/M5uav8mC1IGsGN5QR7tPrQNx0tfzN4ZVJM3kKCoev1XX
Rbwh0jQ5kQgzfTMt5KZQMV9qy8hfc8s8PP5otJG7BYy014/f6r7NOVkgQ+M1rL/z8FFJnOgB17qT
vdzVCIxWPVDD62xE44djuBclHPKLGc1TpZJ5z0A6iLJv0ewbN9s0/5i08b7VEr1PnHMdefyQ0WO6
VaGTHR4/9Qr0fF2j+qtCz/zuTPWqD1jfBoNWYa8D8oYHRp++8QqWJXhnMc8j8wjfpnqZIm9gRMah
PZMJlXnze6G0fwzxYrJBJR0nwm65bTt4srgwQPtA8QL2ixtCIJJEgmD+CgbJRSVNoY0peU+y+X0K
W/sjtRBNdmlT0vyizqB4Isk1yuBt5axbjua6lJia+KCiVrvOBWJO4ukS9sqpl/vwICc7q3+LEKM+
K9gn7T4LfOlwMpiQfJgmtgCjXQEm/5nkiDfdfgAmTys7jWPnpTCNn6zwwSpuwC0ZvXfrPJdrA91e
iqXG3tesXztXXnrdmRvalefIa9rtWAnzmxOw5alKySWhBQ75qIGIfL3gp4jJasn0zldd/QqV+UTk
lXn0CmyozhTEh9IHXdZljfFtTG+V1X+gwTSeOriGL3PHeh4Gf03qS+bMVIQcFg1ubky8LnuOb5P7
SVlWbctykIfIz/KdTqpgTyMSvVmH7Ldn9zmPbK0ovhPWKXdEyidrTZwwk/TSiY+IDtArLW3g2uDC
qIJbsDhXvfDJDBrmDknI6AAmYdwA2tUx7Vl7CO8lpqXvThjDoghoNHoOtCmlbPyNvaRwAYfadkDA
qnqIV21qj6fWW9C/VgbVtsKONibTXg8xclytg52gFvgWlv3esofoICa4W/GQ4dAwybM2EHGQfmh9
T+izpzhdDsMkvLcODd6uBfm2zYx23OBjQwzmoowlNHxlI+3fY3ua3noXtnjozT65LzHG4lImhHeN
wZHTtF7D4mC+3l+axEPvvUE8/TMXOrzDu2XUwIXxSILRB/wGoj7Yz8O08ubn3tc/a8l0pmzaM4JP
84LyyaRFxi6x1bPYFwAhcS4guULiqQ8N9oNURMW143zmEIaHZOmDk7hbl8X8N2mx7qrUKNKcnG6n
MSJ6Mo1p2Hk0Rd4TVfzj1Zb8U7eUiEEZfNo+ZHfpc+aXHlyarAawMsQ+KB89/xhQixm5Yf1CsrDz
W1ZbNSyKo1j4b3ZynxJnM+Dz/OiEoZ5SU3DxVTB6yfYCClAk97JJ3yMS3d7beVT3FvXJ6E5/KUCi
K4lU6i1ft3N/NkqjuU6BomXh1Ge3GK0LPI2mrK17AMUNo1jz9LjRGakXGGQjhBbVN49cyvNg080Z
aixIqV0R07P4lyAVb0bhiCsmfGhdKix3wpOE3GWFDxk8gC3lmVCjxyfikMu15WtKsiS8Vkr9KuEm
j/V3zDyfSIpg3rt5eRy7kwVkfd2x3G+iHL5kXMmjm+ynnl5dvLSlx9B5at2eMV/qftMRrdSxde5m
27MVUoT29qiGhp5ButuxDcroMFDLJk/MBHNi4sSbjvPlhPeHkw4EPuF6G7nEXcNiqSlo1mVdHZtx
uNIJRSE0EeQ0IaWwuRRrrA7UXLRDappZimvEKKbiEsTsABuOygOCdt6rnn0g/1Dewnkg5nYGkRUE
9p86pRRwfegqWWjfMf30oKkGAIxDb56WwtOKA5feSzlejVETzlc9ayDoxFC449Gxdt3BRMqx9wag
u3XBXiKgNUlilrMVyLm94X3QQ77PwSHQIEd44ufPovQo5yhO3EBxUtGfKQIESYXVbbJM/uMyZbgK
i09UCtQfWLq43M8Iixh7spFHD+xLE9l3615tptRrnLhIzJt2rdkmqoKCxjSzX1ETHap27p4a/IJx
yAI4pviQU5BxDrsL/7nyq+6P9IkbgYITboJuKo9RQsZnQKlQj8Uy7MESHCKa2QZT8CtpNSNrk0XN
KLS4IZv6GFImcTeQZv4702tnrn5gCHSe59r9OdJ5Jya4hgakGB0gj9k5nmJ/M4PVDeo161Bylb22
r54+xTUWEJ3ICGnkX9oVsKhrhMZD5R6RTayFO3BQVK9m40FkdWUAVs3Jn6yx3xodJGhoWBExUxX7
cS/YzwlBBiHs09OQ18WR3nF5KcbC2meuLm5uyCmeTwXnk4x2TBwp0zz+NyL0Vk5v6HVbsEMyg5o9
UUeugifl2RMzFh2FJiUsRXtDw4qEXDbgeJC6S2Qzq0KF6ioy41hkdrSW9PpWQdHX21FPf2jRQ6XW
JGGhXP9nXvKaYNeF26ZcFOUpfkZoqv+PujNZjlvJtuyvPMtxIc0BuKOZRh8MRsNGpKQJjOrQ9z2+
/i2ErqWJlEq0rFnl4NrNVEoCAYfDzzl7r72xSJdalAjvqP6iZ87x8JdxZi7SGBIMRS4fqphpfjGu
Kp2OMLXDkRfd2Goe+Aeyx3fuHGFSgjWdo2E2kQOmyZ0MkNt8dCbVrZnePem5mwJuoNEVFSpYcXoJ
dyEnnXRKQCvn2jfosUWBobEWjFAR3p5Lcsc5ewwtTcx+XHtgbWiSlfm5krMiG4k2cASoNA4hDssk
cp11EHWLnL74TUqPO2GJU4Z1wHJqYZwl/UxG2wodVE04HnCkuLE2YgRODdD6jA2OSRJfD6DfayJF
GgYhLUwRu/hByYyPVqW4AAVFA5qhS5NW+zibLBQ1BB6Z0ELI9Amh0q7hpqyrJr533KIno2BjChCK
MfQ55g5EK5UpoEQzhrQSD+dgnlvgNjd2WEo+gSvteOZAmGWKvQPtvLb9JSP1nxjSX2NHdfNfr0NH
Hds1dV1HQKorIXXT4Ne/vtyHmU9Iqf5/6mC+aV5GtV+SvDXYtE4beQuzJVlRWDkbeC3jsu2cnezx
9lJjb9hH59Ycnv/K6W7fuRw5h5z+GoLK9SDak4ZuKKl0w3JeX09hGbGb6hkfFNCkQErmB4yGewX9
48iauvdcQ10KQWA92WwMFClLo4IdYYYjtzDurVZ7ApMf3XiD9iTCG1nmfCYy/dzA5l2gHaPBoamd
Vw1fEo8eATO0VR3Vd7YXHaFaJmyTmF47jwg3V6s/V7SBy+YHi+OlyaG8Jir9YLf9OR2oLvQ2O2cO
b3wawYnzxL1X9cMm0shL9dpPiPlbkHFadpMJ+ZioTBwSv3o2G3MEtVkfpEkHWS/PtLRLVguNZxvK
wVKlPgBXhL3HWD1oOjVpSOeNzGD1SaRPnV/rWB84dZnZeHGziNZipcy1btARMgp5bzGv6xPUBW6f
Qn5Ls4+l1t4gdCNgAVfHGpvK/Zhna5vTThmNgtMLTYskuaTTRD68mmhDzMT0GtiKTQgOUBp1irOM
lu8AQzDGMsp4RuyAvS7zPnwyvSlfh7jfUJzkFueveu1ELa9mwSlGWelOzW4OXws+e0gIyXisv0LE
Oie2PcAXqsSmM/u1pxLIMyWfV2s079DU76VfU4SkqHgK5a7M1L0Yo/XcIcDcJKa/D8xYMcbR4w01
xUMWy70UDahgL/5sMzyCqwq7bjbrYsahgaYgaltW+YOOUodjJ1s1mTqpfGAkJPvbaiDTuSefIk5V
vB/mLyNE+QVjHX/59+UtxdvV7SDl1KXlKl0Ygtrq9epGo+jpmROw9zrYPhn/cRXVeA8ObDt4dbFv
Y2XvSzbhBPPhtiJ1E+hLu6nsYFmk1Sf8u/edcA+ahttaFN2JRPTbFmUUM0W9Wdq9B4AG9g0nqHQh
mekudTquOCEhBEofUTbDaex5tNTGKQlP8ePg6/qq6JS1amfnt6VJjKeOzakBUipHsgh9kPelxDCz
ud6Jf2KiX+Uf/yd6+v8hnvoYfq3yOv/RXAOo//Mn/f8bYq2bZEv/30OsH3Kipf/nkFffX36Nvr7+
rp8p1rop/k2BBkJdF44575X/+ifFmm74nFVN/AOKU9txhfWfFGvT+bfFL5swicDbSMqTf/1PPf9V
pFib/6ZdYOKlJEhBt5n0/Tcp1ua8gH/Zvh2TS3O5OmmbrmUoMb8Av3xOVKxb/qRp/mXgs8VEL8Iy
QIATNTRUB9/Eook7xMgMAfEKNkZBW1FY/tJIaJvrHV7aPhr8BU7xU9wPUFMchsthcx5BNqAlHs/8
VCEucCJO+oRfbwb/B9Da9hiEwcqshnswCtYud8N4HdhFsyWHrcPp6RRdjH0Y4JGNCiim/64hjzwG
5umXh/Wnr+kffnxHABC2hSJuQehvvqZVEVg2Bad/EUac7Vu94kzli2Y5h6luxmPeVWTWTrQ5gzgk
mYzAPzwR9Wocmwqgq3NjRqBODXH2e+glorCIWNDCYfHOVbIQ3jwk3bWhwSF2dlkuxpuH1BAB1Eib
PR9XMlyJVBEE4cb2otKBdJEW+0HlUBNhN2orT584faYRPQkOiyJAU9hPLxCZqh0RthSVnIFv/n55
b48ArCEWDjhG7uH8L/MK/3UNBeFQl75R5xeQguMpUej87aH/ogtLxx6e+7egkakDK+825+acraY7
0GmTN8WEtbOpRlItS/+oYI+fMHOG2yTcdFEOhBPu62MxNCsGbd9lPdIRT4cfVkKSBEsain4EStHt
nJsqcsuDBmNYgNdqqH6EJ9Qhy+PivqIaWoQhQQ6OI5BnKZInUCQC4hltWnuy05a6ywe8ZmKPltXP
0OH6xc43nR9/v0s6wfNvHqIBx8sxbGFJVxFD9foupZ4J2KbI4PtXHRFMXvBiMzXYGJDCdp2JlhWn
KzDMCjOQKpid8rHJn1wrbzZmjLphoBPYI/1bWHbsQe4oNeRB9HccS7v3hyja/f1yjflyXm8Mhstg
yIB3xO4k3fkc+svGQHc5Mm23zi45hpQ9b86q16zbpg26zUQuIyMRjfudFGvoR8QBwnhxvcc09n7o
iZ7vWudDX2jO89DAgrbZXSI/WVtWD31nvsfMVJ4l7cT13y9asi2+vmiMPlJYivLJwvF5Xam/XPQU
EQcIqycEcpo9g+XWkfdHzh3Aqe8VFqDHVNPWyaQ5h3id6feitaLHpqgeTU6Np850PyktxfIw/xYi
prM1M22SKz29WOVuaQAZqJ6CKZ1e+qYnocF+TIoi3NL8uqU7hItVBYd0frZmOytw8hynKBKfqbZv
CUiDJDiNmNVmfLKJA7AqohRtMeSTtr6lMh3vSrsiP9gxmCSHy7SeTLIOo4mWONXH3+/TdVt79XBN
zjSma2K/BC1lOW/eWKURbzDAOzuXBfSBQR/0UwMCsnYnsSa2HNCo3vGIyT3bk6HbnfzCesayqwhk
4T68czFvKhrHNLkOwzHxPDoW//5md0uNVMOt7tVnNIzQavp+5RfVtG9FLfZhvw6Vh6N6vs4xwr9O
iMYTzUGIRgjWNwAVvv73lzPfFT6IBl9YvsuvF35jA+tMNNWfR6j0NG+1owdAiY0sQbqqh4DACyzQ
oY5htyP6ZJ35PC5aGoic+Td0nxzn/n5Jxvw4Xj8ukz1WSvTx9nwimJf9L8saYLvjkzQznI1+vC9a
kZ/8crqBe5N0WDEZuW6dWsNPi0LVrDob71JTfIrmZRwBl6NZynd2colSU/4BLgaiCsLVNbUhxBrh
gC2XDvLiRaNNYqcj+n/v8/XbVmJyUrGUy4dLzM/6zSE6ZUUVfMPE2Z43AOYXaw1mIMYD8M717IrF
LbvUvSE5FjFxLyZZAwKZDrGFj+/cyDfF6rzUpKVMh6+U4wAweLPuddX6DhhweY4rC0ehhO/pWwZa
Hb2LaP/F9i6sBeIxw58OqSTuOuiA4hR0qQpLLfNUYoNqA8Rx/ckfJ/i4EcWqg3JuH6RUVfj+92ho
TpqGpxk7Gc6AMJKXJDDfu6W/b3QsTdMyddOyhKHrb1ZEKWrak6UhzzYoZJC7GLmmJv42aYytQ6Qn
9Fy63Tjm1YNpPjJRr+AHo0mHMr2axiz9wKABbLav1EIRJbo3nKBfvXOvfzu0mOZ8m01bl1woZ9zX
i1aQ7GGNeijPXAWJjsz4UzTWu65UpyxO5U3lfbF1C3lJ1YTbCTcyZKbs6I8JjonpU1XJ8W4g63fM
+3lw1afrTmUunoG8uA18DpcpmRTXl02GJGrIJKPfEhvQsfv6nR9lXhVvXr9XP4n++idpHTj98NTk
mTSZj4BtMRxG75wOzD/eLdYnJ1Gdr+7blclmFlWO7xhnw+2TSx741lr2Ooe6iNZADFpm00lQe1NQ
fukz/2PsRN+v/6ur0f41ZmKkH0TEiiEA2A5aT1fZJ4obRcyy7hno6GmxhWCyIueCfCbXI+WmZ5JW
2MXL/OLuulCcShmlBxlV1YZD027w3Y9I5C+6yLXb0mYCgFMMLIhmPv59oeh/ur28i4JPEp9t8baD
VEfm5KIGMM/SMJsPkXAf9BCfNbbLFjEpGGEBQ5OSGsJD7Vdf/AKxVmOR8ZG746zzxqkyZXh3/35Z
5h/2CkXBZlCIWRzb3p4lNIUuPHM6ec5s57bsC/NDk6N0sSJDHQrnbqTzdSDinMQHB3dCGVfRklor
XfSZicujmGG+UruB0y3uTX7bvPWZ8fQlsdro4tVVuIoLp1o5epYAW0dLM78GcMeNpdA9deiqcu6P
ciiNbOitsjLTneMQAEowXQG2xXefIofDSZNe3vm5//A4qFXpLLq69YezwaRc1StCK89GMlTYRQpn
k4v+tkFLuDU7dGUtvXCrntBdysDZ2H4gSBLvYC7n6hTC9lu1lgtvq1f22jTqs+uB2xQhCLy+I/CZ
RuJBlxNAuRA3Q+uhU8OD/PN7GiH9KXzATXpWfL3esagyDqmtZSerjO4shW5SBpbzznHI+MOjpvZ1
JOWv5br87K9fcHDUuu3R4IX2+RThHV26BC/uRjvQTnTLmMloKtt0Xm5utHyAy+B8nXDM3FLQQqYJ
zGMIBCLU7L3t5sHBT/oPSSUdiFEoaiDih9tO9BgCGa6RXvcCUGPTFoVzeOe5zfvpm13KkoomJLQu
elb6vMP8ckhICneSGiL883XV8LRAtpYasZWgdOagKrG4nuf0ys6WHmzwfUX/k0b7Xt2jhRsvTQXo
QlQIlO3QsvdZnc7yrLze6KZ+37WtwqlKh7eJw+iWLfHFIgWuNOndExLdQJ6jbz921CFJENmoqqx3
CpI/bROWYyrLxecopWvND/GXnw+XwOBrA3493/oYQG7dCCMkfxApQDNVzl0wH8jmg8iBKOjnKYuf
qqjFGl/Tp83T9i4o3z/Y/FbSmfPnlw4OhCcmcuLNwUaBTjfKLGHIii8Z3HJ/sBJIO1pqfNU7QoYc
y16FBbPE68uj0jmXNvkMtpu0hK6rb3KG97nXPY8NnPShVcERZJ19p+Wmemd1XJ/+69XhKNocnCA5
Qyo6Sq/vHvHg0g2DVp2nuTTuVLMPZWytqKrDDeEjKLMmi9YewBdVgP2Yj9vCl8dU0VcEZWQuoTBH
JxnGewLH4ndeQPP34wylJmG3HBGl6/x2I1s01NYEGPNyPQzkngDj76AQ0hL+enfUxc0ATZNJZV6S
/dk/lMw/ridwzx6fjNDqjy1L8aGw9Gcgcx7ihrucNAlyZlvtti7UsISg7QtSKrSGDgR/1fJa69dU
pXWsxjuGNywTtU3n+w/y+KtbT9kCN6ux5O6s+9DehnoLtoDEnNXfX9w/FGNz909SaTuOazJLef1o
EtVLBuZNdKl7Rx2E45PRDaKADgLsEdIVt1jPPjiVHxwcoocwFbN8yAlzL370zjdPvx7K3iwTx7Us
Tsdz5c+H7/W1BFHTM2QzgouEF7v1y7RFl8H+liMeizPO5uBgKgy7QTzZZ6Y0UCbSAqMOw9ihcOqV
EZECZen0LGZKT8iMJ4f2y/zhVrZ3RVsS9KnQhpTiKSHCcG05MNyu/5jMDjczuqd1UBvRGkrffSYd
gFvIZW51jUDsMYRp2kHUQtkLHLjF3LONC/PR5JR5qlG8lqQRUSjO+JCwIyUMSFcg7OaWVBRzEDrE
2aJFBkrDDkesoaanNDA/X/fEzIpfkjALVyFE7YSN+hSQf2iSgb0kB8Bc+m2C+K89YL14abtGP7Ua
ApRhGHlJyMCYvXKuNfpofQZ/O5GWSARbat0Nvf2UWSAGnOjs08j/lsnkrPmA+AKvvrR5dhtTMCGM
dFArCp34LZ2yTeKpmJGYU4VSKu8n/za1nXu/60hh5cmtAdoC6JItT4ZAnVXboWybSvlDiYq+lccU
xw2+4cxV7436fi/j6FHTcMbiZ/H4xJt1ms6NCMl0+cJYVB301D2lkijcJDC+OWJwOH2P8abSx3Hv
RqV+uu4hKD+rPcLvdzaMa33zZp26StETtQxoP0q9+dj5bjKZsu/Dy+AHyDmBKa/bufAuerCTjt3t
rpdw/bx9NwZPbEFGlmQ56Hs3nR6HRLjooZqNhymMoh5l03/9TvOVMvk2CDmX7m+bfZ1VTEHk9nwZ
rveqkQmm4GT2OtR4Oeawp9wDl5Ok7sOomWIRCz88EUFSInx6b+ufv0Kv7xXX4khd0Rmz3N/2F7fV
2wT6h0H5rfF8hnY/CEXqHnZhL3WP9iD9zfXrCedw2pEpG63IGkL5XE8pou/a3VUzXnxA0LWNcqZz
KQkceiuS//5CHdcxdEfiL9HZEudG0S9f+A4wPEkFisM0rj6LRF8/rY1PVZqSpFmU1ZM+eetgoDRI
aS2CmE12U4Dmo5DkE4gO8HThmOAIW957cgGWbRSAmYnE5p1nez0Ovr6h7nxQNChrKVtM581nH4CU
2+W9n1wCS7t1yzS/1eZ/2Pp4qYV1e92jSpVzsbLSDpA8V+VokFIPogxT3mgf40TD8KijFk8aIrVa
uoA/G3HzLnBtkuD7Q1HYkeQpZkXpWOsbO2mNZ7Sn8mgOjXen6MrFuFlyA8+gzxiWUSxkEDcLn1I3
BfJUV9/czPyu16W+FWYVr4uL1T2YRiPXV45bYhmPg+nkK+Anw0pqdfEoujhd2DVv1GiMGuE+5Hvj
zJEOVBWgzXrS+Ht2ySRsCziuzdP1WFNIPP5a6W80B8tZjl5Nz1NjGXtowjpM3cdK5VsGG/2e/phO
JlrS7ayiUbumKLyDY4nvJnHg2yoa8o0Ec0+sglUdg7I/gYPmJuBmuM+NeMkEgsQ+s2j2Q6nIBnIG
EzeRja6Ajv+l9RVOKtD+m4nvGo6y4mZIQFQUlwpRNVh/0gUQsd72OUPWJMrj/eQS8tj244S1Pz7g
LWl3+HGjjeSvQMpvY+yem7lMouSxUJcuzLRNaNf1XlfjZ+KN2+2QYNpJixoycBqTtoL3d7ZfY4uq
3DsEwjdj1MbrMSnvIAIpIvHMT8JoT1qc+I/j9DwJjw0hdnG4dOWS8xnBYmSSKTJ+rwauvPWCVeli
ISUXHTEb7Pz5HV9Yjl9gk/VunNC3vhnhvd/gzvj7IjfmD/3bNe7M0wqH/pe0rjKUX95Fv89lImWC
gzfQsrU0Y3kQBlz8Ts6oweimCUqgHgR3NbpvnHMfT36Ru7iPJHjUMLcw81a484EsZ0GqPWBtWjLZ
n7Yh7f8VNS9WBQQZf79o/fc6jppVOEoZtBHQlcxfsF8u2mqSckq0qLwQiEHUc1mQNmq5h1Efm1Wo
M7xTLTr8Mgu7fYkkSxbicP20py0DKVV9MFRjfhjD4MPfr8v8rU6QUlEqOBy8XQIa3nY4gtgwEmyq
0R39spUuiYmAZk0Sba2REWDEJHq0F+BFi+v71MXVaZiIGboecK8bs50UO0sWzwn7COI8qsnMIHmg
En4Nn5G6Jzf6dEc5HpBlhYc19mwPVzcRKAk2QijFeDfpLoyTUd2mYXWPYK1bFhY5pMRMbprUjs9l
AkbasPHjW4Bs6dd540LnO/HOuvrDI2JorTMfn8smV3/74bYxadjmYExnU6u7RZSYMXnrhbut2HsA
QkKRBbYJ7uD6Y4SSuYRI9dP1sI5eXy1CHhyE6dDYGj1Qm78/KGc+Nrxe9Vyd5EjB8ImTOLP1VwvI
7vWisTMpziTateu0LzXUy0R7YAUDkNcm5oo+FW4ut7WWXpnDTnUBSfSMeVIM4Ddoig6DbxD42zYF
MPXMXXNvN9jG1LrrB3OlOq3eRB5uJYeAYo3j3vXgF2IDyqvhCOPsXJok8ki4qmAj+n7nq87a5KOg
5wPz5dP13wB00ulDBLg3I+TuflwR9R1/hUnebQJCsg6Ma3Z2qmOri6ujTiYGqrx5fhIgou+x6Wr8
h7gqi1Coiqm/jNtjaTvmplE34+Q9hvWj16KIFlMrNhpDBV/n0H49KZd6H1/CAA531/NJKtLiExGG
wS3A0cdc7010mQ3iObLul6QqM1v1EwyigCB2WlmTAhlOex9R3GrM9Rc9DO1VaZjbUWjW5vqInUCm
i0gziEr0XEBnRJrWqvLfeczGz/PhmwfNQ6aVoHMoMq23E/UEeXfst/0/zZKJuIlTiRNkLnpU+blW
oCRauyj2dkboYtGMeFa1lFlcXHwkynBtRUlxP5TWGl+YffJN9VF69MmuR9Dr+5k4xKOapu+szIGU
Jz21zTVqVnJqe8LVyhEGwngDnjt4cFzyj7oiOINm/G4QzbympduiFith0zjjsOxbPd/XRfmiySY/
GAx0cuNY0B68tJo6k5XMjM5L0/1oDN3BBwDsxyU+jqm7w7qHN78ktcN1EhQDnU+vptPxhqf9hnAx
5h6xD9nEi9pjPJbFHuJthOSZpZLYmlgEoYdlesBwrFVWw3KIo9uhAjxU5d5KoMClD1p+CZlpI88c
CnxJybdg/ibavmUupywxtj0pzovIjhEpVt73a2fKEGP/VQa+z/8fGkgYluMqc78oN7ugdwOJhWWA
r+I6q1LrlDFWq5QIj3Rx9JYQ5bQ84TNYKV/FRNI7/iZrs4uvcpK0SMD6eYxKyD5gKqPxO8cfRY8/
35Hh1ybr+uOgnO8zAQrbbvYhacRNY/En1xEE6uucO0FBBVoO+S1l0NIYgHD4Q3+0bI1X1Ui+NV6p
LrL0n23RAZemqXG5jgMNlwDQVrjdxaAymwnsj2l3apxh/Gh47RO69QRkd/ud8K5wC+iDYfr4NZ2g
ZFu9/NbaLnJZ9BmEGlb5vikhyVnSw70YagXgVi1aT6IaNo6Y9qSF7jF6s5HH0yKmy3Fw4kg/6TUz
SuoQLA4pZyh+eipDkhqBhRQXlRLZOzQfehEzapm31m6iinVceNBj+tXOKV3zDsV/1vHEmM9f33WR
hNO2djV0swUJutIRS9PiwSQ6/fe52OJ8VvMHJ9Va8zEZMJM4lYkBuyQbXjBaEBziF/AW2eW6ZkDi
nnh3YzUM2y6pyCyHxAJ4vka6yJd8XXbQ1fHM2K3NffV9ZyvjWx+UoF7Udy2DfIFXySEM73ht0RBY
7C6bxOqWTh9KRMMY4gZdHUz8E3AEqPspy1PvxhDYBIqGmWgrOgSwiM5LNU3LQHo5TO1uLV23gqLR
V+uJ2S76PABI1kAgg7JxR3sBmeUNZicj0sS2cct+OXd2zYmIMZV0KQBMfXg2Lw4BiGgkmphha/DF
TCNsGiQs7bU8SdZprTZpKxWdNXGk8GFuLCi58gSlfRDPbRK98NcQTvCZkKgaEgfH2N9Wza7iO4KM
HENImAhIDqO+5NA6ESfFuRJ58HMWyYp2htOtr6uwkLhUPBF8JYE0XsRZzFd+jrZmyCruJ3LOzWA4
mcxct5MFJRa3kL3wOafvKqcpdzR/xlPRJ7eIdPRT5575q7pHQ5ffMBTEC+TEj6VrF2t3302kl2ku
a3z+sYIa0iS5swSuIeLWEWp6bvscM1NcmrNcwA0jH2z/DuJwuPEH66NdRSMkrsLc8EqdPV87Xjue
kr+OTCfUtu3kHsjCEDt/0vfXpRbpEhthLQ4hZHKcylLSXOJ0YgJM2vvp55ycXEp5n+Sh3XVwYAik
qnET7PN54StQRwlnbZa2rZvDykm6Hw4BgY1ukUifRzcY3Gg5zq3Ra8F+LeHIMPS2daEP1OrGE1Sm
0NHap4D3HmYmU1aXSkQZcLTY95i+tR5gl3grGnbdHs/XdbO7nuhS4W8LFPc3Wp2eqjQ79hWG7LIs
jkNv4ZAYyMoKsE6gBbqLxXJIEoO1Mv58ptdXkTClE9m7pH2BWb0rCTW5q9vs+fprNA079t8O3MAY
CMgUWJyNeDpGrX8YCvEFyfWdKPLwgXhsMqHjuHrA+Ex+Q2/KsxnRC7teadZCx85AnLlTN+NF6+l4
/RKAOCPqIUmB/lPDeHF2ey1ObJTH+GFbdZBG8SzMSN0RIvGt7D1G5FH+HXXLhrE/BPKMSJDOqML7
KQA6Oz+CRPhfUisvFvBWipNLe2YBRyBdXytfTqrV2iHueYktpXLEyNLRdwYraZPG1veiBLAkcgPd
tSzWJN39czgMAv3ok2NxydpmkzngM67X6wZTsW1oW+HL0J+uy7XP60tBSwHGQvkR4Eh9DGubcf1k
8CEdxw8CTut6SNujQf7A0gml9dAqz7rpOODjyxbPSSCe0gj+4tRh1hYYt7beYDD2MjQAbOgpMURe
ckA5y0DT9YNTBg1vRqKDL80M0kHZkaZJjLuoGb7mOeE+gNamTRCmX5AT8PbPHSNZNiNBPNLbXJfi
FL/opVPdZgH0wa65pwc/3lTSW4RdHN7YPoiZkYY50Whatq1bMrp4U8eF1WbVZsgwBNix9lC5qb8i
XYEubdojucbDo5Eyw7ECuFcl+XgOqC5VR/Z5rgfPVo6BeBFwKy8qAq9lEw6YAjy5HpI8wDQrbUyH
rZHk2RnpvjTixXVr5uUGiKLq6s7mj2DbsI1V49/FSWAdxlzKo+dxpkr7KLkxwor72o3E7ahyQ8Yd
SlJNy3c1DZJ1oeIWPwFRu/MfHeUq2FS9Fm+KbozXwG6eM8/07+OKyK/aWULNkfs0K+8T3zd3Ycmy
JFA+5euB0KT64lWVe5RgFEJFkd6piRM74TcdVs/tJGoIjz9YU7ZPUK0H5K+46SoccI03YHdxFBEz
abvDNL8vdPT2psqKn8/FjvKWLKIH002Jc2R8zRdtX+qjT0k3c9TpRVsmGMqiDPtLGFX9V7hr2wpD
yW1q9ndTnkIDseiZJzmvU0vuoSZwbrRH6C7hIUjnfLc4hPWUEsWXd8sy8Yi7nHvgqdHeZUUV3w65
tb0OuRARtzD+3Da9k2n4cv3Mi7I4jS4RJU7zlb3AIBMsZ/+YT3hUP3vfEt7qqoK5vnoW6rOLNp18
iQ10cMlOSxjf/tyG+OjN/63lfy68UhyVyi1kGTkndRH2Zy2DAoiZ4vu10Li+epNNRF9QFxUwwCTc
GcIkcqb/bAVUO871HyrCEV6sg0wnAi0U4e66WwZhZ++NSty5JUWWWVonvYj3segSYjlq2BIBca9t
Ps4JPvgPBtTGstTXDJWI/YBhdRpL/VviEpSi9cRsZDzMsLVGlhKu1NysIFOQoLrhyIKZ+QUDF6el
IK8wWIQfvAyxautmm+uHq+wk+NaUUqAg0jBt/GhVJpwKqQARLOM3QIR1FXMKwCSQl3JwfYOOfpo4
glGa2zacRVnz65xEswqalgOhdzoZdiAhqMBCp5C7673SZc8npCvKQ+LKEpxU+qFBS7sQbKFbyx+g
HRV+ekjrzgR+OZF0Q9P6NmMc6+v9AP3vE3RBhIOj26/YnuQCosMnzpNf5cDXzpt1aWBkd6OX0nbT
zl4dPMYOhAnk38MlLvDCzWHSXlFoR1DiOBfanRH73yciGve1TFPgYZaxii1eisIhRDBOCWfyXByU
udtmUHlYUFPALpRMXbz0oxII4Lhr+l4/+Q2G1AjkK8KH3ZgE3X1PI2g39eQ0lXlz7zq7GUZQFfFz
GOkwWsrCcxayR24pi3uGDgTKSi+EiEJKmzfFX/BlT3raAQPM2Ptx3JWh5lCAOrughXEdu+D6/F7e
CdMKaX503EXCRH+uYiQ12qa27M00Sx45ixjrPAQKcT09CR84RQDyaG06+jcFLGLnt6UE+AL5yZhu
LGFmd13zUHb4gDDrfPdYQ7BxS87uiq87ZPJvOQrFgNHaXvTEv1xLN4R3VoyorEFIupaItOEoGA+c
qOKlm7vWjpN5u71KX3rAXetaB6pZJ1ia0CStAUJ5W44cYlcIaJxaDiqvb9RwUG68TWDWraMInQVx
D839ZBPlPElCgbEODrM6OgD7DQG1MA0Xaqv74Tpd1U14gU6UYm2b280W7t+6ruRFJFjlTByb6Qg9
oi5po7NjPEzJ9DltyE4VKg+WeW3d9sdrxTGF92Eb9ds48COuztgSgObvu2j8ro3BdyyScAYHogRT
veUJOGgp8RpuO21ajbYwfsq+nMitFh1F6dzEKFd52t348aGuUSVwlz/5kfEQ+fKZtld3auXw3Zb2
Y4gc72aONd6AJT1JlzTlyBTiALzouRxSZ8vAA527KXH2qtxcl+Z4gSU8rqM2CE9hHs/g0u+kB7UM
KQuxylT+pKuPlbuZYmXttMrXwKIY97bnd+TiTMUHLfwQdNvMIakvMGswYx7JmQ2Ktckl8+l6aqxR
oy166d7q83HAj9MM5KqWrq53XM0TyjgmgYSwjJ8Ve2BGF9VkGHqDu9DtooPGsGhdyFiBbiHicASt
vmqS4IvrONE2ixHJV72LQNLXjSUisGJT4uRfJ5BB9te1g/WLVLi8xWVVGXJDiAm9GK/0t6Uwv3qQ
fDa+AmuV+/HdlOTmPsx5E5rM+Mi5teUYgVZ0cOxvagTOCCH+fkI+Zks9v4Ssj0oCAvop3FbxSziA
1XO0OIa4QvMB5kyzKsKYVz5nJaQpLJBRYpo1Ayc5cdOWgXBOWjHEd4xuAkcTFzZ0st0qbcN5y6Sg
q+E+A3ZYZkEMhxpuyCcMD+WyL7lnTVh0xJ8VXwxVuedced9iSfv/Wvn2qXjII+bAihDOE6W5uYic
Fq1HcdMAw9gkmV7vUlLntl4UPhSa/6KUGk8tddUClgsBPni7gCpx7G979Vnn4Hrn3/egrjea1iCR
oGdwuj5Cv1bLZszGW7u7IKDF7gysdAM961PnqHpNR6xZ9lKi/iFcaW3YcyOusHk+zGopM/MdlBZG
4IS7yHKooGuciGv/lkRO/GC02SclXG8px6beovc7lmOon0TovmCQIZpYzz8HilmX5b8g44kfHdhm
C71cK/BC1AJiATtOnrTGOvz8fk7RImrJoIH7pj9E1YACOHFvmqw2aJQQ5yDrL3k8+XcGrQy8GN6p
S9NxjUmavSipaXgA8n2JpXdTkxa+HOKuuKsZWludsL70sueMZPDl8JruAzPOmRveT3cOg++xgUjj
qiA84j/DFZckTBP9ctzzYz/4RlOutR7ShJsiQNr0wQA5LAGaGXfqYE31txB7fW2A97GTF4vvhZRx
8lmIj/X0v+ydx47dWJtlX6XQc3bTm0FP6HlN3FAYhaQJEXL03vPpe/GqgKpfKfxCzRsJJJSRoWvI
w2O+b++154AUbh0OoP4OvQrnOf1k04i7UMyFzK94qLy9TWcKX+UnSp9WRN5NzIxSfsLEVITM9dAD
ZgZZJvuNuhbn5QA4jfk4uZVQKV4hAeW06BCdlQ1j4qFCHAYBhNCQnA8pjZ9u2Q4utK9ORZ0SOr5+
aAst/d5I8LlSQhGktIhG2ii3HIOOXYmLEolax6mG882LKNbf95xkC2bEy4iBuq64ouQXG87WrZsN
87Gn0jH+2LKE7xVvItWp8b07bBejOdCnmrtLnOEw6JYRsXRKyl7RU2Oa1/Jhl5WfpEi3Ia25yjZL
q4QkmtyMJYfBPE0lQTIWXQAI4vYwbYBkMVzrq6Hb8txb4bLIQcxGvkRAjCKpkhklP/cSxGmuvR5K
FzU98HG404nzfV86hWabDtq0kwV4FscqQUnDbmt2y9tXA3O1wC6BnIVwU0yilrIYZHU8c27Gm0qF
2B4W9WlEMnwb88lPy+XT1JRKgP5ywZc0fq5xs5NnV4lXlqfdkTdfa8Ac6JVEDHExUqnMd49FOPGm
eIBIm3N4rtb8ukn9E2mRqzd3GOe7BoK9BrimsqAskWwaV8ttT2Sagn322snVa1+p1B+mYnOVmF4z
xahJ4bRSUuwTs4eZMGBiOjb4Pr2R+UpvngZTnTw8VgiRF8gXiu6QgSnYO9AuHMCUDgtroBiogn/B
/F5B9XZ7pKIargbgH7RYt5JzE9RhJz/CK8r1y3BEkC1jO3Nhs6uQKofVld2sK65ga9TY8mdATnbL
wxfU2/5SkxhgNMKPfuhSR5agU3cJDLJeiuHFaY0rYA+1e3RGUSUipGWkES71vFItdoRVlhwq74xd
Wp8V1dYs2aTTLFtvpWwFZkU0CVJikvuOo+s2wIDLRekgyxBGuokPFqTvVdF/qMs8e1ssuauSkusN
Ac81rdXXU9aslkgML2NTlpvS6RColhy6jnYSBxtQr22avuHLCoF5kEbN1AOgtyW3sqld0ViiWNCs
CFfXzy7dS6eFsegKoEHbbTPOKFuegcBRxDMAjQDMQkMnVFcCEYrDJ1MFQKlIIqtuiRn1aYrx5zDN
Fr070jdfsmQn9MVSvZW0LSUGdNosL5Vp/aRKSMlq+KSjSMC7ixGaY140rMBmu0WJnbLKz00H28KC
nOoiKXvj9jT+Pm8vWla878ZqAd3gHoN8uCVs7Dmt+jVDBxN6DKQYOKcjioMLBO95GNSfhdG/E1b6
nMxEg4xE6KRi9infKCjkOKX5TbKmE9nLFOllxiRmD3qtuVUPRnLRPumj1nubKCs4DHszNFPM9KlA
bE2pcgWfEiMlMteoH7sYwloOQHopxDIgBih2t0/sJGa/lYwyGNb6ELM9J7uYQY3fPkHXYeWu2ZWR
Lih48ghY7iFjY0pzPV5comRem5U4hAIqJp2i4UeZD9G4zrktDuNPHb91uBrzVbCIn17y5rTqzat4
JIrvh/3bGCdnkYloHjfpg1kVN0PJ2mjF3gyF0YZXxmlIxm9pqgWcKiFjDBP/mBLoEENPsyUKxKdG
0L9JECFODIV3dequGkyIVoKATKMomJY60KxZdEgWOokjKYZUwe0EAjTPv+zixJwC+FYFaChrjWQO
sF4i66MLSW2Cugn+0IKKec75VpA5R8hmUczqGKLYtKmx+bpAfGortpRZVriLlZZ+Xnm03FjVD+JO
5VTxVIe59SysC0efoTSdrjdc3HTsFYZIgH8xixzYuZjOaCwZyhDtBju9d8t6O+t0nTcr2o38a5fK
36yScCEBpdIw6OTmpD9ATZa6QFW+SqyXDsC8LWulBfo30Uifz8oPZWeeNmn+XCi0kGGdgDclse7U
NBB3DaC0kkpw76Q1J4Lpn61J7oNMH+NHGZrOo0DPpaGyNzSQK8ZhIldGiK+5UKQBLHsmrJZRzLVY
/LkaSaPppMRrVAWxTYK1fEmV7+k6x0fCMTuEFrbhgJx1kIVnbRnFl0Zm9mzoel/3OTnpCvmHgpph
zdhK8xLXy9dVaKoHSfzcxfq3UeiK67D5Ep2fk0H2DRjStoNfbo6EgSFgbjn5F0b8DKAFMOekpmgI
tTRc1B7jMOmGpkJzwZibBi36Anii0ozH1EyR1K8ihe7+M2GDO/xnorQOE7KIj880gejwr5bcWgCO
quhbYAh+/Uyq1R/6Lmqn+4/6uEY7MO+bm8itdrn/y+DMfhkPrr0JFd2HkNKdStX6kg9NeqEcuzkt
RRFXX+ns1aq6UDAaBU5x3UEmJSlv3jZyQxuIxm0v05iDlbIYIB7ulb+MIN8g55xMZ2P+mqrT/EK3
jRzxp6RshPPdclZI2+KtgoXyY3vGsBQd9lt7TnRCdtmRL0L1M9EHCkgJc5q1PWr7KL+azfre99g8
oE7TleRAtinLchXkZ0lK6wCtXencK/932csgjlaocGQRKMwW015yjsreejbVSu3InWKGdaZBGgYD
nZrD+JX8V0/qoXebfQuuITfWq8pqTo1Zonw65NBvvcqq549g+aQEUHGzbD25OM2vd6DU+Gy1uKZM
TcDIo2s7mCeG8VBsfgMho21MnJQjO1t5GW5yP3ydoGKTmErAwEiAyZEkMtVLROTNyFa2ebkLHuCK
hKgc6DIf32JdhB8GIUOeOJN8W8TMHmlsvtwFFFgulKsoZnjqqFGcLRnbea+/w/IRqOpvp1iUHxGU
bueRZBT73iOrCU68mtioflk7aKWMqdY+bxg7bV4p+1XvSzLUGluxfqnpWLkWpZ9TXY4pTT3ifBML
blxcQmUhnYxuHmVdQg2awi3grYakvUi2KQzPeQEQkz+UQScpgs+Bi7Y8DbJpN87aRLOKoh/Z8T3Y
VwcvFFZUVSFY2lro5Dd7RBabpxydbb1toQb1b0jWqAdIxeNkTLujd1gz4Ogxbu6tv1Fro2SS9Itm
Wg+LhQkng8XK2bRhn67Dt0asXtvKLGpOx5jA8IZaW2jUD+yqS//erWnN4tOAo8ZWNEV7FhqBNRx+
ihmz7xxV8VQDSqMgY2rBtNEnX1Js7NXmL7He3CganfQxMc8lFMw9O3YytfWr5pmsSOnisihhF0Pa
7zsydRF/x/4ytY4iTXOEFZl+DGDrypzZcQ2guVQoJwgSzOWacISXh3Oct/PZION3b3wF6ulJQj3j
cgxOfZQczTU1uhcUVhRup/RZWmtfWAz1YijbjStq8QRblSOlO8HoSgFedez9MWnI5TkuXmKQcgpy
XwvWVE0+/Lp6aWHe6mp4FHeOYm2WE/23FuFyVHGR2T6kPiGWMguN1l2y2mg/03tPz0KnRos2tee1
oJoxqssSVOqghvGIAEBVAN/W1eplsc75ufxV0W07hOFi/NqVy8dFmCx6eZyHj7FT981Nadcf2yyu
F7nD6pnHX+6zzb7X5jnbOnSeceJ0BMVTWDDgXUwSHu54plI7VLCshwu9+YoUJjLTx2T8oLUJDrMx
vZlrCcsHuW+xuvVmAZWt9i9ms73mBbetBo55ajcErvdSAeFJ8YeRPF72vseER1I8UcCUsh42lQMt
jx5F8KyBUD2V6uqhwcH4JBof4gNjMOsUVgbigYmGoJzj31thm9EoZ0KJ3tYDHHCX2Q1cooO6TwCy
WNGPPHxumZZhSII7en9WpbzTzrvW+2mMWKUbZH8hKjpKOYPHBu6fFevLczoiZqyX4orBLHGU1ODG
ajoKgipmYcYY44HJNHmYdyW4V+QpJVQhFS/73pTqOvGNlsXg3+0wC3sDcs9gud+HCcUe040pvAQC
MzP9tzUPMnH9lgvNR71SPukSkYPdqHN+MtqTTJl3lcz1VyfUaIiHpLJDPvOUSV5S8uU5ZAMfS0kg
kfZ3pSRou0B2Y+nkDcnG1gf3b51XAwaze/8NOmVoJPEXQUDRewyQSVJBBe1We+HgWHm0DNrPRon6
I9mtYGLL8rxpmJ226UnhtBkW+VI7a9obHiQA8KyY/Ft557at4qBToJ7nF4mz2d3MYmQSqVAixPU6
TokTpAfCONW9IlM4/+f0aFQIDULbHFtd/dGY++/3E7hKZJeTxM1qJ6hCbbkVY0c0oetphxajw08c
iUqlcNp6NKhjOTGZF748JvQFju+45cpRRn2ph14jtxLvi212WPD2rvfvDopU2Spfqw7APch5Dzut
iE6GdCFzXtdzoxc5bHi5xSpVYpORaPZK1KKpFq4N2fSgAfk6Z22QQqpHC52EimqRJrpMqSYbPsmi
kAtO6TE20WNZySK/CFV7Ifkoun/0JKM83MzpFgAWINy4ytAJ9MhNZQ0MqdG9sn5JwEnpmKcaodIU
StlCbbU3C4vXHuV2oJBuMctSmMtWbAvSL7MgcoRver8yjVJYvTd1Mkn+IlBecGudbCEeuzLKJICo
3VazzcvMh/vbWmb+BlCVDTJlY3Ra9XyC33CRUSo4uJkxzyAM8ylqb1Cz+4NerzkY3+2pbp8L4t3p
1CJIVK1ufI2H4jZQNTpbA9EwhtA8Tqm4PqImfYR0V+Rm80YQwU9JGahvVPryba7Xb+OkFRdaRPb9
Ed77Cs1O0X1b9UINLNoQjznet4vW0qIlmiCTYoSOuK4tPXtPO3QfQgsAivICfQ4iIZxfHS7QjGSj
XdF62UrbQxVX89jpjGk7dQus7WwA+HYfLLOsih8GHg8wKd1LP+HEoXNR1mfKZMMNNVvm9/guRmbi
2GjES8myGVtxZ+8YZIJem3RilEgywMBshrowDM4kz9x+VsVgwn/3jXvEyczcidlORATA3ReiPBCg
kiEDFCQkrS87m0NPa/EIwIgNINnpNAcZ+dFGrJdHNpHpo5jcfZyb5BUsdD47WfqGepS4G3NPopK+
n5MVgxFWKeU4c/uZJ1b1KPbUXzVZp42VbY9LK39dzDK7yAPCkrqLxYte4Oj5JWVpqvIJoVqDLIfQ
ApY9ZQ93axEf7vmqyjjCgXxKRErxJiF/sBtJSUqQJ0+HaXWNu/bzBtkbntVuvuycbCUUr280MRRv
IuLBlnhkPeRI3XPar71jWhz7Bp7ePP0kw8xyB73ivHxHhHR96WxxVrqGwAUaqwFxD/REoEJt2HRa
oLQwKUu2uBG+Xc9QqZQhGwnXkfeq0O3cdRH58K1apibsJrok5E7mkVGeOjRjoZbkmruag+QZCjoZ
iKu4WJq2chMWFreKrdo2U1ULZJDZArwvMkbRKseEdXKWVc6mPD+TQ4/YSCZ4SGxNSp87PjUBtqMw
Dx/vS5EcE9qwJ6UeSfkW1vtqXsHOG9ZKv0T8mJFkdB7iIVoO6lpy7GmlUbs2OWHrzTznDslBwJ8b
+b3W2d5iX2pOU7+hC54JwS3VX3McwjCanEr2Xchm84NeTzuhg8LwoMfmu7bUtxlNPE3c7G1LlfUR
Fep5U9Rz3sSPfNECRVTstNMgPVBcVGHZScxzR+2Twy5B5XnQGvSKR76/AxGXrZKmR7WAzqGoRvmX
OHlgDD5YXYtmvxvuWGiKwyBjpkai2KqRbaTXRUS7D9mUYLwyWIuAhmQCNbw9dnJsIUE/0CWuhtUl
ywSHX6c8j4pAAhKZSA1U9KoWhEAfKZDMhdQFCG6+7V2Mg7Y5dZXR0sfoPt57sKmiwlwz1JxcVfgr
eT0I0Uo6htMh2jzpbHcdqqacK+/yCuha5w7BQremz2qqWfBagnpoLM6w+8mUrDdFJMj6voDNtcje
uukjfTN/vdV9M201+QXRUBdAiCXl51ApH3eWnj3KGmEMpX2iSSJHdayrZ/xGKHzS6cH4cj/AkXEi
lJUa0LbLj8MLE1gt5Me2H3j9HmOh6zk2H136Wf44N7B+MF5zGItJ1EkNsl7Lplxh9zXH4eRDd9g2
CXH+IlkxaXNSPb8CWZbsblLjsFskThutqBORxcOSgfijVMlpoGry9cIB6Jc2mFg8MQCE2znwradQ
aAwlWDTVACuBYr4RSl+vSjI6qMPyRHIiLbVhcnSIoDfungsAmufhUHvlppBFOAT2QyUl+Ik4vw3H
6eu+Se6MXQwV7arg/UasNcoIOZQZdJCaQwGhIsemyzKMjEgSMmXypI0apVPYnsxPfSfXEYFo6Flm
+o0NFbPlI+YDPRzMdPMMpr8F/PBlmTjJlR20yzaNK3/pyuTKEFJH6rHI9C/xGkd0yBbCw5EqzSaT
ExP0kNQ5ZxPQhQPovlKAR9laMggYdpWqBPa+jRFKL2JNolam5h8yYn6ZAMeA2xtAETtpWZec0zz/
XuQDgYnquN6QqMBJT9lLpN+S1oTPybGZABMipQqFqF8yl+a57a/JKl+EmeRBCEqfY0miMrJuEAPm
+l1P1++7DP9VtZZTebDVE6IzEdc8xIbY24PYDQHQ1s+6sReXgdiGxDIqULaM7ElvQpVH7b68Kwky
a85n1Ks7pIMdIeVkZpooPRCSilhX4BU8UNhEFaE+1kDsn+7nOGvAsK/Tw1UhKTtF2n5MytQ4342P
urnQZJOeYthHMLQXDeVbKrHLAO+CeYgkS5n+CuqUy10BAd2TmOVjZyYhJguthfiupNM2PlWusytG
4ak0Eg05hVpOgdlIn6Zn1hwkyrCnKEyUaljmUZ4dZs74S61MuDVljityS/CQMuzO3ntL0vDcAMr2
dbnM/V5ub5xdwVGugCf7Jg1W9Gpwhb7EXRr/xcb7B4gADnDDNDVTIkj+H5LybmRnszWjdLsrDos8
iW+k30ImOc0lYtNx5uBmihQkOuzMtZwkuKAACZEiYQRmSeF5iSsJTbSt1YNG9nNBlE7SvuGDe5vI
cngaxUwCx4BVTKFjlrNJL5S/OPD+9B2gDImGoh2WH+N3j/209lR62mK/ifJuIG43al/PmvaadJx+
9tGm3kxmW4paNm7n5jrkOQz0Pm04rKwqMbiJ7G+jsn4elMWOQnOj9WQI8c/JyG8xaLt3QdBbWxPW
9G2bwS3L8Fz/vYND+qdvCZwhkEXZsIw/eAiz3lrmKRbMXxQEsoYbN+5jzqYSTrG8tixOyLR78SwA
z1egmsU9IeKF2v4V2nS4Ff/VYgAZV9KBvingImTjN0TPPAxz3laJcLufDgXIzx9rGkObUuMHJCAL
CcdWO+I6AsQu2AVU0kpFheMqeO6VrsWK4FQ6ltAEqXbffykzqmOFvh7KIGI+Dq4BGC/T7gw1xDM2
PP/7K6n88fNr6sE/lSRZkX+z+3JWp84z7sKtJTt4Y/68xS2kXVNetfC+4aC246bIh6lCMHlaqUC0
ySEIkGCq2BTCT4KmfU9a0VvrQX0Te7YwsptadftW48b1a+PN6ufe3xasRjiiMw/PfUHAL7NUnZMP
V0lS7S0od6OkIX5npqvu9vnIqaU2/8KB/CftTsHIKXKMM3UTPNTvVOUY2q++GJ16owPEmQ+VMcH2
+4nMm/bzfa93v4kxoEoKB1JUdOZAXm+7+qiF7kq7mv6xNy17pDRpfq4hlEsFytGlTn/o2vf7eUQc
zSb6y036gyebTy0akoJh37Du/Nr/5nijkkn6pykrtx7wltdlGOYbSFToTJ8Vejd2PKKm1hQrSORu
8vMqJ9OETKaozJCObfrHu/Bj41ejWqZPqalFaqsYraIkuB/meg2Fz3BoS7RYBKd9eEbux8pBqrhr
mUz3R4ovbHjgLR7nV80g4YYz519xUn/8phDQRAtQi2X9jmVrVFrvaUUDZWCSd7QMMdXW7t/lvAMF
N+8KJyNIK/kSe6bVn0SBMKdEAhQ8aA3xEzoOU5HosyBj0kMXa0CRPzZBdzErVV6V5DZEWyV9yoke
yF/u0j8nJRMWIcQxDC063+A3X6IiS61eCyCKwCBdxCajyNiT4UV0Ell35VGqIfbkUiisjmM2Nl6S
G+QhDhzUOVklSTO5pKVlPtIZ7ZIPpWNW7GtJCItRJpacXUrlaa/Uz23b/URapdGrw6ZdQ3fw4WYp
9n30dSp+sQbnzbBYp/sm9N9/yX/yLXmENBmLuSZiyAfd9a/euQOatyRCJiP/Hqm27N30WSIazMNB
BYh9J82ABDY5OcF3MB+Tg2GVGoRyzmLQ7OTFV1PRA4rVNHcRs9ck3wq3rlA41xPu5L981D/dD107
JjUeHsW4UzD+21MjiLNEJwT3V1byCBcTlwwz3Iy2wsThmrftSVBZ7eRuAwgu0wy3tPpATovN/9yx
agK8AnwC9Au6q3l80v/2SRa5k3dhLvGhSYjn0jX7OVqDclX8diDBBGC2iQ8N6r2SUcQ+8CAFC3JH
KsEx/euDKdhctuYvqB35n1O/KWLOZLTKomWp+m/oNhxZODywmN5IH4XLdsiMESpLa7aHSO91+/6o
SbXhotlX2XkuHZQ8ladLo+e7pf33ZsLiiL+vcBthgmbWGQFw5PUq9ygmG9H8CQUKuwj7kL/sYP7g
LzWhmmjc1YP0p4u/rVps8hpNXAb9duj9ke2eZhH5PXEMlnt/msyZk0EHxIi+s/WjoRsstZn6q7Ra
DtNzc+Cnyuav0IA/DDmmaQMH1rExUX5fYMAjCWpFuvPt/jDKRoudxZB+rju2b2XEt6EepEBCFmiN
H3Lde41Pqjn8//ux/6eVjvVcIyiEiUjhmf3XESf0kmgdrRfSEvItUARW3FyJcjZltNwhzHFC2/yW
9vW6F01036I27OYsOucOSjnDMyuZKFYITNc0EeYgjzUZrlVL/jYfVusWFpHGuKoDZIa/fPR/2ruP
0AOO5rqEu1vSf7u3xCKI7EV0/aarnXw2uuWtrBtS02KxxwTEHgPmKa2otPpWr2J6jk3MOcMiU0OA
YyqgafhQL6mEC4P/3DdVBSp9z62Y1LCYPlVyo2LKihdv6KRnkDWCL+RkuBzetr98kT+sZcdkqTI+
ZebK37dWrapUQqIY5i0VyfG1NmF+mQb96b57wi7/tpjpLV1k9aZuckD7wfAL8eDeXJsFQ8n9JP0L
PdrMYe3gBsNmqhfrw3I2MLcsaxE//ftPLBm/O6NVzvoG7GmmTXYa/wADGRQlW23aptt9lb9/0nbT
QiYfZ9WW2TO7zSLit/k0jRS4HdZo85K0HMrvzp66okw8GNmHiZAS6cMILIPA6o9pWv7aNezs906p
ldzu67GofmrUcQzvj0pKTDRqR/ANcT6ohEHoSDwICDiNEJ9cBIPVtXlfYuF8N5/MWkolwegRhpgC
iJ46XXENoFjR6BSdxpjMpwTKLuf7Z7BFCLdzCJTbWFJTHmvjVjJi1HoMab3rD/OiJ269J98WeVuf
N9n4eLeIbuKXZR4vNC7JhtcmCnJl81lW1G8K2TAn0IWNKxa7J5Oj6t9VqrkxMmsrK+qyGS5RNWk1
u7SGrG0KPKlivvQJ/VWFXqezmRuFVVMJhnpxrPYkCbLDaBVf73vMyurIYcry15yaZDFbUpRlakez
Dk/p/VSjq0Ikc3okmowhvq097YKpvxhsKcg2ojaSGh+oaJQhXyDzuynjZNldRUIJ7KHfiEwtsx+C
8ZIoymmg6o0pXDE+3EtbzVCxWVK9egTVqtdG4ZJ8mPoG8l0e+wGqp4UGSVkXWybFa0kW5TYMCUw0
nY5eMRe+eZhR76/SyaTI4oXobvcvtcUQkpJ6EZBPNRhPqRTPo9w9k2mD44UIJJposJeIdinM9R0h
JrlOI6V/ua8ssrkR/yBJjO41YNVMjjZPaYoPzdCBCKHWh6CAyvu6lRcVnHUoZunzaqRSBN0aV678
KEuTGhj9+DSRPnl/qFJNf5Ehi7/M2Q/Ky6JvVroaoWdH+leDYUimi6A2MPNWwkTAPOPGLAlh2Ipz
Lf9tNfud6cemUTUkaOEQfCTpH9t7zVrqLZd68RZPC3GMBtjTvaD1OmhpwXOHAYJ8jodeglEoytMS
mmRs/dq8/v/gh5et/fF//9e3ZqpBzD/9SLKm/u8RDiwznKjYGf2b8IcfdfFeTP8RDeV7/X34P272
3mzT+J79B47k7+/NH1/uP1MhyH7AMiMBCDQAfqhHLsPyYxiJ8JGV/61qBrgQVdYMIMWsgjWPMNEP
skaSxIHgEtlfcyw/juzkJ/zn/2KcWGQZEDGhU3ZQ/yepEOAU/6V4gbBENfgQGK//dXeggRcyOBMq
1zzKzt1peBBuQgjK1EXUYl7l0/GfuMkedM9o7dknvircTtJzj5HrFn9APOvHXn3d3raQJr+PWvm2
BNkJgY47nPILlLWoplqH7xx3Y0RzjDpW4iIidSQ/dgpXdnUPR2BUeHOoOhN/Xl1SHt3iCSu3R/n/
nDqb04XdefBoTHrzWXFxWYeEaLtSmIV9tHnEZwfqqQuKIHc3T/CbUD+1z8lJcSW3eBiIlbOnKyEq
Ueu3Ps7sh+RhbmwaHO4Yqq5wXdDWsju8FFcj7B6QpN30oHvYrqmrR6q7n8qHLCLO0a9C1Pq+6gnh
dDJPzYf4UXgon4uT9dBcq7A7Yd/2wFrzPZHUe8JVCwwnjkzOz4ZNlMUNRQA8Qj23i9f4ceJcvX6t
TmOkeoUHhMhT/MH+EXmDG/svJGk4MFfdzAP/9hMIL78BEeb+MTDghbyC2wUYmEPVhhXhe+JjfFlP
bLUDcuedgW82BbWb+ovfRbunBP15cqWgD/XP/XlwiV5zdFc5FRfDW3wjKCIpWB7rcOZvLU/VB6gy
ASTNzKbf5qcfFhcyRVCdJupmAU4AhzRjF5W3E9v5KT3lJ1qVP6VT8Vh8R9b4ZQwbPgeaTHt6cRJn
cUfbcGZPOw0XIhVv9Dh8Dl1eEbSh6FduGk4XFB+37bK5nSv6oqs4td25+i1/Ei/V9/1jh2aEhvTs
4L4lErh/EN3e0x6UB+s6RMVz+0qJNFp/iv7oaBFnFF4ke0zPcyCHnFAiEKae5BV+flWvmlsGsRKl
k9sSQf9sPBpRz7shHA8Up8AQ9FifMldzqRu44psaIsY4L2/EtLmbK/NhIVB/y/jz5gIPearOtCog
z9n49M0H9Ul6ZCQGsZf5qEx4TkR+9n06l6/SY/aV54ffzD8Y0RZkBDaf1AC+1K14zq/5RT6VF/3a
nM2n/GrwBPSXPEpP9Uk9D39ZYpR7HfK/6pT/9aj/tptemklu9KaTrmjhvZlMVB8xsEuKcAib3W75
DL378ycxjL7BU1lGbbS7+HS8zRld4UWJkPN71Xv6uDilI9qCO/qLB7zYKeyPlOZ9DAqO7Mge+/Ms
pK4d8YT5RQhdFrrWt8wzPEaRk7qdQ+yqzw7Xo7/lKozy8awmpypggeMfwh8d062CNWw+AB0M0Y25
7CuCLMh+0GwujZM2OMOP/Wv1OofjuQiKV5OTZQjt6NaGFqO/aJz5/CQ4hoNJ2e352RjGn1Nfj8qz
GmFvcJtX83NylSMcgdnFZCxd9RsDMkoi+WV/0p4Mj07NybhWRojB7ZRcyLR4wPbhqzd60c2jyW/H
duLQ476ugeZIDG+4Fw7mbYc2OD//CVDCef9c2t9qZoWFZ2GzNXfw4I+4iv39Z87fX1yeSX43dkwn
dza7cnklb4i003LJQw5aTKzmA+ZQf3U1f47wvSEn8iZ+GXcksN/QYjwK5+SNEee2zrtui1HmIPCz
jw/3nTn8ogbclKtwri+7P7uTtzi05M/WI256/qt4IGXaNz3zSYV2FFgMBzBLgeZCsXULt/RKr3aI
Ro2E23Y63re8bl8TFM3EZNsJbwmS26djFFoRCeqeGqAR81YX7b4ju/0DKfVu6VDHcBeHBD0yOACK
2JkPIMmGj+xvwcRSA1jCruzJ/pmwIlAw8tjFu3WkuZabIMePcn4L589TF5KE82J8BiPD8Ms+9by6
5iqRwApEDA6frvFMx3DjJyMCp2MTdRi2vEh6al/R/P7lbAo26Hhe/vQcsSj/SwnHyAr5OGdfO0+/
7ixlCNwDgBhuF1Y1z4XJF959SN/k2ZITy1sbl5Q7UbNWrVwKyxXc54IFCIsJf8y4Gh87W/M3r7K/
107tTHZjp04czFxJw22D8rSF03niMRx9pP1814l3W90vZqAHs8/SbEN38hNvYFUcvN4vF/sYNsci
yf9wUXI7KFS8mb+tB5LfR+YpZqLqfZOpPPZQj9nil+lURscLDiFoTR7r6mH1O/6UMml23sA/k9ev
ZzOYPJoCzvEjRtD7MZ6HUHORx3F7SVh8UnmhzmtCiyEh8zZ5tDgrX/Z4cTTDUc5gGd1fX4RmuDsz
ukmDck23dEG5enjzA/VqOuT/2t3HiW+HNdihGMFXLh64aCzikEQYuTpr/+o37/kLr891lW3C6j3d
g9zi71xPiXpVxj+6w67ixOtxuRlTwmP5StXY6/hI209ui9O6PIBfRdFOnhH7pa/DuWPsqAFufq5c
6QqOHlXc58yGI8w+p+Z2YqBycYrxzLoqE58ZjNzb7RjorujN7saDszkCd+b4f8c1m2wesCDxE9YO
dFcsjBoDmX4nE6fGUAbBzRJ0DOXGs/h7ktvwJjXfoaps7SLZpRu7cXR8nWOrNPrYCUJmAu7exmjh
AvEbmJQYek14XLw62j+Z1+W0cTkGPrXJvWc/EcQBiQrRcOqOgerqgXA77rThIlthDsDP4CV+H0D1
cp6ppPMdyJe0a+cnZjDb4uOmzAo0nO/XAmsCHxoe1P0ij3x46kuMHkpE7GgIqdoZsHycUD6PgR7q
4ciqnLmxh7ztzBx0Fh6XcAg3xvHxXiq7vOMZSdzcw+3K2wAdY53puUFt0GMmiqiG826yZ/DkHUOi
vjA3heUxkpldRIZYyuQRe32AQ9Nl3+G0LFiDt3/aP0GH8fTNTQOmq3BAxcFSh7eE8a0GyLlKRp7I
qtx9tSIt6n1whvyEJLMQuNJ9pGYPZiCfZl8Iez8kevFsRUOYBsfjMPIrtQPFjRkY3xTbEPwPzD+m
I4RpNH5TmYatyzFXlcHEJQU0/f+oO6/luNEuy75KvwAq4M3NRAxc+kwmnUjeICiJhPceTz8LrPqn
VeyS1H/P1URURYgukQl85nznnL32x0el3drFVIb3TtOMazCqZO7l7HFHN0ypK8ZKV/XMmsazzl3p
hDsE9xutM8Mu3RL+uryajUEzT0RhMyFG8hveR7HJ1vvhxPzOzOdHksoIGHku41nir9eFX+Fv8DRk
JuClxUSenYGNgnlBGC1uzJP2TWf6itd5Y7LFwBxxq1dhU7KsUQFm+pePI9MxJwyYWHiQk/NsMM3h
fmOvahs+XdIEEsSvDmHbFiMkt/ItPmfItaWd6UHFdQnmHJDXjFFurCvulY+1TfwY4ZMvsWKtO886
W8FhrssQ5KcNM9VRiD8rPnpuN0eISyP7SMQ9rR1QAS5mmh7dBRG3kXBn3fV4K8MxIrYYbDKfdnqL
nvO83up6r/FGM24Dqyc/pzeUkNzcJPcBIXZ1yTc1gQrudaxP9WY5LPqpuOTX+W3aroFCR2SDBce2
2bJyMNWDjcSvYeIOsu/AqcSjD2STnsJ9RpOSL235cl/4KEv34b7cZPMR5Gp0mQ71qT21b3jN2LNv
bdCnOQRBoG8fMp8j1Zb34gt26YB68BlgduSOm9qZbMSE3mBndk+UVG4qP94uRFAEt8Q5CUeK2M4d
eF3cFlrHOJ/UDh1FDq3vtvhdcELODAA+vDVuqTweEB54/Xk6Inj0kWJ7i2dtOgK1aVuZdsvLyx5G
ZV6wQzJHv/lW2SxeTciO+G0H9uEc3Guh3fEP8c54qPWHufH0I4GYF/n5ZOcbk6OEtgEWxynAjrkt
pmt5+v3a8LLrDsGufOD+MlAAcF16TiHFQb4ZcQuu7PhB3clEcMqL+t28V2/oZ+J0uGyTOyy3dvpz
/Gadm4N+k2+wAoYcZAPsWG0QnPCK/ZDXbPMNWyRh5hqH4pmneeFG8Go+Z06kGPLtgPNS7oBbcXo3
sL91W7rTbG3DN+zaae0bYtPX4hUlZjd76TE+0oZiODAFNqNfeYR5W7IGsDyKxo531oum2RF/9iTf
BdR1GCf8o7znl4n51scrrIc+wjBYL4xkk3tY7tZzmPXx3KDhbQFHvqrgel4ITxmAQnsMtq1r2uE9
9iLyLm52yybyEdG7yTNCPvfbxEMMvpG18ifvNfpYFCiV2lDfDN6j4Rieauu2zuhq3Yqx2/HV7K5h
6EDYjbcskypkjps2HCQEFzZnLo6XomttZKqtG74LPcXu3luWVXK+8NzwQg7v5W/0Qu8aLzovmj+9
z2vvLJdbo9sVeMvxq+YKiMps6Da8x493YVOiRiV2lX3dr/31bXTEyUlrh9+z2+w8U4/2Sza3Nawj
CGJZQ5XnVFsOoifDY7SzrId+4uWuznzoOfNJ/A6dBBv2HB4cY9d57RyFjZY376yTBn9L/l8fAM6u
/hpsr4Obor/z8J5s1nh2vV3rEQSPEt5OzzFv3T3ELwJrlG4P+4w71rBlr2+KBcVOWIBkbnTCgkR0
zkFA5nsS+w6vzL5osP7PNgoV1vfeFg70eRJTS2RVfdnFUJf9jXa8j5vOMXRDNZg327sLb4SmBBb5
NRy0CKJRuXmmX9+XLP5IZzfTpuHtL56wWX+T7deZLhofQN1ae8bRfb3jfrEpUdt4XHyANizKcFc4
Uwwbc1tx2mAj3az5Fyw412XYW+8yRwAWZcKCI1Kc8r0lYhR8Ghu8xANaRcQv2vwBb5hAyod/t4/P
yW6NsU0MaX3Z5gSiuhMjCI2YV71x1GaHWY+LAlHFD4m3mz/D7B9tsWlE/Un4/am2bgpTnM/gvk8E
qUSa6MYLEkvs69534hRPJ2HEHoITNAcAHoBBZEWHJrkgMkesaSkroOpYbHWowAlUFjfcZjdrvDXt
YISR4cDnnF1BIpdEZGovl+AhOEEmO1qXZid7w27cSGQ4LCLW1iHHRFA97pF5btrH7B6y1bbbBcR7
o6OzYous/iRqttDUTpk/HJptwf+6yyLkxafuoO/WFbH3zbthPbbxDocv05fJvjHYhLBef4CndmlP
yR1aXLYB6X7d33KSN0h2t5JdsgW0Vxr07G+QDVnpafNnqbJsbL7Y+lnn2e1UhnPkwiOgRs+PB6bR
uqrlDth3h2Yk9gX2FdNtDjhM+pJr7vV3icCX/JELGXtdN/FL54psNNt1S8Ev7TgSonJ9h8yJM/t0
cnLOQNVBuLZuSthv+KPLMsHvrDFacJ38NbrRSDQQNdvy4+KuscGavoN547csZOuNYC/d0P3rl+7y
8XEigk+a+1mmeCIt24jK7kwtb18o11ZnuttIuoi2+EsbvlDKSj4h1d/0JIhaX7/jo7MMYBflDY/C
lV5b1oPJU/YxR32NXXvYsjFvZtZLxWNycM6K/YRYydxMxD+Nv8aRlotWkpPYzN4OlIUoiVW7u1g3
1Un8klzzahuLhHrJaWR6r4uIbAuh4+QEYZUT4xbFEGzcdUyO/LvhqHWYD6H/kBAp9rvGRpnIGpFd
af+K9s26gGzXoy2Ha+bsyHMkMLeZgJc1ROyJf9YQD8qNiDOSXe0zT+QNrYHhxI3rd2ytLFYVq8Ya
0lWEZWRyCOoq5bgeSlCEsKSuKxfr2DH4lp3Dm9GdWJPWlEPOMoPonnj217NV0n42Wz/1O4BJ1wDB
mcYpeJMu6t7CmJ44mXjvAUDlnZ7a8gl/UXcNZE2WxjW0lPziRriMZJm7Z20X32k35YGs2nX5Bqny
Mr6nZzSpW/Z4z9ybhCTRJSB/vEYP9Lnvi7vhUB2kjbJf3qk6eiExD8U5spyzT58ygWF35ABNGMPR
eDcQEnOI85vtfMmINfSb5mA8LHvyey7N+r7hpfuSIRIf8yPtz9bpmc2Rpd8VzykL3uJ5BUkXqkrP
3T4/sgsR0MrsZYHfk+SsSU3QrryzrmboonuZ7XpX++qhPliXbMf6zipO+pzMm3KRz+3B2HH09tYD
PhZ/f/Z4/Ftlnf+eWfd9mfPfZz/v9UL/194bo/C/Luy+dq9/+4K9K+7ma/+21ljaPus+rMDDt3L9
zf/uD//j7eNVflOxoefjh2G4vv5ff3d+zan0HF6X1xQW6evfyjwff/RnTcY0/kDEINM9qtAvaWJG
9K+ajKr/Abgd30hVozLyZ7Xmr5qMpv2hUqjRad6RdcygJArnf9VkVJESD2UkKNMY++Du8+/VZP5h
fzPxr/rUr9Ho8jCOQYTVqYTs2VHr1SQtGKri/oeb8U876D+//ge7/ocOpBoZG+0nw+KrwRiyQ5gU
yd1Alvv0N5P+n/JjfIAPB/IfLpCPqCybKh79cpHGwyoZPtAKnHu/fvur58bn7Nv66p+6bDHhVPop
49UbmuIQCMYT7I52AXKjw5IQ30YcmzZiX4i/6eH4ey/Kn1nz9XqfutyGLlW6eIbRE9SNdOXqnZu2
YGbB80/XX3+kv7dc/OclPtXgUMkIyazRgpTTG+xZgboNB9VypwY4vP67fqCfPZX1+z88lVnq1CQJ
gsUv5uw7Es0cny2jRzT468+w3v5/eizr+v/Dy1dKTjNtJZIONc32a16DZaxpjzgAgUw2stWEe9Ab
w29G2M+eyacQ0ErMWVHajkwX+m3wdZN0bNXyabQq6TcGWT+7wqdtCyQHbQoyVzBaq+IADVxOAkGl
ls0GX0FKmr++az97KJ/m+gjsRg8zsfBlVIFguXXOlGFhtfn/7PU/m8AFaZB0aTEUfiUE5hW30flS
CyZok1+//Z/cpc8+vwLkkCTqzNyX06IEl9pFW8wsEB6B4fP/Z5f4NN2Dkd6NVF5yf9JW6hxPwM8E
0Otzmxa3v77ET1YU+dMM10CLC9KSkGvq0wvNs0VHGSFVLiZWtx7Numd9uPmfXenTRMddZ9KxEpr8
xei7QzStjsy6WN9jcU0WNVvE2yjuQO9UghZ7v77kT0bY586zJBAKyEkR2fIhEAn6gnbaJ1Mrvvz6
5X82Aj5Ne557nuVFMvqmbpUbvMJUly6LxU5iUjq/vsTPPoH895VlilWrsZRw9MelRN4EBFa9yEMq
/GaA/ezpf5rplok5QhhmUNpo+1dALYzMxRelWtHCbSjP75lMtbi1RpSbtJelZf27NsefLPvyp8mv
WXWA0anB4W8JWkqwRgCdJQQBSL0mwx7EMbKlq39T/v3Jg/po5v5hfcbilccf9qnfGkZhG1Y6w4XD
GAC3BQCvv3GO+8mjktZ7/MNFurEN23auct/EnflF0GQT3ag2hOpv1v2fbDLSp8WARi8dVxWkXVYW
a83zVEfoWBHlhvRHF8HwlohAw2cFu6jfbAM/GRxrrPfjBwIyYykjXk9+TNM2J+pcbYzbIQmi+qZC
mhgCv6yzYb9klonTVtII4+OvB/3PHtf6/R/upDRIeJwuDXgVcxpI2HTEnH5ZrBAIKW3C8Ddz62eX
WR/kD5dJIT3QEyTSrWjF+Z0pCsP3Buvr934akeb/+qP8bFB8WiKm3hgrWQ0JyuIQ0TTuESSVx0T4
3SZEgM27/YfY48Nv84dPEXLb0eUrdBfhqCA6I6AeaYtzqdD7Wi8kmLZIOVOLFknVOAlS3veQzNWQ
hF6DUmlDf3TSuRYeD4Oz1EQxV9hWfekFjYrSxplGWepOnWVG2c4IxDHBokujSojtb7TsZBpCl1NU
0dL3XMQowkF6YRT0xahSGgZtyCJo/wu0kPVrUZUp+fAxD2bre4xGvyTRGGY1JVaodGXtFIacfwcz
UGHE1mLIdZ3CsaFiZpWxwVFZ0NsbcOCxBeOq1KSrrLbxstf6JQRzElcy7Y8Da4gdj6UyfE3bJQTk
uoyT6prCnK7RJcaob50aBwHoYGCt8rXHDljBOGIYxojqciW1UJMiTda+JmktmXcwZELrgClGKX+f
sj5sT0YBdQbdOirjlf6+QJJBJTFMJ3Eo2u6uMOuJJDTvUn5NhtaEszNmcxHZmRpLBimH2pybxZ71
NBbsqm1OTROh8AybZFAyf0kqA/lYFlW4AmHeqRYS/gXgPr8iDAnFB9zqRPM1sSLN/IYRijR9Rxor
ml+zTtL6zGkghI1buH6JHjqFKQih5SVTA/nWKYHXSU9GV6G+cbi1+ejh4xa/SVlQeViINQVn8yCQ
nwT44tW+VBeR+6IT1s4kBWHiS3dgepVu4MQRLM2rWcetBotV0rqHxkRUdy1yaahOyqjABYytuBnu
l7LNwHa21mo55k6YAami3Q4hTKPOpJHUcofWALcZGeWMbEGxxHBrRrKRnqYMKKaftUnLi01qDILC
rvQursme5Nlg0EsU9+V3S+4byqNDYyYPhWhVyvegYF3f62OalRQFR4biKReskiLCYEQl3gUSPpp+
M0EUVOzFaEYgVz1yztM0SIX8MAjYp93hHFmFom3G6RiSAIcxocWOETZ5cMFQwGhOhVTROQeqy8Tz
J2JnrjCfXu46AaXGyiSNEj23g0YPZj+JP4guWtAkVJ2N3GxUJy9biwKnqoajznauIdOD1IEH0psV
hxWer0UnLClw87wFSgbwqQYhhcVQG2ENb2ZTvbBjQt44WjRiD6E/R8CSBidUs7F/wQmCvu1ArIdu
T2MjUUgF8FpEJ10345MIv3Ttn29r6wtTMolv0hanxL2kjOmU+VNsRPmuoe8ywbCgQzl711bFPJ+V
cMjMO1Mth/ZNVxoreFfl3BpIOuomITaje4xl+qR72QTEHaTg7r+aeiQmt9ZcRYWOi9mcUjJogEKX
ttWOEjX2okzjbQ4rC4ijWBnotKE5REu8W1X5+tc4tbLgwRBCHaKiqJAKyDK1GlUAulplPY2zVU9u
10hAEvuwFpYNU8RAfjx1XTectdqIq0PaYHC2WSKkT26JU5O4g09sUdBD6wmtaVJmIdqDU4mlL2nR
p8m5q6KFJLPQEXEnOkgLOk2awopYJNUCtKjYAaEukdQtxxz6r3oTgZpoAs5gwLZLuyU8KrZdaUn7
SJ4jpLdxqToAJwftyZiGsfDMGSKQm9fwwS/z0LdoCjFm64BBYKlzM+oRup2mymQaQnPIH5cYsai+
rS0xayBoAej0BQUe9YM5zImZO7KYSQPKS4XJ4uHNEGDuIalJvQMLV/MJZ1Uu0LjofZJB11c514Gb
WOYiue2GIQ5JxhqDWpMYb0q1orwkhuXVUpVO2oEVVh/1YTK/Gk1vZltRgtC9YtIh9W2Mtljit1GR
c0FyujhXM4qI1pjVkNhamuuDpV/EjRZiAL2NdAglOINnCv3rkZpK5lkcRct40FI5n4EFCDU0+zQ2
JZ6w2Uy00nRLFxy7rFWYse28VK4YzC31gNyUQ8il1gw1g2y4FJW5Bdu4ZbwcZlreFdK9VrIsdB4h
yBzvrbANDPOclGIkw5PGM6aNNsUyJ2h/ALv2BkoEBS/VCqFN+12AKEOPPOSaGXY9QG5GQDwKLwUE
s8EZSq0zM2ajtCxbeW4nC2BlYyJfUqUsIVNhjGFd3GdTFMh7fRaj1yiDpjB6iRXj24fpT97Q9WhJ
Y7QbUbGGGyUu5GWXK20jPM10QY841xOBe31YacYrWltzOhihKHSn3jI7fI7AEHQgVsqIsT5WGjt0
ZQTBo5mA/fbFSY1ktxditTlKy5SZuEE0Cw0B1gx3hfdtyZTQJSVZOxSLwHwuapOdEE2d2kpeppPl
2aZjXUkFMkChBlEVsRgnl3JsZABZAG/pi8SVSXXVQOtQ5uTi8ET3do2VaKtMOnwoI1Axtyoi/Fk5
dU+DU2pCO7buCOK3us3mul6+DKaCtxzU0SB9ykrWy6PZWUN6M8O1N/yElW84J3CLmmPULBBBp3nS
AX1yYblH0z6X017prK6ly0LSQCAJCSCLHWirRD/Ig16LHjgNgR6ToFlkf1hEXXxsrE6eRSfo82nZ
sUEtwTFD6K3jh1bRLMlyDUQqHjA4ewklWS1vDCmXIyfPBCXcDGNv0M3ZayG1iRS511vaszq4QyrO
2dXMltG6aEqD4K8MF4xgRg1J23usp2Vz20owEBHmg+0+xWUcBducsxwdWH0qt/VDHzWl/NYXpqED
9lj6BtglhjcAA9Q5ru7NHjeT44ght5w5csUqRINK3hZ0X9MRv3zT2J4ltoJ8gsdSYlU9+PFYZMPT
0vUxUFxxGaEA2jECDny5kKruZ7RM1MMmJJ7+AHvltlV6MIRhM8sAtZcq1Ogz6FOzJ94PW+quUoN4
uNGVYPyu97XJdWqjacYDCMVgYU/uoiW8F4Ba0u+cKSbcb9YRcf7OehtREEyjYbmERhfQqlxluUQ5
S2v01pn7GADconYpqZiQRUQ9T7qUwS2bOk3dKFgD0SecDs3gLmWZGx44Ft34Kqw2SNc0Z/i+jUNM
ztbT1MQAdi/2prUFNx6eRgyJzYd+UBIdPxepqbAL03BlkjW1au4XGI2UWHqlWLXrcp1T5+gHPcGT
p4IQO8fKMt3ilZOPj8uwADhRgL5CBjbNrii9KFPmYQ9ZXzaeqjFQK2gfzBjHWHKiQYx78myjxTCK
cMSIOsqdscSOnEph1XwxpnkU/bAqhOCggGKLvWRVZuLvK5gRRkSi3twFFeP6ZMxlPNwPRp6gyMUQ
Jyu9rqg4cdWdnFGGy8AFRvZg6jFtlamWU07BmI2mDzIDbhFYcn2LRFWjNyXr8/FeDJO2uS3n6gN9
bGXly8DqU33pYkGj0Q8tcPdQCYM8PlVAwuSD3HbtzKutj3jXDrFA4S2s0/FL2gXmu94OU3lONDFa
tnCWlYAU5BRMp6UpuvmlBiY0+dqwQM6MK8kQENHXgD3NckizXSOgSpfsmYibknwr5vTJtFx6s/Rd
iT/M0mhsumKVKzvMz4zqoiMhrQ6JKCgqTsVVbamwqkqdOlkzx91LpS0Iyt1ZGtfxUPZRf48ZQdts
+0qSS0dZSM1EDkC3XsbcjVC/tXFY6fqVKyn2K+Q+ywHM1E1Ks04oCci3xDE3pn1ZoSV9MTCtXI41
I1b5jui81pAcWdNoSsdohadO3qDUGSRbWAJpDBeClOzdCOA0uy54XuYveQo3ayfWscRcNPMSaFvU
NAVNuabV4qAsLLGyzzWhDzC5nkHBexoBzvR1HFIz3utWUiBbUz4sUdkIFy9dKm3YckTI52/EB7Dw
lSLjRKJEWpNeKqk0VD/DdzD3mjhIG6xNJlG+joQGwbsQG7166ElSAfni2NZ8G8dFzbex2UUWrUIZ
2hgcd0ZR/262dYI5Y2yYWUO4ngZTDvFp6kSs3EdZO5RibxQPsgLF3+81QWNHWjAef+rFocmYR8xd
EDXEnO9NWQgSLppRMbVU2EP0idtijEcW7ajmqXllqeF4qRoo1mA7KlmUQh/PIE5zpIrV+SSrTQq0
FxdcOs0g0NAaVCxV+5KCYKfqPNeaBB07Z9YMtqAM8fzGglKxcqsg9WmZUus4xfYN/IP0OGqJoJNb
DgrDK3JNA/Uu6ll4DZJhLikAT4k1H/WCpW7T1sXKXcZBfjpKumjRV2CAMj0jBE+UI9BDwcLQGZYP
kXeR6dekUsIAhqZl9S4gHwNJCuTlya2iGbKC0M3ywrHRWEA2ThoQodjAC4HDnmBI0NBbESywRkaf
roRqqeZN0Dfyap4595l4l1tLqO8FueyGlynDi+G8qP1s3WF8t3SvlsxqtwOCr0jHPoG15qYB5lSu
YOL47GJTsQyqMxcFrqFBp83SToyzJHmPOo7SJ7nEK5ZKEbvstcrEoH82AXxgoBg0xfeYZbXeT7GS
0/avqvhJuaw6Sjc5S14M1mIHSTbWjhBI6ZjbUdjDNQHdpfZ7TW1Adzlpa7bjtyWGVj/YchLpIk5W
g2nQCR/rcI+ieWkIhEWrFMprCoSx2ilVSlkrCOcZAAoGOD2u7FEpxIoTSTX+tFI5mNGTlMQSJleG
OOLyq1c5eYlLOSg5dCUCVchluhyjolQLHC1gkSoj5khNM3Rf4jFuUkT9loHHKGdlee7kLfZUVUXD
cgq44Zs4CDiMobEcJzM+iQL5QZUxoQTFkxXVinHURhzbUlsbBsFsOcuHpulqUqybx0lQ8g6pb1nj
OjRAQ0FQMI2x0GTYoRuDdc5DEQ6GT1Cr0u3G+TbonsvFEgpovAnuVE0sR/Fl1o1Q3jaCVI1bEaSX
/ioNUTDsEFALUMk11tpoEzQUZkgxD8pQ3QhdrcYPVhXP/cHESQbmUpdpmHLarEQiJwRtSNqXXK9N
ds5aMwDsc4pDHGJyjMMgIqmgBUSQRLCtj8WWrH9bscRZbWPSCYCmGIe/jJPeqZyLynyWkPTT8lLr
1Ug3+KJC4CrkTMgEzvKppvgIlevYVcjo1t9nSVKYmLwBErpqjGsUxg7l/LyIPYOw0GQQ53EvdSh/
i8TUsOmFy8dAlkkmbnpgZuarZYVwlGUcpxTabnQ8W6GcgcrASzBCRTptunIe1DuwOiLHzyhb0hTZ
FoPZ7uQmCC+D3puVB6ZNah6ogJsTDLkskhYkNnmHe65Gmj7cSnUli3YZTGBdlTQOhhOaUym5wfNe
7LaE0aq0qdpZwvbBEoMO+0Qq5NdGKWTxojRAH3wFwzflFISFKEKZTILyMBliW7sTG7R1aNVZRqOD
R6aQnmat4gcB7hfTYRprTUUj0plGNW0EwxgIcoVIiuDflVIqBhJkk0QEoGYFiyzjBcmyhnQ5MdnL
QlxT08ckNssFY+SeLnuST5XT9dLywJligumIRVp9DkkkVl9Nq8fO2+HkKonfQ2BkC5TMwJLutSQL
4I72oa7dYhBt4ZsU4NvDBjDh0OD0ekH60tWioC2JGbXCoKO1FPWAJE1PUE3+aUKob7SV5ctm0YiN
HdCCkGl7LVML2lIjNtvnWjXmAelOJEsNFpSpNdwnhC41mTDm/pK5fdVa2AilhqyiMoryHskkbnyB
cKtqUqG/kgxj5rmknnPh3rJ0MmQ25rgxGZRiEUWz3Wt5rlfPoUK4BloasowcX4u+xlv0wJufm27b
SviTGPdZNhl98cCyPIa0CvPQZb/CXnlwggyGs5c0olZv4jjJS0QE85T3hrlNAxO3XRsTlCoc9yJN
CUJwFyVtqNSv/aKxGtrZPC8o8BdIq+k1S+OEnmIgpdqr0EUKrYCo/QPORcZS++ECTgJhPLRXtEFi
m1PXEfARn8/yjP9vbWN/TlDVabHWnTmIWvM7sv9OcecgDOgPzYFHPwh0GWQbte6XeD+X5ORbR9ey
EMwukAdQhzYMXTh9syEs/Ztu5Hn7HKhjiGZ0QOV9lbN5AVHOkih9LWui+62allWJ3t7qzW5fpXnf
7mOM3Fnf9cHQFaRuSy2hX2S2CbtFgjzwRe4rq5w9MO6KtJ0SEjoum1vYbLWx1lGqU7oq6XvN9ITm
zQA3WflutMpQLVwVH+YRhWTYpb141rABVuSdkk1pM71kZaAIbqVxt+mjxW5z8nqW15we/74fYWFC
6BtRTrRBGlnYjvUZ3DUl4VSP30zbBfG0qWs9EXdCpZoGzdnCJBXRRo/VJZf2nZHUhYsvCB7JC80g
Zr3TVLWvboKiUbWaBYLuAxKNRm3lJxbOabotTAuHjFKdxdCPJi0niBXY8i4xi/J424rATcr90oZ9
/eWjZvBvNS39czvSj91I/2vzVq4tP+3/Dz1LGgXGnyvMT6/fXsv/uPvftz9KyaX1b/6SkUvKH9gO
KiBbyFWohk5F6i8ZOT/RaIfRDfBGrP0Kf/MvGbn8B11MoAoh0wE8k1VKqP+Skct/EOeZqoi2nG4m
C1LVv/q1bv4srdDqxb2mf+uvr39sypXWWs5/VmA+LgCrRTUsujxEqnufiqlhOpkcU2pw+4PqBdY5
LZWHSTkx60iV3gSaJ4/Bl56G2UNXHFNLef7hXv3D9T+gOv/l+nxG7oIKxsj4dH2RxbaT23I4DLO/
IGiT7sSxPBfhAyl8AgrZuWhd8xpkwP5DHfIncXW5F0SvV29rzEf4BRFPF315E6mV9xkOHXNF7eAy
or3ED31rUOQ202dapfBWOvQq6/f09def4aNI+ukzoOdXLE3iM6y0gL/X5OSZsi+Wp/1Buoj7YK8/
4vaxiS7pCbDmRUONDsN5K38xz8r9/+OVGSY/VgMpldCNllo9atH+sT43N9MdTnR34UbzknNzzp/n
u8Jr0KSWvylKf9RRf/WZP9cIdSmnj4QrC3fZTbDHomEbXQCUnpR9cZ7Oxb44STf5764K1fC/jled
ZA+8PPr2mDaf6p8DFQN8QbUeG/m6JpFrK2jesYH/Yp3j/bTT99k9JuPQ0PNHqAfoFnWPo/tW89V9
4/d7vofYTkFKRzHim+IPx+amu6DBORQ3MeeZjBrONgooHtqTZON4BNQkdMkBqCMtMw7+T2HqCIUT
ixx3HKNzYJiQxMRti11DPlkQob9KhTNe48nFOMHq7Rq6X4LsVvKgm6OqF53jufSvRruZUr+fdxxH
tSek3BsKOPV07IariFq29qtug9Wl1O7DszUeAtwdYtugk5mt9n0uXIGP/ZjOfDHlztJjvmzr7zqp
wYj27/wqnjh+kIU0X+vb+mwd7tuNwqkH/yEED6WTnggu2DEQIT01OIrd0FsQ+Dl+t5rDJhruuMBl
oXJtU4+rV4WVtlETl9S5ytkS6De0AhRh8qaGMVC/WasTUfVuPaXtt6x67pRHuXgPxV1jbOHLT99k
Oq2F55TkSkK6Hf1eDu8h3PakRN/Er8kJr8v3VrPVzG2+hV+XZ9yRhsSdUBl/nW7E62O80oqw2XgZ
eifM3UZxBH3LP3rKrqvP2VZE5IG0rIPNZ7fvBnYr3+Lz7MXbcFs/KjUFArp0JxqtM9vatnRz4x83
ftFvxVvxmu2ie+UJYSyCCAT8p+xUbpEOMqE69zsZVNQqQHvpHufuS+O+5DzSOSFd+YwV2cV5Cm58
t0Nq5qebYqudGm9BZ4kd7XWcad1eJXs1um2qxaJTHbEs9K2L+B7dHFBM0i+ObJuO8ZHLI5beZU+1
Z136R5LTPGHJTRRb9egx8cwdcicf6MWej1jtqEs4M4Z2MA/eyK1VX+YL0vgX4N2ddQ2xrJkfcWhF
6UO1j6FZ2sCl5+Kr+GYd6tvquXlmENT8l3pqgieH27Rbk+yjx/DUvAbxqhNCZygKL37IDrogAAfa
mcWmu9ea0IkuUo1G5kEz8AJweQEdrcxoS7fifGdmvnIVb8jimsWtBmbilqDm2rwmZ4qvT9J1vpjH
VUiVe8oR4Th8AUoXKBEWG6FEuAXa82T42nG9mQJqiGD/0u0sfjtBpVAgdot8oB9ogp4lh975e91f
1TDztvafJ+fbhOJmPqbf0STFz0BgbrJzcNc/DY2D5wcyN/0m3ePdt76aakv7ZQ/uA0XFSJrtNVXQ
k7oJetCapK7Tjp70VYLAjzQ4RSSjHwbSTtUMTASgPIKUxTFWN+dbxt000wXmFSpbEUIOyy+QjTDb
1O9JY5dPImKu4mDqI05eFL4KijeIkvz2rjrpgTvM0OYBCaDRPDITl00Ox8+roslOj5onnMNrLDyW
L4bfrQqfqXfy3B3fSWRU1m5m4IMKGDYtshVoBkis1yONB24hfVHRtah7xU9cqpw76Yv0RdmqHvAS
zTY3WQvroT8vu/5cn/V9/igclpvxOnyTNXtCFofleQ2W06bYFzGSSZvgG/gtqdz8KpOTIvYvOVls
atMN8apARL7607qxdTTTQ09/Ae1X01VTtk17WLobmcq16NRya3doIzJXXm6C+TzN3rLBi3vEfuZL
cZcewkN3bGnerx5l6bkyvlrpiy58MZ7CJX0mYt3WuALHIoguqpb3/4e7M1tuW9nO8AsFKcxA35Lg
JJKSqFm6QWmwMM8znj4fvHNyLIoRs0+ukqpdtqu8LQCNRvfqf/2DN3xKyLFoId7Hh7iv76o0fsNt
HRPzeUYOGxIL7mMd7nuUY2/Cn/WgsAOqjXZGMIj/IT2BWF+LxzaGLJoVxUumVjieLU2OjhJtPh6G
F09M4K/kl/1s3ajX8vVwlYw40yAn5ITwXr96z/VNe/Ceiu467uqVbLYLtUdMkzskmw1Gg0PwLXmO
0M+IrfS81/K2lZxxiydGKM9ALNv4srwhf2de39q/6g+dPiFSn3IetbvmcpKcBls5udAf2GKWBtq2
wANQudBREjKitBtRk+HsO3d3eoXUEx/4y3rRq3vlwUYZYX4k3M6DLJzwwyVUJZmlN0QYZR+mvCUV
EFOb/NZ+kCfaCbjHRnpKHuon/SAzFeFNFZi3D/EFvl/ijRO+Zk1+Lh3ffpYQFUkA5MOIXII7RIxE
M7YEH4vxEOhhXDFLL+RNHz2F9nPV7O1m3TUktjIs8wEVcjq3mztX2gxkU3aAcrP6UXesvdE54zAD
OZNYhzFZJgpL3CQIS2g+1NeFssy1q0ZaUfmV2wj3dqgeOzwBr4pbd0kGpP9g+POG1D60Voi68QfA
7yaZQc5WseHuZjnBN7iSeAu93UKeopnSkThJPG7CJAzm8jMbIA/JUDri4L57H341M1D6POTp9ZA8
m3SI4ffH2AMMm1ZfGgPUHydCqwwCr9G1wd6cyKdZ8gsZq1+tDOVmFAej3k59ZKwzcJH5REsSXau7
+jAwPfO1X75q2jZ2d4n+BmBLJ8Q0NhUuReYV0E9QpvM8wRUTdkxNGikOn07Yz7HKNpStFm77+I3Q
RZBDdnCoGylKpOgBuhCk+o/AvWNntahx6iU2IA8snwccXSoWBmmrNZdGcxkdiBm4iV6Nq/xJy17i
pxZd1mNwSwbVvTti5lc/hBwfN5BgbpSXa5YtdI75feBkxSIvpJnhx3MfyVi2TqNFzgbm4TgHw9fR
BcZ8RKMwP9OORsdjE6ZbT1FAUiHibAY2RvTH0TWN5XhYY02SHdRbg0Y5mfR+hq9Cetfc+vy0emY/
Knv5riAMcZZjHT8sMh90ah4Os/7QvWvQEMD881kRLNp4Az5WIspjakbv2QIL3mauP1p39hICloE2
hzQE150Tkxrd1i84yAbEs6krkW8t/a7MtwH6QmBUWmxIBdYkZDvFG6B+fA/6a2+b2/QQ/5KwUdwz
1z17BrmHP2RvwWe4659pAuDtYt77u+jRvcQVW9Jm+IQr3uQzNH4Uj4KyDZVuPtU+qroucG7R5oCL
Eh/OUr7hNdvYL8jzfwsGuyD7g2CewA3xDme9khttbdrhQXrCQ+Let2dsEtEvM3REM1fky7DaS7gt
uhclFi9V9aD2jkEhtOykdu636UIqHFnuVnkpzXTpWQH6ieNF1yT7WB8WJHEK5anD2bDPPn8+mRBP
f6pQx2LfQJMDH0g+OppYommT0PPbbQQ9hiLFeIuDF0Vb6EOM3u/ZwMAif0+VT6u/bN8Vc+17zthd
y7xe0RNoe92JiU57KT2zeg/XyZRWSdaNulPU3b6WSBa5taJ7YLlZSfdGwy551kEhq7wF3bCX4jPS
BwdeNvYReFWk+/SFh8XoH9E2XguryfvsL6kdZSGOGszoHcjaJD9HOh/MkVWinkyvpNkbTmAY3lDg
+jtMn3BW0heZ+4gyif1/qcZ3NlvuznrQfvHNcc3xNsM/xtxq3kL9HF6HvXxvuPfqCv+SGwrrdQXz
0EmirZ4ve8mhYMivQyQLMzqn4F+74lWUi4JKPcDaIPCWtbb2zDmrCNxHfJmiGVy96FUggV1NhuDN
lpj55r6EjsSxU8UFC1535OSFM5j8VMZrprBE6MXH+FazVN2Uq+SuM+o1Nosy+VQzN8MoVqy0XfPk
V+9FeqM92QdruPYQl7r3kpgl44Znb6q3tlp3l8lBEHucwjBSHKUy6bwsw/JCL3ZdcqnXD0V6EQ1r
DZ0r1mf+WtHXfXtdNFe2d0EwjNxutPbDzBAb44ncQqTCfHMZDbAHKKA6CmlE2riUrGV9kb/5TnNf
aSsD14dxb+xjTnCzRF/EwjFuKvwoMtwP2FLqB0nf0+NF4k8Q3ZUol/wHIaRaKFjEFX1BJSi0Oynb
3hjYO7yKA/K/9wbLipAlnGRIm80kRAXL7kDVHM+Vm56q0K1neTE34Sxe2W+6Hz+nq4p0tcrcSP26
uw2eerVeFkJ5xIB0JnuXlbsaqrsqKeYjdBRYKSTQshbB7oFHgaw+2yYR60/wigRW8eZ4tRgOg+Uv
eoTZOLKY7D7Egq81a5si3X0Y+UWwd+EfMqCoHB6agaNudGmaF7V4qFoE+HBFsJ7SFvFFfC/W6oWx
FNjswCYBKZzLBNe8pcFfHvx/C9z7nykSL1/bIP3M/k/Ae0AIP8B7xGXA3X/9iu7xT/6B7gkMHzH3
B8hTwepUeNp/oXtIFS1TVcDwdKhbMJL5N/8QJALhITWUzd/IHma9/KN/CBIVBIlA07YmLOyTMaL+
O+ierk9wyD9hmv8SqFlHSoUybUAOA7x0B9itxOEJEeuKzoEOCkR/RUJgYHs3ZWZ42hTxQlYicEat
wRGSgkDCe8bwm5wUXgWuOZYedtcjaK4zr/0FXWHQSepOzMF0ZwbOrimngzGLLXxhYrdtMCPSdHRj
qkcXO5q3o1KoHA0KWAv673w15VVzAwi8ji4nbvEaRaVc3IRtr3K+sdOOCCtXF67dzlMxDOVH3SYN
pDAaCJ2EOLxRIP3OVEhAfDaD34iczu0QZkOPnX0dDS35wTR3Z8HYyySVe4llRxrWy2WTcwIu4dGw
Gw1ufJWUYarjZhaIknBUk2zNSJ3Xhko204xus1srMwOatLYkIcwAagpCv2vaeZ8OEoV6rg02tIBK
luVib7eW5t1HFkPxMkpqnmOopGpx9KB7+qC/eFbrKtfe6BrplQ3BTmAwoNL9w2TRNWCFKzkqmTuR
iti/DgbDGC7DJB2KdBG5UEiw9ah86T2yE+lDdrvB3/RpCF1UkSUbUa8V9ZiySb2V4Z6rxlgGq/Th
aAp2U7yySeyCejPm9ugfbILdKLc9u9PDPWFnclzPRUrko5MQtlsWM9kupeQ6G4cgfgsCiIiLvCwj
Mj/aRFB6eqQ6wHJPU+VuHA29hsoZWzhF8ybY7JCPUtA1sFbaa8mrw3wdRm2OLUWcGHBWwjQqJZki
PiVnb141dNTCudvS7sKACh6qgqEWhv6e74yy76ZgZo00UGEqcKFbcqT0OOrf9IHweQ7uVeS5I3bI
6AWAEJScLm4u94byIodZhWtgPvAM87yDt7c2zLGC+keq6XjJDxEjBVGXpcFep8dYqZeDEuvUnpXV
JV08zzq+m4WZFJ11G0rjSJoANFriTJuglqV3r28ql7210KSkW8M1LGgdi3rwOnsL2TIyH2Go24W/
5qbb4C602qa7VYI2CDAJqlqppYukqXkDooYtM7mZNg0oIc+93ibDHkSpLt2MA3gsKW9EqwzpQ9UA
ORhsqV5qffp9bNWEl6bCJX0oVoZoUyWmIt2W8EPBfEg3Ja0IjnT5ItM+H6GtVY0OjFYpVe89hHZk
1LtRM6WsoIfnVsGdnshDdanApO0AKzFjNstZDV8q3/CzyDIac7rWN6TMGNiiynaHbF/qEl/fCDuG
/Ed0sRZQjeRR+dB0kEE4GfZ8tfgplPC0ps8V9/q3potMiYasGlpYROdhlhTk+EHOWCWayTlhlkpm
aN2Sri6KZQTOHl16cHLzXaAjC372CZrD2YlstOhXLEf09BvZyElP9yNiul/ogQUVqZSwG+Ut7K2u
WpZ523eX/F+Vac56piQBzDatWtxv4AT3M0lihcEaNYoDa57BAcEEwIfqdEdMqaaCeKa5dZDkUfff
5IQVZDtgXi32vWWMxSLUSxhsWUgcM7BrKUYY7+Rvxu0+ozeIswc22tJbX7VZ9dq6RjhsCyvx/bVf
GMSJ48UfJCtJgaA7RaFERddt1Crtm1VlVap5r0LbKj9CBBjeZZrlfveiQRzs9oo2lKCcMWwxbVtJ
dU3vFFN5y6kh9JSXfuB5KlO2a4bJMT0ZbFiQQ1X6JQMjSc0lmQl+dNnihj5c2nlkdSANalNBmDIl
Re63UB/09BVqeFfuCr9OyKkO5bRtgnkIecnYs2KF8poMmRj8Y/Ifpvms2BpJPKIw9WBXe+SLzfue
sOdbPeki1mNXaoeGLLhsNDmPdxVhEzMNTol/6Vs9FOlKhzCMOx1G8sO13pV+fum2pjweuor0XXB3
ozO7B9rIhaDbjirH0dJBTxeGTYLUMkbNZQOXW6OYx6OY8o3wsYfkJsLSbw+FVjRt69g63fpllyQw
vueeX0biU9ZYpIhxTlDHzOLIogE2K3QmB8IPCfE4FPhxIINdt2NwbHuw7V+aFIS0p9OwVzhHjKCs
Y2nJwV2JEbl3XYi+9i7RInZw6F1zDHeaTDbtVqvC1r4QctPLF1Uk58Ujy6IBCpCUXbEISJeHgZun
iv7pdV5NuzasB6M/VKKBSVbUtvLplWnkfhZsHPU+N7uh2papH8q3g1c2HSSYfPCTuS+sXMEJz2oy
ZZXGSiMvxjYOvGuTsOD6vqqE7j+FZl/AVrfyjJPwaKvPQSJ/ihwYIYYRo+cLqVOU9DqsVbVYFK0+
YMqKyFJ2OUsYEyQl5RbOwZlVt7Al9QBfRG2UVQLQKs/M35KgSqsrN65bsNIR/kmwxVLAHO/GQPjB
tooNP7meyOr+jvhheWAj0avQeswGbYi3HSFZzbp2h0ZyTBWW0LZx1Uh6CkO9ibE+yQtfPLldFEZr
mQIgXASwXCZVv+iK+rENYwur6bJNB9JPPfQu+cIOiT5Zt6UqEQfst1p2ozG9sgsZahmZb7JcWTe2
ED0Z4qHpJ7ApzVFVdl6DzG1ljBnQLpQ6bdi7Y1XU7YzKDx6PRvAa1mbK4EcBvra2HU8di65sxxcr
N0z9uUrs2niJu2BUtro+knbcR56VBCTkcKq/y3K3xn8Q6pB856uRWmyiMMklSIJGEMfPoSc3nJUz
14KOD5+7fTfQbol9XkDQXaUJicYL4g0b3KLKQEmvtExRPVK9vMJUnisCZ8vnuPVcGL+AtnGOb0Bv
emD00Mb8tEKBWcEuWGph34zXVZb5VezA5VPiXcxvJqmOmpe3wSKyoP9tA7w2iO2sdbc+9PVIiJyI
mhYAUugFQlsANaZ65Ii+lEUNlcEWtTE3Kll1oV0iDEnfRuLVUneZFapKJYLkDPrNG8UY1JLLNhJ6
C9oC69ONVyMrSKrNMoV4oqUbpAQLLZMqEp6yGBQzTdtNpSaoLRakJkqiRm1h6fBk6yrQpnjSsNaC
AtUT484K1dBpV7Yy2i3jM6SEyLBCzsJROfw+Bfyto9D/M56DyTHkh4PQKyYT7a/qy0Fo+id/HYQs
jeMOnATWfNxUphPNX8cgS/13E02FNTni49X/20X/P49B1kRkMCZHfMvSxOSk/1/HIEn+dwslHslG
KBfhS5mksPydg5AynXf+eQ6yCEYRqMjoGasqlOHfJIw/G+Us2kUsJajKIPpBwTukVeM02S3U5Hnr
NgtaChQWhCw3yz/G6AS/4bhP/vvCmqwotsxTQm84Ooil7C9F2takjutPovcXMvoRwzdmzG6g8pBu
K7whPr7ahg2IvynqkBmpT7AU8CAEsonExZk7OjUUAHIE9MgGQzyN+p9DAeFPHcuqkB3ezmxUa85Z
2LL69O0piexOctTEmFe9f5Fc/3zl3/L445eg6aqukF2jWcqxbQNc3SontEt2OKKsIvWiwa27r6cs
0uyV9Ox7V/q0FWOvePqeMxMJefqFacaQ42uy670ni21xAIKXc6fuHcUWzs/3d4RY/n5VOqQCFg3b
xBAIos6fAyNpoqXqohaE2zjrbzW5dxLS8+RCcqIBgoUEJnfWfeXkzDRk3scUhQVcOt3VH1LoqRSz
Rperkp0yL+n9IXNbZANh7E9ZyUoOvbEyVsLtz3EpTs2DPy58nCBmCkkEKIhkJ2/B5DmVzMy4voqt
JxPxaBxglpj3l7Ju3/XCX/w80tNIfpkIsGUYZMUEL1FBSY5cAciEjVvZl0A4gRLUIZyjppi7Y02H
9JxJxLlLHc12sy4gsqLRcsitg9FPPEM0ECgqLUOlm/38VKxx356Kb0bFRso2p9n09U22eOn0hNfI
To84gECddU2vNtbiM1YNx/mpqAtYZv95HftoSbFbqKaB4cnOqMMbFVToRrwOxmY7Bh3aJOrUmBYY
4q+Gjpqui9ufH/PbZzJdXtXAmizDMM1jywiYh3lPehOfibKyhTEnBHmWYf7pmTg7011nEQWz0Nc/
X/WY+PPXU/9x2aPR9Qn+EQq6SGzBY4UjnDU6SDBkjjmxMasRJKt5NgPjmuec6ZpzH8s0TY5nLHNW
A5KDy4f52Nd3i4xC6gyNd+vSjybYx1S1dT0Q56VKC4Q4i9y8wLfl1U5ewl+eWa+HalzZWrWx+Hx1
K15LSkMo2Lml/OSrIAZGmFi0GIo4viumSR7UzIQKfL6c+tL+wpL0dUXU+ywaLwoMMpFJ0JDCUW+M
1kLXLxpU8mNM3oeRXLe2sQ9XUqBsE+3+zPs6eW/s4BobuEmC2tH7Ev7geUhrZGd6U9pzkj2mHc6v
yEXUxpgHOVSkfOVaRMTYxGrriHJc8IqMGDuGDFuG2WCR2/pRIpn7+c7UIwrZ75mkgspOsW6UH8db
ciNBp7Y1tqEBLV9POK5sDat2fPByFepAs81UsaOpdcekRoU27Gn9qikYRUmDgi5BYqwHFTt5y75X
t0PdXo1jvEv+7l7ER6bJKll6v2mFx/PNLlykkGOC03YsLawKjNNul7WYcDboWoySFal7TT83ob7C
xZRJXFanGIN7Cs2Y6uBomoNWeAjVEN+XYlP1bAeJewsotmgqfP8zfA9Fu0DWf9FYMEiKkQA2bkO4
D+G5uX1q+pgY9hEUicQLaujRnXSGawCiYVzqlnSRyAQCsAaV3XIOeA+C18idEa768PPU+L4Z8/ym
IOPT1NmaCGL9etVE1iIAHUSOQFHzKQYpd+8Eq2rCzuh6yJQCf6ZI7RIPwzN+NSfXN0u2KAI04qNg
kn69dBtjaRViz+Hoo//UNv22Gu7G0Ed+z+piiU0LAGFWGxNceLoDfXDPfBen74BAbviV6lQtH22V
hRnZLiHPo2On0IFtuvjJsJLU4EY3IQqFM7Xflgr+sFw9uhqE9HRm8E9NPtQSBMKRtKp8o3bGgQ8X
B68OiCAJlrzDA6KyyZlgBh65sBK6wnZ/NdEK+rRB3A48KEGvTMtzb2Ka5MdrPeI8Dh9CYe06nnq6
X7RKmIbkfbpI3hv/AmR6bY3Szlb8Gylzd1Uc74Sf7PrSOzcGR3Ts3x8giw/8ceY+VOKjDzBHJGY0
ObuclJFQACbkYoA7hfLqzTaC0yLccmNYzQIl0qJXtqqZb8JeOjMTTn17ltB0BIpT8/54KuLSWMpp
xosIsY7okmCR2+oF5CPaKMNK4U4widLTc5G/Xy2i/lp7OArSReNzR/dlfP0A5NToOyFRqeF3uZhq
UlXGBD6J19NZpJOC5ZnpNv2849dMkLjCsRB5j2IcTXc/VLBYkLSpzU7sTQUilRB8tKUhsjQk+67F
31g2Vqmy7rDRYH/bqZ64k6LsWsvP3cpEEP92KwZmhLx4Fr1JIvDnGSDVfCKwhYLvsk6zXySzILmu
cnVvV94NpjdXctdfNtFd1KS7wQ03Zwbi1JyjBylUNhx+lY+ursSj1MeZOTpJbzs+sDS5dxs7eR+z
5FCo/bunRzu3HGApjjvZll6HsH2TGufMXZz46vj0bU76BPHoRLx/HYPQDpuetlLvQFkJTZKVRLMU
BdEZdTrDTsCxKDXloV+lGNacufT0gEfD/+XSR0tvGdVDNSSUrzUB01NJG2b+wjeblele64m2V0fj
ok29faAEF2X/ltfNHQKnVY6ArgzFra6cRQ1OfIEMBdHXFgsBZPejfQgddurJXfSfB6Q+vKhEtC5L
nQTf0QF3v6XvszeFd2HBDmuDajNa0brSCVYaSMsympU+hodU4d5azvbd2WL81Muy6f3y7XCbpnl0
f6EUtmNicX9V0S2nXkNTxw4TCUjW/zS9Bf6LgQqW15zdJE5e2eaSqF9kshmPFkg0656XlimTtfRv
8KSaIfJfooTfRoN5YQmYOpDyP/uyev95kpyqGsm0F7wW3YLUNCly/vxG0bqixoI15UgYmEZoN+ky
LLucCHsDbmForiUjPBjs30aBHzmkHa+9qoZu4ekhduPTIf4zL7pLSa1BRqUbYjgaeuocC36+z1O7
uAEOx8esAa7xp6/3SeeEE2/jkmZTzrQS564U3rJcKC9Cjp6j0QpmpcXFleGuq1J0581c7c/N3xPT
l4R5a5IT2eq0lX69h7HKxyjWKaNqnfGQkzV+Awf8/tZA/Gt7wLwYx5kUz4B/5dn5ZnhsWVe/7dxK
TLMoNykai8Bfqb65lF8rhXArAaBu6vNaG1bAlFjGTYnOCODTs1XcibUUSG0qH0m/Zms5enKtqrDH
8nM+0tJbFg1+CEl0EIW0i7t4PXRbFVYQk2tyKFmnnDOGPrhBmHdmSVdP3oagciZj3RK2frSkq/g4
+8I22FAKe470c2YqKIIUaNqtbxA6Mg73ViHPWqQLUei9Vpo3jy1rpuQtkuzwpfG8lVI19FkKPAEu
Yll8SCl+CqoKCXIYMGkqzpQcyondeIJ7FaBiwFLEb1+njAE4m0aazHTRvNtCdOQDGQujLppZ3pkf
ZjTspfEesSv+On5AkAF+9N44j/RkG2qXsWTOz0ylE3uCoSgmsj1wKg4hR/cTGij7FcFUUtJ23pXD
zDaTqzjC5KxVih6GSPHqNSi+Um2P40E8s/v0xR8Gx4w5vcb6vk49cKDqX5nhzC6dDxzR3re9ugsL
joyeR2kWuATmYXqHW060Hm2EDxIVS8FXX3OTo5cfUmjDthetPTn5PDM6p97WpFicRFgg98cYUJTJ
3VAMTHO/IEdVwxJJy6+tVNxhQLaMb7FDSmgDtpiY5K9hZN+G1bgTkbahP/XUI976+XamSu1o/zZU
gH3ODrCa9OPdKG4w1hGY8TpWUF6bYUufyP7wawsOEuZ2LDdFJr///UtqnJEnMBu0+PiSdYUvBCbH
hODogOUodifUNulQtigraCpz7ujcqz9RJBraFO4Oa4w6+Tcs+AdQXObYBTZezwakWE++Ly+U3lh7
tb+qcs7pXnnlFtLBU6D44OUC29s794lOU/54mDX2QMOwkavSzvj6iRa2PSp1yQ1UKS3zKPIe+wJm
+HRajqSdZURr3QwOGRkXgy6BCTarZgpUN5VD//zz6J/aX2gL2TKSWuywjj/OjMZnO/TYH6XEquXC
KeR2m1rY2Ngwh9e9jJMYcMnP1zwFuxoAnvAgOJhNb/3r46uBiq+LxcYaUH+JsbpSan0jEUWrFdYn
hjCo11E/YKkXu/3qzLVPrUamjNXBRAw0zW9Hc0GCA0QmKM2we73PzrBv8VfZVrSTW8tY+5KxtuiU
0DGhEvMXbV1c+bW+ziTI8pq9zaXrMzd0ajKahkEAN3DRRPD+Ohg4NJRpJxSg9Da8kFv/ZlSrKx2L
uD4ucUGqrmhco8FINqlKoGww/kVE/W9ly98nAMdEOklT0xD5tH1UjIVhJ/e5x3hkeLFieZmO8QXs
mlu3859fcaFAGLA+88TTj/w6+7kkEmnWXWGLb08cm76dDaGKWg1eD4pl2CLeRqTmthw0DmoXRu6h
vYI2YWlbUOFdoJ6tfU/dgs7XxyZJXKk47p/ZQECNG8cQnV0NOlGy1vrHLiGYk20qzgCcGfdeJxMZ
gFo3HsIuds4Mwve6YjqTEHuOwRs1jna0K46eVsZ2Dg4BGreail2rqzd/4boRUmtjrufJmqyf/KNQ
w1liajPfH2Y/38R3nAC+LR1m2kYWC9ExRpfKFrw8HFLR9yRrnJXp6kSHABJClSNpYBn++XLfPz1V
pihklwNmp5yepuIfy24TdUpFqY2ugse1e7ibFWYNuHhAwPzfXeo4R6SVMxhKOZdSQ17gyGaSX9cp
6iSjO7eYnXqRQgf1wLFp0mgcfb+ZpicGdDPaqG7DtC0P9mAt2xISYVqwewCJyHO5yslFohcaqhnC
LeMlLM1LyXNffh7gU9+yMBhhwA/DBvn5OsCgCQl1oUXzKMh2JClsytG+w+p479/k7YuFZkuOzmJ8
Jz4liicZlJfDHJjn9Pd/vNUqw0kAjgwZmBg4QTFeR3BYtUraFXq7GBtM4jCXbKVHHLFweiXTbXDv
f37s70ULSwnNEZwDpnVUPppXmCFjJJQYPfG5Zp+tQmpGP3rq1Mea7QvL5XOo5ok3rrJrU6+BrcKA
ML4+sV4VZZAWyNLxhnZSy7+wMvdWD0Hafvm0NCRdWw5WuoyEfVeaNkw95ILFuayRE++ap+Y8wgPT
SjtuvVhVa2pdJnWOVUgLWfNu4rbb6nHoKLk/q4oWJUjwTG9t//NYn1gyWDAVXJ1h1qv89vXZ06Kp
ew0DbMcADtHoExa5QUIIAs0KBUh9zpv91FOCi7BHMOL4WhxNrjYTk/lrj/7Njp2AA6flk0BlGk6E
NUCabDN6tkoRnduhvu/J6lQBK+zLpPNQGX19yjHNgSjChARdekZNf2f24XwMoxXFWmrNZBnpmnyD
NexMrf6FRVLl3CvbAthBmMd4lbASva4yvXPMgGpbjXcdApqmwdfOj860v08NrsEyPHEHOJ8d9xVT
FT7jkOBwCUSPzpD8ZL4cWQ42FUaOiOcWfmeuG78/U3H8xk2O9n/ICjKBQphJcyw8mkMltD0lExY5
kfovt4VVV0XLoiC62M9eApoBmfWqoYGOLW/lJ+IWv+h7gLq7nyfyqUUDxsS0ZtGY+FaEjEUVeHqm
dsiu/ZWfGbPW0PZYIuLdjRO+kBa1eQ5UOTne+Gbb0xc7fbNfZ5Ua6kWfJjw3ts54chMCPsnLm0Oo
ewSH0JwkcDduzuyEJ4ptVWWD13QQepupdfQJ4SqtkWegkfwpEsduCSX1lGrtIkWOpFU0YfMRIZye
2MUtFUCgVpu/P9AmFSY1H1NMPU7EalqrMiOVgR7cdo1vA9sSlOxlWnuOiQmadubbPbVAgSvia4a+
BAOZ409XM6q6tBsWqAJrVb+ZR6G6t+R7PwGUoeHy88OdaHMyugZja7L10fSfap4/dj/T8G25MWQ+
V8QjdoG0/peCcx8YbjP0yyGiyBGHzlTP7PTfZi8WSAZbPVNXyOZvKuCfl22CjLZVBuOoVBQU3uRV
InIddDI1CdOpMZ6m7/V3n/T3JclHUhlbnQPj1yc18DFqtGKQHWgRBL8m5UrCWx8ru8uEHkNumzvs
Xkun6LEcH/pzVJnf8SZfFg0uz2rIuX3qrLP3fL08Vqqyb3bAA5JczDs1fMaLRUyui2zG89xMPoe+
ehO2fW3bqyiRHl05+tALZW5pk3nMgCdt3D+qaFt/Hpbfx7Nv90XpIeBWwng7hi8qyYw61hE4PKr4
8GPpVmpWQ1Ov8Z1D9SWV9hx94+AoQY4ngY0IBrEkztqpZdqzR5/Q2fghbuOd3fkHVcjvluwm84LM
jdDS1gEtPFdmpxsFZopVhAlFSOyxa12keP6yX57r33z7eBhkgWPe1DziYC6OVqjGC/UuriEtVGE3
byJYIwkuxVW37OXYMfLu3Np0+nrWhL5N5dTxMazWS8zS5VJ2wlrfF2WH9fRr5t9O3fKpSZoqqDJb
LJDiuzgIF5ChcQnonLKK0fF7d6ZpP8SmcqbC+Y6fToMAy5TqhnamfJwb5gVDZTV43joRmvmZL6NK
DhMMLdQtqdqx2q1qr1nqmXZhuhq5Kou+aBYKHMv5zzPr+zY53YdGA5/DOZTG44Ub74ihrl2a53mg
7BRURXmV7F23emMxXbiYIeGJuRVGgDWEfd9WMG1iJNnJmeV7kl1+Pa1Pt6GzXQMTwOY4/u61umk7
XKKY4Fq8xW8Ss5twZwzoxDzEwYp3TxTQDdK/i9rLyRWRDrnJvg0Q7w4EZSMekjiAIIF0kGjetJz6
e9m8IVxj/xqO7n1p0EZp7TOVze9kr6OvcuI+sMcyfN/ZJ0aPpyBKEyhutrT1mEMz7BTvfT14LKsK
qDVK556l0fCjSTs36YwHIYZThl5tfGr6WoIW0Ns7LU9eDP6yzJq3uOkx65QsUmXcydVQuhb4HdOY
OLOgfO86QRXArFVhwwQzZ737utB5Wp6TIEVDUMfANSlwTFEWeMLujRplcx09Z6m6mQxYBW5VqDfu
Sv0sd2daS7+OniVD352oA8ATHDC+3sJQRMKwMnvC56R7tWbDJr8ea+INSUJvVWxjYb/rtF2fBlta
H1HtnwNopwsc38BEV2c5VUChjytEs1Wx1NXoEAaDfmvDthvTneF2lziRI7ZcVBm1ao9dkvnx8zf3
fVulHuTjp0BTpsl+tMfVvlXpcsuD+6q+r2o6kb60i8y32vA4SCYOEpszM/V7AcGmMZGygGA1fDSP
21w1urU21UMafL76Xqv9zi7kg+6mhItkzwiHs7G76gx9PZiKf2aqfV99Lbzf6G2C+KvgF0czTe+N
tEVq2jsF5zd3DBZ1M66U0LjICXcJoKX9PLgnZjaPymMyu9ljjOMt3PVyd4CKSPq1537UbJW6XGEY
FBXz2IQkBk+6adRN6EcHrWPTrusPzt6vZ27i5NSayCqWZTGzjud2EUaI3RIxODmGBqZrLbDr3g21
uDH25M4uqqjeZFsjj25+vu40c45nNHsqXBzFghJ23JQbJEUyNNdCjVuyaNPFrFVrkVivMA+WP1/p
5IyC+gLfkaMV15sm+R8l6dC7RSxPbevOhbtqVdBNLJG/pfpVZg6T4VKAd5Kd+c+8/eefr31iRiHF
p9CnRmRmHQP7nhvVKJz4bj0jdgaNlj2uG4HyKUOBUwrzTKkvTo0p4n7WKtykv50jidgTqE/ZUXTI
VJP6oQAhT6pmK3p3N3UOqST3zTn059QawfJIC4Ep/P3giOy6H5WRNQKnZ1q9ynsqqa+Ew7CsP+Su
4lT5MuyqJxTGaxNfEq/H+BdvI8IkqOcOqlJdoWEZ5w1mZn9/8HE/Bkpm5BVSa76+90giHUSPOugK
9DO6rr7qOhVbz0vCLwAQzqFgpwYfEgd7qwlWQVH+9WooAYegJ07HsbJuA9GIU8E+d/MlPtfr/+Ds
vJYbN7Zw/USoQg63IEiKVBxJk3SDsj02cs54+vO1vM/ZIogSzp4qe8quuWgC6F69wh/ARrmJHJ7Q
KdhKzlauJmbIFCCqQMwzQbhcdmQ3y7LEDjP1+DxHLeYmaBlNQprMEFwT+/sY+/jf4RVYzdWT3CaM
D6KNw7x2xADMkJ2RE4mTtnj4jJFg5bcyE4w6fDGy4O86eIPLCIEfBRoU5PJwn8QmSiqm+tfnH/nd
q3IRSGg6GkQvBgfaVbt1wpYoa+KYTR8luwEHMG0cj+gTwsNE7RtreHP8M0n97wJa72fpW1G1f49y
65mtwzea78ImPgWDcWeOT4INtPHrrhpnAnNALwm0hOJo1KaXn6cA5jTnDnsQvNlNjW5sn/zdc6G6
EwCR0SrPGdZ3qokgo5FPgGmcyPv8F6xEIMAiGjU5sz0gkIsbXK7VZjKLjslqJj/AN/81JIzz8fuW
e0w0pI2NsBLVSRToq4AylQHoL3Zj1fujrhFhvUA3vxpGe0Jb4UGKlTc1Vra6Zms7H/V7eEaEV6Hw
e/lqQ/DUEL9Zq1WeSti/AtcZqNG5xMy6QLiKmORpqbUL66+gPLG93UjKVg48QZavSlZKhrosdOMy
KrIGcjVANf0mpKs+1vpxTtllU4XU1/jQFgeNscbn33NlVRUEPZ1CmlfgWRcnbbTtyJaQpPDGrHk0
FG8wXjQpODgBhlnqTx8x4nF2fiMne6fWMUThn6tNJAUNMMaqG70wDu47xb8LQulV6of7OjvjjuYr
zyZuZ3Ee5e5vPC1sATrdxG/HXtTfyO33fR0yS9LGCSnaH2N5nnPFGwP9psRHMoQ08XspKN1u2Djw
OEj3lwkDiv/aLGl8WTjJUoJKFZYUfdfvFb0+Jaca0epZQnCpPX3+sCsXqUofCZAZG5pLZHFUB6Vu
tTIvCOUDfHhNO2s008vZfsENy3UQjJR0Y+P9rgVuVQdwYQsuDQ2OxehGMZEvqMd+8hI1PvtycGS9
1yjXdhrQw7qFuBfD645+wa3+8htP+2HlxdOOmpxJQngAonjjxfN3mwkdQrbw+Y/jJAwotkAmK5GQ
bi+7CI4oE95lvBhhy/sm/qNMaga6KJizFM3BmGuM7bgptI28eiUS0tO3AREAqgAyuTin0VQrkWwJ
RIth7BDhOVRgOkfpCXPn4+cv8n07Lm5A2oC28Dmz+ZDLmVCER2uuwibyWjk6ynjJ7OC6zajvxkf8
TgdPrqezD58f+tx4Z1jjzpTUc2UYMEDr/kbpyn9GPMGMsrD3KKbZHsorG1nK6qtnqACiBpUj2sOX
obo3lCQ38CT0YuT0SIiPoM+PGIS4cIMPcEU3IvPqrhZIIsZyoIgxZlmsF8+IHgg4URAHB9zf7mY5
f4uH/E2p79DqbKLw0Mzf8AVUN87T2hFm2sxlQCmlApS9XFi1s8oq8LD1MksIjZq7kbARzYAZTCHL
MRzwf93oGa5dCAZJP1BMnfaIs3zW2dYHHwdvT+sHV52AxJRHK2cOO72NiNhhK3KTQdb8fM+tPacJ
7RyqpkKrd9kXCCo8qwxAK56GcJOCISY6H4+pJuN/4yPCOj5YfODPl1z9qAKoRBfIxIFr2f6rKxSM
0BNjm6PvNKJvZ9FnkTqaMeN3JWhc/CKPPa7CRmlvLL32igFngfulz06hs/iqc97FgT5jKBXPydFs
wakaYjymuyGa/338Y0ax0zc2JhprAYQZCnw5ZAVoNi7jY9n0VhyxaF9GZ9H4Jd1B0EbzfmPEyvah
dIB6+k5aXPY9RizLulRjqaEA2wyiKjdmN6DXojb+RtRffZUsRMUPRRLE4eUBSethiMeJAyKgAjK8
0bIbbkVpOMntjpfP1wt+TNpWXrrWalGpAv/fuurlukGZIdkmUSVo8V1a/JQQgZ1kG3GRx0nn2GRA
S/PbCbpv9ij4h59v3dXTotE9l4FXXbPP2liT0WWhQV312Z0TD/umde6SuLgLu2d1ZrDApPXzFdcP
C+APwTRbgSX0feLPfcft2k+wOhHxOUpJgCZF/ZgOwSm0tBMM/X3j529a+VvpIs1r8AKiDiAqXb7s
OWlUCSNquoYDHOr4UGB/WebzMTlldrrrysGN7yGabtRa1zQKsY2Z1gAchud01SjWpLTvwhwEGe45
rt1TjU6zNe99DcHL6l7yJSbrnXpvZOpfBtOKIOxOY5p5YnIxdXntNpOPwWl6P4wh+tFNjILTWO9K
S0cMX/EPerfFxF3bF/CSaKyyLeC8LN5TWFWTmkI88ixrPuKyjTwQMonzcESi+cmwPFXdImKursjU
UOCqLTEGv/wyAWh2jPnUEaPP4KDM/h6H7JuWTMDo3/ADAie1RVtYu/rpmONHCNeI23hx9Tfa2Pih
2RA7YV7qtfyAq7xnTdZrGCk3/uYmWH1ABFlkUF+gCJeXhK1r8zDoA73wyDh3bXdy6hyhwOrROBro
SQdmtZHnrT4fJ4y1GI3B37l8o3U7Y6GX8ny1c1/7zk5FI1yIM+TzY4qV1+fHei16klCibyJUb64g
+nSTY6hAbJgwhL+otKeaOBabfzSNChTnUc7wN1C2Lt61RcXmFINuBkjL2wG92jQOupovaEBLV4Pn
sMYaIsEz0pf3BbbaWa2iaLcFil5dlvYdX/FfOdPLF2tgf9c0Ictm2MNGVfJFAvISDtNRsOTzJH2D
WGJm/kaoXr0ogLKJLirn5KoIww47MBKFZSNM5MpmHwd/pvOLosIYhKUOeZGpR58i527Wu3b8jbTK
IaHSdZon1PeL45lXeRLn+Kp65V/DbBwGPSAUODSNwU4mGAOOW6z8tZfsAAphVM9o92reXGaprqLD
xdMCuq3xLSzjG5o795WMG6v0dUwwbjR+Kz2nNyRTFbGvzGX2CHwDHnQALFOZ2lOsQnEBZZwVUEDD
FJHO7hSn6Zti/52hsvr5AVqZIZMpf1haHOcPs4Aka1pp6nnDM3ygZHIbjuo0HUMibWolfG1zr6OT
Qx6kBQhSBvsY6t3GbxA5zrJeYxAB2ouxj3ElGGUbvSoHocbjyzPLaGfDz06U29ZbIhgWZLb113YO
nqRN9vVqWkBHXNCPhFTVMqmc9LqFJgYytLCw4+pQNxm/4RP6vaqrE4CMMyK+O6dA+Zzw+X3jsUWk
v3psMPVME7U1ZFCpkBjMAdCPyX/JJ0yRYBeJ1A8pwK9K+Z157iNmFr72a0Ryn+P5a4oa+Aj1xh5Y
uSKI1AJ79d5DW2YnUxMaid+OQKENxgINk5Isv8sD/6Zy0l3EjL6stjBYK7k8S5ISiWEX1Enxkz7s
Ohkb6grsCgk2+caY+HcOnpLtQ5w3NxsvWVw3i5dMNxIKiRgByVdCCzgeOk5W06mTLaiifkrxj2UQ
jsMzkieBVB5xEfFMxA1SnKM21tZW1wYnIgZBNO0WV33kSJCzSoWn1P1dlRlnoGfu2J6HUv57HO1X
Z/pVRMEptcNn0FJf2r48+Pafn/+I1TdNE0SgooTGyeJ8O2aszHS5AF8r4Q8EdRwsl/rkQZe0fz5f
aHUXiaEpuho6d+OiPGszW5FGkxhW6D6+rjRk5R7fFYRzvQb9d5ME2NVMAISfL/uuX/XxA4NAoIwR
LVGgolxTi5ecN3WXSFOJq9FU36FB+GXypdt6yBO6P6m9n8v5yVYr+1DV8h964Dxq8S7R0IRLcQQr
xhtHK5+10MbuiFH4vpqsL6FV4SPDmUepTj3WTfGtPvd4fcZeOrgawfDzB7h8b6SAqKCIdEkFVUBX
d3kUinyapqrF/Sxqut1LJL3gGoHPi7IzUKqzY2sjYzIuN+X1euIG/HD0YAYbSMH6kTdkjcuk8qvA
Lg0BhqMjxs0qg7oZSUp5pnXt+EXg5kX/bJbVXvHxGgF86wVy8Iyi2Bet0kp8rY9x8BUlXOxCQMXa
/l7oCXTh4JrgsPHE9JBWseaeogO6a2mcLYAM2azeQGh+Ccbvk1V/N8fwZ/zQgqfqJFL9IP056C2Y
wVbxoA5gPiP3rz1HyFUitk+T1390kXHT1WiM422WRdVt3/Br+y7+9vmn0a++jcCvixEm0wyFVvRi
T89tEyCawwjKyZ0DyqgHi+5hm6bcFhgaPPKi9uPce9VU35Yhzu+a/vDadtSvQ/k4yFYFFrz7asjY
bGTZlzHoXV8mEMSWy20HMsp8KYPpEXPYPqqxy0BUdtcporbKdtP4D7xfI5NuQym/D9v6VvHzew0h
IijBt21Yewqqgk1pHavi1FvFwQzjm2FSDpN6M2rTRiQTz/nfM8aeoeNCAGNcDkoXRbJFENFHxGEd
iT0TzLjnBHizTV8y+Zfd/fr8hS8q1n8XAu4iLgVEB6CiXG5Oze4RCFcjDnMT7v0zmvi7cACdgKRq
KUfPmLDjlfwo+J+17byYUvKGR0b1NtoPEnDwLN0NkXbGShaBUw098UFBmy3ZSldERFm+DcoNGSwv
Vwo/9fJHVkmLSM+YxF5Y9gc5br+bTfWSpTO+Vy0icGi5FFjK6d0DQ80OdGSeHHwZvWWp2kAavBuG
Xv0SBiSIo6CxdYVvqAs1Qyk+j2GJ+kzwh/ssr19mqf5excM9buR3amedx8A5S3b51A/Vs6Gojxp2
dJP2EuKRpA7qQfZzuhDlfayrdypzQUWJtkCjiyzrP59VjDYYTgK7XhahGA9LVqIX+LxM95F+Vuw/
6/pcWafO+LvLctcPkUJ53dhKl6jE6zVFHPwQ57QykMZOrCmjVl1FJQrfSDv+lRbFQZb6e8etzPJc
qvltSkiP0kpA6B7C+XlW7kcU9lTk3RpfwTVFPirRPZUOmh//GImK8t/4ZDbHz3/ue1m8+JQWypSG
xjBTwBIXZbPWILVRIKztVdX4JOnVoVFQuShfBr38O5ON29LRH/Q8OFkzdmeT9i7TAmDrqA32CT/s
+659S+dvxVAfptZ60HCDmqpdN6k7hcFOr7c//EK9pYbe1TXyb3q3szDMnoc3uTB+qlr3JCdUj0G2
00Znl8zB0Q6mG5VhrR6l7tzzBiWvsH/WGOtJaJKjwmd0OjbQ5dmY0Ivh/8NM3SuY29nSfg6VvTrE
ngX2oMYzpxKmLC1dKEAuTYLnZv1cddWXHjPFebB+qnP/FEAmDab0BTl1FyrCm9Nv1bFX9x5ARdq5
oPZU1BSZC13uB8TJ0dUx2Q/VMLtxeOdIyPRhBtntteouoi+HUXrMpNx/lYtTB/zz8w+8LCwFXFO0
YfhTcMKW0La0VlTbn3DnkCL5KKYwvgk+N+33upXssJM/TghMyrSCPl/2qnz/d10L9KCF/CSZ0uVj
s3U6W49lVK3aaB8IXZ8IfzzsevQKwLaJDGD1Kh2bpgTP16KKa2w893uS+9+NTTePB7cZAdE9QOzu
Kj+r5QH9hl7rPTODdlY8FIHwBIiwCEZ0N341T3mVkO+AJE+oPJXEtdMvJknC5+/h8ib/z6/gF3B/
8fGvRoJ1JKuSHSHuVZnDXoLNlFLK1nJzaprhpFTGoWJC9PmSi6j3nzUh8JI7wBCzl+n/oMWNU9R2
78VJdBbcmgmjsiS4BYCyS2XcWr/yXThL/2uj6P2NW5hVi3RfhnN6+cnJg0E3qbzxEcEtbQ73c0tn
W1OwQPEfhOiwjVgmPd2NEHaZJPzncWGIs8lNhn3vuKQPAXfwK3wzYJZ4am2chexyh0x92/wZduoW
/EI8wXJPMTBBgYKVrkdBahwVWpVOqNNhHukoOD105RF5qFchjVGov4pBxgMKdUlcqrShuUuqzRnz
sq4UL/ldoEhhb1PxLF6y1CZ1rU3D4OW/gmS4EQvXuF7AVH5Vuxe1NIWRyr0WftvYVJdh7N+3TO+Y
zrGu0Xs0lslHnulRXsNeCpLAjZMMh80KhE96J7c/5xh3MZUjjtC0AfDOrPs9I90dfcyNU70WzT7+
ikVCmKh2H8ZqM7yL/7yzLqv5WCTDqSDABmA5hbiwgPhvPP3qW2eMQsuKnuBVQp6gTVNqYz14Inom
EGaEvmk96uCD20OB1RtYHDeUxqOc5hubbuWRMcwQLC7QEtczHLmUmiExIJcY8ujWLQre0Q57GO3G
MV8NbjIaLBszK/ESF7ucFUm7NS4twPaLG2u2moTOVTh46QT4e9bvsXrFAGg/W87eirbC1epqKCGa
pLTgZZc5WkeTSvJL6hsh3jwOCLHqaIvld5X8rXS2RDZWXyasFXRXCYwQhS9DVBepZRgEhMZO7U6i
1Vq1mAla0Q70IjLlyLL71Q+bevvz/XOZE74fHtpONBjxm6BwW3b7lMIGa1RRKggmUaLgAVoofLhu
43SsRX6AnxQHQi0YUUfxOz6EwlhSWmuWzd7DEeXwTh9F6a+yonMS00A3gJTjRF5LEo8sbdw6q28W
OUkdsOEKH9qf4rkosWp8D/5+9yaELNMiu4Nbn/GwiQ3fMdoS/l65XUFacMsjQMaccYkPk5xA6iEp
DJ5Q50E/Bd/sV8vsTvCvBcfH+a2sQki3Mo9AVRgO9qJQzExbLvw6oRrX+r1R4L4NjryKiqcYW3f9
SDV+FOLj+FvsrKQjwUIsGwPVytpA1qw++YffsbgGRjuMEmaW/7I78/yHNn4LleAQt9/G3BviTXja
SvhHCknceQaSVFfzyhgDplIxOaVGPN6KeWUPwFFQzpKdpBhPhYRVR5gdY8xShHymX6dfE1Pd2t8r
9y9NAPBxQo7pGuHel0NgwGntvTaOjrlBd8c2dmFu7tUC02WDii6W9hFdQAwWhJM05j+fH+S1XQ6d
1mZqC/aTtvXlASOlhd9Lr4ASI94F0oBQGEOCZicr3yOk7VN6jRjp/caigvJHcSYGf8voYZeBXuVz
13ua0u5E4zqks2kfKcZ6JYPkdJ8M80ZOdQVlI82gdauB5RYVPpnk5YPOatXIcc+tA4zqaSroGdc3
VYznV4Sfc/861i/ADnYpmr2pdUIt2JXN8Yh21T60bDeo721M4yFTb+z6K8r4+8+iLUY2DV2HTs3l
z7KzDP5GZPQepnJuaJ8q9bGLb/W+d8sSiQ0qGvlNKC/Qy9nYe2sHTvvvykvdFrmIldSMSG4FukuI
8VTB3370Z6i+BQwipXqzfllJOfgAQPQcakbj6hYOcyVCnm6kfon0G224Ffqo3UD5NOydNnz2p+9o
0rkdBuCfb/G1+5iZmC5kHU3Bar58xXoaREOdYasVdjDNkP4UYNSIlKr222cl8Q+/sZypoyTJiRZ1
0uVyfheP6jC2uEdylDWp2xXIwzrqFyPHNrfbmtuvPhzSJAY8FPLoZVWaBHWmdkiOe1kcHqUW3VRD
PaOTCeuI5ENxnj9/uLVwIfYqXB/xxzJcWFNVqFPGpsl7UHI0pgXmYmp/Qmx0JfidgYEKcrmFE1g9
JZAURZgiSBI3Lt9p3DW1ZAxKDyb9EGivPgJt4S8nNChzpT23EkrAR8xjx8bZ2DurCYgBzghSMPIv
V7iIzndqlHI5n4MMPgBv4NhHt5Zuwxz7d9rb2NSe3uq7yt4SO1o5nqTlzPXosGDOIS8yH/IbXcsb
FIsDFWteQ9pLCNg3cgUQU3HbRj8PMBU//7gre4lvyrCekgBdB0tcmR+SLbtqIwY8yIEYCh0vGM5q
He/D9i6RTIyBt+6+la0Ee4qbFxw85JplQM4DfWza3Oi8XAIsFEJgE+lFbO4U9Dy1I6AeevjpxiOu
Lor+HmUf+m8k6ZePaHVJNjmg0r17y2r3akSzBAXGgFK+xvw8lqrDr8/f6doGArrzjrkAOEQn4XLF
2urnkcymB/t86s0/BVco5CrRwgLR0NdYfu2s4Qgq/XeWBZQO3AOC4lWw9QO918aAEyP3RCDQegJ8
6Q/p3Rh/l9JbQDW4aA+3lvk/YxC40dClpoeu2GIWtxwjOlhMSq1NRFLU2RP+HrXvqUNPfxU8bXxn
O43r/Gz76ojz6MbXXYsT1B3CnodbXr6KvThc2HMu83mFwp5IZvvEoCz57kjZntEnk6KRSvM1hu2A
ivr/Hvh1GimMbS0VJvySUSK12qjWekIorpO9ouVnbthbTB96FShvsiUmuLqxmBLb8DGFosPyWrOT
wIlHBidM/VOvDBzPDqB6wdxW5sc4+QUjVImm4zxs6rCIHbuopgWy0BI3jiF0US53tDH1Q4AWCWOi
Qto7ARNgutwJUHsgmC7YQuE7IgSLRZCyUJv9jZ0NVwi8NiBxnn9xF9CzGE2prtnZmrETN140gEwn
gTfC72BhkQbG0TMO9og6bLQRriA+Ymt/XFrE7A8BUs0ZsJZQZzwhaB7S/nfsnwPOokaD/UNbnUf5
ZMIGsItDR4ajdbc62gIbjy+ylau3j1Y0dxJx5crsZHK6qtL1jF2GbKaJlFEh5cc+OuiYfehRBP7Y
C7OzQMKasXk2K/srLo4nG9vez3/IWiQVhh+ok9GKp1N5+S4UeON9qRedl8b9l8LqDzZ14zjd2M68
EzYTUYU5llRuPf5KEgkfj04AMkB07ZYF8qhpSZo7bYdksXqWd5HcoU/yT9HgUexgCsexl8P2NCdb
YVxkbYvXzlan+W8IgSVaH5ePCwQ7AU/fdV7cGTd4jt/UCF1U5ksQmDdR5Lbs+T8YtDPGT28yeasj
vHbYL5Zf7DytLZQqNrH/mxLjLJeQuOCfOlAF5PrgDI9iOhp0jVuBrv/8M69NHVhZIF5ErYxkzeWD
J6VjlUNDwywCIFnmiFJwUc6QTKu9EG+NEvTkJekAuH4fla/DSyZ9keYt9RqxmZZvX8x6aIbDdmXX
X/6IFDPquY79zhvjP2z7nzA1d1lGQ2Izuoj3eLWQytxQyCcwlF68Zzsa5MRh3OlJfGZhYuP70blB
SFK1QlccKoNjtvGG17aWAstahWPFaVqyx6S8lslI4t5zynBvjIYrJPBQqrnpJ/t1+DHurDp0c90d
4viG/O1lY/mVEwXeR6MOp2ZxrgwE7QQPgjTlIGOSvceXJpic56JoUGKpENHEx8Ku+Q8JKMRgbi6+
EkUA4pItgDqiLF/WEzUCsGnSs3jVhz/Cpj90UvxzjPIvVuU8C5ZTm+T7fvZdWcqffKe9zTLnTqnB
fcwK7WoD7632NnT0eqd1z4gLb4Wb65SYHhxkWEiToqK72g9VoA997TeeyWew9Z2FrnrShEcfX6cu
ZOqqGy99m7/5PqRc037BcpG/+6tM54c2kL6J8MuIZaMoud6kpM1CFJIRERoEy5pPRpImGzW18eri
Z0cQGMLhgHJikL2pVnKOs2QrBqwuCMcFPK1oSi6pnMPEHnWUsREyTZHy03rpG8MVDAwj/9KrOyGl
S/LhzS6cQOT5UZOibSRSzDi66QDr6NyPG7tWvzqoonT4709aXj/A7iJ/GBqvbHTURExXVztqX2SS
KsO18eHMmupE6f8MGMA1f8QhymWAL1Mzu9n4JdfnB3KTaIZzBzCyuyI+JLNSgrCqEe0y3Bibjabs
dnHOr2jQhouQHsSYvvGjPUH0sLH2dSom1tbg4ohihn8v42Kbzyam6mrtpfmjIT91/R3KSYp9wGmZ
3AAR2PAuj/6WnC05m+tjayDHwA0MnF0nFVu8/QCWmp7Obe05TuxayKbXBd2xmufvHyvhbBhQyg1f
Np72ehuyKuM6riPGDlcesGDVTaXRs9qzo389YNsMRg70tUE7JNqN4c+upeMZyC74v+TIAeEpzWl2
dk84ryBMBuFea7eupxVsAO0BIbcDwBx2yBJzossSvHo/qD08wcGn0kwGt9di7zj2wVkUPiZhXaxr
FcnN+5TG+rnxcq4PBAUMqG/kYAhTV3P5qZWMSY0c1EGAn0ctfNBzjJxa8SZ+SoY8V68kSOMZLtCY
9zxJQNClfFPPVVTQlzeoAR0Hm1wCE8m5sUiUnKRuh6bSai+WGas2r3X6B8YcDFgrtxXmJYHbErJe
4mSvOz/ZPZ+/hut4zepERCptAEDXLFm5S/0ysWsvNAHA09hE9XysHywtdyOgEp8vtpIbsRp2JVxg
QM+BRV8evxSoTzlFUcPWr995o4XOJAqUPZifo/j8jnKW7uuAtgZm9Hp6o1jpHX4vW8HwOj0yEFEQ
IAWacsw4F7/DNia9KCZ0Et7CZH6S0AMpkH6qLQhYAPyEI6JAETjwuEUKY+E10fvSvk8ZZnXePxsv
ReRiiw3Ar6B/xDyD5s4yU7ZzI0v8JKg8jY42lCm3eVCgs2TpNzv42yoTt6iwoadaLE9Bh9lP56pu
vGlOdp1U8Uo+/AoRSz6UakMvcf9O1B9NdzelCUyit356Zme+1Ej/519qG0qKZHiSHntZ32xsw5X4
KKCeADiwhUM5SxzWD6tPua/MvWKVSMHUO9Hy0UMcRBmjZZGxU/GeIOE7+OrXz1/96qo6QzwTeUw6
auKdfFg1m4I4L1qj9MLomI4oAvLxhVipcB6sEWKQkNavzY1p/kpRTLuFxhYLijnWst9jl70EPoHY
Z1s/qpvgzyjxovDsAIqM6hKB1F9TeZPMzwnmqJ1ibbzotSMIGoxWBPcRiinL8oT7xwgkreT2tUGA
UZeMr4b+Jq4AUQ9ODdO7Eju29G1gED+ZyNILxxWKts9f/epbYK+DjCMKX98AA+S2SIvT+h1II4Z4
bb/LuYXhx+6Ey4EAiYkLUgzybAziSrS843qrUb7AsYq5PNBioZfE4Fr0rBdbIHbS3HTGqPYKRcdq
FFhmu4NwlT+V8aOFCpDp31jDX0UiuQbfIq++JUmzy6aH9s2UdoNmge98LdMR4MvWl1q5vEmlhQ8Z
7CSC1KKOHPUslWykXjyHwUQzv6nH2QbcWLyRttYotW58j5WLQCSIQriAPIWr6PIsMEKXhlIpKm/o
q8fEmRlPyFCg0tr6U530vwRgMVD/vaNFjpBxEzVqTrkx7qXEusuKiaTKp2sC8nnjp60kjO8iLLxD
SguqisufltttKWejWnm1Nh+HAddrzqhofEsRDVOIAnoLWbh3B3NL8+ZKb5XtIYagYMKh8WAEtPgI
SldZ86jOFZ391p1f4wKhgZKbgC7thOysKDxHXcjfxjuHjobYrHGDDnAYnPLy+X9/D6JNK/IEwA7U
v5fvYXQmkJZgh70pGPdD+jI3o5sq6tnWp4cuoLcH+iiq8jvT2BK2WKDj34+JmDjgIyHUna7o0XUx
YV3ZEp9VK/XQTUG5+pzi2Bhi1AXUQJi7y+B0sULzBHiHRvfOKsDVjM+amexNkkwLT43uTykwvSzt
b+tqcOkebQWVlXudiCL426SUwr/l8g2R3jYqhP7ScyDlMuNytWZwwwBEgP3UdtJ+0nHokwpPjh56
sz6BZj5TFe2Fl3nMxGjSta0O6EqWefGLxBX04YoxoxH/ksnmikF5xKH3g7WanZ5z582k+mmhe4uA
J94Vx3oy3xqST6X4nX0MWRm8IHguyu7lPq7lONP8iNu9rX/M5Rep9ZL+TWj1NkSSsW93YieLryag
uJWUYuFHHhTSxlAOG7t47RvRlUKKjX0MVGlxpOTBz5JYDiuv1RNuXedrTdIbp/lD0T3ilXeSx+i7
+CVTb+y66E3gaGw/f7dcEtoQwWZ/XBybRf6FtAd3MYGW7HRpeDUZ0RDORcIZx8igjXaZDds2VX3m
IEcEbLEnQfbf/Kc3ncgtcdDbqNJW4jwtcqozQi9lyLKb1ZF+K0PKqRZOB72uMxI23ApKKpL8ez3R
vHCTz712+XKxIKNLW1hHqEHUJB92ZaObpjRrWulFOoHL+sMKmp2A7A4YWpawm+wyRQvqbgiLg61U
J94m4P0NUZUVgAlaObQAQAo79nVs7bO5RivdKbxSRpwnPoYdCHl3mvlFwO8a87WGCcxQYJeYpGV6
txcAYqFF5ceYY0e/yqw7KX67ddusnFh+lmDG4r527QnQMNtEICPgxObtqbW+0m08YwSEHxu3oUN3
jy5FW0be2H3tdfWdns08x90OumtfSeBu2JQCQXCl7FOjaDdKSV16mLXvtLbdSVZ2bI5TndwUersv
u+cSqE2O+2iC9WXErN3ZKpRWzgY/gfEkmwValLbYKOpcjCT7aenpau/WeXYjMrXZB9xbIWIJF96M
JOpS6RDV3UMO0q2EcPl5wFiJF7Q5UYsgTxfzBPH3H/aqU9DuLPOo9ORCIFE6mAJcOlKzU6ctjNvK
UbxYapFoaEVv+VbKUk73vQ6CewG4ETYNzhDs84CAOH//X58NrykmnxwDIIX0xC6fLYEkNSExUXii
DSbkKlRFOuB2ggnwxmm7fotiJRH/SXkF0OZypajX5ay3jOLdTgtwppj/oUqzk+KtA7S60rs7DMUc
lJPllpHKJCnarvBygkioqudpBvdPd14ftpoXK1Menkp0kJhvIe65NBNP9VJPm3wqvAENcPKxZoQ+
ZKTnEjiaz6UhBrrM8t3CktzPv9zm0ottaY4R0njdUHhNU78rjcwFzfcafJz8hzHqbqOlbqE4u4CQ
sbG02IaXFxZPDaNF+KfiEvrOs/1wIqrSiJW+KguPI9gc2ol2FYTPbATOfGvFzl6xH4b2mNT9g9ET
rygf7Ci7yTK6jTheb1xfK6085pkCts0dBkR96TglS+CbBozkPcAa7Yj/RZvdSdGxwz1FVJR6KXmp
gfybgFdVubttxiuaNcvXQTNZINWgE3CcLrd2UqSt7Xc+h2h8cWheVxMnlhskTl6hkAGFZTiEjEJJ
tBq6LZW5td2OT6e4SsU2XIJyjFAvygzvDK9OOME6KTF1Kt1EV+aAbXx3cXKWDwpqncRJgOUZ5y8e
NAmdQQWNie8G5TK7XmrOgs/UqLcTXRmRSPo4U9QK0creKVREY7wBJrh6XBjvtEoBUdCtojxdhJGJ
KwBSFVCcpA/2IS9ZNA4Y4SsUAJ8/7VVXTKyEUBE0aNR8tGWLzkzhJGuxmXuNAQ2yzZ70AA9CdQui
cNUCYhmh6gYqhE7A1bRWHhnWjRnLjCOzyjA/Raa9S1HY7GXnToBiKjROtXgL83hdWIp16QOhRq6p
8tXdPjRBGVaNlXuZpJ/NfVE2TIi7XWRCZyT1lmi7qzgPVmm8Qy7yPITdLRn8PlS7W2Smj5+/66t7
T/wY1H2QDQd/iY7g5caSQmhkpiShRBA8ObDEcoJ1kON24kIe//9Isda+7cf1Ftden1GoBI7PwzfP
KHW7NscTxIRX+dNRTnhqjqrVtHDX9+91rRiMhdHeSfZasbHNrpMsnp32N+gI+APsgsWdX2lFgTA8
cdyIdVeYxuU5q2tt/EWZ5gKf1fTGmtKbOYUaUvbK09SHt6mMr08Rb4mkrx0ug5hOI5Z9z864/Ax1
XOe0o7g5YyrWJo/2LE72b+z6Qt947I2llsIrYF8mHbX/gq2Nm1gT7zoGUKLXHW/mA8r6WoygcDag
kbIscKocEcq4qQt6B+jYZpjWsbHaPP9DnhBu0vOXKKmeCSyelGnfUqu1d/6PZJp+ZKD751DaWWa4
kdZeXaDim+MeT6dAoJPsxY0RKr5jzDlXliwZOwFN6rr459RZv2a41sKK8vPjtb7HmHqITqfQQ1us
14VNHnd9zCWhcsy7aF+2ODngJIv20r7i4hgKutzsPcd5ybtg35voIG7BR68vap7alAFBUW0BBVt2
fiMIOKZvkjZI0ptgWvn1oRlnV0RxG0FEE9VHH0p8YNwZI8IQysvGW7hq4yE3y/AVahLeBNde600S
FQZ22gUY5O5Uopg2NpbvzkUMCM9/0P3HjiFY7WteEM7fPl/7us0LrhKpPTQ1WZxxqNijH1ImlTGK
VPR+5jX1X7jbvXPYBVpiCoaDKvWHWHCF5O6QQlISDCmaMUDv94LKmPcdaDCmQRxEul83ffWWBaZb
DH9//huvsZjvv9HA90Nwdq/sKxMa1GOOcZEnWpzC8kR2YBqCJ5EoeCZJ3wnTecHb1Y0Ea76tkLC2
PxCawapUwF/F+bh8R+lcVHbT8o7G6CsWlq5ocgqL2njuDgnsBhWRYFxSjoEfHmX7i1Rnh8/fgDgG
F/kNL4AhEFkklQpBULv8AW2YTElpWPwArdoxk/yiY/GsYTP5+TKrD/pxHdEB+LgZpiiQW7EOPYZy
RllHkGoGxguDT9Mw2TVOLCBqTkqQF+0GZeu+Xf3UovXBCNREbmZJQtRAPIRhqTNnYbxX7Yt032mH
Fj3i1iado5kcZr8Gc3bNzPzfAz+TLijSEEl5zUsgQtUaem/g/UtdqxzkIbxJE8NryUPyOtnofa5k
FczX8YEQSt9MFRZnDpeMySQkEdcj+VG07AM6J1RoHHeue9oZUb6x4vtlvdxBNt0kAX1Dq1BdfNnZ
nycrrJABUqtihwECXddkZ/XaWWhAx0BfVVqrYs6sKzO3rE/jJDoLSDmoZwGFjHQMUfSNem0lxeQ9
/PdHLaL/rIcFBRDbzaeL1IzdDl2i9x4G/nXvsFNsdpxqY9Hr+pTD9HHVxdvXkjL7P5ydV2/cSBem
fxEB5nDLZidlyZJs+YYYWxZzzvz1+5QW2HGze0XMhwEGMAy4msXiqRPeYMxiKwo5dw0bwBHl+Pxd
yX4k/uTCgXXjuXTtdsUT4fK6ZJJoCdIxOkP3JHmidMGI5EAl/8wV42BSggq6gD5gXs9gwtdfezuE
87KGKbkY4+G7IA1N8x9Ex2KfzVrvzEBi5ZkZOuI0bp7dpxg3+eTSjgKrmCDeoiRlTagKyhQTtbJp
46MJpeqzbIIH3If6wQD60EQ9QvF0xRlcfB18VBHEzo7oX79y8V5UvY0TXZOEOfM/TPUK+aCOKl0C
dF8jcBAMkXxD9dqjOhVulsjMPF83wRgih+hvfUsS4NVR+iiya3FmBU95jleyo0sJG8FJSJXQI2ZG
LD7sv+JjOUF77Iwo90phN8tmzqBlbQSgTMzKRTkdgVRBK8wTQCHhSScQTNPIl6Xx5TEgyiNppe78
/2ybkOCmx8C8eLFtmZ7hwGsnuWe/pF20103GFkAvBzJKkFTiB4pPW9b6Haajsl95Kfy/Wea6NsM9
jUVXcPSCytzUxl1lJG+tTbNykP2t2q58eeKXnL5gC5NKTj+KVaItsIhBcqlVVmJqEanGDe1lT9eL
na69684aNec8vrIQZhzQnRQ2ZCkrU0n5OOJWH3lWKmMf0HkyzsBhjH53zdBg3gy+tXJ4L5wMYaHD
+IhWC0+3JF8asWl3TEowGzSz2wjYXqSaXh9W+6CaIte3/Ne41O/sqPuW1PmjQzukzYeDXIUb6XnK
FfwJ1+h8F0K+aPxhxUdTBJWZJYlEzZtwDJOMn2QxzJvkbVKG+2kuXxH0ekxH6WDKySENkZVEOkxR
3Uap//HD4Bvyar8D1fUnWnT2Wq594dXQTkCdg2sPnNFyUlshuVMM2hDB143cEFvjTs42yvjUVq1n
ZFtdWlvw4psRGFeKWF4P2PPTb7brrbGL+zjyCC4w/mY3s3ECp++HNakZgyaKfVoc4b4H59RaxlYX
7VHT6N9BkNP4CLSdEtxaQ7+Wa53ndCgkGzjVCFECZOYXQbmjlJBUQwqRzSiv5Eb/Hivy77763gb5
tojb56iqdnJWXOHQHkzDH/C4bw4Kjpgz/cbS4OvYe2mThMm0MJsWiIolKh4kUIMyOeWkPHMyw/ou
k5o9B7p1s40+h+VGL23uxSTZmMr3lyoujrMay24TM21AqHFP4bgGDL0Q2KA+qUI2wUSSm17Q4sUx
YRnwOUDmvOiPqYwWvlAZrtTvdYKQS5sEfNtZDWi0Vd1wutH7+YfuYJtXKPlWirvjUPv3jX5sNPvV
pJyuZcDUkkZdDfuBnmeignZeA+BfON7gu6H2qNSygBYXL7Xv5VHuA5vfXGo3nTNRE80vk+JfDSqA
9Ej7jZjllZJpH44ePqZVetAekRi/buucYfz03jZ1uikm1PVq31hpZV1orMH+RIGCtiHjB9opp/sZ
dW2bJYgjeL2v3BSRevtUyepdEowvkFS+aw7UJ9Sg8IT11BGPqDh6y/TjIFd/sHhYa42fdabp7wlJ
IoT/GZ2Bbjv9LSly3ZHUIG87p85L1IRPqKC9CiPXprm3au1GjlPMfhAdlv0nAbVaOe7in1/cRJ/n
CkwdENezBFw1UkfOyxjHJjnzECVCEokJs4o9F8PDJPqwUM6JQm5NJd5NVUDdk9zUdvurM8I11v55
7c9O0EW0DOoOCpBFx4/mKgySNkBeH9UE/CZuers9Nmb4FM/5g6zTAnDCOzuk85ZP0uvKPoh//Gwf
HGZEAuNKAiFSsr/ymQAolcyEApVh5KGsgcYDiNNGxcUq6XZkYiGmYVP9HBn7XNNWXsKFTwXUtw6+
ULjPnU33sQaPTSmzevjAVHVBejMXg+vkGL7F03aAiNiAOVx53kvHDoCQUEmip6sv+4h0uUu5wOHG
G2kaCF2UJMezekQeK5jcyoHHau1EN4NTeciklQe+UF3TPwCgJFJxCxtAsSN/7XanZ+b/dZ13cIJz
bb+sYTlYvdt3mA50SAOmnYklAB5ailz9I2dCLCJn/j+tRILzskv0MRTaqAQCspZFYO2beJSMzBw8
2y8egLo8DmHrITm5Dez6SqX7BswTwL9Rr9wy51gpvnoGF4wTBMSFEvd0A+jgaLUs2cMn0Eno0qpJ
sS2z24SuboCVGIiWjyaMvqkdWanpPLUzqusGw5uw/ZOX6kYK0k3eqBGfQo+Pffxapf0vQxvvhKjW
10fl0ul0UCcUcthCLmgRyBWp6mZbcgZPqamJiA5DFF/1CEqkGMKjP27EaxKm561XNuevFRd5CnAU
rQZ2gYyWDsCXzlvHqoH52wYULtLx//x83J0AOWinQTJetv3M1pTGKEMQOsaVuVD1q0LH5ztz4Xjv
UXW+0YnFX6946fh/IsuZaFOsAOk5ffttnM2D0qIvHjS/NMSQ+kThao+gd/ZX2U8lIO1K1XurLK57
vXhibvbx9Q8QG7gIdsC4GQ2j2oIblCxewF+fny3B51ZzlL/nIroiN7sODMA7VnlIker9eqkLp4ci
EeQUjC8wxctJf1blzZxOOJhYBcrW4Ofwttx2puQldfWAQ1IdraGGL9T4EGhxdSV3o0tIrnv6dLI6
zmE/srsOjKWUkZBVHfPEzjd9gKYj7jFKYByK4leQJC0phvQ6Is22wWHO5YS7I93eucRpLDI1Wqud
62e6sa2LoHUD+89/3xwEe0hEREv1bMAX5lNXouwyeBYWXByUg9JrtxWth6BJrix67Znzn02zxfSO
9J/CDEUB9WxAHPROJkkmkafU5z0l803VopQ6Jm7ip7tQX3OsuJRr0U4HTkjhxZJLZnkot2Mr5z0J
hvaax9YuV9vjoLY7DWWoYurvoqMxvJjZpsjlTTojHC3J7hRReMNAX4m6F1qq1iexms65EP1c+sy1
pS3jy5GOWEjE+GUUd6n22gTp42gfsc4CnapuK93aO1L7CwO8/17zk92QbZqfzc4lkQBjTCMoLDKM
QomvhCzHLKm3eNLrzRpR4sxjV7zjT98McFlk39ZiSFiOfVQ0wjLBSvIHpxqva1NHkrp+Ec0Oye53
qhM/xUp00MbwqBb9bdkG9wY3rJ7sirR4thr/roGA1sbvpZyuoIwuRPe/f5y9uHOBdoZ57g9I/g/R
NrS7nR9FoGolEPM4DeXxSloprqdlrLOF0zH2CiTYS15nWRT0qSq0ZjIp/sSL+pa+gXS+0ny6FFJp
d4C5QEQWytAipMd1WlbNiGQgXbfJ0pnFtMxLgWAwnv06aKyttHi5yDeEWdySLQquqGCBOWa3VQ0s
OIyVrbsUu/96puUAOAmoCYaSlfoCPjqKYoOCKK/WA+agswYnf0K59euHuzAGBUguGlWi/IZ3twje
elYymUzQbhP4FdHBK9R4YyjdLladfQWHwP4Yp099yXwCRMPdXK3JvFw8MfRHhBQv7c2lLtIQkbM5
MXJMIgIHQNJHpduuu15e+g4gC/y/ZRYnpuuKvM00ROJE37kL/3TJK3goeqi7aHWYdCHPFdoiUEtR
JwVQvfjm6iwI+9ZCL0fMOAQY32JolFbSTtJuW1ThhcKU8z/ooRKHSBoR+FDg055xp5wOjYGxR7Um
yvprHZN7sZvd1F1rUf5TilrPCfKN1OtXam8/rxykC9sLdJz4B1CC/5ZZABR4v/Yjk0cWohJwCRhS
Coprn2Lr3b2gk/QUlx91kj42zvA9s/QOmo47ROMfSZqu6Ui9hnryI1TtldrnwqsgzaS7JKBw2AqJ
z/uv3Auda6vKRwrulAFb7kyPtnSTIrtQxcZzMny3Yt9tqn7l7jk/0gI8TUqtIDdBfb1I+BK/owsT
I0KlOv1Ot15VYv2U//e5IcMk2GrUhTDW0DE5fTQjlkdf0vUOuONTNzw5LbKD8vdEX5ngnb9ZlgEJ
y3kS9euyzT9JGmhfVek8EAluI9VuWfxmFFuOt1W59kgXRlWiDUjMMUWZCqjt9JkKWykHe65QyZ7i
OznFhiTobkbHR9TwvbNonBWO20avKsCNrw/weZhnYTr3iAPQqkWx7HThXLOq0e8RBOpK3zUlYFaz
4+rpLl1tL15Ii5B/Ex+pkLYSCJzTpfQU0KCEvpSncvhkho9jKQPa/kgH+vUlEhVpT6s4Qt3Jwgd0
LS86v2XE6qISEfH2bNqsNmkTU2Cyehm7ZvqaKy+h8x0ATJvexdrazPPC4aHsQRIVSh+0giWAoZdz
NehVlFcK5RiPPujHH03xyBSwztZ8JS48GF1t2noIdjHjXAKP6yIHCD87NBQSB2rTu5ZNzBYl1+4O
UVbhZbomK3NpQZMC1kBTQ+hXLUIL0wS1mRMWHJOfdnA/mm9B6MHKFKaD8evXx/PSh6GixMxjfXLN
5EUPVXNmHTdOu0WQ+cfP2n90uvesvUqSXYWlPfpz3dvXC57HTb4+WjRcXzBg0Bw9PaShlFLXgPzy
9Oo9Gp86dLlkDJz8g59Dgg8/Gn8lo7twUgSrQnz1mqgixQ/6K1DHRt+mmRmgSxU3wBBQcR8FMMvf
a/MR6u3XT3ch70FoAhMCWtLUKHTGTlerJskpyxqdM8We3NxJ9rkZoRtfH8yMCjbe+SPjBcPYzoZ9
nUXd3Xjb6w//y2+AXU4KK6C7y8DaZrKdqQGaOWH0NLQ3/ejvw0zeW5G/N9TMnZ1kJ5fWTp6S69pl
YKWuoUEuxDz4pQxFRUsO2YXFAdYlmq51HHdenedulf5qy9ewepoZ4H79pJderThMXIqUggwGTzc7
12tNqfwZma3a3gRNdqy1F8VMdlle7Irm29eLXajGwGnyUoHx0Gw9w9T5Yx6NRqYhx1NbGxVeZKA8
jv7ozs2jWT1kM35F/lth04EJ3qBZ53O2HfJhq9q/Vd7AcBicN12NVq6Xi0Ff5YpBH0kQ6pcpYTIY
eZfgwOuNxrtSDE9wTHZZ8G4n1rXvjIiqNljJoL1hv060Hb/ekguBivf779qL/R+CqSmViSCc5mL2
2u6tvmEY/6K05W6E1hKka2H/8ooIrNKLYhq+JLP51lxWnc/8G1t7t2Y0RrPCjQpEcvsbo+ndtpBX
NvjyikCG0TBB6GtZRWi1bvcOLFhPD4c9L3juXsJp3veoQWdoiPjjn6/39EJ8ZE//XW8RQKY4rhuz
RkttTokUvbbB4Rc84ozodLwt3kPGGGP+z9drXroE6J3jeo6GkUI+toiRLRn+DO+XcK9i8qr9ykrt
KPvJxqh/S5q2G0wEImeQMuphZeELCS3dJBQhBZJHA0Wx+ILr3rZyNe+8vrx30AIZKO4b5WeobdPi
mI17PydlMcON2v+o6eLvteRu0o4rP+LSlvP46MojyEmCuNjyIdFiGWZH51njQ60qm6iJ3DmE7/aa
qD4mbLonl0+midh176a+LH4QDBwF2bHSNQ92V7sBDLlsWjkJl6Io0mOMNPhtTF4Xe5Pimx74JTdz
pDyLyiKJO2bVCnjVNcnxi0EE6jviwaTiZP6LulIJpSDvGWHiRP87+hAwfaS24wRmJt10BnbYKmXy
0zisFHcXWrzkjFyT4HXpY6JffPr6nUhtojHgosDVryvw4eZ7gkF0UIdjbl51b91vA/xasZfkn7QY
i2jH1e08O0zw5avQ9NZquk9PtdMmE7+HPF2I9JCfLGcIdZQYZq5HVD7xVd4rrhI8QLHDSOh58F8b
9QaQo5tqOKAc+vYFW6tAwnYKz6tbjMQ7+bHsHl/7InPHcWdme7lsXS2606fVvuClmESoB7FF4ksK
rJ9umwRpSEJntPPU7HoMPOSlu2LGfSC8SXP5EFkPKtSoxvllOvOuh+Wc2tcN0mw+VsaIkpY7exVt
IVY82zh6lAoUViriZTreUl/piAtx44vZ8qDdmGN1MxLBcJ9t3DzOjrJ8FygvNTiZ2MjcWMquUhwo
zdlZuZMuZmAcYVG3InmCfvLp5jShaqZk8WxOgOJk0HhyMDCHe0rCDJfJxg302TOkZGNze3RK7WpX
ZbDy5Z7lJXQp0TPmehKCt1Sdpz8hNHIGQ9nUeraug3tg3ZyIoScbmQnBShV9/rxiMcSc6EUQLHA7
OV1sCrCPrNAb8/LQk2iiKd+d5k/lXzmTq6TbBmwazoaDm+iMwuSVzf68/U7e+2Jx7XRxNRrDABMS
nlS56qLHZ3w0BcG79obw22zdzuGGlu2mZrelHQoEkXw72NsydbX0UbY382FScc7r3toY59PAtVRq
Dh/d2mKT/1KTcBPZMQxH5QC5Y6eGD+V8X7XPifPYyanb4S5XVKrbF8+ylrk4dWwyrsk8TDfaXG7w
jlSybWBtU/tN72S3Ivs00EAcNDfAEhc7gQrz0B2E76B/x8jKNRIL5SfUeNwuZnZ4aLP7BnTQ13fN
2VXDfhFjBeEcJtJZGwJXgUyK8rbF0uJFMKGESnA+eWAJGJWjDUGcy8zt12uejykhG9MQYFBPWgHj
YHFCUknq4lhCDlB0KAXaX4gugdBwS/Cb9MuK5GeMmMkUvIXGSi1y4XmZTfHEzMbR0HQWS+dZ4kxO
YX+KIypaIJj+uvMhabprbZhZdMkaXEncVIsDebLg4kDKeU0tGzmNV5BJRDDIzRY7NCjCOX8OJBwt
+Cx0tG3gQK1s81kMFNuMRqjo95BFyItL1EmDnHuUZy2NyLWC66wwXYRpNwKQLbTlZPUjZfMNM/WU
ARU+ITw1DttqLZ+5uOd//Y5FVl7LY+kUGr/Dn4H1YjauIfVWDv12khEXkkbsMWevXAl5n9i15cYD
AhE5ucPluYx5U6PJVR6ZrddXb23zrXYObfLsp5tJ/ybZe7v709OEoiCJ28gz9o3v+pj9jruk2gPT
FgQxa61vc36b80LoMwhgLm0UbspFcHLK2UFtgz7KuFPqg2UdnOnarJG5+FEepJlL3k0CFyokHfOs
9TT7rpa9InLt74V2Y+ytAXGqTfVuDBvHf9LS49fn5bMyO9uxf3/eZ1L+V2OiqPEw6CM6IXHoVfPW
yHb4rNUPcbqp7+sJXY7dWG1jm+/yJruRwdA0Ol/s9Vwc5vx4kzduoiGh6LXyNlRAAGwOAACc4VGx
VuLHJ6z27IcSq9ANBFYFf/J0H7M4Tv1ZYR+VSd/a7FqIWBSMmVe8FN/jAM69PWZHR8YC0FI85pPb
cVCPqYPR8DDUP5C7c7E3cTv/o46T/Vx+R1drW/Vk+oZ0n5gfhgxRwTqkjFHN2zKqmOF7kWwf7KE4
GCmq9CjmUQlgeaA6u9zPDwCIjpbxSA6wkdSfbT8zC/mBlmJTviSV/hDJ8g64W4IFe9Slh1ZS/sGc
XWjbq8Kl8DVO8FI2r8PuJc6fTfMYh6Rxxq2e7dFudxPpJpSqbQfu3ZcfAvmj0x4iDjL4jsT8p0nF
g1RXBYVJYc0vYZHsUq0+ailAHoSXuZC+PibmpbCifCbJQC8o8hch1HD8YBwLlStD/Mpd809wXT0a
w65EG4rb8TruDjNYX6h06kExgbUxmdkO40YPkHjZwMio1Cul2TjdwxH3EzlO3FBB3yp/54BvDWMX
kXTXR74+7VG5bX9mu6klNm0drucP88a/kaQ7ODzxuKl1dFA8+h+qsS/j67K99+0dymjpk3JX7ZyH
sARl3L3CVe/j/comnGW84lMG8E1mK/CNy29Fr6Qh0Cq99aau2OY/uvzBRivxV3AvvTV8JZ2F9fs/
Ps2WkUP1mNnXSn1U9K2eHiqwIN2d1R4N8zUsfqQYOUct3LZN03j6WLolw+tqL+XbKVA3dU5l3wLh
ODrhvQpVe1Y88plZ38GYxiDhNTR2VqO5COYG38CWGPdW/D4M13l3Fzib7CUr31Rn2CRKtauCO8PH
riohBDIKArFyr/n7EdU/NQi8onsHwHgTBWvjhksbBToDICpSxDSFFq23SVYL31YHskHIWDSp+CSD
rTAhcPPmJxjilUvv0nKMwci1mUdRNC0qkSTTlFiycrq54bjlci868yAsDhLrQ4uZiyVr4Hfjwv3O
jAFaG+MvhpKL7N7pk1Aa5BSbX8h8U/lTyLUIpduvz9vaKouIN+LfUTF5ZJYREn1052Yef05KvZas
nFX4nGoyI3iqjEvOGw8ZGn1BmQqoYvdSwv534P7MhNGRbq2SjNfZ/OwE970goHONKxOkpXG4A+Sx
1WsKuXZtYn4pU6TFSYaIyAWslqWitwNFNjZyxLOpwgkug2pfSaig5vavNP4R9qpHURn4ilc5ysZv
H7/e9PMuFNoPXDP06gXrhFh3es/4JM34y2v0HIbKFbmbQCkKYr7qf/iAJNIQWTXgBEX97euVL2RM
9H+AkmO8iUDP8lB1g5P1cUzv0o5IgxEZVNGXSbR8Y0JOLd4dz+jWJrkXH5a5C18Ob5ne2+KIJVOX
kUfFDdQh7FzDF8EKE34hIlcVWoei3cUngP1au3K4L71lOgf0sQmossGo93SfI7uYZRwCeNzke2m8
p5I7NS9in634WW7v7RBWlwSGEmc1KVnrp16ojT9BugBDUAg4c8AxJ8Mc6VkjQuz4btLfp6LLhEKg
0f80rGrtUS+UA9Bu6TDhkPkp/nz6qCXKz3YSQwCIgd5bdXZQq52hzNhC3wuCXdOgomjBTkV/9esj
den9CpMfUk9cC/CJX2ThaWI5Q+dYtYfS1MbsfwpVeEtgwMNXgsmnUo7yUwjlrKwr0oFFsnay7iJd
wItY7WBMUoEjNT/U761+owx7x/iJ9arrz3jmsu9RthE8vgCriK+XvxA4hbQVIxniGfP2RQ3UDko9
FHREGcuax3bSD+Xw5o/R2kOKE7p8SLSQKKZ1wTNaEsHyJMqJIi2RQn+duieDjmhCBRvGudfr3Q7v
n52JfLLa3gtt8TwIdu1ou6b89PXTXui9AMTgG2KcSdVJ5/T0eKUSxBRlQs/PpK0QI8+joy5p1N8L
snW7eRRNt95wawetc5s6zJC8YU069jx28RNwiRCcDzKj5XTa8IvCSm299ASTSkM0UZAAqgwyZETe
h+ZFV0ZXc7pC/T3/ik9XXaQZOAbXSSTkSdMyO2BggFwBuur6AXTATVXmDyv7fP4ZC5Y3YBTa4FwO
n/3rv0olxU6yLExgevrYymNK7Na1sukbGH6pjY/Cpm5wkcIdOSS9WllaOztqZJsCpwLNmVHFUgXJ
6MaGaMUEbXauTFS1YoBX6CZ0anaTl6glC/NrcGU6RzAGkSl0xM15zTX5PM06+RHLzyopozKMjbD2
ZDnAihIl3Mg4yNB5VHzX/Rn815qX4TneFx4F0jTYJyCaQh9TfOl/bXnVV22uKVPlVUqxTQJAg6bs
xVp7tCppK8SvSiHMK2FzYehuoUpeN+QPbZoeQgwktTWe8oVaXjA/UXnlpIvJ3yKskfcMSR2Oldcb
IfOIwm372PuVgu7N0ToLGkCGlMcBMtpGvxPOT+IeFXrBJlZ2OP94WXY/ACvq0A22R7QfTA2g5X3R
YfNWuiBZPfpEXx+dTzH30yjFTwUrjdQ+qo70+063MBtse1KmFvXTMd7C0UNhA8I6jQchQO/YkDP1
wK2RpFHtbhvMnZvKD8IvIjrm3T/6fNdxZdjt89hjodhdxQFKIFAbRPemDsMrM8EVUK2Okl2vhVcR
ts5+OMM4ASCgjliqllc4Sqq9hUpqnvz0yeZNNO4GhKCRaBXCFWazn1HuHPhdabeWE1/41Omd2zLV
npDKWt6bqOF3pqRVnDvimEgChTBjMhubstyrGcoOGraEebczm5WQdimYn6y8OGJ4EXZMOOvKiyYs
dNAUEIIoQjhGrG7pV3bG05OF8qcIMx4VCr/1/vWROR/EiemJAMwC7L+gVtSZWi21dV962gB1TJQD
gDxzZ9gVXXKQaSbq9NLbZNonqFcYzyurn+89q+MfBnJEQK2XJI8+KfLCilWiumTumvlgPEiz8NOM
N3Fy2/kHbPX2Tdnvvl72PLidriou+78iTdpAzDQnpWSGwFvubps/fCKK0RzTIvE6awW2fiH7PV1u
EdiABY9aqfGQsxq6IEjcKUQcBU949HB7JHk5Z0L/M0h4zf6LgPJ8/biX3/Fn2gKP3QQsdPq8VZzP
mGjLSL1Suzbxsxrs5CTz0tTewOcOjfTTnrZX/BuZrvHK4mIzTz9tnv6vxRc1VhtNMezEmQPGtEUB
YIC+QqbdOj6z7UyiS0I0F68Z34CrtNEPYYbmOJacebUWHi9kyPwUEFJwHEDVaMv2rBXgeNy3k5DL
Tjagw7v5pZh7pPHywxAJq/XnMGsIhWuoofOqG4SDis47nClmvEvzWGYt4PxmFMHmoNrX8585dNwK
UCY8oZUW74WTTWknymk0DUW+evqmQ6tAHDVu0QLDbkiN6s1U6diUM/Uq9zQ2r5L518rrPY/cXJDI
DDEXJllBhux0RbO0ggqLggJSwbgzyEMgaO7H/m7ED9ecatcY6YMxSA93RW+/fL34hacV2Fp6TqTD
55L1We0rGaCF3MPs51Cm3W3ouygshfhWD0X0MdZ/vl7vwlFmpMSLZFwPE2o5W8p0NQ20zM49mexX
npA2CuqVK/zzDS0+FxB0cHCQ0QVQdwYN4UqI7Rw9O0kfd5OGGnRs3Ia5cQupbzel31FBOSDpDb3V
fhHirGZmf4vGht5k8cvR+/cqCWZGT6bu+YnpBQ7uYPZdYCdviYEQQTfvptB59of+V4cxzKap4oNh
9LVrI8nogabdRbEUILyhPvbh769379wcREM6HxQbPG36dmcSZKEU5501ZDmGJCaiQf1WdW7KkjY+
tzp9U5E/NXq7aeWIvnvqjsYD4Dd3UP9Z+R0XPkeow/TASDgRpFySGDUMs6GyIRUnAVGe2+wQ+sG3
uoquzKG/rtP7aehdW0G9eMxuBBNHBGfoMvvGbK9L6hxLbVbe+sWtERRS4gMas7Q2T7+iGE1wMHOo
500Bnw0t9HQk459yVxvIBlBpg3yGrgTTtDiHalC4Qrgxm9R9IK/ay124kxnc/vtbFiWmr4dqqMB+
QkuEfHskcSzCtwZ1BTNMb0y/vQ6IzhEO9XawCgu69IUJ5gyRhP+DuTvdB9JnJA/SqPBaZMqmLNjp
+bAbMAQqpYOYXAtHJ/2tCAyybe3zqsjHcjfLwdoLEanX8jNksMgxVeh5mcbizi5GuMTzNOUgtCBT
GteMWmnhJyhsGZ9qbqXZu7Mp09fAygTxpHE8rJzSS7+AmKqjqigwHUtcbzCnyjw2BYJ98r1FT0FB
e0qI+E9o4iIzsvGxezDGYJtawV49GPhOfP0DLn0lDq1ZugwKqdlSaUjJ9MjQEoOoEDLE1uD248EZ
U7O0cfmfl6KFA3xFR+f5k2Z5+taHWipbVJVyz1flo2WHewcxdq0JuMVW3ut57wJBXDonQrMCWumy
BzqXcmy1MfwZX5fddLLvoJTdOtZ76l83qFPKWvww9Nl/B8ywKte/oWDjg/bg4o7kumbc1ipo1dlw
i/VxP4fVNUOkTLrqsujKyetN7vT7OM+2fhvdapJxjLph5dHP9WnEWwSVLqRgoHMt6+siCay8n6FK
SqPidfl73BhHyiG8z6VdbtRMEvnKpidbSY/anGyRe5IUed/ZM0Jg86GIsu9fH7AL6Rj8ZU42XD0G
SOAHTl97jua3lMuohzhNd0WS4aGJAydR/+xINzWOSYilWQYKYZO8/3rt88PN0sKiUQiHcAMsYlw0
1YVVziowCS6cQSFLcR6sKkSqLXr4eqVLJ47rDn4n6jt4oInP/K9aoym1AKdLRmNR2BzRQ/ieW9MH
lsle1/SS21p2tB3mYm2Ge3lv/1pWO12WSV0oJ0IDEjxMRZeivMrU5G6w6wT4Qe31TnPjy8H1YOsc
t3H39TOfy2Zx1BinkIEK2PpZOR8baqwaNXptZXus2vKYTcUvsOw7yc9/h/10MDjk8W2ihm8Kjmw0
9q7ror6ZTcWd3LT82RXZ09e/6DxTFFR5W1z5COVwt51uR5w2tTJFRNBwrK+U6drpkAdKcUOhNd3L
BaHdWIlpF9/7XyuKv//rvRdDY5hVCRBHre5Qh32WrPRVqn8PPkSpNL4NajIO63/6ov5ddNm16ybQ
XsXMYzamF0GHj7JpPyUMf6dgL1nlpo+iXRuHt7YTrDzu5VfOQeeuYljKtXH6vH2SGJbfh+B/0nFv
FjARmvamykCZRDY+P+ZVkuW7VK03TVlgSmq7ljV5WvkKZuMd9/o7qpZvWmGshN5PTc7Te1woI/OZ
M1wkBC8/dNsYE1/y4diNhnQTRH3oJqBTffMhKJ1yU+ZNvp8joCIF6vakXVHlHCv/pob+5KiBN9fB
9ygwsTf3i5bytXhp5s7EzSk9ovb1PsfSZlKbe1g1Xx/XC/ngp6AzozqBj8eF4XQ37SrRMZJnVu8A
kR7tl7JzW3sfgLu1MoY7w69ybO8sBc3G6wRzy5gBbRo6v1Z+xXltd/orFvdWmLQFVFTqK8hMW96X
+6N59A2wyglMI7RlrWjexnp6JwfxWgS5FKBFpwIeLhMN9JxPNyCxRjutCqwAKrcp6n0aGB+dPDGg
DIr7oEuPg+bsBtneykFD02L87svOLlQOUvOiaLC68pX4cTGeiqsT42kh6b3sBo9K3gDSR8m2ToHb
sViaAHNWs3BfBUQvp3xOa+dh6OyQoUv4XwllojWGCgFSKDZWrsuacNIjxww7UrFAnva1LUuuXjZX
s9HunKS50+wiXMkVLoVLtAgU2sjCNnMpG6fKg6XVtsZsa9TuMeraFWb3zTeMWzwDD9I0PTVBfvz6
sInMfvmh/r3k4kYGL6JZE11+9FX59uJw1ynZJsitLUomO1SPVrb0QlNOtBvhUwuDXodS4/SAMfge
y8ZR6MIHxhFRb3dGwFfuleuQhBr0WO0lTeHiDvNRY3GcTCkgtHBYK/f182ILyXYmDDBKOelnc8VW
m4ZMxbnEM9C8TLVub0nxbV8Aoh7M6JBqFF9dRl6WvnZtdIjL8G3Suu+0U/GPZPoXSsrvSqZZHjEO
82u98pIqBf5uz69WWu0srbXxFYh+xMaPUQVJVHa7fhp+5NoIHzmzwYLq001pAUSzmvA5TWMNlFLO
xGesb+JY36fZsNHK9GCUxgOqxqP79Us/V7OCgSMa/tzM3BpnInI+boDDMKaiJRD+vI1m69WOs73Z
OEigy3bnWj7wNnt6i/v2WgmGQ9Kp214Njk2YzuC+9WYTP5VthggMWZWvVJtDNgQHeRxW8kURbk5O
J+gFRECIRyAYBITi9LT0KBpXUYUYrqa+6nOAm1jrSkWz/Xo7zqOMWIZOOMJOwpLq8+//ShoaY1AM
HKISb7Kaq6RtAfyBjIHOoaX9U44FV6zCXJmT20ZRvq2sfRZxWZvBEQ/IB0+lskiR6rCVq2wCqRhq
GOTG03WsJldjav2IcuXeMLJbG4YDSfP1VNgbSUCKteS2Gvt7iplDaPkMwsJuZdvP70F+lCyYSHwf
fBzLrMKP5lKVEiX2Jm3aN3KDmFfyNIfafZrXEKHl5kf+S1KqbZglH8FU/TK14J8Jh6s5WvNUOQuJ
4pcgSMFtTKlC7XB6AqK0a3W75JdYg+NVdXdsNfUeOWpX7qpNNSdXje+vJC/in1weOsEzJZuieCQV
OF1S9f2w73Mr9nwoN5RhflHvsr7dJXZ8MJ21I37pAQEGCVorapJwHE5Xi1V7zqNejr1E+Zkxdx6r
lmHvq9Pe9/8M7Z//5bQx76ONikkG2dnpamqfBbXUhImXxulV1NxNgCnkHjXSzt7GPnysuTvmfnUz
6Y7rSIOb/h/Ovmw5bh3L9lcqzjurOZPo6OoHMplMZWqeLPsFIdsywQEkSIATvv4uuquPJcqpvO2I
OhHlkESQGDb2tNYiyITO03VlaoBLZoHOteAEac37MslyAtDhh7lGsIb79u07BZJXzDcMKFCbMin8
7tywpzR0UBVg/rUGGDOgZow4Hrz9+gAGqlOZt/dGBnllMJ6BTAEJbVyGb8evheUhVBTFZkKBudEi
Mei1N5onjMz7cw7MwAJMhzMD1gRnNco0E0/YE2rZpnjsxa0IEYXqCwjibE8s8burDWkN9DHACqNp
Bq05K4NidobLwEqYQ+qwiTpUmbnx2I00CiFFAhS4SoJrRdmJUd/vYgy6kCN7uNMXJau3c9hYQ+E1
ZpBvah9N4lIuLJiRafAdmMEO3A0ik57wld6fUowIZA06Q4E7f5fVnmsnN5ssh2Fo9dlSvDVscWNT
veV+fsEHeuLK/M0dgWYn+B0IaGCo34HCJbgMG6+iBdrel5AETPO+eYBG2nU7BsmMI6RImxC3y9Aj
4T2eWNPlCLw1SQu+AS3hOCIL/ecqytNgn+zLzi/AP0g3HE3rLjWvzBLV61afs9BGC7Pcuo4+5HYZ
6bZHJ2Vfnjin7yJr7KsFgA98D/bWO9IRMx/qrDbxDmxuow6Wdw77u7DyL4M8TKD287Uk003ZnXAY
fzcqwHOIRJb+WQz+dmNVHX5gdjDGgB4Bb6OjdrI/QQzuTrFwI5h5zbl+HOiPjyf8t6N6cJCgZhu+
F+lsetthsBnFRtY/PNoleT09WvZ0U/AQer/TLeSQL9lJ+MVvFhk9sTANcETeQ8YYelC9kGKC+y7c
WhXZTIN+DBGIcgML6/YPQfH148983wkBz2NhsUXTlQ8sz/o6YKSE292iiQe5233ZkwvwOheLQwGy
A/fMUcP9bMp0BMQnK38MJi5Di403dfcHdwD41C18vI8yLd5oFRaAypIzVQAjyMHp5JrTTaf9735T
XhjOeMMGE1LG7iU2+8NkFc8TOSXS9Zs7COP7Syc90rTIja6ssx1KXNAj3AxditjzdOw1O7DBbIeo
pTQVAoqToBf2oQ6GTtdTpmX5uNXphpO76IWiEPW+QMcJKTrAZ+ECwP0cy+lGlOcEIpC5X11YmXNl
5eGW22yj+iDBubwwqYxATbE12EmSicVOv3sVhNrY9gh938kFeYYnAtbMcPzMeQfOwVqwHdJOlzbI
hjtHnpW9iba8MGF1e5415FGjmVggWvx4X76Hi2NfBmi2xCkAzzbusbenXjKwx2ds4fvWXeJU8zVk
8jYCnIiLVm+ZzzvJ9V1J/c9OG6KreGi3nX8QYey02cZtILNhfvMq84tr12Dq95y4xCN6rU/Ypt++
JrrJQZWGSHJxl9++pm2wqpsgJ7KR+bg3BP0BgmC0p/Gngftd4o3zl97RkT35+y7kW0WnWDE/4eCk
z1S/W/5zSgjNV63tL61XqMqiotVAIcjYfDyhP9sB1usKfxZo6UVUAvf02zed25yDZY6yjd+Sqzb3
bnI+Xkvbvxyy6ZKhv7Ic7Qx992zj1ZYJSVEvi1yUbKKGdN9CaaJ/pjkgfoEiqZBXgyEux1zcFry+
qIncQv8nmSfsyyui6K1hNS9uT4NonvnB8sGfEqJHlzP33od3kBh9eVnbLVJqKLKFOTkl/vcbVwSV
XDDvo7iBxvP1p1rIAAtfQTRh6VhtRjRAZy3WAhjMDqQDeaTQHv3x7P7GFYFDAHQMeOsIMDIrjyuD
tkFdh8gd9M3L3JQ3Pmxo2xW3CGivRx2cyNi8LygthwMAcKgwAeYLvrG3a1m5Y1kC3AuJkMy5GSr5
HJBpo3S/a5wBkgLAyhW9myqASTKI7TVzfT8pGziL1gKWGiSuJc5QB1WPjyfhN1cm8vt4mwWvAx9p
NQl5Q5siDCBcUloG9s+Xkou9wbukb0HdNXQJBcyxOwUXc5YTtt7XSJYihYND+J7HYayVZEgc5pth
vjSD8TpETZgUtIvpbJkHp/qCDOZD2Cp5oVoKFGVHHuYAhJidB/RNTwBTzQzwyJZiE5D7SfcsYb1B
0diS43dMII+aADjx3AHOygDPfB0uRJfQYCipw/dEF4BHKv094PN2ru1d0376eFJ/t5cJYAUL3TAa
7ddI4zYvOwvcyNhZ+DaGq2HjlfqTy/lj2TcHIL1xWY7+9uNBf+fqojb4a9RVSAr59taRzZRvAG2H
uNY1iOf36NSjk4hHAl4OKDsG4oQt/d0d+HrMlSktDF2AkAmkEbNZXeSlgVRCdsKBXc7Fu73iIZ5f
3Fh4PKtLBXzysg0zfJYFjpXMtr40ischrW+p6v7nAvuPb9N/Zi/N9f88Vf73f+Hf3xoxd3nG1Oqf
/32Rf+sa2fxQ/7X82d+/9vaP/jt9aS6f+Yv88JfuG47/rX/lzWMx+r/fbvOsnt/8I6lVruab/qWb
b19kX6mfr4DvWH7z//eH/3j5+ZT7Wbz8669vTV+r5WlZ3tR//ftHZ9//9RcYs17tteX5//7h8o3/
+uviuXqeZf787k9enqXCX1vknygVOUtGEpwacPv/+sf4svyEkH8inAXUftEeQOJ4KSTWTafYv/4K
/rk4Koh4YX2QugNw9K9/yKZffmT+EzkO+LcgTF9KskvJ+6///fY3a/hrTf9R9/y6ATGD/Ndfb/ME
BnqnwHSLzpSVveU1zzkCX5niWNxoQAFciz8S4p2w629vkV+PX4Z9nXwE8Q96FJlKJx/dZOAN6Bxz
b5F70yy2hPITh+DtOfs1ymrzNyZDzIIuTJTdvBQ8PVtWketXa/nv+Xo9P2+N1a9Hr3yLEgowLtQt
VSrte9pbiSxfqv7aF9NBB5dmn524bY8tw8pCBO6cSea3KvUxR5Qj+ag1ekj/fXTfnNzXX/HWSvz6
ipXRIwxhEHPweNoWUQhsfmVekBHEPg2283+sttXrAY69/yqGJ34FkWbeqJTodmOg0Q7Kqhik33z8
+CPvv6YQn5lLg1AJ7NIBoCj0PxSgvwizbU6Asw8CWNSPx1mVeP+eqHVVbNBIUwjSISyM2Vlh417c
1N/rz2WSJ1PkbtBAGPfn9FsPglcfVBgRYpcNi8Yo2JziOzkyk2viHy4o6PU6KdOWQXrKkJ8DEHDA
CUo//sJjM7k674zkNRrxWpl6ruqANsquWh9SdHKynvqyP3Fojg2yOvVs7KsZTcMyNckQZ4CAUm1G
mY14v/zDz1ideJmxbByGXqYDM5O5ZeijzHZjbaL9KUs+nqmf9YBfV+uvvbA6+gYPnaluMFVCGXYQ
dXOW7TxdhNDangJ6GFrL/lGywr3C1VvsZAuluMEy8w1uer2XSOX2KPll3lMfTuHnzOr7eNSQRySC
m/tC8myKy1wEz/M4kzsCyr+tAd2zB1M2Kia5jCoP0JXJIsOZdpSxyTzH23ZtWaU58p9Ib4eZjAej
ss/Q9NMCyoK2CHQmKESx4CaZDM0hJlgjFmLdcJU5hO2zcZq+55UXotszlH0RFcIO7g10+Z07VBYX
cjJaaLsyXz7Cn9TXLXfrx4/n8tiGWJk3cyihETbgWKEwGrPpZVIvDrTu/FPByrHnr+wb1EprxiQO
TUe/QkInreklM0WMbGn88QccuWHWOUrJLd45FPsNhPC3PmRgwUV0Yp8deXd/iT1eXZGt9OxaT5NM
ba+JyjCM1fhQNEHUyv+TF/r3Pl63xPXOHJSBXUE3zmq62JIlPPyZn+gueRsh/Xr4cvG/ensteoom
x1qmYOX7TnL2wmp90XT5S2kEz4OUD9SSqUvEw8frsFiQ35zJdXgofR2SacBFoHtwShpWTKxdJU6h
u48txTLqq49hug7rnuHEh1aG3hQd4VaLghbEFwY/sdpHNtJPnpRXQ0yyKzSE1WEaW9oemozmWwPF
xRNLvUr5/VqOlc2yjVr0VZthObT2k6b2UZ8PfIoQq4V4aN9AY5iY895HZ/rBGjondXMZIJZvT+ne
HFug1UkvZ7+bCtpIcPUCYhCoHQrciW7In/kZ/uqgo4MV3cPI0qTco8B2NZ86Rr+ZzDxRJT22Ois3
ppCidoNqlmnmN8nQI6UQVicsyBFP2Fsdc9TotFbeiMNQsBg6p0g3L8w/NghcNIjtPj4eR95/XW/n
cuosr4QtmYY2Kv3zrjgxMUdOxjqFTLlZ9tXyYL+2D6r8zKcpzQpQLjgnPK9j07MM/OpciMlx+exw
mQKrd1576qwZsttJG1/6qj53WXDigByboNUJh0yT9liL7dlyyBpMWXfPmrE5MftH9r63DPrqG6zM
wG0dlDItpX8Bwc67qVOIetr6hO04tgirw11BY7NwZ8wRkn7ngd0faMcgj8jnq7Er7z7eQce+YXV+
q6aoekZwWdDma4vskJ4+I3I4MUHHPmB9eh0hRoh7yxQKzpCHthctx+sZfhJazk7IuB5b4NUJFgPU
fGSPYwaHxjeHuLbmE7N/ZGbWDOxzWNhtwHE52Dl6WawD1jrqdXFiao68t7vEn6/2DoqEFQCtmJpu
6QoLVY2GJf/7x2u66oz6+1ZYI2Ag7wTyBguvrsYSUqKmB3j/0EC5RjH06BuTzW4cWVVfaSXLXdlx
cwc8xrgxACzauVoPd6C0Mp/ncMgOqpAgaxsyf68zP4OUSshTcOkMB+1m9rn0Cr3PCSjqP37zIxtm
LU8y52gX9T2YewkpZrhgSWHWz8MMjgRbqT8zbeu22L4bO5vOWqX1/Mnwn5mlk9EkEVfhiY1z7CNW
ZqGEWroOwlGlBq2isrv0s6X3r0jCYj4xTce25sow1BNa7gsHn0DHPHyqVWPtlV+TW/QAZj8+Xolj
+3NlF6beNi3KMYRiA7plPLclzw4ZT1FEHJujlWWoSVi5FhTw0jE4DNaCCwLpLhIUdVFu/+wDVoZB
+mNnVVMBdndb3nHhbQrzFAT8yMuvNca7AnURppHk8o02avmlT+tYWzgcs/tnC7xue3F7a8xAuIYt
JAFnYBDG7hSq1acqpEcu33X7Tlg39TjUuUrb7qs1TtGsPjsTB0v40xjcfzz9R7boGtIroS8kByGQ
R5vMjd/LhBfNtXbbu48ffyRNt5YF1UY+OFJxlZblOH+ivLR2tCvJI9g8i52AxGUEMJh1npHmlF74
sUVfnerCHvIhbCg87Yx99TMAZH0KSmioX2/a1jp1Yx5bmdXJtnrmQAoBVBV1Zy1kYuBdffYFAfs0
KAKnP7szf9ahXt09lGShnm0Cv8Lu5qhT9RfSgdr145U5Nk+rky3qvOKtwjzlzePgPg6S7qb+iz4J
cj72/NW5nhqgDNG6BMeRgRbKdOvU7uQVrfKz1hr/zDldCwug5ahxab2sgnqycT3PRRD15rXUP6Df
c+KIHzGwa8k+v8qoEuZCSiK0iLy8/8qCUwi1I4fvJ8XLqwV29Gj44/L+RXPFfBJn8xwT8+njBT6y
Rdcdpawefe4S2CZQNp2JRZHXegzzcZN7fpw5D382yPJlr76gKgbLHwkS2F4gUqcWacj1127qQLQw
1M+jdv7Qh1+38KNPeQI9jS3TeaSbkOUgPq82dnCqLebYKq/Oc6DqSUsT5RY0IZxDa/WssemJTXps
kVc3NNKhbG4Usi3KoGBZ5JvW6yDi7G4+XoFjqYW1TI0xkKF1TBOxcamKp2Go2k1RdQFYVlr7zs2g
xdhpyJmwqSDXVlXIPS+wPA4wuCdOyJFU0xpAYoiBiBy0jqkD6bFnIL1KcOjw1AXmHnotp6CtR1Zo
LeYws1wYIPhVqRs04d7uB7Lp6WifmMUji7TGCnuj31cGw/pPY33ghf+jrI27NuhvP16kYy+/nNFX
x4RAosdXs0Z2P7MvRwTtm1bM/ol3P3LQf7ZuvHo4mmq8mfhIjoSFBRaJJ9wbUcMQvNk9yKhOyUMc
sec/Gb1ejWKNvU1mEbbo8Shp4iOUTiroIe6gVaa+t9lwqnto1Sb4d1C0bsPSY2XPhc7blHntWYNO
JdtAV9hsHmboYRSTl5C8+hSAfZmj2jOURaT77om0JwzaT8j7bzKZP1/r1XeW7lhpu9RtaqqyBRTa
LgsnMruBJaQh2RAxt3GhqMoz78JxBWFRbUOKqfXEcAjBePZUhR74N6Da/oOiFSkGX7x93UMg64q3
MwdJuqn22MoIJXkFd7HMFKQGwN/oOu1ZkefGj7nojCLKIWSaGLqbHl1ASKLBH8wtNDn8x8wGYXg4
Ev0oWpul5szp/00F6dfErwxV3Xm5ZiBBS1EYxhs03cNcz3vaTLt6Lq/1OF0I1vxZcPfTmL2aZeGh
nxgwgC7Nc+Untm/8gOzgTRVYP6A38eXjQ3fsXKw8EGorPbeKdenk5WPUClgj14NMB6/sXWWYKA9a
EJT4eKwVNPbvyVvTDRHsGzfMzTo1sq+FbUcQ9dujrTrKTHfPENvbUKKbsXRcjkuLbcRIEI8TEhZZ
sTEqEG97gDm48oRJOGLO1pzqDuqytcjHOs1C9IZnjirBuQpo0WhXJ++dI9O7Zlbpi4CxHpIDKefK
SPKpsnYzsUUEyg/nWk4j5HT6rEskoAEbcLwHYIEx9W4QVZBARKDcOmPtpWVVgWfDDe1Pto3/R0Y/
SE+syHJ1/+Ygr4mwmNsJhxct6nK68FNZDsF3Oo3do+9DBYjWrNg10DKI8zFHixp+szurJqcAnNmT
GxtHHXwsxUmmwSPW01wW6tV+124XZp7fjanhQqigaRM0liFZNUflScab5Zj+7nuXu+fVELnpDKXQ
XZWaXgUiGeHmUxMZbUa/FfAxrwwiDSdqAaj4bmBmEE9aFoXA2ezUO9N0+8QaZHcicDm2NVbeFAMc
RNZDaKHY0IBhx9rVRX02Cnbuc+u+hsn7eImPDbMyWBQAE98HswMyf4GD3KXBLwpDiasxVEGMLzUh
bWYpO/mz0VYBE7dFKefCtNNCONNF7xjsEryR4pxDFvI8qAMgyo0xmE7U7454DOsmPI/MDfo2Qjud
4NrtIF/xOcxFeML6riB3/2utIOzzdq90laLCMAsnHRoS7BhaAnZ9ZoAUpWgdK3YNM9v1SD7cta2f
p5Nj13tmQEELNJlGUtGaJragJEIqHVINH8/u7xMF70SNlFZTPcvegcIAiofZuWkbP6iEiM48xlZR
PaEo92cDLZvp1TFxpFlnIC92UIkrLv3mDvQnseeiR3mA9AQyqz/Vmz4e6vf7E+Djt0N5FvBCRGVO
Opb1Ng+8hDfe1kLcEhJ1OTV/dNgcsjItktOucphvp5QVyKu7kxGb2m+iSRWfHdZ/HS1FTxyB329K
wHnffpBjaw+QeNdOXSFYlBOIWKjQ3n48W8cevjIaKkdqmylmp05b5LdVposDQQ3+D2dpZStYaEll
cJQ2gpxMW41WpWsmSXfmt5TcDFMbPDiTrD99/CnHFn5lKpBwavmQzxXq1bYAnpEK8LIEs5M/QH9i
2Llg4Bk3fe9Zm4/HO9Ie9Y4Yu5otyyC1GFM3U58zW9z28wDQyD1yPGf+UKVdW185I2RNhNzWjZsI
kKvqvN/aQfYDhyF2bNBtmRQoLgcqWiaOXQBvtIx7gBONsUq99pSI60qf5m/Ts2Y8Bpk044XpDakb
Yh4igFBaHwx+bhf3Csx+g2M0B7QSgBAZygAQvhuJg+C1btFG1BrDU+Oq7yp3/AyYgNyKoGJXbhRF
b63JO7hZcKfaLXwPuaNwfTYAJZQbjpRBQg1o5ilqF+ctEe2jMiZ6NzIN2QxRgJbfLrFEJ1Zj1dL8
6xMXG/fKxIxy5ppRiZvYdIwtLe0ZLi4pQOI9AQmbx54k4YXXu+OdGULpJWEIeb55natPpaWP7L+1
1AGIocC9bjVVOgBlDb0D2RwgOhHa4BKj30FvOz+YRBPrhOn+vW+Datjbz6XuiB6rYKpTpqZ9bthb
uIUPBgvOXFX/3/h7f03pysgVbp5P4JdSyDENKTjiHqxKgL4QwrySQ4PPpjbog4cmMkvAdoz++8fn
6silFC6m6tVCtobt+p0y+5Q7NQU7Q96cGXr2QB1hGmkwMfOyN7Pq1myNU2QJy5PfO3GAWrwdsRo8
sy4psPVl5j2DJCN4AsrnVLJumazfPXxlAw1DOkL5hkpF7vWRaAPRAQa0SCfWeXv78ZQd2wwr01eN
TT2VBv1Zj+ouQDbMLnKvyQC8aQm58PhUnuKTPjbSKrxrChNVNYYYp0f4kDqznLcu84rPHjISt142
W/HHX3Rk1tY9rrXh5b5fD8hfg2cyrbVJNrPrLzp+SP1/PMSRHJ6zpmuTVkYz2aNRuhtkY4ORIalQ
LE8UeLTAQskMyEnyYguXbId4dh+KT0y3p0iscPSPTOW6uzYwRsUpOpxTtE22L5ny9RUHBrABU5I1
b0Xhl2eZ8Ni9HYoAekZNu/GKetqqxggunbpErTpsKeTFyIx9BWEjA4wVU1ZvJ1pt6fit1NVWgGjE
N4URVZJ/ram/mZoZ3EYi6ZVxkKz43sv5vKQc5O7dtqnd2JvV1svys9mA8FNYZ2Ao98p4QAbGAn1b
PiaOAFu2Yi9g8kHXLySXKEJo5ZRRJ2vkWaetEFOcT3ovrDwNWH2BGyEy+qdiQu+rv4hOWQSYIfss
o0YZFd5n1iB4BXFulMsHn4DBWQTfeW+e1yW6RQQ1InOqIjC1xIZbRBM1tu5svhT+g9FkSeMY+2C2
NqQadtXSK7ikEiueeOq20pC8MqWlIE4HYvm2Odha34fjuOXavkLv/Za6+4p+hdjRNfHGz64U36bm
asCtBL3BjVVdj9UPl37PgXrESkwAtRW73oKeD+RFbWfcuLKDWDhau0t312XdeRb0L7WRRa0hYm2Q
vUd3PmgzoKuloIA5k3tZB8hPtKCLuynzJ2OgscWvKlXcl42bSl1G1L53qI4yEMg1oo9n63OOpjtR
AAEq/W3b1mce6eeN17iREhwcpRCxBVGIN15mE6SU+V3Xf+cjAtEMgp1agWKHTVeahJfozweMu5r2
INVAPnw8GwuBGPQ8m6caSnTTEwf7TTTn6oGRp5oANFCCv15/qezy2mEvfPzCCxqH1RXLAaNxc2PD
s3RWLtnhNr1QPsoO3pljTSoCdDkaNa/iQOl47G868M609AU5oVhR79y2kC/17GDDC0xctgXAtaqe
vBFMCRnoXizCEkiibht67/a3tVncUNhKBNMYT0Qmc3cG6Xccis6+rW50Pl11pDlvQ6iLdgJ0Nj0y
PIYqtp4JuTIJFn3ytcEPJ3c4d0d2TcIfKpCRN9opg7YBKI+xGSt0k7uxKyw0tyMTkucbowCLL3RI
W0S4Wb6VdpiKHhlHn8wghKKf0SuMCF/iD4ClHMKXDp7SEGpYC7O/B7QXBLLZJutq+FEekJXGdy3C
LTymRCskv8RtG3gxac1d03kuEhFI0QivOFjmDD8QqkGUpYxA+sJxr1lPwPdcxxm7VwGgdo5Xn9cu
6khN84LET2QAdBqEV6a4acprFdbweecrEWjINoDKRInDBH6fCd1XtKJAep81MzaZCqIxq2HpPivA
UOtGb0un31UqT/QIHIGY0Az2qXO6q0nrz9Z4buVojEcD13ztt5cK4qlTCfFXhX1SPVOjPmA/JWio
3gd2sS86HhlDuK21l7SNlXRY6gxUvtzJ9gAif7UE3C6gvml3GXhfK1IkhofW7uErm/m2MZxtXlow
RRyHjN8HgJ/bPUAHBvL2JQNJK6Z9cBMv8L7pGnKcHCIJJvIOFY/Qhxcp50HQLDZxNHrvq59/n+zP
zFaR6zcbH7g2wLu9GOyTW11CIs6b6I1nBFk8ze2WQjgiaJvtQD4PwxCbYfFpyC46jU7wCd8bRgPk
3twBYEqfLFpo0OlYBAzMduc1T6GVQ7A5TD3+ubLr2LK6l15zMHPn+zFELpJyK1Yh3av5qW37tGKp
Us0hm65MPdx37UXdgfxVXBgj/TKYqNlCpLyBqF8dkFg09QX0SUGC5sSuC+s0FzFFcFCDwKviWVz6
84bZ3dZBoJMreWXMZqLFJQkRY7ifJ15FDaiqqPsishmciGJrNN+n6lqKaWMF9WNWPrmZFfsg3oNQ
C+LleUMrCK5gP8y5OPiq3zPT2Q6gNRxrKGB7VTKzl3DhKQ6fm6J+FJB3nIIuEtl4PrdYkjZQe8Fq
SEj0SVlBhba3IwcCnLATaQu7UTvVFW27Z6suof2L3d2rEcZ9ujAgtQjC5IM/lmdgzQRYOtBxZdsx
g6B0MPm7TBRgHadf5uKeS9CIgQWEZXor2ilmHkKlQL24lXuGLv0YSIgUPXux38FdzEmiJRRKnU/m
mJ0xp4HKS3M9mChnZjIJqwPwAUlIAQ+wznmPxQErQtw6dlq1z3b/zKtiy2ZIRpQybkLsXDgEwsxh
7S4yjqHL/FvJEE+Z97aA5CXUmAtgiiDu033KSZ/3kW/W48ECHxVgBl6B3FhXKHoI0FcVQii4oZdg
ELUvBdCmUL/LRA6KHs9DrMr4izkO5p0tQVMNvQ5xW4IDZVt1+AL0OBYa1PqTPCC32p9PhvScjSfo
eMtZVlz0bLbOSpA64UYmebcvEfA0m1HabJ9bPufRHGTVELtznh1053USd+8AJZzOspKpD4MNgRjT
DsXTYILUc+f+KPKCnFXKBgsYQUoKsrdFPoZxC8QyuMW9R8hFh+cd0/JK0AkAHa8Kmns21c99buyK
1oRyOD/rMqM6dM7c6Vjqur2eGw76I+T20gEOTJKhlT0BlRFUnRWuZTE9zIQt114zJCLrztrK+Qqu
vOIAqDTIJG1YpiYHjkajNVkWP8B6cel2NA4sSKkG8tBICw3rudwORtM8FJl5Png86VAURq+ff44q
yAjJkfwpoxWiWlmO6sJ09VblI7+Egu+VPbcimTzXvCx0cTctPSyAhZzbZb8t7b44NMHQxV5rh5Gl
bQXoFTqwC8f8jIbApKkAhIae4U1JQh65Dfh2ge578ObQ35QFpCVLUCJXJC+BiIGBq8jwMDL2Ke+I
eVZbtQEYe7/hoU8jVF5xunIQconhk2VbZ3ml7vrQPQc3z5nTQO0MXalPEH9LJt0EO1CKQEmkQIWu
nSYfGCOIYGYji6yi6yGyglRDIYrbEVqAYD7bNZZ7DWD+ZVuSXe4YkBU2Pw3Q+41neLsW+i1iKwSP
q54/1RZKGTkLn1QwkDPGzLsgbM8AneKA5FhJG8ptC6i9UxbbnKlDKL1DrUFDVHX1oZXQ9bba+Uuu
pmkD1N2eKciWs4LuZV2aOyOzIyRFHqgmWVx53nfgcigw7orATgllRfXQoHtsMEHQDdb+Yhvoxv3W
5LOOwxyEfaweghxZMehfJ4UDRn4QLoSLLg8RcGENquH7DIXDWOL1fc63KDjb9W0vq4DHRugimpAW
uruMxhFb0x9taKYyOd8TJ6s/VZp04mDRYfbTfp44xV+7xUvgNJA7r0gDulViWDdmODsHUJfBOXNE
17Xwl/UIsjardb4G1CnRf94UbeyDcLzFsR18Z+NURrgtSm6eh6JCHEuKIriA4Ji6CC0Nh1KG9q1S
aE4ZbI/EFh4Q47yUzjag4Sh2Y6fHZ8teUrVDMas54t3ob+ywNbZ+WeoHdCL4VWyMI+niQmuSyk7C
toSmNPMtAW/xHvxHfjw6uTqUNvVRrsqtMoCZzbruAMBaJZK2NDokaDFrwze3HAuWhgZYDN3ZCSGP
G2orUY7S515bgRt+8sAy3HIGXiTDypCU94apwDZEegC/60O2uxx5UvKJXRR9le9C1ve3oyExj8Ho
C3/v1gGHR0OQ6IAmq1+2MJdVaEXEbZ1IEODwHWJIXO9lS5szlxPR7HvHLtXZMAGlEDszaylMNYOG
Q55Nuk6DQtYqYdR8CSqzuRMwP96GzKCL2AqbtihxO0aVRTrzFlFThJr5bh7oxDZ14QVXCDiB28zh
wcDR4E57DhBYCGGnsQRl4JxpHg2okFvQVUHIGAWsNR6zWtiXoPJsbwblWs+qb9H2Mxto/5WWyW/B
0abbPeekKiOQpGHKK+aqa59aaudiP6cEsdXBywJI2ULPxNwPgavhFFs9OTDUVHeO10FgXtDwqhGD
TDI+T7cCCzFFwnWnG/RZ9kbsc9pcNQ3YK72eWakC00AiSC93IcgwEKzNzqUrg/YCmEooQk7TcJd3
FotHV5s3Y4aAIzZxk295k3fpnM3dHhXH/MB9iJJFZlsZ2zDs/JexsEAYUzvBJeDy/OtkcJ40qH3h
m2y/ju3FnXQGtwPPvGBhCk4HwB5rW8ltgBpGymnmwern8yX13O6gmaO2ftiBNQJU+Wgo81wIRKOI
fCDw/QMPsq0RCUpxPhZu9P84+7blOHW12ydSFYiTuG2aPrePsZ34hkpsRwiQAIGE0NP/o9e+WZVa
mbNq387KjJ1ukL5vHNNOlbptjqxhvNkoFbLSj6099fWonk1rqwtXC981Mu3Ok+DLN15P1U7fxtQE
hdt405dA/cZ8022NnH6tnRk21TI/OGS8YqyHTCshxpzXNDppJXBQzI8cKwiqGRwtuqhat+GagYUZ
xO9wHa5t4uv3Jll++qzCTomwtm2tqydKzYj1c/wBmRYvTO35bknnl6Ct+4K13XQ34gnezTav8BXN
djP4OCgD/Dmc0PqtQUReESr1SuBHP0yVQRMaSTGfBOGxn9Job7RZDrRGBAcbabuTcJlVUeLOVWWq
YmQBv/YZWvWa0UdwnYqvscKp1KT1G9UpHNVL018TkVsoQMWyGyv0qLWIaL6wubpJvAZf2pzm22np
VyRSrW5ruSHbUGMSn4f1eckT/Zlnkr0QBvzWrTG7w0u4IhB7YqjhbHgxq8w8u4GJY66wJ/Z+RvU0
z9iun6K0zIKmeqqglzrHUz1umgWfStSpDqNo+tYbHUBXraqi6YbxR8UpQboJ9btomMQOMT/JXmEV
bCFMKvqVxVuGSdvE2EJpQtgG/Uoeoabw9mUDUd9sXVfXuUGPBwwpCkN8VW9ymdiTsLLdLBVcTbPM
q4ujnTjRYVqeRE+gNOEMW7SWCdY5ngz4KPzXOqT5Biact7mLOnDZzfTcg4Y8Sir93vfdsk2iieCw
h9k0TYS8kjkdC+TGWfhwLQKVmf4mB46vpamRp4M+2LmVohxm4cDIC/Me13b+3rkgg6dovG9u54fp
l6EA32q3aZ3ZQnbDd0+6DDV3cJaP9civldfpvmtVDjUMPmSsYdFdtAzNNdABer5UlJQcK9J9oPP6
MrcuukTc8C04ebZBggaEPAl6AYJ64MgMDCXZNm4SxZIubx2NkaijrCtypOmfGRTp6B1f/DYZsfYr
Ln93MvhmIvOIgGZ0iyn2LbAiAra0PMIqnELAUvuiDtG5oBQZnx0YeAQFKmAnoVXPMdxB5RRmFsXZ
3eOscXtKGsl9YjOyn6b+qc2ILCIJDGRs8k/ZefR5D/KkZ8OOSx1UJXHIzRSo847jCm8s6NpNW+tf
wWj8vUeUa15VYAEl7V9D9EyW0+RDkO5BeFgs/xKpUUXU1/p+ncPgyTa9KtDMg6cxZEcBCUsp4aYr
A51xaPfqpgz65HVObxVIsUNi2BzCUevG+JCFw4Axf3nVkgPVcEhCtynFymH9OaybOydyhssrNQdr
cty5FcnvOq55gWPtGKcDOYsc1TMDhXez6r840oUKJq28JHOjQcSMI2K5OrqL+5DtlWrYWZPbfc1C
t+29iDchn+8xfh3xtlxcgyMkIjjmNGWfYiL6Ab/8Q5/NVxVOsj3Ysces1aQdK7NJyfu1MbQth9Z5
joAU92jhjCmwcA2PUeKXT+wQFM9FP2W0CLmxPznUv+tmqcV0RIC4Kcd1qHzpUoQKb2QmHwPEBBeR
WsnXNNKsEFEXP3khq613HDCkqYcS6ydqvq1ajrnu822EFlDU4cXhhtYwlldjWD84SAPPHK/D8xj4
9QWboYLY2xrIeNQchZ8pOrF2mATQWtOJ9qHuv9okGg/SYltEarjfuxXNqVKGcbGuFMHMKOkNkTTG
ixwz01mqjtWY3oP81eFK+EYwu73Ek9K7JlziApbyHBlK3fK4UtftaFMjaghg/fR7btFXM6mqdtvV
9W2yWZpFnhc9YanKFcXfH8im+RFzizCEaaD4IdGES6SOApQ+1+Rdx608wjQfAv6pwqd6kPJlnsbs
aZ6yfhc6mh71RHCmKkLPCEVFd0hucAgtYg1ADGZEv2LoyuOSaVbBeh+69d2i76HfeMS1glNfU6A2
oa1gZnKY/FXbgOgTE9a4jVexvsarXaDBsSbBoYHku9BXUYF46+CK4JX0MeT46spcrfkeuQ/zIZzV
uKlDfOa3JczsqV/5acgcLTPV4ClEpm5zHkiYvfi4B4MpAlFRJIDO4/co6OPP1CepKWoJxxWGGqBe
pOVtWY15cCHgEV5kDGeaRaLUz4ZOqdqZRcp+H0iUH8F773BZxWh4eA2FGNElwAaMzniNa3TLQSaa
FpmCm6iEoQueUT/kbnxEdIDQ1x5NRmdb+yWDeaxDiZKogSBCBgrlxGBJs0f3LBzBC/OZvKZtFbo9
DfDpFkRl1Z0ds+4UjlZ8pg3Wiw3jfXOWNuYfwqK5O23a/ker4AtESiXc5BtCKntF3aA94XoJsf72
RIhNFLUj2gaBKloKFwFAgTUNyxbMqtpMGenxWk8iyu5hsuWvq1cNupXF/DHXXfjCfZx8OhtlaADu
67uK837H63F5wKc5PncNxfXW5SgyN61sECG/rkiYFYhsQx1EhZ6/LNrWrIPVuEvTu9khrSUlcfeK
KKy0nG2qLpSE0ZucVfUd/TTRl80keiWaNuqGIvLMI8NtEuklJT0g2QpZhh80HDPEQ2ftg/JoDU0Q
JoAk0OoCSsL/WvIACVxBbi6+QjBskiy6RBEGzvIxdznS76buQwnT/UhyNM2VM1+82fEFCAZAYsL1
AwqDAlmgOIig9gDP7H4ZGwyc1vFfIpNiOxIl0ACb0YvLx6UMLNKwZml/C6ATuDCQSbOxy82xJhOg
aTiIn9iKU8Um/khGhTjFRI7IM3YaEF/z1lcrnpnqbYH5pocw/2B7/B91mplSZW4rsXojuo5adGl3
6J4CJtwM3N6q4lbk2Gf4AZZd0tE8KNOeyZAOKKVdpo1v9W5ZhUCm/4K7pccSspU9Lua5Yvbc+IBh
9BtflKn2zJADYj+B1tnsMRvHJ5CsIQRVXVya2I/l6nKAohi3ajG+z0vTPt7MwD11F6wM5dxbiyFu
+Izt+oPG4XO/4peiI+bnPt4mrL1US3wJiN3rDrEY2Zqeggb7byu+srA5MJTRrbhVKzD31mODWvgA
Y7+S5mxlg6hAdqBZ013WvEWLbtVidKUyBdyN126tRjATysbXjryP9mx78ioRJQhgBvxZy2/2SbHP
q+E9a6qST/FFGMCLLkzz8xzIUzTmexAEewOjZGrXPY4ktqeo3wBKuIs6ga1T4hqO7kk3kcIpDOcg
WFK8xX6/rjU0jI28TgYNaQRxwXtAqPY7Mur8uPsXTvD/ldb/D772z8gZ5pCgZ7K0PuR8bJE5HMXm
jcN4VGaLrl4SJtu7MNAY15GiZZ7GmqVyI7jQH33Te1TOTOSQo3dW3kJ/onAjqynat6O6NQgMNRUb
VHnqS7fUhG5Nu2Z6F2KiQzEBirt28EVOars2BOUB2PGnM/ILZrLBs2h+o2JlTYtYRQh3hmi+eUgm
FXwNmQ6PtmoQNAmgCxtRPcUg1gZv3XvvevpMe9W+ItUqZbCjuBzX6OSXY6yMK9cUzAtW7uSpknHw
iDMTLzAZWdEMbf1bsLkv59AtKDvPOLk31oS6mKdqvDUrReO7o7NsMRYFtxqcJsTlkwTBt3FARfxG
eYMIlZDZl2HQ1ZVkTfRtYom/rEbo+6ENLFSRLAbqK3xE4gKgsD0PWTpimtb1Fb+EQX8McFTYxwJ6
RFkL/mgPQcz3MR2i28sl3e81AS+7ce04ZJsuXe2h6RB7gskUOfGhmKIvv1o4q4J6NtcUKN29C/vo
bcpifuAjFnWMI7kGS0Eq8UFkE54VlCrfc82Ht2xV/WM0R9E+T4cpK4x2ySWJV4JcwSl8p5ZinYyj
eF9Jzu7idow03oEIlU9RBtoKsrrfiJkCXtyxU8x7/tVC+gd2arDZQ73O88ucROtrsMavmFH5kYDN
BZaZte3HQOEcFlG+PtF5iS6Z7HGjjDxbjiGb6tLxKH7vQYWjoFAP1bdlTRNeUKXj57yT7CEfRTfi
KJpRgjtCAXfS0wJYnOdRhz8VrN2Gu3a6duvaH9GBE91XqKDbyXatXVknIZrQZRoioF1ZbDWbmQzd
zlc8PlV0zcoqhhHywJYAOwBqCkH6183bnEc5TmMK5eQmxsx6W8/z6bUydP5Zr1PVnKQYIgb43ICS
zcicdBts/JnarUOAI6hJ4S1a5pzVh4bHySWKNNwsxgTVS7oA6dhVoaiuNOraRxk1uOjTZK2ngqzz
ZLY0RijrplJrVIOYpLiU+k7q04wyU7eJLJuvGRrBED1A0SKYrNgXt3ie2CubmMcvPQ14ukW3Dgcu
pgHdB42rzmKqxI+sTZOjH5cKbK/rbg1amJs2GnnE6Diaq2cLnPsmsuXnEazWuR6T9kgbFc3bJZ7n
uEAeJjMHU1eL3MB33N1lqYmPTWWGn4n14AEkHoidUELfvpFo/aTYBF7hKBkQtZLeNFROb+u5p5+A
LgKkE7moRbjtKKMXkOHTTwnxFt+GhA+PiGdpPpIwqs547JCSns6ZP7ZznF3tCv+t9kMHQBFjOW1X
9gH3TvxzEAIoPpfe7zVGuEMChJEUtp3YvTSu+zaHwr/GAuAzYj6n7y6HJAb1MdMr9WqusQ3Dm7BR
DlcYILtG1ZtOY1nHTkKTrQWheiCofKKluZUBgINS9S+JEofdGibjbpY8XLZdGwZoQNDUv9GlNl8m
96hvTizKVTaT0ctv0rD6iFXB404W/XdkBE9ToVbcIdLH9lefjetbglfkTQQVuUfQrrmSOs7fELnm
vhjw+p22JkgLDKzhXcZYBvJ19cF+MQP/MpzOSJgCG/A+uZ5BUDm3cZm5Kn9RWTcdtAjkQ27m7ky6
nr15K9A036fJM0pgmhEdHSZ/ZhY9B5u8p/O7isG43Qbu4zyo4JbDBjaXuSa7PemcaPypqsPnneTi
3Act6v9gyUVOD6XcoqYrWN05l/lagN/z02ZFhA+I2tW3SKJmw0sipxXCao5jtNXdS+NEprd0ncVr
xTxomKGq0K5MVn8OlqgeC0rzW7X6eEM3uxqpxVi6zUQ22dBNblfHDEKEZZRBhArUYNJIyY0RJmtH
2b9NFbf80CEkCeld3Zi+6NzRg0fp8Rd6n+cywWcFRGReAKVkaz89pK1s3yiqYj7QNg3siSmcBUNX
Lz+mPs8/ao9OOHSTVe6lRhbZdVqn/tOD3nyiwqhr3gHkBf5u9Fha1ui7apDiQpcUGw/A8yXbhmyR
y1YnuQUV5wAiVhEyqGE59Qa9QsrhW53xVaJGqJXplabW70RfVycYs9SvzIANCAMV6DOb+Qrt7Iwb
eVvdutoUxW+5kaEGIV8ZXTJF5mdEOfcoIe0mgDVp7nyR+z56aGMQQ7gj4nsFkBpr9gQXS9sLzPid
XQdkPSTyEfLs4Cein+LD1HaoofYtAxWv/R1jI7woXIYPSvSAgkkgj61cFQDPWlzSsAmOvgfakKq2
2zHoIc8uJvS+Uba90xZgRT0PKALDvSwLoEHkezdCcRouK2oNMZPbfUhhUSqgeI37jWyW9gKMEWnO
A6NAwk0vt3PKVCnSCQ9jTFmxkFgj2DZJT11OcaukcnjJUzevuwmyinrDMoi/jaGoAatq1A9uUl3x
ajMGNn0ZsP9UW+hhcCKmGnQXqgxWWDZY69+puG2kSe2glfCALkYwJCDkXF4194Mg6bZDgji2yAFb
8hAO0XfFBnXXVwQKG0wrELZAGREXPaASYJUBqZ+kiYN7fFniZzRziC7Sbp7uIhug7o5RhRq5BpSU
THKc4X3HpjvWW1iOTIUAURTQ6fRJzDkvAx/6xwnQwjGOBoEBCdHWurBBXL1whsTkBaJ6SFgTJqDB
atQL8tlVGa5E43Ubpic7LuKhQdr3aU1vlcEhn9Z7ExI0bawyLwifyNnJYC3tUGU/pxzH/2Ya4MIY
8Qbugq4CB4yo4g3tGArwEmSI6CrGP2AN+c6NiKDCDTAWxA9BMWDihxwlQ0FzlCw7gyhvBBN2+Ztp
l/hZ92x6zqmqUEkR0O9qSNpdMKF1PEU3dclasOrMJO/LSoGC1gCDtrAgx0BREQj1lMZrfcfXeCwm
w8MDT4M22kw5xYgydrHptw1I2A1+fn7vk5A86JSOfA/cJ3EQ9TiJsTXFNwO8aqb3eHYkmnL7yPgL
QpPti0ib2XxbLVDpW12FR6WYls2PHqnV76iXSr8R6Njopg5mHm9wu8Y9AMygAQAJlnXZIqgvzLCA
GHcUVEH2ZXMnYQheZv2zz2IyPGcuE2iE0vJDgsUEttJXoi9wm8JdJiFzuhkEQxzjdrXk2fBgBlvP
gT+8kME7drAI846QUQ4LOYAEU07JbEoWVvFzX9d6K2trAMHnS3BtWa52loG634D6QwSd9xMmI7dC
bJXLtX6zGJd3FbUE8hCC3Q3SymIFH1FObHTljDaYQ9BxlGqLNEKhXsYh6cFvdRASXB2IseTYuNkV
FkLgn41gWVErJZ/6VSwvGifwPpsmeo2iMWOlCeL2excJdQ+Gc3yt9ODfbv2KR8fD9pRkWhy7vgVy
3qjwJrcL+02Iu+UUu9H+HMeoe+RN9jpCu/SGI1IegW6SoutxKfVJr94N4ufv1LisO1zb1bdx5sEp
mEV/Xqa0PQQe8ivE/3sIayaWHypj6THWlL9AkZC/hLjocF6sET5Q3e1qZ5YOvcnADgHV8yPHB1Su
ZgSogBolPD0xNAuPPBbQfbXoz3xKGI5aiLVqj/41HONfq8GJ0Djefy2mgdrGrSbpy8iEQHfTZDmb
oGvLdkSRG/oZNeRxfYUE/KJmen5QkD5g2dAiKfs5Hx5XPTN2YwPGkw5UfSBBAJahwoW4xTYkxMkT
Sk9rXJu7cfT9AdpESLGwUahooxlE8t527pvNWXMP1rQ6S7PA3NvykD31bsFLkNhhi1Qu/+LrpP1O
ahd864Yw34MDnlVx6xh8mgUsp1VgoktP9HgyJLSgP1NU4Q5TfGIECCpO6wpSNFwNx3zR8yM4AyTd
dr755JPGHVcvpJgF8C1LIkhg0d5879wKEB5csbyGcUL2AF9d2dkK9yVOh/kyyDmHKmXNh7vEdd1O
VKjY3lqjESUzw0pUz2y41+B/go1Lp/SMnOUFksZ+INeJhPVTOkfxGQno/tKBojsnXU3vgXB12xxn
aK+ZPTJkAz2LRCgQtzWI1g2iFJYH7m2AcmUDKUWMTecos3r4qpc4hJxzbT6JHNo33NgDR0xHjsQk
sM8HumAFWShnJ9Zw9zoj9/yw5LQ+N3Jpnpwx8Dop+IChn4c8oy0CIL8ZoEySgSMPhy2IHfVjEYQd
SKcSzMqQBGz8lLoBCJ0aAmCzloTgd2n+HjmSXnnmB4Q1uQl1Hw51n80y9sEmnW6Nj7YS35yOxp1J
dPSqU9Ltsf6v5QTp4gEQ0ojOM5DOcHgPsNzjAQWJPEuNhnI+Zve4XO0FfHn+a+QoTc+hTCIn0OxO
AzJr6s86qy0EOm3MT1nn2kuDXN0jc0Z85Jkgv3LerCU4rb6IUUBvT5iv0Fd9w4euy9BSaEJ0fsii
ge6QCVQ9M1r3LyMGO9wsUK1BWDbAW0IgPIkmNIvg/hKHGE/LO0768NORIfpsGuzY3rZxAbiIZwgJ
7qtdDKv0NzD76r7q67WBKg+0awEbfliomWQlUIX2iJ+qr1RnwQkPA4N+jukNZ1ARMwqOEs/UfHQI
hAAXA7kc42yEzBdQMCy3Xe5expC0DyMAp61o0/EKlhyJHuDbdnB+hieDzfKc8RTv4hTn7xl187Dt
UilQvTLWkGSaBkjLZppC1W17XPQcC3QIuRtC+u/0Qmu+Y3ToL7b161JKLvEO6dBurHII98e0/VS3
ft4NqeQP1aT8ucPceNWGLZcxwHq3xLn4Lny3Fn0bwYYT0aZIkHO413UdFh1JUDBQx6qAsmAFcTn4
PV0Xvo+AIwPeXVY8mgop1UeNviZVzCFvIegM6ASlRJZ3YEnI0uyDNiVHO3LoaNMFOyjM6yfeNMO2
CYV7kjmEYbWDxolXwNwjtbBD2gp3XbMF/emIzRV7Ndr8bKa6BpyfZvgfna7PCOTCxpuisWbtq+SB
GLFSIE5Q3WDJ6+5U2waPfK7C00gifVStEzeGmKJmsNGfCQhQeY0t2qTyNZ0RJxDp9LU1cv4RhyH9
tehm2i0iV2ec3tB5x+EyzJvagiTdIRLUi0LjSP2Q6xRwqFLH5tyuLtmPWozHNsat6aKJ/ujSW8IR
h4o/e2AdwReHWrT1y66TvQuNUEfg9XiDujxBFyVSstlT0GJmnZTL1QH5NX4rGmnRRZhBB5K03JVt
nPsddsoF6mqfnXTck7KSa36KM7n8GDzhj5h25p1vcrKdly6++lnX3zMICupChznanaqkxR1bsxeX
VPD6T0p86XamaxFHSXwX57IzhbE6PsOw2L/FkVWHaAbpx0NJIWmDYWDTNwkFHeSHh3BJ1VoKremd
ChdcmhklF1tn4x4tt+gvxNS1AKZBwR+8gv4eVoZwi6hm9yJgo8qLlcn8AqLKbHD4xmWb9ei2hVo/
g0usb+974rkpBYzd+WZGiD4IEAfxDGitHpp5F8zWbCLQ1sWSeQXFXNS/4QwM7hcgaMfJKPaQYIL4
0YR6LjQkxY8st2EZN1X2jMYQsmzDkUUFRoP0Je9RyQA8IG3P/dgueovEnRg4c6KAMuoIaoUhKFvv
k0fcMMnT1PxHDtLx9S0Gk2C2HutcAYFig7aFnoc70wLOXiIZHVri1BnVXvJRGBFBsgWdWAMd17lz
KiwSHJI3EgWHiO/CJ8hIuiewUuKTKxmfx1H4jxaqboi2nU+egYNXkE7btawUGuXrcfUfmCZvPAG6
C8FBxGUMuHUrAvR6ZGnPttJOCMjBM3yyNShUMLe0WECul2qEbDbQEzrU1jnydy28Dq8E52BdrKZv
9iJydke0Nvcw87kHZB75UjeuXzZsHDB3tcCD09qykgSgyPCrGLFvM1SH5K3s7jRJOQ551j45RCU3
G57GzevMHPDyegZcD4YcJSNVumImY+KbkHK565B2BGzKQj6qYuzPoJABBSnuy9q1kh2aHuAcXAhd
+y3nxHxQeHouFSSj9TZY8MReAddXmDrlkhXzEAEqXNrY3I8Vpu5C4t7A+5uhmzwEir841C5t1jSQ
56zJDTsT9HrH26GPQ3DiMQ4zq1n3EBkwuHMSpi9oGYQgNLXGbDTkNPD1zcsuqhQ5yGBeDtNCoGEz
wPMuDWBPUix97l6XNgBF1vU0vIQ6S+6A8VbPGInCp47OXYmIMsxAucEzyQXniKluJ0gih1S07wAa
azyvGqW0aOlt8n2A1jsoa4KqCwH9LGMxJHrdA/yz5Iws6jwrVZdmv9yNLYNQjB+p0dEjnC5rfj8T
EmxDC3vit8im5NZiLQIo0iIazRcQMB4YXxjRlD9bGFl+CuHdHhs0lm7qUFl1NS5gM8C9qXsLSRo7
FEeKnr8gACgdtrYlCdDctrJX6KiBEMbkFrOJVxOkImLzBVIp5hyZKg48wHmw3W1LTxKYaChEFCia
qQuYEtIENdtBZS9pUK3ywDUuT6wwOc0qfowrqEcIlPsBdBoJATa0VAKvYzuyBjaBkF9HFMOrpzAS
/Us1AtfYZrrOweetkCsVdd8AY8xNPX7KZjLBVtV61fiAACucRgdGZxOtZDUlpBYR/rhearhC6nQl
RVtLZKBHuV/EhjayegHuJ5ZizDCR79PAqeUEjgTCEb4skrz3EhVimkLLj6vYfkIYH2c/VAPCGsEb
A4EuX4qk2UeprpEMEtrBH61dwmeBSSzYIfGrXWCI6DsPTEPjPta1ibfCa3rv+ZTWG0CuQgEJs/TJ
JW36kyaYDEDyreIehTL44v2aI8xdKRhVRLPTEx7aCQzcK+Qb7TYCyIlqWbOeUPuK3QZE1Y4hxTwq
IDgBZu7iKQEO0DTwG8Ud7Q8yJlWZYRaDISDtsCBCzQ6a37ftbtKeP4GxbuCrwYN2glyO7x3I7mc9
rB2KtRPPoQVFg/yY1VN6AJjCoVOHsLaUsR1/TNk6fwFonXZ0qmJk2ANatByMTzGTVgAkoi10mbRZ
NymH0HUgid9qw9HI3KWAzO464dzvMb5xq4YvAV5SJe58jylIBL5vNxPl9R6nG3otkMy3t42P3+ul
gYMJBOW7qlvUy0dVTq9NNZj3eZrb+wiv51PNmgnAHxu/fAudRG+E30HRInZ11JAfOASHukCA/1JC
mt6eas0WrGOgZd7jBukafpmHL+o5eINQgECH/AGmcoxKaUMv8UjWL3jw4qSItBteoMOsd3Z0sENA
sPykYwC4GVfsBPTGfuA2WICPRhrnCr6k9mRJOv60KDE8t+kMnc0i055u4jpcvuddFqMTniLcq+kn
A82FXgHjGdiXvwbsgJ4mSOiEyF1vaqSzAWcKhzNghfwEjYyROyV18Dwrg8MKzVV2m1Ri4gAr0N+2
+GooIeLJgA2n/mnqFvTlIkTnI6kyjl9SjvA7WYIK8FHQ6aRmF8EwpAdAMRXIM0XMucYG+pti7CoB
8d6uwlvf7swZM0XMuv6DWE1/pk1fnwbSq5+oxGk/kFgwHUbr7CGoKjTEme7mQvpnhvNvxsqbG/G/
3LVDz3vSD6vZu1iTQwbN0sHE/5EbQon/zz/iL3ba7A8Db5XkYZVnWu4D4YJj4ue4DBrn/4Wi/ds/
4A+zLjMGFoIl7vbNRAxejQhE1+Sgssh99C/mU/q3n/GHZxcTK/ZwFH8dCeQkBwQyZcAPCJFP2WqW
8wzHpcAtTckbNAzxgQdx9IRi4fboOQsfIRHsT1E2o924idgRz0zSFDKSDrN51Ig9UM3+B11p+1j5
Jku3UWpWQLkIQicgsttNvEDXflwyiIz++fuIbjbg/0Vp/2EPzuWUJ3EM/onlsgK4i15SmPiXlkFR
KD3/JAs8BjBJVbPcYsNpDlE+uFJKWBeQ4BTordcW86qrzfAF3Ju9epniyTejA4bXwNACcS/k0ld4
k+iPhTB211aie85mHEVoger2tYhUWuBAlD+ZB6O0BdVc3ytn2l/t3MlHY+FpgKzn38pG//b9/eFS
domax4VBXxdFnjxATB3+GPOp+o7IiZH8i334L/bdP5sqKjK4JIUuFF965D5wdapfQhNYI9YEwuUe
0Uz/8jT+7Qf9EWyAkAl8Pyqej1GV2RJoPtkm6yR3dRa5+yHq+P9fWEd6yzX4r5Mh4rK3jiCdQ9Gg
248Q9j8FUdc/xRHuldimvIx7qp//+Zn8S1jCn9UVqHpZ2Jis5thDLIR46VtC/2pQBZBjaFcYQFKo
V//5R/3lYUhv//2//l1c0gCTVDMda91r2Nu4NY9ghYNXFovu5Z9/xl+OvD+LLJBwloyJG+yx6+rh
m01oUqw21Yd//tv/E7f4P17g9I8zb1xz2cQg0P+PvPNYjhtLt/WrnOg5FDAb2EDE6TNIn0krWlET
BCWx4LHh3dOfD6rqDimbybzdoxv3TqpCEpkJu83/r/WtfemxL3NTpu+u1V5GV/c2xihwfZQpgkg2
/RfWIAzE3X64VooFowB/trcNkX7uHMqLnTWwR2GvsQgjI1xjCY93Ywz858yBnhhpjjOce/QrlLBi
e58gj5ML4U7Nd1Pkmb4kntx9zPx4XHmuYvvt1HMJzq5dyrfKO9AOp7V/5ijeZ2MSnPn7Hc9jaUUx
cL+9q7S029YY+/JlZUbDoYhbK8MS32ufNd22npJslurZVaA/ImXXH1m4u996FJU7xBHQdtxGePGy
KswW44Bej2sh9Oa50wLE40AoxoePj/jUI3o0XsVTXhWdHTLf5I1JDQAp4r1gnYEOrj4bb36Cq2Ef
4acoYofuWIWKJnXtHBLC+WYDfX4wsyq+zJI8+eIh1p4Q0BbeM2ZK/ybt6JhoQT6tS5SXD/CikZ4H
sY0waVAI0SbfpuwvsqjcxQ7ikjNP0YmrcZzbERcKjpnD2OAAODnA671qooqRb8SP+PH1PjGk2kdD
XainClBax/vUszuNY1NeoatpvhZipmyZyTnKw6kzmb//l6EHNQwL0iFt9/gRGiTD+fTsW1OU8sSN
5wJST53L/N2/fAdqTrQRMVer84KdRFS7cg0Le2hXUx3tzgWxnXp4jtZ0vZmYnmprxmtDM0dc5Tgj
m6JKPocjKs5UWbMFEQlDFuKcPPMen3iN7aNRD+K9VQZ52+5jY9AeJOU+NpKQKojyyjCdx4b51TY6
CrRG0hvXrtZSxP74+Th1tubv19TLMgyUQdjugXRQ67ZEjISAjGSkcGPCuAkuSTxgxaKnl8Sou9cf
f60xf/4747x9NHB5CEUtGgpIMkFCjZ6VXLTZSOucbjzliKoW6c6pourC72JqdD1aQRsv4jbNc1Za
Xdmcw/6egin9TIH75aFKE4RRNVrTvRt11oVTx5JaozSMeOFEMqXDlGerhN72MjfRxrKWzBCYo5HQ
zy16TsHyxNFoxZ6UYnEedXs8Ouaz69OJWdHnQeluaBW2dwDeF14lxA83gLxE9T0bnihQGek69hQi
j7hn92SA2cIGW7M/OPNknFi3/EsyiaXrXgcIdp8ydT77dZ+sJvwwy0h1+kr4UYUB0qu2Hz8PJ16A
46QSXUVhEaXGtI8TTVwUnmktDdTcBzsK5pA8ZF6NHyabvCRaIUQFdmZ0/Jl08M5jeBw0Erc1Wu7O
4eN7mt9FXTdXbCGyezMKrWUgS7tbKlR766zo5M6KWogPxeR+tXFHXCKpy7d+bPgrJtX8oFNJuksx
W611NPcvQZ8bpH4M6SFrYLtMVDnlGl1M+jRE4fA0UpN4mtfVbJGlrW5yTU23wyTVGpOmv0Uyl1yN
TZAjtq58H3K706OVwNPt4Cg/WH1rX8Wp720+vvw/OdTvXYejoVVpuEdF1037svPz735AryfTTZPc
Vm2yCUqHEfTVRkS7LowMZVnUmm/CSiKMvDRJzUYiPm0s2916qCmp7EBuGHJwPEuv0PWX1miaMxu8
E1PAHKb76xTgZybOIebfva6Mz/HgPoKn2BSWWDWIkc48+CemMnE0GNedXw/0QDGuDKncTU1tXKOG
yvZyLn19fL1PfcXRqBtMMnQKtzZ2CBWbjSv1coOHAw9U23RnrtSprzgaYBmsgRepCvpK0g5br466
NTBWb1MF2V8Jhv9WMPTDu2nOv2VEb0+kQv/fGPk8I6r+mX/7L5HP12/Fa/pb3vP883/mPbvuJ0RJ
lpSW4VmWjY37H3nPrv5JJ+hZd0zHNHVJNPc/854t/ZOwLMv1HH7Ac8yZWvhX3rPpfLKEa+mu7VCm
N4X5b8U9o0B9Z8KVUthHC7RYy8YAf0W1k6ldfa6p592gK8j2PYBELDsUo2lRNB3W9F52xtPQgtJY
mRU2Tz3JLcRTOnVPv8r8XRSOuBdoEGxQwJeXWRYBe7DH5FtvtewmEsogC/q+3VsaolPRGyBJCrr7
qi8nwMi6lN9zXFG70o/r61B1yGuzxnwWIlNXwrAQTLWgwF2c0/dTyoI8mAz9LaHPsiIErapIsE8Y
ilWUfPZwTx0qXCDXca9m0VFRom/LKju99cjb/p7b9ADijICryR7iFzNOKnuNuMtZ9U1GK4hJXl/k
kQNlw2XTdrBzSxxycAoHB/3NRQ7j6bkPjfSxNBW4qqb3sH0IOkdyxQlQty9T2d2Z0yBSZISh9sL+
Qg2LOjU4mIreyW6yWxyANHuM65Zfu3MnvMuLzLSDxzaTKYgpVbFPFKE1fe1U01xkGeKURZpm0Rdf
JuisdOFgGymx1kVYl56twYTjQCdkvIxF1v6g669fImyc1BKfiImhLxiRyZjaLQZxA93g5D7T6yq/
jkhKZ3hELKhjG3pqI94Z6DQUTGp4fYUcNp0xmi9CjtDHWlU3K7dV+tfAQ927MBWKCDAexV2HVe22
S3WEDmMzJADIO8awtZOlUmJQaGBCy9LwTKBXBuVxu8qM15LVOdStwGPVJrrZg2/26TMg/PYuafLq
s2+zOV5Mhl2jfUmsZl2hK15FlBOTBT5EiMhVV10WQkPPoQ20CGZRGdtUqZLZSumPB+mpYJsaolfr
1LKUsQlhAhTLIApBvmhVlzbAsMELJZ7nfckkYumoKeVbSSEoQeA6qnJpoKgNVr5wZrmgO0v8u2nQ
/1AMnBLCuedsfcOybuJZiz+4OX2tMbVh+2Kp9reyRXnrJHABlmPRy28lDcYvEb91FYO4+pb0vgoW
XmRnV5LeD61GyCTonjIRXViiwnMvfaxzS/os40UTRBrTrG7A62jtVCwhxBQI0iy5r4qqKpbpCP8q
I/vmYkBJA1wtj9MJzrjFijBMxn6TWmX3nAShpjblrCfFqxggppocJ/gRWUYJy8PU10YzhmrDhrDE
YlCZQgcCqItnlLxyRLzBymSZBLEQOEIswD9e1SbFBo+3u2bt3r643IldroluQmQ2AOYSMUjzsAQj
0oPnMD4DjMUEEQ3lTdXb9kMaq2jlYXeJLpoq864HX4gCnUPVo1IcwPBspBsYPiv8vvlDVibmCrpi
EkSGh50k7WnbbrXWo9xU9JNCfovyjsWZlvOTOklWP1iJdPlGDJGxUY0cHrwuJJm2pieyZ+JGkhrl
jvecRm5ZH5LKjdtl1NneZ2eKKxSoDM3xskBRigSyQ7a/jFLlIQJS3kjvpaNd6Doqu7FsSsH0w/G0
IzeN+oaOPJr+kpBMHS+KZb1GedI/5klbvSi0o5DZbLgzjnRHSDWmc2erIr7PstbucRWAPCyCEid0
mHSbqdNQ+NTZ4BxAK+JZl6E5D2c2Agm9FAmoNU1FkK80N1lP1RSFyHGkESxcxMt7DFYckl317AhK
W1UPhpmrN6R51ZfGct3PgRVYF3EeuN9FmmVP2ATz72xzFPY6xGzTMrC0zMHLgZW7RHmpVqBEzGET
ld1kLLqsGy4dW2r5FklKS1/Yn83oSJ1RD7WuAVcuRpuNKC2Ypu9G1nUatCQpnomnM7DaEUayYFqU
N8wcOq1gK/lS4avaAckKYHyFHUAEGzXXa+nYBcHqKPzC/Si14TWgNTkLCAoDV7ZpYK4x0qiBPyDt
Kl+6Nq4UP5nBE7FyuxpKVYfRQ011d9HGXY0OPiBebpMhOQI1iDcrXE0QfNEppD6VO1UWSOiGOL6L
3JS092au7/iDp13atOIxBuT4KnG8l5KRQRZ+ug4EzxL2BpCPReJY2tZqMVdjus0gkoxWm7fVwo1F
N8AQEwykii3Tl9au1VcbOf+6kwaxr1lVgRvTkucybXEz8iSvmyaU3/R8ql+DwbNeoEOorRNaaD9A
kAITsFXjvqae190bRgUEJsT/jTBZ1vgZK2/0BEC5yakWZlTbL7lQVOiblrGiz2qtWCCv9r/FI32c
azrp6LUmvRp+oP/iDWoy8h0XnTm9GQWpDnj1s2GTQR7bJMjJ/hgdTb+iD6oeSmuw1roejYRbZDqU
SjiLWDh8d9azGeNV5efq1a7F1C1qJ6rup4ZRZuWxt15NXJKV7UkLcJHW4WoYCsf5jkpJIg93hHGL
EnZ2vaELaDbp1Ko7Al/kc+C1mMR1eo7s+Gi9B874OMVl8a3MJ1Ras6N6G3sU96iHJD1SPt2DuIn4
slgknVvyE1WYm4iPfHddSmNYA8OcDhmPgVxoyUCEUeGU2y4Q4Y02jM59aCOZcMpRB+unjGzhe072
GpMDvZf9NFxUDUQCZQVQ1JrJuB/MGIQipw7usI0uBVa/q6wJtRuzRy+ABqWNIVhqxY9RVNEKbIWx
yp3K7BdNFQdXthOZhz4NkmspI/1OxgTILnt8g3t/yi1MKqrwI/rH9FgX42SVa1VOAEy0KvsSUALf
G5FVbGu3MPcNveKdTf/xEEnHAamY8iJXuq8Pa02q4QpXeGEufbPC+hIwrw3wq/P2eyhGLAaya5c6
BI8bgWj1UeABd1lGGdUfvTnBdOxy11hmUT1trdqGU2K7gfZVNzT53Ma4k4dSsL3NzSpeToln7bPS
6y6YYJydrWtiWtXBgEcABfBwZYd5lCNaFcYlcudmE1JjxmMbAB1o3ejrGDbaGzHcEIEsfdC2IRgm
NkfwuVGiRdZqdCjz20k8XdtFCLxM4KpbIKA3Yf8Zw2dltOla5JW6Vtj1bqoAEY6qAaRDQUSuZY7D
Wopi2qStkVzRZlKzVKq+5Jrol6Cp3D1i23AlkCln+M9kv7LCGaWfinFDG7/YtAq/AR1R79JNEUeC
q+zpR1EEWhZFjZ/TsHneKKHn6E8ys7PLuw7p5gsxvfLa6fx2L1jCLXkavDvlTjl1tra1b0kInjBk
JSHaucYLQRZgZb/pDSUuKOdUL57nV+MhqTEQ7CIAOQDjlMo/x0gS82fgcOETks6y3ihIkH8EqF+3
Bjrrna7GsVuFRpH4264xEh3inxeCJhNV92TatFV8zwdfjFQK7+6ETQyXuznYt70ssFZZRcKkYjpl
FO7SrCkY+ljmY7BCxZWvxVRku16Y2WVHc3iZKBTIC83V9B0OnvpiTBv3AblYcheF7JvL1GiXLJKD
fQl448pTyJYWRlNakF4Lt3sq/LLbD2ALNkFkz92+Jgo/E6VSlhjJGgG71dHkfBTprd+H1u3YRAyM
JHj6waVAUIPGLRpQYbo9aC1KDjDbABcxhRFYgD+mrUqgj26DVyqsZbtqceTdxXqJjxmcQrljZqLK
H8GbsAC4Nd/Q1WfRD1v40lxzc2s8MF7QDAseEw/Grjl2yF6j3n5qi9p+ZlZHP6hhIgLK0zJB+jWM
Ll2rL1uMRK815shDV43Wss2NUrD8quo3VWW0f0EtbZC2Zhh/HfEIgjW5I94DtzO2A+BlgZeKL0Ab
+32IZvKqlDN7JXC1m54n9AJIkgXmrws2AEsDZN9xKV+QezUReBkDvK2IJn9HFzPXb0Hs1fpdWQGZ
9WLFYyibbuuDlTkQ6FWZiEXoRnaxj8+Z4HjiWhIV3CcwUXyi3HLnYUKc9hjO5CKwHKTvlixssSYS
ZrboNG58V9X2UosGTbEOTupHXFWgaeqhSL94tiXuxkZpz5U/Jesoz1D3BHWzLoVd85ajxltlljM+
V1meXSJQBpAGXgJZpiyzVZZa+rLj1bgc68kPN60Q1oseut7zlOT+1rDqeUquEucuUCZVZA8VV7GA
cRFtUSyM5TJxFK3D1p6IbfRE/GDAUNmzjIj2tm34+zprUDRpcmhXEiM+6N4YMRJRWDe5jwjVQ0q6
Gin7fq7Nvn4YwaJQBG4yJrmRhHgL+uCXoZjUPrN4Npax0bnX6Nfx2YEDAhFdgPHulgldhKtIFD2a
WkBVGDCCYqdKCpuQ9wTRyfOotmBhIa4Y4n1Wy5jdH+pWmCznx0ji8rPAwcWI8y4tNl8X+TjEV0nR
Tqi1bVZ7uqzuA6Cdf+CmH/eyKvtvvmawdsMndKOxKXq1VZeD+rDtdGVVBp7gyCjkQ6dSr1+RL8qQ
kjI9vFLGo/Joiclfq6xm/tSxKetLC7QFICq8N8+jWyFKD9lVXo1V173aiWF+jlNjoC9guGLj5HH/
BdyLBFDHLAHkMqluQl/52U3RUS5cdlqnAfZNh3GLA8xemJoXXksyg1ZuPOQHzwyyTRJN9Q79xbTq
lZxucU7Vl2LANa5XjFqWPW+ef9Zt/n8uXemG7mCd+6h+df+aB7+Vr/75O3/WsKT3Seg2yE9BPYrK
01xE6t/q5u9/k+4niQyWMAeqv4L/8y85Hb3w73+zjE/CBbKn646hIzGcK0x/1bD4J92Vjue5nm6g
66Lb/z//TW0weFO3f1af66M//1feZrcqypv6738zfrZFj6vUtvSMoyp1jz0fY1EE96VKzF0XNHNa
oG8QZsAI5cWlvWWtkW6THrlPXg3NuoVWseUkUE9BOLmMO0aDaNJQKKNSS5zwa27lXwsThuvUGOBS
urmE4tFkiTQ/26BtbNaDLiReKaSNg2jZZ2iYVSB0jwp+LkiLNDCL67YjEDvwa5+d22D9AQ8oW46s
W4D2Jib1FmCK38a+0Q9tHuvLyHX1tZdM6BaxmlEMMb1DKfsHkua76zAV5apxU+/OzVDNLVCa4yyz
kYgUfQUSCErC5SCV84QMr11SHal2g0QdSfnQ2xS085ZOPg17WjMAdi3mdy32Gsx/AlW0WY5PpNOw
/KeEB9vTazcswQMWyDmrZz2FMtQOFiAnjykeiO1O60qGAm4EVFc9XAHgVH+Ag912Il1TLADTZBtq
k4xYaNRI7c8PoaY3gP4BNZYTlQnJ6susgrsU2cg6tPIrcDhevRhKIyMQqk93mlkBXWtQZqVNkX1N
44AiWe6PxKT10xXxRvpqYAd9mUd1v8E2MFMZu/owetEud8wv7pCEa6MOx6Ut5uTwRmfJ4It0MwKR
PqRahQoerB/zxyC/GP3wEJbx1h1GdDgqybex411mDRMTsohwid0CQI6VXnE7h32Ba26R68mVb0Cb
CdRVK/xpI1oKpFpk43ytMrVop7RatJYBStFOx/ss6qvLtskT3DkNE2Nd55xc6n2trcZaqqK1DsFQ
ANgG7LrrfL146mRf3Hfsr3FLtPKihJeLWd1Cw25MZbpM+6HHBRNVTy1zyVZOfb2Gj5jtPBohz//+
UHgVfcfpqv5o/vu3ovzPl/M7WskKyGXzP+/X+n/7Dd7nv8bguXj+2x9mWkwzfm7fqvHuraYL8Y9X
f/7J/9N//K+3n5/yMBZvf//bd9XmzfxpQaTy38Y198My/u1r9fr9Lf2vfZ2+5j/qf/nNPwdDbECf
PN0BA6kbjoE8/p8FfcMwPlHbsF0pdUZFVjT/HAwN+Yl6oqSi71qGLcx5PP5rMDTsT45n6yj1hWcI
SDHuvzUYvlvPdz3vqEulsbNRaPFpkVbxNXxdLFLiu8MOtY8Rd0dad2tncm9Su4MzBeE0DmGUBLcK
6DDeMmv3y/zx1xj965j8U2h0PCRLDuOokwUN11S9HOtDXOiYPaGYEnPBpsbL8gvQt+ycqGTRNlhr
1thcMuwiIBY1UJCp/VHG5lMqomu/jZul0RmvQrLPMDS43LKm0BdlkkE4Tx/6VgzLOByf0mZUy2GK
E/iZ8Z0pA3VnCMJO/Uw/pG30QlDQkzVE+ymLr8Ef78M0E3gbqn6Xp3WwyyrNXk+uatZUEQKCUac3
2/X3VIFX8RTclmNNfIFaI5p5KLP2WmaJhDIUDovcHTQwvfpLqdFWcMj9s4rLwU+atYktME/1+5EQ
moXq+A8DfXCmE/lue3q+ukdNPLzHxOmUQ3fwYnwRHcAigjmwYUfmne/C0fEoEBWetXJwQrQYtyO/
uBwL/Oi53KvZpCcGgNJ1vWWceTURXi1Lu90XBriTtmJnai/7HsQjnFYMhnlPNwj1xSoRobMo6kuP
ot4a739A0kXX8tcIPacSsE4qnAdp0N/uZPe5LOX+44fpXTHyfLpH4jDQDDouE687jH5/i77wAgHW
sAA4c01pV190okOQgSAdaZHTQvYizCSC/UbhvlnYTbnDQLOJiuA+niPFPPN7C+Z1O2ERWICB/2Ip
QGcUUu1DEP75MrRBOZ25VbTj/lXQwrEf544lyoNpoukYsUkZ8yLjYMX9DQmtW8gEdxHBArgJnjBL
vnSO/uQkzdLLwlVCTlshawb6hKfYKMt0BTMsXmSecelZ9dKT6g402IKy7OHja/wztfmdF3YeIX/t
oId5gZNbwj1vWzQtYDqBLW38NrzDYUA1cAi+VzYPj6seUiu+n6q6W/phoM8bymWlikuljH6hOefS
Bd9rU8+XjXHy18NpCmblxgFk1GXFosUVZVOaogj18dmevCtHXU/QhQ5EfOqtYiwuy7S8rBuKLaUz
NRB4TKDjMm+Woe4gORLGlkUpe5ww8vEsZfdBVlMN0sMbP2hwpcKPCdIETyzhxTKNXrDp3xtmvVOx
fPv4aOdb8N6tOVrejmRbwTZU1cE23gaMwCJ487IK3RWQcdBXdBfOXJZ3RU/zVZ8nlV9ETzajYZRF
bXkwVL83IWw5ZcYlCradCfq7tS96HaYRtTvPPid1PHkrjiYsPw/wu6aIV9AU3YvRvYhR5bM3pzJV
9wSiR0SgVeOgPSYBrZkxRmhpg8l27mDbsFWvGpKsI3xnIAyaRRroX+KyhdBTdd88hWsrQ/G5tKWb
LT++GacGI3d+0X+5Ro6NHM0f3eLQ9N1L8dN0HHkFA0hLW9MOXruo2qlGPWD/fmQ3PixdQZyMGUJK
h6O8ZL5Zs6dtVg0MKJqE0LJsbGbORT9E31m83/VjQW9hrpEXhrauM/1M+Ko5vzrvPUZHk8bk1mUf
Cqs8yKLcBLa6TsSMcoU2bzkPVRjcTMm0mfRDabZb3wHtQyJY1DWHlpJqa2s3lVvuyJ1bDnH5olHi
x8+GKrZf033aCX14bYllmqrocrTjezR8+pmHchZIvHvcR6M/5OSUtHGvpDtnrXPwJ6Rpme7l1BBx
OSVRd+31kEyJcvKXUDjQhfek2zhwNBqfjk7a9s2WfpBD/rYLfw4YrCvrFpgFmRSE6y5sH+RP7mcW
8IAUJGxKQoLpP+Jcf7J843FU1lfPaNWiT9JtW0eveo38MfCquzzUXymvqxUEoAs3o47Y591jQdjW
x0/az+j3d27YcQKcXyYNDWejOMDfZfsWXRAhfcgc762zESHl7XVSfeF+XtiTtRFVg2Hb2eRprq0+
/v5Ta7jjeLbcbSpkl3ZxSFSqL8kTy5aMxiBv2VndFiw6PNgJq8ICKlEp/S6xxHfcZs0yaiXdfs+q
to4gKcUdg1U62rzT7Q8QI/gMbaOFqQIkXWQGe+ei4j4RAJ8RANN8BqcUbCKzuZAgN62iusjS7kJo
OWCNPIR+HLr22nNLDx++SXZEn2xxuwKONl8nuD8s40iKKDOcwIY21SsahQTw1CRUMWWlIFD0O0Wz
BVlV9dX2Y5xTtn+LLVEsLKVdd3nzmKTyObSSlzTKL11X7USqLrPA2hVhsB56p9qUoXj5+Aqb8yP8
3h0+muWkXveu05ntQZ99RHVQPtQd+3xiUpn0LDatQ0i0ilURiae1DTvAPjfXxBwEK6bqZOOyUGGv
L1494OWrqBBYYvwAXm3THCrmz0U1sHD++Fh/Sh/fO9ajKRMZSlB2KHkOutVfNtnd0F3TurwVVnqh
svYmGZO151SXZlYiA9XCtQlnoKVaB/4LgSjrGiCWFjBwyEAqnP6oRvu7nJo7uJ0XKsfsBzdDufoS
OOWuAtqfioAz9Q+xCSwmS7aJ+jo6zr6k27AcZXWXOPICGdKtn+VrzfycOmywITw32NDgcsoNUI1l
FKbrj8/+5J06moP9aUzpuHbMwZonthZugHv8asG6AbqzN9xKLn0XKpfSYaYpx4W+xQCuTd62pVr0
GsEr34l4Ag8NeXtd0zleWaWbrQ2zI25FQPOvR0B/Zw52HtHfu1VH07g2utSVmWMOcZbYJi7qMdhD
qBqv6kTJpyAFq6/md063WonUiF1WQIwcDuLgDhxEVi9CO4xu3Shu7/vM1ZYTOfJXXkfPFEFFg2rL
yjb0lkgrqN8+PuSf9pj3DvloFTDCPYo021MHulrNahLgp4g/dHY44o1N5xHIYIUFCiBWz8Rgqn7V
Zbm7cFo7WWRBeRlP0R0N2Rt7ml7x2AWLwmYpXaRAfwcYjEvirsBcwmJcwl1p1mkq0w3YR32BxZg9
jYSNWSaYK2ojemm94LaBh7yEQyp2uZYkO8sszUWpUZVLQ/6BMpWJeAbmdNE0gObH+M72WQfOC0ny
d9UqTKhXj+mLW4W3UW9sC8QVV74IeXwDZPr52iGtSEM+pEMbcES9R4eQrKtuXufr+bCtO+e5SRqW
2JKQR8CADYkiab/GMmZtPr7iJ5/oo3WMUSZOy462OIAy4FIVbC/quqfZ1GdkvtFjCZYB3vZlQELe
ugEjRghPXUBGB3GmaPuuybd7ps74FAn7CZU52GyqrV2QOHsyLcLVSKL6mZnIOLF0kUdLFyIgSLiJ
i/SQJO4zUPyvzcB1B7b7JCr7VZnhrfScZ9OUz5kZ3uAqb7apqhgSHTCNU450rjSj2xrN2RhHdx9f
wFM7Jnm0LrEYW8NB5pQ4SiO6McYY6F7Umc29b+W7UHP6J9skHMQsRnsdGpCgojjvd2mpzdiWUG4Z
U+y5N2WTpOZPEVVfPzjzOp26YMfWTLMbJf4BvWBLO/W856W3sK0ack8KaIHl07BHvAmK1rlBS45C
yWvgQFFOXsuM3d6QDuImROa30RBoUlvQ1bLgITwzlRgnxifnaK9pEDvmFq3RHXKRQDZGnlJIiBkB
ZPv2S9WptcNb3uZiY1EtzYzw85k7duIxco6m2wwErmGm9GX9iGAg2uB6NtfEIvci9F00fvq29uAt
23KVANTzY/+xrn2g5Ph5rNx2F4M3XEwWUxoRX2cO6cTi9tgFys23+9IwhoPsukcrptZuNd24UMlw
64M5WiSoFUD/5G/IUy5yRgoUCPeCWsAyFmRMWo0WrwEpEgdG8KhWxa+YY68/PrZ3093ZDR7bRnk+
9aLVhvbQhihCqekEX30Wy6T+GJADOlVDdSiNBRE7myjqLhJKZQ2FtoStcRVRH+gMi/a/2xWbsWuj
A+vJ/nMTONEKReKd3VnryYlfpGR/h3IfIE1zJrX71NB27EX1AVdJr3HbAxEGjzZg5XUdo7xqwEIW
VfZiJM3XPmB+EKM4CNG82hQimUso7CMPvc4cWHARTA/REsUaTDz3XARzmQ8Ul4ARnXtH3/O2zJf3
aMqDdjyFWm+3B9MAkezp8ZVRwlKM9PyHVbZYilRwA03zsUgnjLqKtD8mO4n8GtsFR1da9sPkMl2V
PuJMFmNtv9IKs9n+vPv/Vif0/7Xy/1xAPK3iv31Norp5/b1jMP/KX01Q+clFxg+pyhW6a/6U6//Z
BHX0T66k1YkvA8ctDQHGu380QeUnHUgX6Y2uS9blz87pP4T81id+3qQLarvC+9k6/Ufn4/bPldFH
TVD7vSWfdK2jJZ9BWESCBchZd1EHz5BdVVAimlJOc6YIO3/QvyzQ+ILjp5XcnyHx+QJDy57aRB3U
JM7Y7k999NFKpFGWSGIiqdZpRIyFHlSz0GJy/nyQf2sX/9qKOHVljtYORJtEvWqVs3YdYAHCu4is
8to1pzMfP29/3rsuR6uAcXTBGHeBs7bpuHo+4oR25ZfjZVTKMyu1EydgzuPHLwUnqDV1AufVXlc6
aOSiWANQfK379szHn7j6cxvr148PhFaKacjIJJvQrSFJt1cAdrIzc/2pgz+acq2u1lCF8dggFktx
zql9aXaPrqJ098s7+teL8OvtnT/onetvzvfll6tDYqAcOwCAs5P/AiLUcxIlF3nJ6TSQRxMjOlP3
e3eilmDcf/8ebHoG8WXchYH8aT3Vllnef+mmZkvW3AKPBbEtXXrmhTh1TkcvszSrtqRFAX/O8IyD
yseAQgC76bRb6WZm73F4kHj58fV7fzHGiR292HUQOh0kTntdV8hL03KXDhswhJtGXXXquqbBHbub
ZNhIzTzzypx64o7edzr4VZ0VfGPQdxROq+EqE+WZYer9Ejanc/S6pwSup5M5b0/MdNsIbT94xVbA
pG9Fshuy/L70m51tV/uqat4+voSnzudoCPDjdvArX3E+Rv4jZg8YZeXtf/TRP3EYvzzdSUo4iTEP
jY01rOxMrPvaP7P0PPFm/rR8/vLRkygc8FixvR4FazUEv+OWdVC/n4wgOPMVJy7Mz93JL18RWqEW
g7+316ah78NG7lTvnHlsT3300WtPQQImmx5SCpTNVZF2z0Xw18rn5IRx6qOP3vSuC0s7wIAArkrv
93BHkqU7BcmZceTUp89//8s1cca49FMdaDFFH1Tq7qa1/sN59Gcd+ZePnno60WoeNmIS3V1e10Tv
dx8/h/NlfWeUNY5eWcNvI53qqr1uewNlHookslq0+o+ioEWGa8s606Q4dXWO3l5g+51exHxPHY8v
We7hLhHr/+wUjt5S08na0cemsCZbGh8YmTWMBguwXBuZNv/ZXKofT9XYv+2hxWpXxp659XFSkGqI
qPnjMzhxcRCI/PbokBbg4H+o8Sv4w50Ri3WVVV8+/uifN/KdG6wfzdNQV6bSGgdBiYnpTXvWVLz2
rc+WVkKneSKNeTWUmySvV1LXLlyw/B9/76lTOnqNU5GQxRmRxBSV9oVI7euOINuPP/rE+KYfvcbZ
5LQaC0qCztAmIzNHDdKg/ui9Hx9//qlDn//+l7dttDKv+1/Ovqw3Up3r+g8dJAO2gduqoipzOknP
N1ZPx8zzYPj13yLPp1dpnxgk1HeljgF7bw/bayjJSCGEKyGTMwwX5vY/9rWtrckO4VHNoXAYEugH
HVkyw2Iv37rqN+xkiJbLLbhgVYkiA7T96qsJ1zgO/N0gbXJVg1uA6H3CluC0/h2GaYNo6ZxTZc9B
gjGAr+oDyBK4cgQfQ/HnGt5x648wDbOW1nbi0iqAnkI4OxOHycekjuC1ZV8ylfm7stoLtKzmzQQ1
ygp6cKPr/8oYfcHV7sYK+f5Ozwu0lG6gHAmKEtTvHKiNgjNon6H9A9AiffJUch4b8nG9l94P1lcY
8NtgBVkPBM+hVKHoYZ3SOqjzq40xXnrhvzMH6qx/50EqFHRnggpcX1BFUyjQKx8wfug42ww2j7h4
y5Ph7G3NsO9finpeoKU1+Hlz3UiQLR3H+tg3qIi0Fwd0zQHyLKAFuPb8AEzggYN3CSst1XCwq+Su
tft/HPo3KZ/IBq4xVTOFEAv8WvDs1oZ78b4B0jJe+oHM/CXGUlx3n+D5ro4c8JqNleP9PPR0NB5E
PQFCRhyHnPvQHFtc7EbwTyDxCPHC4fv6J5hiWUt2F+6vflojxubUAq+jDAv2FXrWkM9yYBpdbiTj
+7OXp2PBpJUOFILbMCawp6uy926S2AHTPf4OZHaYgy4GLkG6MbcYskbHbiUpKyAe38Fgouq+5tBg
ABEn3qiumtrWMj+r5wiEzWXemsD9IyK4nmOYLa4PhWG8dfRUBKJ/ARNoFQ6DB9Ybu+WihFMqDznZ
iNfX6sM7ae9raY8YgpF4U+ARuDtTbXRCQeyKFXByB+Pmx5A8w2/v2wDKJPtKIFA+YVIoIpRcZXNT
4kSWQ8GaQnk4JwNUk8pb6B28/p96ZA89Jg34O9744Fi7TnxS3fPi97y4pa93j6nvtTmkhjEt9UFw
DWGg8ZFhOZqjTdWmZd15r1+WZ76ZI2B+7YGDlGNH41ifPPIvY3eQtIIQxmen/A7h5AzzOyam9Q8x
zL2+NmtQlKS7ts0wGfoSJun5sSx/QuUQlGbM9BNcqACW2Z56TVGlbRwil/sEXtkqnKwvAbGuu2Y4
NjN4qNbwOnZWDc/O5B5GUQTq5tyBiXM04671ui7ODsQ/1r/ZNHjaNCNTBrflGB0MW2/ow4OjnmVl
vjG7mBrXdhPYXlPQXiBcAUPlf+FTZB8yQEz3Na7jecYOXF7pxip0nQEoGln8qIvpaVev6FgdcDii
sSYYG0WHj7AjuYzcel5v+pVG805Ie9rZIOghggpd7P+NO5ALnfiJRRdC6K8jv4wxYqyE9nCHO7Jp
gpAVKNbdk2W/rL+AIco9baoB5bb1IgrpyYwCUgf3QjhLF2c7GJ+YlZ5HwMKdbgi5PW1klSHOPW16
gN5J1TEoZsASb3oGYfpjE8Sw2mqug5lsXFEZ4kwXiG4yIM9gVwXHUd4E51Q20c04w4t2vcNMrWvT
ggd1h8QXSJEuIgGqbDiGTvCP3rcqeto04KWJ5VZJPYegclfwH6oBfw/y+Gr93U2DraV3wpWd+y1T
IeugpTjFkColx7H5arks9Fl9RORtzmimgdayvXPtHoZbjIE7051HWKqSSj0T7C0aFzbc699jGAv9
Jr6Ftx1pZvSWq4BAAdUJFgAf9zWtbSEsJ8FcT+DRBKvfZ7hQ/MztcVcdxtNvyitftZ3dAfgxRtHF
ZvLcQPhn31tr2czhOtNLC28Nhhwo4lX/adxZAYMJw9+Lr1SO9EC/hVN1X1khTcESGJj1Z/3FDTtP
/VY5Jc3E07KZcYCFA2RXwwH483LUWE5sMM0Kq2Rja2gIS/1iWHgwHRscF+vEmP3mk3wA3BGaLuNl
ruuNKc4UlVoORyB3wsxlRoEhL7/NyXxlQzxrvZtMTWsJPM2JIsEMg3mwdz60SfElmrfOX+/KES5X
sFrCZgT+SsWMiY1b9o10f5aCwpzTe5hgtV1i35jfu+P9CGcOgCaTl5GDUsfuvHm46srf2IFNIPys
f+QSUO8sibqSsDu7cNKCcFk4x9OLxNU9MLEnKJKE680b+lDX//UiOIZ5lQVQBFQVaMFfWlqd15s2
9aGu/EvzivuYkpwwBkbWZfRcDvD0BiyXijGc2+ym6ZYuJNlnbN0BDgRREis/foexzT3EI5YupfN8
XH8d05dqs8EAaxrBBswGde3cDK54lgE/7WtamwwiUHeDhgFZwubhC44rN/D52nhrQ4ay5WvebPIB
h/bHgACUWEn3R4vIshLrZzTCW4qmwcbCYQoxbRHnMcqxXsyxEALeOgt+A8cngJUi+mlf92hTAHAt
FGrplROySt0qnzxBO23f6qGL+E5xU8WEInw9iW0/th6wwvRgFbTvxbVJICllTSvlTOFUxjBCdK4s
2T2vN23oc11yl3d+XJIcTduF8zWm6qWNho9DHmzMGoZg16Vz4wiAeYch9ZQTg5CNcrTn91/2vbq2
SR9ICyDpBEGbMp5+QYzmG5TKv3pD+3u9eUPEv6LC30R8EMByXaW42WhE/+SmMK3muBCw7eibz7tw
/Rmm7llG5c0zMmLTwhGlEwJtC8/m9iZPrI1Zz1Cb0vVhuZ9CGorPE2xYMvdnPAjoANgQTwFPAZMC
o/5WVpkiSMtap5kyqy1R8baG/DPN+GlyQKopt2r3pu/QklZ0TkpmVLpDgopF1fkv4/w8worYIfAl
DS77xkFbwcFKUJMH29QQpO/nVEEopAy+7mtay13J4XMS+CgWu1F2lwX2BxC/Npo2HBzc5fc30ZPQ
eGrbGG+NXQJslbMfVl5gX9ZeBLnjdndF6/mqysvr9Q8x5MMrWenN0xpYlrURdKfCOKnUCdpp6hrS
TfF5gmv7NRuTYiMnTF+lpTXYYoMPPQlMpRAhPVoQQ7+4FFBzYEPbe0gFd0c4kcGYxhm/21m9pdpv
+rrl9zdfpyYo6Hmw+Q4Lbv/yB5CtoJPYOe4FbM8f+zpQS3aas7HqlmMAA20s9oOz4G2Yi/pX74hf
648w5KKOiVM0gGdVgKt2Xw6AdqJedEhwj19suiT56I53doE6Jq4F+JaUmG8h/AaVSvfsk/xQxhfR
LnRAkHeTdiMKTF+ipb0LQhqHmReu7DJxNw3QtAr89tQhuNd7yvQhWsaPGYfcVxBhz5699NNXBSUi
uOaCtoPLAmV/qquN5xhmeFdLf2w5WuG5cHQsUs/+ICM6fyIZtM3Wv8LQug6Ug51gQWBwP4VQC2vL
k4wy9QhrVppuvP2Sc+8Mt46UmyrQ5zsf9+8QjvqQjTkU3JO7zuHX0Dg591O8MZEZBvuVv/km+WBy
mIOhg1sHh3SXxPbPy5YYvoEbe1dT81puFxFEY6A4NYXAQwNFnGTRvZ9A4aCFju2+06WOlYO2A8/A
1EV9vUxfGto9Q1B1y37ANMjL7296x/NSZUOPEAusyMVtMEJuOi+qjSssU+Pa6t0TQWWV4WIgi6DJ
FkkwnLppy4XJ1LiWxNA1bi0R4DBFogpmanPxaTk4roe+AfYGdcm/u6VNfHfKJsQm9cqHBppnTvc5
L2+SzD+Q5nGuz2zuf2wWzkwxpOWxgiNOOUERM3RT9aexxzPxym8jfKs3YtSQaTrszUmczPMZvqb1
h+Ig0n/b/IvEhbifNb9xmbDeZ4ZFTgfAdX1fQi87hrVPnn4mgbxJ0gBGR+RYt1AHWX+GYcz/g4Cz
gm6IUgSUU8cw6I4CKGbacBfd17qWyskisDIwTKfMr2+J3z+l7tZG09Q5y8i/SbOochtsZFHaT9ry
RjjFZ6uxHiIJi2uyx4kAxZxX35M3j4CpeVdCnhCwCjJd+bBz4SU5UoiSrHeOIUZ1NNxIknrKPcSo
A78JuIZBDHwAE2raWGxMHaRlM+xQAZuBrWg4W10EidoJlmMNHGulPHVUXa1/g+khWlZ3qTsqFwiL
sOkByoUosRzzz+A1HyNcr68/whShWirLLGIwz8Eo1Dz5udzlBGm9C4Hl6Wg4wEv9OKjx9kULkFE5
XCkMdOZbG1tww5vrcDg7LaYSTsi4Q+nJt9i1roDT2fnmy7z0JjQ5H5SXFDb2v3Q+B0Vyrpg49smW
rYrpzbW8LUULx5gJHgae5RbwE3JvBy/beHVT21riWk0JxHDMsLyDUN0O0QsMEz6th4phVibLI9/0
ishbGz6SCJGyg54c5PzvIYKEeqCConE1TdGVtOyNqFze9p2tFtEW4hLScV0VBLjkZdbFSTyo0QxX
tSV3Nq8lL9RKVdBEmPpHqqqHmsFkqY3pVTzEWw58hszVkW/R7CY2BTA8TFJ+g277VKFUDUmqJ9Re
v6wPh2mktczF2caqIwjIh8tIkKa4hcXaRv+83zTV8SOOGFyobQENCkTaMRDVPcm3uA2mprXYhwlI
Y5cuwKvzTOAsEkvnPIvWO+3pE9zV/x2iHW1Lr8wAgc5mF071U3NnT2Jjj2V68+X3N+FfzoTkJAkg
K961HzG3PZaeFe9ayeHr8nfbOZhbTd0D3++XqXVJVdQdOJQnN7ZTBnQv1TVr5riD2fRAWZjmjQ+V
QMgJS6hTerI+RBOr4ZQwN8UXi0Kj+gQTCNARx26GdmUPr+3lj3BdfR4raIXvHCZtXasHCscr1JhC
pUCa9ipUoeO5tzbgPe9PHtTXEgNeMVMElxR4utRN3sF2S0wv8eioO6dF5J3XI+39BKc6mKPrAfEu
S07D3H8pllIohDDbgHx0rc/rD3i/8gPm4N8hMYFPno7RTMMKzt3QEsiLzyy7yOoniX4zqHNm1pbQ
iyGwdXxHXSjI+RYFDaUUP6sRBNnGLzZG+v3KAtWxG33hZcKN0HY8/xjL5xmGNBylixawZnDAT1B4
2sggw6DroI24jTOWKGRQZBXfge46sLq6buQWuNHUR8vvb5IfgqNwcbAcMPm7tD8EGYwYh35LjszU
uJb9ib/U1tsCDL8SUtFLH0Wgcmx0jKlxba2bZujag2IOVohn/cQS3p1smdGNDaqpcS2Re1zE5C6b
KKxaeHHKpGi+tFXBd+1lqK6wMEy9Z/cKwUMqO3qwSX4O+FxtzBKGV9eBGTjh9GOelggYMd5CZxdq
9fJpPXUNQa/rG/RqJiLmFYW8izpEtLnUBYdK1MPIJfSGvAOkKDcqLe9vyaiO0/A7WJVYUJHHPT4U
RpImhgFOP6gjuOLAUHIod1X9VHxY/yzDlKdrFUDUlwdzBM5V4qfqWBT2t7G2rrEljI/5SDfAD6Zh
0VZwNhICknQFMrDrAe0zSixCwIiuf4FhktAhHINUwpsLULvcKvhswda9kPN9FLBdJxKqAzdyFXsD
9Sy4Cscj5O+HRyrrjW4xvbmWxbCirAWMkICBsuMzyRVcGuizlbS/1jvG1OtaHjdVCVU9jqFtMkiq
WmMuoZFaOqd9rWsLsj/BokcKsBgTqDyjxtyc7HrmGwuxIQV0KAZjAbcjXiNgxr6soKkjmLhpiCoh
rFRByPJW0CStrnJuQ/N0z/eAuf/3YqAiwGDrxkXdH2biiwPWddDRjbrC+yPBdUaIn7gc2CKc3yog
obsYFq+cbUT/+6ow0F1fuvD/FjHnnyqdWujELZAC7xGSsFBFYuE/UP2rYYcDxJ3ou2c5t4pCplcI
Fyso/PEO8NayIM9GHcySvWzrQ+/LpD/LxuqzSw2MWAO/pVQ+NDg95buinb+aFf7fi9r/VBWuIC2K
Dh4i6wN1xG1Grqx+2GjdUCzlukYyjje8AQtqCGX2b8N/QGryNrbZZRqCwwQMD4CrKJhW/rxrWoB0
49tut/+ZoqqoMjcfwjn4WdX8qZvTj/sCUUvb0QZCFVX8Khzr7m4c6NkrtkqwpjjUcjaDOHKf2goI
6yK9q2DGzCq+sbN9fy7jOq3CGuC4JhTgISSyPvuW+xvFUch9eePLrl75j5St1xGrbOcqFF4LloGA
XD40ILb0JAwdo5+NoQInIc2FjqlJnuPsKk/ET/dR42H5+Xeo5E5ROXDEm0OFlXwc/FPGtviQhvfW
iVOAh1d1RzCxQKO6+TXKAcrCJfWn/2+dYaRNG0ZVhzRLj6oBMqsMhJDpoXdQD+3h3Rf7+wbV0/bI
NYQuIf4FySNpWdAezSF+W4NQsjE1vr+14TqbBe7BxBY5EgnipuI5KIcvPuDHKXQE86wJNjZrhhHQ
ixOtJ+oSPMIqnMcuJiHcU52XDBJ91mU97g0joKv3CrgfFK1TV6FNin8z2LafYQ+tFq3enQufXqYo
g6SFTnYDf8Yatsr9ZB1hD/tx/e1NvaPPklBDs50Ubz+49AzDrM9FUn9fb9o0uto0OcMRKlY1xOtm
mKFnFbmkyW9V/amadmuGX2bF/9YrwYPR8taSMQT1giH0ATZ1JuekrN9g/qT+ywJRDeIEyAN28Uvr
CGYU1tuziGDEAf2/U+IGN4CSHFRZPDe4PJBefw0/UC6b6667jyP7U4C/CqBWldnNeWDux6Cnp4q1
YVHeAHlYC/t3JyBjG8OBLWiWez+/KECWmm9BlQij4MN6HxqGR693iIZZJboQpPPCo6cR0CAAQ50t
NULTkqxXO+pY8i7nYFMTUV88EAghYRC0F2iRJD5UINW5huSAa7XH9a8xpIpe8sCeB1LXwKCEcDy8
A4P1BwSargda/rvevCHg9KrHJCvmF/5SgYJc78Gt5QMrwI7N/fKcKbYR1aYRWb7tzSaJkrSeugZV
gwimgYcunu8btgVvMvWPloxeDuMz2PsxsNjSkHvpyVokiNl4Xu8fU/NaQpaxmL2khy5iEA0fhr47
QsDs1um3gBqmntGy0W491K4FJJ+ioIeYqQz+COgahuvvbmhcrxskUHqB3ivenfTymgfVFXfZxsbU
EDZ63QCWRW3qphBLat3kZz1/UnYEQ7wkP8I9zT+tv75B74frJQOa1V2fDxUUs4e0heXPpxjrtDN6
mF+GT71QDzAS/Qm7rswTR9WLr+uPNYy4XjtIZ0cB0J5AhYvZjzC9hDNl9HEsgo1Kkannlse+yYWh
dpJqrFCrdjLnPk+jA4nbE8X5xNrCzZuesITDmyfEMR+IGyOmqo6/ZHH8L6zGTy66DVe/1cYu5P26
ETy2/n4GnT3u5C3UT4BGgHD2YkWb+GEfFw8+9vVuUd33rNu6FDDFsZbiDJI2kgsPD5PkoRXqksQ7
0/tVUPxNX42YzBkOjwgxFtu3MLaG8fssyjMJ6vr3ejyZhkNLcYw3GSjsPEMlhs/WTK65sK5mJ3uo
yVaiGx6hFxaigU0O4yj5ep741s/OySsb3FVMh2YOnta/wpAVOs8DOhWVmoAShmp5eqoymIJM9W1W
e/umKp3qMcI5LGmTkYeoo0JGuEmfuszZB2dCdejvYJWpyvqhRPfwqL23m2aAj8AW5dTUL1o6R4SB
1NzjxWGCfBIlNLVTjz/GUFHeyDRD8OsEDi+GLvwMi9BwUv0RZdIHlpf7NkqL+dPbiaLrGc8lLMRD
ayzvxGyFqbclOWzqFi1lIysVqH93LBSJxQ4tJOkOUx/dSQIfpfWANMxAOnOjgxsejJnRL+1NRk6A
tYqEfXCgo1/mz06T7wx7LXk5atITdUcGIIHIDs59Zx3VAOXp9W8w9JJO4vB64qTjgF7yp4o+AfoL
L+Epnm6GKK/2rWY6kUOMrR/BvhblUkglHyz4QknpXoa6+7jvE/4q1Nn/+LZVDCqFQp5V+/csS2/S
2TsFiKV9zWupS6BjU+b5wMO8Ly/KoXBF9a/InG4sxqYtBl1G5s38b8UQiQKDFtmVVtdBYzUHZxK4
BeHxn3yyv8/e+JAhKVJin5Y7BQg/ldHGs9+vBsOa7+9HSxn1XbKkyES7M1MkA+82+dYX/KfLxUOR
qi0/hKXW+86Jj2pprizba2GovHCHP5f5Iw4qdikgcvdFzd9wB2x3RbQRz6ZP0rLeBtc67rIGlQ+4
DB5nKPQfm7irQvgxpMcG+sVHXEVvlf0Mix7VdubM78gYLJHXW+P8cRRN8QiX+CqEZfcPQuQ+DheU
gf4eJqyqijALKo15bj1nnhemVr7rXo/rPBBbAcmOBOWhCtxH6M4cRVddreeNYdXQSR9tTUrszHse
UuwyB0eG4A2d9jWtZTwBnjD2Zwxyn8/l1QzvQLgXWFshZBhVV0v4Ujmd084RxHvn6LictyKVP5ex
f0mnbKNvTI/Qcp5N/iSGJubhK6J2MQNFiSLuQFWoG9ierveSYWrXGR32oi8kCuyXuJSfFOA/Rx8E
42aK7Z0P0LJ6KD1lORWGoeAwtYPvu4XrjmT6NcVW8GvfN2jpHJUQ04uotSx+1XCaJyu/p10rji1F
NWj9EaY41ZK4Km0F7SiMhZ1M7CxQ3HyEYjP7ua91LXdFP9Cxx5VbmAxecST5Xc7KaV//6xQOMalI
tZCbD9NS/KLe/Kji6CYf97GNuc7gqJyiKGOJUyjMKdVhJGkBvUM2bKSAodt14oailkeaCHNn5NLY
hj9rNVdH4Arleb3jDdGvSx3XFa3x+lBxCqDvUsnkpCB/Zuf0st686fW1DOYwC8Uyg77HWmMfc2Bn
jiOftkxpTC+/PPXNnsBxShAXK8QkXDP4sUhof6qbGlZpk9iSVjU9QkveqsATOhsGF3CuuIv86bEW
5CYHBnNf/2iJm+bSmxq2xL0b1Y9Bm5FPHRBaL/ta13I2gX5HkKUITQAXfwEEeO1n7r4V8dUm4U3X
w5oaO6ICEuXw8yqPWQxQCsOF/2HXi+tcDU9VnqQuuoVB+xSLLeBRI5+/rTdu2GXpHA3goYZOlRhS
N4a9YjV1N7jN+zhx/3rGwYfx6TkeyXNSFGJjkA0xpBM2rKZwPBgR4YgFj5QyyW98r79Ybn9a/x5D
jr16ybwZimyMrfHVgwXqdTEWr46cvX7oN17e1PryUW9aH5Vs2qBCVZtzcCrp7IC9J8XOcdYSmGaz
SAu51Gwllac6lX9YYO0Lfp2rkSgezVyhliCm4daGSLyYio0DgWlAtayNLNb/L4L6ID9bAjbivXPJ
XbHvKPt6BHrT5ZkKpCUcvHkzdPe2VVGI59Z/eCOcnd2urba1dGHPm0H8iHXzdRDDdNjevKZ43xIS
cipL2r15e2ZNeQ5mKc6ZrrpvpvGlpNZB9OQyVPUTDh2HoPafBEy7EVNL0sX2MB/sEo6voCPihHU/
DuRPWtWocZDrysk/IBEvXYPJq6RIV6HiA7ad3oHBxf3UJRRmWO3WScUQ7Dr9Qzm15D5wK2FLC3Zw
Uq+7CZqu2beW63rIfqA4ILHAx6S9gGptfa3w+etzgCEiibYZj+oUhbIZTWPHdxFQpudxeUnyYRdM
neu6x7YHWlLsoV9YS+4Hnn3xRLW1wpr6XJsDCK3SAp5+mI6nJL3Dzlgc4U20pYFqOELopI8IWpvw
5UXHoBp63foFiHnBFUL/TxJ7W3YRps7XpgNg/3IGHQj0TgnDzojR9KQC3IOA0Cg3xtfUSdpKrgiU
6dwRA1AJ+VumYxPGY5TujEttOhhp5Jdxh8YjvzvFnXvrp+XGJPx+1zAd1VbFvZSwqaG4Q4lduMJy
P4MJLMkGkElFhPvePeHPdIAbbFpr4bR4DCwtJAhWJRiqdjIe7Rak3vVHvF8xYX/j3Ox/yjKBu6GD
MO3y5je3xkdaw5E0oVl2IHz8Ix32Yf1Bpi7TUlkGNK6zFpMzEUPxPEW/vISfqobTne0vz30zP2de
hVsOgQ+x+yyUNb/mVX2N+Pq2/vrvR+qrKdHb5ikVVi4H1GHHIR0P7jQ+wNPvx3rbpq5x/371Rtpi
6myJWY6n93PknOp+uESuv2vdhWn7380nLssrBXZKGNTOmbUzhQl0FMHe19/AYZpiSMviugT7bCpQ
CbesIjs2nD+yqb32hvjUDQ072Vmwa75muqBxYtddN5YY47lwb0thfeBZsIX9N3yEjrQjDh0sLOkU
q9h4NwbeNbXJeSDyda3Pgy0tY8NY64C7OWtn0hF8QhXXtynPb3ogWPzC2+L8m9pfPu9NGgA87LeU
Llcqg7pXifcSB96TmmDzvR6rhjzQ0V/KahrI1qGbhnF6gVfMCSXEf9ebNo2AlsGMWlUNfVyUibML
r2Pgcuw7MAFK2FnH4+/1Z5hef/n9TffYNlUSIjDwbiichdI4ny14H2xM16bGtTx2KdyGBw88JxYk
xXFy/NBD8XBnx2tZbEe18kWBwGlE9MRice8N6st6p5g6Xstf1AJoyZrlhk/SI4CW1y3zh5MM4k9g
al0VabSB2TDFprYgp2kOjAlAPSiYO1+C4pTY3Tlv5o3l3vAVOuoKhNtoaBp4oJDSRj0yivJr+FrN
NyKBsLqLIhYE79utnaPpYf7fcdTV9VCJDkPdwf/z1EruHQvSt+duCuoDJGI4uCWsPK2PjyGudASW
xUmRkqXf8rR+blN5b/lbZXrTd2irslW0Y50K5BwcaY+zJKcJVPRDBihF7jhX/basvukbtOQOJHby
8cKQ7KPqHiJDD3DA/b7ePaZvWB75JqctBcB9GmDgeZ1+WeRp86p6qbPhbi4oLs2sjfgyfYGW3QUd
QMdtlr3qaJ0A5r+Fa++uqhPTZYK5VeLo6mFvJAh0XvOu4Qdr6rekL0z9o6V3lgjoDbh4ccWurNm6
lvVXKsmt6P54u7bxTCefpWAdzclyviRlfu3C7eEwJPG8MfG9f9RhOoiM+K7l2ajShNCJOg1tfQK7
s7G6x1lsYI0N05IOJcOMTbjnuWCPBvwnm+aLjUvX3tvSgDY1vwzLm/Ac7IyODaxXQgicBAcH1AzM
3ulxaOONranpAVoOZ77bu7KkMDyT3jOu9M6unYdzJjfSy9T/Wub2w8CjsnUwrwZWesorEfaEzQcI
YVz5Pd+XATrbLAqGAZax6CTJIGxSdI9Fz/flrY4U65y4kc4EUichAGLP/fTYqm6jYmaYE14t2t+M
LYmixoXBKJjNRXIJYnDcJ3fzBs+Qtzo0jPp9WnTxMq+ldfMEr+Phhfe2/+BA8efiw4PqKJp2H2mO
6XLB1pDagEYv1NfcPUYyvyqAacyDrSuNZV38LwSA6QCxZpB9bgPJgh1RUj4TyAjdgAUrrrOoEqdp
UOIoWCMenb7d3KkaoBVMR4y1ARy5M0poCHB0Q6ZD5hZgYi7kcCp/Twn099Mf2NwcKmfY2AAaUkUH
kQENOqe+2+CQ2JEXJ8of/DG+q+f0EXP7RqIEho7Ukn1mQaNqF+OUs/qqke2N20Y/psIJ/T7+VeQ4
RxAYYp7SbqfeAmNa/g+1TQKi8FE99x7g1nGblGpj3TBEuA4tY5lwSNMDyT506UAObQHZnq7uwJuL
BLuMSW+f0J31z/V9giFZdbQZbkAk4wKIwXRgf2DAo04e3EE3VilT49r2fOaAyecRMK9K+GHtygcx
7vMqZDrQrFHSKmiNm/yqHpwb3gtytGm+dY1senFtU95ZPO3GqgEtHRJfcBOmDNLJQRdF4a5e1yFm
EXynUiJbcMfL0T8s5PHB8sqNhDO8vA4uI9E04+gMAAvJanpfWjBpAuVsn/YQo9rKXfoTlDd7dE0x
QOVswL0aivxQSl3vGMNkocsEtzZP4rjFFXVGm58ubA8OJPWvizK9Sopo300U0+FlBJfUeZBh2z21
/DQCdnWI7LjZiHnDXKQDyFgsGz8i4LmUbXAB3f3e9ucWvk9gDiG7zlbexDeVFVU/KZVb7DPTiGu7
8Lxth7x2wOKngOIzoGip2sozwz6KailcDRB/gE4tEDNwCGoi+7OM8/Igpnlj6ja9urYPhzSMtHMH
t79uDJ8OvyntY0+KncWH/8DEFFHD6EHOh0PwhMM/EJYPGxtkQ6T+ByZWo5KepjZQonV36gJ5x9r8
ZFXxoYbZ60YsmZ6hHajzekxTOQLqkyc4QdM4gEtt/jlNnXtrIFt8VMMIu1pCT5LXgfKhpUNJ9zjk
/aUv2EXmYuukZRhhHTtWZKk3SZvwEAlcPNBC9mEDdtrGhGFqXVuIbaftXaZstO50DVgbw0NZN8/r
k5Gp7eX3NxvZuVBJBfsmvjBS1Q10aKqDcOjW7t6wzuvivzWL3MSFKVzIm18QRTwTcUcD94QTXLTz
Xpy5WvbWCt6FdQ0cvJ8NP7yeoSqjova83j2mwNFSF+fnvJ7LDColeOGriU3eFy+GYpbFVfBp3yO0
dTiorDxtcOEWjgLeYK5b3nujcxPF1b6jig4Xq3gS5IWA9kOeeFcMYMx+k4n9Csl4Z3evY8VE5RcZ
biRxTzUUdwPUfh3oz+Tor4MVDF/yyj2LPDh7KT9kBf2RkOITVXDJjayLNyQX3vhhk5N95GqmQ8s6
7GdSu8cOWbiDOog4I2cXp+OTP8hxXyb+B102tLITTUrDvg/iMOF1AjDPTlwx0yWB01qlTeCj9SJv
TwGhlwbGP6osQ0G7p13B5mjp7nRROeEfCOiz3b3uO6BH9BwHWyUVw3TiaKt0WfZpwJGDYICR22hy
vwTVFt3S1LSW5/boq4AtlVdbiA9L056/JSFqalrL8kAGBelqLA+dCk5+ldxLWu076ei4Mhw9ucVG
H0Wgcr5qM5BExuorlDOm5qus6n4jLg3zrI4vK9u8r+e6QxVlmm4Lcd+r6wAM5KiPw3H6vB46hk7S
YWZSthCWSqC1lkce/85YL7+RjE9bjBRT8/oSXQpiWSoBqpi4t3lPskNcZBuvbtiv6ogyi4x5lebR
krb9YzCl9rEVoEpXlXuYW/9ajdkfErHyAijdlqabaUS0NbvIa+YCtwIJx3ik3zJbkvyoqrKeoIvm
eHdBknfRoU7zdt8tuC4U3OViSOpBoozjy8csaOihjcqPA+BE66NvqOPo6LOGu8MQxVjJQXAnH1UX
jeTUVB4sWoIGmgphPSpmHYpmbstjWhTWPndspuupEmzWWBtbbsgTYCyU2/+C+cmR5fYTOjNc/zZT
6GkzSznlQRtDYyVkvGgOPSL7ID1/n8US09FvJAaFHv6vmBId/qVsuvRo22KLcWt6dW3z4PbQogqk
cMO6GZJDAdEOHPaKLRl8w6Dr0DfgKqwYmrVIeeLewc/m0Q6KayvDKWnkIC+4dQiMyhYkyLDV0rFq
sIpSIuiWT5ma64hWsL2djrGwr3YNsg5WU5DIKywbmqpdBkl/aNqpZ1wHyw2AgmGG0fFqPGB+UCWt
D7UridWpWwaiiOeaAdaXjePB44lVH+LAgrQgpHH4B9XnfrNxvWoIAh3NRtpSicxHfQuqFwxurNQK
7oRdtPuoEkzHnM1B2xFPZB4U4XLnY89Y9aigbrePZM2Iln44FMvUijHwHo+OrfTnQ1vZ/mHfsGtL
u1N1ziglchujkJymyL2pZLQllWfqeC37OLeCzJ/QuB0k9ZlY+Y9unrYqOAYTOqpjzXDms5rBQusN
1irRzUc5z484eDxBYvfJa3GtHcs/lqhv6ix76kDid2PcvVUWxFSajhwW/dMGDtJpZP3qi+rben++
PyVQHZkG+mZdRYALhGXfnF+Zx013nYianMd8arHEDdc2OIsbafV+B8OL5u/TaTtCzSSWGUTxyDAB
Mu9/Xxhl619ianspSLw5+arSnrKUBOAYlQLu0BJ2j/H/4+zLemTVuWR/EZKxAZtXIOfMypprV72g
PdoYsM2M+fUd1U9X31WrpX47qqOqnQn2GmLFiijCyIX/y5P6/jv/f28U/aeW1FA7VZMAT4rI/msu
y5tKaDE4cQ9N+Px/+wrfX+3/+QpkwEqcnxGf17Ws8mDtKmhtmf8NY/2fvsB/1PIJaVO7DoiYU6AL
ocPHcJtfVlePRU9b/X98C/9x+SEXISMaoOfR8wtj9EDL+n8BrxhC7f/wCv7j8stUbETOwOaDSKw1
xHQj12QBS0IQ7Qi51D0EW8YFEpeBkubkQRuF8lHkT3rt3J5OnT/C1lWcm8Bvb1XE66PcyACFGr49
YtFbFZXkdCeTOXmzbvj0EIg+DMNY3Te/jhe5MOyfV/N8GZlI7g1N7VOtoQWvpQizKNDhPR4U6E5p
RPyZ16K5xbNrf0R9qw+hUPJupxn5Y6xoPop2PWBOZ29B2WxnsJVdkax6eOrXGri00XA6w/D0ss0b
9LkA6uvlOuFTQ+kI2yyigRamTWrzEQ6beZAwL8vqIUWXPnOs1WUSBbDKhaRBxmqifhj7vVXJkraG
aT2WkLOIw6UARunlz7Ka7KWOF5ZzPgT3JqoCiOiP83EpR1aIJO3PsR7qrKL9v5CASzr5+ndpMFpc
9BoU6xCQHdhM9cHpMM5d0P1Ogm37sUGJa+fc0Oep2voTi/stS8MtSAvVuSYPu+U+hq49BakJrzoM
/b4f4STZBXX1GFLoZaYgyhR0wZ5vz7hGdxuf4AN3XymsLbFtpnM7LzpbpT2nsQkPXiTbnmD09BUt
bjqwLrHZ3Didjwas3j6pSUa2hNxXsBmAoJOLxqp2Qb3lBZDbR6qDl3iNIFY/y1+Ku199re11jes5
p2beDjz1ZpesQh4xnPRF50vaZEs7todgQodZktjAjZ6Xx64LZ4x166Ggw6x3YrUyi2fvTNFtfbNv
tP8X+i19pC2aU+gkbUA0Unr0HXNXiEDV9xaChrifbXzqeUdzEhN8fCBU2Th4sBhTLASxsAkKpUR/
oMnkishClrmOsePN3ICR+6RUsW76fYtgGP/VVbO9G7O6Qi3sKYz9CD4btJeLJNzSnDXrwW3btGY9
HbvLNpnSA2ixSabsLCGVWU8Fgcj03nnbqyxE9b53s2A7w6saW1WzHUWmggpdEGgX9TsqoU1etzgZ
xaUOjJKPta/7pWCW4LEJXyU040s9bmfNTToXQlR+fKu3ZlyxmciqdCi2lhBydXFY4f2DgH0gilJS
1N3YlHjGcJ3Ka8cpK5qlNu2+CUcMKKSsut9ikF22TgwinnTp2g9AAHrdN7jYrzIc9bKfo0b3u9ov
pj0v9bZ94RmKm9km0UKJzFOZweuc3gbVRPoy9yEJs5mK7tGzpvxwUIq543pNfRYpmO5lg4c8RCwX
/QZj2C0tIjJxnXmahOFuHNr+M1xS/QFPcnM0ug9ZPodTL7LNTZD3LRdKT3WjPHDaul/9Po3CiRxl
6SiCUmo1xjuQuoplloTRLHazLBf1iBWtnmey7wXL/QrBWqy5KvY9raH9wTFqorykyZDuPDCsO7zz
lkfMe8Mha6dkVXsO/z73UKG8rA+TXZo+l3E5h1kAGkUL1yE4NhYp61j9supU10WtF1vvp2iS7tZE
LmX7qhxqNGuba8IC9nX9G9UjbffJFodL0eMmDSc0RlJk7WrF8K77xm97uZg4fYhsWtqPeBt4tQNB
oBnA4oBvh87qHt7Y51WE3pywa0+/bBmL5RVCwxTPGgxbV742bdLXN6XqAV+f1cNiM7gYDX9KQCTL
q9Rbx6+SBWCDNuks3rDoWvJbl5aVzCPbdRwyM/Fi7qx2FUVny2b5MACEp1m0Yap1mcYluWox1+UE
41Zm51tinHAfsE4exgz6I35rMo218TTIxmQy64fnRJhT6mHsjRvYLdvqwPYK7XglU+JnYB2dqEt9
rLHy5o4jMkDwmIaLTZYs2biV94Eg0ZsM/+0w8h87w+xXt8yYw2W8Z+GMUFR73xfQiGvC16ZUjBay
Qiu7C7Y2rL89jEkMjT3GGc5jI3lRlTb66DjtHhJFa4jhYXzxm/qBseNWqrh/0jIayW4oZb/lURdo
ZJh1ws7cMjbuNnIRpoUPq0YWA9x3mmwA+RGoZUjInfEIUUnxzi1ZP5ipL0SVMFU0I0TBDmxYIbQD
coRZs3oK22EXhvNoMkKtg/nQ3OCPrW1pOQQsBxw6sCAXfrZu66tb7xb2Y+kTH+NNxxSa/wga5bGV
ToWHb68PXehJrf1vXQ1uOjq9bSabK3yca6JmS36ulrg+NyVVAQbGwJ4fcVnr6tRjQWF8MvCcHfJ+
9HVcYAdG8CyIk+mHqpOePIxm4PIgIpq+D5oQgRu8siCr1zV+UZ2f2VEvlMNSb/Lk4rnkrlgZX3qM
Q41HOUFSxfMooNznMaejPG1NM7HnbRzbNZPtVLnMTuW0nBK5jfTIUMnh0Vjmh1vpVoMt5k1ae0iU
nFQmE9fwrA4glXnpmtSHO+lsGz4TN66gZ0k9xHvYldtvC4RVNI8+Mq7euaTW/BSvHEm86/wCPoHu
pDs5KP2Vr2WakglOECyanrnDck6GWJ5C+sdOXfOabklD8hWAn4Bk3DpDOrqn3+NGgGvTgmAdiRZ3
SGE6FZcKZuxqCl2cTbCia+6LjMV3bTeP7omF8frLxsgvBdyJprggU789R5jCB8inqas/p3TE2J0A
8WFFZdRyK9WoojwV49oAz6TM54wsDp6rM7Yi96tJUw+TjrqE3keaBv+iEvofUJyJceiy3uNePELi
iVicMd4GwwODrHH7BIXJaTh2ZEh/VAkJ6YcWAURR8rpj/fIlJpamsFUDtbS8iG1r22oHK8Z+umnt
4nY/6wGjshQxmx77GhbFEGNU4fJkvn3p7yzWluW1lHKFJJnv9L7Gbij3BbJJ6JbiGy+A6GG3VOB0
+K7su4KFyAd5swxL/Adpriv3XPeBPKMKT9ushOJCCFaRbfVnHNn+tpTGK3y8thW/mnTp3SHBDoN9
Bu9JbftyHTt63ERS9lliBOmffNhjx5AtWAneAbbDWqJYGZnyOHCDwKI8ViCeF9nxEO3KAJEzp6Ky
LXopDLijYoq67yoR1UTlhP/bYvq/XVjLQexgpIc0Sax0FZ1ZNYduyvu19yOuPkE0ua/Y/06uad3I
p6SlTVw47A1O2QaPqxYwbLK4YhI9q26BTvmUBxS/cCMcDlvHLR6xVxmNLqxeEruEb32FCulQw3w6
PKSOde1Da6DlmrV9JGUO18lwgAvYHC/QtBta3mc+9FNwYP06wjyFaeozoZcyyUdwpUC4JSLdQC39
Vvu7odYZ5s+2ccNwxaZDV5407Zj6wa1IGKhi5Qirlwiu3ZCYCdbmgPDvApmZrRcO2wpTMu7RVIzm
r4tGL/J08oDI7FYHLpvCMSRnXyqCPDT7zn5FErlm30ywLsc/PzRLMZSLaIqukxTeehvMKHRG0jUa
jrSE098evogVyUqcHf7mU4URRRIYW/5gFRLhCciW17kuFw8DkQ07PrmE+2OSz7iV41UkPGIZ32Q1
7OcpCuYzSgXUdVPtEnMq4X/d7WnJguYYKuf7fMEsJH1FmbHJXxEbNGJzHI44/6Z1qoMS2CJU3rRL
zVHVsFn7A5+GoDrNy0zVLV7C8lvmCfXtU1WN0h9KVNvLkfYucXfIwtXsKr63GI/oQ6Q5prwnUGaN
26n+43hjyQcdRV+9aWzBprfNTJiy5dgfbuevqHeNPm4VJqawiQqYP9iatPb3qFnT7qvRTvZ5bqGA
tq9QDbM88Ek/XLrVGY1wIAeG6pUPCXxPlAQnfZ9KHsTgO8Km/jYQpMY8ZL7Wh1nAlerU8qTtLrjN
9friVT2RvCSYseBYGAybedy1cR6mQz8VvYD07L5ipQZHOUXHt09DDynTxQ0L+Zb20+pkp5CnmZyr
nuwkB3fvXm79FsmsiWtUqm6Z1+HHFAtXZigT2up5G+Y0fbZ8m9KdW2UUopfs1yjvbTS8JTUV05+t
E1UIFlFXohAzdpqOLK7EVEBHYhjOQSL99hgbPw+5tMM6vbQS4mgXC4nJKQ9ns17JoMZ+n/C0e5Sb
NUEmZpIuH5ZWKjmOW+wg8u4UG//C5HAKYcuFlHFLa0CdOR24eFJVPJrjqkCwLcpVxX8in5Z0zOFf
RQF3gjwV1bcgnWxwCsLJqRwx1aqijWJpwCocdXJjYG2lKO+rYdmlCI7z4xTjO59ibI1H+xhqsM2v
clsQHQsmTOQzZjYZ5KwMSFVAWcwwdBz1KFw2dHZd3x2v8e7KqqXxHsuSuj0ABPDxBSluCj+gcQVl
0j9u5KximN8uEnVvKDSI63YL2vZrC4Y03bfwILX5UH9rt0QM4H26oxuB2P3HpGgcgUGPXbH1QtO+
pscFrOhB/6ynuW8mLL/NFOvbkCQnSdHPxi/od7epzkkCmbgcLCNpd7yaKb02YiBRmqEQMs7nA/6y
2Ml+nrc2gwOwYwSvo/HRD1RqskPZ1tWV+tNilyYoltQN636GB648GkOH06xrlcDLC5njM07XPv1M
VU+H50lVhj8by9FFt2REg5W6cC440eTAUXQ0OSx1YpujORdHvAV+76eunEF3o9tj2rZ2OaEBI+El
gjdqeUuDsXsWqOFV7ni7bVhI9Qzb9jObu3swsBCizvM27SgFoTePoJECs2fbLS9JaCa6SwaTNoUd
xjnj1DB+U6VqyiLi7Wjw447yW2iqIMlkQ+sPXLSmzsZGmUcfI3vv4rVvoNbcmeHqFQd5xyWB+gWp
bdzECHgbBH4TDBFyiCLOn54Gww/keWS9BgH4zqceND4QaBaSLRZKXaPXvd0nbJV1kfAuUHm6tGAK
I+v4/iGc2DwcZvi3dllrFk7bbCJL0kKEmsuevXQz1KKyoO6VzMeVfQvFC+he6d/91FN07hL5Pg9M
GT5pUTqwdmL6r6IDzG0mugCLonFHH/vI8XU3rZh0Zm4mLYVUYVfH+Pom7kGXbNByqH5AStBWop+i
HfR0d0lUsQrVJ+Cmpxaaj3CikDzvaRQUqH3VVQWE3uM6mTO4ZEQfQTX2OkvWqEM36ZcIaWGq9K7C
7ZYZgY0EcJG4ie8s0kmbx4OBKkHQuhG1gfMCXXs8kTPiwvYGJ6M439BQNIVfgvqIZrqR+w5NyBX5
fjikqlz/jsP4E6hZdYxmq3cdJ24nyPiWdvF9HJpyryEJdzYVzGp1o0PUvLAZzEpZ9XiMiecZUZB8
L1AO8zsz4wZ4DKwOc0Jz2kOXXLFkuG8zxYguEDVE7lXNdO6WEujD2v1AO/C4GiJO3wfwVW6rfwm3
5kUlfkSrHanHRAEKq+nQys8Vp+4MHGgS+dA3VSGianhmVdy+YVbc0h2Qz2mAs0cc/CL93OaTqh9K
gt67bTg5hIPb8rbD7nGQdaMMc596eoLQi2wyDuTgefWhtRmBFEBhdch/QrhmKbANFT/j1fQPgS1X
7ORa9jKZWf3BvNFlvYE5cAIqYoaW0L2Ek6kYjH3FJ9zMSVa3cwvuGlUZH5GSQzV3CBCthiCqmkQB
w2T0WamyDw0r0dWs07tcW1ekdVTmdQ/N9bMd/fhRWexbFhVMMMr8u9HMl63mxTpGgPM74F5pF96S
admVsnkJkC+OM1x0shEeDpD6slhGX+d/TJQd0NT5rET8tFrMt4wiaJbs8NoaeyFNeyHJ9kOyrskd
ZTB4HKpzArRpC+jfVU5djoN56Ll8GdP1mXB178v1HMVolnQJFfdwti+6a26o8d6i0t+lUZ/lCPIE
Qy1Q/XfVOaH/aJbxZVrjn9+/HGgrcm/SZ1QzzRPi3ZnHaAI2uvxoYuiXIt/ZIvE9pN2a/rBAzze3
8APpBnR6wagL1rbfe4kqOQMX8pdKEH5adZRCfyaOP5mAg1fWx+NaBKU71Da8QETxnSn5UoWGZsIE
75qkJzvEf6xwIZgEs4XV3eZz4hAnzBzCygAD8nWU14o1EiMu1JPCLsd6xE1zE79WfruhPXxCpQMo
pVR5pNgpXcoiaQJUL/B5YWW1G8PwD/fVO7rD3xUsspZ5mDLq1A146I9SBOctxOvFXuK/0WKUqtgx
YCRPquYLOOIFIOw7Cdkl8JgameFVScxykfcgyV89ATpCSkyOZU3+OeVyqO6Xed8Hj2TwKgeE/iBJ
elyH7QUtww3gxI8ySX9N1fjFSPumY/IG+ANq3+JjrIDfBiM71vE3eUk/2tm9psM65yxpMMUveQ9T
hxC7H1G7MwK4w6qqvGrsYRmDL0gusyzVLtwnEZXHNZiziFWXqMX0S/coomD1Do2Nb73VRGWVCvZl
H7XZpsmbpR76Kx2WuNzJQhcaC+/J4ybGna2jPeL/q23Sy9SqXWsxKE11cAJci7yij60qD26CCwpw
gwlBNygzK/ocXC+WrZEN9yuUgsyyDYge/Wer8ESapDvrRR3LoXuJt/YYA+BFgkmTbPV2yAc+nLdY
7v1kd3M4/nSQLSZ8QfiA3QTskMi6xNkMm5uoiV5ClNeIIjcJd1gHfKuc3Afw/i/OrNqxkfysou8M
xMKjNN07eqQk6/y0t/hbBBOaUHDIoG6H1k3F93OHbOTFYFoTLFEm3fIKj+fLCt60xnRAbzAvEvBi
WgQ/DGWlj7FqXvqhfl0B3+eg7ZuMNs3PED7cUwJ2euKSwxp0D5xW2BD15bmS4dMwTJ9CsA9wa85G
VG8sxWjl2wU4WPkhQr2vlvIqu6rOlGgvtWwLyduDXeR+UdVviFTtEhbC3zS9pOmoMWGoEPqYy+PS
HNtyfYZThMgBlxXKioI6NHkx2uelCr8q0nWZaRP0AGBWZRbFVwaFHg2cZ7EFccNbaHSNcN2oot/i
H0gCzzGb90BV20yCm3Za/XaXMv4D+OYAlf2TWsVD6qd/qQ4/+6o6r9XwEK3rndtty7hCB9OafQ//
CUHmlzk2+Jk6Bsv6oCW5Ttz+WQdVQMihkEhSwAjnjzqSkCRv9xg93+Ee/RIk5lA15t1tyVnrDf6h
8Gnv+TNa1SDTCok47pN3YsdjkKRX6EK8pjCA1LO4YqfyEsIWmjCoChGT/OtCfayC4EgbeQQgerWB
em3pdE69LhJqXzaW7BuMfTG0260Df3KV/83TETcPY2+LEXu2EvYYIjdmXqm9bGaRj0H3z6bbqXPb
U6NmmiOvPddT+xDI7oH4/si/Nd2nrQa9PzjRHj0tgtlzEq17YDK3KhE6WyLyWYfLI7rKH+UsX6Kt
3KFTO1a6/WG7rYAPLGpdZIbVRa+AVW4oo8ZM6/lvj/MuliCvovVlVe7DeHlupN1PvD41mu+kcGeK
WrOm42kR5NSl7DZRRA9F0xI4a7untCpiag9bDaOhYHkECftd1wNAeXKloQMt3qBVt4LtkYSaHMt0
MEx249MSlBUwEaCkoN1GOUP0/X5rYC2fIJm+Q4d261rAkTqefoxkfeol+7m42mV+XYBvkTOBE9Za
NYcQGH0b16CuNM+QAvhhESDXdDzNQV9EfYn7bx75iIPKjX/mar7ENTYMyKY0oq84Nmt5wUZUASj8
aCR/8ZIf+FB+ddNyD2g7Z0PfXYNuvsm+OZMovKdr+oCFpofN9z+/T+xgaE77We3M1hyCESBLR89i
ZG9Gj0BZgvDUWP0CitDNL6rJYkNthvUuuJlh5teF9GRS885W9jmKYMlqEj8qq5B+q/eUy3eU/g8p
stK6skLT+aGk8rUD69UAVYndsBPzfKxRiH3vcYmiQiEC2yFzj+X4pxLjF97ICwodCJ2Oexg3/Vks
AIqlne+OTMeSNU9Lmx62KTpuUB2D7mfurbnCn+X32ol85RG0b3AxUhtdqJdDvkwgwSdp+RovJSmk
IPd55D9bJk+9KusdmHZHLEkdVSk+bYJXL4Io48CcdhYDRrR5eFum/+Wp+vz+Xd9iq372F8qjf1CT
hh04HiUsBh49DY+tbh8tN0eomTwPQEbUuL13NrhN7lvmgbQnWIVm0MZkme8rV8QE/J/Jv1Ku/8LO
DBqIyZVLgGY0cu8cLntQJE+yNIAbnIRpxDoHtzid34LEvw3c/IO60kMngs8oxXwHCaJt9K/YmGMv
1oe6dxe5deeE9vvYyOe5sX89W54H1f5Sdn3lLXRv4urjvw96W7nDVibnOUwexpnf6wWHLYzk45LQ
5ADRYpXTdnvHfBrwg5WHDshXASwcyQ9vFZutl8GRHOf1kA71Q0flKY7LMusI/cKaw34hZZJtJr0l
/dxnFlhcnAKnr5UsVG0/EABuQUx/LYZfxiD8ZYbm9B3BplV/pWUaZwBl7mQS762B8kCJWXSC55bC
m34YxZVtcWYam8eTelYKJXb6HeOnusY/NO5UkhYOmTrh4aEyaKRDmhFf2wzH+j1Vq89AJjqOfn6D
QAxOYR3+FnVDAVJi5A9kIOss3CjqDlMQHfRP1Yq+aYFhDrqzZ8ieXnzXJXmbuB0eBkFYTL+CQSNy
NOFDiMQyToQXGG8/BoaftfQwuXX430BLZkTV+KJQEo9J8rse42ug4/HUoqvEmvYZU8fd0FuSbREV
4PGE6U302yvmxP+myFy+H5cZ4gOp6p/BQlP4vHWXYVzEfg3Ln8sIu8lwIT8nYB51Zqao/VCdbH9N
dnuTQEbwMjoUhhxFbPATwCn7iXJ8BRuMAMNH511hLFhX1X624XC2omwPtQNLE6DruZ3x1sKUv9aB
8ke2hInIq3kwv4LKzSqbFzyPMY0xenV2b8ZIZWZov2Qc8zwI3DWBzZLHMykFTaGP14qDZ9vndwBK
Wv+34wEyhtOfY+vPTANOH13yYlTy1kvgEXRFcYERQIp8mv4YwSmYHTAojbeumLl5vd4ig4iFfFE5
zPi5CpvdWkcntlT1dzPaZpp0OVYOgr2P+fJ7A/NN5HOQkr/Q0Ev2LDEG6CPUd6PZlBn3uH2Qxgyw
qx3wI6p7HAdQjjMMOOkOYHhw12qevhaxlDmGD5gmVg1wF5eAWhlpdK8ZnSb/Q3Kui9lwsR8psLUw
TtsbsUCbN2/DMAMN0BdBChKHBD8H7oxOvLip3mF/F8tT3VTZ67wanWY9LmIxQ6z5bV09Z4Vvq6SI
IW26ZU1aodUORCvSbNm0fKgXa9HREH2IjA8+hsou+xE18ok1HIQCIFlogSIu9zVE/aEQI7pdumFH
S/sNxlgN018Ck9pX1NuwQeqi2GJQpjDXAWM3ahcI73RkyStozcR5vJIe1Ioo6uxboP20YdaxCpNV
chTP4G5Ayx+uEKagdt7O+FwOfJHWs7zr1+Tqy45hFm3ZAtYG5CHivIsk/YKCs3ZZsyblV4MTd0VP
NVzKVsSnARrSGG8k27tMwvncDBgIpVpj8kDHmyc9eVJzLelNL0ZCbhH+LjJz8dB/Kh1Jc9VtNwS7
dhzlucIQexdLFAxzNyOARKZ8CFXVT1k7C7ev0q4UP8ywsqTgYLlURYP9WvEQ1XO705pFj6iLWJM3
pU9ONd7zPUqjfrcMhHaQzLLTc+0ZO09Tl7xChkXfVoyEb2VsUCcsaXCOu1rtcfLrokuJODDY32Rc
40ZoivUTVscJhuUt39FF0TPwYZVXqZ9zmQj8gbGu910HNkn2PX/fAz32e9jyBJ92psnnOBDzFDeh
PgOo6f0eHvMW7c463zWfxKGT8ThlbgOq6xsmP7Yp4DwLyyk9jKODq+sQTUAzwBNa2lUAydTjaWSt
XooOABNkOzjwyhZNFdSoXqdm8HkLuFBdt9nHMJ1am33q0bpubE2yCDc+SyYt8qDGPcWSZ32uqHB5
Ar7KUdikAKioAS90R9JPu7hbTktkcljYA8ghPcbMcWeLuo4xFWnpO5qFLseHklktwks1BUeYyO/Y
yp+idAtxLMQHLGbeOKk/WjuhQANQ3WOmBV2QRxSXD9BbqrNmgKccmwDsCAGVJNfhRz3/HTr+x0fD
nAPtbfOlGZ+Denkf2jTMjQh0voIvEwhyw1Tq4Nr0OiWVzlW13qcFA3mi13+Mb7c27quMdOSA9/sQ
hMTd+rK6asTQtS5vg0U14YM6h08QLaZ04nvq/Ckx7LPRFGqe8jA6svcJu1LoOGN+85BE5lcV2BNs
2PelNXfTg+UkG/4UqPWajH2cQZdcH8uoyUUN0IFv4WFhkmWqafo9LABAiaEYoE225ugWHBq9byZX
GE8oJgazA+OlLjC7R3XZFYYZm/EaqcFI9m7L7e/3t54XcnD98otAxctNyMo4p0UqFpwh2GqN5rAN
0zEYwt1C/UGF0Rl62oiVY4uRBmhzW4dhVrv9awh51YjQRUOgDbB1LcYhBOlp/b0Eosv8ML3XODLY
i7SPIwhqtu3GfIBMyZpgchR+m5lMEgl62XbbiEDqjbQZlcFtnuOHxK97HtBDU8PYKRQIkfzuRo/i
J34Ft/mLqOTLM/gDWk6AqABk7Nj++7OnwXowXYLXXrFTQ9lDwNEleAUwaLXa5VCivTIcsgF8JhHr
m8PTPgSCmz0V5IwtUYCt7fA8p9t9k+o6gFtbanTMNgqTbKG1uOE1v1aQ4+ihrpdN/8XZmXUpzyT5
/avMea/NjCSEFh/3XKQEYl8ExXbDgYISoA3Qrk/vX1a3PdNv29M+fpZakJTKjIyMjOUfkVnG9FCW
qS1PHMWX28uKJ3uRvW6D3iboduempfin5Dl933NXfxBWBKsGAqH28PktO1C9GySi0yGVPbMm1DQa
5Mr9rMWd5f1x4kS/eixHVJrU5IrtfagXi+ytHrpaZ1Ao9hc4O1zHd2A3UekadxVLWHGiIny6Jt4W
/fTxqGwvkrre4eUKCDWDJXzpHkruQlJUy19LywiHr9N7rj/CK7X8ATi1rvrJVrnRKqIANUDx8Ssl
dt2P/dgR3vDS52Oo6ADNyiIYJMpzHN5rB/t5WJxWtR7sUgl9UDrKt6lavl7prvL5iOTx2sqpIhhW
uGByXN16uWr83X105lqQTFRNW+rmScFCUr91QhTyQoJftbZxtlrEATqvIShLQkIvFC6zFWwOU+DX
bn6qh0TA2JzNd+OcQOzECntEN3NepyNdXMWUbVI72455HxUK0IkaBzKnuXUvFS64btJ1AiSA0oHN
k3Il+5EYnxmomf7LihZYSsu3At9RXiq0OUMy4/R1Qaz/0lDvIbeerkZUlxpdzrMoJgFwhNDuOEGW
rTumdUJtylqvTqgGrCn1GHYnNFIO1LxYsJk7nxLj3saxiusNBb3j2emFc6JpHy+miJ9d52Mn89cj
/unWmq9GhaPbtXt/Jmd51GCnSRC7+Djv5eitnb7TnKhw/R4n2jHvPJf6pxiGijIM27NuVqM0NaEj
2ZAghT+9fYdjUsxcHSiqNTwZWGzW+7W2rXhIMTPOB+M87aAXOZIKkj8eVe229y6nhYfq8ZO03quS
hc5O7FdpfC2L6KvzjhfFSZ7CqaZDTNbb7xCoxTbociKioRRYe8H4U4Xeo7EOCK8JKUsXKygwHDoF
jBY9C5E/I2FZ4RWMzWvSU+un1z6NYa0Xe8BaxfSRdZprR7sH5RivTPwWr/wBwuWkdyNWXRYPCkNt
xkp9KvZxAkWjByJGtcFTECwn1FESEvzEHTQ0gr96/mwnKD/2Qinf8daqA2NkvZrH7QQk0u1lpbrU
SsSIYnZylnl5r4grFQPgGzYSurGXeldJ8GED91QN484hmWq9UwLspDAIF0WUN+iDhDzDigjN802Z
oAZzX9zt8NRSKkGBKBqqqG58jFlL8HQG2q8dJJnVHWWfe+K86q4l1CwjHk/kyqu0hPyL+70Hyuip
j98YfYdGNT6O2rblqClOz75tPbKR9bi/K8yh4twj1j1UlM+jHabxKfDvp3KTEIt0iyA0C9HrdvDY
yaOGiBmX/XsGELiJ9HHeTY3Rsw13qaqdSKNt0+0dryrHxrEfP0876/P6UlIyF5MyHGgcIykaXV3e
n0UorOj5Fm+7Ch2C+TpoglQV1P5WBCH3QJiPt4ElFyfDiDdOOetzkVd3pZ/n3bdn123X0bpgdIOe
dntzurvoljg+EOS9UdJ2O7BfHS7tpFVwrFLmKijqeJYn1ubZVadFD/SnRRF6PAKDSvuooksPRf1M
J1m3c8t7bYUvMe4M67STssmGybp8Z/dBUaJ4A5XNjIuB9udaUb4yup/88CmetgNkUOJBiQ1HWfaD
J/l4UpJ5kcfSlVTajtLoO9NUjvarJMxiFHiwX6+PRyEPrC7tva+IBwIotjbwpzmp4/wx1h+9Zd1U
QzWJoUIFEKPyLLMc9TrK1jKDQiQAKieZjufazIrEAVYyyZ69dWDE0bApUF1T23ghtMrIJRpJAfs3
tyrx+xopmcnG1ebeO+md/MDs7YneFW6VRTKc1+mO4jBtvTsiSBhGe+6qJX5e4A4V/AUoETP5MYkr
9rhEI127NoJx/eFMwlehsnu2OHfe+KadtlYSR4tqBo3xFjR6K8q6m5L30ShfuhEtMJ45h1YJzpTL
jZyCiEz/w9muAuQXQfQwW2V1/RzkQQ22LUtt0lQt7Kwm919mL2IDb2Jhmvq0bbQ1obO3oG7PMdDI
GZeVTLF1eoNHrzvu3B8HEL4rLTYu9zx5gW5XnR7lKvAdYXO2TYsPn2NTm+R9edy1749ZrJMo7xBi
wyRhyRiubr+oZVZZ+3v3PQ8fTeTkus0EJMCzmqRSp9R06DgKx09zFgfOZZNwm/GOC8fC5SKPmmw+
bDdgtsKpeUIfv4flXsUgMyXXExyfl6dyieK6eRLuBdyY7WMS0QErtEsqm8/tT3CgrHAIetLaqzIl
qUV30J7NWE3bGRDbUjzCzwbsZoizSx7QqhCJDpLgTtZtbe4BoSTjZ4MbIrYM/JHROGoeEyUpB839
PSJxww/f7arXSUg7rT46aKzEmGa2eqNk3Eecsq5N7SWgzxEOQteU+lLePeH1rIefe6P1a50g2v1k
M28FrlnKgTKtL6WOQZSYj9YSVRS/NFF92trHE33fq1Zzn72CcF4hJNNuGAjLLnKM19RBfk5C7T5P
CQ2Tx2T0AIoHs16b78yoHWURQeBXHH33uk8vsaHkM0SMGJWy15umBC5uEV8z290pqAs31c3eQMG+
FLIYfGU9uwLX7UhTyeHQO2ND71p4/15DLQfZVDfT7PMcvnRrqt1Dr1XA97ZZMI16gZ+oxkUt315k
FdTmM+sPzGUixDtbJPossSzPRrvJ7HiUZR0yXfXVPavqAUealXANToPyA7jwfYqGuUmALygAjmZ3
29UCc0nezxckPWoPBP7r1bpx/Fqd3kX/1QPwY6tAJaouxJIRyaIc1x3DBDdUnPqy2nBwarZtQpir
BuCFCNMKkT56fmCZCjZslzyNR4ILqaxvwHkunPE5bwk+xvfggfxF/85wbloafojkidsiMOqraWTj
hoSBZ6JOqOK7Bso9oPqnExqBJ4sF5609LKLuxTgpoD8r1NkqQimtDmmd7uw0nVuFgn6gRNvw1R7t
nJAFMY1MmNSZedX5sldHsBcZZ2mioAabDsd14pXzP29z+CZumTTnko0dicMGok+fHBagU0fGblbx
WwFTPo0zcO/MdPIY1PEtD/V5bnJqFc2nOFmqlrmpB48XamqBBtLYU1S4gPO7qfrkANh15d2ysEXP
eHLo9sl5UO6aUsI6GF++Rc8S38s7cDia1I1KfK8lIHOEzcf+DALjOQ3iatApwOY0lXvnRPuyeA5V
TnFTSKjpaupK0fFEWpugmZ/CJ0KebmqdeiI7z1JxT51PP2v2HL8daTWhXti57PkRBz60WoL7h8LY
0KbtJoOWwsBRbxvq1YgD64AWBNfss2PIFtq/GiaDSp4VRS2oKs8uQR25n9iaF6EFr38ceqEkJ8eS
NUIen/GJcgJ6T8eqblZ1gbl/P/KTpqO7qxkRDmItXRPlZW5wVLKdhn3z+Zh18aWrUXghOI0XSK3X
IUpY4YC4tBYJ+IrNKzMMDbOIGDwhxkNe9PyCfIgnlPnk+N8JCanGSZTqfUiCCnKOQ/0ItTwIGmuX
R/SDd2kvz2IOK3xPNonaOXHkDK9KnXfBjn6IUsYJ8dR28EkGahLOe20DKBflt41PZF5Hx1qJr71C
myrskjQI1LX/gVdl0nfW28fKtv2c2Oc+zul1H1RVPMG9LOQqIEHDZyf3jIxY113JxaewX0iPWOS9
3LHaalUGyiCsO4BIMrzxryG8oejxELClm/YAExN9jJLnIgufs1I3fIUX4ZapI9Uj7jslWcy1TWWp
JZ1h8Cy9ZxgNWpMILke4dbrhUteevllX+CRJWWbHZ59q3dQqcOYB3xucOtHLfXY6bqIXS0OPdkDF
R73PZwohwEvLQ6XRqN5kB5gNZzOxe2RuqHhWQRJns1cpCyJiwBgKBhv+JADjRjNhwhsj8YOo6leV
7bbqa9mLvMLOjpKJOuqjH+IvDrr4aD/7hzwD6K6Juihvst6HklCQrVUI7eUbpvEJwuWkTJVQdU1q
F9bmZ8U5crLm7Sv+TQAMcLfYhIRxriHas9Uj2ypda1lmn7lRJqQ96FPF0CYV2GBg0env0lN162Kr
+UZyQFRTdsmoS3I6XscXIkij3r0sWRVpHT/JWHKNn4cnz6T0ho5gJjd7mL8oV1++m7P+LBdhrxhG
zS6yUUAqirPDaA+0RQIVSTOLWW5xyT6p2jlFaO5Dij0aHZD+abvQ0TC0T+6GjB4jxolwL9Zp1tff
d9FSskzV9IH1yEH8pyDtm1H9iocp5SHfPXLxXs4dazI+zZJq3gKEuctUNsxAyUhk5flh9zGi0XHV
iRdhaH4FWTNE6xBKfhIZaY2AdsapoUzKWl+YRqd2dCvbSO8fBc6Z+qfWW4b3k9spCxE22TAuUBE4
fphCSbijznnZTmO6i4MflfY0yqiip9/bfpJJ4FSzOUnTOlfUze+CkxU8P71wb7LkY32l1BxJH8QD
CyHFaWu/W5OFG7ZD0KQEKR4DJ7LBjZNJjPAqHvUPoCCcTuDjQhudPXBQl4dvXHnNeyAfeuYh2Fh7
kjbdflhrM4bwQu9i4opP41XMkwwtAeVYqjlLzr6e7BLrIAPVXo2ksvF44glVcYFwJkdDoYheUw6o
n+OQibY/Va/BW4vHeSf0pEBX7sd3oJMzcJXzhGScyTnh7FLHxDVu1A9s4a4L50rxIae4l9bDR3tW
8azL95oGFol8ROcUgrp36mf3emCzp9TvgZQoUDgBaBaSMp1y/FkSh9PHO++/Go51S7Z3xGxFvTwp
th/xY/7M718M18wUIsJUYv1oTv14LIJCHSAj4jgTCimUPTYI0HgEQnt7yz6B74qxW1KgMJWTWfYo
sE3HfpuDlnNytNoaPD+mC+gJi6zrAgMaMZoCXJgjt8tn+/zqVSY5BjEigELRwki7swj3ONbUsDaN
tZSvLwpOFs/39d2qk48JnIpQ5MlXgGkjQ54wFjIUZ4X3acjJzLZhclqET04SLmpXEj4lDmTHaV92
INRfLiyvFaqDZOzxrf3sjaT1u6/H6ElElU/ldLP5AuZ05cr5gEyUcqylRlFzr3DFdAVpMxPuBMCO
uyZ1qJw9S03N1zES82eJQyuZtlCuhcnv0TcIQMILkUBHiNIxufQDulBEHxcXIiYjYOmG9IsuqqK9
5Dw20B5vpsxY2OA4nVdyGlcvu0b3pqJsTNhQkHLSxeH7wQGUROdHVJ05tuDLyuwfZB/JYx09dJ5t
vnhS19Qh44szLA0Ws36ikFNhEHxSTxbewJ6Xls87JVQyfHaSf0LzXGinvaYYm3dO4ockIJEbNzqV
yjAhkBbJBu93TFzMrM1H1mMFRLzSu+1ci3CvtFhxPT3KnfbdsMgk+k5KYHmd4zS/lDK5fU5V8q1E
ytJMayI8+pEMBuyEz7pUQ7c1Sz+tmgUlSpaprn0bpTo2Ohlc0eXYlk5STKKiIq2mvko2IX77E/ba
M9VVoe3dupSJsioTHd9dD9+2ma4pEJkO1Dbh3JouFtPT7qwkNxLIXQH1n5Zxcgif7eGhf9AMXgvK
lPdxKgwg4ijoVP1ebAMMVg/GW5uTpTH92M+10gtnppFvOoS+deIiAMg6mzAtyR9+PVbqyW4mL47B
G5D/Oc5f733w7G6rUDsGetfvRSgCj57tKRqlPGNdvbuaXiFy7PfqVL6XcaXPWyObmqgG2BMURX5r
vKT8reP7NPN+GJM+ZMUZGn7UYLZq8TUpTkfAdFPMlacggcGk4FhPIkaJ1oYRhpFc93lq1KIbvRa1
UXqtmS1eOAY40UdbAc4DgGbf8HxwPgsObWqSxM6HzBRBetJZVR6Z+KQNfp1XPgeM1RWBnh4R7RuN
uv19pmOfmc2bGIO2z7TuFwr80uj1/MpKL0HaUGgmSgZxa/YZcl/BKasZ5uZ57y6M1Bpk1qNfWqi3
lXZ8Kz0kDNKMHRRf7iu6fsAoA/7Juq6qcTxWleMGoqp+W0c/pQJQ452d7AllVGQHI1KgDJJxk0fe
khdKqKaXWVVfxWio82e/Y76zaVQn5xfECLPcT8n+yiuQf+A0l3IFmwZhm6p8O9G7u6vQGF4hZo0U
RFIAE7QTp5iVU/Wq1Onqne/uS2ZdEXYM39H5BaDgU+XHR69OnUecHeve44JnJ2Hn7hGAKNws630n
CaCU3CLJ6KOrXmacvsgK2RL5H6Q6kW0Fqdqrk31avamFkXWE2qTj9GOvEPEkLWXI247t5+1zhnK2
NV6ncxBYZLx02rFllQCRe2t8K5M6ivYZqKAkSobd3JxQU4Ku05UTfnOleYwt5VAQt7pvw7s9OCnh
VxqB5wIq+nQoHELuXjR6KC1ZUS0Kxku7+2oXIUU1rDVHfQEcz8Ef6E8EW1uGfVKB9nmuESt8rpuo
vVmPcmA822bYuZfVgHQpwDqgC9+itV5vjmZjh3/eMXU7mXUa5VTLZn0VJrn7wcJQUsVryYke5Bn5
SieVM317ZfBwgDHHBPgLn8px4RJHBqhoMrCoMJBUQxsPz5Dc2IdvRg+gYO8bqc0Mh0JOOx6evXtG
cO1+zHicAX8gjN22g/oNFM14KQuDAsnT8NQAHG+64MaCXim0KilEZGHk2k81JO+ZrEY1DR+e8jRu
dTcflL335f2yfPVRj97Pnn+6Fz3viVO3D4g9fgjtifQNDIMyn3VkUPibGnHW21IGcR50nF6vfPyQ
RmkDDj4ls/9mGAXZvyedkJ6tpU7w8r5fbYWvyPiI4N2ZtvF9RWKwV0fh6PUmFhjPNf1z+/+rrPGn
yi69d5tnr96D4h2P2BoTncFM0ezqnxS9+L9U1vjzkUORkscGM07rVOyWRVQUNs9uibJeKeHlvx7B
/7kAmf7n84aCB+cMlU+woS2AQdUg3K4Z8xfrWdaFkTVhfl/zb9/1fw9u6fKvBU2yf/8f/P6dvoAz
Bff8T7/++yaN+fc/5DP/+56/f+LfvVs6P8e37M83/d0ztPu397rn/Px3v/QpfJ9zluLt0/i3DC/6
b/v0UN75/3rxX26/rWya1+0vf3ynRZLL1oJHmvzxt0uj61/+6KlM+r/95/b/dlEO4C9/rM+PJP8X
cf7k91t0i5t/ePR2zvK//NExtH8FXaaYZJDaXYpodylCUt3+1yVbQ+Tbum5puqbKOUqoAHb/yx+q
+a8U6FMsyzAsS+ty9Y9/ydLib5fYKkxSRBXFlFe0P/5XJ/9umv5j2v4lKcCp0d2Mhn+LNf9HfZoe
iaYUTFFlzxQMtG5XFk/5T0VkiC2/7kl+0tx9Khaz43Gz8cVy6i1G/sYUpshE5GZOK0aBWKTi4o+O
i1b4rZg9xKh/8DabxUPEnjdd+suU2zZ+LfylN+YbkSl+vXHtcDu5Zp/E9nE1eM7rviaA4Itw8PI6
o8h7LEhJdRQxfLiV6LnX9Xi7mu6m4/V2O1yvYxGL1XD7dFbrQrh7AhfiKD+7xmJbu6n4mV2H69Vw
uN5OVv+kVJj6W2Lpv6DNn2srd8lLakjP6LoT8JJisi/dxkl5eUwvSFUZ7/eT62x/dfez42JyxEUh
Rkv/uF8MAnEZ+JGYzp3x/JALwK3c/30b5e7MX/qjh1jsZ6uVux95tVj4m9syEYd5Inam4482b7ER
3vdbHPeTWFyErzj7bVdM8Lf3b0tDkPDTL4W3XBL7FMvl8uaPLgvfI2ve8aZfihjzZ72SXZys+obY
vd3vwPn5mUz2Py8xP1jirDonEThf48ldrNfXUEy2kHZ1nc/vAlNLrKw+oBmxDQZiuEIVF9fJ6p+U
wlZ/j7b5B9JqmmVZtgUjK38qv6S3Cr7UxNbcWSpscTwery69WK2dn+vk6WxjMeP/hGmVoAyhefvj
tnAUZ3ZsXcx+4e/d/T4U4F5GaKPiR/LH8CeGQ0LB2OGO44wEa4gwdG0By8oJCMXJ2a5+ImcyWyQ0
swmEwM8uYOKO2NzA7zhLsRxtfN/3bnCw7XgxM+f7D2c+NoT/XYslkQPxGOku7hqROrl4OLWTucGm
7NcOZWn68Uhxyf7pnwQJPeLra7xa/QTu8MpkTirBHE+nfHwS53/GrL3fAxn+kaS2aSi2RpDkz2XZ
0Xe04JekhLPpdjAgRcaZSE5NRXfABu7Y/LQ3p7gnHA5BENvFaMRmDEu3bukeLxtvuRh8RjaLHppN
JsdQ7InoiZCFvdAdL+Bn5uotRqHjXxaLTTxGFviB+Awh5bEnECEzpMTqqxLr1WoBI9POQ1xsp14F
AsZm9raT+ZfTiGvKpGvOfuIejwgev3VaZzqirZvP+t5OWEKzrtgfSZUZfJOg6NaIk1a8nQVxyv5l
YThvORiA3zABpQocpX8JRB9Ly1l2HBQnMZ8ipsjy+B2sf2Oi+I0aOU7CMsTdI3rOlUQToQ7Ugc33
GkZpB1W/dLN+SJOa4z/GF9RWsY9hHcpdiEaQFiOYzBQSqQyINn97XLvbl3NdHZGP++3+QZt7OQXH
qm94rC+XeIVDrmX/505v32JR0Y1SdkFcWV6Hj1j/rLbEbVl9GLliYvWJgzhdwYsmjVgVAlI9xBVM
kLPNxnJtb7+uwUBxrtu95iyO19X4I/aal7uokS4OI9bvw22GlchoKXdt94uKTgJleqCMjxAqZsCb
TUeQGyxCJnaBvkyrlL/ty/eStikGuUuOhRNB+eUtGnSH4XihODj/xYHEb1hmETMUzekO2ilnbrlK
/zE3F/UgPt+XlG99bdI5a2fToynNuTu3TFQep9q7cjIDrxxaIyph0BChIhd/5Ein56DiYFA5YASu
M7rImVC86wr4gbiNLqDQEIK1yJll1Tl7m8tb3k6VE57ddPqWu/vMXs7uOdhE7sZLJsqyWr7EAeyd
M83F98Pp3weRaAbURnJ2xiIXO0QJ83HzTgxz58uVgGigIy41qvplXxe3jrORBN3R0XL4bTupM7j4
Uw/okXNyl7fYKYWvi2nsjOTO6JFp6I7nhDNYcXIu4fOBP50inDvO+SPO4+/YOfdBDa8i95Y53eHJ
LSeh9x06NzAf3L6QPLUnOar/M1nBS/dFxymHd3eZDE8j2f2vxLmS5To8OWN2Fh79LgaZS1bCwGQm
d7dAUkn4OFi81ZM13/RbBpeLYuBdKmd7NVmGAq8J28ebx6DsskSaFfw8XK37idDFktAdrYHSc727
66cMuhaj6SH+nf/U8ZdSLiw2hjgsFm+k5NLHzceIO85ggVT9TLCtXGpM+UBchWcz3k3q3AeWWzry
k5BHSAeCJDsClAzbcvS5hSAvYPsKsUXZFMQX7L9feP5y+X2cbchK7hvutBS7HMnMKHtu4RAuhr3B
ZkhBx6bh+9nghnSqEeze290glyCF73nL+Xg+ns77B2CCLvNROo9pM+jMpKS4z/N+Mxif5pU4GyJz
v7NBPDVn0Y+1MNyQ/mF+sJ8gkrwNTJ+7l6Xu5n1LRGL+1QyMRelQt1j0I94lh7PgEEUILDkD8AB/
E7E4+nh6ZqRjjc74FxzZ58nq5Ti7zDUdr/x9zr8cLZbGafjqH7iLA7dE32SPCeBdbZQNcBxBO8v1
lpZAhN7ZLteB+3RCtvHxwdu13s4Q39OE9x0AW4vSmf6E4rr+uYIX5O/15XT7ZKF6+KsHJ7Frnflu
fBKa+HqJkcpGKLes+UtM5eZ1s9ARAmd5d6fx6MOFNa08HeTVy3uOz7ZHbNNZz3njfXLGxBNUlBDb
6xrZv3oKqWb8OD+sVUmJUtx23lrOK3ugi08foleu6VniJHIndBMnkLs/EotbCIaKLf8aMWG7aJwP
8rjHmy1HKidULnKvjTPbIFA9VgDeGPf4cvdZH+koWaBy3sMCkmBAc+k1CufAXadsZWSpMp4p6S/w
ddsHi9O34B/2uMkW2dtFjFRCklPuM3LO2WuugctKlPJ2P4scVg4bBgrRVmPPVAeLyTakQ1e8u+wa
xlhKx3CIqG76+6JfDkiZcZNRNHpNq7G5rsbpMEWymy4RhWy4uouhKfZMIlpe5OwvPprQdruiRf42
vGCyRq1B8SvEWhOhu/7J3YkFkWf7YMC8Q2dJqie0u277/fmYhVOJCePpDCavfT5InCnIXmH2p/Nx
4LLDr9a7r3HE/RMYZ0UH7p7lmNBMagi/26mkr6QTEgYGc74QxYf+dHydRA6TlHhjb3cXk+vDjRf6
xJg4xbIYkUS3bFxlANfhSxEEBBx0/BMiGt7oI5GWcwt+OkvmQr8bHw5TpAHqEiuRzw9l/9B1fhjN
Cq1hDFoWwSP102b0+mVyRXwcHh6vn+Icu+u7mK9/Eo88FKGIrz77Oqvw/BSTyXYI17HP/eDjcmh4
+h1hycC4K147P4l+yK3fUrzRG5qZLr35XBsAPBrgBuWNhUtPTmJeTVkZKk1kIxqGs/uo1VF//fU1
Jx4tGRiTAxpWXJM9/11bK+cBiSLHHq0m+8n46/rDJu3M17DNKnEOZ6gOU7MILVbN18v5oT7dzF7D
uKhekTccPh20gzPK4j+rCq+af1+t9W82Xrer2oatqD3rzzWokzRVKxIDsfEm+9keLe048hdHfpyg
2q9W18nwuoX79nx0NMUMsYua96vJcdndovFdkOqjm++PkLv+ZoSJN92JsxSsnn/zWeRL4U0Rr1P/
V3uWn2P4SaNxhEk52NykCN7Np1Pf202l1UgzPOAwnbDiev0D6BHuGK5/EGVSsPFlOD5L0+4H3ehn
tTo5qyG69OqP/zDa/2YP/2f796+OkH/Qmv8Tbf5UgRRXSNTNLGiz3R9nK2izmdGP1XayPz7EYL9e
XenfCutpvz8u+MIGjZaL5SdZYMJmPbpsJKlmkpKryXrCrZP9ajz/wnihyeMGKoyOPH+EAWYx4mbC
1rn4WU1mEFaSy4cYRwy/xebIC/ZyJmbHPbNw5HGpHrMM0cbRhTf+ku1lwoxNaAzzF4udHstXMDee
v98vNpsNOyYzw0z81ZQZyVfUwvvVrr2p53sb+calv7mMmBY2wyX/pzfey7/FyJveaIEL8/m8v9ss
jpvF5TibXI9H2bh818bH/FzcDrTF+H/7z/t4Bst/OoUJaHbaP8z75/58Pv6iHedLLm/WynqFgccg
V+uvcX9+njvzw3zMT19jWGHFFCPCVpPt5AA3zderL9wJ/lSu/jUfQ+Mhz8BKS9hoyj0Hnl6v95Of
1ZnXPMUPQnO9Xg+fgpeOv36Yu58tuwnSAYJJ2x35uD3IbnHDfOp5h34fVoWfERjzw7TPw9vjarye
oDz/17xG5o9kpn9gNr1LHXu8Ophpf6pIm1a28XnXmuZOpD2IoXpkInEuzBZMNdzF+CWjwDNXVLHV
aiv54a/TMoMXGMKE+ZaMIVmICeHb8cL3yR7rY7OAvSbrNXSjzf0K5oH1NjQtue53V6U5eQlzyZGM
JQ1CLh6xcOgPtjOdmqy2qyv8D7NyJ9/kM7QrCYdPAWLyEXAE+W0Lx295UBL2yO3HI0vnuFiNHVwQ
k6ONSEFzg76+fzwyeSvZ1oKep+I6PK+Z4SELbSEfXXA398LE/BnBb1spko6Ij/0PVGEsPDrZHtE3
xWXDYpG9g424JNcka5VLrEPWrVzIE1feyD1y5R4h0kK+18eQZcR7VilEXmBLHmfcNeOmGfshKuKX
A9lpmUfoLhw/4L10d5AKBCELenPEjpVEZBS0SE8gFO3PNqze1Yw1jJm7WXD/r6Rl8LznTe82F5YP
42fm5RSuWL1HFpbswGIhJxlbmdZpls7wwGV2wYJcXHgNTTL+y3ExoyX/d2A8xyOSS/D2jId8Ha9h
6770/PyyhFystMXraJtWRxd8VbLHXGC5b460zqL1eB0koVvSk7dZTNyVpPuIXxa//yWLMMy//oOd
mHKkk+Q8ZAE34UFYSHFym3oHMfV2rKUFhtAFDxdMw+yyzQQCuY9EkIbmnsGMkBpSwMAY3/5I9gnZ
t5jd/C9/3ojhdIxQWiIZf0UWt+1Y59N+H810ylv6vKXP16m/+95NLdFn20cU9HeH8xTH4fQw5zX+
Rs4a4vnG0j6gDfA0/ZNCZepdLlI2sjgWF/4zfAaMmKFFVHyfvanmL2OSuxQCTxLsMP6ix/PNb7f9
5dxbIO52SECapNFxf4dMnM5DgX5zWE6nYsedB8ne8ykrkn1R3niYn/uIrKlkNfkFRX28ZtfcSRkK
7SL8esgkRrmUxNl5bKmJ8I4jjwEi6BCEY+kaRTDTwHgshwqH8YWe+gz1xhh8hog452GsACnlpJyj
j/I+1uPCh3g73vc3xxuk4GHexh4t+zTunw/+CJ6hH3O2guX00F9d2YbHZ3SjOfYB3cZi8ad0jWkZ
My1z+RE0OngI/ZeAC3/myz4dpj25v4/HsqO8Bm+J8JHZcjdY/Qznhx2d8vB8TuVj0xsbHP1GFh8O
vHjHVEMzqPE/CTuvZcWRZQ2/y7knAm9uVSp5gyT8DcFiYQQI78TTny/piThn9t6xp2emu4cFQqrK
yvzT/cl3EL2UpZlGQwzMG68K/R9lHqHngH3QCzaBo8GRZtdkRXjnOuOG2A6kRzYJnZ8lcngzIp0L
b7rg5SFH3vMWi6G3xuwjQNF04SUO4RSCz4nDso+DIRvIlw/XaAc8+IWYKhwejtwamBItruBNwqlc
FCuGRhwSZw0iloBfQ50GA3fFUrIQIL+1g+EJbOQqRr5ROF4w5CVWjO/LRiw7F3IEFfF+bBEwQc62
x54hfg4ISb5Bfq0xVehPeSj2JuNSKN0sMf2JMwG2cOot0XUcOB54bU5G/izzNIo0ySIPLSnGNoum
XA4ciJ7kw44YJA8L4qOsUeKiXEfeH4uM+RFty+3InSWTOMn4JpSvmFZeJHLLi4OQrxth1cDcUSTv
/ycb+p2++W82tFsjXdFqtOpA2r8nLHqVove61aEa8wlOAqMwDAKGxLqzel89OiEoJHomhspCXvxj
6iZYNizsV3Ozfl+gJVZATriYXHQhT4P644zIf7OBgCtr5s/iQIsV/fP6H2AmChu1KUpYvvP7zTP5
Wv77S+mi66lOE/Mp9yZvFSSHOgRiS/xtUqrZ1xSIeQ75P1PMMFZugg121uw0Wzbzw8ThZllhtt0r
jcwBm8j+8C5eBi/IrU6StWwXGHOtMo/P+mJL0dCo9xn7yZdjqiZsX4K2BZQO2L+M/fuaEVkk8IX8
xs6t+bCFPZVFkfdieThXMVb4u1iiL7lduc8RniQmmb8DVQQ2OGskS56WayEI/Il0AFYRNc4LVspZ
Y5xlKXhIFpukzdf0grd+BVlwTV8EiWXh0oIXuOGviQP5f48DhmoWi8IizfLFzlgmMWtuaCKWgv3E
IA4RRSwwu4L4CyAG83IzBauH3nEEEnzRCD/jIvJvOEocjL78L8/3Ffav7eLBB2n8w49ceT0mdzMg
r0UsCJhiL3FlsdAsE/AN70k8AKAdS8az84XfhR3YUwFAWJLBAO3EnpGM4Z7RUYORXF6Ub7ASLA5o
FvCMIrfRsH3bHWsAlayB7sslsA/yLEEEQAfDarywv9A7UR8MXWRPxyhSTCZRWhbbQYGh9jyNuhFj
DfyRu5CbRxyw71g9li2TNF0/8CLcQtmcWTgCyKR9eaecD/SqnCbXHXuDP4/uebgbfInYra+pJPQ5
RRsjJJn8iUrDPkxVoOVusVaZyPM6Gypunc/gQwKkXJcPiSHMnKntxsToHB41waLgPLBgMd9voxsR
HJSrYAjuJ5yw3ChPTDE7AoQBTHx3YyU2/4uu+DmvYGtsjGM09ZIIm4Jq5zaiaGqjir/CiqRjRaeC
bVbYCTEhjj32UPcZlg41R3jBHQA2vk8wxAaAAsRJEDtkf5wVxg8PZ7oCDOGFCYCYYhDWw4jdAkfw
iiBc7Bz7N8aGaRwdPi5JIBS+ADP5l3AZHo4YC/mpdgduH8MSrNLxWGAzHhAPM+ZDQB3Z8LX/S1zX
TzBd3BIfE3QkVyiNCHHQgnbYdFk1D28Jm7TwSDxN+4ThXNnRn58vMpK9BauKc79VsmBgSxx5QpXg
XMH08hqP8XNSLLBsNh0o33+wZ3j92HqPPRIgwVOwC4KaQEULzeaQHwaL9Mfkhfu2vou5luXR6+w3
IVA6Rt6Mb/iH9UBW9RD5Q3KzIcYJU4xC8YgjYf7ZBfmXh2A1QApcQxPkmU7lPKUSQEI0AI088pQT
wvPhkMecUREK8M80Q2kifgjZIlp4znDKUi2ABosoywSjrXGMfh0u+UVUC8w7V+KmbWADF2X/CGoi
lRmhsIzEVeIzHYLIT4agAB6G4oIO2U10D18iGzpp4K9PgSdTtfB2Eq9fr7MjwaxfhEM01Jp4xi+H
YU3cZfIPFrLRluKUfzeQzU6j3ar2atjIvxtIMq6v6rlaxUCik8LZjwuOjCTmxinGVBIjQM+JHmCX
xISgvMQv4BTwqihDAYTYDiDyABWMLsYGoJ3wbyS8IQ+IOmSpuSABJOwotQAICghSzgVaySbwgPkU
bS7+JDoRVMH/TCbW9xtw6tB/2F3RZYFAQ8oNQPYE9+UaHCRgndw18R9MQxKhZ3hramuBK9gFtAov
8JPfEbDWRtPJ1yO9bgDCAi8SV2BDOZtEL+VQRegUgVF8yUJzPgHktihI0BnHRrSAXFo8cpwvrCmg
EFFMRBQBZvKd+D0JTwvWEYM2wpbMQFJKPuH71CB4XuI7I+cfdrPd+nsBz1+xu+7/7ea/jOHZ5i94
ymGhMCf4NKwUS5qNxFaTz8cVw4JxNlkNwIq4UYIKCJMBDwB8stkcYzHh7PkPhjqOV4Ad+QyiIeqV
iB5LLWfz658QE02/MSUx4HzW5FG55MQHs2ABWIMZivsv48WnB1+TgvggCwjEihihhJkKla5QBwPu
ZQJ8GriYzNmEADTHBuTvRYS5Z0AWQA2xhu+vcPLjYqIG7uzHYlQafxFNz7PhEn/xx1cbSQaHoJTN
T3FAeew/YIBHEBOmZdNBEmwZuJztF8VNvYXdR6IHbqD5g/AU7o1I+VeiRNK/6hzPAtXJhVCxgG00
Kn8VASVIjM0S0yP/os76xMu+4vqNIqGSsXCgjiBDLxMVFthCXNgjEeITu8QQcmsYKR2p9ZTDD2Ii
jvULkhP0zx6ScxPNhWPLSWDx/vwjMTrCeDiwKFUgDG/lSpwTwARGidKSKLMjQJVK/DW3LPYjW6P2
TSXIPBwB6Ncor8lk6HEneBYiM6RogG4EVwT+AKyIGOATOcTCDZBb+BAHEYsADPxFqFlHjkZEIpJf
cueIwMyarKOsR30Grsz3F46hnAz+AwFSrUN0UtaAt4tHEMemgALu5Ou6/EPZQ+M/VD20q7Vaq9aB
XYLqJqmv+v/1S+WumT+alFBJjQ6xGjmsPmcF6XYHYGNEFRuaDkCzqJ4ZK8ihmRBmQhTqKgSDTojK
8DonAsHmJ8grQSgwRoq/GaU2BwhUIRE6LhGnEuNGQwaB/C+xHTkENq+n6Zj6hVVfguN8gQgX5s/m
HlAoHE9CjEgKkVOJEwQJSopTx9KvPQQyArthcPCCcfOQvD7RDWSX7xIpFKcXqZ9qgSboQxARjiFP
irQBqiVe9efc+558CbAAZYT5B+rKxmFLxaEMIj9DD/qJ+v2ian/NOskZB7VOkgg/I/O++5WwDKK3
fd/x11QWBBxRnmKCj4nBEwle/89/DcJ3vgPY/26y2MRWr9votdo1yVP8fRNbz+u5O3+8UHKoHEwK
XiRnXmA0v1WA3T/8VXw8+QdcTnBQ1ByqSeLJcoTEMRIvh3//uBEjUYSSEcNzWH/d6K8ORyFJSI2/
/2YinFyFx+dz/DcBT4YxGd7RBOcBVw2tx3tM8fB4ftGnYgx90Vue842PimcZlhQUyTtE3fpE/oFd
keNzRL6GdcC1JiFQnHwozzCZSOAvnHFPoqR5AolYEmn4s2nrUUJpEz8nnPh1OX9EtYplFgkW2dGI
j+AgEaCvxyp7w45hiEJykq69GoSDH/mQGEnMOLqUj6O25Vh+0QcH8pcnwWyL2Y9/WGt5B+pNA9DB
WhGf40sRPYJQot/QYj9Iv/heuBH4DXJ98ZgllPvHRcRl/KJLgAXXJNLJYxL54NMcFzBtSgRUbkle
+NpqzMVXmYuQo/sQ8u8vri+OFlcnaCO2ioUQj080PDgdxMb6BhrwxNMACVKiJ/0NmyWIQt4GcPjq
b7H+NgV2fJbTyXcCuuWj8mVTwXdAg29ciPARQSRJgoCluT+OHaE8LTEf3rn4xvOWBlEmouIS/0Bf
gysEHaJ1eYQxfovE4jBV38DklP3XhLgQBbAGb+Lk6DERO07wL3cgUHWHEWSlCfbwO+9wBI8COiQc
xV2SPOLIouI9bPl/P23Nzn/Wmd0GdZ8NBvV0Ov+iMz+tAy0zB44bhVM24xXIdpNMNpK68ntuy6hk
lUl6jTvO1tqZRSSZ9Nqg1LspzKbRM7uFD31LmupCK4m+UMqwIUuP6d7axwn9p8YbM0FRj1F4FYqP
qlGF+O/OrFmlvVPOzLLycNbqJ73pw4E/FI9Wp49hW9Uov6JphrKRHln2Gqnzm713GlZOcU+hVydV
11fzwx3vPJ+wTgirhvmxzoMyopXjRjUVFW3jmrULaoNbePJKnVN3oQ4aYh3/MNxxzweT5k/zRsb8
6uaayX36Ye+s3Kchy4TlgJqleaHfXbsO1fNrDG3gaV2LL5AUTksDXq/j8EklMIUFqtaP6JfXRz1P
WybzEvy3+bKlfGEKOZNJC4HRDOtew2C8vdG0CsocPnofH6ly3dp4DvzXJk2eXXwmlJDRdygkSd+z
gkqI7GTBN2QwxoxyFjgMKMbark7OIWh3jK139to/MGrbvWnHZhqJsdP0t3HRiDuh4XVYoQVGb9Kq
8eaLqaG5GB2XijZiUEeqKObsFP1a+u1DGpNTgOTxJ7TFRul02PS7e7Qqhn9UM8bW3Y2fJpUCp7iH
sqJrqaqSg5dbZM+c2+zuXKIWq9YwC2+vYkqUXiNogkdlSCeh3jhl9HbPXO2UU0pB53F8KvV1+aJV
Ak6W5OHcKfE4IR5m1Tib2caleMDZWz23q9bN5DauUnU2Ozkvr+fsvF1I4UZYXIwbFy8caeyj0X1E
10k1bDj3Udv66Ln5SssR5WXh/G1WR1vas7a6qXb9VrCnUqO+sApdAEAbdtowG4G0P1JxTDEy3RD0
Dd7tDg3KcF/34uvVPZ5DBOdU0o1s7FltFtS6+IfZi0Iz623W4sqgcoaQwDgmn7P1WTFazaeNyM4t
VoljtF0V5ttuOjS2LqhgSOpVYxPT5kjdRkv1yO1X040P6Lx8qHGiEpGV39qNuJuyGZf122SKDt3h
RuUXor2jbvoXt00RFv33FKzk0/MwJwdw6jcn7wie35ZxiY/2KauYd7vIWgq6p6g5Q0TMw/A53FgM
Ydgldzih3aq/yeqFwSCOwROR3enmmG7f4KgK87Q1wq46eEfKZ14VXffa7E/POcsxOwdN1fSuk5rV
RYI4KCj5K9NoqF6qaxo5QmYqvJJGDM+5Zr7J3YKoxXoYtDRGc3PW5VDfqZPzoXPi4MZ7PdmYFDJ+
C6U4shQyN3yRO4hvVMuMLyEdS9Ys102v8GNo+LwLh6Bl1DJad2vWY30ZtT0YuKnBtDfe078o+V64
lzXVrvaL2jI6aVEhlKHptqICZ3A3Py4Y7mjWBoVuOdRjUer5dgvF1ER7+THmiXNArUCkSjla1dvr
h6LOjLLNFrVsPw2/YXVZ/55tc2yoyeGL1M0+qY8FLaZVcVF3g7eKn07uHs2dW2r/F16FYKOvWcs4
oANiig3RX8QhchU/+M65XRtcZrS6RrvpRvMSI4nUNSis05i6w2L4Q23T3jiD2Dsm/elUlJ8DWoPR
tHzxB0W10T0196QMELZEi862up3Pbh7a14o75p3H23OrN5MJfQY+Rm36SM8uzIC68Ap1HhfD8Ob7
h/jq08zTKlQ5qi0pfx03cgj5zE3dq5dGJ95c1JZeNLObvOmTPvW3kA4mqPvPQ52o7KSS9ePCd/28
mJdCQ8SGdaC0jB/WvbLQkOOdIORj6562g8Q4aCq2L9c3hwpbCo1oZZOCxKfRcvZdk3lV57pZoXrL
hJpreVlUw7eJqOxHrQEsMVAcfPq1itXZmGezA4Pg3GsgVne7cdWdQQt2myZN9UaT0QUvhTjm0A9R
umbSX7W3IW5rjV7YorpVrXIXd3ueoXWM7G6VRt28jnbSRUBddk1LfGar9yOva2RPc8Q8WIdOKh7i
ilcE3spe6uyi2qVCt2ZOANfznzV1w+OR2JWHfvchFtRzVZq5VWoudnULq+pPpFIW5TJkvCdhIy43
rNuNLZPdENOP3Z40wrBAZVAlfTBSOvkp+mtejbOFFARiDcGgkOlvKJsl0moNNhyAY1BGp4geX7sx
bjkFhWp0ozpVKiubptwMerKCjMYdFTcZd+FVjKN5gzvV5cR2V9Xhvf9xPubO6u3VO6jTslMzVlUr
rfBkv7s+7G7hi/j25OjmTs3pmuHdrC+qw+UFFQBfU3xSsPpRItZQx7hjMfTZuNiwasUFhb2T2c6q
jg5P1U6o32tYsG2HNUxVVcW5/bDoVkzmUsyXW0wrMrp22tTIVc1IJm1PUMJcTQYty9kbP/7sYO5H
zLpRO2rSq949mIcnqz72S77ah6Jkr2vmi/pg5NBM38o6Dkpv4+zTD2Xpb41BUkV043ydjLn3Geys
lt+jDHlud6mfhodBXVwPjjfbr6KOul5T1W1KZcO6+l377BcFwjATG9SGU9OnN2ZhIkeor7k9+kET
GnTws0Ukx/lzcKKuYDdgNKY6RSMwCIXZ9Ol5lMVB6G0M7r87C3IZ60MZPm2nNuQsUpRrLDeMUSCT
kUdzG3pXambv1CeadYprN84AxhoW9+OiPNJDv/AudtWytv0KXSiwHntkr49WH4ZkSqrR+AGd9w41
vgu63kE5T9aU/G4wOakftFkAxyupsDUbiLRQkK1fztv2C7zeuzs5Iz+zTuyuzs41SPdq1jBe3g9h
CBtOe4x+Hp9diG4n8SfIdcNz69TRxUhsz0q7y615iu7moe9SUvsySyuG4bg+aph1V8ohP9bJuxuD
fbSzLmCyhAHlVj8CBDmrCpXFHfvYf4yqOgUOqJpTjtjIk6KM0Gqq15Gq4d6GlRrYF8o2mQ5Xhv18
eIhrau/WKfam/n4TTF/BqWos8n5PdZLeR+V9G5Y9/0OB4V41jcXd3tH0i4Z+mUf7OYL05bnYRvvB
zWUOGIJcqG5p7RZtZs+dFV2Kh/VjeVw0qJE9jwqOekQZ+JhxBWpZoWi5BBUejV5/p++Lg+HREgh2
sHLzkbVzdvWzOOqX79V7RotpbjRSMBXagralOW2AGHLrtl9emVs06FHQmc5Huz5jwVUtmNsMoQXT
VgzqRfeQCXhNClu76659SgtnO71O26P6iO6FYe4wBnR3NjrjfXI0YeQqAbLtrm6YpyT3enfDv6FX
ILCgG6NirHYxqmk1n0LSwllh7HNY/93ozeqtqjGMQZs6lMZwzlKVnMPmZN69XdSMj2m1bcOToVCm
cd35hG0/j5vpDmGBZdFidFfQrBvFoOrwpsVutO9DhGfcR2Bi9RzVUKNHuxjo+7rSogh0o4sZtzx7
mU0Ze20/3l6jDemRnwOfKLJkFC0GPUb+nY51fHit3JiXcIwZH7d6ttBY1YYNemtCN2D2BBq9nMVc
v+PTaD47ja/mPaihJ/deGbZ+bhfjODfnAxgYG+oUdDjZjJeKF/NoP5n/HKM9A46u1rwXtmaN6O3D
UwQVvy6Cx5L+ZrVL6117D6PP8qnefjpnm9+j1oihNhiCG0g+2ts9++W8Bli2FP6Do74MCvO+6D4M
FrMyuo6f/ovK7mm9X0BPAv+vgmj2UtqHrXEKS3qpf9qrUkNWBdtdw70wl1w3llQO0/XQ4Ri/0WT1
1RwKMIacMD6LjnjrzpuDrl04DDzJ0x6G60q//7KIYLwyJg9q6JnrWaXQfgBSjuFooc+OGvsM8hd7
a9FXdjA3fq57EZNvHKqgK/quhwEAn5l3aatrXPuzuWJ9xQmCUI4VfIRVfQ3qeidmzfELzG41QZZA
V2jRttpl9X4l+XgNBdO+BaWXwVLRGRxkC+inzK1FMa1DS2nW6W+WjUUPeYjqQHx6Ip5+ddqwO2jX
7tbYMFXerGFLtiacQLqDfTxZnxeTaY2udVhUkMrfXVS7GpVhO9jKF2NCgouKK6CwXDOCN5pnpwBz
rx64mf0OCjHb++WIRdS0/dP1wEnQl9XcBdDb1NnbGw5xdPypM68ANQkEyYr0mT1GzCMIW1jto7mP
YIMmHfaEc8V4usygAWM2MaaMs0P6zyQpP6rjjStbswGcbE9uOLYHa9fnMGIuzimDSgI6YQws+5RO
l2nH+incurTs+YPceQ9q1kWtGJupjBx9zyQW+sl20aFuP/V1cbwZNpPPVVQPaPaI67gE7o5TR1PD
1lxeo44tTQvl8jyqux276lat1vrllOZKxlsY7lUfopPZTy9Bq201c11i30FbDRiqrdcRCi+zM3q4
z/Cu7ulrbpzuGn76D503y8qQQRJR4dYAfm8TVtWOt42akDw2ElgY25/oPaqsD6k0iw+KNiTDXnfZ
2LmVpBnDnAdV+v5qcur3MGcyuOjK3HOjmFQWG7vaf+z082HB+HvfZWeU4A/Ut9cnDGTuCcJ3Z8eE
cqtud5gga9z0wb0GF+gWjHn48h4YiBr++iHuqcE+QdZh2ABIM+jODLBZQPaLnT6CBp06H+PuPEdv
+IN12sb/6dGUmp6wAPfSWIFMrgejknRrxkKyD2PIHVG70F8+sXFwEPTr5mf9UW3EtrSav6eQOTvG
PoAMEfgD+8A5mgNdqhYsk9S6kcWrOq+Wxha0/UpyXsPJDDHbHCBiFJiZ3D6OetRG3dWUtcP2dI0W
dm2LwT8znj2F1vBAKx0zAe9Ga+P1fnvTJs0a4TVt0xd1YeSggljqdXXLGmNhvepSSIHORrv/otj9
aBThXu+du/gbsCbE3OqwpwxXerKWC4+R6Cn8Ag5Mtzi5xoGBnZg0GMCP/hktAGfXGXIgOvBtyFrg
k+9ied526+jQVG8U2F6mfTJkA3GHo+Gsejf1eBvdvb7NNgxU+BiinnGOTEaKuIf+5A4mrEyu6C8w
0Vkx7RAo+DT9kpaNR3j8fQY3fabR62GnPU7PXqfnbJtdVH+Cv5LSXRTTpYmZro1vikkrF4/5gOgk
OU1QZ+QgwluE123wY2mi5bCz1Td+CmTFBaKTBLVyMO+scUEDUo7mu+sWjWcPtuFBh5M3BxUh61aT
7q/q5GEduchm0H2oT3Rcv5MdbUpQjc06QntkdH46TfdCa8KYOUEIO3GHvVkOW1WjfgG57ObWKzyf
QWcft/0BRwFD8wVndwq5j4WmsvDkVRIezAmBCpTiB9+iiJq4dMDCjc7T3AHHux3rOtiHtDFJJxYd
iH4rJAxHlI1TzFAJvFR0EdVboEKUnYbtgh+eZtAqGIItxbSnTB9cdiwalHohvVasLP1BhLVuNmER
n4S7fCSu/+YKLI4D9DSoPaEH1Nqb6zkoFK5t6cv5qOnBWJwAXdpDdh5uT51YdY7G1rzgcwRwCLqQ
BvGo8Det2jSiwYylnj5skNIztGTr8Et+Oj2rcPJE3BbQoSWdgVuw8ot2AdAkRmXW8gsUJrxJFnDM
TAclQBSKDYXXutduAwVXo+tOwHxbbTxc3xh4aDGDBNtO+5N6/zTVWv3+jLbewWaQi2rQU84p5Z9H
KqtScwDWV/dCLxZtPoB3c7BxiGdV6aE5y0Ld7IouVTJ500C2oVlnZ99YSnAfR0qEqutu9NzZ8XzJ
gevhghs1pwfWpClL554+2TwUkHxLvOLmbJPSnuQ6t2Fe+mlEHoBaV/RWzbZx2TBauOlXu+vc0Akn
tSzCjY37u70YGZjyiQd6pPkFXb9xH+YiDzb9nC2AytAhG31E7bRsPINWwqsBDHKGl9u4Z/QtNeyD
8nricpG3ZeakeVYriPyxuikN4HjVm6A0lzUFP6l044Ub9fbu/tv7KLtBkUQz3PZUa7X16R2l3a/u
7JyK2bVao9r6ZvXswv0kNb7yjtJhak7y6tMcNzpAaxKX8UHgcIkjumTuzuMB206wbc5qdA+ldEmz
NEcW7kSspe1hVcw9OWoH8Y4Rw7TjbBJGAdOSGNfo4AwAPWzh3mB02RiI1Bj7EiBzyx1Qpc1xf6M3
C9UbluZVtZfeqsZiHiPYk0YttZlCN0kMFCIWYqLMAjIq3gMvsMQXZDyMh+lKD6Mz4LRwc3t5oFl+
uTHRqIcDnIt0f7FsPBtrBjCRrZiDLnqql96Qgok1o3FOlI0En8CVM/FLxNEjYGqk5JeXpxVNs2Dp
gzF4utt4Qo1xGLMJdx9nRTwvKHmbCqpDvCSaFB2sid91Lx7nOHlED6mqwWk18KQIbQ2KMGxOJ5wB
Y9DuE+/46ZNRhz5GutCIGs4+TqkP8UPd/QcH+vxzxINzIU+RRbKetHJTBPk2AHY8vk3g6mNeWHzi
aLpIXoSm+CaMHKKMdfDGH4+ONIL6DysWnGa3rAoaI9iaVZqFz2pa0bOdyYd2KIadFYKoREewFe3g
bM3NBvybyRAMtmQmlZGqLFhu9FPVWIunU0cdbMGD/CDXZ2s5YL6CaiPmqBTiTKfFIajyeSPGkYaj
1yHZULFinHzUaaF7nDhRgQ2Lc8BybzWeDG37fPZN/ACHlRSD9uvpR/qobjZnZ9Kl/bxnDKQz/E13
KFci+qdnJ5y1i03nstGgb/dk53YTJQrpvp97R1IVdBCzCIQFVIidUTEhF4rt2EVCeggnAxKMeG4G
uyRqcuWeRO8GZ/fpdEJYIonm7emibqvKMG4m6G6j6uJwcKOEQ1hocLs6E5LGs/TbdGNv6QSPCN6p
3GciLswZzurBkd4T33+iricob0xg3DVv5gFf8kq9w3zABtqNCMRKnoEhhkZ0tcdPoMjH29v1Qc1+
UCjz1NKw+1QXAsL1wRsVCKm2CpompdilwEW0lnubPgipHI11aUwbs7cHKwdP1+SpASIsUIaHdCd6
bd7VWV0GSAotpid3CEc/9BKP4BZkH2/TJ4pDwBF5AR7yF7pBddNs2Le6sa4bj4AfKsh4jG0CRAuO
9nZ1DPYcGh5vTgDmRUIJgeS8+Ti20C/gIhmLDpHgOvXyDKOym6Rk7Eqf0FvC4BqDAWfBkYBc2CH8
4lzNiBmI2PCEEPLHIby99Xb2nodvGB5kC6C9pvfwijE5jOkxlFWksdx8YQJxyFc3l6HRSKJN7IZY
Da4ybd0RiIqQeo12//rGePl7iwCdt1FF9l59VvtpGUDV+Og5eyaeEV7J1Q7zzpe1J/CUfghw0FbP
Xt2NTnj2PxT0Pbje2QH5Yds2ZJVgp9U3M53BDWvlNt7OdRxt0DM1QD8DVljInhpDJ0CGhh0u1MoL
0OksUfB2bsji9Mg+lSaOi1pmQRcPaWNia/gHA1fSq0yDZdLWdWoCySZZoB3VKTELudtKm+zh3OqZ
i0Ooa7PSdJ9i2NwbtmKHCKeYdPutKuabTbyxSdgKusSJfCD8ucLOt+zhtMcxKRH0E92vHX7A5F4e
7a4JIlP7VoCs57BssLboT8M56bd1dv2MMS9V4p+9wQ7N4d3hd6Ejk1OS9Bw4AdmrsCT2xlvcjWq6
c1Aj+aYuPcncjUnusZlC4vckZUDk7iHf6y2rauNkB5c2V7VeZCTPrAbngaxM1a5ZblO9lz3zQlvx
HYIy44YlIJBhHaMt0bOtm50jwowNWjNx2WntpVHPqVkjQpN7DnJJ/L+HMmUkDX7TcYgHTRDVlvXd
WOegZ5IZuMNG5zD7KnmSvNJv/V5wUBwkdVmjS5WsDyHElvKrygf+maXdMkvE4g4EObk748YpaIrk
jY/GNdp6zPojeQHDo76riovLR1dz3eCYdcma5CZL7NG6ytI+o4oNXjCCgxpKDPRoVxB4AiXrmiLX
Qy5pn9Xig4padqc/WWQ7u+fCf2YDDfuSZ/KYNcXUKrKseIC9rGZ13GKcZwxZc55W135Pj3ap/A8T
JDgu4Io1WcLBGjqzI7BoW3plbrWJJrqrO7gCmF4jGBS9MSHAkxkxBp68xwEu/Ts4aZZ0Wdrcwmkx
mFmKJ8AuqDnegN+rYUtIe5kHh/GFW+O3QrqPaZHORXtFRm5P7a0Dnn+uLhx54kmajKNPNFkNr+F2
yCm3H85Wl7R0AyRIltjbhO5t6FD53pdOjuxZ4lyBeLRP3YzkaO9CpqAM0eUUKWErsRnxg334xcM0
5v5TL7roj3Z0dEGGTgPeSgL8pFEfTo7eJEQ44Wga7eiJTruGKCGSpqhPlbytqvNbhWgAviIwx81t
jkv7ak9o/2VHnquqeeJmCYoYF3p+oQ8JTy4piyFPaI5KZ0J+QfmlfyF6SE1oVWUV4tClfiUfK+kE
G8AMOTpueOPM+zW/h86Mt24TcDuuUndWVy//5UH8TR5tDjp4gTe7aE+JGwLmwgrJug6kKAfYW/xd
cCtpGK8qR9Icb4tbhL9MF2zu3ayBlfo3Y3Txd/CBCHOCsC61psXTOvHQTaR4wxlHbEpyY7cnoTRy
Fq+sXqWwhqGb5LVOQEu42AcUtBKmzE2fkJW7c/rR0SaD5zNPPSrRxlALRTtRH2cjBKIwF4RUJ1JZ
cOhpM3feKhN2oR3jmA3oJI08u+h59OnoZod5UMYxHJZ3g4lVj5bbO1sHr/u2mhX1uut6TJAWihb/
YjJS2BH3qGlMda0XkGw15aF2+nS17xz764xDaj7ZqEPYthnWzsnmd441GV7nMCyrxFnrIBQiBStc
8uNoEDTeCZoSJfR6qSuZivJknHG8LqOdVb+EtfQKO6t1GhFC6sTNuh/c2+F+8YBZTUhoScOMcvKh
hz16ncpScJR5F83alnmEDFhO2+BKvcfZqqGnm4ppQIT8gU8wi6eEimmTZ7Mq1muyTYmbkOJ1q/A/
VDzSS9wModToGsHjn9GEVjr3vXmAqeTrUuTxzoNtt203x1dwiPcYH/Te7H71CbSeSRH/kuKz2I6t
d/So/+mQjt+j5BCM4d2miqyK1w4xqVHlcNPDT+kBmaMmXF2FNX45LSKW3mlwV5BCUW6VwxkzD+Eg
ALtDRLPVkHk5qIXAu423nlNhJFsMC7ufWxtV/YlAK+Fo9LF2bA56jRDOwXsB5WrWMSDX6XbIUh5c
OD1+3hRKXCDOgelJH13mkquOw4Ib7WQzalMsADXKWV/8G1y0zORNXyd3i4ZuLOYNfAXmHvY/mLGL
S7ZJU19QxahuJi86gkkO3iCON24/FXNYg/PjRVr8auUEoW0U2bCmH3ERQ7FM1vDh3/TuZBGhOWzU
Z1VASEOm29zZ1FzEL5/fs24KXS8gnXTW8D4UIIMBouEnYAqfdRg2w6oDXSf0H94WtoI2+fuXM9xb
HfQhoULGPBvvFyRNleAwfDA3y9t6Tf+Q1BLCSmj3Kqf0SF5+G3Dcjdr6cyVG+iD5dcf33IGHDqFk
xzAe19EV/UaQ2e6O899mUMQXof74aOPgiNJpWKKZhahiz6GDnFnXKE1txV3vkfakkoHoHdD5rXm1
ilpp263pdbVlv1bX5EX6EUg2Lf3P7Ekmd/AhxmZegs/ohM2+Jr0+7rJ5g2hCTF6lj5Ygf2kPUZ5B
Upi/VDeAVBlxifVv+x0iQYw3sI5DqcH5YJSqvN9l3CJlIewMti8ljVo3jxF0GZVfqNbN5xI8UAHx
iBdieGfz5m/F+lNb0AYU/JLW9e5mNlcVp5vMdcUkKf9Y+Q9/iEIH4GNwNUn1B85GJWY4PXkNPA7r
al6q/9Df3f337m6qGLuQ8nUouqcYtfX3KsZN7XYtm/kdKoEardGTp0XIC+txBFOcTSpa2AwcR7vh
H4lIHnxAFf7JBS3Qw0xR4OL0oiY0Lw8i1WdCw7lqpQTwBUcUFk5TbpGa7sCYBxAmu8pxQ41KzWIP
uTyo8cGAU6Jn4j/CpvbrUCYH1v7vtWO19r83F/z9Gf+lUrNsd/dNeIwZbkcx1s2GnJoSMVWJaj/z
/rWLCZYio6omcTl+hC+qYCSwg192SZtD6Q/5ODnuVg2KJdQ3oXtSeLy6J4ElWRBCbraAWJtqWSr0
bOpwqXCH9ehOFK/Dmq0ImdDS2zX6cJPOg4f1URW74hFq7/Zf5g0NdLdvWWEC59lmUZgFlQAcV+sY
vpx5BOOzCsYUewFVXhQmQIKGwl5v9QNkVE+3IZQyFZaTmXzmEL4YPszpcQsASdNirIRVNf6XuS/Z
slPXsv0iciAJFXSyEbtmF1G57jCOT4GoRSUQX/8mhK/DjnvTHvlaeRo6SIjtAIS0tNZccyLOCYcz
xOC2Dq4bzK8LTqvc8s17LM5buHhcva17bGKgE/O0Pv5vbJff6Cre0Gq+qf73Nf2zrbv6n/4th+ZP
tJv/mYvz/yDNZoh8hv+ZZfPQ/v03iLqrv36k11wu+cauSch/BQQcmOAQDLn0GcEn+Y1dU4J4Ezmi
RAnCJQXPJkbqN3ZNxf6LA4PsS658LgS06r6za/IQdJ0EVJyhCFTAJP/fkGu+5Y+kBDSdPrgeAhaA
/5OI4OcJoRa9C32ejVc1fy66pDk7w7BfpJAkGTyDZbdpKvB2LY1rARZipjbroa4Gc369Zm0bv3d8
vcQIsafQCr5UFtGU2p8QCZoqBwO5V/755bArZ/+cVbBj8qRxu5eqZ/yz9Dh6rvUfDl8uKoSEscXj
Zps2DeJ+BdQVlO/kZS041xZUVEu9bIYBjl3IuJZ54c5FXvt1RDolL14KNzvIZMft2hHM6SBurhSh
J6rF8e3v9NUIdvd0Ep/FXLpD3qb11uHvhaLv0F5SAUeCSsNora0F7a3FSreeNWaASTcG7cWDu3Lt
6C810yqcWPvwBqCTfpjO3Dh3mykCiL69+gkFVGzOzJc4yO5dnup3U6KwVMk62fYdqb+IYfoi6yx7
6pVtD5MXj5D7tOXZGzMVFdhspWV5XltAuV5FPwz3bx/8j/w0GMwYIz9A4zGGZMAlwfDxiVAgfP15
DAHcm3VhIMlV5BTkeizuo3wpuoEyGBea9pHpETdfz6zV9SgtZ7cN/QQ6PVzBKboUtPBNVOQJMFxr
/YfDtR7WBqGCKcUuP5n8G8/3aZUU92sxjKS4ryniAMpAoYZyBYH5IYfuYXopRwjWhxyWTJXMIPRz
kLIvh5OCJvaXrAXtYkr8T60bAR4tQGY+xKJ6LyhMQcjUuT4PDjoLsZSXEEykeakuXFl1iX0O3abv
1bUN6lz8EBj6ca29nnztCylth3BICnqsDGBOWbo99wcXUVW4yOcxPrrXOhnGkm7W+suptRfEsVxk
Tf+vrlCGdtHrRevRD336sCxOfRpsfE8E911ny2vRqS2++uC+r/IMm2GRA4QyK3pnRjWdMovYXDFR
xAnm8W8BhYRHaHLKjZtj+GAmIc6vRSkz+UNVSqM2qeumzdoFnE6I02kDDF5gZ47YXf+lgrwfPlYb
R30WxJFdCuoFEMyR2OWKTJmdrGT+qF2R7cDx7h55MKitSnPvN+ZQ8MYcAqExC6jA5Ax+Y+TtvKWg
tpMv44mz4koovlsBpvYDz+Nza4OdkHlgNzL7kozGPUNXyjuaMSk2LIHmGBXweIzsj6ag9Y3bKiV3
3XI41x3keuLhr5c2aJfItCXPhCC0kLbPPqvgfPGX7YEgQGfMo7bR3Oc4nBoGgB+1MEBa/tS0RX9l
yaQ/6Dz51BXlrQpGC631rE8OpQySa1qyHCLQ6XWtYYD++qPmb3L61icjicS64C9L1Nt1gbmmdpMq
iqt1UAUOPX2BYF3Lcujo9GuZS2IutvXM5aW+HiaWfczzvD1AjQE7yTqFz8YLYCm6dLg12fA1TyFz
NTn/r6kWmMa87jx6kDRIZhY+5AgsF6GD0wG60lEryhiR5OVwYhJyK+thF/shACNLr5fDHzpAcxCY
XzfdtdMM56Hq2xvED9qbpWOPUATN+GZO+XnoGpi90GK8J7wSHFJByfsqseFRh3/nzRTDtwnN4Is2
ufftMPWH6kKM3+39Wqd3pk3q068fd/jGZqWBT0WoKGfKDzie+EKP9gPFdQwOehqoMYz8cQygtkpp
9FoY3/tWnaCRCkPve33tY9fGN91feq6NDFCLdCLV8bXLevTmZ9xQs5d/FKmc4sd/xbQSgK+esZ0o
vP7S9Xl7l+UNENqD9QFqH3h+GYnBvErK0kZdCwyT1yEsvZ7JnMIZsPwX3zpBNq46SZEeX9rWq5ci
aAx8Bes1r2f6JE+PnhH3ev0Zuf7M0tvLvHAHiURod4T1jNWcduVdWyRztNbF0rhW8UlS7KDh97X9
3L+nUHEBr/9ZNM4DKKKGLg/UB/hJQWpkO5CEflyP1rbBzB8UTSCll7r7QbBd02fhpa3H4OiPGTax
qHnLIrAedWk2/2YzE75dWjEuFBZXAhZ2EJ+DjuvncTGFPInHjElkAjg4peaRPiR2RICy6PKjTCr2
sLaRmYx7xoYZki0znKIJ08A0hRMMHt6Y26BgBGkPxtVS62OewwG5HNZBDQFp2DSVTcwNUicGKg7J
P+UwIGDZJMl5PSp4HGLfC6HS6M0ZG1h8pBnHLkXr+UTKZKygAlTCo0HhpYBitwo2bdupqHVCRgKy
7JHzJnSyEO6jbRjl5RyeIRIenrsOGS6UZv52rb4W7QRFp9fqegTbITy3ELYaTr4t3YVDBSxqBFBB
Uk2XombAjq+HvYOizt7E3f001wOmcJbAgb10qvwObikSfGmnODsEXfORmzA+Q/w2PkONFs6w1/rk
mm9nXtsyPRGgYBYcpQK1sCOApigDSm4Tl4+cDfrZTrEFCCFAMDigJ2MpJp6mGc3215MH4W9mDyZB
DsgDFgrKuU/lWwPM41lYtukY76cC7x1zjIHEtTnnuq+fhs7K5zgFm2gp6o+5St1FtgDWdFNlPlY9
8DxQFs/32mpITeY1MhviorvHV/IxTZLgVMNY5Xff26B+GZw0Hbv7tSlbjipRfEzDwgMyDtHmpWVt
/n7N+jtjj2l+bfreLpffeu36vV2wMTitNcagVVZ4I5JNuOuBu4Sb0vfL+knltnoKLZ22rpzy/Vpd
T3A5PVjCwgtTonoydOohuwcn+lJbe3UlJMKyikO+6/sPzboldzmUSk5rl7jK3y2btoMf5s15LWwy
NOd+KYbcIgY3cqQGLWe7jDVn1cU6Pa31Uov55I31Tge+fg5USu+ajpOTYzWqc8kuvXYfMmcwWCYH
VBbBKDqtnaHH5u2pj3yJuOsBPE9T7xGfZvzIhxygATK73dqWQebpERrloEXPG35aq+uJcbDbIS/b
+/WqEmrE+L6Do5RNsR9tabY2DtvHoR0aiGLC8iPC6s336nqyX3oUir30SHiGHtm/qhB3ah/XbmuT
mul90JnucarSSytJjrWrzuHMx29sSR0qKMD4GYZjVU7Xl1NdEHw7tTa2lZmAelwau3F+Z/35S5E5
YW7hgA+RD4/JLEgV2aHtfmPeyLeGH3J4YdoIinReRnzsfX+eVwvmIBgeM3h0RVfUiGIOukWgpQ0P
dTeC65mygcGx710mkyebrp5vPZPhh5kM/Nw5IBPXKmSdhkOvBKKQ69mqAfZB+81pCm2wTcO53dat
ap/mRkcwQqrbWvMGC3MihNr8cm7K6+7JcYOovtEUQQG0rQXENnaurt1NNtD73ijEX9oyfCixi/6f
al0VtI/NUqD36E/hgz+yrXVz+KFMoKws9de0q5Id6cfqrJKcPBKVghqFdfqr8se/irH3nkpavYPQ
6UWMvbmWGQDFM58e1iIOcvegyvmzjJGc9touKsp3cuzTrfBI9hsJGkYXh92P+0u4TdSSei3guMS3
+3Z666FGDB03Mp9M7gBcCGl5qaE220FFD4eeNjiEYVxdeJ3GO1PDi6CX6tr2trvKqOjuGmWqCw3h
f60TrYG3/vk31yvX37BBA5FSr4PtuGzWIQrBjvOcX8i6s1/b1qIcU0Rs1kOh0w64o44dU1NeXrus
7ez1urX+csXyqxN+da1Vc9tdvNJmUWzYLou77lZW1AHC0iJMSSyWp7W6nhEizK+u+GetNIZ1t24p
1qpXhMEp5+MD83X/0vR6Mh8kQHbTCJjM9wter4c7BhlMLRKs1rPrifU316qjJr6DSk++X0/UViCf
FJKjUW0p27ayVcfZjPajS9Xn2hpkLfYEwpPVP2urpEN7lakZ79ZqWoZwPs9DuV+rbdB7d2FeAdRo
AyTCjFQ+0GlEnkbb+AeL/SDgLdLKXcprIDGX02sf0wXwzlcInAa1vKrCDvMdzQnIn0d6/1Jdz/Sh
k9d2KeaeIekNIlUiHoZdXIX+ZS3UcgTpOFlv+YAgHgRDxT4jkOqMc4SDaNxcK79urzM2A8hULAMA
VuCd2a1n1qKvsQG+Ww8nRxCtqOWXlzbHZHsktAcMK/X1I3UAtRNN382uJu8sh68WNuvTWjMC+Hzc
M7A4y8nCa8pt3GgAO5cqtAC7A+k7f7tW6fA5bsbiPqjFjRMGuIgzCuRFbQBvxDwA9uTr6sH63tLY
By99StJVD+uJH/oN6Q30de2DLj2I5plhvBNaeR/gYiiOftrp3VoNrQZ2HXuZ41olDI+y5EFwXatw
iW2Jb8dTOMa408WiWotmNYG6sk7Pnn43kBlGVkrHJwY1p/lDWmDCK3gxnNKG8DMbq1pv04FLaLsp
sjWp/zXTM9ABlWzvh3H8VgDcmUMy+P5Ns4TMydTQ2/Rz78l8pA126uv1UP2MtNf3kaOZvFKPyWtG
oizAJ1UEY48BtDStJ5NqANKv5nKjZS+/na51gVGGS4K5Kl76fWta+rjMe9QtZimeT9eZi/GlSASq
AW/Hg8R3S1N2bDAeTulMcOdIiOfnDEuS3hZEpltq5od2QKy8y4n/tBb+1CFFqR3n01qNx6C5H2BZ
dk3vQyE3Jv1uaBzQPzx05WZKxL5p6XQKpBXAM75L+yD+uxr6v3kA9wLxRuQoTm16jTNSnbMWmUaU
1/NzrcSnIUcG3WINroVdLDgikEOpgyLerW14edi8L8XribVtPbueCKAw/MMVdUWBJw+9Ov+Dhl29
aTqB6H1ZaA4pwxHJ6TLN1KHwSTRW+o/Uh49WO13ffFiLNzAtbjt/EuegZoZtzeJyWdrmphbnOiUt
266dl7Zh6bfW3HLper3Ox/A3LiT2hricyUBhfaJMwMFJCVz9P1sShrMUO2dq90PJEWmFVXSW3ws9
e9chTHVUJiy8DeWIDHeZ3Hf9jKy4ohBPUFes9onQyPUQDDjOfvqb2Tz94AGqWk+bce42fWnHy1BI
hOA9+EtCk9u7Cn6tS8gGsfVKtR/jMT6EIScf4Sr+K5/kfdyz9KiEnR7XIkn+GGdjHsyMbVEFu/c3
FDdv3Rd4CCGUpX1OQWqJ9Tt44wHm+AtkjdDGnnWmQNBVAbbjFueWFsEQ+Qxx7aqCTyGrgxlutpId
dY107MkfrtZUWDLEhBT3QURUL5lXUl1bWTJI+ebQkGYpVpfa2MNQ6hPns9p5VgA5OcVjlGX9GCVZ
FWxCTRCkrfP3+RS6E3SG/k5EPB4mU4eXovE/j9lQ7BINkdJMdUhQd8iikp16IgQOfavvJEIXFzh6
gmOnYd9RwOCSlt2b0D0FlUfvOfXUSRbVJ5017J5W5H04dVPUSSQfk2DWG38qLoXu+203GXpvdF2e
bCK+NHaar3KU8xVaufM1hpNjUyQ9QOiw7e6qLvY+ahvj5WIZjJq4TT4F3XSwA3ZtDAbpw5y7z2vz
uChPMtooaCvjIvjiAMLo6HQtnVd9zIdDKUbv45DFag8r6mgNT557pEN4SD0qmEc/F4WUOxiH2W/2
n2/tM2yeuAhIgCAXYwHM6Td0p1IVXd3FDkiezC/3o5Lu7L4XourUZs5CQCdoAlgK7TLg9zHriGVf
QKdFNnm8a4Qnz68F1RKvbgr/NE1gzjExCJSy+EOfOzzeotG3OfaSm2IkubUBUgF+vaFenZs/GJy4
IXzRCs5hhMlDAf/Yz990X7DJkyA127fzNIByg2bXtdBpkiMcM+fwceRiv7ZN+ZCcQ1/svMFUz43Q
CNvrId63zVQ+M6uHe2jLHv0uLJ/h/RgvUGsDXL/J3CaeME2laSivbwwTUWb/YBFHIr43J+RuUEF6
Lexfc+rUDTOiuq1HQ5x6UHYFPclaXYuqiXOgLEOk8q6X6mxGzHqcMU+MXN/GP7sACu9w97sHrFjq
jFeSPI7hUO9jY/O7xpbNc9BPsKYxaCyx5WlgNazt2Il8ux6uhQ0Bh6UpdT+0Lb6JDpu9jP/G/pdv
XNF4G3CKijDABAbuuUC+eRsxzcZ8ZEUHUWo/vJfFU+YghV3mYfZSmNC2u3oOqo1JuuTR9iq8SDNF
5XJzvivqo5x9IK69QPgbWNPsGChoaKdiW2kZf6BjoM6qT7tN1wh80HE67rSJz35m5qNfpki5htC4
ZcBOOSQcTiFgelNRHjI+QQ03Q86A7mEMhapBnlMH4IxZ5vraSJDTkP4rhEMZsjuWtrXgLRRywmG4
rDWPQKI5bwRSfJO82yVZN+zqnNJr4Rm7k36DPHTsjyElWm2mGcm0fZkvPDBjumlJ4K5ViRyfMh+f
JoaUTKygbDsA4HEZGwuRXIOcKqkBy/FzhCXKHvw0FYgIehIDH+cElpgUG+8lQgdUeG/9Q+4G+LKy
ZUwWzvv8v/6sEDj1FaUhR0Cbh8uL/sHJTVwTjGHdtftENYds8eCRRFBAgxYH31rvy7Y9YJ55B2FQ
cxzz7Bz2I8BsnZZNJF8PIfLcRmujURUYbPLWAUyqm6gOTBOtR2sB1V25j9UMXKdASPHlRK/5IUQg
2gXmoIWhx6TFUusWo2ZWarpvF0nmpne7oXRIvF2KicjyMtY0uGtKQKCcj2Rk8XVyPUht6rq1F0/4
9qIlirUq2l1PnYhCokoATP9VzDHrTyYJEP7xJND9zPYnKNVu5BizqKEECd19DCV5vPCRlvXFFARJ
CNTw36zX8q3DEJ8U3IRYsBXmOQVmup/fRNAHvtfMSYO4AE2jIZmx+eJxtTWD9rccwuaPMVPIsSCc
HtNQdFfPASHGRX4LjC1uXhfja0k0IHAzokdQz0Zjqwvkdpat2Gaj5ZuBVTMUcz179OF0vO/DDul/
mHPfw7bj5oI4aRo1A54oUZXYWzUm9/1SyJKY2+JCGZL6OrRNfS3nxJ0rKpt7MxRbglX9HW3c+I7J
NHJJDdKeQVS7fnFX14uPelid0lBA9hApWjzZa2tTYDAxkZ51BRqdwCH1qavIxUDS+35tCnWRRxmZ
PrYUgTHkCqHb1CPEbguGGWGpvnb+fr2ExXCnsDk4ON7XD2XmX3/91fybbYV3xX2gQPC+ODg22RsD
U4fBkIFj3Ow9Dv4nEWLbTlyADO96Tk5e44+bealmSXKtlTquW1tMFXTnuaS/Ey3y9TQPoklpHlHW
8MjDyhRNYGgKVPi1Nf3OJ7n3LIrUO66x2LUotV4Cb2WwTwX2cMA9hE+MB+G5sN1X7aenzvn1ic2T
PU0GVvmC38grtoel2H7geC0waMC54HnzUVjEL5T2wHThBhuFsvixqPIe4c/XxrVP3KcnRdV8SBf7
cVrDpEuxVl/b8nKUSG/83uf1dNHn/+jODCc9Idcpm7Cmib7u90WY9hClBikCDUi+GXpi632YbkmO
YSDTHNp/cNDulM78U1/0QAYuHlE4quM9PGVICBSw9AjkpE/Sr+Kb18+fsGOtNjBMgBQ0ijyJvLmL
6+rLr0fBv6HallUQG4wA2pmBkoK+jQQNrSuc7NWwLzNAcGU6IIlSwqO3a5g6l9zvzklhkP2Gjcom
I7MGhmaA0982f642cq3Sdp+p9F0nyIj0fT1h2svARNi5pzoDeUHnkP8VDjrSAD4us+hapLQGwrfJ
P2PXO916g0eYTwRps+EMH8tcYu5aXufopxE4uIagB5ydAuBjxTRf8rL+VqzVko0Pdp7BFtGN3cWJ
srtgUX3QXpoexFQ1EEYrwDJGwuAu94P0znlILS5ImO+KmX7tQ38CL8GmoXOG+RisCmZESius0iOK
HYS4j3gRwOxgBiuaQkRi2U/0I0miZCZROrUKEGprI1YCUxPz9EAR3ouSAjnnSUyA3BQhKHJs2oJH
rX6ntAbIH0bSpWV+fnlph/v3QII42cRlBgKpdDHOlvFBUg+Yo7Y89Xk/ldtmceCFA8isKuZ3B1E3
bNP7FLQeglXnvu8QiYPr+0qqhF6sLXZNPWR7F7f6gPF4KpMwjqpEdnsL58ydImUV4Q8E/DaLy4iE
ThxnWCQpVr1zkCc94Niyb8/5UrfSsVPbI5GPy+6dbrwvXlyb61prZ9pujVfNhyTWAKPC+jl4eMvn
sVXwcnVw5m+yrn2Go6W/AhLQPs+dRw68yNTGm+EN3qjx2Qfst52S5jkRabnpNWiWQmbdvoEdQ1qv
idhSpNinRGs1HMvHtNL26ljxx9RScqty2b/r9QeEHN0eAxX0SG02XyBJ5C4w6+W58s+z1sCgk6Sk
MBFQ1Fns/casZP/BrAwlFyHwSoFAOOBNCCDralNWeuz2asKAJSNSSiBYO0V+3Xw7WtsQ1AKwMh3D
3ZBHIgmz52EoL5imFxhrsnxn+Twfq4lBOE8UuxhrQWTiOblW6pYkyouY34Drxfb9cSyCyCxwGeM0
YOd19Y7PMBIIxw5SjkDWtBIas545UhXO922t+n0seoydGObbr+cTtgB9f97iYN3nEv+hgFW9uDV+
sMXgofNao3i3F53r/jTB/OSAdYr8pWgXsNZaTaZ7aQcGwpfk0k3Nznc9PcyJBWuXVFC46xHbrGkR
XvWyZ5+kDa9rlcy9PnsSkr7UB5Z4oluKePu+li3M2L5qd03GAR/ws/ldKqdnPczhMZ15esmx0YBb
GM4O48c+Uo9+c9sLbeS/3bbiwFoymEB4+T/fdq/qpLSWQY20q+xezMH4HJM5vWSy/TsIQPdVAfEL
6M8hC5zYAPZCorWQy9HsBZjk6ce2UuM1WLavuvC/khjWk0pmF1WxJad+our9rAcgoid8sjAKon4x
IUleVJcyEX9kJM0OdAlar5HrBLHp39xl8CZgsqwVSiJo4suQ84CL5eX/8HJlRaGWjr9h30zEO7Ai
SG98KRpn5WFssOrH+XBxuYbvyWKaWqskQZZfrdjN1C0S0mkIEkDfAyy9Gh9HOg63LGHesZQETwlh
kFM4j9ld3fXqfi0AOTjzwCjYYGgyg4tP0hCkNBRN+XHsAZts+/DGhpDexS0AA3pusvcjNmK32b/v
0j02HX/0iGt80J3KdnDfY1FNE7BQGvzTbQlPH3DLgAiy32z22X8YEggpEQwIJuG7eDsP1KxIAk+N
/X5MAHgrqwQ0YUtB4wIOOTieQPmjbGRGjQzRsBUHNNMarhRTJeLsTwHSNAsRblQJooaJWfUQDLl6
wElApboLQFzxIWWkeZh50j5k8MUC4oW3EvB6Y/zhk8o+rXPfkHfgpLMwJqbsN/f4Fue2DIgQTPt8
8dD4GPlv/HOkmYDrUwbzCfx4BwQ3DYdPtoEq6ED5ph+K9rIWWUKhVjrgnl/bxrwhG58XdJOMZXFm
U0h2GH4wNRCXvXIC114Dd5xN40NT3oDZ4wh9ihYEYHOYXs1E8QGkSBRPJ3MB0iC8G+lEdkXd2BtN
XLONkwqay8mYX1pRg2FIDv0uFyEIUpp+OFIr6HudFMc6b25JEO8yL+b/H99LKPCQAw7vlY8H9PP3
Uuf5UE0u7PbTiCdhe0cvQU3AV9EQMIZJcj97DUIq4VRvCimSG596euzj8mMupQazUTlMW85KwGia
+T7gCETBZVWCXqWwPEpVvu08FTyWRpbv+PRnnRn5PAGJtCw5ZFltZpv3+yEl77s8mc6e0iALId4p
1t2ucQVSMCqFNFxtkW8zTp+zhgMJ0Bd/BqTaj7UK/rY5uPZoJr4YCTqO/nMCfDAyp4LfOfr+fckE
Vjz04eUN4XiHGfrzc5pN5ZuWwxNjEwoKEFdKsOY4vuE0v69lMj6buHnUeQ4TKKD1qS1rHXnM/wv3
OCByGccAUE3BJeiUdxpr8LvUVt90WuibQZDTT4Z/RqD0LlU3gMQD97ApZY3tTTH6OzGV3k3xud3/
ekVY58KfVwSQsjO4+jBTUqBn3iyECLukLZ1Nt+dJF2z6QO1Cj5SAjnF26epaRXU+byb42i59Z5HO
ATDUSxEWk9owrk8A8QNHUXrTA0KU7qHtUnr1ADnOkNeXuvDyWqiB7xDzGjbUEgBLLiPLh3Omk+mS
tk0BDsrl0PlmukAeY0I0uD1kUzoBiIJN0MDZ1au95LKAT8oxKyJrhmaTJsOVwzt19GIPKWFFJ7cD
rflGtEGNgNG+Mi2i1bVEihQ8XUg4Z/ZMOoSx4n5cbhVMnD7ghV4sy21HmHfSJQP5nEd2cd4geqXJ
mDxQwM9finbQfxJ/yn8zQ7Fl4X37Gig8O0A5KoX/vXkNA0DwxsOA3+d4XCDXLAF7blsvvjdFy072
TzrbT1q23m3sKSjEAmCGvUFd4L9iZz1MVwv08mnGcneS3H2d4aq5rMX0/WiAc+mu8Ru545Rl0ZzA
o+kN2WVciqx176qKZVe/dMM1la2+6ytywOut71TdPP5m0P2HuwVSnvgwv0IETdYUph8W6KDUcggd
BvPIZhCHJNyA90OOABOqfJ+cXQVmN2C6/nEJOFyqAy+ByMmacUscRoI3e+yUtUg6bvWEQMlp9Ory
Ngth9z0d6hOAdLvY1kgNKgX4N+HiPmfj9FFmBQJiTWk2CNS0m9na8BCyMtumUgCra/0ce3sUCHX1
G9YUyINLPAAPl2KwQbiXtXwXpthNrEWdOHNVprm62Zk7wsy0Z2Pv7plz+9K2+VNiMGeNyj7kaSeO
FUIe23rZM4gQBHSimj8QWoGUYq4NtprUnoT2gMMXdbr4TsWuauCozmMQCf762Qf/vt7D4caWh444
FSLU9OdJzGjsQYMxbgBXo0f44PXZn/l41MhScXUIdeSOIBglQGpGJvNnL5W9TxnbGKHARoo5v5oL
kMrWBH5LI/8wrGaLgYewmvWv3oyEh1gtMTkXb0LeILchdrvE893JAo2TxsHZ68MTcyQ7aTeUd2Lw
hwiw8E1ja3bk3sQ2yI1E9l4I8A+AKqwo8WhAINu0ojraSf/568ch/sNQXDCDEgFagofy1q9A+9wa
Y8p2H0D24Mi7T1VbgqIzaOzOoy6PCl9dkjjJ7klcgApvUuqgQpU9i84Ol7ZDFppfHZugzpEi0Oij
LFfgpBCXLsR+ep4rUG5xZJwbUb/n86QBtAuT7eRDgL5yX3sEYo7rQgggXRFJ/+BSxyLJ6scQiRig
NzNZe1eHXXBiefHgxoFgJwksHRJjukPTZTvTFWDviCkiZYt9NTr2JR4R9F79XXZxejVTXh6Cybum
ZmIRAvHgQCIOhDmNB1JfStyhHuEpL1uOnCfp1FMrYpBdZ7sO/jaYzPRsnWuvdVqYza8fPl/srjez
HkfMmACBtsx7bw2P0GQOjjWv2VNtENqcyieZtH+VEy/O6WAwW2uJjL5RtdeApP6JxcgGLgIkAkoe
3MG/kz7w1r4rm+wCFM3BNGm5LwCgOvqjQB5tPiPUpppPvAc3PNYzZCvDeqABe67wkdoq+FrWPL3m
if8A9FW6daoA3bxOPrYIN0e2QB4w9cwAJq4G9EMmOGKbmMB9qBBoTRqs/eXXYMpBCrL4O2ROwBHh
khCUDfZZJ5pcQjhJZBaAPCUu8/NaUC+Hnrtk4CukcM/8+nGuj+vN45QI4jBE5GGBYqL6+dNGyHVo
EIXHp90LbCgR8toNBgTJA6jMvRz7kP/H2JVtualr2y9iDJAQzat7l8suV1/JCyOpJEKARCMQzdff
iZxdTrJzzrkvGmipscsFSFprzrlE7XwfovpT2XsZduAZfmETthv4hs0W6MYj6eMnkft4JZc1KL7l
Cy8yhJ0nc98QgGQ9jH/0k6ba+f5aY8e3SpomeZM4WCzKCapGjjAL6g0pVmvc6aIdgrs618eWGn5s
uIf/qqneRZP9j3wJbF4df/vDEXyf82hRRMn80P1zY4anqawGg/somNjGU2N3GPoa8p1dcWxrAQkQ
xyVLgB+gGDz2wS0FJQ9LXuQiSC/yVT20kINoK/qYj2BPR/62diu5azk9tzmUD/oRovZRXwxHIDqC
XR3n4O8k6WYIi+KuVk11AqZ7kyE8ABQYBEHHrgYcFu/TFrEO6Dnj9QN4wviODySvwwRR6wGcJvw6
77oJ710hIetcjACp5sKsU6dXjxLiFDOnSUVM3vgyBFUq3oyTChekTtfJUOLQNTRULFSW7ZsoNvA9
lU/N7OcGyMK/aWvArP77zRX9y2OC02EQ2scVWcsQ8f795iLjpDPjBMWGxzjv+3V8rEBGOQYdtlZJ
31RLW8XOxIM3FeSE40RHJFm4t2Y3awlQO/MAWyRMQyTIUf36YkMejHWF3eNSsEzdK+KGy8Rh0Aco
jLq3NuDY3VWPU9MazqHk2HlAQ6wcfwxXWdm2+6BT0zmPCeTyswTSaPyGlR1cdbXxz3FBzUpwli4Y
DqMLt3XBUewBvrdX3TDd5VGQba92QhOiLv3GQP8gxu/vRiwhC1VK+ZjiJLVppRPftAlvjylLi7Vi
k3lRvPtatjrfN+AdpmccIbB+iWYEyn7s1g7NwpfRmA67GLh7GpmEL1NkoP5piD6adChvy5G9RA3U
dDlT2bJwwuFGTQEcBgBEHSOf3VRx5MGtYMpjHk15vsV/CZKHMaJwAYKwwwKbWO9/vFSQb+RfDxdi
ZIEXMncmN9I/SWJ+pSqHBhIqG6OfHrkfbkxbF6+0k81ucJxwM2Jd/xTUz1RWzZc4kBMCHU2yrwp/
enJEctaUNl98PUEJJCLukcjpVA0I6iVZGq9pqeOHoQ7V0pNd/wnuxqex4TlgczX+0wUkY6N8OnHj
sc8AjEKGxiX8ibcFYFtOXB081q7gqoJkZeYffSnqk62pTpbb2GuLVdyXAMrFeN93JgXNHXDFdc6V
u6w6F7LqcJfvcFfzdUYgci4q/gTHD32eazgu5UdPA8ZZO+LJePnXaAii20ut95BhJU/wo8yNzmDi
g0sbaLzN1T6Cz6iWZhmrkZ5jUOYS7Iq+sC41dxzcT+xuo6pZ0CYGn75yghsXXvjbcS4YMHnrOM28
Be1H97aI4SJZmGkRTR0Bzl9G95r24ImFzHx2hHNocV//6ByomeVO9JXijLxoI5yvM60hYYLl/LZN
4Jnyk05sQ3/4czhC574dnmZd/NXXIAJEMil2UgfOkocCNL9c8XMjBGB0ALncBrHiewJk3E0/xcMB
7/Rwm8UD2G3A162Z9sk9nvViRXVXPResDrFMj+UnwFjeU6Dh38ET2eN2UJDzwZd3NJJPUCSr8PIm
+J4E9YMeveYWILuvUqfgKw+xGG6E10AXbb7KP64Grt3/sRvxgn/d6eCVwwni4hwce3H8JypeBelk
Qt9N1l2d9NDJZVA9FhSZXHKNrB2AkYA2IvJxE2CXhJsFrqBVAfQR0JAPtksfjOm+rqMnXcPtey3q
uRrHVN8AJQQB538a0ymmB5Y2P/vaKiEiAeF77mPr1959lQH47ukW+Rgw7trgVjEorBxwlHYGjFnU
mC2Qd+3X6tVWOMgjUXVPBm57aMpygf8AI1+KhGS7phL5xmQjdglVe44ISR6csGhOga/dhbUz+PuW
VHojMKp8OFUjFjmuPBNsymb81ht6A7YdAZEQ99R7Snm5tYdwW/RdMGjsanEoB3NlWFQaQm3FXB0G
UJ+Fxt5q9iy3YFouJTAJq5yEDbvJhwbS5TmHM8iyLEYfh4cRJzy9UZH2FgmHfiGJ1a1xi/YhaUvn
OPgt+FtD+2BNrddH67HNsV5UHvRgRz++5T3djSwhnxPRjhB0qb0zToB6p+Fe2NOm9u5MlvOV4+JF
A/bml1RJvauF++KaMMDJ0K0g+uZXQOwFWJ+LVkBCmEOsphW5fJfNU9SV/pe2rd1V0rd8Z0CiXme0
hD8P21PQ3miPx6sFybcBLDmirT7Ywp1xjiUPB+jnhUQfvLmwLaFq58PmXDdFetOLtNzZBq+ZoPAt
Qa/F94yXVUqdJR0CWp3SSPi3UGGC+z3etBTLbhBENdzIsgidhRt6yLFTzeizy6WX9gqcGsCyZYaW
IIdH2zb/0sdeFrlIoLA9wB0++LxeWyMbMvI/nsp/Lz9IJA5gKTxuNAwCbGx/33dgrRREczdeg/s1
rb20wVFsMtpfBAPEuBRyGQA0NKymXCFRQRZJIAZx1QOhSxKyKWra7VgfgU8zF7kz5tvccbBhEBV8
hVOCrbG9pJynEFAkA9y1hpc31mivBhdYsIlBAckvtjiVIbY5FyVTt/iF+aObhZAWShh5ccFQWQXM
INGI7vn2v2/APB9Qod+XYh+vpXCGl3qehx0YnJG//xY45Q20jyX038JkkU8VgkyT95U3gt1fCq/3
ttzHZizzaZ4to8RzVjkEb7CUdkW29HuGvSb35e7SDm/Qi+4bcrhO0WCN7csYGWbmWf0sRxQXJ7ed
V5V3mfaQ/Cgl+o7NhYZ/7E7K+k4O2r8pGW8vpg+7UMlsLwaGF9rPvtY2UrPrjPD2wkshos6a+K5z
Vbj0/ZqubfXaMDr5xnWMg0A0ie9IXrI9r8yjayh8iHNhKCcH3asMUJX50ofCABRXx+7saEAorC13
4S3Mzo5J+KcxpVBiTZS7s9VSxksHz8UL/moo3BEN3xBWgk8xGaHjiL3ZLfcH8WLKbEUanX4iQzXu
qiF1AcPFbEMNQmHwzR3T9tEhbfs4uOHKEDKcU4paFDgQcWSui9ghehAu23PKqrVttCZlCNTchk7t
rS0sBjAXgXZY2NZLIdP7tpfh0X4AGx25pbEG12qeMgn8+nFaNYlx4drKZbFiRNRbO5lIM3ocewYY
IHpid7wOqsY/R8z5PIGzBBKxyx5dlfUbDvbpqtc8eAwGv7krvOGmKeF7XAIb/+Vvfe1QSpqvE9LX
4aho5kOBJC9+2j24U5d9g5fz2Y9H8cKZ6DcMRPWbJsyzM4B15dL2wN9ovN5/d+WK5gE8T1JG56kY
pp12/Glnq4KWEEZQY/E1IHyl+6j9nnjZ1yGY8pcyMNNaIVB/W80FvghSiswNwFt/zdwMIhiCu6sm
F8hg5RXDInWgcAEMS21W+WQKvOM65PgwIn/ATuxVJWVysDXgTs25A8ubc2/Z53Kdx9F073ZMPoKA
sndan74itA2ntJrCpa26Oby2gZfVgC+kJ8iB1Aff4PVyjozj3mRU19mPAV/Sm4h5LAJo0cHbEOxs
tc21PlQCON6eNUm11Ko6DTxsTjhIwpUAh+6mCpW/slWSQ5/QlUCL2EfKPogAF3nbcPCRKAQHjBTw
nd/rKSjg2w5koMX1uc2dkq4bFvmrSLJDm9TsjBWcPM+1AHIUZ6Zc+gxkyKWNNIratgqsl0tbOyI1
2P97nJ3TnWf5b+PmT7ef8PF59hNAo6nu3KD7MrGHqFPVV2glFKupKdlRQJ0EYgWSrnCW9z+3Yb9E
DNB75wIhIJNF0bkdHXGTCA8p3tyAvrC8Odseeii/hbRunoba8bdjzUYAVlPxSLpMLWyPMjY3IQAq
b74/sTWtmudJ9IBu+gZRqiZzNi5eZPcsj3GaALjzzZ/aFywgNV+8JVGp+cJlyIwxmOANwUbk2kkH
qNk7LN44sZwOdpqgi5LLNLWfQubun2lAm8Y0x+s0ZTPH4twmPshCustyjP7LXHEDZJKdK3LKl/kZ
wlzawTFBZtg3BAWlxyIOHtMcz799khE/RZQvaEAUUeyRZGKCHAm2RkhBkUPXLI7T21pk9LnB0WaB
gNTPqm21VR0O0UzXMnsVa74fJwofBhvdYjlJA7RuKs2uqsv2wRb+tKQ93GcxUBCMskeG99NNMIJy
xCvHf2wgAvLoAnfn1kn50MeJeGyE/JQZMn0xepyVzXP3HDcpgQsWKS1sQ94j9Y5DnJfJCKTXCYZ8
Cw5X/NbFWA7nkb4jsD/qcYjB8fp44el4kGMNa3f27Pzk+XzYsSVx8fLssXpZOg880AvWj8ih42Rq
B+kFvMmdDPwwyG18cVznR2VU+eDELTRipx7aAbhZHnMNMUG3z5+duch6QP0jqh6DJEON1ccoJsmd
7dApsDB0mvGjbSxH5LVMZNTc2KrjKChxkm2OpAGZJmesXwgPcDd4d6Bp6KfU+6LUUAEFrAn49nWA
PGMVaz5nLZS0gzx4ZzjzAt9g6H1Kmmaf+OCBAzxcPpNMfbI9gnR4oLIFijIwz9OE/JNlJ8jn4eOK
M+eHNX1c2F4p68nnD9Pl4i73dXA3ySh9HqAVSkIOsn1V9cdWwanvz1WAJOm2nCy2tKte2y6EU6zm
8T73183E6KlTbbOO6wi+S1PPpKiGLlRuEFNXpN7nRVYFJ7fiiKSAOCVBoWybo/Syn0WVlSCWe+3h
ai8ofnDb42rTwXQbuJXZGxnNnMWP8aKXDvIeuT/wWkngeEeBw5K37t0O+TRY+9PmJJ2zU2EHcPzc
xTbEWOWPbpHuryZ7VeVfe1l5dwi0xZeeKkhe6qLmAOWGrwZOvps4IW8RS4Mbv8PiURVlchbgui+V
64jtgACqs2jAxl23GSCmttl2LEgIOZzaQGi88n2kS4gcfRRJvkMYO75MgxA+tn1F68MVcXJj052V
pVKjRuZa8VuNZLLH/RedYpZ3Z9fL9D1iNvrejKdowiYzdwioREEexXc1Neqcqw6JGnrwmDKSq7Mt
NIuDQ8LiW3dyl01Fl74OvSeeBfqBDdA1nmtV2Hl4ActdmA7kbGs8zXCmaGqsiXOjCstgVcRFsbVV
EoLQ4EKIZqW8+lPCcYaqmcy3oA8MTxVxfgRO1Xwrc/imiNGf4MwJEE2dnNtYS2QbdXCClFzlnwhX
iCuhaxOr750j2VNkQmdTiDzYR6Juz7EzQ1EUV9/UtojAGvI9SjYkzvubUJNtirg5AMVztSZ0OyjE
IkXZDEd7lQ4j6EkfnWvgINmNJ4GjcbDW2C4ApWz8egwPDY7Yp2ouEiPVunQr5MWbPQ7WZq9U3UWQ
hxMXT8TVbhuZn74MuTvsjU4YznXz0OtMY5k6J2u7NCB6cJ1p7Li/qVNGNojtf5HlkHwfPaRfEQl7
n/DT4e0vs0eElZH3q0qjm0qFBudqYNfMUE8vH4NaVcLt1LH3RALfZAdFkJfbdAA3rPFG+kYbl7xk
ZbmgvBnfRJGVNy4Cb6vS98e3uMIOWBSa3f6lG5m7yd+79UNKcdoH5Xa2h0OgbmTHX5nXQuF+8vXL
RIE+gYe1f6+zZF2C+Y9oZq1XSa7Kb0MCLZwsH/grXtpi1VWUgRkYZdvQZdMBqLniMCgolLFJtBEE
NqLunNXFWcyuYLfSq5q3wdeJIEmiiYrscSDOuIHmjzn4ruxuSVXjkN/Q5gkoAcC88lR/S6FMG5Na
/wg4kuemJXnty6JbGSnSuyzznU2ghl3G4FlSNRk/R+zdRdgRcSuv3I1ZAnloXo6fs+qbNSdp/IcZ
TDG+mIapfajjWK+doNc7L3HVW1O4JzDFGrjVAnnPB/FcESbfYp3hmEgM39gqtGMgT4yDyslIUz8D
4o1kyxhtuF19PLHStVJvsXSnZWwyJIvNqXrQAm4f3xsArc8q+lr6/XYKtfsIOTN53zr9A0Mk6VWA
xroXVQeV/lA9e0B9wW+C2KJU8FAgLzY024nnIW9YWdCd8sl3W9ON6fyFMoU5Ujh3rO1aQCwiv3NS
BhElRHqsPZxN1g6/CNxUzgbaseFYtzeiE+NblX7jeFG/UD2Mt3XRglU0mzueyhUppxbBvn58y8f3
/9hrSsKfc4nxnXqp86JICh9Lo/mOwFN/z8Mo3QY4Ly7B4MYHVLwAiBP4x82lDgCzRAIn0E2cYUJu
k0SF92JsNkCleKd4NhnaeXd92y1tm5pA+Q6n6dYJp2rr4fh8aAPTHlRPyy0W0PHcph2ARnhKXxKP
wQNRl/F70CN1b5ngdscJcl31TfguEaVaGL2D5Id8brLBWQm3LMFU4e7ehLraTdivnYOpg96r7Iu3
wnNfQMjzf2TVHcORG/n6MqiZK+AhFfHavVO6/7oaP1r/Yz/H+G8QJtOPou5eu2CqH4zMyDEtE6TF
JCBbqQwqZa0s/FM9Vfk9HaPvOYI+n0YyItBTuOMh6TL+PHrx3vYPIj9YUx0FeHL88lOLwFTIOSBg
iMJzhSMn0BzRY1f2JzB21wMb85dxEs6NLwT0VqYp/FS67XtWiOYeVAiGJTFG9k+SRp/6rof8eR8V
xyIBiRF74ft67o8VT67xVZFZl4AIS+p3P3X8T/BSlyI6DUWLf0fC/VVHaQgpvNk2FwkV/oEnNaSl
ULONAdM/r3SFGIDQrNhZ20V4pRATMgi0Gtrq85DrODuYUGh5Qj+ngsbvzq9GfbgWeOe0/7nqtaE+
THNhR5RZwfYTknjKWLxHfY+ksr1bPEcMOogQosoP41xtlI9006SJdraVD6Nai2lEPHJuZRCx2jSN
r9a2Svws2kVOFCzTQBXP+OUzqHXkFLujeeb5M0Aper/U6r6DzEJ+sF1HBiwynyMoc89CpfI5R+ya
k4ptEp4jg8jQAZEvjbd08Drf2Wqty/TYsfLF1sjco2DALpkudg/WFqe62Cu/wF7GQvgZ1ZsGAabz
ZUTdpRtE94u1aJB0nMW5eyfc4MFPRPwm+xh5rnDzn0Opom3mdDNVrCNHPbYVSMhl9RzmSDyp8nL6
RnFmtE8NsHa/DMdmbDpDw+LncCfGLQ/STLVmngA2qcHj5YiU3QLPAMEuAMteiGn6PRe5s2RzFXAs
f8Nzj29sK23YsMoYn3a21fgOxMELD5z7uXOl27dSpc0dGdTwMkDCpPI1EN41jZHPFCwmFydAMPvq
3QSo6QkEGKRfmYVKvBrcapk4wBliL/ia1SFS0IZ1fbCtU1rtONRjHyGu1DwQuASsWQjPu0lznDTt
IM6VAu3WAdNynrKEGBq4bWbNi6F4yLMUESPHQQBudjnZYoL+tKqHB1sZpEK2wCLqd/YAyqvxZ3/B
UtmA4/k6CDI8sDx97FNSIxd1Gqb7OObI5KhAJQUJmPmnHjCuWwXk+i82B8sQaMOkXdrePn7QE5kL
29AAI3WrKVtau2dq96AB8ujrVD0NLTt1XRudGtqqJ15JsVLJiPyic2PtTtm+GOAttK1jLtneBEgj
43c9cmSRINwUTvk4dSw7WJPTqZ9X1natJnHUlpdh1vi3IeBeujsE2XFrN09E9N6nJm8roGTLHGkk
UeWeOZgsqJ7SQbkgTk7tUqUCucU5+In16I6nukqS+6J0Xu1wLx6QlicPNM5QcFqXFUfy7DYrDvlE
6KubB+u+IsUToi70PObTs13Mw1GQnZeX8CnPveygSAfIlDQv9f8eZHtJwJvFrI4H3ulPeEI3w5Ku
VXtlwQv2iqQ83wUecijNUAZWl7hLr53/+9g/prqAIebPvU4fYlVZVxKJA2MDtA5TxkUuhvkyGiJo
+NeQoppkRfYBVkOxSqzx0vTLAEnHbKlq066s0RZT70/l8TIh0L79VpXRQ1Uhm042cj6uGYQqF1pA
CG8xxr17kmk0naK43uJVOcDtJX+arF375bgLePl+tV+Gph2e+T7Ee4y2Esz2qqv6EyhttmKHhjSd
+c2QEwR7Dx/WfMyMyMCXzsuBZJpNl/kogfbtyMmDyKG537S4X/LYyU+IQ0zuYtZGHBN6vNRsgy2a
tt6Dv0XBmUPfqz0EmfIkjf8N0dts59s5rl0C/LjLWkDD4ZePsJe6S8zK96EAdO19GY0zDVCxtCWL
S91+ggHF7aRV8NAHFTKdAEyztlE+G+/LdXyXJSG0W+dYIA1rfvR9fn+NBQL+ViFnCQa1aeEhEUIX
3sEBLf8Y0M7D7RxB71drQCH1+jrJx6cEGTYzGV6rI/IAeK6/yaq4PdZF8iaAm95daqXqjpQIH9oC
c6sIcfuUOWbVc4u12UKCAwkJfldCrMMlcknV8Guz7V3PQyAiG21F5ny+zGptdgbbRaRRfUiLDEDN
jw+2l7ZV+yNSRfaQSWghBODTsDuk87dKnMQFiATeESBbUbBx/FGNuD1iqHYcqR/5ZmVbAWuMli2w
dSApoMXaglCC2mHrEL6dUVCQVrsYbfvPyQWkbSYcfW3HnucvIP4Clws07aMok1sQd9tTEhXVY6ug
yOg5s+aAkoAemuppmoCrvTQOIegJics3YACVjy1T/RkioCvbaCdL+rJbIs4K9d55tihPOUSD8xfb
aAclDoi3TvPWQiZyZ6NasQrh7ANx6tOoA7P/I6JlNLvYbd+r9/2j/y9ztP/0vXazVx/2qyPe2mUU
Xua2tcv3ICAcdvJO1DK7xSasubdemD7Q938xTVEkEM4x+t52BTX23ppszXpucHz920A7l535Y6A0
YIT9ZS47zUev6/S2K2P1Zfrf5wJeVtz+brID7Vwff5CZ6OeonveUs4/pw2x72trHX/CX+f7Tr/GX
uf7yR/2nH8gMLqQLgvRLYMota0P/zmkhYZ3ESm4C7vO13UA6hsX3ufpu26yFlY6/DNI+BOQW21GT
N+WxHMcnW5sQp3psFBJjVDztLjvUGm6/tWzTdInVeJnAu3es4EwfFo7bDkiUrcDDyHE32hbLObo0
tC3krbBtxWJmuxet989IaMojc8ucOMAa1dwSDQCNTZ4BFyJwj4UX3AjSxvdhKlCAfrBzZE2gRvaP
bSiwp68qT65tF9sACDaFmjng7Jdh81g/Lg9VXI1Ha0ojeAtrJRakJdG9HURanCQgevD1ahqgzbWB
EnawtDY7stMSQoN5FW2utsl/SDiwfhFXdzYc5U/jk63ZUNVHzbY5GpoAc08bOpprtSLq7veelxCX
KR5aACgl2OCFGT+LiIpV7UzRwQOsHWcM8VSY+Fd7nuUQW5zyIwBs2UlLV4EbCf4I8slkJ1u4eZpf
rniLrN1ghlbLPxvmzlUjsPtm/pdfBsx2WwW8D/DhNF/9dd65W6zJUhs8UvaLXLrxwhwchDRLBCwk
cLixezNp4ADxjh6DNfie/1xaa5ZJhyxtL9E6UwDlGAy4WG0HTpuELIEX2OEvRB66eSphbSGP4FTR
mb8ywGkcbKGLIj6MAKt2YHf/Y1TSgb8FzPnEtG6/FwovbqBTBLZTfIpLoCVd5FWy1kubneVyWSRQ
x07bftfitHBqKrASejCga9pk4Uo2U7ft0hDZilsdBts8lN/Aj+x3l+ahhUquk7pHU5Io2A68nHVl
eLy+NLd1nhyn5lBB6Bn53u38deyvfTogb+vMwCtJLzZJaJBQb9bYtjaQV39eOT4ZkRPXzd/yrGe7
pvHSHXFLuHW4nBN2gy99B0Y1MLGgoF1N0OdM7+pmeOrUyPa21yBDDDAuSBJ+PzOWOCR3AqS74mG7
dMFtOXGNdZBR3l0Kv1DI3AN2CwL1vzXYzpHnHPNAFDcE0sEecoZjgpiUPmRL9nYOa7nOplkA2lbk
v/QhkMp56j472gW7ai546SRIGRmOX4lwku0vNnvZjNDfzId8aWvxxzBbdcoI+BddOstOYwMdwidt
qeCgUPJj7scc4F8ww6+F7UYyKJv+bg9bydZ4y3bLoI0ahAy3ntWXlkhxsXaxXVsDIpg+2sZ++NmI
X2BchFx/KfS4vMQvCDIW3M3VS6jDVpkz/VqFisOv1T/GJmj1kJtk0eL5vkFsb3pEsJgsa9llO5em
0yMh0juEWKMXttXa+kIfcmSGubMmPgX+2m0DiKgkGJ+mtLszfb2/9pc9gGRd5iL31Txl78ctwLE4
IrXmE4MD31sEcPicZB2WpyCJixVAZ3Af8wHVa8N8ZVsLDpBxMCFetrLNhmdIt2SNc58/x/0+YY54
1DIlw9StcuHQjecXcQRcQQuM+dDl60uds3q8m5BO1WMS8m9zF2BNf3axwR+mIr6mkGVaepBggmfM
0e9pH0WbOkv1bTbS5lJwWmYLIKiQTr3uU/jqWL0gQe2/TkqFm5xE/QbQUvqagAa58DUfj5Ho3X0U
gRdTRPAGZYT7CN8W7FTC+TArOIivfJazLSuEvqco3wnu6G1P/PwpTt7/H+jIv3Xp6NBvwJ7/4gbQ
DwNKiWkcfv7cIZIJqVgqesFI2a2cLRB8/sWOqIJcTcjucKPK+JgFUfUFCn5IsEi8/NmD0O0KIJQA
9049bMnYIMdQodUBzr5x22pC7zyZkJVMEFo1ZlbgaKj8gmj0Kc3Ikwspjvuu8cBBUy3bWM98kPgI
i3QmOXrh0L+G58tpHULNxz6AmKI9pdsxLR67jZiP9tcxZeX0r9EJHrFp4ZkqOWWFnG6ZgGYElBkN
ZHiMfnTh8Z8rl4LWj47geo4moL3mSEJKGpBy4Ba/aTj4D3lc3fOItvcGAuUIkZc7+0UzuLqhBpEi
t978HfwB6q7a+MXeVhmERuwgMRbtY0WrnTVDeefnIA9n7tsuy6GWXhB2SOnwmrYRfxhFmT7UzEyb
GlmHVtZmC1F4GaRrab672iC9cEPjITraUVkEtUrAANbXiRJAK3eEp8iUOU9uCxKl3qqpsNBcbW3h
/phMjBAhr5AFxHC5riVkJOC3A5EeBDh+a+twvEM7L0MAbeyUgDLz3Cn0JYRFrp1oJUCVgwrP+pdO
bspLPBxzf9szlViKS2wu4pUcPmtadYfeN326jkV+sFWklcH5xu+ewS0B2l3W6myLRHnqLKlcw5nT
H61palh7w4f+vmKiZsdAlWyTAucW0Txa5drbCYYMDDJtyAZUofFzGD1DZqr4VKki38FJ+dOssucu
7PD2a0CQD114RqX3AJJ+h7vOTfbBXDWdE52Ay9zZHq25axtQX1riVeGyGwy++x8FJB53LDfrXvFt
ZzZhqOn3oH9p8e6Hj3NSd4lq1OdAcQmROHLrOoNaD953d6DN0RYO9rCXqzTmYsU8OYsWFu2hL4CE
gxDlry/cJoa/HDmSNlljMnCzk+U463xAyhAb1QL0D0CRt0o5/bKGNv7aNlY+BejXFV4Huadpb20O
D2byiwAPJgJP4zbs4hX2Qf7nLmroMjExvilp+AOiMd9K7vifhxh7SOjpIq+UVAAMCGg92QGZ28VI
D4W0l7LzgdbirYsET/Gx6CtIo39UR80Rwi90dmnNbKutsso5XqofnQVCk/e8zzgEZ/j30hUxMjf0
fA22mPfUJX56GDM1LSCs6j1FOizPsRvubSPvYOK6W1RDGzxYk8zFt5qq/GhrUQthagw5qMIVqxBv
UgTHAu5u0q4ob0OjVbGyl2A0Tm5BD5dWnhlkXBIuFoYcS/bQZAHYEbkCwqb+YvfnBGC/pZntjYFi
cwFkdaFoj98hge6+smXawsuTJZVY2iYVeqzH9nW6LSCLt8Sz1+1bLsCbTCTyshoZf0XIf+F5XfAt
1kiA49OgRMiqRnDzo69CMA7oahrZvgAY+8+VCyel0u2tmmPoADLt4UAxnxE8AFQrGc3ZrXIwElWU
7IIsCe60jwB10Stzn4BIeqRAZS0svooGxByJgmBsmxj6bKu2tZWEXKoJlIsWg6b1URggJWqSNxtH
BNBL6HrvfoI7EEmkhHovE33DaEJf/9ZDpgwijZNBFvTZP170r/gBZt4+Kraw/nBGJIegPBDlfzRY
B/rgvdhB2CSl9DIPSdOfA5hAvLMNMuTwtuHhBqsvYyADgbzwaNS0gagV3vGgxoBii8Qx2Vx1BvC5
IEAZIuw9x5T/GUSpjB916/4yaEBuGqdo7qo5KwPTlb6PAyCH8liaVcrmxA01b/5ddwptVv/H2Jk1
t200X/8ToQr7cstVJEVSsmVb9g0qsRPs+45P//7QdExF8fPW/2ZquqcHTGgKGHSfPkf2DAtzFUlS
Yys+IbIS3/060JoH9IwSAslpCvqrMS9lo/rHsMrHqwcvmL2qgg4oWzGclRLfbUEpjUs6Pt42+YM7
XAfDCR/HFGnNsLaj7TQ22qHxwq8tHYDR1tCUcV8n9H9L8G2fje7B1uigR5Qrg1Lj01wqbRv6YZCz
jKfxKuEyBJ32ecwg7EzVjC5mvg75n1TVyGETeDUx5X/S6DNnpZlOdvNJsMSJT74CCYb+9Gfc7fsU
21j23b+r+z7ZItfK/6Q1WqH9Nno09dp+DDvNfgymiUTt3ZaZXtjFKnKnaifmGGTVz5hoPWZol3Cs
6w9gPD6qRkXtyARbf7GXIVVCZZPBqbyeZEWcMjSAbpA18ox9nSfDpe76/nLbbThfS1gY1wjJQaSv
6tFr3T01MNMCkKzV89zy/Yt7pgi9bcrKvUWRxf/UJalCGXBWPqhBepKoPi5zeJbVaVXXbrkJ+xRF
Vds2nuwwM5/6xtNoB+bVe3GZi0v8tZfthybtzuKXoYTwZO2NY7unKkybatTNOzj8IQxu6gQ1w5Gf
NowMz3dfMmbNc7YM4msamhokRIYkTfq1m/hQ8rhBZV8WpcCXKmrhhdMaFbbhUT8Z4WhtvbgYPk+p
+bkqDPtHmdKehBzf1/8ZWg72ZwXNsB+8gpLDbX+GBgZNfferZoHTf15Ci+Wq9X+vWraDh7Qkatyg
Hp50GqQ3Tt3n26osOJsuvmKK2geItCeKMf/4oE1ozhMqhsYSIWEyRNVIG6hSXirbd56MLAxOY5F8
GGfD2cUJ2p0pXePnzCq0c1NV87SSqTcN3tpQ83ZTd/4/zgxynLOETzHoR3IB416ixfdmd7cwAcSe
dmomKmsAsZfrpktDd6/pO6o62skmpfQTO+pYj4UDYdQY9EfVtfMPtPzkH+ji8ylraN5aTFnQdHVe
dUZZHsTHGSf/kGonXg+bZ2cxYIaA8xu2/5WsSVQaeNpG71JlKyGykKnKB031uAUtH+UVUDXCjr27
fzpyrdNeG5Ph9umyyTfpISqCdnq4fzoE26tBq+Oj6oUv4aDPZxlqE7zMqgLcW40LzfyyoPMl8E/h
LEpRkAbfzGkM1NuWuFHsB28OP6J/qp4bGyFJWgmhCTSQI4MmaA7n8SKD3XnjJSqoE6CcSTrsX367
CrZqlDioDJKLlHReHpv9ibZBYyWZv8jv+pOf8ew2gjh9HJXQftSX+xDNWNYb0897b+NEyFpKyO/i
7r6acoM+LzQ0y+Vk6JeZS6cUsmr2BfECFLtJUkHmYYcfwyEqHttq/HbLUyzJinmJCDgoHMX3K4I2
7vCjF3jtIQoz6OQQRHoycyNbeWE2f6taYMC6pqeXtG2Uh6pXWpdmUjLjKxCa6H0ajnt2vL/EaEYa
0mXm2nZ6hfV5hwZX8Xh3yWwu4r/7KjQe3vndoerWim8802QOdpumHOqSJffLYdiV0nwDNOxhKiB/
tr26WtdQSexSK7Ge7GCwnjyoqXZm5lVrCFvRqnTRZ3r0K+jnlxAZABLGiIcMez0NaMYxYNbTS95h
RUcyWnQOjDii86I3Dl2qV8ZGE+0CgsUnYSFISXSeKnctqbS+re1D5Dcv7zNuUfVtVvmVx1BCfgCs
AU1kM+uf0Zj11wOKw8/ewn0KI39+pvkVtia/CfaqWtPzM/OCnpnWj4n76XLkaB/vQ5YG3SNIP0/f
xc3V9Q31JIucT9VdpEPpAcvvsV+GwG/4Z5SpPcHBKbMsS3WQ7gslpyxPUF/snDT77AwGp0rS/6em
hlQA+GJu/5x69VeqvqgDLOoYSJcG+6gaENbg+9L6JvnsdoG9dyPD2xtkkD+5Wnp16qD/0yt5Tc2a
ZHyqEHg9+S5CWg6dx38GW1kPoHPbOHNrnQoKDlSbYKQEpTDQRGnB5Nx+zfupP3kDuW6ejLh6u/m5
eA/zlZGO1DBp1hJyX6Ahu5zV7pgqUXxyfVgfQBXGp7spPntZkJkMmT8DhgBCTHo0MtpNIfa7oGGu
n/2szk+kUoIPfhr9pU5whoo1L2/7dFJoeT8/i2foe/UUxd6rLN2CYl704qlJN/c9kZGH66EOSGot
V5Uh1poDNfPoIpZqe/bF14rd/UL0yDgPqP58yZxm31LJvNbLIDNrOdBRzzJvC+7o0w09J69g33QS
dbV9jczQuSIx1R5oVoJq51/bJwR9Nk4+IR27xN62u4bxFMIifvx5NQcFxigGA2IEiLVWEZoKm6JB
8MxfRHyUaf6p6aO4mfbGpKD0MkL2F+Uo1riBOW9y9YcZq9pjRjHpPJPjnDeFW2gbiwfZViA5XmP5
l3yefjaNLW0iru9+mUM/PSe8gu+57y19HvRDJ13BIbEp/hRLhtSBJ3Il08nvQYfpIVIArnK+h8gs
1sMMzdQZgmINwdJqbl5NpbU+ppO7mmrXeLYXqw9TZw0ZBDCwxaxbxUI1dTjn/disYfOpdhlHiBj8
OmqpPPm8Q21Z2E2mAGS2+0tkts7zGETOteL+egv2eAk7uUnyPZHFJHKeeQlJUS+qPvZ+9DlxkKRZ
qUkHugCabOHLnhZLuLGFTTvnV0A/RZ5RdoFjmZ9ysLltk5gsVH+7bWHTdnKfN19LP1S+7vGi2wKb
92sdssllqpsKKP3cenjrk2UJdzRux17u6RuJlsEPQLffbHjryMd0BceG5WIyOLTKgJygfoHq0zFy
uuTs0m7y4ExA4BbLUJIEnAKzYBkmKhg8v0aqPyH9npAD4LwH9qRX35gxDFi0pMcOoMx/xcmOHKor
nnTcHCvHt05KsUgNzQgA06JEY5G5U0JzfES0fHzUtZBf3C8zD3MlB/Rqxyvgkf0t0FuWJQYG5KwD
LvzPHss3rW06IWLRqpC6ruSSKDVWflVcEaHxrq2uvtiQdxxtJPuuMkxNDFOjnhxAJPIPLr7ezBC4
6nguvHE2nv4SkhU6wqj1+71gbzcKRA5JdIkbtdzM9GZ8csIcqgxUi3yrVj7RU3vuO2t+Ksucc8sU
+cC1MsgjaaG0h8yGISttnqExqQ/VOBT7zom1l7rUf0gEnYgnimvZa5h5/RY1BeNkZ2FDpsF2zIfa
95qH39Ka3BhO+oUEpaammK8ckONvSFFk5Q0Niu00pNtDj+fHvwPnGPqXyouhNaCOs49b609lYSuR
wV2YSu6mzPqmo1sBmeh3/nusR0/2HtHqP8UVkWOnFi4MKL8up+sDkE9YgcWf+8OlGTu0lJtSe2rp
Cd40hZ9sxaQFTXvKULehCbP64+6SWT1OKJFzOg7RjUL0ppj5vgGv7MvMV58kBL4ObgG83a3FlAU1
45HgKsZGLm5M2T5DMxiYX64cojh+shb5ekQcx0vl5iDvloEbW7JBHljbqFVb6itZlkBjKo/5CNNi
6ATfpjBBh1Q0WB23elC9iUwV+mHTosBaiX5Ylvk9nUkLdG8MrfGxK8PXhqrS2QId++KXYbAx5iF7
qOK5f4nGyd4XmZNvZDVHluCsp/4fslhxe3zUlOgPDcaaq67Y8dVchoGXMm7/dgmt0D8LMhvrKX+I
J/62xfRmdMdkFo6K/TjzPJWLoM0DfF8u1c3hHq2H8BF0gXXu4tcyn4KTC6/LyV4Gmf3O97uQMe3o
LIznzf9/69jB65Dr+lbUD+7CCHdTZjedBFkWm/z1T62E7NfsvpCpdY8AsQbT1bJ6v1asTvCmuRAe
h6NhoTWkusUh7AvQbDApr0d1zjizWbHy0M1VdoKJOzvJbF5WEP3cmQ4Ybk+zm42momFaOR1kA3me
6hc6zZaEXFYnziPaFIiOlfmHSZteFAqIXxNHM7ZDsvStDpgk41dd6lU02vXBCS6cZINCk/chn619
C1/QqV6GOMun8iC2NajQD3X6sIsGPTo4YkqQFto+HLhL/G1aN/lnw06mg6ZV1PrS0qcOPyQOcAME
eTjVQLlQNRkKlJZ/GhdLXPc4Ma3OSteK3ZenMnMPTWl1nwEs9g9KtDQYNWb/VQfz7nIQ+WMABbpt
1VpZKEGMD3zv3z3UQP7I2oJnRTimT9SaVmrehE+z49Nor+p5voaSY94EQfx4q5q2S4VUyp1xwfF/
hPVLLPEHvKKt6Fkq1o3haGvDhmQ3SPzpY6E284l+XRisVe81jsbkCqTDOk1IXa8QxWo/k1yIKN8G
GTVYzAQ6ll1NFwgY+NRcW+5k7FLpwlJVmijzrH3IptC/iE9mWaZ9CUwPBcgQULGzPHqsZahMz71a
/vg5zYb8ePcjwzc8Kr67lwBYZodDr6OUa9aK9xz4gApj2O9JFAbDym0GBPmWpto2ChPEAZSvNJRf
oeQync1cRvajhowAVQZ/3vHACDdCMVwWRr1SQxqYrLnVP00+iA0x76t977aPYsqqmGpLt01X2En8
Nz0UFV0Tuf9gKfq8CXOaOl03G6DNyGPk92j5LCLjzzFy66uWd8mX/mEc5uKLrZnKVuWYzKP1++yA
HxLmCcCp9COZ8+5OTdFSDEBHFlz5MAWwW6BNVqJljAKI47XWjQEjDQaI64IY4VBhwAjr2uLYOczI
PcBnYaXc/4LQfBpjL6Qdl27xwCqjT+C1INpdfEEQjDBQ/7MqM/EVvkIHhEPrY6IXPl+zPqyncR53
LhJusIoFyBfW4Ryh1axguz96E+mo0JxrZNVa/dB22s73zb5diS+jd6mF/cmrbzHi1CxNP/QEvvMP
tQPTI0J4VbXqUcLcGwuNQNnMz/B3Qt3oZypSTU54BjyUbANU4ddKkEZnu1GomquGFh3bJCLBmNf9
Ls/U9OOcF/ZKpT7xp6dEWx/ysL89xzi3oxeDMzBNHiF8QuXSdE5tsn2IKSKeY71I130b5hvk5ZGD
LJPS2k9UdkwOyscpjUCQ2cuzz+UXcaSzHdVgd7oMbpY/TJGRzMOKHp6BtyxTucZtq1xHJ3yN8hjh
mcUSf5gn9jHmzRV9vAKRQ8+KPwBmSGCkRKteG8HQzE3VJ+vIfTHgsHmq8/4SqJb2EFbIZiZWzcuz
TN8MYfEl93hvvrummZMncDFnaW04ofw7X5uQe4sbK8PeUqMu3obu9NzABXGMl1UJ4d2KBJ8agkno
wDm3rnNAgeJCCnRSKY6FKq0b8wvcRBTT2h03S+XZDBT/GdknICG69k0s8WdVZMK46vhrRCT8W5jV
j/1arfJ+L3F91fjXnt5mbubuR9NCoTsOM21nTn75Gk/drqDC/meowKBvR+Z8UTyvPtM9rKzl9T7p
3VXCr/Frs9C1G6gcHbs06070nrwGCtJDmTkafxSxemikdJrOEEDDDPmjjVKqU34VfNZiU9tMwHqu
SWd1D3Nfmmh5R/Alj8anxjSh8RIZbQRj4mML0mN1qxV4E5mw93a/rCvmUptJEvJgsh/4sr0tZz87
SN050tKLy1vJKdcSHix25+v7uqa81DkR3GTuGBxv5SYt0D/adCIf2qqznY0NJdPeqGxkU6oB6J42
ZBsUKZGf5EBGlrEtAGzqxqsZG4dByeIfvUGSqw2y5KVWgmkfAMg8ZPEcbEqLlwvROzBJMHMSR1zm
KLbMcuqpP51iy4AubbwFz3OtaDifCtOtb8Aps1SLjaLF8SYfF36uyb1Cs+RDDtm3oCLGZD4OyyAz
GTwDFVg7DvvVTXm+0khadsjciCD8QO/WTUW+bbiR587CWwdxwSgsBb989zDZJf7lGkAFXKCC3a5c
jjBZhzaUKjJRYstws0O7QWUyab+LQEcFL0S+0hfOq5tgB8eRo84X+NPJV28f/arnu5sQOwTtgqA4
4gcbcwqHa183A3pTzBCZ4M3f6JSt+IJKRd8gV6cJrulo2N8DJdoLi+95k+SHd34yTefK7M194M1P
hV1+a7S85eU4MD45Zf6tGJMIzRhRIPQQBYqDcQ+5pn6lOmZtlDAyXsATgIKA32o/9Jq6C7oYlRnq
C99kltNIfpvdfeXdZzRQ2lkKKvVdqT17yXgJ7Lr54vnU+nsHbTMxIWMptmESQ6eWWc0XQBQLN2jW
X8Q0fEBRifvZa7PySgLvh+ypDZt7WO3aGwmCjjFGmYfbnZiN1n3MANyHeqlc2lGPn+JJzYBJNK9i
yZA3uQ8S0DAfAqX3jrlresd0GTxqijxY+j1NChTwSXPtvLhcgCea9mIu4k2ukSZrWc1D1brkgfos
1m3DJXWb/iX0smKLXNmAdIlmPXVAcnYZ3c6TH14BGZ0VNfb2Ncj+a7kM+hyFDxDuFavR7hJrRdKz
vBpqPB6aXn0VkQlxVbnnHVLN+GZXabGZzAhiy6yqgPepwyXVtMeGAv5HcfX+BI2o64ZHr00j4CSP
9I0k+tZVq+YoAzT39p53aWhS8vjo1uWXoVb7HSih5kZSD7MAJPVT9ikvNQ+6VHjrZeDB1W0DWPC5
b/zjK+vMeCwT/SCb5mWnLJZsHzL/P9spl9QbcpG8JscoXLaxUZ1kcFWAXKsK+eZVxj849A2sgHpD
idXpApZuAeJ2yG72OvhJ6SfoLBSHfBgveAn9h3Pr3UIf0CvtQl0/ZA0iZvKGMTdR1T/Ky4e8Z8xG
5XInsvvV1JJXK7NkFVn59FQ5NU1/uU7C26ZxeJXbaXi2yvyhnZwIEWW//1LPnIhupcRipmnYShXj
i83hJTRL61NOG/h10pW/xK3OJAKBSxjb2RynrZaH8UZdcvg5bF8PNIt+RWEZeE34S9NYFtCq+iph
4hddY5nJIqzMX8WapBiwDPdFaFDWwdQ+oMs5HGmNHo5tEPycad341vT6gQx9HH1w69nx0AsAWoRQ
x2tYT9Uh9fvpqexfqGH1aP4sJzo7Ah42VzOP38nlaWY3L02ZQ0NN4rE+xFVAKbIwhl0HKIcnkxkf
aVM9gD8ITgNMoqsWVeCnovNfXRotX0FKTnuaUvjDa70ILn+9XaEUEdKamLSfKyAd1E2jV7fwptMY
hi3AZXZ58BRsehcg7RSFLwZCSJtJH/vTPBbUvJaZugx3391M69wrV3eb/a6Z66tZ/1Q2eXtNlLLk
cV9l35sRNVNzGr+RzIq3heUCtlETDnb8yaedYnJsBXAQN0H/krQg67oMRrzbKsK3HzLbW8miuLQh
uiSplV18QExoqlpxXe1pcs/rZ8Vt25VuQBboDpRIZXDAFSId7PCZU/V3DFL1O8C1l0Zth09FAexm
jJ127+hGffQX2q0y/jG7dvI5dryAx9684GQq44sxd8M+M3Jv22pxtPUgsNv0sxM81cWmQRLwajde
QsnMnrRdorT5upuy8MnpcpxqH3+pRqUgjccGGbTUVI4ICjwv/5D5No95ltV1fvTW4OmU8AM0jMV+
yNo/AkBGJ6029427/KylhCXDr4VZfv2l/0+VK+aAdZrZIaWtOVXrh961ftye9mVTfudzksOggVGj
sePfZpUf28psIG/M6Wp2lNo6W8sgs8QNrTOS5+oG+hlrnQ5zOq/EeQ/s3eyhDkFZiv9NiAf18x7s
5A811i3IhbnUm5Beg5O/tjN9d18JTCoo48wttk3nbkXyGfLasXwYCxtJtMUy+sktNrcFwyRmEd5u
QHQduOHH6Hzs25u8JXhqRC872DliOIzFCfMUU5iexscxerxZshCZ0xdIMoBuQd/FMT/p/iqSk2NX
9Y/QqUk6xc74wRm0Ye/7kXWYTLe4+ty8NlAWh98MpznInjSunpOy4u8Nut3UT/6quqmnUO73HxLD
/ZGTSzmJyyK7enFt9yDWhAjFB9+GBqjprWhbjU38jBAqOFz1Wa97f6tRn92IaXOqXCmGkRyiTvef
ozMHdOs5WebjkCsnrTX3yuhvM6OOvgzx7BytZuCvvuy7tRdo1pGaMaIs5hjCaadwUu0qJFOS6tRr
NfXXxL36UEocvaLPj2Vb7yyYuw9+hsCEqvnlQYN8cF30aG9DY4KsB5Suk/fQ2NHnyXTqbbYUNcHP
tkjOuc4iWB61IGt8pIuWlygZ5uUN6W7efUFzncokvK1pS9T/DH23vfKoaZbhkk8JT57iXBxPcbmD
kwBLtlNs5o/xHBaPMssLgxq+2ODLikfereeTkyPMRpjfeqAG74u3vTDSHzRL+WOgg74Pku/a0GqA
+6fkGlRudKpDWETbzM6/ALa8ylsANHuvDj+1T1GcA3ANYv8AEUH7WKPUtNHSqf8yBdzdYZqrzv6k
9F9yK1h1/WB/6qHqu3b99FWiDLPxHmIHFjoxLV6qNy7tPAcx+wTwkKOVz5PT0sU4ebcoyq31zm5D
tLIgLIvJOh7s1owveRVEW2UurE8cysB8lmP+11i98Mi0/nbj6VNVu/VrHcF7ppRZetutjqpxIH0T
Xzhm/txd61HKfToolt1ZCqVHZK/MufyS5Fn8QrMycvJZbO1qiwdSNsMqSu/yn2VH879T9dZFg3Py
nECRDaCOhYa/SDUPim+zpZqwdJb10XFr72EcE7qjUl3fVJPZX9OuV/YLey0JgKR8tJNC3XkARJ4z
zzdQxNX9L05SfweFVf0VAnu/sfOMKrWtzoiORjAttCoFZ2S7noZTPzrDSeENikLwfBDLArsF43BQ
xtXqHnOzb2uZkYwnWWo0DeqZEIIAMW9BchW/hB+hGVA88Xu0wWXgrym82ONVcaP8LMbdHQJNuIQz
7BJN5ur7dwsSjPqZvhm9ylm7yyUdq8pUqlFReKiTuEfaWG8jY83T5IympPU5KOLmMQro2JnIQ35O
jap6sI0eotll1YPSa1vGs7eX1ait3VXAfeIkq43jIkjk6k+N11GeDovkIXH40ZQI3CaNHkIov2st
SHmABoXO1mvpJs2TvH8MyvrsQXAVrDuj1K++BxSkip47TYtIdjAkCF3GsFteblG5VT6THHROUd7Q
vD0r0GIqjREfJFj28hIEcX9rmrv7VQyKWNuh1+2NjcRHwK0ozPdoTZRrKoDtmVor+KMlxTQPqbtF
pr3e+hAZfHTQqn2agn5L+R7evsmiApYOrn6QYIVXvaOhwqJXQl/46Jc0UMOX8aN1qvBw77eQk/Li
N22+e/HfD8+//NnQ1Scvdh9MFC9OMsxNSBnnN2ZgxjovPW62usVZrQH50RI436dvNt6dsVvqW9B2
2Uourhawt1SoWWzuFQReq+x1PMbZ+l6CeC/f/Htb4qVacStmiK1m5oHue/dQRAFlX0QuV8MinmV1
jVfvp9FpV9oAWEWjlnv2E412L5lKULIag1wHWVynJ5sXPdrAfxLqBZ918EX/4c+DFX6kYcdCtAcK
tt2dQO++U3w07M+7YuQPVxZqtUYH0Cu0Q8Fp99pFzidBb9VJw+PBMm+WrP2yZG2JFNgXrKm3SOn+
/BVZR5m9BWHhbaUnF8Gnh6mJxqv03xrpUO08I/Q2smhnWfYBUixZuw2L2KuhQ5cqrbq236OVa0cf
ZVH2JA4SR7ln5ifLcL9xc/3YJYYCsL/5OXC0I0nenMWdK76tko/W1FXst81OwvTCgGpI1mEbHnYt
wtscnSAr/3dC5r39JkEjS2LnSyqnF8nvN+sypd3D/8mRbrVQjJGKquCrhDieulRs8ToTaTbkMn12
QtuKbIpMvSijQKVOCzSX8rfT2i1sK1TcESat9YV+/BeBkFAJ3U1z4SK6MxApGmCqNAmdtYRIMGg2
H8ygP22krdtAa+3JML/f2vPEUsvv9y5tqe8ExY8bN6H1M1patv+1/52Ha9z6/+SKlBU6zYUGQ+3d
XeS0DtAGwwGswKxLIvfcI0KbB2l2vPuHyurm1aB3w85Qk3F1D75fQFuusuwlf5KBoPjnwrnXuStT
JcuZOZl/QTagXFPNosl7MfN2BIy5zDJvUh9qO/mLTjeUBMSXwnoPVjhESzWIhgTFlDC4BJ2pfkjR
3VrxEg9vf5VoH+plIVSrx3qxJMI1J32T5j5EWMsGGShprMqOWnY/pu66TvvxlgSxG/1TEqBLXpRh
CeIg0/utWhnVxlXR9V6B1YEr0asPFClI8Rb6uOv9CmCWcNPcpnw38Y3ZRuht3rPYiPMd043Q29g0
M62Ljka1dh2U9GPBC9lyYymMhSPxH2t2Z3vYOAFNBCEVx9t9JW3MLa+W1lFuIb+j8/TiqV23ADI3
ctN5dw8S30yJ6cFHy00sQsuHzgZeMG2cUE9Wb3hAZfc8PRkglh4l+ncXhelWWyVT793ulY3cECUw
WchE6Qo4wnB0RlSWnjwnudwB9ourWFy3HPpihsqQXNQMQkk/ilva45P2cWqbH7f6npbPD52mW1cp
75k8SzawEvIunoNzpoziXecFj5RN4NRy7ZN47m7b7LxdTO8A7EiEypC10x+zqrh7AeAny7+9iqbH
VkwB7stMhhs8Pw0qsv/oj7/xId74qVZMjfNgUF5gDuMgYPP7FzMs0t0t6f/LvNUIHNph94E6QsbY
8q82mUr8QQYrNBvYRVBpSBchPfHZNOqYXp1cxAoN1HzpPT7QSOFfvGKM+VuhoZwjsBBv8thXT4ZB
S5b8qH6ZTtr5mx4yqDXK3uFVBmMKomsSkBIuHN3avVvI0zDbhQZ1r3cLA+wnpDCoYvy6kkL30sob
EfyS/JQktOymPVJwn49iZZIHkDyWy0JMAeZQDN9T3a/OMpBZqW8zMQO1+14owGHe+cXMTLU6o8ZO
I9wAcvt3++upiNdTQkYH2FCwXo4h3x0fUZcxnb5maM1sNR3OJ5qv0yfNyf/PEa6P4ExhDU9l4CL6
Z4JPQfun3/VNOxx9XV2VeUuvVzymlNhrOEbNhTdBBqu2jFPdWhuV7oabS/yQxfbso7O81pTy8Wbe
t9ml9ep3Bg0u/96mLbwL8MYnAD4tdXvfcI8rzKDcDlQz1rIqC43mPrkAJw93ytZisKlSZ/Hxxuy6
mFblR8fbnUgoW4OF35XX1ttCJg1m4pNV3zOh/S3XHgoaoBgrNEVD/VzbrXaus9aYVnMFuxgcuGuk
LvAtCzrcq9NKbK3Xwn02Ikdd9SSPN7IulzBV1VjXbkxH4bJRhrFIo2mhu3kN56LmMcLFZOF2xZtd
rjUOMFujGr2D1o7BB9v1X9xySL8WJgKL+jgWIKii9OuE8LBGsYU8ZBQ/ci+kRotQwC5Ty3RfFUGz
LtpROSHrYn+ZIUBfyDNhxlWgKzY+d2b+PDoAU/UoRlsgreaDm1fRSnwy+KHaPplQ07ZQCtz8mu1/
9waKhBKgTe3GtVyLBhQSR67kkoqQRq1FHPzukxmJf3JJAmgV21oCfdf6GfgO6fpuswTLVXWShQe0
CfeSrsvvCbop+2Pox5hmaRLNsigpPDH/Wbtl++4RqfbHWAFtl/C7WzayJte7r/33eoOaU0sw8r1m
uj8To5IdFTNRnSjYyNRvnZ3f+OFhBIpa7e5p1N/tu69aqvt2mzUmvL3IclsbtLjJ1DejcetS/1iV
tUt2n9bU+nFaBvgP6seoLHGKbSbkFcBhFjuJkeV7oJi3wVYQPAuN3UjOlKQ2gx4U0W0Gtfh/fP/X
uDBAm52D6V4uF7Tuj9mx3B2IluzcNRwcVjKVwQRIWGgZImy2l53vfpmJb0b+/WhlwYO43u+XkDay
oe+nfElBjs+475XZIB/JcWqVxqZ6snjnoBQGd507zZvKSHlVABoIhQkzgCtesZKpDFQV4FiBPLhY
Vu/+3wbLZbwFQCbL96v+T5+OLP1KjcDC3YNlr+woDC07Wv13DqGqsobyZj4hI7fiTbQ/6gIBQ8l9
PqWlNpcHmUqMzlN+Y1UgcOoBcQVacFP1dFtGGGxFA22xXZqyj87gG8dK194Oxb9NWX3nu2+Tq0jI
O1/aIbZoxRnsRMtnqD6d5Kvffeb90opbF1u4C4aVs7BgWIrxEGQwrletm19AeSxUCgterJr128Jb
3xLTNdZD04wuJKBL2OKSK8lsWdTCESYdRJP6hBTQ0HskphO7jRYm2uRUxXrzc5oG4wwVdrnUGo2Q
HtIGtd1WhV5cVSbo+8NC0YDt5A6v2+M47W0j/ROWaVaMmpOytQw/I5tQoakorLe3PbLumDnMzgtj
nvz3KdFs09bT2tDM/Pc/XFZhR7QhBuX/SAZzWjhHTIAV4PlZudn3/+P7Fd+vpEqcrWLwwDsYq9tT
3TjQ0Q6ofMssLhW9XIl9m4p3tmOzXN3j0X380VpxupNV8d9CxK4HxCjWt+lydfoV2tPoxodpGqMj
KtLBJnD9ajMuKY9+9GgiVCTHUWs6QsMU8mSlq3tIDZcMiJiwNU4HN+UovviLiG4SmDO3lTZYp/tg
+RZo9T75Ahgm2L/z/08TiLt1kq0S4rE/BMB223/3K54Df4ROl+wwJ9BiR2bPb8Cx6n1d98Bp9RDl
K/revU3EN7h549QoPTykJiTjEoN4VHw1lkGntngOxorXz0U1a3HZiquegiTf3+7nbmVRL6LitL7f
tqHjam73fPHdngYy9Wil3EyxEq/fPRzmgpc5reirjai3G3wAfACVvfKoCh/hhRo5VMwjNR9k3S3O
i/lGbFAF7qrokngbL8vie7Ms4aMalPs0Hr/Jat6AXilhExVupnwhbZIZuE505aDmgaFpRn5yDdci
H6I5RcKpiVaflYTJIIxO9JLla9fUw02qaCBB6QhBskNTgpPMZl0PTtS3FvLSZeXNtHDzGJiv7JIN
SmA2q0alXTt2aHYwl8aJhW7mNhPfnEX+caT1/J0/XDbcd5WjkdFElsIb/+8FCbnvnaiNUBfoy+39
wwarjB9oQv4mmJ9GXcpw9vAq+CAaXQY0uBafWsyvEjELZuhX3P/0yQXCBWVETvfNNWXDlMLuMWkx
GlfQoXHsm19adRogLVT/li5pFFL8XZ8M804Ny+jVh8FhVWpkl0k85IAHwv9H2ZU1SWor3V9EBEIg
4JXat+5Z2555Iey5Nvsq9l//HSU9rZq6bcf9XhTKRQm9VCFSmedsZZmlvxtRZJ/jXgrkAlLj61D9
5ueKiQAvD2qMsT0K1YA+hL9MmfMdSauPi3NFZ0MKPQhaSDIO+l9XazPp1uDax8hCb72M1qXAYzgY
aOYnldN2LNytlwXppVkG65yMudEPxxm0v0btgoAs8nt24SpFTDMawPbzHQw8y570o6h++t0t+a/p
26LVn5Y6v8bVl7nzoSt2vvMdR1Uoo1W3cxf73SXr6qmPIrQofrZcFF8ZxvSlbK3oFuOMbuMVVv0N
uDk4QBfMudpTKb6gyfpI+jI00K/uTd4WhD2oBfo+gtYEXcMorHbxwq6QVepvYep9aDwA4wLOQT6Z
DdiCSS9kD87fehwvjvycuzzbGmVqnmnwQPZ5ToppLIJHmUzaU5szgHy8rtE+awwtk7vLk+k1sF6u
Q0b6unfuTRZ5mxgdDJvImlywtaQe+j15uY2EdIBaDh0N9Szc8+g1PZgilZJkmrXKQrOYgdPqcQ1Z
aLC7HjAdWv7nkOQDZhZUE5lIl+h1+qo6zN1V6VYefFbzIvzhhIM3cIT21jkXlnW28arFNzTtTEsU
YAus3GJ1IK9SeZFdizRrTMM604yGdR15h2za2r3kR1pGKgnADbwKvy0hpSudFlV24DU0UYTpGzFS
TmqgGVVi0qxyGnbW4updU+GmXhNSjNX26KvjUSgt6uXuwg/N0Eaou0Z9qHaLLIFTfNceNjPKaapg
RLYUR3GjTC5hatQA+h5YchFqICVLpqYKgHoLlH1SWMgm70t7+H63Uq9BnQ5/dVzj30Wu0aV4QWkK
R4nL9HsX4WhLus0HfJyrG3qKq1vR4jEZaLnEhxR5w8TYa92dD0UAW88agVx8KtGgKQ1LiGJZfKuE
YEDBBXLZ/wW+3+bgdTK/4VQPjUKqCZDEgS1Lt8WhY37jLZ72U3EigSnN7HrY3pKfmUcFehG5AQTk
esY2GWYTZVVA27S8oKvM6jYlSFWPzuRs9I3TbL17uheVvvByftU3e3fzYYlSyjTpnM2dcpZN02/L
4jCPs3W1QPIjy2ls6j36aMMtTj/nS9H2IMylKQ0oiJ4vlVaSTJagTvl00U4Pa0hcFwITe14dScl5
VDfB3fI77UOQdX3EeqRkzOF3C9CNB656erIFNRo02Kpo0AEM0GqoiYyzBYDRnZIcO6V7MGgduej4
cc523YKugtr1ShRLYBDt8jqgFzkCIbmSkepf0LQECuuwKarVZy4GlG5odwBVTttOsGxj0T7t3d0a
+vkifJvPaLhR+zzaxvX9LxCdWkQznHNC8l7Yx7EExUWLIxywa4cZ/hcEVtM0GjtsDYcaMKdlm68+
yGFmoBn96U2zdYkNeG8ZKG+Zp6/ejxGToqnBDY2WS/LxsqJBx58KCaDpCU143Vdf9GgMKxlKYpMW
QMLR4C6gF639+Gnp+2Vj5egwjTnQVIOsqJbrMEeOs0empUOi1kZzRSTAPT+Bce5a9DG8zLbDUeU4
vKxByNKVTn8u+aRQIhGYrkGGuvhmA20HgGEqSqJY+ua8OaViAsCBGgafZ6iMQ+W2BMlCF5Dybspk
z6AN0TnDTGTn1Zqqql5XZ3gTAzDg4IBOQCn59ITtHruQGxlf16tl+qI2eNOOXZRdaNG6nrwfwg8d
MKLBbrBHoSBO04ults6gwMUT5dcBhwnWuXVAcE2GpvB+ev/7ErKiAsrGU4fWrHMKdxdp1U6ZfRHu
wA5cfZFXeYcvdqm+40mmmR60zqUnAFnWNdrkqECzX3uoASoCrX8vDOn+B5e7y70XxsuBsjr22d9k
vHN+f/peiMeVJj3NSNuOOXjuxz7HP9PPX8w//6LuLjm26JQtvdoNyhyIK+h87s8OCDVyIBcCTkK8
DehDgVLL5DkPSJsENKXlZE4swPuv4UgmM830JXScu7gPVySfB93DpVhfu3unBcKDuk99C/94SXJZ
b5CW3F1dX279+R8uJXFSD4wBU9pREnDDbo4gKRYXofINizkNJ+GMAI+ApAeeMLRHkUzO3dsKc0hg
+XXd6m0uSMPvV/uqIS+XD2v0yCqrNsBLAmpAQpbs1n/liGH3Q1MaKrU5adRg0f8IyQttkbQddXbx
zspBPP4Yo+oSGe9J27LKERu9iGZrJAp6F39AAYwAC9aGNy5qCVOcTtHQCPY6+3cda2IAb5IPn8L/
acn/GvrB70H8f93lw9oHUYcyweG3SRLT3Io02iPRjXZncwA4VuHgaQFw6gowbWWACmAgaPspeuNp
Sj4ZsKmOy+h/WTKAXgXDnONIWy2mQTggE5YSsE9at0bFWfQApirL21IsI3ItEBjRFWT5N1JS5bZM
QPagdo80SLW/WyuBsQ1rUYdj/UW6XhmaFHuereP8iW2zc0l5goZc5DR1o69Qud12GUKcIgEjQhnJ
w6QErwSGyVXAQG5koBkhK9OqX0OubcRvhrEvlwMfix/AR0FCVw0sM+VeSvE7YP/Bg2OUSOySoS7H
IdlTk8Gq5Uacr2vIHjaXsAHJUd/w+DPyrcZpMoZZQQsDPSp23EMGVIsDAJOKa4+E1TUyGuQk8yJA
sR3+l0lHVnTVvbqQbjWPrp/twlFYAfn4swHaVR2M1miRFi5L/afMcm9P+sxEEqrnKPIeUxcVitzP
+ycHx2V9vdQXE6DrTx4qyZ5IH8lxuBpA637Qk9F0PBCyJaCf0gtad3CYgmq1thINJ9vVUQV1Heds
RjEQgX89M9LHRQ/nSCR6NlBuUfMFYF6cL2lffdz0EM4pymdwEXaHeKibC6iam4vR/5xNIgJaFMiQ
voimCPdkJT/tcqfrsA32QCPMJ2ajn1Uae8sawlU0u8h5JoOoZAEk8XLek6gNvLFPY25FV60y3XS5
eqB0xLFokFXMO1MCjGY0UKLKV9kqmmnDg19kewsAPpUj+Tws0WF0VGxQYhwAxjWaDKidnHtGvSc+
5hHQWbdaMAAYjSCGt0IAUqDs7rlvrBwZh3LcG71vn7MGBTpWhfargKY0gKMDdalvAzmiGulVp9dV
LYhl2naKN6QrDZyKBdqsY6G3+qeF4qD+oDrXyanFI+BCQ6jKEoSXv4qks7jV7qtx/pvN3GkBowYX
Mmi/93Rvy/7dd70i0t54wKrrgrqu3/oy8fYE6x4VdXety+gHSYT+jq6UZwE8PyBUAve9wNsj3sTN
eAWKz9CE8AHd7utq8o8YqkdNw5nOtKBp0uTUpB2wSTKxfM4X8Nq5eX0AhV32MUQ/7XMSWsiHo0Pp
G/Bq+UZGErcFPp2vXgtogLFk37LMm/eDDZQqcsObQVBVU/ubLbsedVZb5gyg237r16GD5iqZkbgk
5Rjzn2fJd8fKqBeOtmZhNhtyurP81xTvOadQiujkgGjlSgN/m1lMJl2AgmlwuEYou1AGNlpdDlyq
t6lbdCAcqD1z0wHLpAuiFq+ad3aaxuiHOIPUfRNbTtwFpGuiBbtTcjcbPPxIuaBDPbB6VgN4AHFW
H7PPl5Mztg3q3MFMePMbH5UoiYX/VYV3VQ4i2aPKR6wAV6RbAa8yJw+vaBsgFQ0PoFfoEknBt4v2
1zuErP9PUA8HyOa2Y/Efg1+gfMsex69ll1eXJvRjkBOqKQ2twKf6Ts6GvrrgzKzbgPMYVelvjmQg
sQ4B0ZSjX2HtFxH56KNPUHWNoOAoRftb84fhNI5/qhUoXtdMHP1dSwi20DpNVsdSWWbHctGOjcau
K62mwUPnaYPq/MNCeHvkSHFSYE3uGehKg5WKZCEyEzWsDCdLLpH8I16T2kX3GNDGS7QDwU5cJauZ
5JX7hNxfl1KUN4YU8gekxk/alH/xFy5w/nIH2Dysnc402M7go71EotYahZlZgV+VsglpvjpoV9KB
IAGe2meVFckkG4HstYZDfd7rat+xuL1bnf4x5sMltLjeEAAMJ+AM9iaYUsZTSa/M6vWYZjSM9DKt
5ezNLNUrdEtvwtpMs1zFoRlQifByPed/AGKLr/FpGRl1qIdVJGqXdAG1glH1YBr1OyTXVMmBadXL
hYoNaOYmCbJawmb+QZj97cElm8XwWr7AC2s0NmugTtUzLP1sBzIFMlrKYwcfajb0wNBQpntfusr4
zZvUUTXdBrlQCH0b81wIwOKoxaScU0CIJnaC4m4KTsqHm+NOYe3aBsgHrVPGfFcnKUDhbXBpPBdS
dOfQT5PxP6RFmxBqy7mDLklb5NMWFOKdFT2TDXVZ/ZnZg3+aDRkPBcqogHpzDuuG3xKUQNy6GlA5
NRqjVwIXA9WRgN7CANAyYM9a1o3IWhKid1l9+pjHoFXF19YYOeCgTtIz8JEDBynkOuCuJS/gaJAX
pmZafDSTT8LyCYxOPEEZrYmTvcfvmTQdfssiFwTX6mtGf8PcfTMV9H1kOVEdaLvP66/ArS8OwEqP
rkDSjq40exCTHM/ctOuXXZ6EoFfQPjQLR5wxbvUaHwWu9jwD9QNB1xU99jxYp1eP2Mpd6vnYdaN5
xkmfCZCGzjhI3z6QRPrhzah1NHtPRJ4WwG7a/J7Pg47i6zvQa/9dt94W68HpwE0UmKIMBUyTlM2l
RC6leVFuBEQQ84k0NFCuOC0v6JRdVrVOACOIB1KYp6FqUS/A2jO9Jbh5glZI0GwHBr1h6HcR/XLx
8K7R4SQwyEtsKu9eZO7eXPSLTevF/OKZe9LQYGU58MqA5+YmeBF7SIbHadGeyiZDt+4/JN5pAWXo
8e2Cry00MxzoB8+d6ms4AbyNfl67GXFY3sTtqtO/H7K++ZJe/07f9FoFNtH2YPUgiAKYvnmxctD1
btZpY0bNiaZjl19jwNkcJ7ed0FOkPCe3cYwNMPZRqtGEP7VhraaAyhAbPlfjGikWAKCdVAEWrQRH
cdKckJlUDPdLeMTbfvoJfMUGsJHz/jipGmvS9bzbZVWbP5OUSSe55Ub4RBKot+tbPKB33p/dG7qn
3RvNbIPPZ9AzI6rv3sB2/Kr38gHNEiyvwKBsbtyPPjdxtKMoiIse1a2jMXdXpkR8436yLTf/YIEN
6YU5ZpC3ov/CrCn8HMUmOBXglHc5OG6M6SstyUc3urJs4XihghH1PcBbHad2S1Y7XI5ej37/CsiO
Q8Ck516BpOBeRYo30iRFOwMEUjtCdPceZOlRBQZkmXDY6aVk0OtoZjlGdSwy5xNJQgXVbg++LHNB
6mN5x4eQdsLOmQ2Sroa2jG5p3JYESDBOg86sGOCopVLRMDKQ3nMUB+zJF1Cm6BeiKaCGcTzVSSCv
THvO0+7ZS1zARfhx8xEstnHYx5vOAG+2YzZ/ZNHCQC3xsQB7mHPwYq/bFzkQDtFZMD/RkANJCUxo
GXLevSXZwZj7+TJW7AzcdedFVO0pMsPqE7Bm8GHoQcWeiBcvj53nfmEv5GOgDPBizDEI0wfmvEye
Xx8620LplIoA/lMU9nZGeDQd83mKluxUqgMRGoBXlQFPjF1NPEePpBrpfObBBTX8ryvIEDvLtXbd
Hpxvb3orGYDpLJCAdMyhRR9jVTo3T+Aj1gKAYshtuV0BAKi7v7O6owit8UogAFIhAeRN6R1n9C4B
l1FhApCy8ABybnvojNfIALxc3FvFOHimKvOAckAQlicVarrR/5BdaKjVLMzbxgKFCyhYRWFEm25C
IVTzY3YdILziDMjzFgsbSt+6oGuqj7Y0TZVMMzJLN/ZA4UhOFV4ls5wZwZ2SnPQapxlAjPcol3b0
RfKyOui4D9fq29Q/NQXfzF1WzXs7HefdnPnYhOQTuqDxvYjzoPUgdDTYiYPsq0AtEc7y8Z6I6dJX
/PworybS3i24m5KJljpsbnfAQIiDu3h36yUA4V8vyPOdA6oAFI2Hy90g1eN5cq2hQHE5LK/yez4/
df/uYoOlZ43/735+6KAmZb0m4Ae2vgWOnPdugQJWDMizPA8/c+nm+zwp+FEg37XzEsfZmHgRRmGe
91QnziukcKzadIa8ZGhmAhZWN8THPLcLeKFjj9r0aAZyafQA0TTLOFrZ0oOjAOcTr/vYoD3kRhJr
huSEJxLqxpTxzYNX9l+TPS5bdHHHF43ESTPSWajmAYTPm3lo+s9pbeO9cejmi1dl82XpbGfTh8dI
InOF5qSuD2jKuuTm2YNzBCRzlJzBStOht7ustq1irZoT2Z8t7gck6cFW5Fj/KJIB/4OAyMwHVBgm
qicKOBQAOZzA1Co5uuhH9yLKYrpZQxed0fF8GbBzfDbrInrOm8k62KOJl4A3Hc0MMNaA9Pr6oC4t
L96xHOBI1FO5dlpW3Sg2xYSO3VWmdkwwnaGCUPVwkucUyX3sY48OYOr+FDqoCceZ9M1CYSLwbNV0
lXHZm/P9Tp0pKuZEDeSQY2PvFpZz0iryICPprNqoQVhZMVSe/QxLhq7p4mubRy8i/QP5LnSGeZH/
zBcWbo0Qb95+P7vAsR3NTTbm3c7Nu56jr953n8waXV5T7V9JIr9kSNIjQLT8LWDp/EM3Dcu5sXNc
4FgYHQ4L5NKYePJh75Qzx9sxxfOQK0oNMoysCzeOHYKxJY7ZJa0bdqGZQGsJvmXtZKd1ZEjyCn+l
jEZSFO506Gr7bNuTAP+UBBT6wYh88SFawI0QeFX+EsZedCEdGBUECs3QwYoE1tYVJtsNBKriCiQo
rFAwtE2NoEMTOC8CLqDr4EOEHkd8EmdAL9xa74DDZnB0L8v8G7jc/vGg6O6MiHzu5GwC2/XmYSUw
O7NtXvEILHeAtUAJcnk1rKzao005Q+XGTx0ZWmBBdCjIhw8NTtJWV84iVNpM+XEcw7AJeAgQ6Jmm
TE3tmgN9fQKooarZknLBKzpN9ZCpEi1kUFGnpXxI5DPAAnofBULeMNrB6MU5vhOidIM9I99UeYQ/
99vAAV2Fc/I3mWbcr5YzsAGwSZTWT3MNxp2k5s4xZlyeDRNDhpp2AFMYvTzP+PHONFuVZCdPUsZe
gq7XdfqwnJwSiqT9KRw+5QivLxfFe7NCkj5ss/FMh2M0oz8LzeK3c0Ft+EcduVTeEL+eCz4s0eK7
jvry75oj6fmbxm48FPf67Gi4qFCJwOO5oT+TbTeVu6NpQ5V3+g9650V/TLK0VEL3rozDP/xXkKmg
cj31b4BsTsM3WhYxikuwbzqt3mRYfR4Wltlehql7GUUhwfYB3oWIR0fUKE/8tzfRyKKk+2Qw+7sV
tmjWccwUSUcPFWEu95FfwDCY6JZY5aiMw1U5JxagaacMKZxQ4jGo3UvgW7SrbLQpnGjR6m8Nqb33
xuaPsg033dyD7hod7kPAFQD+Om06kCcIYBLlwDM8kWTgsOo6exkbwL6NKSnToc42rj+G2yk0mj1g
GvMeZ5hjaGyoqZPaOWlW4s+3dyZw4WmDbgXVVg1wBnqW+ji4bg38YdCnTlPf7GLTmz4UzA+Rx0dL
YBlaQBsT82+EHDzK0EEjnYITZgD1YWhhubZV/VOHb2b0tvboByGwYR7bP7yurfeo6B3Pk4JHG9RA
M9I9iNrFsBAbHTFYZykcNR1B6yKZX4d2eQERcn8F2gzoJBXjiByn5M+k6L7Mgz19EUD32/dD6m6A
2F4B78b4NuJZewEwIwoC0grVj6liCCFZD+QzvznaoNkFtEo6bZqmij8eTDxePtLUNZf4IzoOTuh8
xwGxsvpKlbTyP3jyF11bHbCJ5/6nTnigfkMeTVbcQrFT2rp7oNlnuyZG1hqPGkBtru/baRhtY1mg
nZher+nNHJskEKq/vp+rV/XV5l/QgN+uYJq0A6CHv94G2NI8cCtvjg/6FWhT+z3sHgjW4WEJ6frk
UHYccHQuL60Nr5r5DNyRGrvIaJkBI1E2yEYrLclCKVc7KfVQJECnWT1XO7m6tN6d7emYtc6WdBRo
RmcKKEhVOJIp0N09kMV0Wnszm6AvRvK+kwuqDdTppVDF0V0rX2daF9pFv/WYYeJoGO/zgP6CD5A8
DXtDa+60JK8m8mJ2igVhgU0nthfGjnvsu/D89GA1XntF7cHGMtAYjINv1OA00alE2QFJresaQGxo
jDKgaWeUe4NF08UDjU2GgoEr3no8oPdja0RDyplid5vMLYlhmQw8SFvbvyQZyurVbmndOOGoCjWq
1exuMtTeFAIlrjgxaT7QkHt+sp9KwINrXVmhOrecUEZsWs+kturfhtjvr5MEgIhYIm+XgN8DZbGj
vCELKm9koBnpcJIxoYbcw6cKHg9uVjdNE4gdhsNo5E9gUBSHSLVxJNTLEeZA8ZLFJ2z8WoR4X18a
+YyTbeULRHt8gPCfThINFEjFID1464ZNIXt7K40wugKDni1osPVx9uDMn0iHQjBD3mgaVgKc51l5
lj0Yj+wCeWYaSGxLQKVgE/bnelJQuqjlU+cSjehQE96tFX1KQUcMdzIoo63zKq++tIyijOWM5yjw
GpftYIQ/clv8XvQZewGCe31pTDvZxDU3XwZz8g6L26S7zOu/28CxvpY9EP8m9pWPaBonoQa4G87r
w68kSQBpfcrSetm73Yg0s3InXTQZBqBiUnmMzOqLQNULqOdnkE5mrAhCEASeSCQ2RaBzFUGZsFcd
gUSAm+pVpzEj5sr5VGXuAGQDhuKXImovvcISHRQ+nCAoUS2TmSzv6fyqb+o1RGaMDH331rDxCahU
r1lD/rNMlhpcz64VnWxrBAuBNDKgFZvRbmhSuV3lxnUTEFxzAcpgZfcMdLWN2bPleMi6puFzjCYQ
tBLEGT+nNHVUAynJNKxiqxCY7mTlTuLdcmZY4ogW1K32A5EtunLa8FNo2OaO9ThLWs/qf60OeE9n
03F+mRrmThayCagC4NFRVMt2aQED4js22Cdx8l5itwk+lA1NfYXRh/YZMJSQnHi8PHuGx5fdnevs
jfbWB1rMpksZuFsyc9w2dWm/CKShdjNe3/YtgLE+REj7fQTFRRTkPoqieSvTjzQU42IETSjsg9YZ
TVxvOWimduUcu1vUl/og9nDCZycxGrS4x7tOZMYzqWgARlS3A0QA8NbGyAO/g3Kebfah8gDZR86O
Xw5HW/huMA2NGQC8ZrjWKtsnc+PKCtF/ZLVbvSzIvqqUYLeMwNuNzY+CJLfMz34Zfi0isbO5M1+7
Sm2Y7qZRFLaof+7DoPW88AxGwuXKeAMddnnL1VcDuZPYjsa3ye0BuP2mv4u4xkp7QPA40kVJNMV+
iLP6u8Cf2KVjgpSfvq3VnxR03cUw8KfJ0dqnffS93F3YegI2Gc7E6YfTt5aLrDhkwNlEvnG8tbM7
b3tzstAwkgHuhpTaApYfa+NQHmPExnfsLL4H0mT3AdmI7iQFiwNgpDMfNXBQinE8lwXvrolfdR/w
8t19kAWeSKgpr7ako4EXyfJUx+66qGbYaAbTCDD4CNXfB+3XzSZIjKMxDhIApn7QBn2dN71blL9c
RxmMEjVNLYAx0HA9Iqtfhn+VYDT+nBpsPoo4mw4Lj4evc2d/AQZP8aPo3XcdUuA2Ox5QLc1yk0+D
+E+U4LgeqJXRF2HPySFeIgAfNyN7dkPQvsmJm0GcAxLCSVQu20N2qm/jbp8U8k+StJ5EGuKwRs8F
TZFcr7a1CAGUpHC9wtkdt21cGBvDbJGk1zhfPujtz57toDH+F/wv8iDdYs3PllXNJ7sqqw32GOme
EsmUXEZ3Dkp0HJAuLUCdJVUVJ83ZSsULqXRyGt3I5YZ5HEdhKldN1qgKzWc5btZ09eQC8UDl4X6F
7CSxWdpvqpUbx7M/kT0JhlOLNHtYqnVqfZsDKEyrpsQND7GBo1nFoVxYi6N4drcr6M9UhM7TOPaP
4gr6E4Lzl5zp0WenS3dhCf9EpxGtIvWtM2ygHk8okpR/HnM+nhIb7UDrAUaX5zigNbCpmYEZIoAA
s2YAyzLOdvnkVSgDwGcsAyLUthzyGbwKqPGx1BByYKlgCw/YYyXq4h8SqQzIkelhEE16RQWg+Rw7
AC6UDWBWSZzdhT3TrBxAYeMgtelGNXv21VDW0kcNUjtLf5PECcCIUf1aowYBfcm8ukiJcki0Sn8x
SxZ9Mcope4pZ8wlfu/GqGtvqlFVgpkOCq90kQyV2IJofr5MA9yKxK8ZZDgqtHLWYiquR9DRkqEIA
+xn2s0BJP/Ni7AOe2ONlGqqXfz8wpoPlWTWyNXUXb8yqkts7nBXNIzi7IAT1imLZEkgLoavQkAF5
+IDd6e9R1ZRoiECaeiliHDH/Kt7pDMATR0bJt6SjIRvHbO97I0DR1cZ5THO1e27HnYMeXzSVYLtM
BpzE+c++uRlEDCB/X2aAkQITlR66pN35sQDa5ZveMUBs1XBFDj2BwvrB0ErFXdWjnIMMbh53h9Jw
x8Bvx+bZBhz0TrgolQqtrAGQfeI2z2mds30ylMbqQ46eK5sdupFnPPpm89NS5t2m6dtl16qHWFtH
5pUlLfp2tEyzfkJNshxAv7mQWZgW3N/WWHX8Y5x5uafXRa+yGSgUiqRHUy/O2LBlcDaZyjvblo2T
BHpNnNveP8bmvHWQLT1H8Tid+duMRDKQbkw6FC9pmcx6iY6gdTTrMvAQmeZfD2rt/3BFc4zn9VZo
hV6mVwAR+eetPPiQ+N49ks7yenEy22ee+fhB1WAOfRuAiVmEeAmdzA1jZrcBuyUOjMFt8DkuK3z1
TqwN6thcPpOutS0AVRkZ+h2l+XlcAL0s3bnek9GMyjxoBw+Y2oaZf86Y/M66dP7Dw4YrkAA9egY2
n4kynKtdWCYKOus/F7s3jpyNMdAYfg5jaPXoOkMnm9bRLOaDOFp2+EPro9qNn+3a85+QPQC52FER
LQCCJwk/GE4XfujGwQBKiMlwImxxTFu33uEZy7Z11NkGWkKK8SiqAggYyp0Wgkp0vrZlci3JhXSK
ca7AR21Mva9lWuRHSjXrTHTylpN2PHwFDxbwh1RGmvTkltYZsJpJLioF2+xEnoPtHbBipy4P0SuI
cuLIjMsPNHQA9j3zXL74s1WsKtLb6oXERq7+GOIhBxBFwBaAaaZ8yZksP+Qinc5jid8wOnzQYOhO
7RnfqCiXR7f5JZ/9P9O5LqqNPaAIVFurGZRkvevt3LDBthXkzcB1IupgPfh2mOBIE7k4rYvVb39U
XwlVaaTbB4Ms8TSSdvhC+nHi8d5uMhRAvO069O4CNDIZMI1lLrZ5g7p38qktd1q3J7Ngy34Jk2/9
HBeXuQFdFlg12jSYYmveRUQqR6aJ6B06xSI3qAEfpysgKlH1nqovbEDDP7mq8KB07Qi4zUl8Axtc
Hx2UoXFCHHCztIsO2uzl4LOV+XNtAXZiAXaG2HJRT5clrg9O1Prgjeuxk/Jtp9kKHIkCVVFYy1O1
1Mdyxvvm3PNJbE0cFxzdEUWAJJZVbD6xEdCjIJYt9924DCAhVutosE+96wxPd+oUyU2Ue48bzqr8
hL/C/IzPbrwFNCfgAkznNrMq/CsaJe5/Et9Dr5o26eDgwQF2seAODpymhBWedwBeDh0wDbxrJiWB
hw8DknxhlO15WWzd+btn18tL1oQejtKK+uRUhvnJsWpAUCzAg5vjvNq4MlH9rP3co6wKYOCdbV4n
9IRduyRhSHtYwN73c/y9h8YDYFaMQpRO2FEwARNj7/fFcG08DzWxyrD6uEpJll501dnzOVJNUGk9
rXhPB644wMk1wCL4H5zpkvg62M5T3JwfbkVfgmZGj1pXz2r/YnIA8WAsjC+JOQUciIWXdKqKLxxY
bjtflubOQv3sl8WPkutUMuxyrFoAvnEOBPJrn8WzbQZJ4lpHw4iy39PGQEExCJoEzo/2oNi904ON
eESRlF+ictzO69+WogNprYwBIwiijQMS7u0R78gvq8i8rrzIBazp6VL8AMtMECkKGRtlWSr37V/c
ZADiUc0XcKYBH3I/Sbe/9FM2XFC0MawzrWt9swpxHgGkBcsC+7C2LO7sHlMum/TvfAL6u2mAQot3
TvjZScUHcJrN30eLNVvSO0qPdOeqB2Puqz7kuQEGG+sYts2hNWR/E+oUvu+M5CQtgOIRazzp0nD6
SB6kstSxPd59jICMNET+8NHGc+Qxxgz+ZVuAJ3RW6cPKjUYg6Lm5DEQcDnsz7YDQ2fRpuVt8dFsj
WSVvvhr4mihU0yEBxEsvwkvMQ6wWYysPQ978XXCUKdGQqVmZJPUerVJDgL4t4D9rM838pYxvlf+o
zhUequwV8jNoxqrANz22J2XtDM3tLlSu4ucqPsUjH5qtq6N+im+d8xh/yuIYZRXg2FkbFB5A8Zwp
Q6tCOsUHIA5EQMdWTQyP/Qyr00O/A4ngJTo0NWiUaElZZCjdjb2T1wCvC4BcV7ygsVtkxNatJ7RH
ufTtCdmu57yNbUBsK/PrNIwiZMiAE5Eo97s15JSo8q7QaaMDiWhQAzNGgfLtt9LZmapkRb3IHeuA
uKbrZbUPzWigwtoHlwe/NaD2eS80hXlYR2I01N9BN1zv/SJjIDyd7PyyTtO4L5DNqn28S9emuxmU
aZ1K9ay704qGh0iQKwd7HPJLXS3DoTSrJ636r/BkkhR5naqYE1iwUa2iAq2XA8FqujAGmoKfsYvE
dTZRJNvNHBrdJUfrXh3Ead1fmOfm5Z60OEyIwo0/1OcaTYrHapqcOiALDXfy6knaVAVJKR7IKZcN
NvPLZpW1/XH9XSi3B/yXbQAApDZTA+idIC/IQimfDNTKPFl44LMgjLM+cKwoPmhLonxIzEb+3C6O
e6IVbc1f15KRmd/qHl2UZNOr/cUQF+T3d1q1XsqQBTviffS7NtCVQgfNVjHO+RMLVdQK0OiS278X
NYqmFs9FGkIN09usAR9eE6xuKD1uArKTTLNkAphAPCXPeokOc+emLjblA7Kw2qzvgHdtts28utiQ
dXUkM8kUZ70TvaZ3xnyDEiw84BZ0CfsMFeTE1rwSM4PB00LaLd6KsJVX0q3kzSZaKo5dkf6Zcqc+
hFnDbvZoR/vZDd2TaL3yM4/4D2AblX8a7ahq+gXqbrnDzkOYAjALCbI/eAoEODiA9Rn7woyxS1WX
QLT3UZNfmD8WZ3a+5KhI/DQ6yVZKw/lCqtqSWzMGlitJ2WIilcjzG0nuMk0b7g3ZqTVagWdya+wM
Q/q7Xi3Hxqk8RY2x6bD1P9NDPMvKfGfGPZB7m7j8MqSJQPelQD2OeqY7QNb85Di/k0D+STH+sOxS
XOmZP7VxvlsY2NXIAxllEAQO1hRQMDxPwWXr+gFOwOvf+P8x9l1Ncurc2r+IKgkQ4bbpnHuCPeMb
ymGbIHKGX38eLfyaObPfr853o5KWFnjcMw3S0hOcDBUhDX53OHgU+wg8zUNX5P7VzA0UE1hvfakF
+5WPQ//bveeyN3+3nfXdgtLxfC3sWopbrAXWh2u5M0xr23bna/FH6a+ACEHFUqGeIxw+b3o/DTYL
6tm0gHrA5joFDVyHhWhZb0w3HR90QTOAdx5X4jvv4gnoufwbhMrCH3DGgRiqO0QPbMh1PF9CAwoe
mKiCt7iutBdIKxoen1j1DMkP9xQU5j9pr1w0hrh+y8bcPDtAzT8zA97ZIQqff3JVTG+cVdr25SOp
nfJZCyZUD6CDtaELOFYP91hWG+E30suZ729EMbVnWzW9IlPlaiFJPYr5Vsa9UVGvaCJ2XLgymMFg
Nau5T1k49z6M6VAclvtQb7k3C8V4iHBuiJ+4gPArDkc7PH0iH6WyJMLWi7pd0skG7ulDcaaxUMmG
ngWruK0BTlZDiv3rGpoCmxSrLIESy4er1TXt0MGlrdH3pLtHOnxgrwQn6lFsUenjZlvA2s9++xSn
3P926aeYmbyrVeqpgZB3j2K6ibIR0O+rXpbYQZlucNFzN4LbCBSy5/GSQzEeJtjyA2/1fymrkfxa
27pfcF7qb+EpHwE6yCD4bjIgNdNRHoPYhjmf2s9So+XaN+Aj03NiOAHgmpY8QiH0T4atJTtm5aX8
zuCXs8qBG4VxYhFjdVVZ+2U3oicGCr80/jtL2xR4V8MCIjQc/P3jmw671q2OQ9A7fXMDrUHxdOA5
FNcxGfeGuQtkkgD4h4eE7vf8ChTNrQMKu/b+Xkq5Gf7ePdk0+WF+BuB7vNNkmaxzbsH0UGuOeaSn
4oI1wyauOnuXO9POtR33Tg0zKgh3Nf47G4c/IQOIt1tiditKgC0YChta1+xcU4MWt7qScgdYw8CT
2c0POWwM57uNvkwgo607OPyCNEHqRO2GyExEWSJGkytEiZUgWy8h6lGaTUQoGjM8Rmc2FIvxCOus
ANozQQ0HOj/eoIYcY/cN/SSKEbtm+jsx00mIW2OZZrypLDhXh33mlVaZ3VwZZDcoWGS3vofNQRNA
h96wY9dc5WraKKBRnmXxD8pDhRYTWlrpJ60JDsu11EsVP0c6uyU83wjexOtUTOJMd1z+VU1LnyOY
38EcFD/DEh+nrF4ZXAAf+nci7Hy501K4GnKDaadUFu4mkE0KWkmlQWkfMZqg4dJQjGYpRsNWK0bP
DFrXoxgoWFo134bGFXyS/oyXC0tQtqumrLf/7dZQV2o3Rcqh1y4BIjcLq3nTHRZ5/pSML03ktqj1
B9HDwAJwa1Wuc4FVdgav9wlaJCCx7H1e3XLu26vC6LJ7yEV6hx5Ldrdq62Rg636muMDDdgM3JBhy
kZudq1TKA4OBcAzHz80clI2oNxUDYIzAES2IMlf5H+Qp3vbOFYSpEWKqwBSrUWFvgO+0Z48VuLdu
on76Tj4qi2fKh+En/xWaqSfUY/C/hvcKGOY5kDOTs46ibIRclEQlsiuG2jMEDps7vWJXilFjqln8
OJ1tyTlMCRmUkK+QBoAQKRRCVktsvpu6RxmiUCjhmkm5AC1Gno1TD1SCoIZGzVS6stjWx3ikrbYZ
F9suxw7AsYoEcsKteQW7CVWpwP/OY0gna5E0r0t88oF+lEb0k0I0SfnUa6bgh6EuWkKUlhfG1rYt
2Cqo0leqimBV2AVzj2L45exyCQlgmqRmyaWhW+hf9bz7hRdRdpjaNIc1n7HOWSyfIbV1hHyAdQ5w
znVGpbbb15zfKbTEqacNI9bxlDelcPaMLWgC0UwfpCVAiOo2yzV2YHR7mxn/173qUoJFCoXbtaZl
pxlPOQmQl6wxfqtMHHEFg4+yaRc76X2A3rPuQ6VllFl2byFxeZe2nW8pr5gYDpQpL2/FnAdZBLH2
tVHV4v6jhLGoY+CJB02MTyoYZV+UG9/3YcSoZDSW60geA7K+T9IHd+tLIAGeDPT6pgdDaaxDlgvY
ifL2YOGRcnBgPAE6Ezdv1ExKM6MycOxa4ihw/WlCM5zvOgvGA8VtXpq3PAWXtsW3dzS+91LTdqWJ
FSzvnfoJaMDmiZmyAvJc+DuKURNor6MM5AP6ghJCaDv6KOiTCoMOYq92eKAQfW4UL3s/Agx3+lcu
9AXn3B6ENuDqpQsbDDvdVG1Q760qMr7anL3BZT2/V7rNX+CKiqpMZ3zNqkzbgUwP65Px3vYwvRAk
7I3q9mVW84ZAQ3IBZCDYTQ1sUubgLPxNqdSkoY8T7wHub/O8NvXtscrqky6M8JxKOEKG4AO+5b4r
1mEg5SHPo+itnBRovLCfmN5Hj6aTr5QFJJC/izkslWlolPkEqbq2v3RywDtJS/yDzTMTwJZC7uZ1
tlpsAzp0CbGQvdBa2zEN55o25VbqfgtX6aLJ92WQXTO3v0I9GtLnVglZi2UtWVXlxLa0EJQwdt1y
5marZQXZSC0qnlZiZLCBpFRA7VZZYInD/1PhhQRfSAlmSRnhmaD1JZvFZZb4f8ulWAdvOr+A3DmU
1wtunuwGJV5jgMS4qIECRKHHvnaGYV8FjGhWsCltd2MeOVeaoKZspNyj1BTPycsVjboM2psgYVjK
Uhd3ooau9wP3iu3TVOseA+QSjR5twBkAgbGQsFAzyQHRVv6IUTlw2IlTuB3glUjReQw7yK3djtGB
YmVa/Jmdr6FsCjI46m5QlkOdXlX3XCuKD1WV3qBGN7EjxbosPtj6FB4/VOnmrq5kOHuc5qwp0c4j
VF2Z86xjE7eWtlYdoPZjfHVb9zbkHX90HZfPdlzM4dJm9bE3ByhpqKxkLD5elA72za1S/eE3xXxR
oOXRCgYEaeLuoKPkcZTV30Fca1dWbToQO+yLpzgOX+qJFe8w1hIbC/Xm/aTSxNiuYJ/LHgEOGUes
bgejuUp72vZAbX7zoUC86W3BYUXe9F8yPv6J2xCvAomXretQmMdWNV0Kd4e554Ti41BNdJ9in4Z/
Uz7d6v/j9pSC09oa/+ROxL15o4ZplnlrGqzOJLZV+08TgfGraMvuuoRhlFQeh8p+oVCLaujNKvef
LDxkIotdlYm3RQ9+1oxf8qpKGYVkwAbtjNh/I434D3LxNNabrmtW1KXEnttzYqO+VbXWtbtJa8IH
Pn1xNSfuRXh7PwYVol4EbfUARY/bEnKM6IH3FCwp/6ZKZuJMRjqoLKgYNWNkuh62MvmWhvSvlGPv
bPLWSHGo0CWBB3ZrtW8t0G3N+lh31qmL23zn9E5wWRq7TENUyltsEafI/BWkPN9RLLcsbA4pscrl
Vzq+pKNKOteMa4BKWSVDoBNw8kkTgwYkh90k4NUi1DINr+G6wFo1LqsQnqLq1NMaAUKGYMoBXwZM
+xMyl3vhbKq6NIG+5jJ1zq5iKZhO55zDqGhhAtw/tXm+zywrvaGMmt2oNw5Jcvu1BIOkT+cZNrm7
qQaWeQlRGlAgP23hAzet7kQNZQwNjpwhJwQhBzWxXBUF4bCGr8W4XmL0A8hk7LdV0wXecqtEXcss
3d/7tfjZpwJH6JQMYJF1gtnI/tNN5v+A2bZgsg3joVbMvUmx+Rzd1q5dKUF3z91yb8jO2Rdm/dKF
QIZSE0TuhEU2YUo7wo+aClm6JIz6YbDCPGEoDHFwAcxcPnq4z+3h1oBdZ8zkg2KWnijXmfLN5Ulz
lNL8matUUFCGi/TlXtRu/KjDMX50gd3em2oP09U2AO4Q8dT2gQqPpZfWHWpmQKx15ghJ9TC/LmQQ
Io1I48+cbzzSqPpilY71KERk38vpbiZtEwPKgL994Fle52Hvl9auMrLMo9zKz+xHVQXG2i86Y0ND
mgBzdsBxqZMcDIgtA3yd5Ou8bfnNsCAP3LR1AysGDLVc8FtYoHH6dlrXPDHWIoOpDq8h7FEp7kTq
BwaOMS0HSBY1xhoq3YdG/wTsrnOInKmERZNMUn1VRkF9ArZp2POh2mtJUZ+gbwKEj642LDSmhvIa
ZxiK+ZL/Nr3EUvYoUlAREliBtD7q+j5OzC6BQpdnDf/TC6JkwETraSkkZkBIxSxweehSTgVjPuy2
7YNeA2IIj6x3UEPD5yKSX4PJtY+uWnKJSYIdAJ7cNBjVRdhGO6yoy9W4L3ngOYasNyAlYYaCOJPE
KZdqoOqkbeEBJkGN/E+sNtVvgcYhwylZFno0ANASyPi/aTSMzRCH6NGYYFeIwkEB4/vVxMPunOZV
d6be0iwxyOpl20imIEQCEpjpyW/gD7AwCWpx6lVDPc1qlZNvAUxgZkQCrEFpbgQKPFhXsQRynio4
NzSeL29CTFGXphp8NtB3aIsN8QMDLd5lmZL7K3uQSyjGhQ/iCLECXUUNpJ7J2vEY43uqp+DdL4gX
R0bTFqaHANAp9AVNKNz8Bpbb8ZqXU+LFRaTvscIPn7G58y/AIl+Jy1xz+Gvi5ATaXf64h+5WDNhp
ZJ3cDPqnxSCazWQZcMJVMTPVgEvPLvTed3VQuDu343fd1rERDiGhAMX08RtN2FnXwW0p2jW1A5k7
qSR7QhTXQZlV3TwSnf1cARe9mow2wGY+1KA+i4LBcWnGqHUgj6moVBTEtjFaZZx3OHAp8lPhBB+b
xoyg07UEP+Wk6pKpsx3g24FzARttOibCHo9h2UzQqMFwicG7A58IjXOZ35oQVJH/lrfEZFUah9z5
XmR2e2nyrL2wYcR2isZVjAK7VUH6OBtw+qwavJmzC+RngamPR1DUAyB0qhBNOFwyMshLgJS5+IYt
doOVP+qo2zruCIuHSKufO6wWYDgZ9weKASWuHXFKnYPgVmwSGJ1eZKPBIMmI4JvttgDhu1KwaONL
rL4HuDVW6VBdgcAC+K/tklVj2MmecR9lxfFpKXdQmQLMuepoTcblUwWEhqUCAA0D248Oajkl5FBw
upz2+Q1cm35dlyFb96ONX7A7xGKD937vVbkFnp9mZock1cSTyJxg7edRggpDZT2JONAfU/dCA0qI
AezeSEAvNlVX4gXvQvVPwXXjVKT4TqluqBC6DtYIO9No7ksoFRWkeRP48B6wF9uSfig1oYQu7jyu
C+clcwN5jPU0BoAAnCc4iNdKNuTPa0lmDoALTvVCLymK8ywc95ELzyYW9NjElD58hFD1liMeTdRr
Ev27MGrzANCBuzFc6LXqnSYfsDTFezFPdU8P+m+o2xaAocjhwS2zf9giMyD+mFwb7hp78AJ7L2NW
unVqlgKNEPR8B5V3/+Bq/jGtRuZZpvvi2mmnQOw/HNNmb1kJiYRO1/gO5p7Jkx/JE/yE+TqDHs5a
mbLcQtWMYd3dYOwAJhyvOGAqiMWaUZykBv5AF/NDqvnp2zgBYmSHlrywKE0edWDLVahjzQxBE7BW
MvOcl8z40DTw8jj7+NCFaVenZZJyecD9dpX2dgnfh2BDz1TXmX6zxMfhsXrC0sORnq0jPTGXx+zn
aZVdSetqdnINr1K+0wMnvk55Kq/UowY7XVBJZBdsmJo1+gooVktkOxxGDZe8T3usc4HOauhLKNUX
jmwpqwpUOIO3/q3IUnW8O/knapwBwKEDdeHRDL15NscjleEvk2Ah+6cywPq0HeK3hhUvRCutsdyG
2Z2E9+qY+zvZdvxElFRqKF76hus54IRuKJapXJoAN9U4mFb1QvGhNnp33eMmqboJZSx3Wm5SOt26
ZG7zJHIOkmcPA0L4w2qvIRDW5yjLx1WqhmAhu8dMg3xoLeIJxxqQ2AE0Y1AN9UwgtyEUFqebJRax
LDnnYGFAKfNvIgXTwUrOpTk+sMaxdzS5xKlnMjwutQpUZtTlWg/M+W4NEQ5xljEIrwwCiVnhVtC7
QUPsaOrhu//bcTS+/RTHX3PfrLASQEtTady+O1LPdsu1yyWRZWwGDmYzMUaCscMOJsv3QLINFwp9
aCCZdKGMwkn3cxyYqjVO7Kv18qrFHxYOjIOxgDEzXr+alqTmipkg/rRMP/VwqDZxMND/eTFrdrzp
Fch6CfXp8E0MUXUQA3yefN63+4UpSCRD2P3+maACOc3SBF2B3p8rZuYhBV0//9dtaMKx0wRQgM6F
C5NS2zEW9WV6Og4kzOOUqDECow8RD8vGs9eQ2Cvwtj7AB904hZNrnKiHvZZVbQtUVqHGVe0pZkFP
otoK/MnOOV0W4UNDYcMjIiYg5WyD8oe9mrmWn9iZRVbAF1xCn8QvIv86lO4G9UBxhGsQ/kyIrUm8
zTQyp1VSA0KKVdNToOvF3uhGnOgBxg831LAG3jCyjW0FZu2Bjh18J+XneZbcUGlMM/8778NJBc2u
O7WwKe3hAP4Mw7cnTY/Z1w7c223rZHm6aQBaKXBCf+HKSJrcpGPHSA7wLwPUkVJ8I+g8JgHtpJzE
hsnaajRRfMZr879eV1auXPcV1CyJL5LYZnNJGn6YGSE0xKPoMNNHaIgF+mH2jAZY9V/J6lq6E7C3
K+jiriZV4raSMbszHK6Vk51fKURNmpfOhjXC9mgIcF56p15fJB9yKR7nBoytoNRkq8Md+sjmz1v9
IuhDjiuchhfaT/rwl4+dhnOq+tVYNRR6bIFzLtf/EcJX8TKOOX8ZS8DzA82e9jS04VEFj5op2tCQ
+5UPsNGAai7QIC9CY/Le9w3cwzGijKnM4BXp37ioUD+voh9JUng53lDvU1f02yBJkgN+udOLz5MX
SoAACvZgeunezOwqOmjkLocsdJhCTQCMpplgtbWcqAxZCiSS9LWNYw7hOa7zEFQYE2DCZRz6kCSv
2180qWkl3u3U/TzO6bo4TzJvYGIFHCd0msXU38FGLLwwTpKfk/7O8Sj7ZeOBtsr9EoKTQgsAqXbD
54mbQApggbKhDVqcBPzsulou8WxNQAtRQOqOeF5YUoWJJnY0oiYgYtcyNhU8m4Yh66F5D66QRwc/
vMPqvHFNbCL+fW5EsSWtx4N3OTcaIjfYQUAbZJtOq8+tPz2Pf63MwTzooPmUQuW+b3rpgT6oo2BW
wXpF5ZC/OeoRMCKUD87y5NyrI3ZnSkqP1TI9tGpo6Lm944EbQycd5/FRLsQ1TOsbjXT+LiLd2cVS
jjcjMMN1YfDifWici60F2j+ZU+0nJ7O/5VU0eCiSalsX7tS4H/QuC8gb7wdQ9fAIjaJh76A8uipH
Af4gBe0J5COG5cSY+siBg5O1jnjirEXbNnegSNt7qWOPkIHalvJ6U2s4LVBHpx+aVu4G5mvnQu9Q
zXK+Fjz+CsPJ+C1uog4HL1W8xdsleosmnANPgNBcRdqkX0IcagKHHr0pbfhTCjiXR2lJMrZr7oA8
TbOxO+y7QDuJxDHXfIoe2JfzM1QQ+RkAYFQhLIJrUyBIonKvcqBtgUfqPE/5PoShE2yW4HjjwoVr
kmdXJrBATXo9ukI0STN/mQa/1aYe3K0cIGeHNdkFvpnGa1Ggtk9DkbGPQ5pdkplKXoahb8gdVo7T
uhiq5qlgQw/OwsQOzNDqJ7cHqdc3v9EctAHrJ9kHPkTjgtK6WinqUFGYb6BQ2r0I32hPQQfQKw3D
VnMffWp5NIoq0b1EJaQKJjDTcNDVvQxGlHgtHjr7P6fOglv4Y/t7cks9XkJKL4KYxAacpfEERyfQ
I0HcRDkBmC8NxnfOuMlcv1mFcHS9UFNYZXlBKaDzQsg1rinG8ANfRtUsQ5Fx+5AZ2oHilEGTn4ag
5rzDQdeHbzPuSxnLPSi3gZbadqrxwX2aoKGfFhDxhDnbABxpU8RekInsGkStvtZ4PH1NwxDnksL/
x7Zg5Ifd2g83ClCty/L2NsroW2+WL6N6CZIKG1O9XBYZLMnHfEOxZQLK1gc8pbLzHGdsI5OeH6Cr
wU+TaIA6pu48rkP9ZDALEOgpUdIcSFGhoFSmkZ8v+Xx1X4KS7ZfJka4xeZBsFMXby2tITwDk8K0G
JmcrgczY0zDAIX7nvwe1Xu41puXbRG+jb9IKtnEf5l8gdTEeIfyLfZWK52J6CUatvEbTuKtEzO+l
D/BhaeNwkWktv2uJxe8CugGHMRMSu9//xKiHnXILA6s7XcksE3vDnIHMIYt1UwWwOI4bflSCK9+x
bkLhDBpwzwZk77YccMUzhBuDUwFr2J0hZfFIA5t5Gc+6NQMN0KMPBsvDu6xSnPDacBwr9RbrldHB
K0+NYDeTrF1lMzaRw1gadOkGmnDg5JAhGWXRfINfE/jAYbp2YrNZt6kRXNuEVafK94MtTlCCL2Vr
vlu1bv2yygkrasd4Hyr3T2oSVRX82hIs11Sq8Pl7JYt67ZRNvWmUCFyiyHichdAYSWsDLiuqac3O
/zieaJ5SdV2kOwCQb5S4XEKTc54Y4LaexuGrq7n/JFqXPQ1TxE9Di42R48r6+1A328G1i6+QBMn3
gTso21XTfJ+qbzTfGeBR4l7QwYq65iWo/IfdTvX3Cf4BnqymXZyJBsSb6acFjctjMqT1g8Q0I6n/
HH0LNbiqYjtT9A6K5xF8JWI3c440Dgv2putxt4ak50HWVXib7K711+64n2ogkOfR2ACaOWZpgz9N
PD7wdqou+Th90Zn0n5ohy845/Lg9TTf4tXamn1QNoUbIFH+mOipZS8EkSoxmXeAAFR88AP/KCNgn
91/qNsobjnp40uensXimQVF0yaEXxmuTc/N1TDRozHd69Lv/2oio/h237HcJJ4svOLAN8XwbnUvX
iuTYNNO0q+Ck9whbfFpcRvq3vgMgT10EBsh+gh3Fd3weuVd2gfUw/BC8vUzH8W2hwazWdGpQlhyw
0KdmqO7UOF1knDI4bueu37orioFoFKFqWpaHunf+5EH6vYJ2GiQSlhglx34Ku9/JPi/xrOgZtMY5
lBfKtLrTRJ+zH1NVABYG/YCD6IBbjiG4+uzWIC4IkSqhPtaUa5ySvraV0FcFAL3YeYTpLS6lIpNN
2h4wjfCWVhKnO8z2v3SN+dMwc/Z78jIn176ELYc6O1ShURGq68fUJACDj+lJE0H9oLhuZR9C4JwV
OGiBNjUdM9QjX7tdAtPHWOo3XzUy1MYzR4HPFblprSgNMoco7Fk4TaQ8is1NgkPjMBEWvs+4dk5O
RIj/ad/t8h5MOteU2BPL/lq2HQrGFhhoUGHghzyLnlBJ+RNaJisGT2obUiLeZJQaxHj/5vAOJXKG
MuGuFSkEln35D72lRYt/q0zBNKU3ODUS3p9Ah1nRkYYdZCPvTDdWNKKrShh67MDj+HhVkULGVUMB
AVrLkbMDDdzeFVxmhwEHSivbEvUTNRNOZry8BLaiZUkzx/pqH9uJ/qAEnKqnB33CE9ACxTDx0lEk
XqMnfy5IxvifuIDpvG6GSgxOScB96BZKHnAeWxUD99V4h37v9JQ2Jva7Nkt+hn3kgSgAbh5r3kKs
I/BqSu56COci6MEVOgrlDazH1TDCMZyH17npzV9KcnpM1Ze2dNJNkkGADeb0wFDQF5fTdBFDHnTI
DK8YfB9UruwXa7HWxC+bX0cr4Vf8ufMrKgjt1rcm7EFVbM7NIvZqO+XdqTk8DvGgAAUTB2hFbt+L
sBhx+qpDIvlvTMgi2VVu8NCdqdn1KCp/NRuIQrZ2+MMAv88zQ2ZeoCBtXIOihiikUYc/Ckc7lZDS
9cKmcY9aybCdYHV083UN37HpEHdJtMEDx5Qe3FDgfmQNUMHCjvspzVE79YtHpQYUgX1WBcVsCaZu
yQoPjgLsyfg96eb4T2xAPECGVv8C5exo6+LL5fnmmPZXbmdQB86NdttofXqotbHH3sB8mSIGcHqh
c1Qluh78jehtrqZEAoohgQC9dlbCRAU0XHF//PcY/5EnXwAoY8W2ebZUgXSqC9CxsmYwzzrU0VLX
N46FGtnY9hZryqHs2MGy0J6+C3x1UZ7Ri/I46l12aBLwxGwN29CyyjdMH6AWpYZlC5YP9ahhyYD1
Vd50niHL/Mp9A1rfUwUCruWMe1SUsjV3A+MVDpMfh00IWZFlNgT9exO34/e2q7pVbxvGnUexeU/l
ENwGKA8sIUPFy1I8o9A17JvEsS7cMsLXMt2WzNFfo15Gr3m6rdUA9qnT09C91nV2sjTp3MXU6K+T
ls8jvbP010wkH0Z/5zRpyJcRLIgc6KnK0L4UY2HfrB71FyaDr10XtkeHdyj0qsk+j3OIvUTmFqzi
H3rrWGvALLUHON0/mR2M34SpqSpUH1wobpXyp+zcj/HJBeuvH9weDzIcnqkPLQsy7Qlg87UeMv11
DGyfRiBvYuei5v5m0pwa6Vi/vjKUwM7T6Oy6weZe42ABFACH9sb2VdU0b1ObjacCasCYGsY3s5Ec
sgeiBq4eQxx4SNm9TXo0nGQmJy9I5Pima9iyODwIdkatYYMH1w3wq4AQOtF4wt/HqYAJNZwo1PyH
caOHLwnefnDuqd6NSOaXpWHAe3wYghDx3gQhHqL/O44dVYSXBbwK6YWFAlwHNvFkoD73n5fYElve
YtMAYWM7GzwTeiDvlas8J/Tqew/9xk0btdURFvXacyjyF1pyhWWfe8yykisErCsAvANrRRN6qP2A
oyx7svC5npgPxr6v1nDwS9/EvnFvJmAKG5QqL30r/jQclPtLXGFHCzrIuE2qQoM/H7WUlJ/yMWDz
BXRpZWAJpNXd/Eilx26nT/H5RN1lgfThufuhW0oXqcmY/llGLfkCejA2M+HREjjvadR3lzzGQVca
mjGISSzYl2roDnUAtgtqFjRrRU6L49bwG03GPM4u5siwOPKyKYaXmA33K3VEQE1HGpdThapvNmH3
2ePkdkUzfgOrJzOKww0N866xgTHUwKgy2eD1ZhfvA71LnnMnC69mxq6g0SXPLk4Fn33Z2KsIr8sD
xcQUNucpkN9wGLAWdeg89S7gi1kHwwKtdI2vVupXWxv/ix0NQcUHYTUYgdcw4zdoFkdwMXHKc8Tc
vcVz98Zci9l4rHTlBjhGGByr4NKA0foaaLq5jmKo8xuaYV8iu7EBSIicuZdkE4PwjbTXfSngp0DT
lJj08VsKjWMvTqfkXENo79QGurkFs75+EpAB9RIh4u/CMg62mZu//bTbVnqZ/xiVlWxWDgwUaKOD
6jIBTqiRBuOHTnT3Rb10QaO0cS72vdb9toI8i+VqYHDL7mqnsq4Ag8SgaaLcBspy9/AnBeKZilIc
J2t6tBxLojxwk305TdAHUGwWHw8yyRPzRkQWzXXr3ThClHWhuvActmf46W+hIsNQRmakvjfLOfy9
fr6bqde7T7N2bIHAh0Myb4HxahyHYnlqVFuC8M4Tk+guwVBsFmgv9UpIzMy5NNTCttkDe9F58AcD
fQarxVXUR+zZQhn/3vPu4LTxqTfz4ktrT/XeD5Jw1zu++ea4tlcOlvhuBU27xrojOE+QkH0EdlWt
IEEUbC1U6Na1qk5RRYoaJ40PYRl2h6V01ShRAZqk2DJUuQlKGoclRGl0y77iv6sU2z8cZSteRxHB
eg5eLvbKt0FxECCCiVXoBuWuFpJh/aPGrqyqG6xczR18OJt56Kh0msi1NNs38DBaUcymS6KR69jY
WcHHWziSpQc8zn5QIv2DdIemtvQDyq5fl5tSPDPM7Cim4Hm+J8W6MYaWRX9DUST9FhYoXgA09Ks1
sY7ohC+eRdMOO6wDksPQjfkD5z/uipdR9Ys1R96K8icqdS1od5m4GdArPWpQ0AGXjHWvdlp9C9TN
sLE79+lUvvk3bUvaJaRaMjlOuW9QI19UTz5Ib1MKnr8ZkDcoz61CoKpXvQGRynlMU4Dyld44uWJf
JuNzg//Dk92E/iUfsF62tYm9Q1Ep8bTMTi/CGYfnEAqjFB91wEPCOjX3UADj71gC5DzDErSyblWN
ojk931v1Jpif+jSGMM23KMQ3bXlFzG+DXLr81HFnvmyOWbm1LQTzz0Wl1gSa1nmkGUeqbjy3oau0
FqNllqgmuY0Xajk+N5KWm6ZKHIE5eSVBOcr3syQ6ayFYmwpftDSLHQDFPg2X2FDFIfCiyavj7yCC
6KWiqdndKvLkiqUk/OBsCLTg94TF399ePwaeBY7e+VO8TPT8midQR1CTlJ8UfsBX1BU2xJlc0c0T
lTlom9S0uAcsu7xGvjh3RqJnniwbHdi5Ut8NonSfKptjF5Ow9TxbQFZunYusxjMKswl0c59GG9RF
DOZIMZib3KnCjfadpF16dRhBzTwcIJY7i8t9mqYc2xA16A9uvuk02HHj/X8KlagsFEbsq6Y5QIlz
qENpNjCGFEuVPi31oiBpYYPk4i9SXUHJNEHDLNc8G+IyZ1kagMvQRKvF2Tp2IgMUEtzZbJPb2FjO
uShTBlRR8dNMe/4UtCZ7kgwqo05s2zsaBmFlPUJwjNQcNQbQ2Vs4yCRrAHX4E3Oh5d2F0NkNzak6
NyE0UnFQmqqjb4pQ4/smNvChPb4GOGLj0MFk0LXy46I7aT7WedSDt6NaDOowkXShSOxR0FE5s5ba
Mra4/oPrBWBndGyjw/cH/Lh838Oy+gCfNEBZgAf+H86+bDlSXdv2V1bU82UfARKgG2fvByD7TPdt
vRAulwsQfd98/R3gWstZbJN5w+GIDEs0AqF2zjnGgKoOnDofP2PeP6d5AvENtJWzBZj4eotUcHKM
WmkfGmrjf2NeDkEqIhBlMGaNymujBtuYNEpdW/e1cfuRT9IS8eQIwZFI5IIrs+8uGshUPrQIWZBJ
49wZoNi5aWEv7IbsSAHiE2skcIwNyRSw7pXRGvVCShEa5TtSs8kHfDE0Z/ZAiNLbTimMJQ1VYmdt
zm6buJEuNU9fjSmgvtjtn+d7OhR+x/PHg26uOVil8Pfzx4uG84Ph/mPq43y9D/xlVCeQuhks8jGv
0tZEwOArziWrMS+iBDQew1FKgTEwKwXBVCAPks2aKEiPhz5+tAZAqt/LwIRtyzimcACJ7rc5b1yn
HqXfrQLAM4O0dDh1PP6+ZO0R8hPAMQ8+1BK8MgiqSTYaBTm8y0TtYUf1Z7psvHSDUTo3S1nD8Y/z
ndrHAluVtLU6WAcK2fUPLgUR0JBqQ3wnczDWhBwYudGckGmOfhUKYPz7CKScY954Mi+j1iZtWy7G
vNaQDwnC9K7KEtNbYtyjguLrFlEWWOxJDxXJEKvaoiGOSdKB5jvUOgfYUhz1wlYDrVvjbbuIIoC2
K9PfDPM5yBCx7N9/8M1H4/BXu4iP4yCRm0QXj2u84SCLMrKvHSVcIXIVlvlWgIy9KUDLPvw3/jgI
i37Pa2PSrvzGO3wcnD33s1MMnrRLrwoiBMhwrN2rFGAXnxTr1Jdh5QIB5L4hcb4M0tS7qShitSIe
509eDtmStlTe6IAGyiIoIiMCedMXhryiXqFseWOARIZ0z1ltQIUbTM5gTlSLOz/P7okb+D9ECY0x
NebZVeLU2T4UUm6PBxysHBISdc8qhB6WhaolQLeI8uNKg8oEEouwmuUFybYSG+SbiRt9j9PystTd
woVwyD2QslDPieOfhULKx4JrwvacpLjKaSmv2lYiW+wHwCTnSVs34nAoilgBj7BHdqIBGpIWEAB3
/bLZpC6kptIBreYHBD9MzTBLAcs25o0/YXFXxhhHgPeBG64qr0Eq7S5yv8vBhuVjAR6DnGYBI+/f
6Y/jPdMQEaYF7YE0iJbRZYwqmdK0UMPU4hWFS+tJKOlNl7TOdQqOZDRo43nM/jirBPXjk0LzG6kP
nWvN7y48kZHXHFx5l5pK+BWzbh0ndx9AlJQdFI697rj7l2EbsOGcYRvSqI0dkqbflQ1584D/vKVO
B5NLwduVkEh5r0kceN0gev3khEijg1AqgQ0ddr59FxpA3zYwZcS1A9aDITkeUJuO7MOIP0pEQBTP
absFwQoeaGXCbqM60g/gl78pep3e9nrMbrWsvlIJ2mM6MkURCHWtIYrrQfnGCAoTXHIe4sfwQ2Xh
7ZXcMUCI21J7cmBMjqeMJ9esQqjEmAa/R7J1VQSMZhrYkgGqafXAW/Imju9K+NF3rgI7XhDo0V2m
RfRWyNZ4bMyJhAKWby7C/ZgnEa9bKFHuwcWH8z8uf79bp6m3PeQu1Cq6k0VV3/pigXVjsK+9Yglq
sW4TDRt6NLZgP+aPSYQkYMiNWiCEgb+pzWyw6rWFUtsYJysL8jx0L0uIO38/og8mwfd0YajXCBLL
1mPeeF03mgn1wWI4pkOe+FuGqO7xNmOW1w5EeJBtsNM+RjBYJjmg8EsRoa44CTwCXnjdlYjerLBN
/KnGoK+rm1edVKUVdwhkcSmClnrfkZeuJ+f3vRq8SIiR+pkWxQ7mz/pJa7NoAcqsfA9/YwmqAXHl
aNhw9lRGMGoWlM/gegvBwfLMCBfrLoXnbEz6hbcUsOo91EVJEZgK/JoYTgM75lPj6yGCDzt2MFjp
WuP5gJkqg95afyEBTnaNSP+fY36eQm1UKDFZyrLAZj9uESZT9PUGWhe//2NDHugR6w1YAc8dZcN5
410Io4cwU0DSMtizihiaGEK0YM77xwoGlLwHmraPdPOjBAZzP+ZUAoE+sZa6+6hMVJOnYXmV6CXd
YVej2SLQqh/Puu4UP0oSGTZ2OgqWogmickOAycfDtOAITs2le5BcGqtQKRGm3ZcwVApjF3flZQcb
+dX4w7yIXhlBZst6mcJe/3c+epmK5WrjrT/yYELOwPtaU6vOlUMads8jrC8M3UeRaOxagU/xkksy
WHQHWB9vqhQg8lrZRnXPHkPlecymUaGvQ0VrFmNyuDrSQ+0au7D8MgNy/+hqHc+/5VmT7wOlf2ap
XNyHer1EtHb23KYCkglBrSylkKfPTVzuQI7ggqaaIt49d8E/MeSLQi4tXYXnerwc0GaYanF5Jozq
6HLE0e9AvODe9XKBVTEMB4mkg7OEBKugU91nI+c7GjJyW0RKehH7GRDJQ35dqYldqE67lfSGPhU/
xtxI76IthwHAHpO+owMCwDP1oke7BpMKOMVGiyYUNY2DSDtQ8qKqLaxZjEPU9asPW+Z4Rq6TFes7
IB5kamaJkYInUrnSwBS0Q2zPo57RAQwh6nRn0PyxiGl+HbMivx6zHGRlQ1avp44JxA/CmCqAE/Sm
S3aceUAxjP+GvYNBWy6ej/LGE4/S7/+OuSwKcsMyOj3ZsaI3EwpABe815dWrbNJ0/qtQM8Py4XG/
cEGPtHciAAJIEbHnQgahfpUrr4mjdyaH0+9ai8oSgUKFtwL4SrorNQsyXzmChZm4RrScix0gwonC
sGQvEUgUO99lTwGBPUfAkYcADW9VcTm6V4h/A0a89Ac3wHjveLy7ipNM2wUaaCjHA2gtHgJvX/Q2
zIE2G/BDWKNeixK1MJ4QBsqzTnXjFg+Sb3x0yqUoaumplKv3O0ROoVlOHXUHKECDQNbJcmBi8wsd
I+8KYfgAzjNInK26FE5FLUpD6MoMaebCXfie7uBFXalD+n0VCH0zBKS3QOZVmQH8ltP3lw2Jwktg
p2SsIOFG+DiAUInwUjiVbOZh/fsADdL+MhwOTK4YD7iOjgNpLoOADp6H8VaGX8p2Ds6JTajI950k
ac8yYuhtsN7AIAWnzSNFlI3qV/pz1aT5SjSJv/IjQ3+uO9gEId32kIMgeZuXnNhjPs3ap7R03Jsi
i8MLgA80M0874NIkqVkTlUprAN46qzEy+U7SuXKgTvA8ppyStbcE4VDDofEnVfke1U8upVKV72KQ
7puJ4FAFwyS5qRSjG0bH9iDXOt9pBkLch9Q73yQgAxCkAq7hPfnneZRJzQESp49F15cXbePTtT/g
VAjAPE8ymrAZ5XWzV4Yk3GBOyUEzAa1WgPsdRFgP2QixKBYwVWXrMdk2xrWn6fkSKm31KhqRNGNM
PxhXLWzdm10dyU2y8hPADzVwjiL6DFsNJ93FBPFABOa5mwbYK9D/68kBW3N5g600XVeZU1xgDE4X
iN4M75gGPVhN7Z3vhZAOOkdospl3qzBNi6uwgwkUEEAAI2snv4q4ke6bNCjsXu38H46mY33j98+S
If9ee7uFUK+GWuhc4KUST0Z0COrl48cVWbdPGeLvkhb127YA1GshWu/wr6YaaHpNmMPpHJemrFTS
dam0dONwIEg5AgseFQ1R6Eau/hBg+Y0QTQPWdHpXgZ1/oUBjYZ9LbrSvlJ4vhBfpdzxMYrMdyGN/
taBRfuO5l5iKpEEY3UMAVptKD6HrSA/A/tXbJEQjGpNQrgGXYSPU5ZgM1Arc736VLWE3CS2FhM1C
4ob/LCTjJcqEcyVq3l/pIv6pKlQ8i7LMFjpsbGvMGkjCS6TXkXhU0JCha99Ta7yaN6lhgiWsOVR6
XN21+u/zy1wtV20akOV4uUzCywyTzm3c5ApIU+A00246GBxvvLqmNzWEZaS60PZjKnMTwGR6kESP
SanCGa1BDUxYtbcZr2obHXzm1MCw8Pc9sF7ntlSC4rwrdPp+8xZqDXmULRXPA1Uc7Z9E33TfiR8z
S9OSeg8GQXIT/p3fDfnGP/nD+Y7hdN9bRLtbbdn9Pr9CTw6hjbTFYj2327qELhk1wLmtNtKDwCxi
eYx6u3j4JlDnu4Hbv7+q8qx7SLHiGnITkCRddo7x/t3arr6QY/RhBvaYx8ogAQBoCmIAiNw9xAIc
rIr6qMi5sxeVD0DSkPRTB7Ff4MyB8jeSOQccYOaiSnUGPmfceryIVVqCWST97CK4PLRbR9bXsdFJ
q5p54L8SkXRZZ65qNZgAv6e6svRbUb2B+fQ+rdrosRI+SBeCIDxEid/vREjFsggU/563mW+qcPS/
BWpoVqkkLVjswUUi6Qzs1fhhZa3tEdwFUBogJlanhNqeu3mW2eNhMqQloiOUHwF3PlW0JYd966bP
G+BJEeD5g3btgiDsBIy2wUWOSMTnXII0VRU17VXK4nCtqqxFjH0hXzRJo5jcEddGGOeXka66GzDa
y+sEltRLMGN7tpdqylMgQ0qKdMWvRoaDV4+S107gQkdRqlu4uDBCwIhsyhW4iLrCNTxLD1urx9gE
EaohGejgwMsqiFs09TVT8uQavH+EVdd+ENbXKkRYr2LHxdZrSA35gkBOR81KLNK0NSVGfgekXn5X
0HIN8pjs6j2rR3y3hJCuzXjQM6DPhyAr3R6PUj3GRpK4v8aDGnAvdz/HAxBrzXGDaOeUzgYsouWD
J8fNupCEPnC7QOSoKYCGKPuXGLq2YAiRnS02FvSGYkc85vM+grpB64aIV6TBBkEWYO4p27t3exMh
lOwi0v9OpmX9nny3VnkGPHXDycwAu03bNLbKHGcbkk7eC6Xki0BppdtSw0qEZjJw+pFiayoIE1OO
jkbz/Ds3oBwhe8kb5KcTszCwc/aoCooLWX6Uakm9GaAu+zE/qdLue1dpjzymbKkXTWR3IcfmR2jf
K2g3QK7MCbDnr/mygYrJDsvfHMTv6EQqMbpbXrrUpBJRblpBIPceczB4K2W9k8H1BVDJ8G850C13
EeDlZShVZp04z6PP6sOFdRSjPR4JCCltAFYra0x+nD3xkI3JaDhZVcTxyUceNqXIwDspCmtEu42A
trQGq/LgQYdRXCokuwXu8R3/Nh52k6aCJvsAfYuHc4zhnEaOIDistYEFq4zam56n8cP4k5XQBpYC
vV1gb+0cBMlxePy3kvViA8Lsq6O8939L2tzAKh9spjfDgpYC5hC71njvMO2aQy0W0sDfr4JoB8qq
2dtI2j/+9CWU3HPDA5BB5e8E/2N+ZviLxBfxxcepjQcpnzQW2ma82XhBpMKaq4csXY55SkFhRI1A
JQ98vwbs41AF6FQO1kHYaepqxn+DBscjNJR63/44fnQRmJiZlRgFBTawUrG+LpxdSrzoinLKTEBL
6h+anB5UsF48SBocLx1ostY0r9R7lgZX4wklYJ2mgYH7yokjENcYjmQX9S9XLpSFogbGss0VuPkE
gcCz1m8JgtS2Y5J51LBkLn6lWReYqS/U+5bEwWFMOugyd3J7DbMPoLKQ1rJlP/aee9cpTDBCaRe6
2oCB0ZcvHGDGnps81ZalQqLVmAzqBl4SrHyIA3nS98qFFoobJMV7VY/VSmOApWAdczZ+L9jAl2FQ
q+eDCNGYxrMzGVx9bScDtxy7IWQrHN3SAhkx/UPe+CPrWXjpiqBbei13zI8D4xVY2gZb7EBvxnyn
jJlZ5XG3rLHjudAY2wI4Im/bITVmjf/1EZSKosQeE37Ulhc+DKcXY7KJhLRJ4Q8a89/P+OcgakZZ
QkcRVO7/5I3/jSdjrAtsHoNY/iNv/C8sIOcq4UFsSAPEpgZy1tUYSUkcUBubMMshDFOPTa5x/zAG
X74fAGJV2cD9eD2AKpk9HsFtggWjAiG1HJwn3/76n//87/+8tv/XfUuuErjWk7j4z/8i/ZqkXQ42
knKS/M8dSOuTaLzmn3P+vOI/q7fk4iV6K06edPBf86RIfpXTs4an+efOKP3309kv5csfiUVc+mV3
Xb3l3c1bUYXl+BR4j+HM/9+Df72Nd7nr0rd/f3tNqhiaGjdvrp/E334f2vz89zeFyGNFvdfTcP/f
B4fX/Pe3K88Pwenjx2/Ff1319lKU//4mK9q/NISsAnptEE2jRPv2V/M2HpG1f3GFY2bmMlSwQF/3
7a84yUtvKPVfHLyJ3NCozDVd13GoSKrhEP2XJjOdc05UQ+Og5uTf/n77P77ix1f9K66iqwTC8cW/
vxnf/oKXePjWw8sBxUN1RAMQhSP/9eXGj12cJP+fppRgTmRRD22kZkOb9tXQEbYtKs23ZEE3DNbi
pdOTH0d187v049L0mdKGpzgqDdSxrutjk7J3EJhklmUNfRKsHGPJvQZM9TH1tPfW+kdjPS5IpjMl
DU9wVBLpfM91ZJAHuAnt+kWpGvRWanzlEBCjv+fcq8EaBktc5wv5KWGq8kuWabevGhEZiBSNyY1B
GDQrDBngQvP027OZZ0IDOH4mN1YxDOaDEomc+2ZexOVCgUDeWtMh/ni6iLkKHoo+eu2WOpHnGgpg
4/DT14b6REv4ZWLBIDKXYF0le+LMywwP/VnDGSr+qCQPFMeBbmT1XmGZeIVwnr6Walmx9TBFPJnn
NIvTb6SQmYLQA44L0t0oN3Q/hUkg8NqnOgM1Xx8koVVEYCzzgOZZspYGC98AOgbzFnnpExeSjEID
XkUNse9pwhQwT841WMg8psLyloQPCoOVfcEhdIOQd3TAFYUg9d3pR56pGjKpmqKAj7NqQFLBVMHQ
mGrfdAza20EWH2Be/PW1Uib1AuGyMm7SoRQHQcVuXr3qdXoDUzpCS1N3e7qQmfZElD8rH5Z4WEwD
FJIk0S6WotZKGnkvN8D1FbDnyVgynGlPQ+V80p6G0fb4M2NpETRGgpJKCvhk5wKpErDAPv0aczcf
2tZRY8UYCsN25mo7Lc3UbQsPnsVgEztzd3muiU5qKaGRGqkeRjMFe45nhwJqxiBgdleh+SFsHO40
DCSGxL+XOSLgzDJvGou2rXymJShDOZ/UnTKpO0fOAfaRYGsAD51lYP+XqcUr8GTrEqo/6QAJE/6B
Qo6ubHsT8uymrsNjC2xqFSfmYFyRZWPVsMaSZcUKC3rdu9FCwd6vV5szn3du7Jt8gVLmiN53UUW0
usnabUcucml9+uPO3FqeTGFKXTuN1A21L285zNRoQvrV6VvPtBt5Ml85Aeg73ACDXBLdeuGTy15O
33dmhJAnsxOP4eCHDFi9h4PbFPol4vQWRALxZV+eqe+5Eob8oxbvOl5s+DGeXPVv+v4ndnmIgH/1
iXNmWJ6rmeFjHN1fh3SlgfkVE3h3m6QIqUnUM71p7smHEo/uzEK/QCdNdfBJd1dhrdw6vp5iY0Dv
JaOuv1g9k8ETkf6uBmUcYydJVLYQ4Iwle7BBl3jWBEBLp7/yzOApK3++Sa1WROeVg0KgVMzqp2rQ
68v9hZy/sTyyThcys4CTJ32/F7Ih6aFiAC9gLN2MWyN6tHqhToVw7B4e7tvTBc198UkPhuW7irH3
NXY6WMOXfZBBMzCFcOCX7k4mnbjkVaFpKe7eQJt25XtGYYdG8Xr65jMjBJl0Y1GpCoIzIV7AADzo
aPaggoyZBvGZxebc7Se9uW5CWZbgX9xRGIxDpdu0lF9LcO997eknXZlztVHiDrePE+qtlboITNo2
qQVznHbxtSImvbmkoeF7ApNvCL1vV8CmqiZmCiDl6duPjfG/Jqhhz/JnT5AKhB/xFPMvFicMbrMI
vbs2U+0pyu5aeVU/QCvx8nRZnw4fKGryreNIcpsIYp+7ROnileSCdc9neg5FdSJWUMn+SrdDMZNv
LgjCfeI+hhhQrMk2KEif4M679BznBgj1265QDRN8OGemoU8bGAqbtICi0B0qKgY2vqS5KAqYzaU2
NDOeLr9WZ5PPz0PgqEjq6zu3fIU8lQkzJAglnmC+PVPAp2MHXmAyphPeIGoe/pQdd/qVZrg3IUm9
M41rrnLUP9uWyIOEu36m71r425IYtE5uoixkVeer07UzV8BkGFei3oMVwwWHrpNcN756n0m5BxKi
6Mwae65yJiO4rsiiUxIHbK5KJJkwo/mQgxSHrz38ZNTuEtG4FcwLOx8YHoZGQwub1v369N0/nXx0
DhPEH3O1B+IhIAQgiQUnoglN4IOn5au2c2zAZS4QXWkClXm6pJmPYEy6tVTCjw08gLbrCXuAMuBT
W7GXvsBYePr+M8OGMenPgBS4KQNsdRfqPzXhQ82ULKLWNbFBPDNizL3BpBP3VQOIVo03SDyHW4Ua
O3ZSt4rdYhn1xSKGoo+WTgGkbTRS42MDlPKiKI76LCeZf6cRuGVPV9NQHZ8M5MakI0O4puh7gRJC
cdPBCY2INsgsRAjcojakVe3Tpcx9jEmXroWaylrDtV1eNIjPSB+AJgxNPUdUUw3mm9OFzL3KpFs3
Hq8TT8GgKhkdtcMmFysXQPIGAimesagQYv+VyRWdZNK/8xa8MFRLIQ8ldTKivx0VgScGJGMg7Lk5
/S7jkvKz7zLp5q4KtF9FWbh3PGz39LZJln0MwnpE0MJkn/RO89yRIjuEALxlC84FTFscodMpwBa+
ccl5q555lM83ozrXJ2NC4RBDduIC8gMxwiSBEwD7SZMUALNmqQKFD8bTpMAOFDIMZtPnSrJCeKeE
cHDKD20tAWDsNBwwLCNbOgFQ13oPHJYt6VV2BXqlaJc0KTEJZOYWTgYNcVN2dTAm1VnRnGnjM4Oa
PhlqYl63UL4xBlyGCu9SqnkIwzPySnpiigo2TAQxc2Q0pQ4FnTyCq/v0R1RmWiSd1BzEU2OEQ0Xd
rrRhLFqESzBCLhD2eFFfhna/fg1NhElGdvkCJW6rfItXlVlZwnIWoaWe6RTyzChFJy8f6aJOFAkY
ZWayJaZR21/cXIGLyiw2jknMcCXO1PJsSUMtHA1Wsp8ErYKF7S5bBDeaFS0KqzUDC+HrFjTiFsTO
LWNxumbnKnYy9MaykhusQcXCG3xRpvpVJ4IlALJPmpEiDFwrztTe57ZKtP3JOwWYMXiGoIBBemMp
mHqptoCTZoAAIp5bLxAdYPBDjeYceGIrqSCnh/9TUZYcpDJ581rybgU6ZhAHSzdtXEGli3n+mWeb
+bD6pA58wX2jLv1w79ZyDebgjAFESekesRfp+nQ1y8P4/MkopE/mH2zYAxJIabhHsHBaXiASS3It
H/HLGw0cSMKOOehpTAo44IUEwVNAj9yqMWtU0AMYW/sD+BGVLcC01a/TDzSzsqKT56mKTtK1JOmw
rUlvmQtGr664P33rmeqkk4kw8Eih1xg2dznwazQDCfVT656zhc7Mf3Qy/6Uk6ftSN9pdpD2lyfes
rBYZU7e+yBenn36uYiZzX9cFaiFaPH2mV8ltkdUFJEa6c/bQmbrRJ3XjQeSzLpM02LO4gkgF/Iur
HvCZRZVU9ZkXUGbeYPCLHY8eUZlKUJPh4BHLgUyPXeBkgF+skjcFvuDvOATW4Up24CAAizZi8siS
Qmp5pdNcfQBdR7ulal+8aUkILbyOSAgEh0JAEUKJSmWPZZWKEEw6Adu5CBC5TkjuPMVg8956aS0X
lscRS3D6S8wNGWP+0TDoUTdvlQRS4bld2/Le3cVLCKdb+aKxy4W/d1fpAlGcJpCmC9f2xJn6m/lE
U5upimiISmtQqgfZXBe+OAggAF16bjWtzLTgqeEUsbEgrQgY2CZf3Qd8GbO1JVO1qwt/7ay+ZybI
pBa1CZ5Cu/2lbllnsm2zF2Z6KM6NRUNT/mQsmppYIQBQgacNfJcp0xYQT1uXUr92umiTisqOwpWr
QSJPgSU6YhsWi1vVeTjzRedKHurk6ItqccDqgqJu62VnxZt0Y6zcdbUK7WCLCX0VWIXd2O1CXlQb
cEYt0lVzxlBEhxXlZ+88fO2jkklcIYp4KLmx+mW1CExpz8x+qeKvWyDu1+rwJzYIGMIX0c1iwWxQ
cZqIezJB4IipPrHSdbmtXvl3caG9Ohw6UiZDy3POTfoz3XZ01x49YSv6wdI0tDvflC7LuzQ2+0ft
Sr93QT2zLy7hXv8hn7GaKMOa5bPqmIwRRq7HgWOgETI0P2elLIK1h3WGuyjXzt7Zg4DAhojpgSwF
PgMih2xnYSzUTbmsrOjx3Dpn7o0nQ20pabTLCR5C5M9OuVKaM28308P0yX1dZoBpClDOfZhfqmVk
g4LCS654c84kOPPc+mTXghDRgvgUECgjBwuPBrDIIZe69IyVbu7u0/0KWEl7UGcAbpWXILrSw0UK
+VXzdA8c1suffHdtso4GBqhBNGec7GH3WKoRInFCrC71fJGrl8x4cuoUU8W5beTMSKpNFszA2MLS
BN/z3oUyjxJmi1gyIA6jnHmXmaWrNllRwnCqdxIA/1hRrj2yL/09ItPLOgKI5Ofp2ppbtWmT8Spu
/LYsUV/7iPbspelZtqq1FPSTDujsmKRkT6HOnb3cyRKgAzSEddNQd6Xc4bzcSVZxlkffTz/LTKPW
JgNYDACGljGQR5AyW1c0vIoSkLXE/MqAsveZGh29op81j6FNHo1BRgoGK6/Kkz1Ioexwma2wMF3S
hb4Ed4Fl2K3lmM0GdLur/AADsu3ap99NHdr2Z+VOhiN4acG62GJjXNrdgi1/yGa1yiwXg+5bbT7u
9xeq9XJ/C4rWBcGEr5i3P39WZ8bduUY6GSygPleqHDRZe6VRoQFQYwNZgUVZqZen322mO2uTwcJp
U0cFgFvs3ThNXxSwMCzLpKJnBou5VjEZLLSUOAiOHdCY2r2jAO/iWV4WmBWojk4//kz1sMmAEcL6
LbsVCqgkiA2HFAqZbgzhGUNJzo1JM+/AJsOE12c6iOtQRMM6AGKB62lBIZ9fNdXX5gM2GShqA8bL
wgiDfeEeqryAwHOMkHIwkMXKmQY89wpD/lG/IUSChIqCV2BEwA4B4hCsl8GPbToA5Z7+EDPtiE36
fw7CvUITVbw3jARYORkqWNGZp5+ZFNhQ5NHTA6aaCRlqjfu6zDYp1VdRWIPwEMHfoFqF4qiVpMqi
GSSvTr/K50EhOmeT7u5GXgty+lDsseXY00Kxe65YVWDYciVWAWwOkDuxJOquwO1/5h3n2vGkmwMo
V8fQo4HxJu4uIkYWAgyy4DZZnXmlmQUVm3RzOReZl7i4PwjTL90LqMuA60qxXLM2X8VFZytLF7ZH
Cww96/bMjDCuDD8ZNdmk83dV4IQBJJp3ELDgT+FzsO3B7n2lL4pX9Zfmm0AYg3rP/XHmFT8fpNl0
KEDcpg9pxFzfAsNdcIt0q6QxwRLVRZakWaqEfnWmgXze1tl0RNDAiddrsc62PswmJryWqenH7Zlt
5dzNJ6NBBCEq8NU3YucFqf4KSGAfmdi0ll9qaPCL/NmZMkWncaKV3c6N35L6exCC7tL/dfoTfN6I
2XQM0KoctNqqp4EyE2xiQPPwZShUgHXlVvvi4w+1djQWgPa19nJO4l2gXJP4R5gCLfZw+unnKn7S
630iRQjSb7odkS/j/hD1r6fvO9Tsf3cDxiZdu8oyyctiTwcwVBalmaVpfAALH4cEXZo+BuC2+dJS
gU37OBsoq5QW+2bgG9dV495BjaMAwx450zLnPu+kP4P/DkoBRuBsoeWgXfl+l8HeKXkOKG89dqYJ
zVTW1JBewKDTGXywzDHthrvlte8UN1rvb6sq+0rMh86mdnKgBGH475nYVc5jDvtWcSN7m9OfeqaG
6KTvgm8TFNlpnO1AKJSaDjc2EW8vAvVcuMrMzMToUG1Hzb8yQEQCpnkglJRfThKuvTLfZlFt+yA6
qBFrlfs1xCB0kEiwx9OvNDz6J613aoh1S0lElSqSnaQoTw6oHqEXDLYOQFaMZRztOoh2nC5o7stP
ejYMfXLDIWuxK0OAZILkGvhkEJZVYEZ2QOl/upCZPj41z2YNYJd9prQ7Kck2DpHWUMp0z8wKcy8w
6ed9FwQcoi/JLo79h7Z11hWvbUSq30Bq9EwPnytiMouXiCURqTcMJbXqH9oEknOCAOUZR4yDyjg+
58Wda8eTnp7IAMeHzIh2IIoFydx3bDGhMnFmPJy5uTpZsuuGEfDK0+Od47ZmmXz3PLDGfHEKUieL
9c6lA6clB1Gv9lp1tenQnwZk7L7UetRJ96ZqBRUsr9G2cuBC5j189OKzUQwz/UwdPvlRzxZhEFWS
UmOx1N4LiKm29U/oF5uhf0uM1D79/HM1P+QflRE5TQm9HTnehfRBra+S7lbk91+79aT3+lnFXVDP
xDuDX3B277gvxbmI27mnVv98aqAyW0YKGu8ArgVjfGomHFQP8dPpB5/pUuqk1+apXAZdWma7AgAg
OwOOxRokoW14F2JbT4Pl6WJm3PxMnXRdonsyfOCgHAGbxSEKyAYaC1vRZJsKNKu9xjuzQ+CC2XVk
6afGush4bhuSeqb4uTqcdGjJqQhItHm0E5lrBSFUwuDOB9jzzLj0+e6CTaFIQk5zGqY6pgNEf8Dy
LK1V13vsArGVwfjIPVBCaU27OF2VM+8y2oyPWnFacL9yGhW+duaZvlxbhfarQjDL1+4+6eMN1ZWs
ygoZ36l6CWJvFRuKAkEP5WvT3Oh2OXp6kDKCDYsodOvLdz6JzNYY9KruCuNc6PLctxiq7agAmNta
EJAEya4Ca4MZgFXeShPm+1gIZsW65FiPV0JSr8FtH52JVJvpQ9No6aarE5pGHjaXOoVScgEagjiv
EmyTIXoqunNvNjN5T+OlS8VN895loGrowTCIedDuBTnnuJ25+eitPKo2OWhDuJkdbav7DZAXjLpm
S92b041q7uaTIczxEHAlh0Wyg+o9EEVq85gG7pnuMDNxjME8Rw8OEssmiDVmbA0QTC1YX4fQM6il
bRz8P87OrDlOWNvCv4gqSSAEr0DP7vbUHpIXykkcEIMAMUq//i6f+5LTJ21X5dVVhgY0bO291/oo
TRYgsXZVoL9qN712s4tVDJJfzXpRWhDHp/yu9IYWQnjF12DE5NECf9dtr0p9/vytXbvZxaKF5nhD
DDxSQVavsPKjGPMLc18kLXXls0zVdPRx2y/2gSurymVZNSPWA4MNgyuTr7r/Td11k7VfrCnX5sfH
VP3jE/WD4QzKouYw6VcXHSYmjGHIDuPF989f1LXf/vEC/7h+61cKnGkX7uRNGy/0CS1QUQYZ6L9d
/eOp/rg6VhAf2sSmQ7wmbrwapooNLLQXvvz6/PpXJsd/uoz+vL4Lq5MUCMNDWoWPo9edXNN/cdS7
dumPv/9x6Xbs84pxJGosb+JK7TVm3+c/+tonvZjR8KsICwdGLoAh5HBpY4CinSDD2o+p3H5+h2sf
9WL0gysSLFWNO1RIleXpN5mPUeu9/NPFLzUbeTCGJS1xlDcYKgZ2Jcv8g3wZJ1/Zgi5FGwHckmGZ
r9J9SpoFKE0QytLica6HzWgKmPa7T4ULyee/PcrF4KeD64wWLmh7lev7fHGfRkevIOrbfH75Kx/6
Q/r95xDqQ0RM8iPpQWn+AWtJegNrq3mJsvL8+R2ufGjy8fc/BmnTFCnoNFBNifzDgcxNI1EX+yBD
H8y/3eBiFizw8obNfOjBaa6Mab3ralj98y/2/o/X/Jf8wIcA/s9fL3Wf9eFo6YG1zwp0dcCbuuxB
EijC//HYcqlkJcVMgbVvyKF1gdeDDet71mS/XAnOz+cv6No3vtjVYB7oSbgfeQdX7ysWAbDUlT/0
/OPfrn4xkd00mOqshs/O4v1qvEd3DKFa+22dr+rMfx8/3qVCh1jFDMwvQYOHqC9qrcwTONuO65Z4
X3SnuNducbGBQf/ptrzpahgeus2t8Lx808CkZ1cWvp9w5oQx7wu5Sx23O4fNYBLTVyVcSYYByPMy
EAmC3ioJJlKhWaXozRbQCJTatXZ/zaaC15oI5aoCf+pRBZQ827weYJ3itLCVYkQ/TSrMHrxK0FeQ
Q9JDFRYebIhbsgmqlN46c2jWpenRsBjmFTlDP44puqgAnhuff8G/j3EvvJihRM++o5nmh5AucDd3
ohZdxBOr41FIyDLePr/LtZd8MU1bU2W58Bn0HrxWu74B91PDpmXlVXW++vwW7GNW/u9s9cKL2VqP
ywhDwhYta4BR7qZ+gp1nwb0uKYM82xQwV3hqhZjMg2XMPpRFHo6wQlvgBFwiOQfyMfwuEgrFRQyc
PJTYs+pNrGcPGG/R0nHnD3m4CXpXf6/hWLFEBr3d3woRAOhjSy9tvniOv09Y71LCZWZ43gy0cQ9+
/yDZ1u+CyHbou336/DVd+xIXa35VWFeN6D895EEatdOv1IXjhXr4/OIfn/Nvn4D994KZLwUfUcPA
YMrerNiX/ler2LVffbGKwZYJCbV59iDwuBEmi+BEDRqq/mKd//ueDrXIf//sORxKBadk75DlUwKX
/IiirSPsX+aFb5Hqoenvf3o9l7okaYQv6inzDrUb7rJm+O5M4Rdv/soLuhQiBVNT2izDI9RA3wjY
JidLOB2dsndWn//2aze4CEXSRaNxskQKuwieysADROs5g0fK5xe/Uk71gotRWcBsJvXy4UPqh9Y7
8SOgb/D4ikz6CDdOuAaQ4E7JF9LdLi1aA50XHz54X9z6ygIYfDzwHyFKpZaSpcoxB2+CtXyBKQ92
dWmnuCHNr24o11b2hwpVefgT/VwCOyeMBecWdowwXl5Dig8fQvc5ALbm8x90ZTBeapnghMoLNWf8
gIl0r0Yed66/GYvwRCS9zWtz6xj/i+jsynQNLlbMiSxyGUvFD2koYdqodgH1vrj0teFysRJo2M8t
lYuwQ05oJyjQYxu8lQ77Qpt47ZtdLAfeMDrNhw/YIcg1Vu/8VXK5y5TaMCY3KHV+ccS6shQHF+uC
zlI1NwAtHeaqAp0SrKh7nkMwYAMgz8E577aff/IrL+tSm6TASJa5A6llKtFbFuSnyULwnObdF6W7
K9/5UjoEu41SVssMt+NJgjTWRsz8+vyXX3lDl8qSgNfF7FJc2XwYLbvH0pwK8dgNX+mZr3zoS3nI
wEFkgIVYe6AKupR5nIDM03VQvdoMtnKVp6tVTVBw+WLuXbndZc9hSay0csIq2jIQNZpXp/9hPRkD
kYBu/K+Eu39v+fEuuwlz+D6rIWvdA8tUCpNHNaMRuG7CVRsqu/GEi5LnlOdxCDw2jIZ985X5xhV1
gndZIcxKCCxMVeuDquJlLU9s78V9XCUEhuixB9tg9IA7x2lF1mm0f8wS0Pxe/NVXC9uVseJdLAkp
DClRmk6BdDAQA4KHuoWT6QAwrzgvvf4inL8y1P/Tg/7Hag6C8yh8EnaHCajaqGDYvefs7vPBfu3a
F8tBHcJlNIPJ6KFbRhbnJv0FCKfzxT50ZehdipQaHGOFNulwkLWOOgkqTOM+Mh/Ah/lmSf+tLRjm
av+92THtzYJDdXboe3STjyQOXbhXdy+fvyB6pYaPsXpxfS+kAlhwfugGmiUg0ft36UCyvR+IYCcD
z/yaAVj+lhZLWaHWhRkQzZKnd4qCtA6ZpXtiufU3ZkJOa2GWxZ4ObRYPsLsFZHmyCYAcoEHrmtlt
ITMkeMjsqbXMQQjFiPL2xgnzoyjqIqmAp4NzTZ29VYM0KxqqfiNLG3zIPgP/gYdMradQ+ZHTOt3j
gkLcWnt8WVuDLjw5oZ1rRvl5NQRqWKdjO8JGVppdj+A80rkeEx2ky6GBe8AJWAC1YwVcqOoisHvd
LdUeqhy6xfdkEYzW4U9fD+aW6MJ5r4rhmTfTDEjBADIlOlRjwxu2Tme/3nvGL8Oo6LoW/swaHC4+
TWukWN1VkFHMS7GMJzGM3RS3wEyeBtr2j+jjQ8AKle1a17VaDcBtH9BLC2v976EluwwWIHDd53zT
h3WZ2K6yALJyP70BuvX3iAzQybNoY07GcO6TZQRCFca0fYxvmyZ5DsSLKsfmPi9nCexaO4yAIbPZ
f4Pnb7ZywK05d2Wlm8jVIMpEKdcLElQ5rHcm0tIYzJclgZTRiUEch9ttWNZ3QV4VfpJ6tv/Qz4bg
UH4++q7sov7F2J5TzyiZDuzg0qkH94N2MNTTZjeBiPBFQHDtFhfDu/CgBg7qyT0UKSAP8r0cOYp/
v//t91+sjzBy9MoqGFxUsEE7pTIsjg1OuQdYhNmvhPJ/fwB2mY8GEJwNtvH1oZbkHfCQIg5qcyLD
V/0Pf18iYd/43/Pf6mUAmACQOcFLFUPbFh5Szr5qQfr7Gsn+IxX4Y3FX1FINcDs9CJfs+9J/8GGe
7Pb+K8C8t/j7F+v8lZZ4dlnz02yZdFhbdlgIfDwilAS8lwY3f1/cwG47zBE4v6rpliuexWnX/YQR
uUgyryf3jrTAgyogr/ql7WKnb8Bvyz8YMq6YzkDA+YkHZcNRkxlTVJXkPWTo6/ZFD+s68I52o57d
2DGw/obrHGwBB2abOuoNn9Y44JVfrNR//070siODOp7wSxwwDkNm3rXX/Q7VV90Afw9v6H/ybH98
pCDLGNg/S3tA3T/fdjI/+b27H0R9CynNFtiUczrpvRyar3qTrj3LxZgDnELSUIfh3vNsCYt00a4L
kurkX2YluyzM9k2bDf5A2KEDuciSEHad8BHJvS8u//cfz/6zkf7xthre4DMXlKEOmNdrX1joPhoS
rj//8X8PudhlKWQGNxg2dCkFmRFOQ2Asd0m7fMsBbv+361/kToNgYVmABnJA5iBVVXn2PhT5a9vz
X2Sy/xTRscsihWwrQJJyWMUjo/dzYv2Rp8EX564r68lldYIplgHKbOYD5UOxAht6vuWdbJBlXX6i
vxRnAPCtpy8OYVeW3kv7zaLmvGldF8bwbXiSGnFXN/FnVHm/mgfXPvbF5lQ1PbLIE47ci/RutQlw
Eivfa4ooSBn/2+cf/NpDXOxR8KEf+6LBwRtvTKK9B1rdCA0+7LV3x+Lp83tc+yoXh3uYWzDlfIwf
xu188Asd7BF1Id9a+CwCY9dE/tiQL3b0v2dbGLmI6QsqmWFaYkuxGj7hboB4C0qeZJoNXUFWMp6D
bCIr6xL7hWzo76+QXpY0MGWcBmaXQHkHNskXsZv8dN2BPPH52/v7A9H/MRoL2qrgevQODnwKPQjo
VoUGawo7ZgTHwp8dlbDp4l+sXlfW+stcNU6uBXTurj34gybRhK5dNH7rG/iug9pKvqFwAkkvKe7H
Brn2z5/vyuu7VFH2JhtLh+P1Wf5Q8xn80meLcsznF//7akwvVZOuqxzmzkuHfB/LYkf0910nvogq
/j49YZv936GRcKRnUNdBD/BQTQdh9FiiMsH5ijbK7EHHqb5Klrv/f97630Q8vazqwNGJu61t7WGm
IKtXhmbPnW+9neKs3ExTYVZlUVYHv5yzb4NE5bE1ov4GF6NwBdkUhHg+aEdrx2v5WSEjsnNhpwWX
SDsu30NAggDpLPUtrN9QJ6FS01tu/eXGzjgcZHAoOggBCBborOFWLLxeT6RMz24+jRsGoMymdgQE
OlnTxzieBWc/bDKQeXR7k3IgcgP6URdiOexgaRWcFOyVd0aQJo/JPLbPFBafNC6yvjxW86gTtdSQ
iJfG3LVm6NEP5ocDsgueR/e5p+f9NCAKgeV9Wkd1x+zJM8F0Sl01vQdAwD6bMQDppZL0YaQzqGTd
nFU+SLCQjnwQIEACp+Kuzodx25ZVsTK+pq8DOGIbVgsoeGE0ltimDx/4QmsZp76vltghgZOt4Bfa
rAJjZISGgDL2AKE+4IgKnF4/1Dj75u1uwKk4mUNmngDAmp5yvOpNmQ7yQeq6QZssvPKT1nPRLg6+
XFzPIqlU84gp/F6h52ajiH6mwEueKl4dmNZVTBBqgTMA29bK6dvTbFG7SnsVyxTZ6izfjbkDZMs0
7dQo2yePNWaVt2MRu57rxpXfpwA9lHYtOueHA7DFKrRNtxp5c3YdbFOhdh9sKFb+iIUYRpLDGqfC
d9DkfuuqseB0tSW8U3ACzggh0UiCchMU7Ogs4xtPqyAe2+mR2QCHZu+JhKWFJZt/g56rGXQKNGFP
BXwWpLsuXCBtg/4ex23YKJlsiKowKKKyrr63i/bAAkbaLCPLGFv4sW7KEE5E4F5FtAWPVgAWndCl
DG6GCY71MSy62YtRC99PiNjjvmKxNmRa+xVXMQOkMBKyFGfagPrTVOEtICj8uyvadq1sNSRpGVaH
rg2DqEBH/cd7GnGqqepYTaG/qSo9x7lwB5XMbT4V4MUMIw7RANq4iXQ6uOdyNa0D0+T7GYZq6Lf0
l12X6wmFTzKtdFAsW5JZlqRgc8c9eF5grJbdNlvaek9gxr9zsXCv4J8u7otu8p/pQCcTDYY5m77X
c6Qbl23TVKaR1i1YWUPT9Q/YYoKkrusQgrsK1gGaVccykNNdoEI4lTcDYCctFIZUJwa+gbQo3UTN
xZl25cqh5R7cr6dlqZp4LsvfoJeRs9vRIPJJgMjX9X+bRgGenX4PFHywNBhnwIsF1TGTy750M0A9
4f0vKnLLrDrTUIxgkFebsTFq6wEpEw0iXRVdvSWt+uZpdewnNzF5uqny7qSMOeS1v0fV8+gVGZB9
4dviy8cBeNoyN1WiZ7Ntc69et2axK7D/tq7u85OTjUeTwmmdtG+kXlaL6h+RibqxLHtF1ngjrUjc
3AFWS6l9SwisvHvI1lO6XZbmxpPVoe3rHUxWdrpVAA6DW655+ZJlSxiBoBCnWYEyRu48VJlzXAzY
Fql9oO5wKwb/GQSF9VhwJHnoPfCuayWK3/Pk3Et32TrSvfWE89i43gL8cHoEfegOgK91SrO7kcoy
mQXM7+GAf6wDd19WattkzTpdMvCZ0o22ALu6WG/QJZWisOe3B4iafxWq/J7R8kkOwam01R3G98rO
+JeG7SxSMrJdpqjAYhX53AEWhWBw1+kaJmunsWK/uABotRYsWuZ8bQj4WwvRADqJPo2K3B+iYDBZ
MpRhQsz8oyULoETLsVF678q+ivHqY7yDMwuyY2+pjI0SdwuCitrWL2hlRMBZ6hffOE81d15p2x4/
GoGd0l3ngn9PW3UqOO0ibwjea4Y+/YWeW1a5kedh3IohWLWNvgOA8SXjZu2E/KbhM1n1GQWprghj
1zhV3Dl8nQdhIkOzBd4H1ase0EL1ENRiA2ILbDxAACdOsEMseRqIvGO2feGhRYBC5p9+6Kh48ruT
I4dDTsxLUwcyQu/AXTX3d7QI78vlDQVy+Bl0wd2s6Dpn7XYqqhur+Kmssxs/XGLQazvsEoCWBZn/
VHtADlXBU565x2BehshimeqVnUGl8V5C+IHHjR/8Eq4LM2F2UhRnyCbgj6Qbfy+Lf86wcsjaL0Hd
Sb+FXntTBChy+t5823jBAxI3B6EU8PDjEhU9B3axO0g63pZu/ZQ79C7sgrUNMYaD9BX5hxvAzG/R
2QGMDVGvqUWewbd3/qyOrlW7DjtwlC9q1XntmuCXAVgAw6FB36Zs2i4ZOeTQ4ITcvOAwz2J4dG3a
ELnMupM/x6m7hX7gVKdTdcNyhWWiGdFCZrg4cVcMe5/n3drL3enQA1O49rOUxKOuHvupewYbeo4W
kHNoziasXu2BSdzMq16Qr++Q9w6HBKzYe47pY/pSrdSPdvLd+0BSjP6yYNsZHIl1r3i4XYQ41T7E
3qk/ZWBeFc/UTuPNUA5ma8q53hQDhAC1bwrsAkDTTa6w0YQTTARIwRG9RI/c4DDhKvLug4WbkAyC
17GWVcQFuyXu8Nj22ZY6aDxyO3XWVWGiftZ7zjCgwyIZeBGj7+8FrhT71EO1wbacRKLVMnYF3+hB
q5hqvGinKjZ5Ye+dabGxJMOzJQrk8+pW19nZcd0XY4rziGOoEcMK3ibrQUnsbfU3iJ6QFZrrV1N3
dxZ+guhQAmtzao8NWHtJM+RZAgM1aLZpceRZtyo+mnZcf9wsntyVFjn2Enb7c6+2IO68i44nWNfZ
GpTDMira8jBxkh/kxwG4tbtOyJMs6aoc/HnDCoLiQLnc5gorUIBqt5eqw0ItXiZ3HzwlVtpx3hHs
1XFquqe2lK9QyZwzlzm3I+ECwwuFK6fmd56ot5nb3YTg1Q+dRugXFOji6Hq7UqGc94i7sLEXT+Vs
7jS6Ruqq3s2LfOploGKS0ZOPwZAtdC1nICvatvveWP0kzLSxtNpOnfOtndsEMQviQBweVwES7nuw
l7Zu12/ydj4A4ratMv/oZqKIeKj3M5sPjIbncpzuJ1Ij5CB5tYI7ivyokIpozN112iO7T6oniMv3
hRrMLs/b9Hs1O/MvDRODbyA6rsfR1GgDQraZhc6pLMKN4v46rbND2s0vS5Oi1tCV4FYLTE6tQhuX
vtiKbJTnvCf1LmjzD3uwOV3TVrkrwwOsGGHBTwsZmoij+BzBkZglBfrSIycIofT2gn3Z00dn4XTX
KXi7+Eawuyzr9R1tCxunzLOHusCYnxYfhcSeLHGVZyRO5w4uvpb9pCQYt0sFi6PK7ciKo484hgvs
c0o6Aev0/htDX64MawYnC10lRTVLtNo7Q8xAj4urIlUJ1QMiGAfDyyssttC2OhEvBcoVHIe88UO4
EINq4krdRmX70enSfIPToF6hWv+WZsE7mdiCV2bqVaAcC+AOg5VjOmPxR1tfKyDj6cRyr3MsdV4+
vnC3fIZM80ZMmEzhhw/46OZ3yMnN67r2c0zsSdy0xGJktf43J6zPyqDrAKeDMMor/86l0kWDN3Vf
cdxB/whtyw0FUwsVfbPnlXrKm8JGlcfwZF32bWz7VdlOu6Lq465rVlTYvR3zVUuDrR/Ym7AOQX3E
ty6A6USst7Jtlfg9zEPHfl3OmGtI6kR1RRFC9okLfiTsQ4GlrT/IiijQNOOeT+3GN+aZz3YTsvmF
+9kQB455KiZwIEd3PTb+yQnpcYQ/KZb+TZjTowjkk6hTniDeOwSuRh2K42lM1WzAn0e5asQiF9Tw
xuryCiAfn7wMad5H/COAKYdqS330erkVwEG9BqMmB0rYQuNX4vvEXVZlEZ2nFxjG/wjd6o3NUECn
s1mhp47CqtVvIpj2Fsk8F/56QZY1of7k79Jy8t6XPnfgzO1lu7Zzhq1JabMR/TLsQAMWie6D/hAy
F3sv70p1R4CIeV+IB58Jg2+0Dmrir72AZE/S7znKRc6IkyE8/LdOMHQ3qUDBeiodOIw2QBMZP7Sb
kUAqgRCe7WuDh26xBn54AM1RN5tig7iZPxaiaU7MDcdNz1m1FbVj0DGWYZGdYAjcmaze2m4wGwhz
/Q6UwsZP4IKpz3assl3Ng+CxXEz9mA3lEg9zOicgHzpJ0FdNEjSMPHHr5Y+pN/crP1XNa9pZcfDn
its4h5L8u6BzGucDM2vLB7EmDoV4uZ4GtiuGVJ8FCYYbt2DkKAQlSQtMIebXAKMzNNAdoXQfEhiC
zEekzPMIkZ577hDenxDptOvOaPsNpyv/FrtOnkZTNxEAj6XdB6Pt4p6NJpqg+ItxnIYoyh2dG8Sz
KuF6RqcimAyxTz2mI2cM+Qrtr8hAlQLqBLwvb8mW/ajwXTOn1I/GG2sWC/SWocLYD8NNF6blrawa
ui0UbHuGYFA4IwUDXVMMojuEFVkejTQwMQV3dofmy+EOFSF3l1M5hzC8YvLs5Jj3EqelA85mOOC1
vTgakvdTnE1Q8q1QU8HJakrdlfRlvS8mniYgKZWbumVYQFk776vZr5Js4WmsARmKaS+qje8Akhq0
TrC1OCOtvdn00NFIvSrDbjqHnnrjzTjDH1c6ALXXKnZgp3s3CWFuEFFbkEJ8P+rh8QxG9+I9GCHz
J565VeSIcoAxikgj1zTTKgva7CQ+GPWd6ICtmYIWhjx18ADw/fiIpj6G+AmWWCj3qMOcLfJHNbpO
bABk3tBalU3SUFRAP2adfweIGrNRkc0ISkTW4nJ5AzeWJZfxqJgfeQKvYeFT+rGuQpAboU3RieuK
u5GbL/RxBvb8FaFb7WEOjAgL8rZ55W5fH3OsE701DNM3vQ15eruI7EfnOc8SRaRVyMrvea3mtd8A
xUPm9lQV9ZM7iw2bwB2RS4yvsp2VzwD/7SdsmrW6dfoZyJ6FfmQwvDnhBQaby0HM5csbxbCKnEEc
hTN0Gx8Gm7um1UdYwa2cTvBk0Do4ZE7FEaq485uv0dmKPIWO68ZvTsqBGp5l1iasL7AjEmhwWj3G
uiHnRoZvttY69j2erUYf5fcFhNSonEUfI6eyYJ8sXsOp0qAzQaMSmDddYmaaEDDkuUlygZQLmhfv
QrXMW6/vf4499FyAbvvryVjIT6rqlJPlu2Q4zeFoGKd9jXkyDjIupgyLqZI2NoHzrZ7MHMGHeIql
mE6MZEMiU32PgteW1NCjSQppM6DWt5mXJ4MMdgNWWeTkzwjvDmkPQ0tEDzFitif14bOjFlBGewlu
tyvXqqnXvKpWZppfYOl8JmP5zfQWJ6WWI/EmwROD+oy8+lmT9MDWd5YkFsnjSHnpre/bIRIughs7
2Bv4T0GIZd5KYbadlYelK+99Md9XBqf11vkIxrv0xdMw9PWX4I6n2gIpPE7nERrqW41zCVDNSg8H
GLWolQuCLRI/6uhkwRFJymBd+aCSUsF+4RTi/BjSfk4UFN4w/PMs2kmMWqNnndxj/+v2SNSibxK4
zdu2asatbHJMbTxr5CiGvnqZTvd+Jf0Ey/7PiS4bGF3tcg/hyWS2dsnjvoELolO/z4rc+8TfcOKX
kRotYm2/gPEfRz1Lhue2z1/IVJ2Qi9gbq7cLeOCRmcZ6xQl9n0m18Ra5NuCSQn5sV6RgAIXL7ES9
vE4Qvh2Vh6E40W5HUKdMXK9GsnECvLTSQxgFJU+jdATm3VUN3dCsxwehAxytCrmCs5GNbYGDM+0q
f93pksSyA5QU+SA4PEiEMMw61K5Dt22eTFp7R9FkYpWr7rkXBg6kgThqEXzPJOa7C4QAvOQVgA4z
F7FXSh7RkfKob3uS8HD+rptSRg0qBsg9ofWt2JGiPfd++waswVvthz/Igsxho0FCgwPLs1N3P70p
T4/DzEBc596WT3UfB22wbhrv3lHOY0i9MZo9lGfLDIxT+Cz0PsT5M+/wGcYt01gh8qqXq7aTO2K8
17ES22qGMVA8Tsb9VQRm3jHP95EXlMKP2g648jotsbbzzoWZ+uINfQTUeXPj4Ci3R6PNgI46Xz1z
At2Ozur0IKGFTNJqGV6URPtbisAG+ZfBOTawPzth+1NbkVKygjNHOSKNMoFCTOagmGLrOz2N5pF4
PE5LBDJFkCPGKlpMixFGcrVm3jNFf4Bd1TiCI1UV5A2KrZafR0+m6K3vWXoCshZU9zDzzM+irsZv
dVOL36PDizcSjkrH6FLJD13Vt+e0TNXWn9o0UW7l3/Zd1W3CdPLOHBXtI7Jd1XFyCycRwk+37tRh
vMJLkmTRx5EVCJMOzGhr2rFL2MTAXJKONB+k4C5bLzCpBth18p4WxpHElNz8BpKtSjxXLK/l2FWP
7qTqNEYoyW5t1uc0yqRT3jTO2D0h3kDOoWUpxkdO6jfiNtRD7qouf1oJ0IJB5n3nLrpDNsTtbgF3
1FvSz867wnE/1rwOWdQIku3Y7OgN1cHyPW+wQpG2dlcKlYfHqnD6naPdAD4/THlTMqWZh6w6Bzp0
W4pqLCCFcbg59U5arFIyIMZYqkI/gg+8HRGEPSPt0smk7Lt6Y7gszooFPYmaAOc71kNJlDS68hPs
ht4az0gSn2rnxst7NseODEsdE8Rf+EmQzD4LlBLWVGn/lDttBzK1zZkClcFb7hddGhS5WPrel6J7
q3WbI8WNOCjhFK2iHlhIG0SmUOn4OnXiRbXFoW400lZ9jeMIfCehsUHsIrO1W40VaJhwv49q4tr9
CL3ZoWwo3840TWMY/dNjMGp4AGKL+tEsdjmwvPFu+6VYYI6t1NEMud06gKrh0w7BRlfDmKh2RBmo
1CYpsdWtugWGFfBH82NPNvRAhOziMveDDev78OiBIvcGNCeON2WhatjTGEevnVo2912Aoj46+iY/
Bs+rvJ9DjR3WlDDp6XrF7rquRg8XlrsIQGrWRH7qQ9c0Cg3Vh2p3ZtTOIwI9u8kVAs65VvYJMX7w
CgMW58HAVG0jwiKDIcVQB0mXO9kmVTnZD0BubbqKL2cM3vC170n+YIu2hYUwfsG6ZEsGp0LwFip4
oBUjyCLUAaROi9fJuksivXZGwQnaaqyjDGALR/P8rkXR/RfrZokXmLcPc+CGOPwtIs57iehO9nZX
imI5VVSDfjDOYfAqWuGiO9+YPc267kX2Sv9sWyK3DToFNyKt5w1p0XCjkFEA+9y3uwrn2B9EGOXF
6FkLdjC/zLd8zqabPKfeVkJtFhNJEDTi4LzJ3WW5WQSUX8Akyv/j7DyW41aydvtCFxFImAQwhSlL
7yRygpBEEd67BJ7+X9Wj07xNKeKM+rSrYgFp9v7cNp6FPi0/SCurf8QUMPxTj/wnl8P8OPFl+7lY
nR1TfIFzSwJmvllpn+4HV4AO6LV3IDFs+1ZmaXHSOiZ/FmgziNrshxH5T+EIFR8HSrKHxoTfCocq
z2rfMgavI0KXbGjfULH9ArS1vFXO+uxu5vqjaQrzW6v03x1MWTimmutctHneo567HihXR4uw5Nri
7hbb0rBFWSoq7Goow3gZkvdFy7NXHWPHbSeK8WntRujbdBl/GlXS7dwmzyNMlSX6Q6NjskXuhuMs
LiWj57yVKzNz/UFr1ywaakRAt67M5vHRAMFMX9Ney9IoHWuAXVXNj16XtcBKF0ykLADslFdislG9
FkjAzijPmWyiWm1Kw8arxZF8SJyWJQ8ClCqOy7NVXkpDmCkfUkrDAi5UMOmzcxo6Ql4Dc6k7lmLp
0Ufl5m3ccmIEDBC2kkhf1MaFUTqT6Sdzpn5yDK7XLn0l2s8Jm4nsw6o3+4hw+8Uny0xbQ7twBjdo
EjMzGX0NTqq5xd00D9X33FysG70cNXwHi3nZaMatFpfUKOOg7tKqQpo6b3YlL6Q3JKSmJQ9DkcyB
PvakOFb1k+IyPtix8a6QEW9u9b1DVoTcG8DPa7sm6EuxL8bmThHMGM/mwXbmq8TcQLIJuRiy5XVW
2r6oqLHi6sDJjL3QNZ821ZB0J4sbzW2n66JNt30BjBKAaNxrnVeFxex8h2iLhkw76/wKf7OmLEyX
qQ68snmz1PDbsqig5zgt/LLwNsZ9xx+TJ0sQIWfn1q0TodWlybfw9ldSp9guvYpOnyy8qi3qsNbr
BGyhPPDpg28Y6ZXed2fjQqOb9tZHuVzuYpXi3ddndK3CQF1h06i2s7tbTXlMCwdEMakNou6tt7iw
a2IHCWhyB+csQHNp8jSAOaW/l3KmM0hBuKrNe0voAGk8Yo7S7GKShCQLk0aLgzUR39qqXP1mtpCs
pilFcfcyu9ZpSzUzSGCFQvbmT9g44vU9qI7KPcxGThiUy82QtHXmb9tExlyKd7zSl9TXm/6X4kJF
uBNrfs8hAwhG0OjYk6tsF/F8WLXp2XOadK9bSQE0Zx2rpHhAQXxtJca12SU/e6xmPnkZckfPH+Bt
PVvWrKe+3IZ+Vya6OPB2k7uNOUB3ZpLbRzFM60H2HYzGSuHUmfX9kKQeI6EZBWWkWrF3UhBaS1h3
We6Egyj1gOz+PjQqg0QDUC4GvybkIPIJlvR+6Uo4gaLDDDfd2E3e1vvWpp/SCwvM7RoNq9cE0NES
7nIYwkqDmcWz+U6fTms/bzoU2kKgTwUsTiKO648kgQ26zXhqR74zuug2Ht3pLFXuPSXxQHa53tU+
aRovTqcgSNAW5GX2a/U0ucsFJHgzZIKk06mCUie4rFy1PGg12NW6atxb5kTjvPTmE0m13uw3Sfeb
/2vhe62V+x69uc8PmqJB8Qw7ayIBtuiZWM8uJF5KOLtB2FrQpqsdmOOSM3dIO5VqkId10x8nt3Ci
3M69a5KjwWXt4jaZ5HO95uNBbxg9VNfqW9xp84XdnUKoEDvMDBszcgMemxnE8xidzgSVHvQu89oq
Eqp9MopMByUg1YNJpyJKM2MI67Spo8HoalTpJen6dn/tGLO3K+hpicpgtC0XWGhllRcUjdSOjZGi
9q4UnEfrKh8W+SrfGghrnVVpTEYcMJN4OFa9Vp5Hs5n8VKBLyK3NOcg0f2tT5knCdOxbs6mfu9ZJ
D7JKDOjSxA7bfjFIVmOnjZ7ygiVt97EVEzrd1K9dsjLLytxWf/Na+MqVYKOpn4CJsEhTnZS/9KxL
YCuHezfNCFTVzPqRARb9SQ79T16R5g+OK0Bu9FdlDRcQyzGDxmx+yVhYYZdryh+G8sEopud1bCw/
gzUL1tRpQtkquPwUY0UZT2DpCvdGYhfBBE4ZWbbJ89gciF1qk2f6ouJsaXHzi0b1yt7q79tiXTpQ
YgWI5Xbv2hx2eiyi1nS1Q2xbY5R7LeDPAN8Pt76FcwU3YBTKi3D0vbqtXl1tTCs+JkYy/mSoExeP
4+YBR2F+0mOLll8vZcCiroPBVd+oxZtgNsaEktlewiYfbkUTk+ZeN7ddvqXATOyreEvh7kVr7w1r
vI51kYWm3gi2EwVv1QqHrav/oBpqrletmO4ymotgEChfAJ5eKo0NbslhPMfu8t6iT7tp6nzdlzow
WDN5ZNSnG/9L52NWiXU7J5RJppGb9JvEF5YrbFXXmzqMD6+6HVqahXEeQ3ts+kDpQCA2fSbnzuWE
kAnNWqPP+xXRC8Ox6p9VnEkmYzlvhueMV6NXzTclwGhWFVWYa9OHY7SsFMnCqhm22hnDse2Zs8dG
4+roxqjkQIG6MuqXuoFkrixBotGYPKezdT0ZaxOg/geatqzfi6zPm8Wft6j6yRynnVsy07tGMKbH
3PiAKc9Viph83QqN2dv2Lx7FT1myownbg0/Lql8tvqk4If/BKn7ntQQW7LSXdiNueqlmOD1lvHti
jbKxXSJzVum+sNobe8awv+jTTpvsez3Ber9UVVCWbbbDFG6EzNfSLvPFIV0Em9wS68dqjh+p2q46
QkBCq3ZHlAKtiTSxGzPxGwJ+pFNnyFDqG01voByM8bdoiy0iPsG4bexB7tZ6pMWvYtr5jZJcw96y
12VC9qRIc+5Vk5AhZqq4vVp9YljyLCSSSFxRYTbnbJqSnYSzfkqbarvKEqbbDz2BBY6uJ9HgWflR
FOnwwzGM+UrfFveU2eX4uBK/d+oaqjDqp9hM/KJbnFOfTW4bDJ1bvilzsn5rUz+OoWzQC2iCLEmI
rSEPbAkONpCO2nAR4s3Vl/G9xsWxBLNjJW/sjX63LmUVP+Yg+uBceVYeRmVvb2N9sZbP9jAdPWF0
ZVjl/bT3WgMHHyaYHSqaX3lqO+fFsKuwJTeMQUuVfiWrwXh3866+B/UaIlfmCIB6s/oJw7scprVR
UV+4XSTHVRwEKA/Wm4sbg6owBCvzdqPVxLxhRhmisoqd74nWKUasdEWwzU2yt5px3DnruO2XvDXf
VT9vp6zP09tNG6Y9MAXRLmNmvjIESv7K3DX9mHoTrmVc2kgtmnGYlNscMq22HlXK2a47FThejb7F
x7E3owGbFOWdGJKgGhyCQly5aZBzcXeo0fZDeqAJID+iyjr0EA7/GJNgtisvQBu/SduRF1FdT27S
r36uGibZN62bMJfcS8PYyYadGAbjtavbeA6TwTMDr++WPf3X9gBnXOb+5bAEYcP1sje1vp/IEt7A
p9RsmX43NFVk6StCuaqfzNXXReuyCLKakqdck5NZC/tNi501C3RbW6/RtuDiGb30kXSqzi8G68Mj
weKDVbr6YMmMKkjARuIOd4+XGaC65dIEdRpD3eXyUorM+s50q+m7rOI0KM1h2Y1Abk9ekdQ7JzdR
8KVZfu3NbvGoqLKvXYx73+nBrUPeD1lQ2U69LxdXu1qrOd8jRyD+Om1CkwvTbK0hDVt7JZQDzdct
SJQG9W1L6zAvjfEiOwkjOfSQTdfIC7wLfq4qjh2AjeoC6nSrzw7DE1sP8XH2HCCHYSsjO1fzPjEp
lASQRbgYBVtnLFLnmDAE8GhVQ/tL660hWvOJg6LUuxfDmdv70UiNI56d6YWpsuqucADUHSYz7aa4
B9gsANaCdWqtvZ1WDXX+nEaSsQ/Abw3yoWWS81HnYsdSYubv01qgeTd1cUXY2fBUuUsaKtZolK+N
cWhU3YfDNAvf28bDMDdtuMi8CuwCoaSGqT1CaLQ+UiUiS8RZOB76PANXXhMnkIADN23BBeN3jpl+
xFWVHjakTspPHESLtqnzq7LKuJMMgQKFSJKdJ3Ltyl3xKviJNuZP0pbTaU6zfu9S8B/VPC5BliA4
ysxuuZF4jPZkXxn7bBrtR6OKmau0Fn0k7bGmzG/7N4TDgmvBq27sNTUiupNyNwEL+64559w8Exo7
JEN+J7Q4REW9QfB15cHLtmZnoar4kXFSXhsrPTdbnflUwBo7i++8Q+Y1cAy7BKQvXHNTY/RtKEZP
hq6TMU5q3kr0KKl6I3SvCzyF/bYF0w1T12oDs9cAnxKbLIAisWabiZAL5fNm6Rxr9Bk/3C6vrlIP
UKddU7JCRjpHdH2rFohE42x1jX6KlJe6u7ZUbVBXOQ1C4WXHjV13VXdJ/mCOlkUh02znLJ9duOWx
xM2UraGXKuuW9mZABdBXO4tsplcPhcW5cGMZzO0GwL6MGTS3fXEPwBdtxG38BC/ipE3XPr2ncy5u
VFXlXiidpArSYlRRXtrLUeVTH/DgeazLUu9B1tD1FMW0dzivzp7VWKcpVe3edvrmrargHkW/LlfC
Qh/pO2Oa3WYObbru2ePRKDz1vA6J2YZyrarrLNann6uR28G4diIwSohuyL6YRLIZVByRIHjxRcqq
u+d1pdYwShF0sxeasxO6Vs8ejr17jf9iyeogj1vOcAHMTYmbNMUFGTXfs6pELzJq+y7O73Nv3rNE
Qk5suoBuRi9ahsMoT72mRwXcHGDPJeMuqlxCD9H/bUkRmsV8SnDvQ5pFbmmjN2xP5ZztvAlcay2u
ulTv9nquRdS/yc7tKWVUbt54Iwe1o2uYODMqO6cq7j1EwxGl0FGzTCR2TnZrxAZbb6HRSczKF/hY
i7a8Sxc9ENr8WKTtfbxBeLTjXWfSqdh9e+Np/YgwKbOOdpWU4VRN7o5xiDcVfoSzwyEWLf04HUuY
4yDW0hdQz32RZddFZy9BjCrONNNrw2LgRaPH3+Zl3Omm24dqAdKCRox4HdeoeZNjbKE33yAGPSRw
sLjmQVL3ovoMWqt5dm1kOYupCQLkhmSnF7PgOPEK+sfCfS6Z9HOXiHk+iU5b2FpG+uKWpmDWwbx2
7y3A1dkmB98mI65VCqwEETC0R8EohLqzIwSLwqdYI3VyTKZgRLsMa9C6v7xGxzpnbm2oHK9CWj4W
bYg8z9mbjlPuxjaxTpU1mkfDcJygqmJtn/O3hIkNJ6mXBXdhhY4lFdCRZbcygteVrjoQcqkCcA1r
l3eqvepzNK4mzcvV2lULd2xhAsjmxZMxrm+tnQJSXbRzqNUZ4WJO7aNrG+qm21Ah9E3vHTPK9dM8
y/U0VCkaSmDvSAgK7Znwulf46emYuA6yds0pf8KpX3yPFwhlyMc+6PvUPAr0baCH1robwMpuLXfg
x9AD+gnHzbOVt27U0U8LeNF12m9ZKamHLIzPSpZpsGbGvDdanRJTYoc+EILVIKqkJ/LhFvr5nhHp
4t1j093nmejhk2V1lU0G0hM5Fz/KTDkPVWNMZ8+rynNSOmMTGk1SmX6Wjw4lnqsRbFH1gxXKPmH/
OfWmXduF6aB2SdR5rRnsGpfJtQvP4GfTtp08AmbuHae1wlYbxijeqhdDwGfDi955bvHQOgNsh+vN
27WZ24i3a9n2ux6VM2f8tHEIzM1Jy+CPfLWt6gFkq9iv2VY+x91aI1NiSvqC2j9cYs7UsoaFGzzl
3nKn6WkgDau5rjOK/8EoirNLkrBvzevEOMcKSJGmygjTZtRuanPof7tczQh/pnhvtWV7NK0hl/6E
roZslzi76Uu33qEwbvzFHeO3EdtqscVyD3jvZf5S58sz4sz8nbioImyyEV/ABulbmFNCNKLz0afD
A39bfsis+i3zmgqgt/SuVhbIbYctlcfAmC+JyXlsfmWTs76AL91llrOcKm+iCxim5rD1Wndyt6I6
6tKlLUrdhArPmqKkWMpIFYvarXGaHPJtXqNyqUcQZ688bu6U+EiCTTRdW8ptjWrXMJL0iXOkQwyw
dkfRJOLkjfyxdMldlC11+zLVgx4tYlWnOJHNUVvVC/NC7V1FW7BvLKMMkFc+gdCjsHepYD1dr26q
4qL1ILrhHuX3fNsVqv5YGVIIHzHKYOmIxOkd290z5N4L3RSHSU31GcihQp+TJvaOwdnL3sxWK9j0
Zb0Q9fJRm7IBYb+NKtaG4R9oM0iLpqtm4I0/kFRx0xQC++swdIE9E4NjGRZzToaNEUuwudatSnqH
9rvOogUDyaWH9X51WecAcRe/qVqpHXrD7o9KrjODblqUCMAtj7CAaETbvg4RJFUHzWK+mzYv8cmz
q/TOKTc3yFXvBDM42UtPmOSD01v6QRduft3+AguWO6NlMzDGT/NlaphXPbTigz1dAt/b9mz30LUk
h5UcAhD6mpnCY+iDCkfH5k/tnOK8NEi2ClFdC2sdH8d8QQ3QLuIhuRTkdo7ISq/Y4fYqnlEE7hqj
e9C2gZDM9Z7JLPdtJfebp4AoyvJUIJcWW/vcaQi4gYduBuIvMLOZzUFJXY9qYcEYXRhYugwRycE7
mYO4s6dFgGDFH8zq2FU8Jn9KWFCOfkEyR3PP4nsotfSJsx2uCJZvLrKG05bafiKM9Zq47S0a8av7
ssrma1NR0ZjWdqhdDW1jax+o+KoQqjc9mHJ8TGYVI2XkEI+JSAgKRz05rfk7qerHWSvOyXqxrkCU
bBB8l5MO9n4b76WwZTiVKj0ItPEE/2n1xTYEy5kpYknY7GitjHtmYjH3SUZ22VW+0Rrk88jyVR8B
ajMNsMOB1vPXDIogySGrSLyO4+lRg6T043xMd5PJENhuzWECyNULwa9MX5jJj24aJyCMNvWXvI4j
RLnQ32xb4uBJrTBdgg5MjQOkhTlY5hEMl7QGSAG1fp/qcYxUZhCtFq+ves2cICTBVTD3F56tT+s9
oQptUAx2vJttLwFRdJBH1XhahCSal52MJp/L63pJteXgDKgSOsxXBzqB5uDU5t0oHBTICAt4mO51
jH4dgWmiXU1pnO2qxEW5Di/pZ1nxzRjHDgDCfNGG7GCBJ59i1/iWZ0hdOrG+D8b4w9a73KeaxWuA
qieiTpFHp625tY1qvs+d6ilu5PeEESB+08woRw3naBnJzaatXAG1kd6Mqq+jQnU2XD6vwU71mWQE
z4rWS8mVDKr2ZY5OsqfYObXpqPkIET5iEnz8CZFiiLRzo1Ag1XscENUSWHQTM4vZr0ZEWzqzmAOY
cj1IUYchhshcXyjSsazkMVviG02z39IpuyeG72Ijiq+MFv93ydnNL0T/ebEP2dgcrtzRdm4p429a
SwsaWXzfiu6VM6kDS+qtXROr4SqTbknZvjxMJaJPo4jVwTApVmi11S0r8jWf8iglg2tIN4Qj8sns
7Rtv49xggyICLdZzv9bHMZFHxBqPRu1coSDhzxlAW6cCAtdQQx4WKn9FkXZA1GiGxmLXYZPON/nQ
QQNQKew8TwcrzZbjZm4GGgKFwq3o6WuAUA2tpdTmLUYQxvTY7mWGpPrVqThHHKHSN/bpsM/l9IH8
e7cs7suaomTy9PRWs+xlh8ol9w26N78yrWcWwrMrWWalrh4FvFTspNDGg2S4x/aE0DiOYC5COQnk
yMKdQt51uHj2S6/X1/GI+rlt+BNjUaY7zGCseaf+feHwgq5ImBivEu7F+NaaitxfFiInPCN9XBL9
lAi5T8UUSkN7Nkb0+rLZSRQIFthX4GzVj1ZLo2WzItpjDrYCY87YOM/piqy/dLmwY9Q56PX5d517
W2FPuyTOU1eU7Z3EthdjRlhHfadP+guPhXkiwv7uKUabecMBOxaUqXVE9sg5oK/fGxEjMSXhJJi3
xKVWj6/7yUOayAySBgLvBJ9M2TGg/nUQgZzRxz5DRALDqvuhz942WazBjDOHjV9+6BNyg1k3gSC7
8gWm9hbWOQ50E9Ax6QasN2V6Ypu/92LeK6EuFzrKZC45fD8yCWsbdWOJAjXKDQnz3dE7t23CpWqI
wEXfTDwVtW25mn2AksBFK6cAt6dKu2aMCndnwcuy3FuU+CPYmPzWz6jaHArIa11r1G282FAv2Ooj
xxq0Y+oaIAmVpyMRmUaG3zC6tatc7yfCGHEgVQWhVYc031mr07zwjAfPaSOc/9+0Lgf7jafm5K1w
lAUI7rFqgV3Eam67IdNh7drutxTVYvmVV8a3GoF6nONAF4NZIoembBvZ8pOt3Q49KJrI1XiNqeJh
IVwMgBS6D7XXS14ZzVsPl3U0zEvcdSzecNFTITDEO3R1FrNRdQrPNhXx1GiIkFqohp3q9G4HcP4t
N4sdkwhoLbbrraXZ6NAcGc56b6r2t+lZoaWxwPSt73xwvadVEzsXVdN+XQZxAlvRr+ptJW1bUJHW
M3iRISFGAAnNoI7XKRLIfI122KO9emSqIknE631ZQw8OMXWdqTCvZdp0UwnzxORUbNlz87u/uDS9
JHmaeuunoYH4FSN2oslR684g9tXXtfE1FXkcGvDgAUkwBoKcLA8kkwhJBxp+rBA7JNEArw6xZ+6F
XsOkqyeQ9yJYHc4KGCDKOAUd3SJ324EuhFO6LUFVlEXYS5gl3BQMq2MAwcmrzSOU0oqpIlGBuxly
P8I97TRcDRlptIOd/RSXBCVyKijX9F4DHkFZ57Wp+Ejb5YJu43dNvCUhoCjpo0Rhku2UC3o2AR4n
0JGBpQvEnnWp3S8Z/zAN+6Ke7tZSybsFO49fpZYeXHzlIcOg5r2Hu+CpsSbzpOu5jBqDjptU3qsE
b9dKRaPJxQhXhV9NdvbqOx2pvLq8aebMAgnYrhtT3RO8lJ5kMXx3SXPQnPSYrt5FNXX00COruIxk
kp/bxkpCHa6KQ0xDieDKJ87Kh9KzHlK9sU+8k9onwOH3ZNjf17bLQ1D0WyXMlwpMZAfr8lEnG0Vs
xb5GcZ81zSON1V3hiivXA9lvOBL9Zp12SV9Q5YCJ+0Y+zryc/hVDHO+gRTHlFiLQBT3kpm93edEA
QrTZFS3FNRb7NRws44hO58NZlmvm7/6GPEWJP3OddVn/yAT41q8a6mSxZAdUfiOBCfZZn+Z3EPSL
GyixwFiSB0eDnXdaxYBrfmre7FdpMXGAFVtIcATtepPuqzPAPAvXBq4ZNHh5hKiJpl/lurqvK8pd
3Wiu1kmdtGKuIZ7B24XjnbKU8qjW4F2WmNybZtSDQnfeRTa91pc3aMSQUPiRjdW6z0oUZosxHgSb
JOg37dFo9NvREU+ITp4UATIA1CuS0/F0UUX6gqT+bTOu1o2YziQ7XQZN16oWeJ6cwwTGg7P9WsiL
tL88idQ8McbtpU8c5ADTcta7GcSsrhCkARtZjKnwjS57zMftHVfk02A12LeYdTjF8tcgvWdSgKjz
veYmkQzidGL9Oi8TgBPnYpq56R2jCNfLvVU5DoNnTIhyo76MOJ3sU7FpaCjHpUZyL/LMfuiQQ+xm
ZS0HLXeEX5tyeJGF0962SY63CzEVarcEhdvqpHREdhWpEpWzNSBNHxEBvkBnDFdS5uJWxnr9ofXN
9Eh2DEFn8X++WrWivCo3p7gzuP1/aRWhwWKh2LJVpb0P8zTvknaByqtYYFZTy0ibY3jRsQYQHor0
ejIxM+tajX9aYmO/xGZNxwHx9s7JTLuCZ3e03Tbn2UkyMbaOgKLrFLOvP9yo5uIvpl4BbM4eNpi1
iyg72c0dKdc4AdXNoDtQs7mFUWvT+xFPfLHafMX6IdaMWsYS1bnJme78/0yzElnOGzpTyYInKTC9
7D6xu2Ozzi9/jnn4KorhEv/wj9AdI5dJNhto9XJvPOfp3oVGCiXEUGDV67/LqficRt1xs1Retopz
gdhaco8RE51Zf4lI+WI4tvA+5bAkxWhp7ra152nO7BD9VXX0mAOxpxRPQL0ydZUOo/lR9MNCbmyn
72VeLeekQijpwhWi0qnWvwSOiEtUyv/KmviU1wKXpxeTSRie62WPQPEAck52aCGeDMPeMx0kqvry
ci2+p4Zm/CVN56vkkU+5LTAWY6tSbTu3XBkLnj0Ui+ihdub6pBAKIe8PiUz483L5InLkc2yz3uo2
sjW5nfEeXVHK3TViPOlL8/jnj/8idOT/i26WmCcsO0YtVRinejLJ49zU32bvfrHU3UvIzj+WuvQo
+TKIg7M+J7jAdIsjBlwff0TrYbXRtb/NgfniIZnmf3+RpeuTqymd+XFY952xfMnp9te5+Evi73/y
tv7HKvucEE3Zm9OZie6Mlcp521rVeP6YEIIIA4FLBxt//byleEKwTV/kXTYRC17BSa20fzUilHvv
v38hiZWgf26tk1GdishMFu96Uh4jeaUSf8nT+WopfDqYKiMp5LjY27moUcFDvDAiPfrzKvvi/XzO
eh4m6ptFkqrEkIOl+UEUs7c8/buP/nQYSd1YEy3HNE4B8YSuPFrr4WlAL/Pnj/9qCX86XzrTnBxk
CNhas/SNS+DGTRmWJ2toOMjsP3/HV0/n03EiQAU9rUn1s9nfGwh4BV5rbuN/9eGf453JpU7k0HgE
WnEHFMPbPI7clN///OFfHISfs523RTSyxRp0zpvslAzdqSlyYBwPXbttCl8zhoPbaW/apP6SX/XF
6/gc+UwnoZhZoRdkvgkg42Fn5s53c5vP3FL/bgi1+Bz7jKC/IRGRXCmxINqfnaD824Bc54st9jln
lyOjRUcpl7MXZ+u7GGFaA4JKGPWQjIMRMQ7Cfd2swStAACSOigl2ygqI20mJMyAt3TenXrqApKm9
i2OswavM8QJi4r5OGu5W30F4GdUO8ltvQ6uWM9e22peIIm8sAVaS6NgtuqleD/hnXbTPhnVdZov7
AxFe/Gp1ffzgpgobJP4/gonA0hKGgByQLdVBq5ugL87gIcEbN+T1CnUERGpDb+iKcXlhzIh2gNtu
7kn+7w9tPsehhqybWNymffDmcQ26sX1qKy+JcPitxDI28Qv+6f7YdB5CH4/n3eZeetXhhAsN1A8H
vDHFu5Mb005WpXcapSc/NheFHeQAKJPbtC0DB9qVdsTJb+Otac5tocwfyiktFmIVb6eSaJfVtypn
aEFKs/ovF+dXK/HTaYnIwJ7pwdWZKTG7eH26iA4IMwgW9evPe+t/J9GJz2nGG+n7ztZq6sxIRgJs
sv2o8O2MzY9BEp3Bl/8lduyrH/LpAB10y0DUZQmUfqh3ja6Fw2rlQfWxHZmj+ncBZM6nc1TooiN5
lDqj7MsiogUFfehOcwtma2lG/peT9Kvf8ukkTUju0efWoO7NlyAp4L2Ej9Ih5VD980v54qiWly/+
R0VDogpDGsqOSd36xbfmBmgnyRr4dxPhxOd09s7O3GTFPnYqadlbi44dUQe5XX/56794PJ9DilV3
mZYuL6Nw155piYKt3GLI8lE1fB9m5y/V8RchgNL872dE8gQi7aa//Aj1W+hdmE8Z7Z+9r7vpySKg
REPr8+fX8dVXfVq7SAPQMUz1dt4GiRnWk2rfD4qp45PrjG/gEdtdi5tB+C1wxO9/952fVrKRlFbV
Kw4jA2jNr6ZahfOg/1jpLkfklDK3n6sRydufv+2rBfdpReO7Js7WNN1Tp6EDJfLwotpEE6QT//OX
TfPFV9iXy/0fazpXIJ2bMuOTMZpXRiIO5uCGtr39Zb7NF4vOvry7f3y86CSKzku/+x9OAWGUO7zC
/Pt6ZYb/6hnZn9qMCpWW5ib2JdQSIgn9r4TI80Bn//zxX1za9qc9XyKNbTqMsOcld0yQ4n66IjpF
/bvC3r68lX88npQRWCLtFJY8CCeVcUeR39GayV/++P+5Q6T8nLVM3D5BPMsynxR+psT4ngkt4F/G
5BWqFqmY95d38NX3fPoZXexVKU6g4TQLS49ad/keT+vD6I0PyCIPNjlGQUYYxV9+1f98Jfyqy3/+
j4dmpomccJD0p8QyzdtxJpPL3cr2159f+P9csXy6+d+fjrCceBhNn/6Ps/NYbhzJougXIQLebEFP
SqJc2Q1CqqqG90DCfP0c1kqFIYgIbSa6FT1IIs1D5st3zz1ateFGo+kq4TnqzXXFddHtFq5+22lh
ErfSCgETrlIlx7ci2JWjpr4osYgorKS8flC5Xk+1Xvy43djV9U1jk4CV92Sq9bZqjiMFIFbQ3KOy
2RZK/fv24+d6axKhasnIBrk2WtKOgfKaOoIsW6FKD0j6/L0Zdks2TTOvMbXC7mXKnqhQqo5ZE7W7
odJyoOcS1gEWhei3X+X6Od80pw7YgVmh4oic8qgn+i+QS9SXyNtOZFutVX+NHsAbmcM/9yQpgp9U
JYMpwiUzxpk5oU6imFEgu5GpWD6CAXkaTOsLWYaC/XTSuxBGf+pIB7YLr3kZmv9LZ/Cak4hWjiAH
2rYQRxzaI67A2cc3fv9br/OTZGtbVdTGnmrfo2bYvxot+3q72auHRVqdhAhSQcLW5LA52s3YPTRZ
BEYJlNiK+9vhjjvtcnep1vqPAtXq1bN0Z2FQZyLT1H+a26S2rRsf6rvUgi1LkcDlmf5YZvlR08N3
h3rBdeyIhc3P3CydxA5qQxOlVmQ0Sbh6OW6X6CEaz86nAFTjBv12T8690iR8dG2JRHggQCGNPlRR
WqzyECJT4SXPYHfee8N55kZ3Ifk190aT8DGkeioUSuWPcly+kfW8zy93mpW9BAyeieXqJH5EKONs
j5KJI1ylPYkK7iPyP7f7aeanT62npQGZSOUA/AeH86RaCbdCUfZshOZ/n3v+ZXw+fIaKJLGTLOan
18pTaX5zlB9p8nr70ZeleGWJKpNooGWjDgWci38T0hT8HGn4XihS+isv42YfdrKyu93OTNRRJqHA
bzrB3Y6ZgDqy8y2Hj/jXkBkcBB01jzforjngcrhfaG1uQC5//9Bh2uB7ARcC1qGJ5C1JhK3hNbtU
6he2BX89Mq712mWOfXh+Ri7bxhQPcBP1qdRb6yjxB25W0lF45whlzVnk3Ka2uW7vOyH6Uy051W6A
F7Ut7d5af65PJzFgkBWIJmrB2A1yttM7jHxks+++hBTv3KEZ1o+yNHTb241dv40xubn9952NqFYi
m6L8Q++UD1GUrSPk3nHYrLS0XEP/pUgY3lROgVmuPfoQNFw1VtZD6i3E17kxncQHJGRUGfV5eZRt
Xd3KxWjsAgqqV2oUKE+333GuiUmICJvOMo1RTo4pZUhwOmTgGQr3f4hmPuVNY2LS9W8vWj4SWmXs
UnzGPeEqZhnt8tYXro1l9MK0uH5XRRuTcKHbjbB8EVkHrep/V31vIGjrALqG722Svcn9uI1j8SpG
53ckgZO73XezrU4iiRSpfq3KcXYMs+hd0uSHrjDOKnfQjVGma+bDD4Rqa3UwgVYEC3NiJnpNbTMQ
QOcUi2bIV23jrA1UaDcelc5tXlhuD6hxoUfnmpmEE659sjAkeh2gd+5DrX3vy+aro6XYUonN7e6b
iY9T4ww5iFKlTq38WPfWw6j5/ymKB2ArjiQ3qGNrNcj2sBAcL0HqSvCaGn4PbRTZaepnR2juykF4
JcTjRM8W+mru6ZMw0ZfemHi4Pxy7IR4feht2X64FxZfb3TT39EkQ8CnZadMBdF/rOGcqCE95WT7e
fvTcIE8WfxEEXIYUVkEGBDUTqQqAboPXbwy4U55tL4TR660YU2OMsI5Q0lRdfgxLJC+giC5mAjGY
oR40EaXHS6vxekcZU4eMFsZnJ9lqdqyBd5foRmLriXOzvVY6Tpcy1+UU8Wr9xsnbnkJopCVQnvJ1
0ZsldxFN8Dggb10JJ2o/k54xwUD9G/gMrcOLScqp0/fMrUaSABzdIZfOHcXYtwfwevQ2pt4TYFuS
jvIl/+gofxLvycm/KvrC3vQSOf9/yRhTpwm1ogQFFF92TOLSe0Yd4m0E38NTzMXrbqCeHlqU1DvU
N+bi7XNvcxnYD1sMLG6sgBLM5Bh0hunauY1AzTCoWh7Wn2tgsnvIKpHXo66TG9ArG5iETPUUWoQh
iRd2SXPjMY0E3DqpaSOXR6xA/LXF9ntFAa9G2bSzMKfmWphEA1mtG+p12Xc3TvXVt7Q3P42eUs9b
eoO5RTQJCWFIjWRQRNUxCqrwMVbteIO25FP+vqYxrbgwOy9GQ1dXR90HM5K30ldhoYccO4uyVyrj
a/szl5k0NNkPBH2VVE5bUbJnpGept+s7LvfY2nTpm9/00kL8vH7sNqZFGKNJ1VSYWPExkGXjzqt6
oNk9CtRvFE0ANmrt+r+44zqvDCHOuFU72Au7tpmQOi2aMMmKB13VWQeQ3aVyDu1y7fiUyX/qsoTu
u8y+DytRUQUOeWpsHcziayChi+zXfOUWvgczU8yeLHPJqK22s3PjkMlKs/E9qOR1V0cLcWuuayZr
nN1yGwCVtg5JZq+y5OzJBojtAiDG86eCiD1Z4/KgFgBcLOtwIaYUJg4//2VL+cTrWyLDnqxuMMI2
y9tPj/5YKi+a4XiXbzFghDJK7k2qohGpdOLL7ReZOd4YUxvs2NazrLLL+Ijk2IAvkhvID2p00Tvb
LClrRKEpqlUiUpAgltFT6ZdXfh5ShGPGf+Kgw1UEDDp6JKTvCwF0pgOmt3QmSsOGHnAOEO2sbWkG
9V4uo2jX23i+aJ7WbwNuiBZ2hXONTSZir4QD7IsyPHaGAKKSIta6qKR8wEnGWoqWsmQz831aJkKR
nGHWkl0eNV+iSgsu/Kr21YUQNPM9mJaJtO0gHMWs1GOAetVvk7UtndUyXki5zSymaU2I34A/sKpA
ORp28lttLrKwIP09SNY+cpYulv96lF7ZaUyLQnAty3Ql0Z1DISxvH9uZAsEsuVA+Csc4e3kLOs1C
T67B7HJ6pIIlCFNKjimxliyLTUKYXFJm1Jf299nYmwsHrbmencRAUzM43XMGOaRwFhvrD34Xq3xY
MvWbmxSTuVc3edQ6ieUcKKXbqE1/iLXok1NiEgETJ4kyI6jsgy+bh6RS1rno70tNWQjfMxtDaxL/
MjvQsswAsqhio2aqiG5xuN/nZfNtLEeAR+rFV338fjtGzTU2CYjJCMGojG3nYAOpdtyM0/sdTtFc
Dju5tNYrIK+YeAAAyLtsyY125qrCmN6yAzTxZGR94dG58IWw+BrEPs+KdQhhuy9ztBHhBsAAwhL5
XRurz+3srMnOy0R75IvUIessOu2MBVv1iHId/XuUL0WiuYA3ycT0sDmlvtStg6OPYHuSVdr+MNGR
RsYrErv17SGbiRlTrz0F4l1e9AnTL9F6mN4GRY/VkyjaFZLLhY/830/UlZhhXt7wwwbFs0eD1Dlq
xQbCwd2A2ndlQTJBUITQKCjt4E8rDTJCn96Gx+LJ36hRgoqXFBK7QcV/9bki4XRBZxzUoIaxpHs1
oCBNWTWSHvCvSgzbX2ikbZkAqRVrz3XWh9+jNvOesZeyTmXWSwcdpOlDzOkWfkatrBPTr5ipVFhJ
mZ9u4ZSnqzBCyQxlOv7WNLZ8jEGe7OuylMkXlv5rH4t20yShtRcaCBSE6FRyg1AgJ1JghRza5iEN
Y/mbUZQwKuQWSxUjSgOYbcJ3npNaG3DhxYZGxCm0/bHkFrKS1VcpkbjslFP/IYrRz6+VwEbkrtm6
vkIrL62rjHqwbixLbAQkYCY494otth6m5qZpGz4OVpuVrgZ352JXwP0HGuruZ6NgE8B/oKOo7B3U
PkqSjHeDlTdPoS36h64S8TbAcmph8c9tUKYlQThgeRd/QusQ5Arag66yTdx5RH+WzdA7mF2lngqK
RFZU/AVnS/RwOuoSJyU3rW3va1hx1nMFNLEFT9GZmG1OIh/cJLOIIvYLMXWqqBq0ldH1Swn2mc+N
OYl0UVFSvCeH0qEKDSx+AH74zpMTOgtf8rnfPokuIRhQOTBV79Bp6nPK5YcBPf32gp/55dMiFy11
NPDwtn1QSL9y4q3T3BWg9W4/fSacTGtcmgS3Rig9IPxsSuiqNyeG1KA+qNHr554/iSRKm2olDD7v
oLfSDpmr2+qPedJtWllZ6Pq5N7j8/UOsEnowIkIePID5TeyCT8tZ5uOD1wXvIB5+fe41JruVngGA
yBBJB68AsIMkrBMvRf0lg359u4G/Vu9XQq5xmVkfXsPMDAmZPCxFPLjLk9RpVDSFeAqoVkFhchoO
MoRvPfrVpt24zZI02Ax2HeOKKJVPo6BuPwzHdGfhPbrwwZzr18k+J06VTM1UXjkV4aoLkTY377g8
Q/5a6NOZ/L5hTBZ8iWulpyL4ZeQutCedIoUoqO8dJzsEF7hDbev3Q4+6NHEu4v6xXDoGXT7I1/p6
EgzCvNPNMCukg51W3wPVese5oFx3MkQ6A2cW3LkGJNc9Ytdi8eZ7bhlPIkRfSkbFGvAOXvOegJnO
y7M8LvTkzFDpk42HORa+M9Q5HWmK7tnUS+2I7ANPM0qb1HUiZ93+9iyda+iyj/wwSanxUDoDX8XD
UL1X5h8PbztVeYRUubAKZjpJn0SLPEEMk/dEIyGNCPRB3L+UEVx4ue2X0iPXt7ycsf99BUUdMUrq
ZVwAbfsxaztwRKQwQhgXg+Sse0NnbefhQonc5aH/P9HU6dlLzc2+bkl7U7aabtIYGxNnhBuUgJWE
dqIsWL3PtTIJTtrQGnFvy+PJir4o6NaV/pc2/hwhjV+g6rdH/vrIqH91AR9G3iuU7ELwTk9BlVO7
bwNBgplMTWGz0FVz4zIJN8DdB80GMHgKPTATzlY0PSeBV8cZ1gjl9tnSrcFcZ02CDt6AuCWqKcKP
3tcA4YCUiTJOwChk4+iEin8hRTrXYZMYIw/wJQfZUI49fGhAzt7XxtKPvgHR4/aIzHXYJKBkZYzP
YI0gqRKYm+rDm54l4rtHQeypxNtoDVcCN1OS7+nCNLu+x0HEMFk5kMJH2StlqCvjN83Ivw4As26/
y0xnTQ81XRgnmi4H5WnIneHUWll6L8pgfKEST9l/ronJuh9BAuFmG9rHJELTWyXJuzl69RYygr4w
IHMvcQmaH5YIl8YtO2W0lWYFJyRI9a/GWLwG2HouNDAz4tPsnW0kuuKVpnUEe/kG+vshy1WAyAVE
Gy29U63mPS3MhcG+/olUpwX3ho2yvSQPTq24arhQiR5CJ7v3o3YLy36f1tJTWQsfpMCwuT0+cy83
Wf8iK4fGVDEncGzP7YJDXP305L1vOGBbPKx4s09Otcn6V0ER5WPRwo80OZnzCkXxB4rRwhDNzYHJ
qkdqZ3vYS8jHMBnv5VysgQ+cPRJ6tztpJniZkzWPG2ld2AI6W6hCqIbiygA0OIgZ8iGvdFzhIrE0
2WbeZHrsQNYUCNLkiAV6TV87ig03vcF7MGRntjDkM28zPXtU7C/9tO/AxxVAX7VVqksbuK0YMG08
4M+f6rJpiX1gN/gPGE196vVq3zXdk56r9yqJBL8LfrTp8gb+MsRXvvXTYnsvGVp86XxSxXX0GEfe
Hnsh1PEvISXeOme2DsHXgIssOAU3MYqFGTE3TJe/fwg6Ss+ZqotxtowrrLUy7VvYJbhT+IlYWC9z
gzQ5lyixDjNBg3wXBngge+cM9SK8jTQQbjsGu9uDpF5W37XOm6z+QTIljhl+flJ/Nt/7rXnc9od2
h7Krc5t3iCIv5tl/lO+8k7p/Se6DL+H7QsNzrzcJB8XopFKj07D8VBzOebE6w34/mPnqrOyBySWn
9GAKt27dI1CNlfLnxfz2Er+8RDtvYX7OxD1jEjHkOI+NAN39MS/EKXPUt+7ip5z2+pNZdOs6tkGK
Noq8EJ/mWpsEkEJrodO0UQH3d1iN4x/dvithVSbeS9w1qx7U9O1+nenW6YkkBkmuWVLanjLrVx3h
2AFeDggyckOsXqSlVmZ2JPrlLT9M/j5pCoFHS3EaSs8dBwjXZbEwI2fW1fQkIkVB5CAPTtmMDJgs
KMcsLkBNDgu7w5lx0Cd7BRttMzkcPz0Vxu86S1xM5Ny4fTdtzN7wMlH9hdU78xnXJ+EhDpXeDJLL
axC3t91orz0MHZAiJ3f+yDdcWPjieGBvA+LHwhyb67pJxMhL6N5RoKUnU0f+CUQvEuoXVG3721Nr
7vGTUOF3iY8To1acEDQ8g17C6yQCzac/33783JyaBISsq/PQl3oQIdBDdRSyWTIsDMbcL58sdSoz
Wp1ETnFS/DGg7gMkJ0Y0zyrwmoVlN/fjJ8tb7yRykLrEgsgHTNgqyDrZwqNnsjVYAP+72JIu1sIs
qNtTErZPTqAfPU3GV7qx10lXHVKtPQx6v4219Fl43eH2YMxMX22ywP0cnK+DdRiubwJuBXamslxs
g1HbWrVyqFKxqzyIV42BN+btFi8L8MqHSLsEtA8hpYZVYg6xKU68bOX6tY5HivcmRL2RQIvfbkO7
DMe1Ri6Nf2hECjWcyjMmAlS0FhwsBVJOoGknM8NCtmq5cgFvCL/SGrSjBWt+H3fcydoRVGpZrkEf
O1WzozYAc8bOl94DTCCghxkhpndtu0ratHnBqKb9JqQo2sPjt9wKDNOhofgLxPeQbMuox8I8sIot
NdC9W/Wh+YwdYfZ0+wVnJvpUL4MBbuGkcZGB/NA2Si3vrR6rqlBbSBXMPX4SYPrCwL46AH2kKv4a
+5l95QX3hVQuDM/MIlInAUYKQQv3F/80eMq7LgVxIGRFXlhGM/Pr7wbow9BzPZVxxQI/SXBrp2Is
w017sOr8DGKav5C5nXuBSZwpYCjR2V5zqgdt1xXWGge3L58b2UmAoU4xFemodKdRelWdAPfyQ6xq
C2tvZlynopew7iUftjXc/ip6aWTrTkTdS2VEC7Nyplu0S7Mfun7IpKQynKA9aeVov+hKqwIbbnNv
oddntjxTZaeuKoOZF2Nykj18EgEAvvjg8Tw1fsHV7yEDJbbQTXPvMZmfdmwORTUUTCH1ER/VTY0/
zO3RnXmyMgm3wExtmcCanKSx1PaVJsG9CI0l7dfc0yehNe4TPKYgO54iv97jN/XDqDFcuf3LqdGa
ianqv6MrVTV1CrA9T1XUpi+VZpoPgPTKAkTAMDyPqeiEq1YwmmsU0RCC8q7eZqrq/GCtqy+NAQ36
LjLR3jQc4865roXPnVN6+lqJB8pAQdkV61YfEVYEgRxfXG8Tse/KUv2SG7GcARKxywfufMdVk1U9
l0NAqteO8MvKddSiqVdYEQcYjqaYAycFpVck5w3xDILMfyocC/8Gq8VATCZpaLt26pg1nFXFAUhc
y+G2KNJgK+kZThuhLv9MSGeBTm/TryIz6m8Jb/4bS/f8a5VS9FmNwLCqBhtil4qHejteoCQdno6b
wJdStJFSeYdmiB3UEBkPoDr0O65EUuQ1iCv6ddoLy94MDV6CWaU6YAcNR9NXdWdc8MhKZf5XGlp8
rI0c4O8g6jvF7DGOdjKA55QQAZoWeEN+sb1Afg7bYHhNLFVZq5Ud7h3b+Y7De4mNdCz+4JmN93qj
O7sK/4DHNB5frMT81mmDOFoaBoV95QwuJnD1SfY1aa367UF2KCzgmgyfR76WK4+O4F8TCdOuwHQr
tPNbXEMSIDIZLsZR/pDIWL0bI1VnnfQ0QhrcmE73LAdW4PapXG0tP9LuFYwTcUvJDxYGQeuyoqqn
wGF6FQjFXhP805Wtej8RtKmYsSkUHCQXc9MYTuTAdexmDJQKn0EqCdmafJMyK7+4vdwHOBixn8dj
o9G1h1FHb5FFoccVf1Wufc0ZVvj8DhjtwE3n/yNcGXvFtaT43bbFg3ZTSfZvdgmG2wN5vbyg9GcE
pw1lydJXnRMew17HoLIP0HrXBoUNViBWmTCq3B3wAIIGbYQPamBpBzO0H5NSAJ3G43Fn2pKNwZ7y
m8RU+jOyAgrcE+rbKLz0u1VZYRsQgsh+UWuGpsdY7+5CMnxAe5vvs1AXO1B4f6JUl3d+Ez30nn5O
i45rUUd6CpoYphwujhAZ9WynYl/L7syPd8B7IX1bqbWraxjXNijYO1s1HLxunQ7QaWSY4oibVbLB
26bnp6fPWm3eMxz1KkcLdj9SPpFcHv0tV6QXE6XBfkil+tGK5cR1Al8/SnlbXDzavF9xmfrbwZFT
N7ZxARZy/x02Kc69ia1+4Zo0cjF1j9wsvRh6aGVO81arr6JWKdiIldWTZGhYmQPoWDUmfiu1SJI1
/PJxH+iSxHWkjgWtotfrQW/GQ33RQ6mB+S2LE065odBcPC6/armPqTDCwechtXBHccrxqEFdW2t+
Gu8qB8tioxyVdWkk32qBAxNwV+xowjx5oXZNxnAHH6jUDhosTmvuQLvwT45UQHLyeq8WNiDZJMJn
h1vglZP5+Uoxiq+DV/4w49Lc428Bk4GkygqHIKoujYL6lcHLDtiu+YwNxN+q0mFSmhaUw2ZMwS7F
iKmNyKjv+lLRv/KRLDGtpeSRSpz0CV9XfW1UEWYyHrRSrD+qbaZA5DQG/7Ex66h004IQEucYVTD7
tfwYlyK8t/Mq2piUxrx3AWzloRQUfClK4PJfALodhwyCZti9ZUVxudaOUSdYOCkCYVbHe2Wg+r7W
e9wNUzMxcQrwlZY1r2q7jGzbutXGci9ZHe5ykbqSVd6ZPXK6IoxbsKc6UMSivFR8VdKvwXaSc1LA
mR4qLzp2VQRSW++NKl5FsDRf9K5KMjxmbfEQJsPFohDa8RnTm+ilV9SClIwT57uwsT38s8bgK2Xu
2NHnSbMaBCGPaNTsGp3x1Mxe+lMLSYH5jx9p7ZaFKr+mo4oVqaxqe2FYEiSkoG9W7aBqrymu7SYV
Hb0erLLabiD/K0mxCWyMECC3SpCGa1PGvMlwSOzpusL/+OJRa6DvupplAlHN1aggr+J1UIS72rk4
r0e+dg6C1PkpW73yfvsjO7N3neIYnIAJavVqdsLrYiju5DjeCzLCBgz3zzUw2V22OHQoUsuHqShf
k+hHGj0Eeu5iJrPw/JkN5hTE4BnYoBvBmLHwZCwsrGSjEHtdoQKsvf0Gcy1MdlBBJoDfjmN6Ah65
UkngDdqfxF+CEV6ecuXcOAUt1LlhRSQM25MX49Ab+Gh/jXrl6d2PxFDeWg0DXk3gIXX7XWaGe8pa
iCoZKo2UdsekNbqzsEb/mSEf1r0i2V88J1TXt9uZ2xde2v+wL3cML44G5XLeGpq7wGtekTz9vv3o
mVf4WxP94dHU0PtKVqbFqVG7X1qsf+3QNltck47BJ5M6f+t5PjQxdBbGgrLdnLgRLe+Ri8WvXh17
J1GY8f72W8ycLP7W731oIqqaXBnruDvhlLmyeizXgorqgZ8enpCF/u12IzMzdyrGljw+J7VvYXll
/mYRul6QXHjTC2M8szv/Wwv84RVwRZfICmqYKTXOuTOaHwmCVIyA+K7p+tr3Y5DJ8BkQ2d1+m7k5
NYkkSuslw1AG3SnqOtc3sW3QvnzqyVO5dcQxptCamlz9QPbL+9ZIXz/34EnoaBNh1xXu4KcwAWqd
dZue3evnHj05edVapY9DSCFAVz6MUKRllC63nzyzwOTJ2vVHmW+PUYOF9H9ejOn14bHsIHHjNna7
gZlpKV/+/mHiqBIEbOF36UnI+n8mdxW4cVu/O6t9vv38mYk5VUn7ju7BdAm7U1q/e+F/aqu9VrrD
xnw4VwVW53KGs8q4ud3YzKyc6qTVuE761mZWBnrvmnji1PLCa8x1kzrpJjiZxQBa8VQ2d8bFmrg/
mdrb7V89N8aTdJJiyRVW7FVFeZGaI1XKBtyuQ6+g+je0avOYFnm1vd3UzAdOnixboIc1ZqikNnql
xuFJhm0hnmt/3I0coAAYH23DTxam7l+Mzv9/Tcm8/dtnsYTOCr/p+gTXs7k3SmxbFZ3L9ZXgEPut
Dy0ZV4InPJ8LgPXCzAo3cuzq7JeNgX06Z3akGSBqOWTESbPzM4kTJdcsGDaKLn4LSXechdyAgBey
ibtopI2cHfBWDY84oaYWh3wjX+i36xNLmWqz8WvSA9yJgcmO0UbW+lPum4+3h+T6AlGmKuvE0bo4
8FUeHWBQN4hhpyOLJp6GZyoOuLWM8e0DX+gWZZUsLPrrM06Z6q5DTSq7yo/ECWdN35Va7VHFSyyt
TbFWfONTi1GZKrBtoRg+Rk6CoPinV3/U1oJ4Ym4sLn//ELGAOGqd4KeeDP/Byo5B9Pv2QMw9V/v3
ubrlO2TkWnGK+7dC/K6xOfncgyexo6xg52BlLU4FJjh5vArQP9x+8vWopDiTyKFi5G2RbHKOVKji
HJHXmzy23iFeLmyM5p4/DRew0/3e95uTVb0GHpbFXGpX+RJ3YmYWTtXUZSuoo3OYhYkw2jssAjaY
VycbnNLEShu1z73D/0mpw6LUnbESJ6d1vC9YhFunoailvQhVYyE6XN8/KlMddQbduONkJU4kA481
oyuo3Ay6tzox1sKzPzeNpqLppggkqw0JFElXrhvlh+y9L8yiy3S5Eqincmme24dQWZtT19ThK4fc
8K7wAI0UXiHtbfIqvqtBhT61tqIewzZTn0eldr7XkdKToamwzzLKaBXFXnMWFX51SW1o7Dm9dAfH
P93HoyytcDwxt0qJrqdIh/w1CHVpN1ZdeGgC39rinFbvROU0IN+Mzk1MpnLrhDaGu6SmfHzr3KyL
1YMqvGgXiyS7D/WweaqR7JwKbCixptbzTVb3/oNmlcYxUgTXpuSkHyxcc7aDWgJkcDo8Jsu83Kuy
LT+FGSwNOetRFznNUlHXTAyZCqCxDK/w5PabY4WlxSoBvL2XMOo63B6ovxc11wZquh41B//Uikii
pC2SKzttd2FaxpsRJTpJYb+3XeoCuk0Yo9rXEzTQxYDQz9DT4qAoIzlOtcjWI9fvrp7J+AZ5RSqt
gl6yV7Jl6g91MwwLv3WmJ6aM6tyBwil7PctO7V5DZ7hDAvV6uxvmHj2Jp0rWpYVOQfkpwYVmL2ud
eoyLplnffvr1e3iLVOO/3wEuVyW2kSFlsqJtfgisgiu3xB0Vz/lGPGCP1WO7bMWHyqsBdAaxtS6L
Klg4SVyNuDQ+GeG4ygfTc/Dqw9rurJfFF/IdL7it558JIhbKpn9fLrZTVbPx8cK6W7iN+q5FnwKv
8uTJ8cq7XIOPttmfGjvCIPBnqr/dHpCr0ZUHTw5X1MgaQzTykxUEJT3CyVVZwMOIC3L31SYpu6Xv
9FxDl+/Uh41FZWuJlDWJcyoSmcRy4WreCbP7lUgbF2X37be5+tHjbS4D/6GRsrAiG4Bsf5LjYy+d
whrLSDIzef/JAb4smg/Pj61ct8q65vkeDrC/2Osv7DXmfvhkeyTqOgNRBhhPxxTPLoojhTxb3QtX
cbuwE57r/8m6zsdG4yqOuY/RgOs4v1K7uFznUeJrbNQuX1BB/i2S+L8gyghM1rdsVZlswgI/kWAn
YY497ZNxKPf+Q7rXTuUXSPq/EmOrn+uts2ne43vdzVzuMu6DP9qP23PgehznJ0xXeRsFNheY/Sk4
NKrbbcY7a2uusnW27l1lZ917Z+OY/ra35TbbLakL1KtfecuZJmfTuJXs2sSWQNrXm36N0+k+X7H7
X/1het9zG7rhgtKN1xRlrvgeLAS0q8GaVidhQcNURM8qXjW1vpWE085bmI9/4/GVcZwma0c5UBun
5H0QJa7FOlhJ7vfkkLq5e37dPB9C9z3ZZufe3d39eBvWyuqucmX37RFG7wrJLUMabMKttMbrYuEX
zayQaT53KJWQi+DLqGr4aJobzfje8+3IgmFhbV8XFNOZk+AhOaPj1dxknMaz9ZI9Su/pvbUqNsPW
OKp36j5bqLS4jrSgnUkQKUIJbjaw6ZPYSmdxh3nuU/rFvuuP5WO5jY7hmW/eQjyc+eBNi4EUtWsv
nmsw4H1jZYhtGXorSV+YfH+p2dfmyCSkVCKz2jzj6WKtr77jy+CGa29l74Lf0aO/B5syPGin/hR+
8bb2ub4Tb/o2XeP2ego20UbZiI3qSuul+TG37P+uzA+xWRV6l5hc5p+6Y3GXPVLOsMt31jNtv1i7
cRPsjZXsRptkZxyWyIF/+/FKD0wTw2Up+ggQd3+yynXP+sBjcauty5W/afbFnhtD56f002vd4EFZ
YcW7rk/Sa7k3FjZTM6v/7x7rwxv3kVlDd7ms0bBcYbq66vMlwfncYpgmikUgssIvWAz6zvvPEW53
nxPFxMb5r361T/lLvqDU+fthuNKFUzhnR82ChUsZw/Y0bLpdcfaO4m5cg3lZJVsOeydnYzxzNjkU
+8x9A0ewCo7NfX4ujvWZRbkyHpe6c/adJ3uhJDBTWfJ557JyR8Yx2poH+eAf2A+5w+kSt29/oa7n
7ixnmncWQ46ReN31J+wXpdAFVGKtCD3hXaJF3mFsDTPGO1YPv1WG1G+FaK1D79ftlqoEZ60bZbcN
Sw8D9lAvDnj5xPwTvnfUd3TYoHrZnRpozspPUyTAg5qwp9BSKlgEVp7c1oZLFVFz3/ppdlvXMj8b
R+YfatCD/dR/957SB/No73I3WJWrgPPS2XoQ7riS1/GPBvvTrXSsX9l3LITsmQUwTX+D445QkPAD
6ipeU5u19qqX20N0XdDOEGn/7vRIhPoRgPT+BG3le/Wqf5Xvk5fq5G2br+FvC2ttV1nYr8y9xCSK
qqrsgM6gJS/CyjTINp3/2ZgoT3ZjQqo62wIyePJ+YjzjUHzzanyjHOKL98OndHfVb8otAFqEKXf+
r3avLRxP/1Ksry3qyRYMpJ5dBD1aTvkpfR75KvyX/NC/qD/g43guTJnAd0MMSRpXOkgLbV7f39rT
fLjqpYk5RnRj5YXAeApO6Nam9n9a1DqlgbOQHp05v9rTXLWDfXFdD0N/KgpxJ5oHtUR+rXgrRdMO
yshGMwz2UZbunWTJn+D6/LCnKWyqrW3baWW+ozmcAcMsN50uLZz+ru8P8On5d5b70pjmcXPR3A5v
XX+U7V9BtBDY/27M/n8O2NMMtQW+XpjUZ7OD5Gd7537brLtNddDW6cbfxKtu262Dh+K/+JAeijfn
mD2r62p1+UAv6bJmtgS2c+nSDx9Iz4tMKiMVpv+XYSVv2vvwiFnZwbuTuCNbiY20k+/UdcaOIGnW
w/Pt0DGzKbCnJrBJ/j/Ozqs3bp7bwr+IgKhCkbeSptsex07cbgg7RaIKVan268+a9yqfjuUBcpMA
ATJqLJt77/UsDwzmFJPOhOi7P9PIO1UQhIlteh73LKo24pYeJzyrvp32xZntm9trFlArWxhfWsQa
2Us00OHaMEXb999hXvzIsIPxF74vz6D2XHu1a4NysbAIZ1al7WEaoM8QGKdvXv7x9dv7HCXvwyP7
f79ZnlZ9U/sYNuPZOU/H6iAC9FMFfWidm438eeUqlwPSJ4NzmR23GDoc2WXRbaL5Rb3Hd0i97vWW
nsidv0Ep/xDfJw/NnT7KK8HyypLIl5nyYUoJKCy4YnIDheDOe8n2zj4+8ht1QKHwYA5emJ2vuQKt
HEf5MmmuiJfPgK6glLYp/zjwDCwBiQimH9Wj/yDe9F17wFFjY0Xet/HYbxA7nNLd1692ZR1eJtKT
ZG6JE2PO5eJiBKjDthXoa7tPGx6M8zUl4H996Z99wMVhDU5EcL2u8DrrTb0B0B3n03Y33LY4oDbR
2/cEoWO+9T7AR7jlkT61OKLiTBo0v/NNetIb/LkR9/nttU6Cz7FwPl9yS2c+FP1MsZJqhEM56NHs
ZZI/K7sLMumGtf2RJ+h1Ej/bfyKN4oKLAMUzOqniBDM9VreEvjds2yS/vv6EYmVyLCKSmhgD31u8
21496PLdJfcKAkhY1G4ytwiM/s2GK0mplf1nmdFHs3ii0YSOV1YhZuwaQOq/TfY1UM7KIrVEmI5x
lc+pd1n+RRUONlIv2ZU3tHLfS2pnOuesmGyDN4RvEMBvOYOpfBsOkl2ZRSu3viR3FjM0lqzEraeJ
eQGc/k5myebrr7t275eJ+9em6E0TZ06Jpbuw0eH8XUkZ9NdYLmu3vYgnBgfcfvT9YxZ42F2TD1Xk
VwKvtbu+/Ptfdw3dIW/qESNlgA8rsX4U5L2criQt1+KEJR5maqekSmyslkPoHu0Nmoa3aQRr8VOz
KW+KQ7pX2xR7dL3hm2vC6bXnWU5fTTxRZvgKLcRfzrtHb+drzswre9uSwVmPwxBLF68qbu7QtBPI
+q4s+rC330f06/PmSoC39q0XIUCbMCNddVnxnHTbjWccYMOvR+h/9ZhPFvcl7dIvbDnYl0aQFzt8
o0EafX+7zYInP7j9UMftRxlsVfCQREitwgM8FDuGXK4V/AEDEYnHP6enb3n49PWtrJwD+RIbY81i
tiuBl1nnAXmp7ofb7Id9mM7ZwT9mr/lRPfbXPApWhsQSI0NAu8rLAqOQunEgneeCnMtrfX9r55Yl
E9MZUOjp5Tie7A7HMU2CvhfhRdvu0TJICdm7GYUQ4b3zafD1q1sZH0s+o+aE2sLHCFdlgl71rHts
Sf5v+8aSJQOWI+j5PZ5m4k4awSpmPkxW6UJ4Ug1XBuFaKL1EGzADUwi7ifkhRZu/G+a8A+4aYdze
xF0cToxlNz7KvNDbWHRLjWJbK+kcpFjRwkzQRBu5WGd/ff0u14bG5R3/tfqJOpb1yDEKG938YOhc
14PaetDzfP3za59qsRihTM2Q+Ooun4q/jg2LKDQGX//0Sji4xGKyooKIO/dwOC4BDxlVKOQr42ZX
kwFe2z++vsjntQG+xGPKVrbQN0MplNYejDxp+7MrJ4omkRGHh6sKzLWPsDiZgO7aycFwXKUEhMBi
Aaiq6Ii88g1Wfn1JrAHAoEEuSzgXlCW0Xf0GENOY8yu/vvKGlrCaGLa146ykcyhG71sj2C61p62s
/V2trzn2rIXAS1ZN3ZEUpvPEOQC9ik6jKW0x7z3W1efYGQAOo0bHZ1HA2xM+HihjE78stw7z9KOt
ZLH5eij8p/b8ZO9YgmwUeGWpxzP3wOwK+smkyUuy5Snk56FrRgCfcqbh+FIkXX7wxljdlzyhdCti
k6HLw55zKHGErKJKo42cthAFxujDhyZI5xFpG29rpja+srusfJVlPwK0HJ4Elp0f5mz+5jHU0Xx2
VtJs5XgVSrhyjWVPgtW50BPV8CvM/DSsslthyE3f6K0L+dXXr3xl9fAuI/qvxSn2aa01V/wwpAJM
wuYMRtCVF7Q2KS6X/Ouny1YBYEwT7wC54Tc5lpCnpmYExPOaPfrK8uQtVr5OAQ7v2Mo/NI1dvcyQ
ToGRWpooF038s4QD364o82spsZVz1ZIYavO27OsWMIHRY3xPBtffCclcKGUTGubUzQ6YKPWLzBv3
0KnK/Pz6+6yMAG+xbpXYhhuNTvRD5o0PydS9UK62SaczSAGrfxsDS2IOsCbdIB3ig7I1nfsu3pS2
uBJnrpQZ+ZKToz0bBGfa+Ye5LyIhP4Z0DOI5PiSMYW4CtoW4j/7xKhoOCQlt8Q4GfGh5keVrNMF5
sIo/qeaWi0e73hVpFdbmSboAmBwmHAld75xStCDp71X+7EsoI8GbyK8R6lfG75LDM8DjkcfA0h+A
Be0eIe4jW9PBKrBHwv/t66+7MoKXLJ50arnl8QRhCqj7lnqcoK7tqiko4ievL64EQytDaAnioTzL
x8J4/qHi9CazkQSAwLvMkhNL+JVD2NolFlPdJV7tEu67Bw4k0jaREmrtqXOBV3fmKGnbK5dZ26Xc
xYxPFZsUwJbsYI9+ZuPYnrCfTm85EEPHkI+XhKFOXEF82cymixxH1Y9AUjhJ4NtJfK3XYO1hFxkW
A4iG28WTfxiS7htKgKj2vU2C3uTtvyX2l212U9F7dddz/9B31gmeD1mQxpBXtm785+tht/Yelx1p
YMaXoDXDZaiZ/B2FRilznI2ddbu0um/yn138rexNlJryJzwargSTK9Np2awG8T5tpNAwfGBKvIzo
Y31g3DVxYCPO/P31g61d4/LJ/tpyRoYudZiOw6EArZBHGecofsMArgvgSoXUw9cXWdkyl31qoPvL
VNmaH7wqP0LI/UKc9MqXXxlaS5AHVHXZYHHs937Hw5imgBVAOHynTLb7t3tfTCDJrKEAsqE+FaY9
5Y31HKvpyqBau/fFtEC5spO1MUC/SNcK3cQVL2Y02SlpK4hdW6uNvn6EtW+8SF10wlEGsLXuhCPe
ifUWABXDXd3wzdc/v7LPLxvQCE1FN0PRhJbunAUOUA4zRbSt9Z56FCEpt37JWL7CJflKm8/aZFx2
n1lE6Fy6MODrS+PfxL3U3wuYTIqAT1b9IKjvDeFkuopEEmf9gMxZVQVS5AApGOZfGRgrb3XZjJa4
OAx1Y+sAOme9OFXzno3TS2GVj1+/1ZXBsexIEz0DIV8NzgldtX9oGocmo6fWtV6TVP7buFj2mPUW
jE4SKewTjtt/qJ0BSTqZM9FAGn79DCvzftli1jsVRB+NTZHFdPpA8nG6H21zrRtwJfG3bCxDx0g7
V4zVJ51zghhj2DJ4kYWW8sH/23eaf5/r8vnrJ1n72ItVoJ+SpuK2XZ9i/6XVUImB2jY8ff3ba29p
sQx4bmuZrG6nkzLF2RHFrqq8K6vjSrS0bBLLTJyQ2LT9TTUNHzIfH/KicABmmF4HcNupj0Pevz3D
IuiWvDXSJK5zyEa45FnwmJu8a6rPlYf4L4391xaVOp3OaVM3J5PHWE2yXV4mUd16O4ESDZs/vn6C
lfm2xCnxPGkuwBkHOINvCfwigPew/J+mV/82F5ZO6wKN571JtcHvM3ls3azdKAc2Wl/f/cr4/K8M
+9c7EkD9WzACAqUkTu+p5T+0Au2czTXt1soQXUrzO+KMjI3GnMpZHOJS3AiPXNk91u78csm/7ryj
cp5grdecqHqfTBXS/gau9Fde+soS8V+y868fxw/VwEwJCn58/W2EnD0oKQXRd0anK2Ggu9jsZyPo
v03kpSq/Ky2loS3oTgQV6l9pqZOHPK//yXHH5/9thn89i+36oNBZhp5gfRgxCFOZ4Veq9WszbDF7
sUJnOI679GSVyoLDZSyinCdvrhjoHs3t6CxtWuvKSrFyrWWnJTyMRJcZ8HQ6u0tCV2lgZvtdkTRI
PRjkL1l6ZUKvDKxlp6XJlIQ3ODbNsmJvNEHXYAbER2K714xBP+9sZv7yCsIzprBZDoMNSt29rxOW
BS5Yug8WTfK7uQbu35E9CetazwdS1ghKbNZvy7wen5rGsuCUxU3/rGCQ+kPO47X09qcPjtu6vPm/
BkqC8eG1CSLW2kYLXJK0p2KYbiwAjr5eaz6vV+EClyX0rwu0jjZ947Y4HpMMvg9u7xyTWI430PHl
95ku7G9JkUI+1ooWXSYw4IkYcho3Pfyo6LafBliE+BDajAmhe9qU9JAVWpwQtKGrsSnHG0+z8RG0
8eGuS8r491DlMDYsxVDc6dhCWUJWrLp1KnvY2pykUHCjhyYcuCjnYKwyDi5QajYxtAJzkNoeDDN1
XwW9qWKQ4pRzAMo86bc077ODyF0QFlpB5MvX7+bzdw/86P++GpumFnoJjHMEqzD0ccrGroI05LW+
i08nD2PLJjMQicaG26l9TP15x0BWBUd51+ruUKIHY2LOlZ79tadYrMmZFavOBcDmqMc6cCceaJ8H
Xn4NfLv284tgasglQfpP2MdcTZtWPWLiBCh4Xxmen27kGJ2Xq/41OqG3B5ujp/WpqbUXgSFz8Hg5
AQpQDwB2Odce4vNP4S+bcQvTWSlc5TDL5GMXp5Erf5fpg0tUpMnDvwwmf9mUO8OzQUsGow3PSe+Y
aHdZm35n/Foy+PPP4Fv2/76ozI9bwuDhdiLxQ98C4+bFQT9eyV2sfYXFmTPrfNY2SMUerHm2di4r
1ffRbuYM7CxQGKfJ6a7MuLXvsNi7KopkTEyUfawECKHxdzSan4iDmQ8xYmLLK4/zeT8bZt7l8PvX
qELPBJTMfOYH5WQaxgps8rYkR99tgW059LIOoOhCjzjAT9Yc0EKaX+DwgSI2NVNYxkl5q33Goyqj
aWDgHLxpPeTBvh4nn79r+AL/773VgHCg8Z3TYxyX3aHxBiuAKg2KEzXKI5+8ayXutessBoxbUGD9
Ssc+tu3PBrZz/m7KYPwUv379GJ9/SbYEEHQgUrtFLO0j5d1mhrWTdt96+Ho15ucEPOfXF/l80LNl
v2Wc6bnjXYlpO6qtkuqgCDv5w1VVNWJqvPX/V5FjbNlr2Zh6APMcFncZIfYLEQXd2ESQQzr28S6u
EqxJYERtUlRgtlbnixFicg8rONBXW2vAMbChYrojwgV5U3XYTLNmgiClH+dT74n0vmiptSUU1n+t
mNUGTcf+q5f55s4zYxEmBbFuk5KnD6OdzQHrnTKsM3uA+btyt01ntwFKe+fM6Wjk2v0UeNU079JJ
Jvt2AuAxhSXqhqEBDxnOASzQoO5d+hs4vemngSPPtsGeHnQzQrdJodQJimAVaYS7Tphns4HwQc/9
d+Qu7HtCG9C1LF5ThAjl9ObKkZ27AoLhKFa5PsjB9wHFRCt2V7hZWCFP9KFtZQFsWvZb2Fv7vy17
znZiYsC82KOu9sLv4r1gDd3auV0cLJ3bYTclRehW7WwHBl5Hd0MiNIqxQ/PIO2EiaEjqcG79EgFY
0+4MI+MdgwL4w52mJqznzmxrByYpfCYmglq71uBBOtZ3gun+i7Ak3WRsQBkxreZXMOhgaUp0Ewet
VtYNHKElxZ12MO9KGrvclaap75Pal1Fja2MiH3mvu2RSAi+Ypg9TDruKtnUVC1Tnp2e/rPy3ti7Y
re/lzVuNJBIAm9mwFwJRI+Kh9mPmCXS3Ii92dtbg1DuP+ffpYrNFZwTp3czq27HsvPsMjagh3n+x
g6W28yPJm3nTWF3fRl6BG/OGOcZoslqHRmgjNXBP9eVmJDIOi5TPYctHmOtSUW1rgpuoubJ+OJPD
ggESujuY8cZhQwnbeD6Fb4NV6JeUCRXaDfGfEgyqaJyMuhu505RR1oH0Priw1TTw0LvjvTPu+spx
g3HwrR1gjfap03QCr6w00ETYzb4dBcA7DnOJjIraTd7RiyJCnRn+AhfWJFBty3eegA0M/FP0plbp
kxaW/TRq/DeuDXYWVdy7EtZgUwdLNe5NJGiAtbxFMDpvMC8uKIkp4qrLQwLkXw8Tnri+qWgTfxNN
MUZzJ94Gl98L2DrgLXTHoQCpHmPH2UPjTrZDXZAnuPeM5xIMT5BrtQx8zOUfGIHJjSZTD6JjRgrE
fGqwdGQXbRaq1jcAYBXeYzUO4g6oUffUxll8clmfbLpG5YG0XREArCwibjd2VFoGVgM2uohTXOIp
HXwICpkAuyy2yfCmuSluEgFWvKwF3LJhuYewQ6VbLgfnuatacdfD7y9MCxWf20HXGwbEfMBiI47C
MJQHRZncWMyGRdA8Ii7OJvRJAxAO0qf2zzlst9H1NVbFEwV7+BH2lLkLj3Y5o7XY4ew89L4bwBcB
+ftLGO5DanM3NrQ/Tl0J5CqG1wk8yzIYNYWa27hJaEpmRRw14JCM8MPtU9XCLdrAIBLH/iLMhlTt
ShDmdlPNp42ZBvscJ0Xxx9EwN3GE9I5xi+drOmydw8j11s5GqCn5AIPiBOUstwauYyK62sH1Y9pw
L2vAV6XDDmKtfFOIWm0tDwsaGjCsjQ/bulCj4HWYfK/bzqPFIxBpyM6p2znyB1Bdx7lO9nNnNR8I
srNotovptYU/+evAU/NgxW4W+W2qb4TVj/d0yLKjGspsk+T0uZ/r7t4X7biTxJUWmBgwAe2cWJ0q
laLwSnsZSvg/hXNDeSBz/qfJJv5OFXikfkWTbeLC3sh3crGzx3Q/CPfkWl6H034zn8fCYTvfowQJ
bNCbc7eE7LRumx0Z/Sbg+JBByvRzQrQDsVGvo4LgyMMLqYMCK96vGCzsALdhUO+1/Rscvw0NnIpP
P2Z3yt+Jn1iAX1rQ/NW1G5HKB26bVerQzE19wFbU7l1ZxzoYa1nXEPAx/gD7Y/67dJBp51Niv1tl
RnY6H+bIc4i7jZ1ZH3yNrK8Cn3mX1fkMZ2JufQeUoqYwXm7TPawvyigR6WVZcVGFNJ7cDwWxsaLm
7kvX9enWVJ33agbb3VR91//IUCd90j0tDzLBa0ibzNl6hpI2qAzo/67uwt5rWTT3fbqnCr1y9oC9
tLaBd53nke7GAf45SY5egNRu42hAQye2w2kAFUzfSAv/Djr0OU0LvY/7tsTmlzi7sgWqlqcTIJ46
/mk7Eu007gCldNvYWGSFOlGL4H8aMwSUUuse82YKSs/LQyevisfYTAzztHhG88WLTUDWhu90sdNd
gqQXPmUAUhQFqHPOfzVTMew6K26DNPd/Ac4XBzyHyrVCNSiQPatvkgY3maQo5U9WBq83lWEJL0cD
ZbiiD3bp/kQofx9X9R7cbRPA1C6NLAgsg6SHwWDDJ/vAkRbYEfRHRk2J2JVVWbyZSltv7AbNkXxo
yK61ekTPBgfqyeTNQ9rMbOvGFr8kMIYozsYZ+4FoMZGgq6s0243Ctm4ZmrpC5bQ7MO8vZZHsUZBs
vmtwvt6kxYXrmKG1yMMuEZakexngTxB2Y3efyAv8ufSBhnb4d6B+oBnizrvoi6e0bHZu7X5otC4F
WMOw8zrxgBBh/o14GodTwp/TqcPqm8xVwLqeBVBkdLDv9MV2xFYNhjK4C13yy+vHArxdTDQKat0m
ls6fzBm++cJ/tFPh76Gfg8uYfQssEXYh4IdOaLHLA8QzT2Vj8b3Ma7ovBd6QELYGzzlHL6QNuzCe
gXLHhK1+5DZ5rkl+Ka3XOmzkVIYZa+cwmUFZhjubCvq5fRu66UU2MMzusEluWCf8MGXqHBP2Yiv2
Ovb8eURzDmW02EuvnzaqmLAETpAgBbS2ftesTSLmsO+yxComsPTCgnMU7xmzyQYI4mrr9+wezmKY
XG79wJh8yRKnisD5xnYEYm8Is6RxK123DZvB+xAenDMyn/+ajFHBXFZFAM3fGUJ+FegU7b6tL35N
UKDAS74FrBBrPwK6AU+pRxh+ZXQKxhFdSjKrgclrlQdbXu9eFeo3HCE02t6ydj/WI4X5R3UHHpeJ
HAIol9fwMdCAKQUKGO0DZkR2TkhFdzRTJhQ0+ZNP8g9PYxZoAcUh7gQmZs3cAYjp/0gGvecVcH7u
LJ/BAXxkLiLH0bLrg4fdJ0RGs95gyL1XJpcR8/sZqHL6kNA2jwYq/VC0pgsGYX7DXsIJ0eqASBfN
EKGqGAmcEZ6/fTW40dhkwHyX/VPlWsOGmhZoKrTJ7gkIfnusF4iFU/uPp8R8lPh4YLJbW5RA5tDl
Y4mUoHwqUJ0O/KEZN4TEPyYL10bJ1woY6VQI6hKaui1riHom04javYGRfPPGjI0zXA1Kmp/6tzEq
jXC15/0GN+zjdmqk9ZTzPjryviwgK23m8dF1/A/ScC9wfa+EYzeCZD4hCTU02FbGnN7T2DbHqrFa
lMhFFzCVsnAQdhZM5YgaqZg/II80GzoA/1R5VY3wWv3JnQbNnyx+L23i4fK2DOx+TgHt5sDZTu24
8WVRRjMTaZBK79XxgN8nE7a+CevNZmxxglAWzsqS1uXvRIl4Q2zPusEaPOxtbBzbiqZ+JFL7sfX6
OlIG8lljd8PvEpJk8Ctb0UeyxA/ERd5+H1RzU1aVCZqisaLS0/OJNuaZq/kuzeMuULXKbmvjkMfC
T8rHgWTkEcbUbahyVwY5BRvBtZM7P++KCEVq9IW15DDHnn0jHedbmpUwbxh4HJhcQxEvWb4dRIdn
N2SvZnBY27T9qJMSVLK6e6xSxjYuTWFUYPPQKbrbuEC4A4aQfQCbF/qnvn+qc0qDMe3fVD8Z0BFb
iv8rxQmkVHSLTs0bd6u7oezuYS13ntPZwbEL0vHUi79p3ZrIiLE4ZIP84InPsA+wJqrjFPshTkph
1pIf3EZDaQYsSGkw/wwSqJvRaC9gkLrij/YDYU6OUt+IPq8h/6iq9m4sCCJKaSUbi6A1UnXS3Tuk
iyPCy8e2zE5jP4qoEi7gA94AS9+pRYjYwFkAhpkbklpvjpJkWzXjeWozExIJRJ2n23YvahpvW4R6
0NgMWG71mIaNa1Wh1xW3Td+DGo8alXGc5OBlGrkDLzYbty1+iblK4MUBHlOZpTZWRaq3fSxZhOOM
DoamlEFVZTBMGMDk7/XsYgnCtk9s66aCl8Vm5MW4gUwTgAApsx32aBUlI8NCAvcJEKScFwJAXBD3
Hh7AFjHAqBpU1xrhS8HrNEAsh/OwK99Hqe/nroSpZXwJN53pnLqDHRLQzEKXwLqCDUTd2+g3QlLU
4XuYKmBjGry3tlDmBETFFHaG9ruqxw0VfeIf4RU1b70W0P68MHw3+SlMn12YfhDiv8ZJ7YDjX7x0
JZq3TQkBXY6zKkqp3m706iYqkBAPaIUDGLwreEhdGu98TWH/V/Nbo0qGignKoiITdsASLJqZdrZG
VXloOEwC0ZIB3YNwGzhptq+os7VnXRr1mqsi3XkX7xuA/ot75Cz6UDpwMyh712D9g0VfX5ImsuvR
2QCyN0c5ZWo3VehY69Ns2AG+YDZtKseN4ZPYsKk5dlb7WGSwxxCefkVV7z7v+Bx0pkcUgZjj4Fv9
yzCXj3x0xGboG+u+qKCBa50Kg6QhTZDk+QjuXkpgOFPBbQVI/KBqCTZJrscwhyYA1szIe6DuT3ZT
WdUBq9rhVdqztS0HhX0L0TwmGywjLBhkXUwBup1DvTGY5LTtpmE62Wn8Cz7iw6a7fF4tu+w29Wbx
5CItdKhw/oIrq6o26LlsIpGj1SqDn5mAAX3k5d3TULo2KP9x/Y0MVfpoDT4PYYPxOM0DvCQqBN9O
RoDbbTgJFJnGPYwJm0ChvgnIFTZGDTuLiNHsIx3TV+Y4Jmg76v/om+G+aUwXVqNDN5htTwUMKxDk
IBkh4V8R5GmJH+xceRgm7xm9NnM0J2iZtnxVbGE8Yt+g/Ouj9aZOIlRMdBwOSsblPucecQMrzVHk
qJQEmqJoeRzGaGvEWdOlj2rsnHtYuMw3eTXa59QauluWAJ4V4AQL/bS0fQw6qwOxFtbYo9VHZiTj
D9X76gX+igW0/73ewmNK3VlNkwS62nTpThHr2bcqzK9Mm5uR506o4Q234w6OLRNQvmE+dlD/xjbI
NWMrt8SbyxO1u3yXYzfZpmMGPTf3yp1IhnLnWLa3gZNaHvWp39wJkXY4t+WuDvIJHh6zy/iWktiJ
DBuw0iGI2PLmsrGhJMSDXiX+rqphvjx0FgqnaauRA6hgDZTPdnoiBUwJ2+5iLm35/CixQBxyS1oh
jsmXvZgAB1V02d4nMY6WbMYxpp3gijRV2TPJM4m5jxImS6CHkb7bnFyM+ajyymSPTotq501m3vZz
3u9ckSCxlsZ5G0BO24d2nDsRNihwKZRVPfCkwRZadlw/jb5WyMOo+YbTnN/NCI02MbwzwxoSgyNq
ieKBdzCbI3kJHZgXl8/YfyAvGewRq0GTJO+jnVPUujjU/6IeduNkq2OvL0WcamgZGNmFva8d1R2Y
VwPtkcHk53bWuf7malFG2ubsgSKwu1HemEHHwEDR5K2X3dkE9mHUpN2xNzgeT15Mf6fAu3xLwXgK
Gb8kW0bubj1My42yhI+FSRG1ZV3KX6WS0w4LeRGRDMkqt+IJorBZHyfgXPKwT93Kg49KJyO3FNf0
OJ8LwZCNXeTGfSf2BbCp1ckvxJ1M5qPl3xGEbRw99Xr4FYvpT8z7J50+/VN+ealE782EENw39YnB
vjio68nA2z2tArfIr8EIVtLwS8l5n8H2MM4lCg7K32qkAaVfRFgYkcV5/reHWJTQWmVyq7Xg2jmr
h9q/H+ICCcP7r3/7UkP8LD2+qC06g0D8ZARMbRPrnNgo+9vZldb5tRezqCuaOulG9C5Up7E5O94Z
TN6ANPBoLK4Zl60UD/iiAJK1DY6ZM63QUnBHmIPkHlJQ/e+vX8zajy8qZn7tojNaYKTSAoeMMtv5
OXyCyJVfX6tKLMpkqRVTD1VRcciaQT83tSDRZCn+2Pa8IkGBZAJOe51/jfq28jBLxXisyxw1AFWf
BvIMCUvkguWipp//9KaWavF5mkVlpnw+zjIPuITYvX9shuZKhWhlgPqXN/hXpa8X+Sj8Oq5PyE4+
KkZuPfuf9BFwa7oM3L9+uuyRcYNspDq5GdDvs8NpUMHO5tww5DL/7d1cPshfl4hdVUDPZVcnwnCK
QECGv7T69fWPr72ay7///eO8kpPL6XzU8r0Y4I+HOOfrX14bL4up688CqWqo9o5AHXvgR6CehAPV
N1m6V4QQaxdYTF3fJnB+qaf5COUO8DxI+w0zHBGuNWas/fxi8qrB05B+1vZxQOs8XP3c+H0sr5kf
rL32xdzlse5c0qNfQqBSFfiNd6Z6FP9WPF4qvocWaUsOfPXR4R/9DP/yGKlMePcW5TVF08q7WQq9
BbVbXmfxcOS83RcQgLHOva2Etfl66HwOf2GYVv87KrPaSJKJRh4637U2aAj2HpyxstHxPYeo2tcb
hazRyR0JrOO0l/+REia6Htubab53+4e6FXQPkiL7gdqJ9d130TwwwIX7RzeJ5k4VldzoKp2vtNZ8
jktibCnYpD32PweU8ZO8JPfCeIbX3mbw0ukPr+diCCXr9J9u4rEfxCnNXptZX3bgsvpuUH7Ys4Ty
XYfTDVIDE7L1CPrd5rfqlNkDmpJ/G5QYbm03bV/tqUBZk9fuT/S8zz/LmiGL8fUrvwRPn+zhS637
oCvKCULSI7NLKIVy/6TT+S435Hkkzo8UhnqAgZt/XBuW6ncUl2jtA+2PeiKH1VEr3+Ike6lifqW3
Y2VrZItVjRV60H41j0eik5s+4S1E1Ophthw4uo3W77bqrnz7tYmwWOTivqpwBCqtY8rR1i+Hx0TE
R9cuvv/bV1kscR0w7q2AD8vRHaZthbPzMGBrpI+1yzbZ/3F2Zj1y8twW/kVINgZsbmsuep47fYPS
GWwDBjOY6defVecqL1+qS8pFFCmKiiow9vb2Ws8iT3BDf32dv8OI8MItJjtSYaOcoTmZYGwCqpdP
HD2kmuEYh6fzJlOw16/8zo2PE+rfbZwbt4ld7z3PXmt2dI5S7KbQ6J+DjGzUHKhpzbsKh/jB3CCZ
JY1euagoskYVjIR4UX9HNfT8WrX0xjNyujGNpwqwlrzursuK6DNKCX+hup2+IwaUjes8E/ELQID9
vvJ1/EPOzM8uLFNnKsylN5M4VsiAjAEiFT9gLlu39NcE7tMQ/GPxsXRQFhkX0iEpFM2UUQFlkh+y
brqgrzn35RfVxwgVN5+oD/kOLVc2+9bqW8iU3aXkoXOje7FKTS7ryzz0kJuperIZpQD3WiL+EqcN
1f7rkXfmEktoQCycaw1gAQkSAaZ1FPQAzOZdjpZK3VxYDs9dYrFfnPwZ2RJh4xIEZ27rVNbbFDGo
9VxcqhTOzJ1LbEALuyc0+gJk0E4PH2Ky8R726OEzZp17cCNkIqHyAHDqbafev75tZ+qHpWN9ZAC9
IsDKJcUcgpsFVfQdpUZd2HWdu2OL6bPsojxWKiCJgLthW6Ew36rYS6KLPvK/o0mwZC7nTVlwMfF0
SsYpu5X6rkXHb9XOOdJNMcaaYIt0iiNFBClii9e+a3Cu853Y/MKIOLM8LG3srbFo8+D4JxnmDkfz
SA9tqpWBzCFA37K3379+Rufu4mJODelUVfHk/KTzUZ0M0Yrgb+/f6DS4hYuXk7vChBAo+AmndOM8
NGZa5v38+qufGV5LM3zWpt1gB5TWECQ8RTWakfaSyPbcR5/u1h8bjqGzQes5BMU0OdkPRP3QQAZf
mMvP3PFgMW5zzCaD7vHZZQE90KShlPhkrrzw6ecm28WYhVTOm0wc+gmhabfLFQ5zY+P3d7SHackA
APKvP2Ox6o8KLXqbtX6CuNFVWT44ZJhqdeFXnLv/i1EZj9yfKTROyYTTHLQkV516+nrQnLv7iwEJ
JJNfYGWgyQC139Zro+8hdAvc45fsmec6f0sSSC+CvGmh/08qHIT1qWw/oDCR10ggRjT11MjyESam
djMXWROeihT1OERQX3z98/7OZYmQmfzfkYsmd1F4YdUnQrb5TTGZfFhFCKbbTWpwv3vkWG86v+we
y9yy93SOprcwa6LtGPR54gwXB0cBsFckDrboQeRrrnDgKrmXQ7hq2M+vv+WZQbo0mOsMuqMekY1I
lsaRIo46sNLRcEZGO5ASCjL9l6+v8/dhFC6hDSFkVJ3yB++I4LtfVI7vmhSXXrRzn72YIqami8s5
r2RS+UqtQ9FnP2Q0RK//9s1PV/1jAgrqgWe1LmTSygZAJ5cFNzMpmgs7j7/f/3AJZ9BDB0gRmvdH
FKv+OvOz56x1dgOg6BGHTBfK9b+/aWGwmCDI0NQesWV69IJHGt0Q+9yFF3xj577/YnrA3SDE1qF3
LIn59OG4PUCM2gDpE+Uf6VzxzdcP4dwvWMwVsJYLkkESeDTVbVg8F/SBDxdq4jMfvZwkIsieRrSF
xDHq9SFu3wBVBlg+vvDFz1QuEEn+d/iMgTerVlf45nnBYKPpYu+hwbKQQQwr7H1bpcFRISP1rSrF
ACEYzaOraCYbl4v4zXA/egrqsL8wJ515WksDoS1Yj1PDRicWC16Wo3ICRhZa5Mp6F0qlM3fz/6fi
P94WbaHnxCGQSiKgReLG7WkP7Zj9pxZeuHQO6oj0YVcQlcSQdJvqcW5+FvySqe3vZXm49PKJMYXQ
NE0V9uPRNcTdUBZ19QeV1Y8ilfcjVbfOTA9fj+czU9bSoDekvak5n3RCxu9d8zaQ9sJyfeb+/898
nvsVg9DcO7oCp8QPfnpTj7++/s7nPvo0qP54tGk/1uCbg7mTQkanZsgxCn81w2ny9cefGZvsdNk/
Pj4iIBdVE4BKFPjgFIfmMe1XJA9W9lJi87kfsJjJC1N284z0iGM2eA9E9R9FEz5AjP6PE8mi3uNB
qqpJq/SIzLXjabcFrQn7ZUV44eU99/UXsziMD1zPhfSODKdDI4HaCt3MPOb/eP8XM3mH3UBvuPGO
NaAWMFiihxpUA01KWbt33s71hZ9x7jkvpnKfDyGRHJbZtoIGsKhKsmpS+Q6+46HOjf23eWjJBwlt
hs1Ul546wqpdhTS76hRa/SLgH/80XJfsD9g6sDuHGO6IsMpiQ+b+di49CoFZ/OApd6m0P3OzlggQ
+OxzyCXn9BgF6K4W0CkU5LUU6Gup5vD1DzkzrPzFa81jZSKBw+SjBTgQKo0RorIGiibPyfevr3Bm
slsyQBh0OTgANDKBqxQ6P7qO9D9R2KJwCQDpuyYdCDTcSRvpq3YwO0n0hcosxrzzvx3u8P+793/M
Rz7lrZWuz5K8mkogrxtKcIWWPxWSpS/Wwc5cEGpeuzwtH1QrzN2/3a3la25OsawZflIug1tM5msV
9BeKtXOPevGKe4K1Gc9nLP/+vT6JD+scgtlLodbnPn3xYoMwFgIkyXSiRqj/VYM/4dpBoPv1fTnz
8UsGyMBV06cOSybFLhdGoUNR35e+vfAW8L8/7SX7o0Fqet01g0y6BgL1vkATeZzkNZJ4b1iNPSJE
sOrC1HRmYC0xIDAC2kpRFGF+HpsnCkpluC79om23KUht97PyRn/VlEX9hvBK84vhIOrfGll4Iv9d
Y1XZ5HHJa4yt+EmHT6aqjsx91/4nEjQu3MgzM9aSEyILXdiMW5241J40vsd4qL8zhXJtBF3o34bC
YiGPY4+BZoMy0NQ/546uqfvk4H59/eHnRsJiGR9055moxg8oBYLNeH9ddWZeWQgeq6bI4FGhF6bF
cxdavOh5PjbMwdQAikffwq4Ui5d2zJCzU1D2PEkOaX1UlvTx658l/j7Al8QGSSAsZxlUYHRw6coF
1TWLymNrpk+P6fY02HdezP8tET5cOvBxSiIyXbaYl4PuJ5s/FdKEVwUuTv6JHY6ZZTEGKhxrmmgM
Chx1BfdWdNcDzIFO1y9f364za9bSeG9d52d1jJ5CLlCYcBV4GxnAs/v1p/99LguWVnI6Nn2Vl6lO
Qgu9fAGRYQtbFv3HTz8NgT9WrhKT8KgUHrVqzWHKYfxx/hqupH96+4JlPBOikVkqGszzZe8daDXv
DNCjapL3/3ZvFnMUgx1HejWqhRar7tCWyKH/psrPrz/877NTsKRnaDEgsJ1hmq/S8UX6nX/bTDmM
p7NGRltTZpuvL/P3KT5YxjDhKD8tIxgJk5DoN5iZsm2LK6+M9q4kE48Sqdkq4LDnBZee+bkftpi1
xiyqADJxYCsSWRarSnX9TkbRz0mM9DoL/Utqyr+/FyB0/HdsKexZ8z7ziyQMdbWDWyH9mKvafP/6
vp3plsCP89+Pt/1MfNoInaQNhmzxkRX+tYC/AH5WBATkH6Z79j2Et48Wrm+39QJ3FRWXVse/T5HB
Egwgcqi2S3ieEh91kYSKu2joWgf31XxfEbVJoQr/+meeudD/8AEMhXh3BL+pZdA/wwinVnBMBifR
Tb7pCCRVROGUyRGsN19f8UwrPFiKYK3wGOktZhyr8jhRs4N23PHebnoWy5uUIBPZqimjK+qFWQ+L
Q900Kz5n0fHCF2B/z7k61YL/fbYcnJ+8DWeW4BLxNxjQpkcyDPoRPoIIgYlhbn5wGslm5dcByB2i
aMTRjyuAfdBktG7nlYTCONl09UvVlYDqKJrNG0x18wNKcvSsFcvC61b6oEq73F6LUdB2ZQIdOrCB
efuk4VqF0JFz8wOK0247Fhy0yllGPpqWfbqHp3L+NJ01dwY+a6SOU+i6g9gix6iL52rD6lQNm3jw
RoR4++y1g21ha0pfvgxMIjE46OsdYEMIt2ojf12WqtvDONyvufDJPioYX8Vj1uzmxhc/ee3IFg+l
hITag62N8VRft20xXyFBYth1xSDhzZsaBnfBgDDQIOyfZ2vMPi9lBqNp2axFKsJEC1b+aJQ117KZ
yUdI8uhaN5I/urSNfqVBJK9qbGJ+GxCSDlw4/7vQlm7nuBfrJgMkqbRmoGteV/WWqTQCuCRu0zsf
q1O2hv1JshU8EO6mEbW9h/AqR85lN8S/Ahyb3Qrl/a5qOIng75arJgCD0c8ibFKnqFnPtkcebj0j
OkBAB/kGAD774QQdYTPxi/FezH7/C+niInFFPB0bVsO1okbAZztsHvaN16pjEITqNrdygFIVcN11
HoYWzoZpMg8pF/nax6nRo0bH+SFnpf0IwgosMQpA4zi4rthwgoBJxK3CpIB4is8YBqoOWOCghSMj
PzHUAD0rV3kXki2JLEASbDA1ZIHWPPhR2a9hPS43YD+U7do2qsU/TlbvKekBo5rS2b14zeBeAHkb
Ng2biiNGaesQjlixemU6Om/bpp4eujIDmiBQ6qfOI3IkwFgBZpFWwxovPsxg4E+pfj1jTL9rUCvW
EjzbfO2VNLqjRToeO1q1ifDy4jaESwzuVldiwHCl8cyNhlaJdVVpVwYFsV4XXeW+t21f7WGrjoHz
RGIufA5Tm91VctCoK+scFIQBM5xQuKfwjIFFshYDb9exXyCcPGqGmzRWYIxPXRkARuClhm3TUQ3T
dqSGrQUVASanNucHDnL88wxU9qcdZyj/Zdf8arAhL1dlg9u2iqtQHnhWATgZwgi9niic6SDT9CnA
K8BPSFcNVwqBFc8mFsC45kVznwGp1cLqVDZ6Nxllv3cWEv6VyTv3G6oMgkhPwckuzKMgCeAk3MbU
pk8+AR89T2X5oeXQw5RCv8HmUd51vekPuVeEDxPozfeNTNVdM3nkwBrYmkZ0vY62LaodfN3ZpuzQ
tA5yFh76CsiMwLb+nTaKgOOiYdcwndoXtJ/g1Cyj27EP9/3gFWSXmjK81aRvfoq8HGDjDtMnqAUm
tAv8dOuLed7je4pvc4olEzYwfWP8elrNpaiQ0KA2cddv4IgGoCGoElp1Xr8KXNztU9aXV2kEqtxa
wVEXb1g/xDckdnbbE4i6LFzHBTJUd0LzYSeMGTYpAOIAG56YyKsG9NstyWDSEhqOP63dr4qK8ADP
ze86jthWTq0ZDmkNfSQMRAyNv2A4DLwM4fjoS/GgnPBvDfWC33U65nscZIzHuvFrt55ajoIbEIdf
MRglr2Ji7ipQmbnSUNGBUlBn2w77PvinpjyBRwUmHzLQm9IimE9OYLlYGvtyhaQG/65Mc7vzUL8c
Qpg3HlkwkecgZOQAwTiQBZ3tzLuXVjgTSx0ch0Mxb4lE9bRL0zjcRETACQsT7Qq6OplkzA+utGm9
rYPGBtL8BlE5u3FobLaaMPt/o7ogL/E45jdK+2o/ij59g/OvvFEokhOILOtbi7ywZK7RkndpjUB3
h61RJ4ndGqPyW+uV9bpuOSQnZNLvVkBtN0UMCRbo+F7PoYQlHSG90boTjd5AzgEWgbXFtexafeMY
wdxDUsoeej+eDlGu6j0QM1DPWQ5AYJdnG0ezFvZxVn3HNXkN+1uc35SqCD9i5eUPYSA5hs00TtuG
1tlzULSw9sOx1a5dVnuJKGv3VGW0PireyJ1JSb4LAQhaV0Ebv8o+MI81po0HD8iVvYcP3/Fo9G4m
38gr3Q4wzymVwVfFefcGq0OGVvOpVUQD3v6YoKFOaJiJN2znzC5wmXwbhgJHWdifbUc5ZjdtNKRX
6GlUh4GAwDCiMfoSF+D2yU5FSQkE4q+UWX3rB5X+FtgqT7x+8LGKSgpfWEiPxaDYqg667hD1pbl1
Kpu+l2E97qCQrzdqADZBgFzwweqs63aencCnCy1JbzpIwz4U4DV7MWQeDMky5b8yzZuDZnO8NgXN
bse8hEXNAmH1QMcuvm2qGcZPW8lX5PJR79DAr/g4jhZZjjMPP1zQz6+DOVGRQSlaGxXFr74Ownmj
iRqGja55lkioGN55N9NTLgN4hPDIbeFHbbd5r33Ya73w6Dym9ik4vApslYDs4iifN4Pwf2Y9cswb
g55+I+I6iZAk+SNtsNwNHIbC1djqHGQAZ3ZcaruJyg53wIMdr1UW076tIPCcC/9p9ioGG9DYoVcp
7Q7bC/UW4LQxMcR0R4XoqM3UBvUu5DDbBIzRtfAN4jCrbN5aVDN384h7KQaHhNamqm4GYMMcjNFh
fq9D324gSKxAeFEgOqim3mIBnL0VzhJRItTwNM9w2IE1EquUXsP71G4HKDGv8IQRcZg62l5V+rTO
opqY7mjrYYZk0bAe+SgfoRHsNqmLKW5MEzcr19PpYF1ObqYuH35UXjpfQaHQXPkIClkhqMnedFqC
ckFQQoa+n953cxaDFxLBcv3D6Hbei8yO+6i10WFSdXQXEFiolQfdOdAU4DtMQYHpRfaHKqLwEza8
pz+dzNs7Qwq8m/4QxNCiTCUWc+3e6xCCqUGGebFtUT6TNSUFuoIkQuo9JOGPvFem2I5jgyiuOuft
Bj67auuTCQypFCuPGVlYAQSi0NaZNLy28Np0w6YLB/veB/A/r1JMXvDfhRW7bycUmWHYYIKdhw6L
pq6r+Wfqanlr0IiERBYYTChNM6ysLdxr26LQ+jbWKrdbkVKzR4nVGBwLRaADdN40xFcWBB7P6XVd
pD5SV+pwXbTAYxa2lCdCgvINQBfAM+1S+BfkzlpUVQBAOCVh6Df+Os05rNRjr2+RBRCjU0jSn2YC
V4IDbbYBGMk9zFAAHMRE5101EwtwAJv8uyqk+oaBN7Gdeda/+V0HxBD4JhPoQlFObjUGDMBCmPXf
y2wQT5Q0cYImaPMsMyRZ4S5kag9Vsd50Lqjv8aX5lSNDXAKopfkr8b252tqy1+8n+QTZRKFnoOCx
HXgkgOWIYra/AkeA6c6ppb/gQI5up7SvTr8fcUCUZajQmyyg4Ie0bYh1VIH3AKQmQFkTGot177Et
C0qyj4kqr3g8wVaL6XDTmVwlqIU7s4olMAl+rqs7gJHHap1R0DwQODHgeLRQM47+4Bq9LnT+HDMZ
bCpJ6Z3HWjB0mLAhamYXvEg1wPtGaN+jAixcsCHMN3fQMHvoNmInoQLqN6As8AwWBhG8dNiR1qVL
FPQQB+RPxe/QQ9t8ZetsfpCj5e9FHY1rQjnbN31Rrm1V6kded9UVidX4DQdhc7XixgBSEOgRwWQz
TLR6nOafqIyAhyHYDXwE+VB+G70sA8sfq/CdVzB2TTo6PRowpfYqpP4jDl1IokyY1Zs8gjBTAcKG
m6mjCCixHJaptM5uWS/wmJrxwEK156ytbj3qCfh383bvuSBFT7Bt2GPWcblRkd/BieFVN7zo5zcM
hmAr8Z7smKe7wwyeXoJdVrRBTV2uhW3aHZha47bFhu3awUK8CcaJvw6wX94DFkvudRD0xyIe5KZx
Otx4ZY6AXH/wE49reVv5YNIaEoNqhu3EOq58C0hrMcHJDNfjisdRcJCY5F+aoZC3uZnNI85j4o0/
BhPSVcEswMSrdnUJftacp/Ortsa/wmBPr/LIxe/YycskDqN4g+qihl4hax5Y0aOJDMxHksUVGEve
6NZFXc9H1c7yG1de+4RcKSjVY8bMAWQ3UNksHfdx2NBPjvBbWJJjH3x7xCo1z70uhyvmQ1CIaiiK
VwzxlBSo1rZbkwE70SJi9boHs0GsCNSe2WZUeZSvc+v6vdKNuSuzgl57VpB6nc2G3onhVC/i/XkN
RxXsPFAsfnQlk58OVAZ0C9xUvVqhZUK8DHZgpkbuthgUiHcmTXWnx6w8MOWlqDxpPJht2qPdhn39
aXtL+1rtTYtRoON+nDYEJO51WesS/5e5z0za6hXEE4uKTTgUcyXVDSiZaam8bYNt2U9TkPExMGWR
7Vtu5hqFTcVeMf5mmKXDKluxuBnTNcdEXGPD7dJ17XUA+PSeAh9ONUcA5hxm38ECmIX/6LtuADKo
n6sksnw61qUcMAGY2LtuJwtWrKj8dYxD3jdjS3/l87phK2R0NMlUQh4OZkJWfe9PZA+BKR0wUJhx
fR6FgDp2TbvqIjffF8FM7wsSs7UzGd85vwTSb9L93ZjpkymVldUW6+n8HRg8pK12WXCAHxNoZErF
9xazJ7p3zt0WQ9+hO5kO1S5WDUC5JxCQvxXGww7WUAbwnA+fEIo+Qut17rj3yXQ+VjtgKtQRTQus
yL6eYf3mgHGAWxSP80dUIIoBiI6m34WwYOfrHu0WsiIRssgRLlOB5Kf5epgBDullHSL+yObJwBTZ
91VmDjYPpu9oMooVtmvGX00MMXIBz+C77wtzcGU7/WAjg8h4BOEQuay0gC88l5txFvWucTTeM0wC
O8VboJDAbDhinkQTXMYQDxcdBpamLSAv/uyiA5FzhCUyA5IIRWu1VhH1NxzthLVTPL8vQUEHi7JV
nr9mbcq+K4zSNara6sRXgtoj4PWx8GqQKDKSq+siLfoDEEPFoSC+e2RTDefbkKfPkPgDpTUEUbkl
VfQuRlXtuWmzHRs43fDYZ3u01gEiIp5pjwrnkVie8jwAPQpAs7LuNXASsrn3y0rviS70axaa4Mrm
eXaopHSvMZJ7QIvFLF1N6D91fce3/TBMiSVjMSKZK9AbbA/1tbS+QCSeqjcmgxlyYJ39HXMfgea9
SvUudylDp+4E1RtlmqND0MsRZe3EboIW+PbR9gz5N5gVIeGc6m8on/sHfwRZBgUuWJmN7osbW7h+
Y7Qfbx227ccYi2Oiu1IeG40oTy36YA3QKxJG47j6dECJQPKuM/5cpyG719UQvABMVKIlEGIObSsJ
7mgWbsrAzb+CFEcDyJQyzbWBS+yA8srfxc7LD3i7x40d2/5K58y9qVxHYD8zgxopYxzHbVC+iY5X
V7ob1W3WAngTSsGfACkA8S2axRuou/VtlEuZUNfoh4jy6sOTA32bQx4d4AzB5fsamN0GAVsrtN7m
nStPta8C7IY5EIawZ57kK28MWEheZl4U4r2emyGwnzP3xyPvx/wwg0i1rbMgvALylD4iWz7cFINo
jmUN5AXJwCnogdC7ZmEY3DZlpDbwbqg7Kuv5yjcjJq24Lm7FMKJuqApZfOCVTm8n9LY3AATBOVBH
DbbjiNG+MmzmeH+KdpdKZbd57EY06ma36y2qxiKsfkW2SJFgA96uLEe2D3IebAo4q7/F2EvvvKZq
f+ch1t268erdCaiITbtwSZZNxR3LGkDKnHafXqzcQ9FwcUUiMR0USVGMzVOA3kkYA+iF94U8xqUT
d6zwdNLQibfAXDZqB80Rf9VzjMMkPkWPNdhCazOYAME+pMMhjRnniqxV5tInBHh3v7UqzaNn6uIe
W261HvLAvvKR6AM6lP56MLTf5ui/7dK+a/emzlK6gsg5TALdIJJ3VDa9CoqqB93SYP+jgVW8iZDr
tOd1pA9+mOPGjQi3K0djN0biXbe1wa6vKE+sQ9lFYGyE5GXug4ZiZkSTa80NE/eM5uUdnGv0yhDK
EkLYsMYuzzsqPJYdozY+2LHBmU0RYrtKJzzjOWrKY6TH/mZKeYSaZ5T9CtM4ATePYA2ytdgiV8C7
aWphjv0AURZybsi3arLpOtT1sCkKaX7WFVgoQObmwYuoI7EFFBF7gLYr78tplvdoQhFEmhArE7/t
PGiMo3R1argC0Dg6+BEyH1BFEmZ0M6iMv6Wusjd0zLw95MOdB5SKDFZUzmrj+7GarptIgEqALggi
SYUge1LrE41owOJbe2ICYwYnGXgT55UPTvoHi7LybRhRFo+1Lz9So9yzHmKJTpxnbxy8FxieMt32
IqI3NuvdE1Y3hZ0+L44DWjHXHJvjBvS+ugR4VY0lCrPSP3RhZY8I5sbO3UfXOwbLcxcKit3fmDef
pC9Q/CAacJWWRl95Qx4/ptyqJ2QeSbESfu6eyqkZyS1rbL3vYpxguTQCEDmIaPVtDHj5PHp4r6uu
NqCklBKk+pDch25Uzx4Ob++sF8THkIM9Moash+EiRNu7zEs8EngkkAc17OtWKKiqQJyzyLl4bNDE
fQVzlqyF8d2b8WY8co8F8x6E7/yX76GUxp5XHNCraa/bEvUVdwpu13CeHtClBoHRRwNnTvP0Bns5
vfcFcFfItnT7Jk/9z1yk8965Bk3XSdjj2DbpBjuu7DHra3ktPZSl0JrEGyze3msGlsu91l65G/G8
1Z4JAxZZHHBMkM5WKFkhcYtuQoIRmzVUR1sUuPxTVKkrwNpyINERzsl9AAKogb4EHDoKHuwVr4Ic
WVV6kqcGpA33BRbAaIeIqfA9BO/X4kXuIYGmgM290zSPnjULIRPuxiL7RMcx/I7HJ18EKYEDFKrg
d37s3AHjInjJaBDgMMAq9kqCsUfODVQzq5KR1xRJlqvcRqsoQqXHeiuqQ5v1CoQFMt+ovPR2zOaI
GU998xvokeiqzINCb5CT2x7bmXVyhfeYHQChjp4rEY5P1djIBEPJe+sdnNpw9nNEb8CG8SAi8JOj
acx/StKbYWVnAeaL1/rY3cA1WICk0+j72A7uW1D5+QERWwjTlDH4OSzkuwvnXX8/KA3J4iRzVgIc
Y3R8E+e32ypEvG4T/eQiTO/yOrpyQ/2ofZD8sGO+RoLIO+tSDGr2M0hR99bx/Pb11zijMSELTZaA
caQAvAJHmg1/zsvsrkhzdFlmuO9D9qTVJV/z368TLJk3tnV9MAv82iow65j/wBwJjGiNAxowmLi7
oDw4dzy85N6gl0S6sfTQLhuYS0YUz0mPDPm7pipHnLrRblcYUUBHFXuAdIGWnQGbhRJY2cOEVX8V
hSY+/MudDcRJ2vGnyALhJPmgFPQnHfwavBb1vgymeAPOJY6KedpsGsmm/dcXO3O6L06D7I+L2bnw
pmrKioQE1S0qvpsynt7QvgAHrr1wJn363v8rdwzEQkAAKpugKE3Q3DCtBiQdvExAPa3eBXSMLsk1
z+gilvQcwEPGlAwMTV+/eUtlcMwsuRH19I4O2yvG6tEz8w9Rk0tSu7+/hOCS/Pe+kTivRV+yIsGZ
IMSC8/de9RfkoeceyeLNgtq7FBBh5yizGN3h9EmuY8K7u6Ji3bHLES3w9aM/d3LPT/fyj2fvI7zN
79EVT9B+QCc5/UmoKAFn49dU+OsxqFBMhtmt0SN4oXn78PVlzwyHJWAHR8t4o42QCWjMIUKH24cJ
jCxYw6oL7/KZGWPJ2PFrVocs8LJTdxVduK5uLbxhDoA/XRNzyHscUNHasrevf8+5y50e4x93seZe
of2+lwmwcQgY69HE/t4BzGvycovztws/6txdO/37H1eZ0faoC/+kc2tJ4sbhgej2V9TPF+acM8OZ
L6YBrMAeZAMtSp2+uo6jFPv8qfvHr754/zntNPidAs+DsQZ8OAlcE+JKyg3La/3+9UM4d3v8/96e
wkL7zyKs20N6C/eOIbcIs/j6o8+8jnzxpuM0vET0FD46Bla5nV8M6JkovFYcvZ6vr3Duyy9e+CDz
copUZrwRvv0u0FddpUP6rRn8f8tWQcvuv3dHgKghvZLLZEq9vYwkVJpu/CRkvHUN6PRf/4ozM/CS
xAOyKFjZDBqnCV1yg8u8UfPe1gEY6Hw1eNcAyFwYUOcmriWUpwkDYKNDqJyU/xMKGLjB2Bpn1GuK
+VJJc4NuyLMyDtE4377+bWdejyWThoNrryeBt68X4/zkZhQLaEjP5Pj1x58ZAEsITabKSYM+jFZV
mnTVjQywVwXF8esPPzN+lwQapDdMdYWGc0LmcR1rBv0HKoj5mycvSXLPff3FC24d8geCbIK9zUqI
YAS6yM8uny58/3Ofvni19TCOvtfg0/2YrAyNbkX3nmFP9fXdOffpi7d7iCozQAqjEms+pC4PdYH+
NLlArzizNESLF9svMzVkaGMnCCTw0Ytx87AJ6UuKXl0d/x9nZ7Icp7JF0S8iAkjaKdUXaixLlixP
CNvXpu+Snq9/q+7IlyeqIjx1A0WTSeY5e+91K7FxxQ1uLINLLAALGlsccXaQKj1O3ZSe9NKka8gY
ecQErJwaaocbiuPkUo/kpY7TZL+rNRIgT7tIQjQlFcdRJ4w2LHX1NFhUcsgZTzMvcSPrRj7RyhAy
L4rFPz5gbjKnbj1rJGIDmiQiEwLDI37CW4uZldlnmXwCakeQFEu1N9XESQtV5VJBQruPkscV7/Q8
j3IaDjplsL96b8zFV78h/1naOjXgwqB+R+I3PSI2zuJw/fArb455eV3/uFtVLpJEC6zgFFGtiEIy
MiccKdshZtqOqTAFdb+/fqaVAWAuvvx2T745cEOAvdMzkTTenJ2iW4y5lalnma2ia/Rh+twJTnbo
3IdFtyeaMN0ppfus5Ej4/u4CFvNDq6plCZcjOPVNcY/+LERGpj/1GZml10/w8ZurLmfnaGTjp5ZO
46eEXG6sDiVjpKU3Fl4f3yJ1OTsTSCWSegJ7VgdvzvDZRqHTqM9xemOx/fGwUK3F1NyXzeyE09j4
Ib3IS+i/P6fyTlerZ8Dq54rmmMdqbx+G5vb6zfr4dSLH+L8vbi8CZTJtThiZv+gNe1PkD8nL3x17
MVcLBCEoJ2YeRCZB/UGj0b61KB6vH/3jIacuJ+spFWNplYH0MxJvXXgRKGnIayKG64cBdOv6SVYe
93KuhmkQUGYognMkxwMOh29TTquFyuDPIJPdjStZeWGXU23JJN4avVv7CIDPthXdozT+q9lCXU6z
IQmDrR0HtT/qd4PySnxh1d2wva796sst+2PKQxBaopLm0FH0SbO+3gRd2v9K/P+/AAGT6b9HFtLI
57TNEadnMXikUW3d5zIlld5rS73+1KHF9Wc6kwf+pap58wjha2p1zEy1pod+Hrf6O71s0d0bCTZ1
D8042JHcrbCQhMhOJ2/Sk/wfSDjsMUm0G/gvuvlQairyD9UspnPD8q73enwgx7RMWp92tb2x09im
cYr2LJ9b8awpMWn89OzmM5FdCoXjKvbMfO5ODluzBwFT5TTkzNClUTR7dNATuhBxyGqs5iBl4k3e
6eObQL60nwZRPBD53b6kYex8ha7EWg/shpsd7TwcAMeY5VaOzvhmE7e/bejugvgRj5YRfe57Y9yw
iPjMzEFwdiyUXWNH0Y7LVPZj5UZeVg6OR+932s6aDI7cBcrOI1wx/L7Nvg7JP516IEV1JNBMpbq6
VxVyu2cFoJpiKhGSPJhkJj6ro2JX+2LKzhHEm8+x0/0yRQnPIZweyJMbPHViwh1pxG3mgkaCkbwq
w9hsZSxr0CNKc9Cz6JtrwQ2BXfI11gLnlObBuNGGiEZ/RRSPkFBKEK48a9g9cI8mnhkBAZa6fY9F
FaV7Suqj3TkIlALt1KMxw7Yg813Uql+cQv2mJPyMYuryg41cCVZUtFFLLjBWHXuXG4j+I7LI9npT
vyRj+E9Xpb9dWd7ppvWiJlpxcCL1ruvDL0CSD/gFFNgbU4X0ZRQbHWcZVBOLID5wI+0Y6BuQB/u5
rYpzkmWEsdKYn1/UWLnQU4O7QhRio9G4LV0ESYCYaG11L6jid04KTyCixBW7/5h6/JQXBmis8dL0
jkNl2zVOReqkQxXJvDCsWKTDwdsPQXXEvBBsokKcW+ThXuAOnwgHzQ9DVjzXM3w9nH04HBQXSYHa
vbvI+o6OjZBJzGdFTZx9kYYTCe+IW7rWOmYhoDv7wsIu4TM32Ve3LXzDtb7Fc/weZlW6rwGreaWg
pWy3TbHtqiDbItl/yEftjR7Gq5onZxRsuxI/8S5xg4NlQAdp6MLvTagpxPZ24bYhy2hrU6batHG9
jzXAfkqDatHSNShNQ6JvzV58T0f3N7lk7yZVB17u8Ec2W4+Va8FJSuR925Z3yJPvZRw9op6zvDwb
T1Ux+n0vPjex65PJ92uU2Q/dCcOTqGosO1b7mQLiXWYkj7qR/TNm8p325h33kMhAoyJFiaVglYj5
1AXds4v4zRtR3NPVC+7MqvxulfaDmK1wW8blT6Rp2tE2Gp6e4xbHXEhypLLgrbR4IcsZaZZ60eOk
Nh1dYCnvcQGX+QIXFJesF6haFy6lfQTUsgs6s90pof5Dza1nmY7o8+mhddYDkoK7IAmKnzn9w51V
5VAHxfBTxkW1T2o0VYmq3lMZ4HMXUZnRR8G5NNXytNl5yQsIHUWcvFcZL1IZmyRyBFJs47ahzx2D
1enFt0gbXhCNH4IL8ylx/FjF5+k4pks/XBlO8MfindulCW92i8ulq8ZtmJu7i3qnhXYU285bYygl
DbFCeK40A3xr7heYGTMjN0i+wyCJNqAU0Ib0CXMrmZtPKTCbneaqjieSCzBSDy/0Jb80h8wDka3z
RjSAPYPwtUMUQSvK+tVL/dNAoXMLKC3cNRdiBWrqx8ke0Uql+VuVN/fECETerIP8qwb7ixkZP3Ot
g3UXuGg/Qtveawaqxcl2je3QZ/8EYjiZ6DR2gNBUOofmUZsJP4IDupFz4H7S0A/vhlB9TKbhOzbr
giIFOp82rSLatbOyhRN1bg0UcHb1bLPY38FVLz1zMMhC69SLVSXbpTlULWXQyU1IpnvEw5VXNPQ9
UB2XXta3XxVFvpKW+hlh2KdKRzpbuBA2YZSgrc4bQDRJ/YJ43DyotvhZjdNriBaItzKzPT12torZ
fktQq5VGZSCMpCsspfPcCrmXTSd9UlHvhNHd4+D9nBblHSjZkNKUNW2t0ng3uvGtmAS3oxLn2nTA
4bTaO314to01/7BMzJcpcL8V9fAtsNsT3EIX7aiOdyPW32H8VIdxGr7NoQYPZ0iai2Wih6gWoii2
zmwdiC/ud4RSn8FKZfsAHjZ3josqTeuxFOVjaJX1xkId6Cm1C/yVw2P1OlUzQY2qk+bbSSjsm/Rs
V/a27cVhMeyccfzluFW101kae7M6ghSkFD1V7Te8BYPXjfFvPjgFaLrB793KYAvcq5vRxTYK1qEy
76eqC7ZNayD+QwFyINLEn1KHljxxoXxsN04ZPSpKau3pyOH107s9XdvfJqxX2bEBL2r7WOboZnnJ
N0HRgN9WX6yLIGIe9TMfhrtCSsPLRfl1mudobxkdCqoAOYxFiM1RnYDCEVah7FoWDocoL5KNohiq
1458w0sJpHBWlB8kGfW7pgGBl48G1K6aPgshxOEmiFpkj6b6VITgYvNS4hwrrKegSAgGUOWWBVF4
yFtsOXPQtFs+1PE3Y0a7n8hhRIliPrPX1b3RyhHHl+nlxcjm9GEc2u6TqFTDV1rufmmP6WMCrorP
VHNMkuZhliTOEnY2voz9dK9UaOdyE9zU3Om/2yb4bIQXm0dc3atD+UhUdQmuqIWtfrFgWHAtm8D6
UQhrPOmmVt3z9xrvArj1MrTJmEKauFOgFW6lpvFt1ptu7w6G/lRRdX4khy7d6YMabBDnl2+dzP/9
gIXbuj8PJe4mI4OqjuWJZNQeHFUEKtX4Ure/c/TXdo2UhXAfb+Rr2VvJU1eanmo3mhfKQDkPaUir
f+BjLspvKWb7jVvzSGHWzvRLMhG8oADepOG4aYP2n85BeJ2OD0VV72p1POiy1by8q+GoEUmPMfwh
TtF9zdGOkJmXUN4NLFEzdTioSmFt5gDBlyMOFwIdAo4fyGuP2axhBEw+iSY9p4W+I6P4PKEqDiS0
Pn1A7yYPCdJhFXDrXDtfDRStwyS/paK+DKZp49jTJRA/3JKIxUWGU7SRlnJw7dlhERfe6/BuQqg+
mSLfEPvvjTI8skDZIq3BuZpvzXjclaX1Hg/WU+78bJjCbC3+lE3oEcdK9cI5ve/D7m7WTcUrg3Rj
dtZTmRA5OPFZJqSAfZz1pevQipmqBUBnRllLd56d6X1audtJEd80SotkiTWCVeavKERnaEJsmnTV
j0l7UQTybq3Z1oKvV9Kq3yRr3ZxPU6Pv4kpvCSStn2Ef7sM4PxogRrfYowFF1r0/VNMZ81vkQaF9
wQe1HZoG21ThtyyuTAGzDd+iZzolXySjAU6Yo0Ux+Pz2cXk0+jdTvum9emf0KLEisFNtllGh1Cck
+igB6zNS9RKJjLmvkzrbV7Vrb51aP40YiA5WrTqHrmm0g9sod12RRr+BgmX3uUVPseyx1rtJft8l
drg3tQvmJ+iPlg5ge+5rzCRBQ7h1b4QEQeHoCzQFj0g7Nngusy/S7vcYqRkXZfE9dQcKI1Th48S5
nwPS4I1IxdfHnWt77ZJ6/oz6l/iiMXsfhGZvg1z/Li5wkCmW2xKuwSY0RM10ww3TjVrbT2JXuv1G
ukIiggnjp0GdBAuLPNtEZMfzUWcSroUhd3pTlls1agnaqkqWVZURvjvl0LzUYrI3FvI7L5dV+71A
Qf2oqrrzg/eyPFUY2nlblfAUdfn8KBAX3CWYjO9gzCaH0HUaptS5BmYXtSLeNGMFaDliRTvCo9gj
7+fxYucIxVEzbXMXhSmQwhDWXuyJwqyCE+rF6ntajcCv9KZIHhptKvZdrWemxycsvkszdYaZh1gQ
KKIq51uN/ZUd7jIPcMLIWeEotU9u1cJCLJzmwdREfqNPpV3KIB9sc5d5gGGjj9LAS+NXVXfMmdCz
pvKm3AIUzOoisR/QIB+y6ZSFv8knuFG/Wj3rpZzyx7Z9ItWGWgZlnoKFoz6TT4YsXCPDDcDpmbYD
gvqGbRC7TPvRMcxbF7tSrRGLaoHasXsr0zTyAVq5yobEaS04JvqkQW6MlPot7sx6O+BGiEFgzRLX
YGYZ76GrgWUCtDhBpzTi/hirynAuW015F1PYt7u6t4YHJx7Hn9frPSvlsGUFNHRzVUUtiS6/6eet
hk55M1nhLzsHk339DJf6+QdPfZkgHde1HRej4SBXib8M4XQaS/1TU3eZh8fyWFI0oNl+I+Vp5QU2
FwU4DACIc4E1+w1K/vhlGH9fv4a1u7Tok9iXKUMtNfcMgHHXgF4s5K+8uiGnWHlTjEtp9I8XNBpH
sxtcq/YLbdtWEGGtT0r8puYvJm22679/5b4sk/vnuTHcUUmDc9Akd3PQvjmq8vX6oVeyDdRlaH+H
qUmRPcyvliG1G9D7baJt/sV6Z/vrCWyq018lYKrLHN2p7EuU7rp7hpKQeSEfE3sU95mYbwyFy8j8
4EU1Lg//j+dgmrk5DantnhOolBMC97CqtwLRoa0/X79Xa0/68nj+OANxE3Y6BZ1xdjV2q1ZWf5vz
/qUcLX8IkhCmNavjvziT7SxDNlW7gnIbOJo/zMG2RJqTgjuFCB6aBlWW9MZw+/B6OMtijiuRdoYY
2zR/HMZ7yIAx+9vslFrjAfHjZxer4I33d+1Ei0czp6OTsOZXfUd9vOjLaG94kGxn870BeHb9ln04
RriYxcNJ2Bpn1uBKv9SSu7JzjpHsbrTPP5wCObT473O/EL75nabqdynKURMpC1UK0zdr7btIWOjU
OFs3VWbc6KmsXcmixdFWcU8dsNW4Wzr5JtlBD5u36zdp7UEsJlhSMuemADHu11qNe9VARh7AiAZX
fKxi7ZMibyWKrp1oMeMK7OFlgTfXz3vYlgMQEyiXLnp3NPK7Okq+oXmf9tcv6uPHYy8jqXizXKeX
mfTFZPwu26nc2dr4yXXJnyhtnMhk0rUxDNLrZ/vwW2Lb7uVX/DEJEJDhKNIGBJyIDqt45MwnW6mV
ezcYblGtPn4BSI367ynGJuLW5a7KNmtSH1IIiSe3VJvt9Qv4cJ7kAhajfoyC1szcTvPdonruqybc
qFb8pObRs2tOv66fY+0mLQY8edCjiAtT8y9ZEqHTPee5/g8C/xuf3LUbdPnzP55B2BRVF2WD5qfl
vBuiYKONt8R9a798MdbVhKKONJkTk1plM4ZXafhR9M6Nl2ft3i+Gth6TezALXp6ivFewTGUacMr8
19T9vn7f127Mcnxf5FYjljU/aPQvY5DcuZ15Y35duzGLEd2TXNORGssjbfWNPtXPbRoduji8kR26
cmeWwVIV7rAKR13LnpvoXq8nd/U45FbvZ3mpHiNYwTcm87UTLcevlZmuW8vWV+Oa8m2Pb3ATBWyd
lXREHWXpw40thH55qP+3ILHtpbI8ttyhDetC8/uhyU+hBCq/mdIgIguIcpsZGM3ecpTpN0mGykMy
dzMRBrKG2zW00Sdh9canSQ9pSqTsOM8kFw17hdQYsqvz/rG04K1sQvcSptwaA3VqiXfZ8EIYSeGN
l3XliS8l64kMm8meuVMplZPcbE24WNGjaG4l2v2ryP3oBi1miRbRo+EAr/YDe5hGL2xiim1t2sTT
NmhY6uAekr8nR6Q/CHMinggvI+08YHl3gN17FE9yJPWASiRxWN3ZqS6lV2nfDzYW1YZYMq+0ImMT
k1l2P5BZ9n2USvq9I1/uQbHN8VtoFZQtZpv+amZ2la9OCU4KtPglnGwx0//i7p6tIKhPdqmRN6UG
1hPpTPkrWPb8rkYvttWqNn0zqL8f+6hhwoBFvjWyJN71iaJTq3Cz/JBr+Ru4DNMvmdn3elXph9Ed
zbPELULgAp2dvBrcw8CF75tYDzbTnNAaadp0I/SGrIHWRP5DyNLnehaJQECNhiyfe/u+wOGIV1bV
AdK3OUv3SVAbJZgoKZvyKU4nZ0dOCIqVMkoQxVaRmeGhqvKiOgE3U+7noYmfaqyMBXmdVD5Jp+vl
z+tT0cpXeSn8Vzljw3KZIlpqHKVVbuaRdnZc0KdOSC+gQDZKb4yTw/XTfWywYLQtJu5GSZymIV/F
HzGx8+Z0Rol3W7e+W5diSGOO/aEPVHWb1dP0D5AZdRdSM92peZ/s59I0d43lzq/Xf8zatS+m+WqS
BXMlI79UqrN+qYV1SvuK6H7vCIvWcqlQULervxE2cOWLSb9RbDVSh4uwIaafRN18mm9l8q9NlotJ
XwxTbMixbv1hVOikvE+JQ/m7Pjn6j+t3auWDtbQI9K0GRIxgPH+YggfyLCBY3uJXrB16OdGTqUf0
Wteysa3fU1v/jJJh3lz/2StT49ICYBlWlA8162hS/1+K1NK8IBnfQiyLN+belRu/hO1qqe5mmItb
36wsBxNo0+8VwvG2ZjZ0m7yR4Y2v+tp5FlOw7DWjt/Aq+rkZPqm4fInzIxAv05yfdONunGRlOCzF
/7YdTuo8C81vEmxyrjdTN1TTdB/l41Zz002R3djQrl3NYg4w2tSkP9lLX6rTt9apz5rrMuc00++E
D/z1R792jsXYdnvdqcKR7mWtIaEfPKqRjvY75FNy/fhrN2sxmsnmCQBcO7UvZ2ujzOEmdb7mBiKR
hlwK8Vs2fzdr2IuhfXGp0BnnFe4LffJKV3tXZvJkr1/EythbGgLgTOayBwLo9/Wj2b+y9Llx4I/3
lbg4/rvyNzM7GWs+un7YtF7umKfKfasj4hGsn9yg/d/9+sX+Sw3HuK46Zj0jRb1MjBRbJKf7fP3g
K1PHUurfVi5OmLFvfdvsdRrdVeCFlVnDDFGT3fVTrN39xaDOGnK/hTIJ37HDl7ZgOQOW8Mv1Y2tr
B7/8+R97rzwzx3FuMuEbepbfKXUsdjLsUA2pRbLL9H48ykRrj1VI5F7ZqMOnyM1tJFXo301aZV8d
7Pln13XFjYe18kYs4YChVosQZbb0R02Lt5blEhrdsIMY+mabjeWb5ubv1y995cqXhd5qmHPHGQ2d
kZl8qoLqR2ER6Hv92GtvxWLm6lFIJJLFna8UgQ+bg4ib8qdli1ugsUsx+oOl9lI2a2oqbVzNmvzS
GXYX2GwT+mjANql4BdmwkwP5m2l94/1bfUcWc1gct20PSFX4blXeVd1UkUJXBsSo1ekpLo1fCgkT
gVH8QrGy7x3zB7EaA1IG2uAiSyJPc+vn67d1ZbJeam7lHEozGfgh05j8agI4Banxte6Hn3Zr3KhF
rDy5peLWzYpSSFGaPsHEXg1TqJpgDNW3jMNrr/diwkssg5wCq9X9TA2ecCo/ZYXyo3Ct01RXm4bk
sxsv4MpnZym8bUc51JZudD7RLie9FWjSBp/t01d9rD/XQ/A2BvWNxdPKOFpaG/rcUmLqgKRdanAW
2COTnZfcWGqsPPClryFIs6RsQ8vwy7D/pVzaw6N1ztr2KKbphtFk7RSLCbCwAxJllMj04y7fQbrz
xrrbmzPbq5s1xo8NaLa9bOuphGm0s2JfBBnoKDLgauqhIpKo66uNUapelrxatu4pbnHjmaxdlP7f
WZ306jKxyZ3w1RkHF6mokihW51l3hr0U7ctfjcZle6+Y7XE0JEMlqSYEs8QFlCI+mm1MVrnb/bx+
kpUBs+yVpWSXOGWWTn6cmb4eDGyak+/WRFCwDJ7r0rnxHVy5Ycu2WUuiS4AUgIoRwTRbB4mLV9bu
uHMAFu5iYeeH65fzcf/btpdtM1PPqzabShbPblMdcrWYt9KS6puOm2DrBqAo1VHqpyQT2Hcs5Nut
OhGQPUbixoJlZbgu+2oxxYgCkJPmT7qzxWSDOU699VlamXWWGFtrGiacZbbqo4l8UmuX5Nz4XATy
82DHhzZzfk/qdKPutzJPG+K/bzhYykDyAZx9tGuPU94TdxqfKJjcuEsrH1hjMYBKVReywG/mBw44
p0SlTVQTt1VHu7SMkEmoaoH2K7jo/cT2+quxdvMWX1mzyUa9NbiiqdOC+7h1HaJ6nfprPIYJki8k
WDuL5MdiE4wwpm5MFGu3cbFtiDpC5GsMfj6BPN3WRAOwkTKw3lnzabf8tyvnWOpYcrQ9BFPpnR+F
bLASt31IgjjZpHF94yux8kovlSxWGWuQY+Ulwco5Z5H2kGdo+a8/lbUff5mX/lgfpw4BERNJduey
+kfRkcY5J1W/ZRVbO/hlNvrj4EqKpMwBq0bGTLUR1H7DvNv2+Y/rP33ttlzO+sfRu9geUMvZgx+H
3S8CfPwLHfvGe7N27Muf/3HsisJi2ChugPA2rR7mZph3igqy9/ovX5slxWJ0N5aIMkIaY9+0neDg
dLq+pSuosjsvpCdjLaYkmA3xF3eWhD6Kpj8oFP23vZTDjQlg5bsjFhMAWU5mFM2kTNfdj9ZqvVBT
SG7KqciH5DR3u+sXujLmxWLMi6EwyzQyU1+k3YPAFGSjM/JaWXbeTJgg8377ptLOvfEyr51uMdqn
0Z0N6XbBeXa/u+2z3sDltPSdS2inloVPRXOr6rHyYv8f9DCxS+GgfD5LiNJToz7FlvXJaZVby9uV
z/WSeaj0pmMbBuvCIlNOidV9iTPjPOTKVm3nG9vDtVMsBr5eQfOTTpv6GbDrOTc8NQbLnmTbOru1
GVgZREvgoe6MSqDhCvZljcFnaPPyLUg055/r79ba0RfDP9ealpgy3TnbeiuBKGpfe9H+un7slc/j
knYo3cIEUjvmfjCRK2jCqn3OdD36aTlYzNRLQqqbWBJeTYWKtByIY7t+3o/N6+QoLCYGe6jSOen6
0dc7woEaTbqnyTKml8xsIqSbrcTWFjV70naKOycztT06DmWv2Z1NllWUH1xqC3vLdMTgkZTXHMm3
zXdFqPcbtSjCv5zX/20h/jE7dhHiJSIRDZ+5HTeHHLy5NT8FJDv/3fSrL+aNbg5zpWmJfyCVOfzU
4+XYjm487K/f5X93iR+UF/TFPIGxJ9FzGY++NswCB5SFWb3OUPtm2Si+mpSTkZ3H4yGLpb7TTKLf
Nw4goaMyB+GuFoNK3PqrSUqtxxbUk70wNtnvZDIgKQXptKsm0oURSsfRTi/Q//cIWch2zJC4u5b6
WTai9btQdruRrL9g7B+GcCbsuc3aH2lAXzWf+mKrSiU7ybSdj0OndB2pp1X1NYwN7b2L0+QpdEzz
Di2ccZLJkL6NSUBauomb2csKaR10Bz/HOPIS7SL8dHcWea42lWyre8qRz596+CCIgCw1+Erxw923
iaM8zmVQqTdm/pXRuRQhwe1AiOpgqlZIdO2a7OSM8Y1P17+Eww8e3xJQKYCIoayuJr9S6mkDoec0
E9eeBWJb6SYsmuJVoFqfu+BpdPJnISbpkYHUAiAS2H/sjCdWvl1/lVZm0SXNkgBSXZlQ2Z0z+1hh
flNS+G+POvCY68f/d8b56FoX07SlirAiurv2xUCWksxs7VMsiTzWIy16tSrD+JamjrEbGPwXm4G9
UaOqf1AdIqKl4c6xV0u43UkVKRvFVgjOJm/bMyfiHqVWya0FA/oYDLX54PTJcJLR1G2NhIW6FweF
cqPPsdbsXNIwx2FONSBRyjmfsAU1zb6fE5yjQt/AsNwmcX0eaRTbek9WMcuPyOKHfGqU6sf1m7iy
1lmSMjtI76TZ1Zk/Y/jPyNncZGp3tHW8BBd7IXsd88a8tfY6XEbDHxOjjGYcVQmFENLX3sc2/zQV
xjkcyPIyU0feeCfWTrL4RlSkUecDVlbf1n4Jog5re5NAd+lfrt+tlbXNv8rbP65BM3t1moUz+DLO
+p3VlVhML/QOKxqf/+4Mi9nd7vOiGcbBPfcMmuApHZ9n8y/H42JmD0bFsUVaBecw089ZSoY/K5qk
f6q1G5PPyrukXlYMf9ydsHDN0Rbslwq9fA6V6B+l6MlTfQX6w0St31o4r02flxXuH6fp7LimK89p
wJHp95obz3i7cJdefwD6vxTBD6aVpWK3SqyCtPIg8bXO0nD6Ts22dAKxYdcRPo2J+dmZJtUjYvZL
YGDIgspXYRTVi4OuV8HBxTdwB2AHM66CN+uIRvMNLqXYREJ5HekDU45FG5OluIGKCVb3jAGdf56B
FpzMbRgAOkqoOZuGfCoB8LDEzSI/gLWwpU2tU482L/oaAsaTLCUToP9hAB3dmIlrkt+pVtu0brPN
kAgLS6eZbbukKLHst5L/r6tqhKFbt3b8IwhNLdiFpHd+zVZFYBIG52xTYnn05kgryC+T9VafMHSP
kTvtMAYitp+mBFM/2OCMBIJDosjfuXrxD4APwQhaEK4rmnwT2hcvs+oSV9Fbfb6JoCygjuvH4XPu
NubnUVGUnBx8Erq9AcBGtpmUQRzNvExND7fj9KVJmxyWUENRiUTpGZ1/m8F4w4inmI/Y6UTrlbrJ
F1xayfBixKFLjDTBqe/pVCBs6MyYeHMbKm+UpOApiqlmGZBZ32TbdvilunjYiot8pXUbuFqp6hkk
ae5LXUB0Yqe8HdqmeyEMzfLcqr7kTEBdyfN2BGNg2WVzBPgkbL7d4fCedlj8skQlPjDPCUSgmhh/
bWJTvdeM1vJlhjHskoLdwlMieRsg5/Czswd5UBp3PBqmZR6ieopO+DzsY5LNcte7KESJPxhPdOfm
UxNJG7pHGTwACFWpHNeJ1dyZDU621hATq1nRKxfGUoW/fpqemJtQqeBMIam/Kfe92WA6bAR5D6DZ
zNxxN5lZw0APqWqJEW+p2gXyLsjcetuZqb5R8APjq497tDaaUNSDGffSOsaOBX1a5sYEe6wMceG6
GhTsPQQaN91ruuLmrDeC7C4gh/80o8art4QkWG/2UESHyCFrL3AMgr/bzt1VVQq+gMwr8pdjS/wg
x7k4kiCVPZlzWfL3s6hOOVySHotzTJ8rgq0xjAQsBzTXnq1ubJ/YCjgP3ZyDJdAzcZS9i+mu0HtS
XzN8TOJVm3LjyRWtDoRPMyO/ZujsMVBjgiNG3Gyk41mu4342yXz+qdUdUfTYa4NN3po/rWJO7i6s
m9Og8vpe3Ln9YxBIiYGdcNfIxoZIZHu0q2AGvGpEM0OPBFd4tnuR7AcqeC9jlWqvknbpu91Ps+E1
NOp3ET2mdteQJ30ipkMcgALhbNSDbH51cqSkBuwoMFFZhN1cxVtnTDpOyDGAhzR2T85MShWwihzE
IykNGNXRPXZoUcMdBibxKpUiO+IFJu5OI0R5imCTJGn6LWS7Y1YO5ltVekM9EQIQo2dyDKU9xBcG
hdTRGpZj1Jx0BHUw2W1nQyPB3LKPxEmuVy9RCgcH7ZDtJVN6H8A0OMjKSjwG8Rc3csQ5Csx6E5WQ
vRDWwSdUSF7oY2pacfbGTRm+pArh/hpjdzva09cohC2UdwT6x6Pzhoq58MYuUX90Za2+ujpyeYvM
dMUusbliZ/fA9ADvYUrdD0WanzGhhqSLgzxwcGxu+qSun4a5l7+ddOJv7TS8u4BDmSm79Ov1L8Na
K0fV//vhaULZ4t6hskHK3L6vYRIFxZ2ijudymr+GegTRJ3t1yTGQbM/+btW0THDuHEFDWZ0VIvke
G/WrUdeHPvllJuaN/d6/+9KPvnaLVUGcMUWDc0h8odbBPeYOsmz6KldJlojmg+iw8MMnCL7MzIgZ
uQwqE2Hrxo9SMfuTLPoZv6eVfy3iID9j7623yb/coEsaDezYKj+J3k0+j01ZHZKsizYtISw3HsjH
qzFrGeQLpmHI+mlwzgYWZVPeKdmDOvy8/rA/XkhSu/jvsxZpCxFtNNyzpUi+/+pUbfiAQJfMRcgw
qjJxY8X68WrGWkY492rYO/UwO2fHrKkvR/H0HJF8c7p+GWu36HLWP9ZKpKY2kxkCRqROPpIIjd81
17N/CuUv7QFL41FqKcDXYuTWASgtwkN2WfkMuP5w/ed//BRs9XJZf/z8wgAIkuUZNdJo3FjF/zi7
jiVJcSD6RUTghLkCZWk77ftC9JiW8Agnoa/fV3PqYYsiok8b2zGBCiGlUpnP/GhgVz0lgRTFygDn
58edU418v9ftIXVgKNi1+8qQEuCd7ldD5Eo2eT4lduaElg5KAyaE2iB2YJmB3v/ORyB9Pyr2mjtr
C+jvSvn/DsaJ9e8kUcuoTM0qKpj2SjiudKJ56kfSbvq67pEmKVEcE3/i+8Q26WNqCG9bJNoQtomJ
0sxQW4d8gLqy5kgB9f6uuCVwKr2mBvDXERVQEtR13dUD6QnxhszL3OYNGFo7aN3XUA2BmMQN7By0
R5u16qrxjRaGvEghfWDOAcN21bbrYb9hy15ubd7mN9Dtmh5KARfm0FcQSmKurm/sQbz0U24+jINI
gfDVB6jQCf4Knx7ND5jwPEiRNBVCfo2D/MqkXN4mROSboec6nO80/9gpX/6UzmSnoW8R46pR1Acm
Bu07qtlvHuRz9n7J2hcy6M7RV6Y8ukPhbmqGwjdEnfRN2aFB6U8iPQgoSwWiqBMgsKFswfSJ7iEY
We24IZpD2iltr6FM1sM9EC6o8D52rmzH6vfoCbobhsLklV1Q2CJCXQaGA1YrMB8lvKF3duFBQM/O
zWsPynffYwE5c7h01imjwSeS8WDmH8iH46oHBgdmyrD4qJ4vb8SFKDXnMQ2VdFPTRYtNTU4ZJjUx
7/XeTPeXn35+F8Ja998VzAdW2WDx57E3miScIFwTOTb5zBV0M743wiyQtCmsDcBGQbfNlVHe6WHW
/LGytZrvQmna8Wdh1rSp6jMTLtLqFgkWuxPP04fJA36dPsl77d189V7FY3/fXwMZvXLZPh8aHX9W
6bBKCchCXYCDm/U/Js28trXpCuIvL5nBVnqrS59llu/U3O7G2tFxNJ16tjDbjomZDJthKFei49IA
s0N2zDvfkCkO8CR50ckIB7gmorn43snqzzKbum2NXHDInMCL86T8Aq9U3efZ954+ZzlNCSdJ09Qg
ohtmSHMvYCgKXF6sC5/WmwX0ejB7SD5hWiaEDy+9hr32zkNpNmVkZYSFVNaZE5oEBIwE9EBQCXYL
O0rT9NMVcGds3V+0pq9FpT9QWsWUTm/wXV/7IEvvNdvmsE+CsoGDIOLBkRiiZdpNjdAVWozDA0yI
biVlXjhzvdl3p5kORyLR2HECbazcKO47b7quT/SaSRwmVWwvf6WFxTvnO+gZc72+x9vUAKhPz1aJ
GoX98L1nz1aA3wpYYOFqfiy9MmwmtcmkHXD+cvnpC8F8Tnmo5DQ2lYbuIC+L68Exf2a5XOH+LU3K
7BNXJ+82vS69Yzca+9w0jcBNKj8qp35tcyyNcPr7l5RwlNTwHMuwYwiF7E2HbWw27np3jWqy9PhZ
JO8bw2KGhblJs0MGX9jij9K+h8wD5Pffn27qqTRylnkwUNGTH45H1ZG7iXUFmTyY12biW8qxLtCD
/46DDK8GbghxG7qkKuhSFKAKvyRw5xr/JHAh/d4qmgVv2g8SbmCtd4Tu3caxx3s/k9+7tcwJDXRS
oxxMBECK4r1V+LdWkh50N99c/uUL33hOaYB1q/KQpQ0xbrMlvD6BgeOkBOoz8+4uj7AQgubchqnx
ed7DmPJoNvUvlImgJPJQQuDGMUrIdLnd7vIwSy9yGv7LXmCmy2CyhWGo2e+Unz3UdbPvJrECj116
i9lmzvu+bLmBY7+wPjXcGEaFqm7PYcP5YSVrDIelQU7v9uUdYO3MC9crgUksfQc6pey3gL9QmBpk
n2mot44iefrebM22dlWa5Vil9hiP7u/We+yqd7bWNDCW3mK2tQ1HGC2USPHsVzSp2zf/BT1VrQyc
K2sKkqC50R/l+0Nz70FlcuWMWIjicx6ACz6xKEcMCYNngFQ+ubuSKy+9y2xjT5neWqmNFnJu9Dtf
SyDrWlHI+pXJTzg1p9Bm09YQdqfz7MzVdQ7qnxyinLZwhrjogL7OwaINxAl77brNEZWpLjCtBFB8
OX4vZs0R/lrS1hzSr1PsQAj1jvHG2QGRX3xeXmALEzcX026p1jZ2ymg8VZ8udIKh2RkkHQmK4hmN
3e/dlebo/iIVUMDU0MWzG/VX49dA/tk3H5dfYWFRzQH91PKGOnXtLHYoKse1c2eN7P7yo5dmZ7bR
NaX6XLMSyAL0GVyVK7WTOJ3aDqQBy63vFa1XWupL73D6+5eIojmlhUYDlbHyyLjLWlIdUA1vf19+
jaWnz3a6Yq2uYMaM+TdRsk7L8QbVuiy6/PCFgD5X6JKWVnSe3eQxg6pvW4FK1v4CTWsl61/66bON
nTR+AtlueNzDBBq+utTbQLOx3Hzvp8+ybljBwvAGvh0xhPcD7sK/uerCiq4Eu9ORcyZQzAlbmHQw
TMCjOJb+zeRfjflJWPi+Kn5+68fPmQaQQAWbgWpQRkt+TpCGbk2FDu331uOcXyChE53C08Q/EpgT
Am6ygctRHl7+4UvzMjuiiS8nMkEt92iPT9BnD8AACwvnpkYR/3sDzHetaEhvGyQ5DoWxTVyoHiQ6
xC667sVPcrKydhaOgf9xB3pbY0Z5qoH3yRgWnlKoSUKvL+fvUKF+rLTxzuzal8tvtLAL5uwB9CkJ
EwjUseHY20KWO0M53/zSs8Q7gyB7XvkVsH9mFXmn2ztq72u414XYYM92bzN4KmucLjnCw/oqnWB5
TBntAnDLd9+bmNkOzmu4whKWJEcweF7hRx430lyZmAVQtzPnARQO4SqffO8IxODj2BkfOrP2g/R+
aXpbQ2Bag47r2By8yvg8VT+i1F2rLZ7dIY4xF6+wCkIrzR7HuM3fzfI57SfIju7G8sflSTu7dPH4
2XFAknRCiyxLjqXKdiPTkkBvu6Mc+RV8CBRUOHBxFzJ/uzzaebQYhputsDqzK99S3elt4CTq8hGa
MZaP1n7x4DT6tBlr981IrWfqu3uqzOu0ZKe6kYQVgVxhm5/QPP8LxY4xr3u0uWUDcSv6uKV1tqUG
CqqwfrfeqJXWNz1ag0dOezjupnrZP2hO8j2HIGNuBjlpDuRhFWa6SqsdVAFC09Bv4US9z/10JQ6d
3WJ4tVPq8iVzkKxgyjIByR8GJvOgtRM4epOhvBadvUbWX1iP/5ODmLK0bBl8iXXoigeiklcs9Z+Z
SA0o5QDGeHmhLI1yesMvbwIbCrR3uMJ9pDMfTF2Ce6P514x1N+PkreSKS7N1CrBfxnAksCslxGsg
I0U3Eyj7FDzGxlrLVpZeYRbvzKoWCiSMPpaVB9SLV8hqUzdkQFGgZQ8llJHvL8/VX17HuRU9C3ye
hWphNoHHnzRJBgRoBwiTO8F5rTMFCZkL6NRY9S44eRVaXnmVdjvKON3klGcRMxtj79O6i02fqEgb
/WQztT05ApqcPPKBCBiXMx7musnxj0t6OPlVnwwjTuLQTbmFrZN/UAlxr3Ud6w18/PQW5iBGwOgE
+fSK05AR/8/ldz17+DnG/0ofYBQCx9WLWIfJuf7HZ+ZKIrL04FN8/LIYkr6VTmHgwSX/AUtFH+zW
7/3i2Z6soBEOWb0Kv5jflPTT8taUWBeW71y9AdlwUTnM88FTyaLe0wKRjFCFX+vKLT3+9PcvE9Jq
lpeiNQt9Rge5AJT1czZAC21tvhd2x9wMjIuihTOLB95boY4j0BZxz2X3SbxiuCYla6LLs7/0FrPj
zUxzmrmegIs6be8N4u+aij3ywtlcfvzSeTYvYoyTMzmprvdgjerA/tla58EKo2rQoRXuzoDQaNQO
I4Ow/FDduMaY3Zmjq2DZUWv3bUa8a6eoh+fLP2bpXWcBBxsSJkJeAlF+yIYn6NS7afOsmeOKaO7S
F5tFmTLN+8Gsiz6ucz+EKjLK+ztp3BKALi///oUtOC9ucJBhiKPnkCOZCmAn2xZKdWbKHi4//S+/
6kyUnFc3rCnnHYIkHKk2atsexkMa10crdsQ1iMvlkxfxyAlgJXEYb6YH+TQ+2T9hfdr8obfaIdk8
r3yk07Y/9ytm4UAA9GkQ0JvijgFEq/0sPRY1EJAR6U+y7qC88K3mZRDP44mtOZCx16SQYWvn9kal
hg4mrgU7iZxZRhaOcOINh6Svtr2q3W0KEvLP1DToCbbIdpVsgH9SpHigDdiJmuUa+xJ06LAVI1DE
iognA/eFjXDG/roeSiM0Myqj0eHWoXc7bd+ATn3D9KG9NQtgGRPKmIyYNKpPAnLXbWc62R4a2+N1
qXzYb5qeluKbu02UtI6zNerUgn9VH5nlS6b7wo9oP9YHNzf51lJWd2VOEmr/Sc1SkGJghxxUuiqf
YSPObuF+U+3yHmxLzyn8TXlyBDPggXJHU324RS+Yeysr9vyO0+cdWm3yQMdyUBKy/Rs+RA7dVM63
Apc+b89WxQSeKqTa4iprwhomKFTTQr14vbwZzvdP0QKfHXeqNy02Odpfo6WURsoZIVZTJRDeVmmq
71VVqw/bsvJXNphaZLEO7ikmL9cmbmmrnyb0y+FSt+VgmD00xUz7bSBQNlVreMPzgi+OQU5Dfnl0
VrS+WxAXG8wa4OVgePqrpEN5A7aGE2kagTz+lFnw0CDupgBwOaqTRIuqQU0BEETqSRpZujO6eq16
srThZydQmVX9xBOcEFPlwGVP2eza71rtlpOq3Dq0BHiWwbjg8nddmtfZ9SptLWQaBQaz+mafEeeV
JKUKLj/b+HtTPxe7ZgdMyU1q5HY6IM9sWaw1NLmyEuSyvaTkFdqOKq6Akz/0hOKeauv2M0REu59e
ARdFiAHaDcDysGDqA3grDdeJ5dFIUCe54rwXEGKWMrJLgFJdHGLx4Oc6PEoYhZ2TMkYYGSbe1diD
zg7nlq65c9Le22Q9579gOoxcTdNHcZAQPNjoSHcDoWvyKusn7aqaIOxD85reGbLt72Fv596pgejv
lVT5GPEUZneBNDQvIn09vbHab+8gew0NRl6LZ2YaLgwS0Rp5qdGQDGEspO+UEi0PNMDa91RQqK1L
DzZ1Njwpbjhrmj2TtfwA4H546DLmwyyCs7sJOT88GqDkiVtHFhcJrW6TqfeCCuB0PGtKrmuzTULK
R9kBiG25QTPkblBVWb4rOUlDNrUfFW26+7QSxsatvebDHjnfJBB/3gJClULxqk92FU7nO6/ptVh6
vN/DLtY+DKPVhJjvDtwoI9/KXtkvjDP6AUk679BSAOVaScEShgLYthtRgjNE0m6nVj/ZB7E6Qsda
wFQGhwbQpOIxBQsnrGEWgphv43sK0882wlQTzK3gpGK6DdlkSVM8AD5bhhNB45A6bomBtewwZHYH
AFYLl+bSTJ9YYtQgDFjmnZ+65tZNpBdVkA3eFBqsqyx9fIUrFewq4YIVwbYMoqvM6e50Cfe8TLLs
Vhilv/FoUUZJAntJLxvehSf6W5gMdoHBa+u319bFa58n/Ddo0Rx492kAcNsf1tKWhQrKXJRE4y13
NcnG2EEKEQxio9RGbdLbVQ2rpQFmEQ1xoxTtiMOc6RBHHKddmvJ9Cb+f3TS6JMqAB+RCrmR55zuB
jvG/8qLTTB2QYGgu20A7E7vOowxl04PFOYPp2NhsjU7qm97v6WPvDslODXZ156bShK0bGCCJgYyj
EGYZAuuvNuPAxDbV6JpS7/kj1/gLA/8S3hsIcmWm0aP8AEfFHTw9JWyzCk5IoADBXwNHLYwyV3Kr
Rp9Rv+tEjDZMMAIY3+QByX9fDqQLydm8F2C0rGU2lBHiimSnnmEo0hsqWeTlKyCWhdPdmLcDEIng
f4lLfGxzE7a1qXobhh68y2bLDPcAjyWIj4lIK40j3AhXBl045+Zdgpq1EwyRcaRbdS6vXaPIgY9N
4QbmwnsUrCZ7k4EN9PG9KTxN7ZdVQBj3IN52cpcFT2hjl33yQCgzgJDS3k76cpvLwywsg7mSDtDD
+cQ9vBPzT2Uc96h68ppk5cpbLE3Z7DyFUEjWmlaDjiLYujg6tmMHyW1Zw4bqD1sDQSxFj9m1reuB
2qlOGwYFoQG8usyOOj/dEWLfpcAZw89RfDSu9nl5xhYSkHmd3GKm18J6FaP1v6Rx78nny89d2DNz
mZxBo7C+9XGP7xSqjpk5HqaRx6aSH3QYv4PacQxrdjUzKM0hyQGdd3myQNWywG3AX4Jlw+VXMP9G
jzP5kzVbtXZmcVAZICzPS3sPY8vIL64Gs9wSGw7CFVyNq43Brir+ZqWbpPjVgJibwnQOGHLYYPJ9
neztFClB+VgPERDxO8t7zLNiV8qXPK030muikb9kIzuCN7e37F3XkisxPiSQuHbyyPW6oC0+GD82
jhO0ya4B2RI+xQbrt/ZI7xIuw6psgg4ImeRkC2nFyrgZ7X2KU22EqSo6QSOHLRxALU37UoNIg8Ma
YgngVXp2VPPPTL9pdBhrJvdAy3VluVWwQq7ANoLOQb5xyT5h7p03Pgr6SWp17xoqJBSqskCnUwcC
BjLI/asEro2j+Gy8rSHFNoPBnG7/ru3PclQHIAc2elFEPsikuDUw/lSW4rkCAVW4kZRvUEHPATfl
UwDp5kYgnWo2lQeP36OcwCG1n3W1z9PHHGaagr7xZ6ZFmGPaRGkD/bcu0Fqw5h0tPPkJw1YOF4Jh
ryWgbMDN0hl3pbe3Bx4oG/BrtRl06IaA+Zn0gJb85hAoAICWJ1ujfKAQhpjIlV5eV6heG48E4pwZ
BGRcbZeKdtvz66Ru4tbtQ11+mJmxRSU20Jr7xoPaCYhsZebiq20ZfIYRDERgmWgYgJlJ49Q51JBI
x2jjEKU1+kwiKvoNOJ1Q9rl2BS4TIzrjd9MIu8UcnFibb1pLD4aiDLm9YQyFdBUMxs+OXJ/u2Rp0
Q+AYHgnA6gb4WrNO31I0P4zsqWkeIWAclkREDSsiQ1Uhh4zMADfv6c0ut2mlIemFO55+LPgVb9ug
FFeJfNfAi2MQiDfhnecGttpKqFCK4kkw6Mw+mBmB8roISh03ZrQPggTEW3TbNfnuiTuiA21igxMn
cN2EzgnIsUEnFUgg1z2M+4rr5rdd7MAbZq/WAAfYz0b7Y6R/9CwUJE4Aw82Y9Z3Y7wLV++8Rk8mx
HXOPAMIKI0DqVTegGO/6ofhOsMHjZ8FGl4MBJ0yI9uXuCOZvETDwzRrPXwk2Z+MlHj8LNZale1SM
oJUgY4NscBFaxR8deIzceLoczc6eXRjgdGR+OYEbBBWYD3Lv6DTjwTarP8VLTbSwknyXMpOtvMb5
2zyGmeW+LkwLUNKGXVpiNiy2zDF/qX2UcJFuwOOQMcCvh6Ixw9LTQItNHcShJIO2imFOIe1d8laB
37WBtmOywilY7ATP7vOT0tAczGFCV3vlbUrTW6PN66BKp7ceKh6BYfNI9+oN7+tNb2cwtE/2l2d8
6ZOa/844cE2tb7gnGMb4MjVFYCcmiI4/zTV66NlkB1M9y0Y03LdcONOpGCacd0pBIQdVC3gKO/eX
f//S82eJiE4KJawSpmiglAWGU4LRkILw7a4slYXHz2W7ULApMtxO0P0vX+DeEbTlM7NfLv/0s1mN
68wlu0iepXoHdUioKfbyUKHysZdQ6liBqS798lkoqKEgZHq4zUDZ7FaHokGh+7sKAkyXf/vZdjd+
+ywSOE7GIDxUgeeRCXhMaFJuRGGgxjC1bojYZu9wVRDHTmudY69zOJ5fHnfprU5//xIgTN9tutZ2
0J6ycKb1RUTVMyo536m84q1mcSHJgbGlAtyYPn9KDbZXyERyf81YayG4zZW6PJonde3xKU5GPbtP
VZ/u4VCX/rDHzg+JkO7OTZxvpbZ4ldm+Tngi9VpHQCHqhdUgy7dOwEFMd9LymwtstrM9yFC0Ava3
x5LByMV1+Q9fWW+GyqZvfuvZ1p6yUjm5YXpHSAFGCRpCRttsWxSyLi+lhe0314RqMs58iRP6WFV8
KxyoiXja78uPXgiqc42ndmKFWWs1iG9eYSNLljg/+NZwTFz7Oz363iCzDc4MYQ+WgfnvYYtU1h/C
+6DkysvWOsFLLzHb4twcUiUgWnhMxg9SIsPjZdT1VZiCS3r5DRaCyFxlSUOamCtYwcVa/tRUVdjm
b/SEy7jL9RtjuJ2ASLo80ELU+JsHfIkaTMJSum9VCi0rEY7ShHtSTX+opDK33xtgdnybJrSeOytX
MTWJGXa+OjRmGg+2+Lj8/KW1OtvNJqNpxilOadb002PeutpebxK+Am1fmp7ZTs6t3M8EILbHfjL3
xQS6d0n5ThVrRmFniwWu87eg9GX607KAYbDbZ7GP66YFx5ccmizJjpo17np+3GbyewtqLrUkXK4M
yDBk4PULKwtOKuyv8C7uQBbT+iZIvNy9HrtqijVS8Z8mmfoVJN9CaNdnaX3v86KBDDLSt1zsanhy
qbLfgC9/ABzXSR8vL4KFzzRXYJrqCpZWFQbhyL57g8FBK90X7JtIyrlmgdd2VLOIJyGKa256U20g
9hqhs7SyBxfCyVy0ANa40tbkCKyj3r54EHpB6zY2efYE75eVpGRpiNPu+bLOoBSke6LzcHswH2vn
pq8kaEyQ3Vpjai59gNkuh9CUYF2aqViwcQicUf7sPfqaZe7m8gde+v2zXV5gb5uodEGf1GJBM5oB
vSbiY0Ax4fLzl+49c9kU5U6i7atOxrTKjCMzSX9TWNDKqnq9vyFeTa+8Ifcjm2bkys8VPVYMqYmZ
D9MVHRKIo+PM3Di0sVcuHwthTZ+d8AUbzTZ3EBjGYvwF46QwzdADu/yy558Ny8N/F4MhMgojA8dE
zRDaGKMOulnN6Nvlh59fCWQuLtHmnDDLZioec+2NsPEnNIVeyildCSdLj58d7XYxSJ/rCMiQdUA9
Ctx59lrqq7z8U1z/X8XQJXNhAUV81xDQvI/tUiQ/a1Mv3xyopj4VTpnX26b2TGD9B1I/6KL8YJ7n
bXqm3ADkSefpe/N3evEvO9VGf1frNYmd5Gt5AAVEuSnrBhaVcPB7uDzE+c1E/FkwSLgN99/ec4/w
Aw7zZjehX2h4r7T7VrAh/iwYVIKpljENpCm96Q+O0Mpo0AoQuC0IOA6ew1YO56V1PAsKvqPBgKUD
bbU0SVwa/iO0Gl4uT9Hfm8e5hTA7+GtO2tN3Bk+ClHQP+ZsyIsqFi2Frk+nWc3TnKh9k9SMpmLNJ
07LZEo33140kKhCebuw9t8mha9dBsUt4ya/BTqewMpoR9dwSSngdOEBXoyT63q0rQwtbbcI0mXbX
riWp56FyLpkD2e0BjfxsmiBnADzQDuWp/tBnqKlpRVlBtabyrvui6yJ9Eta29aGypactesbJCGfo
FAcEBWfzezKbZA7cgUOjWUMn2Du2Og+z6dnvPpsO3puqWYlp5t/275kvNgfw8KSciOG1I2C1rI2I
lYIvpvQKfqIQsvzTdo72oEPdCHamkC6rQlzMoVaojPZQjHnz7tsK5a70oKQydyUpYO/um9edq1k7
H+U8J0y8bojTqgNDXSsgnhJogqTGJkU7ScIPvkPiRrlV3zg1kBB1otMdpHA8VMgHE6XzPH/MnZRu
Hb+j25SbzRZCw3Tj+aMHpT5uAKhipxwIcvQI3n2ASMK6oPIxQZHop2GZbwo+Ns+WtC1cBbwENMFx
FOqTV356JdtUv0lyfwxtj/bhNOhocth2s0XS4gVoTeZ7Kkm9yy0K17oayIRUBwYuGbRsjwOm2btT
+8soO2/r9rm5s0zV7aVu/s4VXDRRuKiDUdX5Yai098G15T0YA3ILGIrxALD1SzKiyk21vPqsq4SG
vNXqjdX68taqU/x/OamT7jcMoJwBk9hRCh9cNmkfVlGA0weT0E3a1i0E+2HWp5wEpqgum6ISQAZI
9QAAArVL8TAU5jtIn5DvNt3u2obK3x5qcWWkVUN1wOUFAoVTn4ZuCpD/pJwpNJryNwxPaSSNAXL8
o5uBy65yyOidqK+6giilqG2IeROzQjHdrUEpqTrUAPwR8ldhqSb/lk01YhbpBj1suszflpllBbhZ
wsujFDb6VMWHjRM6soD4AEdbFFCsRuEKBBuYWu5ZzaeXjELfxxotcnCsQQvsBmA6VDMtLajRQ9kq
nfg/bLvUjMBjdnebayix2i1PbsdCorfaDsNGwfL3Bo3E1x4+uQeZNtWzltTGtoZl7A/geMSu4RA6
DzSjkD9zYcsugG4fSve2PWxM08o3iSzUe6aJT6tw6jvSUhHh06D3Ax0VC40MMm5SD7YxiWrlZpwS
tbVhahtwj3QMMpvSvaN8yG500G0eeEXgXEyg/omZYDDvsjs4uSZ5UkI+moxvMD2wtnATEgGrO2Nf
Z+1rIVGB7Js6uYNVMTRPlcXE7aQ1U0RPaoC+7LFKxqK7EpmRoj3SO6GnJ12IdMt7GlOohY8JJBnh
qTJBDEqoDDRcryzeBPXEIScC3Zt2MLvQ5bLcN3Xqbays+wB96K0RQxVmJVSZqh6yN+hltRsY0hq7
AkoQXqglnb2pzY5xIH9sv4z8zDcee6yfClqt0v0BXF6th6YwC4FmzPgjw5lwApC1UL1MyqhxH5rB
0HbwJM7qYKrLAmRt4Dohwtg8w7TksWz0XgR9Rpt8U/mde8SShSqOA3QkhULnXV6LF2U6yok81tFb
6FKSCIQghERNQWMZeymxyJXtcxZ1nV2yyM6Bq1u5D56/eELD/t80I5kgwy96nNHSv/WkFWTy2dJ9
NOHEcex+0mqNb7iQr835R1Xb4YxGChWD0TVFvC0m6A2UMFUcmIoun9VLrzI7qhHSy0qDFt4R2rYU
bpADuI2w9xnSt1YvTtJ7L51erqQ2S68zS8szVVhj7ncqdqS/H2UPTc4hMg1rBdOxkJnNqVJUq/tx
qAoVtyPkeyZoGqCPJClUR3nM0/L+8oQtjTK7kudwRMmbhrjH4SRBM3WBSwW2/5XjPn5vgFmSjjAM
9SFLQhOld4MOrZOe6CEhj5n//L0BTm/2JUl2PD+3oJPqHWHtHSRQfBspCSw5RdUarmJpUc3miAAj
adrglcal/5Ireeu0U6Qg1guhc7SFZVh2xsryPU3KubxlPln96YPX+BoCbdsBBfuUPXenFj9Bt8ta
GeQ8QgnJ4GzGoN3EIKuHUUB0DwtGQqp1m1Y3oST7bE184xbFPa1fgRNcSciWdsrsHlOrmhZcR6FX
G5LYM/uP0SxfIaG7UmJfWsOzx092pkN+F7m/lr0TqHUZ9mvS3OZAN1xeYQs/37X/XWE9RPYHhZeI
lV11EWPEC0tTk0HiZtrKNzk96syHn6v7+MOQtYI1zrHN3LvayB8tkMkv//ql2ZndjJAJa1rVVA7o
6WVy4oV92tA7zwoUTqC/ub88yNLvn8VdBZYa5F7sKs6FBdpZGujdyu1r6efPoqwva/hPNIVzTE+w
GPqi2jQypvu0v7v8yxc+7pzUlrglTZu84DG0pjwIdicu8KnAAJ3IDN8bYRY+hO+NTM8scnQddqhM
99DBCrlPp93lxy9EJ2cWM6A2bxBC2BSPDt9WKfhoWeV8SJF2oeXn931V7CB2vYJQXZqtWejoSpfq
bjcOcdY7OlLztIk7UvgA4mTmyvssDXH6+5d4bhAt7e0eHxxWJ/Cj/tT9X2h+rESihXU6Z76NgBQm
pVa3sW0VoD8z3MSvOCvzh8vfYunxs0zKLwSkq72iBViCvA0wHy+HNcOSpUfPtrEyiyT1HeDuhJNP
2wak942e9GtG9gu7zJntX89tjSQRWhW74sGD9W6ewvticgOZrXEOlz7rbB+TglS57RIeVxU8MkdC
+rDXxFU9jXl0efLPj2DPlcsa1+M0TSFXbPq9flB16991EyBJreGplWC0NMRsmlTuKrtwdRFD3B/i
80Pao/CYi6k4pU1rqhlLg8xmynGS0fGB44nhcX7NHPOWNNa16Nco+OcXEkAA/+4vbsHfV3h2E4vG
eO9K+ttI7e99gblyWe8q7hmOBuR2M/zQOhl1tNyKMl3JVRcmZh7pjKn3E6/RVQyNxnA4cffMd1P8
vrx6zodRe74DJr1uvdquzbgnzc4fyUvT6JC+Qze0z4dflmreHS1fOZKXXmT2hZXO2qGwMjv2qzHM
bSs06hvSrgEoFj7w/6icmp3AhIQRXLMGJ7ScIg2chK/U3M8HCntO5BwHFIAKtO5ixh+ZfpWJcqfb
RWARvrKGln797DjrAGEehCB2bI/FNSzmHxM0PS5/4qXfPju8YJtXaVoBc2PPHQ6Dy/LAUcPDKaFA
i6dbOWFOv/P/mZw9d55uOCqPjSenuKMQp2pMz3/heqq9C6uyQoL61CcqgN/it7v2nG9HZZbTwsqN
2Kkw2GTZ170En/PydP3F+Z17lflpBhczRi2uxxD4Dgo07K+hG1Nsy3vywt8dG7Wejd+FpAuNn33s
HOyovOIHc2ttvH2F0lr9oxqiHFoeD9UT/tM+wWcOEm0rv27pY5r/hrGhKy2eiJ7/x9mZLEmKM1v4
iTCTQExbiIiMIee5aoPVCBKDAIEQPP09UXeTzZ8EZrmq7uo2CEBySe7Hv4Pj8VMzwB3b92MFG/Sw
WxmIn8su2NylmlB/oGMBtqAq9rQHv1vaMasg++tvLQ3tc/+U1yu754V48L8dLwgzKa/oicErBiUD
fd+a8TFN2zXbv4WXNe96EQ2nxVQI+4RGuieNCmakq7OUHwjOKGmGNUf3heeYt74UbgAj1V41p8Ct
NvAgQnbZvhrLteTO0uVnoWFMmynw88oGepPeug3Uhml4E/CvYcrhAvrfEZXarSPhImKfFGufstJ+
bMiw8oEXgsK8TQ1dyoGqVd6cqOVE3TsJ3ifnziTFZm31WvrA52j6YdMclMSn8CTE7pBwWHNVMAO+
l4mMSL423xYeYd5cUqcm8RtIH06a5LFI5UGl/smywIq3ZBQqtlLHW5h1c+U3GtqrOs1KGLQCpuJB
02usPhIZjWqzl+F93oRRBTr+5Qi3MKDmOvDSEnVqU+X+u1lFRaTQYZCFa1W3hY8y14GP1PPQ2Tmw
E8ynShQLKVoBmubB4eeiofl7+RkW1su5FrxzGxtehoadCAxGxsIAPBweLl966fXMBhUQIeBSkd49
NYm78+lPKxsgEVqz9Fu6+mx1sR0bfAmOL52Jl6b+ifkI1eW3y7986c3PFofSQxHOLXGon6bbztu2
bHqWtb2ncLK8fIOltz47CNCC+xABhdhK2InzHtSm+TbxxNl97eqz/SEMqomnyq46iVy9wTvisWHD
GgJ74ZfPpdpVX0jpTNgdhgG9Zp26ht3Z/eWfvfBF50rtTia9Fj3Mlf1ao6zBN+P5T762M1y6/Cz8
+3Cg5lOjvZPVw7ZM71xsPlLxfPm3L72W80j6EEBhfuLxfsSpSMoM5ntIbgRD8LUpap8f6MO14QCW
1Y7y6lPTj6B+pPUuyIM1msPCUJ+LsQPPCsccfMvTJNp70ZW/0ZWJXn8XBntVs2YTs/TqZ3PVUqJi
ovblyTiaxq3qBBo8kPYR/bhWHFp6jtmUDSFRGELZ9acGxq+bnBXhicFw71Eh9X7dDWP380sfei5y
BY24L3nr1ieXVM+t4+3Hfk0XvzSGZkHBGyfpWfCegwexQPveGda1BrpeuvQsInRJwtoJOzW4Koga
5YCevmh/LN8uv5OFdz/XeFsGSUIl8vqEcvyrZaxqZyzv76QzAX+FdG05XHiGudybD7SjjnvOGGJz
tQ141+78Xq1RIhc2Dv9a6j9MsrEYG1d5RX9CR3YQ+14lDhTFuK0vahsthuwq6VK6dcKRbrp2rX1g
oZTC5ga8KVISQ6hq+5S4eXibdsrbom/RuaWqIAedNqgSOApnY4KxHPtSGy9GU1j2xUkzl4arjFGR
kAIjLtdPnkgM/PxgiwmLpiNLVxNri085m/6oQ6qiVrVzyjwdnBBu/OvUHcb3UmDNg9kkrYcrvyrY
Q2Oh9S1CtSF8ETT07e3l8bmw95w754atU2UafoUwwqJpjNwqvArrnawQi+Rov8Px9Is3ms1gbNOH
tgx9gOgA4W6/6TOJkhMUX2FGnq0BaxeC6b+3/GGk1qW29JTBB7i2VPE64Oy369vewOM07Kcv5enZ
XOLtVQw1XWdEP5mdATy1O8fp/GtCdTaXcTMKtCHqSNNJZmabiwYmjEVcwcMyC0gsFdp5oTy5/OUX
3tVczB0UeWoJGHmdXAt8PaCDAj+LrTXy/tLVz/Hww5dQpJFI12MLCttd/TZVASjFDJBcXbnpSmhd
usX57z/cIiiShgehn59M6SUbVLPSA6Gd2MJHJf+SDgFon//eAkG1JsGZgQKrRHecYi/c+3qt/Wdh
aZjbzYeZUY3TsuIkrdLdFYpO20KhPmx1sLwNi3Qtr7iwOJDZ8j/VhqLpNxxOHODmDcS4xUtiIaZ8
cRzNJnaYwpC4LtBQnJUvrf/Uki1fO3ovBKe5OtsOHJP6BbGOhsHQtGgjigOxRSt43h6nhsSXJ8KC
KN2ZC7UVHE3BzoHZoKOrbVnnG9mVW6u2dowfieW++Mlbys1R1yfuvwB2ELWCbwJ35Vj++TB25kru
s+WJYzJbn5oQOkIYALveyWP97vLDfT7InLlBXKsoxTKKlj+OPu8sgkV0sfXZmB7RQDleuUqs2S7Z
n38sZ67pHlQzoVadtqczx3Qre8lsYB8CghyDDyw/5Iztq++Y8C8M/MbvDDCpbW5p/zFDIQxLgOp3
ogJiqGnCLIv8Ia9pbPGm+duYaoR7W+78gTEiUjxDI7s4HPLurkxA44JHN9yXT2FJ3dtsDHsROWg9
13ET6GTtYLeg8XXmulruNLlijWpPaIPyXvzJYCwOFU+zOBAhcuklNG5OaY1w2Rz1VQB/0g0ay7oI
/KtsqwTRZ8nx++UvujReZmHPg8FI3SqdHFsvuE40/6Pz8gojSK7M56URM4t5tDajgg8S5N5ld1/T
8iYT5rvT9Y92RX9cfoSlW8w2PbRWQW0nEzLb9Btt7hh2cZV6nVadxhZ2Vc4/C/kPSwO29KKoBrT6
eLLY16qEALKzeNRpGBWMzVXqnveK4pRiDYzQ07Qilln6MrNIKNE7W7QezfFYIWwiAEKBZz2L2kC8
XH5vCzeYa6/dcJRBBZ31aRqzDSfgAQToJNP+Sqz4fKFw5vDEdqQtdWvXnAiALrHXQrxalPr75d++
8M2Dc9j48EmczBr45DgUkJjmh2coRWfRCDm/AWwelKi11WjpNue//3AbMAmzMShgQ+aD9XWFePDs
CN1fl34HASG6bVc2BgvB7p/n64fb2J2VgCCACkZe35ORRLm4oiGJuP6zVldYusNsGnrChRGI68PP
xLXroy3rp0QaGsMUN9mmZHgGKG/ztS8zm425xfO8E2Ny9MlrPf4N4QAPFXyGE8/l6y+N2tn+A77v
fdlnkFZm6aOXDHYc+CE2s2udPJ+fTsGZ/u8XzwkqI001nDtTxWPmVqdiQFysp3d/aPZc8i4KdA4c
v+weLj/P0g1nCYOeK5aZEi5oqNU2MdT846FLE+AOYaNj7QcC1mNawF6gD73fbQUV+uXbfl5Fh7Xv
f58Tbcq9rkQL0arl0Y0wwbuwxjBiHj/auX+yVbrPSb9Si/589JG5kmFQ/oATPxSyJbFjWfLYMUmU
9DRucAZxIP2//Eyfz1YyVzXIqvSqScB5z8qcdxE0TUzDut/Qxt/Tuv57+Sb/zrL/W2wlc3FDPtLJ
qUbjH70pfwFz9jlQNlobqdoXbEoiuO/ss9oNorHpj2PW/nCo9Qzvv5X1+vOoSuY8c+7WwEyOA3Tp
lQsBuzcdrKZYGYqfTy3inf/+QxjqK692vMF3jz264xofi47+6VlfCwxkrujK0yCoZeqzI8nHNh4N
TiVEbLWFhl93qNf0mUvPMAs/HnN6QajnAvaIpBgf0lvh8+uK2Gv2jks3mMWfCrYO9gjb5RPcMaLK
A/vaAfkdaKzLw2vp8rP4U/DOdOgKY0fUNsGkHgWNx0DBtTBEx9LXbjGb+tjglh0PJ3ZMKNuc7SlE
pTcpebx89YVJOBe1FF0NP3cP26Fq8MDQgvlB1NnNc5BLOJmYtczGQkSZq1ugvAqTHqAj7F3EtrGy
bQVVvMx+5nSMyv7P5UdZmGtzEzZGAWWF73d4rCZrw9TRn9ZIEUtXnu0rmrFnBq194bEwaMvy6y1j
a6mShcA+l7WkEj17LewU0Q4N63LoLFL31u63Hkz3dPeLq6fL72ZhnM4FLQXJ6w6NTB18Cb1sl/du
+Ews1dlAAra/vnaL2VSGOzKrAthTgivJXtPgrALtQhMRsbbDXvoKs6kcGABxVYOzj/SACaTmPhnX
PK+XxudsGksdUCICkwBXc482Jh8gp6F6YeH3Ah4Rl1/P0oeeTePQIlOSkhBbuv5nC24y/mBg46eO
2vXu66BfL99m4UnmihQGZRmMTtPwCPxaBZMjcTtBI9Q5YmM3fJuV9fPX7nN+zA+LDyzr+qkVNiab
Y4GJehKsj4P0h5z++OVKrvVftv2TpXtOXw1sKLALNFIeKVpnY9+y7Fs3zZ2NM5Y5GIf+j6Zn7bXb
uh3oyl4SqzxJorJh9iaxEn4lEzvZ56yRIMGbNezNwmeci1ksmwD5P2TlCdkJMAStInhwjax/qR7c
W0VseecAAZ1uwlKu1cSXPulsYtWOLO2WaPRD0eJxlFtbRaZgL7nl/QIZ62sZYTLHwg5kGMKyA70C
3fDH0c8gz6z/+Dr7/bXxMpthNOFoiuHaP2YDUNnMHnbITrUAePOdsOC8l4SJ2V2+1dInms20MnPc
bBqb6cTlcCRylPuuy4ttU6e3tufoeJqsG2L5a2SRhc8zF/Boi5VJU0BXn9fJ97JNi0iSISrQuIx0
Ff+Tc2vluRZi+FzCwwkNGsOpPDUst7dJydiugyUbXqazps1bCLFz4U4uKoos4gSMJ0NRqraO1Pua
Fo/MRTvg0lutMyXoN8lEf5sWiYiMA5J64sBr7vKH//xsRuaSnUE42pVWr041+5Oq8gpeNJsSjmx9
lsL0Mo89J4/GNVbk0tc4v8IPAdA3JgOnBCi4UPO3xK0M+lzdb85YNNvLT7N0g9m0D5jQAHll7cm0
KXiQrzUadv18jcJx3rp8Elv/2W59+PkpKSHbZVDyFLK61w1Fn6LZMlK/TyAcX36AhXk4Zy8OHudp
KlEbcECORViO4YUDriu8Iey/msJ5ZVArM2PpYWYzPtWl13Vp3p5CaHuM28cwdYhCLBLE71fG1sIt
5vKeqe2cXAZIcOuh2g7jgwQ1Ch3eEeNf6mYic5GPm4a9Dq20PYIQfICaemc1f1FEW3lDC4PpX97+
w+euQYNLAugwT7AESSIfhhZBB4Ju0GLHeflrL72g850/3EHCs4ABAuEcu0KjQbjbqPphDAQyrGt4
Lfv8OT8Zs3NJztDk1MKGDG62R3ZVX+dQZKIT/9rflzFMavb2XX5I7sDfbG/lztyUd/1Kvm/p5c1m
ompHbtjkNGhhUNFo9qCIRHm31sS5sH7MUYkpVqoyI9o5wmP7oWnzo42sS5mLHyh9vJJ0Tc+0EBzt
2QI8ZlCdQEgjYbig3VtAE5uT1YzvdVbBThFHpw38cIsd0uXplTYyW0klLSwo/z7lh1HRDXY1YGsE
waADgof4noQrwWXhwnNpzaCBlZ6oqU4tR3NVTndWrfeXR/JC3JrraYZwbNUEFfypg0Un1Nbbwiti
WaexsHRUwfDJNiy+fKuFWgW07/+dNcjxqqAcveA4dvA0cz1hoWJwrv67lb3Jmp4/sckLkMS0LNij
dOOWAMO28pwLA2+usQmJcgMQ1+mxOpesvJK7cWF7NZKKtEAJDzyKxhvD7eUnXZhDc0VNjpzpkBaK
nFrMoS47wSYOfQ5fi51z7VkhOsfyzgKxrC/3aZA8V8I+wh/m/fJvX5g6/wqDHwZx31C0jLfn47+N
zknZRXoc9qHzXfovpgHud8rgnL5GkVscEvZ/h0Ricj4Sg3M0H/q3FL2toGCoH6PkP3PHhwa9e6Z5
dUe79ArWKWzlrLX0eWbRQSd+QqG7tY8EZnWHsa6rm6Tt+jgE/GnlI4X/SuqfxO+5QKeC7Ypv3JKc
egkBmeBN90BGJ0zuoIjzv0k/MH4EDEk57QBxMrsMXe1F7Gce3FAcyQi6oTqfIP1V2TwCsBP/0ZN1
H/Om2guW51svaJ+mBo3qsLiwoD2X/dEtOlTkMg9HYD+AqY/TQrQWTu22z7P7IUzc2A8kSjd+/qdH
+W5bh2F5XRdFHQtaiW3WqWdAjh67xkLbaQuf7aa+d4P+d9i6oBP27QT2CJniHhxiOCb5dNMQ991O
fDRqgw29aapkU9nj0VMhiOWmLDZwywXcxqCw2mTP0N+/Ir1qoV/W0VGm6CHPchI7rvc7bQ1BlwG/
YTajh6lHPbnMoAGTFnIqfS9PAx8fvLDgW24Bx1TlwPhrX16dz4iCgdWiO1gL1AqIk0T/gusxIK16
fKTNGTyf6SYaRqN3mTMEB5ajCBr0GtZCw5hsvMk4m4E1ENQMsEhtgWCc2vZe9v7vvi5gtcrSX70I
/w5Tn0ZOX35vad5ewXIK7u90ave0lHBiGKTeFUVXRIrlZWzX/biFH2YZW1NxpKw7QUzrRV2esn1T
OSf0JtwXZOp3E5aoiIHXGcHa0EUjDRohSC5/ZfXw3udIsXY41G15gX+qhuDGyT1n41fjH5DJ2E3J
xYl4+iZxrTP2KjM7LuCGABY1Mh8pug6HUdFI9oW1aToWRgB3N5tCJVkM/dBTnogd8nzeNoS9adRY
+BCVrccI2gWzcfLaBbA/KCOHIRVOtQ1ntb54V279m06A7zkdXuYECI+4TUL7jWqDIec2B7QIPZoR
7HjY2f9N29KLAC7D8BXeE9Hdz1CP133Bs0gEwfeRdQ8oE9zZBmuaSIo0lj0BZkgJP+oaqNks64rV
DocfxPDopO5fWaJmUZKDl2ePgxY6Hth0U43yCaYi7xAXwmehTMdtaIQX17x8BSZujMa+3oxpDxWn
97Pl4oFpsndVbkWea1Ocklu0mOXWu1cA4BTqlBw4iFJxgjaOjVOPcLMqsgOZwpciVe0m5NBjZI66
6/Hk5wb/KXIn2kWZm97B1P2aKD8+K5y3ZKJXoA3AmaNra9hz0Jeet2jgsKbIaLxvP7CeSjWSI+F2
H7HKAQLMnsKt08EIjXTYz3fCgj2DEoe84PqqcGr5DBo3XESKwo1Km9T7VMLXJEUGOPZqKbdV4+Yb
nECSOKhq8CVE4u88wCW3zIN8VITdT1ZOv4Y24BEsQOFj3LknxsNvo+z2JABVJYFs9+wS+9sUrtwy
Vx/tJn/L/PGhguN1ivxFxMvyDm43couFPIyDbDzwnO+FnB7R0nPNguEbbTu4VgTJtVJeG9ta3IGH
BKO4/gDTZxu8ob7fASBHdp2Bx1vfNX5k6d7s8D5PVW7unQH+OQlgeAC7qteED8MpNz1Auf2wtyB5
i0qVwzRgGHaGNCRikty52jlMtIfb2hT0IKkVGdhXqR1B45dFiSvggFX4TuS35g4WaS22tAgKnhmv
tK14XDjBTUABU/c0BYyrIXqPSt0rhqK6mmofGZUqhNsOJTt0tsNZhadNPJ6NQND8bB9NwK7trCji
tpnkrTW54h31o32dG6zKDJ+WpEj9MGptddG524BlV7nUU1S07KSDwNqUKNQ8A7x9CH1y33nqKbBq
WIrw/uAzWMulffqWGJSH8GwvIw0eQ7DUIplKkJXT6a6wKc75rntTOt53WtpPtKh+GwsGNH5+sFLF
og4QhBP6QH7WJZJCiHUYckPQH1yRvKPu2sA9VDd7u9Y+YoZjx12dBfvQ6ynkWRzcrkG7UB2pWzur
qw3L5E8g4NrI6vKnfMIo9R0U41Qv/jaJwyKMtidR9HLX5sAm2aX96pTti1+wJAK+59uk2XsPGmUk
2vbOV+hF6Vvzt8xLdIKF/A+EYf6uHHGiQcZb3wmdTJEYsmBbw5ABdjXhnR1kJ95Z1RZ+IgBgcY7C
R1C5m8kqr3K/F/CxVtdOO8JfQblsD4gqcpa+OSQ8uxZUvk6hvCMpVFq5N/7JlfljMf1zMurJJV27
gZ7y2AXip+FWfUUz5B+GJNjaUwobisy5t4biB+RH32sv/dFYLbZ1ZLiqVLPlwv6tp+4WgL63ruyf
adZW4H+Zk0P6MCKT06Exm1oYj8D2WSjC9igtbrT2X42AKeA48qPLAWzLLFPhWAIpDavkexYgVrgK
YQZ75dsQy9e2VRW/KjIsq1qYI0oCBvkd9MZUvGewXPFAqkq9Zy9lD1KSaSd5nm2wZ/KicUrGm3zE
auZO4hEAwBd0e4lz2gD2LQ6aNzHrj6XPT9k4vfKmxnLp2S+5Ycj2TA8D9Z8MzP/iTpZu3ORVtrFz
omK4x4FFppHP0o0lNxk1buxBKlAbi8bg1sKJJpnuHNM82pzoHcZLeGXxyY6doPht5cCwmQD/1qSV
H/mFRw/GT/UNCR0DlBfWK47oAU+l3GzbNrBO2YC1kkuDIoIrsfMIqvvGAMeGUzKWurA6UQF/na7M
DhyXaYfywU/ccKeazN7C+6vcO3pEH2Dl/cKi/ObQEoZ3sIxEzUBFGQ9B6zNvKplesh45d92kycbX
9sNktWVkT/k9HepfIxmqK0lldYP60hj3fu+fgKZ1thznysgH/e6+LNpur7GDAFTRAVu9FQmMTSRU
LUMSRm3X3iB+oX1Z8Vs7HR553rywOsuPlmuAzD7TTANMzU3qtKCD4uQFWWE5xkHtvSZBMCDRWlAC
4/Q2vYfPrjwYloz3fICq0K9bADaLfnwowkQ9gqkCu2+SVYepYv2vvLL2QBGr60xIGzuVWu9UNxV/
Kp+F0ItYgu1am/exnDr5y86AigN1ub2xlBrfIMYAbiPN6V09WED36TR886j1qq1huket001i7dnN
FenleIAlLVZPr37tfblHPmrcVSYPd8LY9q0Enm7HDd6cPZDpOgztdptYFdlJ1dtxZlxgGWkJQ88K
fVNTiEAQGPMA8hBK5bZ6NbKUEbY548FGc+JmtDjdZ50Lz1vIn7YwRaMRqh88ltgXm7pjN7Ry6R7K
uD9QW7jbtp9+tHxwoy4ssBdrFFoAOtrvfNG9gCorMJBgneklHszoGhKcfxQQndbgHbIpmCAIIVVc
Yfe8S4LO3VUNBe+Ptx2UMU24s5AxAzsydTeJROoVZMhkM/queyWGEaue9jB7a4DFlGXxjcpoC/6r
pN/rZgivPVuTmFnoC/edtLiuvIG+uMqkewZ5V1y4EHv6puRR6pNs09hB8aMswry7ytu+fqONC10M
gwVLU+vwb9VhU9Myb8S8pn+Bm26iJk/qE+rReOYyVXFX1DyGL4XYUJ8lu8AuJwgRqIkTv4BjXWPH
acXSowi8nywfJuxdymYL0B797VTEuWN+/guZfx4ZOTou2FV1K+Ey2iqEQe1tGw4LBtAna2xaoeYn
VOR7dHfkm1AaECNZFQ/taA6q8LHUONremLGwYla4zkaCd30TCi+PA5uVe4MqdBSKaYhyO/MjnYxD
BEPsZqvhJhTbzYioTNx2a0tP7Cal3t2QP9SlRJ8CRldcFRqnK2zEd7LDmMhgDuD3VgMHE3Pf4qwT
lV13zxrMAASoQ27AyE1U99T10Ll6blluC5i6b+AD8JQTHGZSCbZZIAd+7bjIwqmwffS4L29Sg1TS
ZLu/YAwXbq3ON5sqSLNtV2ArMtQD4JuJ9U7K9tcY4hd7mj1ToYPIFyVOfFPT78IeFl9FGpiNS0Kc
1nTyB2h7B9ttH/9/QcedGrHb7kFNBakH985y9Q1HVxkrlcJRrXd3eBTg911IJKWytkgNw5ISqoNN
Bp39g8jRszEqbF5LG/0Dvg46EsNQsNqMwsgoIUB14ycBDmcb8RAmA2gT+Yhm15rD73gSPJ6soLlr
vQE6cITRG5PUIO+FyASgA7TbdlPj7lmAWgO1WXuPcA3ciRpu2h6BKvRgiyfS5lUpkeioB2hii2YJ
sssHm+xQM7wmaZ9vUcZwdlybv5WDAjQhWbeFsRkmdt++YcfSXnkhCDASld5bv0KkDVzWRxxNinUF
zeuU5E6UehUeRndPphkCJHUIoJ+ozH9H4cvcaZficDvhJODiAd96XTw1DPa8ojb1xqegTFSlC7xJ
WGbw50Y+egQtt3LNkyB1uilgnY26/lTgg7JhA861vkrDqgJxNa0iqpV9n6VYllTg37s2YrKPY6pt
ALnonRxbfd69NmHyMEzJkyNGEw+VePZ994dXntveNR2w/yegXEzwW62GkUdug7oHr/XPEE22salJ
iEiFbvWgCP0Yg9g7wGw3uxeORY517jVxfu6eGXrrb9M338/VwCtgLOhmyMiN6gBgbqv2ryH9DWS0
PyvgJaOGynQjHE/99kNfbwK8cSBP8/K2ts0EDZzAd207Ca4uBqFFSLez3VRvXcJYbLUA6WpW86hq
sX/wE3h26r5Wd5XfJFE62t/7tm5gE1/JLSRbLK5Ieh5E4hWMdbgy8qEBcJ9k7o8+Lfie24XYqRZG
WHmHg6s1GetKec5w44Bvu28L2C3XOX1FKTN4a/NBnDOEZO958I4OgwAERexFr6wU29ACVfqb0sC9
TNtYwChWrF3tEPVSeSn147DNy6iibbFLajh2E+LDrxnJlO8OKbEF6nQYxAAHJ9emzsxPNvT6BUiy
IfYLCMJQOIDofICQ/71tLXtn4zU+UVVVm9xotatIxgE7F/w6J6332Fg8OKm2Ha9IMrmPAgD268Il
+R7U4/pvW8HrJe4MCsPuFJZHX8M3shLwX6Sqw2epSLEPVFhfwRQm2E5IvV9lJbIXOi3rY59zDdVn
5sXFKH1nnwFeH4M9ABf4TFWgVqoc2zcNq4QafNtkgkArHNjXstDzjq3zB24dG6lirdBcozGOvpiQ
mzdoodzQV3WPVhfjsuvCDvsIO97Xybh/L+c0FxJ+c7uNkkhUSMOaHmHEeawL8x4If2d300pueaEa
NLfbIJlV4Ot07anDlgZR5JRQgI3ht4mTxNceYFZ/bRnJ/KD06LEYzhAcVh7qOr/NjPXta9c/J4M/
JH09dGgFLIRzHLxcIkpGoE/72CAaf+3ys5pSTomtEi76U9Ui/4ienPcO7AAV2l8s8M4bv0YBe8CG
NB1YImYL+v11zvon5NO+21bz4/IzLNRg5n4eYqqTDloEpN2Fe8OwUx+TNQurBUdCMu/+km2SYDEF
1rqtyN5gizsR/9EtMctTDCgQCkYJUFJLbqhrciR91pT3n84L7/9z1x8+u2IdG9UZJI2kuzhYYZ7t
7MbqcUQbvqSEwC3OdacPt8gR6FjjjvIELMJj7w3fhrLegwGyEpP+1W/+J82O689qSq0R3LK1IUc/
1NXeLUpv45Sm2aW6ZeiiZuJWumY8n66xk1esONhJWVxJTZuIGOiHGWyCj4WuYPTqdPxVFW3wfHnA
LL3cc7T48ORoX7bcsIKgq0v0nQ7UO5Z/gJenNTfGTytaePLzfT9cPxd12Tg1lFKTaGzk16zqgDiX
vHmKy53yq2lLrNp+uvwwn1aFcLNZALKh54NJ5wSLu1Cy3VDz4cgnddYeZNht6/HOB5CCY7eFtt1q
zWH10ymHm87CRiA6OoQg1J8M9nIHHmQNjkKw87v8SEvvb1Z6KrHHdCxXkCN2fy+ikHfTwK5zIPqo
491M9fTna7eh//1MbpslXd9JAnR18cYLffYrOYVDsMMZDxbY08vl2yy9q5kqJAxNVdrKQhtDZprv
XaDt215205o/4MLLmvdjnZP6cnBSlMxsBwlYhg2aGB8s5OlbyM0hd/vKQuRhC/fft8V7npOuJOQI
h8vv3Fe3aNk/Udl/iReE68/CRdIVLra3ORok9Hfdo6yIEou3xxFuTT6x9KJmsx5IH4QkKP2Prn6y
vD8eMM/1+D2faCT5GkVrKejNe7ISeyiQlaHoiOMpiiy+VVZv3A6mH6UDp5SNqoLmp8TUgSl5D91T
zByBDOMErRvsjRzXv0Nt0v6T25RtXfSMvMFfEsk2PpHka52+c+y8KK3Gtc/eyHJINhpMrCyftpaz
xtL+9CX7jj8bJWPBrQL5B/QlgUpg2ygJjC2Mh+wmxv1Qpk7szRdmFW40Gy4sTAFlChDD65ptw5H/
hmHP10gmjj8bKYJUE5XwQT+aNLmSE70t5dos+jQY4GfPloYpAfm1rWGeRpUlY0yjv3Jw3y6/kvM1
/mfBxbXP9/yw7GCDRTt5bg/Iq+nNq0qcyOQdDfuVhWZBEeD4s6DPs7rvkskZT2Fa9JsG8oCrsSNm
01nMP/RuS2OkBs2VztJkn3R2/VCi7W5FwPP5Rt7xZ0tC7wmfpr0FyDaKS0mebkh+nXlv6ot9Ro4/
WwyUQyWQ0QWMglWHM7vpnv3cRed9c4IXyBpnaWl2zJcCKlC6bjmks+1g39l5s3VTiHik9FMUsHBy
L71i5eSzMBjmzXPCoQFsoNDq0idPFSDYyd0gVhQUS5eezfG2QKdIwy3rWKVjfxaioLAXuqJ69FmG
asTlwbzwquaKpNST2ehLcJwMcMYiYkGB0gyBXjvsWXrwg3G8paRu9co5aOF28/Y8uBN1iaXK8QTr
Y5RnSYBsBEfVTBbldCzrId8HPB2/+G1m8YWboOsSuH+d/o+zM9uRFEej8BNZwjZguIXYyX2tzBtU
WVnFvhjM+vRzoq6qPUkgpTRqabJbEID9ezvnO/DC4NgZp0XoT3n6efnNLX2e89//KQMxCxGKFeHq
/Vz6tKwAJ3rprbUCv3R1rchMIdBLNjVgOkZsyZ65fbeVhjnsG9ar3fceQKszCKMvLZcIGRRpnAaq
zMJ78KtaH7mZ1soXWCjDtlZOziMtHc6UPJX1xjZHSJdfkyz93hirs6YT0eENcUMGNfaCvFE4xn5I
xKtEAuzKHRbKoa0VkhCW4g7JTHOAhLpXOoh7B3tAXpeRu6Si3yu5uiWvnVvLSmaQJ6HLw/nBjG19
WH6hn6bJahTnQrfTDXmxinqkVAkT4NTOPNIGs9bYaaL3MoErr+zD7p401D5NzQBXWtY42ywXYPS6
bmycHAxIQWWFHJvK7fwcSlUi2zsroBcaxxWawtfthOlUFuFkODGHZiHAVrvatdyGBADnwiuFdOnp
z3//p6fmFe3LMoKBX6rotZt6eoRvAwFnlag3CYm6+4zMa7ropXtpNadsEJQMYQrF4ffdhED3Hmno
6Vh6ufOatdlKs/z6dXHdRUjIFMHNfLYIzUcOhX0Vfg/lynXjoGQmEQ5WIMGAoDTRY8zEed0o4u23
So6llRzew4idRRgtGw7/MnvuIeEe2MrYslAyLa3YwHOaSjI1XVAAaI3DsjAb/LYj4fVsFtPj5Qc4
j71fzP10mrVlSrs0OhscKpzmY9kBspI5uleiQVgS4eNHgo0sHEe2x8u3W6g/OtEa63C3FjUQzfDm
QBS4sZInnvUbor6n0+W6f9AeGmgzz7woCWK2At2GI8eyWsMYLLRTHWRtS7Pq3DnBDCahb3XIkf2X
ku8p3LluF1QAu6QugYmzAhbBNyrR+t0k2lvDwunkRqTVeE3cEuqDVrZqA+3Xmu/o63bG9Pk/tXqL
dZbFg2JIT65wfjuW/DSE+y37AdOn/41ZynLKWiQoEH6rbLF1CnzuBgq4/eVGtfT7tX5SQw4HCGZs
Bq1R7a26PIVc+kb/TQqVqVXAWNqVGSdwFlJAOjZt3uMk2M5w/uWZ0BL6XZzRlbnrl1tyAkej/63r
CQfLIp3dKQhF99pB6Qb6lJy9ciiuItc6pQOHdMUZ7/4KAL/z7rh5bun/DCVVLxwnQc5eUNHOi+HG
m3E4nhbfJNqYWn206xZz1tESpyJrvBz4Pzg0vYJmoGmvFMmFAqb7PlWLdBrIdqAqzNn8ZvdVco9A
EGNDnAY0ddKWP1lJemSaz3Jt52ypCmhLvtgKuzSKO0TXRdOtK9qD06nt5c+x1AK0+RkUey2k+jg2
c+L5SYIjtqmG+qaLk10U9TdRj4CTqZweM5b9unzDr/sO192fQ5JAyDdi5C2sboRE29r1CT0aKSRc
l2+wMH/QXZ9UqjSsyqyEGPQ9ap9JiLwIsD4irP8do1rpOAtRzJxrMyIDMcaskKODhXc9bqA/hbvt
fDQfh0Oxc+Im3puGne9TRqL7HooDTDTM5CqSTuZBeNwdGLJRf4wRy6GsGDq/h5Yb0HRo1oBEKa+a
IXG3OfCc+94ghT9O4PfGZdy9fu8VaQWmb+bOYBaAXxEG+Kp/t7FNUbqPPbQhdZevFMmFlqWbS3NQ
0RpaT10AJ8JmIMa2huzQ4geelbuz1GVCVvpEHy4/0VKr0qqKnICbEHKyTzj87yCFIuMeQQf2DZi4
yebyLRb6PdcqS4G8rtzgYgpYerLVL9W2uyYevVY9NV3pkeSb/UMbW2KgyxGa04iTGB+VuO5BU1w7
oV36IloZUVaqVHE2yIZtmD5OQkC6TzJrB8upF83puLNjqU5jOop9Vdd0xSmzdFetwrQtguKnswmx
tX8kBBbKKr62+G3c5x6dEY4JLXizlme0cC/ddFpZEIZ2kHIEtQsJNR0DMyP7ojSuSqCQZdtthqnZ
kmxte2RhcqlbUPPZrhSfQJVjXe6HED/mULwM5k+LrXTUhWatu1Cj3E0GyNimoFIPExKKk9KzrJVV
89K1tSIgTbe1kRbfBwm3xRHhYdWda1mTD4nQ2nn3wi10z2FPsChtBC8RcvfkhA/IwhzFSqtauvS5
l/4zjbC6rIOYvZ+gl4BDBPorMSJYGwLZy519YcTVSfnc6RP8D1mGUVzfZKb1TFPydPnSC79cN+W6
0k2L3i0BeLNtYLVgVYelOINe4vLlzwPQF+urvwPWPy+GNmBFNgkxT7FKGkBy0mbjVPiskvSVX2JB
umVpmz5evtnSs2jFijvhUBaqsE8sEYeOlx90zm9AQrq/fPm/u1xfPYxWsdq6E0Jk2Ox0y856yw0G
XmlL7PusGJCsXkeImMQm361lpi2gzDVUz7OAOc6IfDHOI6ZkyBF37YTu0+4sLYcfyOtHhs3sHk4X
2iXRLW9U/bMvQvwLSF23VtJwP3RY8l7Zjnmc7azZAVowBG5VlX7LCPwWDVNe2mcQKc+GA3V+wpAQ
mVs+qeDjmmTmbGH0ae8HN8IGQFLXJ5tAfsozXvpItcdspJvjPf4L95kTSBFzCA0PTRKTGH1blVsT
qeteXBjd2bHQxTD/c7hNXKe6M3lznxfTr9Cmw3sZGuNnLSjEf8id5VvEaYA3R6GsNMy2+R5Li+t2
ZApxbhuyM27s7KptiHldlpC2pjUcVpe/8UIT0k21k8xZZyY4L+ERCFqlNcCkwRTMGxYdVzZ7lm5x
/vs/XQJrNQs57k0VONnrAEFS7fxo4dW6/PsX+ptupXWVjRO+sq0CSssrxEs/FLPzThqybV3nvaBw
wV2+zwKXj/+fqZZZkrbzWeDGabhL3H5X5GD2RNYPiDdbSE/7pzbvrlNnuLWG5pjDChWH4dq6aqEg
6uT7vjf7yizYFBidOoDd6kOSuDIQLV1a6+Q8NrH14GLGw8Wv0bhPycvlN7b02bWJRxxVboP554SA
DVhBEHxUAxkd599jnCGH/r+tamrK2mV2grEZWRWGiJ9ny9he/uULb0RXSRblSJkBtf9JVe0TviEU
M/Hd9y59bsb/9IUJjok5c506iHpobcuyAsOOqZUvufDGdY0keEiwSMyWCXRkdOomiGzh/Yp7c6UL
LL0WrR/X0sFXLGgV9HVc3DpZOIIgFdL54/KrWfr159v+82rgcpjzjJuYUqTvAjsHyDzyDHC1L199
6cdry4co6Sy76U1xAoStuKZFMh8zYH53l6++9NvZf387FVU0FEaeBmGtPkhNw1PLLLLhIElsv3cH
rZe2bCRiqp0iGFoOx6+7gWA/8bpo+uZQowsYmybqqQNdczDAXNMiaDmOlW+ba/vyX8/VmS4itDO0
dVUTimkX8eeUwxjNTo4NV2e60n6+/sJMlxFWBe146qLeQGV2MxjwNuYwBK20/a9Xn0znxWPPfKbS
VBWOGlm1iyba7qpu7E6G2Y+fY0f4Rk4iOSISQXxe/uBfr6WYrg2EVRpbWElqo/icPXjpjTEWT4VE
jp/hmNuuNmFckHDGZtPKMP31SMp0feDkhFLgXuZJ8nugBXxExW/D6r2ZflbGGrfw637CdDlgHdOU
Ib3aPHVVvQOz96pBSIU9re3cLj2C3g0hAYBnGxlYcjB+tjn/mNhUezLqfZ4g4MxEHv3lj7PU1rTe
WBd0iGPrHMOUdrdV0l87s7i/fOml764Nm02FOZiC2eZUpz1iY/nGcDZt/1aLwod6Jo6h2lt7ioU+
qSsCh3hK5wgGQcQtABsQ852TvvNI+RU4ZJcfZuF761pAxx5F2oBBEdhRsVFsOJiT3LBojZy3MClj
uhawSJIRbgsXWRezJHdWjpxWz5xbYCXiLtqjX5Y7+FsxgKPr7o0CObRj64Q78DPJr8ptu5XT36UX
ef77P0OX61hxD98UD4BC2rTFSxd/Uif1w7BZeY9LNzi/339vwO2GtvCe4njZGj0oK052Zz2RiVlw
cKiVlrfQe5xzY//nJqWcayPLrSFw4PGNtmJQ6gm2r+YFsIr2Cvy4Zg9eWbH/XtPQB2REIFNVU4nN
G/sPIA6/aKxOzQwYwveur9UCbHkVlcwaFsRcZl4veuyAtQOH6TxOVirmQhXQYe5wd44sz5FD67jD
9AzEfnLIbc7k94qMo1WC88pmZobNAxm51Y3T2XCeQdR0+Nb70fWdiZkCNsJsO0im6RCXk9gpAk1t
Nn9PmMV0hSccgWarAOAIhpTc8Nn5LMC2gXeXujs8VOpjt/B73U+XeKq+iGF9BuuOkdQ3UfHTFEZq
+7Uojpff1ULP0HWeGVzlobKqc6IKFfdkHJo7nDMnR+goQwAtkiTcWEC1r0z1lu6mdXaZJ85UdjEP
jAIGY0teKVFsmBpsX1byQ1rwVV5+rL/7sv+/v8N0LWPNYKQN8Z0C2Jd952W4tvA0z8q7m0/NNvOb
A3tTKKiPcHpuyBFIodfqtfgwHjDxFxtxzP18pbMuPbLW1LsErkGo9Kwgzt+rAh7JHrSo8hd1413F
Py4/7cJYpAsdHQubY2kqEFw8sIOUdQz0bnrDp/Tte9fXtkTdjCJUqOhZIMpbmB190k5eba4s7RZK
jS47nPqaEpxAI2fWdJ2jKM3+yaYTXNyXf/vC+KJj/yNXNC6FwDgYotl5mVyw/0e7jzfOlOebBta+
7zVtPQIgbSmzDFDlglFYOHtIYMFKjLuKAT5E4Drxs4qsbFAvvTBtMJMlLQgieXkwpdZnY9hHJGGs
jFxLl9ZGrs6OkKAeNoDvZByTsmYiPmgTKxsEf/eTvuiTuuIwbwojjCGPBZeiwBpVqnkLwMqZ8sTT
g2Gk9jFSdnfI0oJdV3lNN4Kn7YE5dX+aSMefI4rdocutYqFX6rvwJSgKQnBXBUz0NYaH4gjMUQ4D
c4h1bhjkpFyZefw9sfnioXX3KCJXjFJJB0LXqKnAXTgzx5o+fujydvZNEAJMv1GOhNhNVncpqHlX
LezsN46bj9dWZs4bkuHonLIOW+5xZG9hRAXnCymOR5KkoBjUs/SIbCvojx2H+tzs1HtmAmZB5rTc
Iqqoj+FppJbf2W2+NZQcHi+/wqW2oi0ULAe0NTFmfTCmw2aABTx2o833Lq3VTNbWfZI7iPtrnPGm
QP5mE4Xf66a6onPOsVHuirTHbqO9iQVoX9OwdwTxU+ePSH9d/v0L9ViXdDqODcaBxE0qELxI+NYU
fxR4T5cvvtB09WwFe8zmonRcFHsLM5tY9NUOesNsLydavE+jke2Zk4xrtWahfFra/B/LqJqlcWIG
GcBLPuaB8RHbbuzakmQ+RPEY+hx4vo0EtWxftTh5tcL0Jcxoc27l2X1oof6lvdn4ie2WHv42eDLF
aQbUbdNLn8ryGFmNcWxCEC3crlBbh4tqC/yas6utwfQsGwQmLhAcVKJg+9hieZmb2ji2TnkztIof
E2m8FcJ4T+vJ2IEacjXTBA0my4wDVBS/56ie/cKVLwPQ4B5yJCNIAEPoBFg9bEawYVa+ygIhn+rD
GPIEokq60gw6YTvHNrGKH9Qo01uHJu3JSufpmTb22+Q2SSDl1J/BFoV7U8Zxc51nrrhP4WI7TDDx
ew3EeCsld6GP6mJUVtTh0LfoSGVo2R6AJSXoGGulbeni57//s6gilYLqBdrjILKBfpx7AMlC0vUr
5WVptND1qAPQ7fFQR1Zg5DgqQ6CFwkqeOK3PiayvuhiUJ0jK3IfYNqI7dY6JjBSgW4Zdq2dn7Aky
CGj1cLnPfb1zQXXpbRrSyqB8gEp5NrpN14E3MU8J20XStYPIbM5srKx5cqaiU17STOHnd+7LdNls
bZuIwW5cM8gBePOyQmxF2B8twjGdyK/qnrQetnot4MzM3eU7LpUurao7LtIkzBC5bW4EAhywFC6g
iGG0tUgyfk9EqQtnqwp80wYm3sAZW4BNDCzNiPgEdGblYy20S103S0KcIbY8ZUEe91j/zUrs6tGw
Vgb0he1SXTdb5mVcNM2MbNBBtPshrV6Vcq9dt0dSaYxc4Kn9bQ/1x+WvsVB9dR1tqbJUAfrUB32X
b5vqup+MTdN8uvz1e9fXqnvVxCUk8RmKVptsHccCHbQE68TdqfmbmZ1MV4KOsRRTpMwuMHgGdJc1
q/uqiIuHTPXsOrVdcDAteM+vnZyLfVEIZ5fYSXYSspXXkuQzAdkxK1dWMkttQ6tZMLb1djLC0CEm
fptn3dXQVytD5cK4rOtDXe7AoAUIZTA7yJmIorrfmkYWX583mw7IBcXeHLi3a4cOC/1U14pOjcgR
RmWU2DZDJC8W6AZIc9U4rkyTlqqvqdUBhSjyDhmUZjApeYu8l58yH36AudEjJArfCvhCgArpD0Hd
owJzJnSLR5jhURq/SbFnpjYJFBmDW7gI4b3JWr8SNxAMbAz3EK99r4U3qMtF666fR0FHEYSgIbXw
WcOX6pXtt7zcguliUSTDylCFjhkQE7Cl6HeUv0MJtzLbWChC/68RtcYWYdsYF6D67FrIt+sz3PWd
UkTX58haWDucX3pJWoEoXYagZE7M4LwbFIPYVmW911ir0gOOucIXqyNdyjlhPG/dHCJW5Aj1vktj
GANMt9pUM7DCHYI3vXjM1KbnJAKFNq37u9x2rKuodtJbG2cJ24aiF6+81YXioOunOlsNUZv1ACA4
H4V4HqwVj9MCQQWymv/OlOK0zeGkFEVAXQFLOI/otWqF+1ADHYA9lSQG0m2Ic3zKvjP81Ghb5k+h
pfxo7Jo199PC03Gt9AGuGA1lD9ei4vSjmR2J83Oxsl28UPt0BStIn+C1RmiPiOXwOrDuQBfugQxz
ChBaoUS+PFotNUb239dIsjJERLuiQUhqsJMRFHmGTpLsm5fXSl4IlI0F/ZMddFMJFqf0DLDApHq8
/OOXXr9WztQATrVVTIAA1eV71cdXGdbjKw134fXr4lQQgLt2RGpgYHeJTynSLWcwzs/rnerRSJuV
MWHh9eua1A41zkhgTQhomRRopSBNznlb+0hpr1dmnwv+eqbLUpUpurbrihpZOLL/bCrgXFQNFFbd
Db9nIoHHRfRYCRS6axi3Q0uBtqNzB4Lmtz4S08pdYYHrO4PUF2RR8Q7u1AdEgitd5HyJLyod0xqv
2Yc4xBeOFYDW6OcUwkxAfpRBALFcucPSVpOeKzLKesxjE47eesMfIR30i1P7LD7coD62W+tu8s1t
ts0fk3vnzXh0rxE0dJUe8vv8vXy32XYtR3SpMWoN3YVrAfT/ELI1p99Skb+MNtC8IDclPhvDo8jc
4nsdVhcBZxVVPbICu0DMg3EwqeEEcszYbqqkWFlAL7R5PYCEDU5VmLPBgjli5jYHeQEItSK7G3jZ
7C+3uaVbnN/jP8voGrGlsz0odKvYvEVE487OY+yBrlmY/554fNHwdBlk2bk9KYy5DcgobyyL5YOP
Y2QaQwPq8GOhGLlXkd39sRvoYb2cZ+01lpzGexPW4irnwFeLDPkLTpeBakoBNITe0XqzVBpf1+gm
u7qJ+al0p3BHaxxL+m2KdbJiZvGm5rTYRND3+LyR4y2Av0AydYjTKGgy7MGurjek6ubMA3HTBEbX
sUGoLeqtrfry6FgShPAqh9JewpVumnF9BxZk+pJlDVIKhim6TWLs/zgJUpgpL+MTsELzMzeb1O9D
ZmxUaEnPUZDrO1OTHe04Aho5dcJDDkKnbxhZdqw45rPMTayXTCYQOooh2uZpIcu924BWOhjTOHhg
7U6It7Bc8Wp2jeFg6V106XFUjlAeDtqlgxCVyvVoYrzQEazRy83iy25kU31mZMduGxtRiz3EpG58
IslPKy6ZT8MrGtubsaIvl+/z5biE+2jTgnamcyaiRgUj9jG2yiiKu5JLvrIo+nLjBFfn/23cQ8im
jJFcBSK9Yulvo2IbUj9G2AUMJcgMxo+pWzvo+bIf4VZagUUnTfpOgLLXIKXkPoIdMIhmxoIuqZ2V
g+Wld6XNENwkDMMuUQCKgDdNn8NVaf3ShfWa2TSI60KzR1sfHps+2RqsWZl8LrwWfW4wDU0fRpns
g1ZddedtVKU8JDyvtNKlq2sngwaf68HFvm8Au092wGQ195g1dsdQNr8vt88vx02b6jOCnINP26Zc
4UiKvYRUbNzROFLT2LNszdW70NX0UR8qirLP51IFgztsovSP6v8M9T1nBAnVa8yQhY6gHziBvI5s
kjZD68w6eOFU/+CmydG2GVxr8A5aWA94USPv8rL6VpoZ3pzWs7vcQmYIxZtDXfSa6r4k3abKZi/J
n2BbXhmDl55L6+CzSN02n40K+iD1EnM3kGF4A6QmgF0SQQEIeudm+sn6fO2pFrqKPsmpFGbniIRA
2GP9NqaPynq93M6WWrLWBSsnG7KqQxckWXdqbLkDuOEubcfj5csvNGN9rjKEpkGtCoVwxHiEkJnG
Kjw5vubGtL18g4X3os9UwCMi4KFEKpDOjwnsZxL+uXzhBZ4b1TFEgA6CDg+Ja+ACz+zHjOZeRtz4
IKr+2AzGXpDqZZjUpwCWomwIUOruhjsYns0QhG9Akd3psanqh8s/Z+k5zy/4n+mSEwF7BBo7tkTh
8gzLM7N5pdJ8vfiwqR6MpuqIwaBD2gDQFXnEqW27nxx79lMgyPdYZpAdnWYETKD63ID4gOiVpOOb
y4+10Px0s0enyBjb7RwFPG7eKmCWMiATPdOVT5evv/TatH5K5iTOSwfY9GwKf+KI7Na05pX9/KWm
rQ28ZJwSJ2RNjyNC40c11g9qLiavKd1iUw/dj8u/f+n9aEMvYwzhK7zAgb3zaJObwfpw17xgS69G
6/kUILK6b9Fz6sLw1AhY/LcwVOAdnYvmP211iGcyIhJGBSWroKK+r0fhk+9eXBt6E9sGAhxHHAEK
oRyOFWD8zvvll/231f3fmgE/XFuTNAb0Q6oCdjIKo9EvCAKOnMRVVyVv22MZ270vZBr5TRLBusVE
fWvwju+QHSM3U5f3WwPGwCfpmmsrvYUmpts/bLOcphDVJ8B+mDeAiG4mv6SFJJexX+l/C41Ap2SL
CbY7zmIVcMUOOOC5NiyQgVZe57mTffU6zzf9px2IjBN35hizBhAuP7PIQw5J9rt9S5gHU+Mbr3xA
gpKPy3dbehKtp7emlFDM4EkkovAOsTSQI5fX4ntTYJ1lbRvETWaAbxHAeOeIlxA09Ms/e6GD6wTr
qXTdOpVxF8zI8koh/oFeFzlSa6uDpRakdXIxTYwWY6gC2wbjuw992vANK8UOe0q7y0/wd2L1/5/Z
0ElZLMujkXe4Bzn0u8kP98Y29ostPyDJYbgGEWoz+1fDVX2jbvJDec9es9tot7Y5Sv9OV7+6vVYQ
MgxVKAdxDmexNLg/QkLXz1Ix2I36rvc4pc5TbCOaiIFB2oLG7yKUB7FJ5Ca1B/nD7WfL9ucsnW5p
nMmrokoE31Y2wT4uQNlDvAlrMp16/H/wb2uEvjiD229YQcJPi2IntmsU21qiqL0+sZ1dZitrP+bI
zEmgstsUwq39IsUGykypizmp055K6Ro3BQ0dZKCQ8m4UrfiDlfwUNH3Nf0xOnO5Mnpt3kSniwOKI
K0ujnnv55Mb3BjPlto0aczhHujmHxhzJc1mr7ihtGu8QBWXBpZvntzYt4z/z2KvIS8hU7EFIRyLV
lCVPLa+Q4zIbKkOIJJKjCtrERycdAa1tWmu4yyxOfoakEVdM9hTRTkW0wUCkXua2LLaDY6efSWkS
z2Jl/wwbcH+TIoncS9tzrBUfXB+hhtmj0wKKn5XYVKR5pE5ZP8EwUNtNuhFDXh0oZI/IXqjVFTHn
sN5GZ+BqLpP+QVYk3DJZ2bcdXtu1MSMHyLBj9mAOVhNwuOCwwTsm+Y8pzF1PtlOGnCRK9jhtQCJV
YUTIB8S2kjEyAwFGxD2CVwkjLzY5I6wCO3M7k6rl3lw04Ss8BdiHkYgfOiBqb6y9zjJwklc704h4
+2q4JoxnT7A54rQRKX95wFv5ioP2+lDXyv2A+GUqoHA1uYcEuR5m6YEMa93q6+pp6O6ngjV5OI7Q
6sVX/NbZq6O1q3fDNYib5Ca5roN2Vxyju+EKIX1baOJP4dZ9qlbmNl8vDQ3dHCWrFJlQKaYdRjN/
CNd56qQafJMmP/upuU8o+Xm5dnxdtA3dEoWNJ7TpFqVDOK3H2h+rxw5fl1VDtz5VPCnDoW34yXTL
PEiR+6e8dk4nuNNMvmZ4OFeYryqPNuQ0ONZmpCMq6DdZuc2RW3Od5p4qN1XqX34/S4+hzTGBiEVy
1lDxk0zRO/M5+2gTrEOSVqysz5ZuoM0vRV3MZTxjkZPisyaPCKKCbPfh8o9faES6lSfGTxaQvKbw
g1yNfPaR5oY0UHJIWbZPp2Klnyw8gXMe+f6ZZKSILlJjlbun2BGfBmnOaaLP0Dt/a1ph6FRvhA/K
KiLYvE1oe5M08hgba6C7hcavu3OG2lKyL1sV4CTHm8g94qcuv/i/i98vGqajNUxMJ6AudPHmYXpv
gTMoRjPbYFxCFUvsqHxsDQt7I4MCDHULUJIFRLl7Uo1svFklr9jmPXAioo/EgALec8vpCRG6w6HL
EepLAQP71tTH0FV6NM+5PStglql5NRHE4904w+flN7DwanVRSoqRKs1mez5Ju7hVQj04JNtevvRC
q9YVKLA5Fgj1yaMTMyO1iYzhFa7RAGimQ+XEuzrv1gyq5wb8xUfUpShFKzqcnY7JqbUbbOP/Rkzi
DgkwiKBe02p8vYll6FITN0HrsDoSn0SD1AjbmO0rMibTCRnFWMkyKpI3REzZz1jqoPqQLFl1J7hf
H88AqqxVNozsghbdEEFaiNM75G9W5bSvkf5g+UOUxd0Rmck9mmJXuF6FBFvkmmZh+YNPg7qDkLa/
jkqKGafk6UMVM2tfFWo6Mms2XmaM4X8SwCIwbtf5SxWdo7vs0WBA/dDYfSEw2GI47YzsHnri1h8p
zW4qYRZQekTV28iE6rZhXZn7vM3K6y58ImcAUQXdYbntkXKYjO9FYfpQ2J7MOT3SdthysEOxh4KI
u2clCJxK1absf4+RBE7iBCOGz7H6aZA0giHp2qlxO+aTGNlX6PmlA5aa+8vlfJN1P5BUsMFH2COh
dTs7dFNh3lXLdNpDrvYY1RViI8EULD761PSm9DZMj2H/xubOqwESb9S4w3wM2J50P5/XpAhmriuf
VQliOlOBbZ3m6I4RgqNZAkyBzXepcm7Z8GZwEvSM+rOIj+DQbkXcPLd82oshebYZjssachJpCQUC
DoZMgZkg2bjz8IHQ1ey6z94EIjWtFBl4MGZOUOF0+fxrrvg9TiiRqjUc8hr49iS/cyV7gCYO6YBj
u5Ut3Rb1K2wqGwJVQ5aMjScxSbONdG+WP40cy0TIEWiY+YLcVOxetsD84q+qtnwnnbfAaWbmz2gs
vHNiHq8PIwtYhtSy+FTmZDvzm2YqfWO864rUgwrZcKWHHD0vySZQa3bVcJNh9ubsR+l6jhTHOTe8
rDP9/Pzw2U5g02vIHqtRbELADicyX0khD03PtimmxCbt/coOdzXgOABK+vGQ7BMbYdJN7ANghvTb
hGyb6dTwP8BCYtPuRdY/6/SqHiNfxZs6C0oEbWc3IqfX00cHeNfrOABXhyz4G64888Su6aHmL4Bh
WfjJ3swc2FLM2KefdEj/UFBlw/mpMvbAl0NmXm2gj/Xyk5tcQQsfI7ZNbg3+Cts/s/zwpUlurHRb
hwd5G5d7Wl+NLtY0fv1kl4fiAbHlTY1wQh+Xx+NRZJceTXkzYrIeA4/9qOKTLfewLzfKnx9JvB3L
e4jVYfxF3KRfyRsc0cnhHnv455hr09h2MkWOYX6coX5vX8SrcMkBbT4ps00KqaO5T6PxRXReZMY3
wkbQ748O/4yt2xgY64PjvrDxMMHku0k7C5vGfm6+Tn9INP4w2vFdWWgZOUzTULofOaJlPUHNXVac
SnIPPbI/jQpbpNyzFDrXTkS2R8sXY3iM5+vwltrSm0u6hcZ0m+bD3lab8q21cSg3+fRXjAj5rD7M
cbzjdgV7ntiie7TzKZNeIY5F9SASz8XuK7IcJ6RLmj/NDq8JDv6b0rjrxqOMHo3yajZ3rqj9nD2F
/AZnWsnwKIpDV90qJ0Gb90nhtfmNkpsKIdfGPi9+jPlVhcTAJrmfYQ8a2RmvmZJbtKd49F0XcZSb
KdkbZDcfTNePe0+yPUeo5LRVD13l5dUVDnHyU0l3qbFLZbcn40ff7xGymH6mZ2GEZUIZfjB+xvOh
odvy51jhzMdvbM/82fwJUd2aDUk8gf7i3LjiE78tG3cT3IPkToGKYP+IyE1nbB37HmMQzlH6F8RA
l/1V010pUBqjXer4Tnsk9qsd786c8N58sA0/NK/n3kHCEtInD9V8HOIGOZp30bzt65OBQF2QnAQ6
vm15iA7BBtzWTPxBeOUTR0g7uN7InEZZ3VeIJRPJDQJMUx7hfPvKQSYx0k1nUv6Ps+tYkpRntk9E
hAAhsy0o395Mz3wbYqywQnjz9PfU3E3/TFNE9LYjGpVcSso8BjsjSK0tz3vM1RY+XDCL3kTjm0n+
K9lj2FcBLFFPAFaCwFeAWZHeG+IcBYFTX95BkKT2dYjtnQOM99uqXgrzveaowYdP2YBnovOb5LdR
+4sM9maIYihCub5EFqDuonvLhU0VfzN9tk9xoRoSgBl+A8EPI/Iq6Jxvg3vQSNfnzpsbNtsenpik
8mC+OfpV3gSif/DgBSSi1wZGs/b0LYvLQJhbDRfCzH7l4ktD6abTJXQOnvomD0L6pdIwgz42ZA+p
YT8pB98r7iroeZddiAySwS/LYdN3Tys4aUKYKYOIeAbJbwY9tywZN9L6kamjlf1CYsGWkCiuGx85
Mp0Cwd1EvqrIRc+5JTn8h8UBHgyQrG621LoJPaw94k8TVMKiHu7PTcDaJ97d5CTdorQHkdM4CImP
7IcfAcFXDPfwTAxG7EJpfWdVeEzDaBfqvdtgmeY7uF3CjzoBBPoJOYkAlqGxFIGRaluDxomSP1jd
2w6euW1XQ84aJmtNsals98lNEl80D0ME8lVM8cJPjM8AVDDhXsO+IfbUaWKY5mmsNoSW+1o+w4/5
PMKclfLnEljvqiTnrHb2EKB/bBgouANYKX16w7v+toDxq5OTQHpw5fXknsLNa1MlqFZiGuFV/cyi
GvaTiXrKwjGw6j98LLYtcj2afo3Tyx1q9F3AXRuX+E4t9gzpBlxhMCQofZGvEymPI5ZwRgu/IP8J
a8Ci/xOLr1Gm9sQDR6h7crtHT/5IjLWBdDSk7Ppta702PYSWOrVtbLCsSYqgy7c1fyQ4mhS5CUl+
4xb67ObeAYIZtQ8qzR9i51sFX9G2/pLpI9IaQSW6L1DzfAxpCJ9vc5/pG4l0jEJ8g1FrhbIfrjy4
FyCx7Q/6prBDv7KDUHzhkiN3OFI/tbdUjHvqAfshXbKZBudIE9yThO9031RCITxcVU9JMwJ/B3KM
pCraNBwoFyynm4yHW9iT7cPUCcqWPnIHs1zR21z3xSbNzaNnv1nYApHtIqn2p03FQ+sk8LEwvkpv
6/7RsdNthUw4n4CEy9v/elsFTRedYHrxEA7FQ2roVy2QJq+a+CHm+U3jNFs1Neexa36ltfnawlIe
IK07EWbnigzbKXN+pfAAZYCoAziIgF9F9lcF9Y9Eqz3nZaDr8A8kHcHjEtVJVlC1o0YevGj82WYt
Rks/uKV9Z4c4NsG+RyDJzpyKI8kbN0gy0Ww8Rc0Gds/IeIrpmwSeJwg1+6M8jtiCCz6kbTG6Nurw
O8P4T/xjtB+I5e0So+u9mMb2LgsTeF1LbGFTgvXYCMi6JQSWqrmbI6+mmkMKBYRN/8dtYdtLLH9U
Njl0Apee1A6HjW0DPuzyXwzoHngfwz431nEAgT0bd9gQpgNJ9atyIF4Lyyprm5Y4FlJAEDEHDHTK
oflDEb1Tj8KSty4OMY0KP81rmMGCj4bmfg+9cnwCL/uNimE8TtRfP8ZGBKBJ0W1e124AmtwXYmtg
jVrxCBJvu6VMQrh3wso1baH3pZ2DgTFGZ2EcKCa7wAkYGzrjMuz2UNN0b7GKvhRwaNmaMh9OUIj/
HanebKooql+hdNQGYAa1II3iIqhYFn7NO0i7dzy6WAbBdhqWsD9dW90NQ40yRApDTa9iCD8D6FSo
GtSBBDxqK5Icd+CkTRGX6vOQ28eE4uAfOdh85ejdlLm692CQ67oMUT2H4uTY0d2IEQtEa8Ml2Cl+
hWLaJghMZTkFyCuelQeWr5vTDA6/tvbbst7BbtfPdVccEzt/HLHnOyfctV520yfDYWgz60Bbyc+m
JnD2SBwOllmBsAdmgAJDJYGsW5RuwByA+1V/Of1DA1ZxXPo1StZBXOE5FUqGOxg0ph97A7/crvSq
h5ToJ7cKdwq21H6cAhGG3Gl7kBZAuZ5tsIKi0csOlZeKoIWKzJFOOX/zGjs/VFYtbqqhuvjfKnFs
qlydk8Hg4dKwHKlfwPCrRwDm63bbouJ6tjJBT0bIaJ95RfQN+Aj1kvbEfS2FhSO36FPA2qEgyXZN
RqneVCrNfI/Ctdi1NLulYd7Um6LMEX10ZP1AFtT8hMMEvL0Zbe48wEcDCN0DzQYp9yCyvP772NR6
G3oxDNvtxPthyjq+jUuHHMqsHr5FlZfd44SaHoTMx31VOPWd06riroQZ3XOGKujTAJPs/HtX1Abm
lHBczvzCsE+pzoLZNctRKTIpwoEUOSNqwgK9bS1EcLzT4Ni8kkhdyErwS3bsXRZM2ZDPRyqlOSsp
7o3KjileKN2Q3+N0e8hq/nw9+bGQbJv7DFCVqR6ScYAMXWwz82kKprI+s2gFNrf0+Vneqsi6sDcM
NbwqNoe49nYaF/RJfwrmjGmY5RxcMOyhE4TzQMXmLoKLVczVyi9fSNb8TXO8G3+aUNwx1QCwyHhH
sWt7DI1JcX63Xz438rNCXmLVg4QaAAq1OGy19dIUElWRFbDcQiJoLqTheAXWfV8WpyE36pQpyxyb
2CN7qWs7iBI8ianSLgwZiuLE3KlYkcBYGLS52k4Yp6XsMzc+Awn8nNXuH1qIAzzyzqCwrizYpSZm
wzbgkltYlS5PMe4iOIsaONV1lfNCJXNeJ26XKyD0hYTjXHvH9AOLoOOXQGvPHWFVNLl4x3SfXbiz
Emefl2MaMayuLg79Gmq2rr2S/1+KG5e/v1u3bt3EI8oK2BJWX+0AGwbNFyKfpyJTOqAJMsHJiLv+
p9Ywm3XD6zLY7GkJSPZUnsfySUErqilXSlZ/cVkf5EvnTPQwHxo4MvPsnMOJ6JByiMXpoqMbJPTc
HR96/gqpEjCJVTm5/tjV3DqYrJYXKk3FXzJi5HcVF9B6gvFwAqLNkEjXB44X5PFuFGQNyOdelt5H
v/OyVN8NOXjbLjzatAJpKARHzjVm/A0b8eglxKuh2Ogij89RXXc7OwmjO4vUXrxpALnaenkNyx3Y
fe3TEm8AdCT/SYZwbIIaPr3fOSMFwGkNMj6TJ5A8caf4rdFd9x1Va/Mt0zjmNqWVxxCLxzQXVmH5
uBZ2r3XS4GWN4mp5pJUdf70+2R+uLG7PeewOcsqW67o2CthPTH1VKV6bSe0LvNeN/kzURRuzgD7C
9wgQ2ZicG/Zd0IexHvZk1EGYrvThw/MI359Xx4SEjLiyhrNGDbpAns9RP1Jn8q+P0IexCV+fxSaZ
U0s6YzOhgIwLgSFeimsZgPTAIiS+YvHT9WY+DE1IhF2C/rv1Vjia5h7BRAjT7720eA49vgKYWvr0
bEO3oismDdDgOcnrNweZkFSuupYtjP2cA94LCd31soVrWcQKZAXwGGQN7k1D1q7E7KUWZhsxj4HW
pJYD7ihMBnTBziWSF+H4qdIqxv3S7LtxN41uUy1BPOSu1wRF7P0morN2YwLUwudm9jIt71poJs+W
FqsuXNtpuo1Yld/ESomVK+XS5M4uY3VBB+108Mjpu+65rM1LmCFBfP2XLw39bONK0zegMZnw1GZv
udtveHnnIPN//eOX1fdPgMXAz3btROvOSSd4+DI67np+wxPqM+dONbdZV2ycaOXStLB959Wz4oL9
UBdIGIM4R8it/WRHtwKPeb1mybDQwpyqXQJFnDmEyJNnZRsOrFwhn9zwuYzclWlYYOjac7Z257r4
POsFvA0gsVSw/Yi73gDN/BqzYYfgmCYizoM4S9gO7kIQ81HI916fpoU1MCdzI0vgxrSGH3J/ybam
L0WLY9l+vf7xhcU7Z8WkiNINc9Pw1JfTXcnMtmnL/fVPL83KbHnRthtgIsIlhM4UlFlSH3Tmb2UU
ZZuuXBPmXhqb2dHQYKyrqU4BNyxq9Rq2jYdDW6e/lMmjw/VuLIzQnCDDXBmZAoruJz1MgWKs2ISe
s8Yp/kt0+mAPzkmzPGIoxaZjcmZZQZ6E64pb1V9KGnaGbENrQfcWwn0baxT9Bj8EyNqMlCjA0nDa
Rp3tBRFM7vaeZZFDkmTm2EY8vxtlTc+4zGu/gfIh0vXtq6igOpc4rgk6q9SbKFbwndDKPngemeC8
ItLAaykLxqlJ7+D9Fx6KOJT/pa1iNWA0OVkDWv5/XP+oy7OrdJhOBNu1gI20KT3fzt32vu9GmBbD
q5XrvPNtJZ3LNWvYTNk4vaUdsHEWVGZ2VT+6r8VE8/3kNuUP2VO+Td2+2uYVd4I2pc0NjVmI+ltX
3YQqRPYH/svsUbpFiDqQrk+FcM3RZazd93zIA9kYeuw4kkLIx8byUKR992Lw3tojX0ce3fRS42sI
+02dKbwjJsl3dpfIFzUh5wtjDndfQkQomKYREkoOSHLwrECBtUExT5HI+FSg2EOgFn/Lp9BRft0M
2Xkwjthwp7X2WS/CS6IfaTdVJ6cQX91HpBuOScZemsS2TrjEygARwPIHx5EBhRX2d3cYcHlIE2r2
A4vDr04fqzMSeLCKCYFnHDKBtGdvYP7skupgt8g6TMyD26UECmBfDCx77gGivesT02+EiLJgSOzh
raYO/WqlsrpjKsrKjSosfRDRmPpRy7r7UqMo7Iyld2fJFtW9rAGHx0Cj70VQCtG6sCK2TydH78PS
nZ7oCA8Yp7SdC37TOfEx+wFZptDe9BCpvnNAGz0kgyi+OI1d3DJtoF7MU4McPuSofN4Cu2Xn5XTM
HCsM6tBKAsuR7S0vLAmLEtLLXa0yflMhMeinQ2UFgzVA5sgUUeDRON2KLO/pxhpUfoD+GB7KKIcE
8agqP3TCLLCAKPoBQb8W9jdx5IfpCJmSNlf+2EJRuQHCBzReuJp4bVzeWTA8uVGF+BKHFlg5AGRG
SNG3tU+iogT9k4vTCDvjbT8BFNbgeb4mjbMQQP/hnemoLmVny5OY4OyZ6U1MGCond2rNpXwptF2i
6rt7kQJSJca1SJzkFG2VUz2ySn67HjUXAvNfDPS7T0fxpAtH4MCM+YXrdVHUlKDhA220u97A0m+f
3bpcru06grDpWfVtAytMa9yVFY1XnvtLP3927yKTRYaJQjE1yrnaw58hDaouG3ddgjfx9Q4sze7s
eBxDW7d0QAeY3JqIblwnP1h4f/ZJssYRXurF7HT0lN2KPptwa6lQMIUqGgi4X6yhWHOEX+jCnLTW
Ml6Gg2OS86jNMWvoS+xZymeMPRQkXnPzW7ilzolrNWS5K1HB7YRbPHtgTi8BXLlYWjM9NUEC9bcv
Vai9tzjrXbFyM14YuL+pk3erl9EWF65Mueep62KYD+VbK0R1MgcuaqWFpaG7/P1dCwjwWrkjzEgR
gIIC1T9tnj0FdIX8nF/zP2w1ty6UnLpwgP6cW+69PLG3Q1pOB2ty1zyClzpx2ZvvOhF32i6x6bDJ
XQ74UHgazfhdReNdox0WXN8mC/v8rwDVuzbGTIQNCsq4/bqXipRr/5D2mubGQuplbi0Ecb4aAhQV
Xm5qQE3ua86rjQbuQqv7Cz7gegeWBmm2zycrQrnVwlpiGPktVlB3I6D3uOlAw9jnpF5TLr2kKT64
Vv1lLb4bKJTwIME8dfE5Md5NIRGxcHROQKO78aOTx68wXA43XcjWWEsLgzcnr3WVhBhlCsdD4qAo
rm9B4thV8e2FOy7F7+tjt7D353ZEnpcNaa5tcXLs4gfk025rmZe73ADfllI3iAUb/UR3K2n2hV0/
Z7XRMRWRa6VYagSRfhx2JHEflX653pelr892PBgWlKvaguWEvAuzo6JPU/Zw/dMLS2xOTmuFnXms
FvwEiCWob88uFCE697YPV1LGSz99ts/VRVHVShg/OVw84FW9dUsRIJ+w8sJa+vzsKOdQYhc1x+cz
xv9Tov8CZtE9ZHbWnhxL358d5k3rVLTATz6VvHU2harvMtd5je1VmbKlBmZbPNbGYhJWeGc85u7G
KgPKOfsBBYqVBMDHxGNuzw2KHNEUoP3D7TPzrMeqjc8plLK/wjud+lprPAwZUD2sdCpAbIAZAWTQ
W5maj1fWP5Q1GZsorYsaDzP6c6xfjZfjSXmMvZXM4scxhPxjjRQLFMkMYkiSAM4M1lD2PDHYKBb+
FP2+vjc+Pj/+YQcpDuHwKgSyKQcGjQ32SQ31p3b0P+SfHLADQMlcfupKmPqBEgJlvSZ/q4lZCUhL
o39Zb+9Cum40TCE9WIpTOEfa1reC0F0SQqbjU+4R/5B/7DY1YUJ6hHBzNwH8NIUUab8z79gnOzDb
2W4c1alDgYeu0ht4YGwK580Ie0PL5+uTuzRAs52dNDLBq00DkRPTTQXTI08GDv1Byzy43sCCzQ6R
s61dDHaVdE6ssXyGe+Dt72LV7ixj7iOYSReO9aIQXTaDyI+hO40QiC+/VW2zkjn9OK4QObu/O03k
gS7qjvAM+Bl33QYRYISG7ErXLl/598JA5h5ItTVAN7Wzx3OdpY/WaB/L9pGLr42bQYpH+Urseude
rCbhF+ZqbohU9DZEyRv4lrvlY0d+6R5MwQTYiM+9OMmcRdVAtjWkKUSmp2aqTjQObWAusiJAioCu
7JeF+ZhTqBpN7dErYedZxuxidPFdFuVNTb2f12fkr3bTRzMy2+9TC7vcMM/7swcc/dmQpNmAlhAe
hO4N6phg02xKgKOCASJqd1NE+2ZD2oE/89Emb5IIlH2EZuyptyjdMTZUeyj7t/a2aCDzsufJoL9H
8cisIx8KyOaGOrkNBUe5H4W07SBr/k1WTXtTI4+07wWXfwx1qt9Ih1jb1uv4MbXc7mejknxbuq68
iULwAGJEwZXdvHAazHleTVUXIlSwQmiVOXYN4FkTKIicq//qBm9iY+mVsLQ0j7OwBKssLPC2h8cy
3L94CUAYAGel8+P6NC59fRaUSO4waWo2nvvwoc3uJBCv+uv1Ty/toVk0MhT5ZyRVcBEovtl2FFTe
cMzG2xiA+OsN2H81Rz9ag7OYoyfCapJE/JSPETtBu78OmKzHANoa7t1ARgqkcau2UwkytG8x6PiJ
UbqwOW69A3H1BDpH5H5NiKUDr8vbU2eDaJKzPN6WRMO0r+1spDla0BsqVAEsACG3qhmQOat5PAH/
L7oN7XUISdeBnWllYn8YaXXUQ8s3EY817C8YNN4rGb5Moeju87EsD6QzzUvb8vBphDkEkDjC2zYS
HJ3cFHIf4w22BUQw9lnn9H5UW3VQWfGPkDsNslI6OU5Qs9jA+EFgF9j9tlE6PWeAt+5GEL5eZWFN
29Sp9QlE83QXpQN4JEM3fqm1jrZZVoIiY2zgYPM2PNq4bRxZyNOjpfILFlvz9C6JpPPWZlL9aCaR
yI2ZPPm7Se30SGWvAFDFz2+g/giwZFhEu7ig3Q5cMrheRVP2hSQTLHfblkBBg+mbtrKjrVul5CWu
EgXiSe49RrVTPymmkQ/vgLvN+kq/tUz+sWy78R0LeXaryuBZrZiEw/OkD8y1ud/InpyBK3R9j6j8
OArD3uKRV9/LkERfuOi8oEsAPpcjuY+yItskQ5buMq91DhAV/l0K1A+yqM8PmsrhqIEa8oULAYHU
icdDrJsxqGrX3oJhPj43Y4P5tsfMBkcnqbc0R5S+vmgXNtwcU2SNDeuAAckBl0Hc9C2IEsIEYCL1
Rk/GfrzeyF8lrg82xtzUy+4v5Zbisq3B+N7RBKz9kmewiirb9EtqOvVnROlaVuxyxYTkYQnB8q3V
dSFEtfjgC9PQw2iYPIWuBY6RMuLIvCgO4DjHfuXKQHHBzvhmFPn44I0xAMEChC5HVAomiJn83J11
XmwvOxfoDXFhkFw8Zp2vnQPgb7/mcrEQn+jlEv7uwjo6uedYE15ykIIwGgW/snuckqj8bgq3AK6l
irR/fToWWprnxhOhY4YVVZ/jonbOGrhVkJB0wl7hEFj84TCe2X+qIX45rN51KVNlV5e8Gc+tuav5
g74kocR/kfhy/fNLa/fSv3efL/uq4gyKNcDDmYcoDR9UV31JVbm7/vmFYZrDXTtOgFnrJJKnyhkB
rDblpvSGZ5PQYtuUXrEyG0u9mM07KnQe1TkeWYzoDQMZqYurjRh+X+/E5Ssf7bzZcd00rDLc07io
utWuDN3vQxb/uv7ppfGZndWWFlD2UzU/RROIqf2PSLmwmYHRkxcH11tYeLyDrfu/M1xHSYavwdxZ
V7wJDALHzgMAa1fWaCeOUaME8SgDQj2PT2kNaRI4NK/ZNH44L0zOb1Q6pbEhtiSnFKVxf4zgApU7
KDdOELv5zNSjidnk2HC1Ydye3FM/Setb1BDofHmsOztR2q3M/1Iv5pOUQmqKtso+0T78hWzRjWdK
4MAasrJJPrx3oguzGcLZrEihoIALrDkIZW+2BdVXC9TI6AdQhCvj9OFKQyOze1VMihApHJecMups
QK1xwG0YKN5dK1fDhU7MD8EuLyvPdIScmpo+JaL7Ncb8R9KT3VTLRyduVp5AC92Yn4LDFLcWIR20
VMy9Tpz9aCto9lZbXNy31zfMUkdmAddUDqyME3c46arY9R74iqh+FhdTkGRbW58crUv33oVdnWVt
ZOPWieT1o/CeLcTFpMqQ+Efdu+k+2ZPLen7XSCuzstThNJwgAwOnnk1knm36tUC+oMym/edGaxZ5
iYWnqNZoI83f8hIk098cjigy/iVxmbzexIfhl0k+2+Ey0cIWk6GnjrJnCMbsU5qu3NyW5nq2s1Ud
Z7GTseHU6n5XNL8MKI4JM4GooSAHVu7nOjDb3w6gwQTHagSnKFbv6srQAFCI1RzXUidmO3uEtwEd
65GcSsWri3G4QXEnlMA7hVN/X4dj9seLar3n2hvwTiLdYRxz7wYGKsPLaOXglUk9nZgD8jJH7ijQ
VudB3rFT38EEsreTtkCvIliokLSJd2VjrIPIhho6PTrFodV2KFJAPwaJ2VTs0ymzd3YJiU1GmbWF
lwMLnMzmD30VOttClMnB8HjbePrnGMlh52VCPYyxHiDXJUE/xSEhk30/DPlX5QxknzhN55dNBtOA
qRzCM+169UZEjTdGKe2ghYDBjpdjGHBOxsCeAI2TYcmeNJ4zb7Dwjf0Y4t5QFO5dP26Scg8V9mTL
Y1scTSa6YHQmWAQg72ZtAYRpbi1i3NuQhHRlD1722j93Byb/YWxElTCcx/2ppy/TBVpC7iGs+7mY
PsfpKzZEAtahoAhbQGtnlmm3gDYBVp4Q78Qa1v/41AKeI/bBOIEPb6njcxHGZ6vngNyYzwAdMD6z
QOjVY97EZojOYUfx5qZ7u858q1Urt5+FvTF3PS0Ao5AstIdTCK9osG1BFIDV1qbJRbFhuRvv8qj5
FMoXXZmFwtplVhQ6WQwFInlfcfJAViP5QghksxBITGUXKgTfoG2ihz7Kta87uib9/PENET98FgUF
AJ3gi/H2bEDWjqEmdgOBV+rLVO54bR+nJrtjcfsnsaMysBEwV7bGhwVjNDsLi9C1E7BvrlFNmiy+
72Ak9wTrPP1oYF93hr1qvLMc6LEX3dgeq0GmK0tiaUfOw2VS1fkUacT8wXmq3fYrzCDOWc7+XN8r
C5+fG3iCjKIFmVChgmrTSwOZPAC8fkHQceUwFB/Hk7l1ZxemUZm2DQ5D7nTPAiSV2wRZ4Xu3cmlQ
uqqCgqcGWJK47Pv1Dv19KHwQwrzL3np3jSAVAQcVJgSgMIv2MEApLOg6GJ8UoH8+d70b39ZuZ/Zg
iGWHFJcOP6svOYjeLf8jUew+OXh3+KHVEJS/QiRsbLg0AzfLD0M+JPfNABEDt82GOw/Mbx/y2QM0
aMPpvrCYOVYp4xexG3MQQ66eZF6RQwgu/32f5eKGDpBPmFKw3K2ahbcyt8G0hcXGTQcm+G6CKctO
xEK+IhWd+20ND7zM6H4fK4g76Hz0tjWSRH7dZwxSseBf+KqL4cbt8GjLBfQfQ23T51JMPZSUwcC1
mOABnHm9wHP7eEebvj0nVh5uRiRcIaORN0ep4N0gozj1w77Urzruq7ewt/mh0CQKOhRKd8CMDYEj
abXTAxi8U4uCDgUlamVXLe1mbxZRa15NegQn4zSV4UuDdpDPjLe6rbtNH453eRp+sQr32MoQqKKy
/rKyShbW5WU7vFsknBvH6RvPPYmIPsDSAOanKeSFOGsDQ7Ktyuw1VOLHWHgm52aXBoX5IYlGdhqG
MmisPeUFkrfG7yowtgFRl8jAOhF/uEh7NnW6krO/DN9Hu2AWgqtRwgkQ94RTnY6tL6ayg5CSfKhh
YdQ59RpibqmVWSi24FJKOXyEzkNBtrH5QbrnaYRSCMRyrs/TwkkyZ0oNtR5dRg05RwDe3zQyTm5d
MGxXYuvSz5/F1ljUeUaKvjiPBHnKODzWo/jleMN3O/eerndgIb7OWVJM4ZFM44KcjfoOdPBGwsI4
iz8F1QBm4hJ23y1jUQ156/S0hKtJ/4cBdiwBz+35yuN16bfPImld89opiW2fzFTxAMCA5Ek0fRhc
FJFXSrYLhyq9zMy7DiR2I+umqCQMaWIWFKh4QqUFqZETaJRJ7xfZa+opmJnbyMbRVK4gRJY6Ntv9
qQNdWUgkElTOSueG0bACvj0bA6kc+5Njd1nQ7zpmUAnJBfgIp9aJ7kLR34sR6laD2l9fVgsXxbkQ
oUQFQUE/Rp/tVKcD3M5FFrQwL99GQg8Pdu+4Wzxv+jVy6cJG+cs5fdcbkEa6zDAFZGxavQ4gFHjO
AKugOmjoylZc2Ohz2ogEcWIwI7VPiVdC2FO9eBlfe5F/jEpgcs4awQ2namrc2E6gSzwBHPTiNMN2
ZLZ1wLmePLlxh5omNIN3Wde1Oxm7zoM7cYG7XFx9csnNIqXbT7xNBlA2Bu+pL79nxe8h/fm5tTC7
mEK3mGkhXOdk2Vrscxl5gXRBgaYNyp2MRfGLFTL58LnGZiET9lYRYkCEiA8JomR8Y/HzkAOkQF/W
cdgLi3vOTxui2oVLb26fYCBJIBQ2wJo69Z4ru76BWZjZxmX243pvFgLBnKdmHNhQVxnX5waCaV72
FXQ7v4FRxPWvL/Xj8vd3uwblRYjReNw5jV1iniBC7SCTTBu/7VR/W1aqCCLVtM/XG1u4abuzSNoq
ScAQqZwTtK3L/CFi9jHl2yYZgLTCU9UMKyfyUqdmsROu8aXFhsw5deG97Cdo/twDKbHpcthtZivp
xqVpmQXPiGao1Gao/VFhQYC3apMnboQOLN32K+t4Id78JZi9m5uetbbHSOecQN5P75ly5Ralh3gl
+i8N0my3W7ZxOs0ccho6AoCx3MjkVIT1roWhE8ser8/4UlCe7/tsdKs+xSkmvPrUpPrIFYqUEL84
9q7361NtzO2iuOBVruvePnlV/SKnYWs54y6Ck13j2Cu7ZGEm5qVJB9finPWOfcpsqzi2ItG3Kmny
w+c6MFuuKmUdnJM6++QAdj3YP+u/Kk8gw49JcL2FhcU6p+5MDkmsaLSnU9LEe2zqjdPaG2FZK/tt
YZb/Ak/eLVRRMhk2g5ecJ534Jo22Nm5gE0QM87V60VILs8Xa9qmkvKTJWQCtARFtiF8Nmxw2wEat
xKalFmYrNWa5BTxDCOAknpHENhvIsvuC/wnzNSDO0iTMjqW2t7xkiIfxTDMv2zpO/FiMnrPxxrWk
+EJ4nXN3yq6f8C5NvVOW8EcT6qPNrQFpAjgMUfpT0/gGvgArl+KFzswpPAM0si0eR+asBw+1HNt6
ji33VJTZ7vqK/RibwUAA+d+DKZ+aHBgi6EbRfbiPD8NzcWrue8jCgjfoc7/zIaq+G2/YDrJdp/Ke
HPS+PbAt215vf6l/l2XybknnoySw7qnJuST/2fU5If8N3UrgXUonzE2nDEOKndQuBWxS+VmLqg4X
WMrDwHcV5LI2YeeejN2ZoNTtTce9lbzwQhD76/zzrkt155GRgDJ2hhrxjVHkbSjFJx95c0pPWoFE
n2fQ4KqGYV+MSE6Rt5SvXVKWJmO2+1O3NiQHXOA8DFA/cyNIMOrhteDhyowsjcxs7yMV0Hc9MyW4
YaWzJUCvbzyON+XnltJs3yeR6SHN5zinLBq3dQ+vFQmdxi7in4u+c9aOsSZUPq1xOjfAkTotcEni
vnbNtvSalePPufzUDzI1c9LOOLCuE3YqTiEzL13shhvMuHdrl8r9LS2Svk1EVvd2CEVF0G3LbZtY
ZMtkKcEAcIYTmVDYBwO9fSA85fYGRRaQ1jLCHsEzhp8zDLP+j7MzW46T16LwE1ElkABxC3S3u9uz
k9jJDeVMAoEYxKynP6tz5Z9jTJVvE1cDmrX32ut7tiiSCB83+MpSviz68QQRbtBScyI1qgkbtlfW
Hw4rv1x+qhDPC5ZwqmbgwgFkhpwGU6DCeAIzlgz0hcC/+ONPWBnxy/KfZpirHOFY/zT3frnP3VZe
2V4pMeanamMF/7fcvNepl9nwZj2AiNqijYKDkH6hL82t+ZKfRrnLYX75Mr22d6fgO4O7+I+PP2it
T+h/Hza7uSUaN3NOolXZ3qAmPx1aHiK9+rcy1q/PPWSxToiaqqoTI7QxcEd12/SIvCC89AaYQtGN
M/laxyyWClvgTE5mBN4dAa95e9q5Q7aXVbPR72vNtFgr3CkpLL9pyQkkRTtuCgmDSDfp9saF2Ce1
4ajzcUu9v+LxJbeq6jgMDrC9nmZWS1jvwoqYBRvf8H4T8WUFUAt1sN0bG000+hGHC1lBRNwDgvLx
q79/b4GpzH9Hkhjq1iqtCvcWBp8W6N1s+dLCCTntf3BnS+L1fj8gTf7fhzDSW56bj96pdmCBUPxu
uzki1l07//74I9ba6PLvb+be7DR0bHrjnRwQRiDe/eNAVB2KJtmY3GuNtJjbKK8Gg4rp9swIvU1y
69BW3rem66/ymkSdqLYqRte+YzGt8xwVyWUg7ZOW3b504ZiPFOTXtrU22mntOxYzGkfmsbKEQBkk
3AtL/cWDSowGQ5TBkReIzo3A19pTFpO6ygbgbCdHn5Mij4XfoXq/dp9KHTylU5KGUwn78M/1+2J+
a9R+TXWt2Elo2OjadvEM39zDNH0yVcWXFUCoQO4qitsY3FVCqLvFhbS+s6Zdtfdg84xbzUbHXAbS
/28efFn608KbyYBgjeN5cdJj7G2556x0xbLkJwG0zRohnAX7+W+TvozePe++lKE9bqWD1l58MbM7
xyNMwczzrC0XAAB/+N72+cY4+kckfq9VFtMaFbs9zJy9Bs4xRQvX9FTNP30YtXyTxeCeQdOAVt8K
ZmYiw3+LjjS/UOEdl1ndXjNa93spOanjeuBPNXeaH25WAyZgjZDhhigb8+J+klYMxaE610Xd7j8e
kytr3VLyQjpvhtFCBVqHqva6hGP78G1s4W6uHj73gEtfv1nsnADiziGfANlFnbSBhRHseWQI/NnJ
ONXGR6wsREvRC+rDKrfjNrq1rk49sMTB4N1YY/upEA1fil5yO3UyQWb7hMOlilEyNvzqS8JPUlft
3pOsPHzcVCufsUwx9KXQaU4KrKcWRxK8RffLgDghUArpRtZ15RFLAbEvJCR6rY8oP+c72SFPL4sr
Be/FT33BUjwMapO22MTMmVuaRiZrxV6VsCdPiN7Cnq1N4cWm0M28BTgp0WfVDDdjm51kmmwMo5W5
sNQNVybRJSuBPBuzZwVqksPdmGc9wk1b7eNc3vK9NWKxBXQ+KgHdvnUQd1UPJvPlC6Bj/g6q8TKy
bIVEO8R3FSpH6uzKl3o+lcNc7HvpSkQITLaj7jwduqbGLbinBT0zA6O0kGJ0RinYn8d8CviZAN32
2guLXTs2oI4fd+3KNZAvc1Q96evAKhFppYECEwj4IkBvXIAcLo75qg2b3NspyDgIkveg64beeFQs
QD3oHWycTrxHirwOoro4ptNjAebUx6+1cpGBluS/60sLyn1n1QqGd7P7p6mtPeAxtH5B1DPyOIz1
JnnUDd+JlmDmsisCslWXs0Odd4ccaJGP32JlUC7F2g3hQjs1iHalLr8S/wL36oqNL1wZlUuF9ugD
bVBmKHQfM1w4TP676Ys7WPHdTXO6FSJee/9FIyZDoMa24/U5QJHcLbQ7Bp5ryVZJweVX3hn0Sxd4
1PGVTu3AxTkDjobVWoWwTzkFCuMIAFv4DhOysYKutdViC7YTlPT6hWfOrtMADYAIF83Z05RnMQz3
Phdh4EsveBi1wXC4RaYUOvmIZ3oM69a5a3z/qjDp1lHofd0BX4q0uVMYmQjIMoKKk6c2wTiP7FrB
LzADfPeoCZ+fAFBrTdRMI1CuoMd8TtLCl27xoiokHNdxhRv6RKDOTf9sgk9eTZbFM3k1E+EYyNmm
2cPSQYPvaVDBlDo5DDXsgKctWd/agF6ss8xWQM2gUAcVp9aPzHZ+gQG5cbta+emlArnGBgQJpSSn
aqTfGu3Dv84p7fjjheT9KD5fal5FP9UouySwB2972BkW3TcqqweoEuO+AKKrRIg/HGHf8fHTVk4D
SxksJd3MFPTuZ6Z8GfK22c1UfB/9fuPg9C8C/M7MXyphtRh6v3AcfmIuPVbKO5S9FSnP+1663TVp
eOTJYCexvVqlfB1HA1urbj9Ovz/+vJV15/8EsVU+JMkEP9xgeKpQTiG82PVgcA7ok5o+eanzFiMN
hmIadnKanZrcBHELb+sbL/e7fVd1W/GIle9YSmDtYRxRlGV7p9ELoLL3D4EX29Ag+hSbqbfRVytj
YSmERb55bizYDp3oBHmhoL8KXvxwLbm1CawszUvVq+wrlmc8g/NxOkYETJ9LVAUa11D195/q7qVQ
k2TcCexSJOBO3pU1D5nsDhMyhbC8j0m7VQS01k6LLcZpgEMcaM9OZfdCvXLfXeamE3wuvrXUYna6
J0xC73vymSZnYs3g+ySp8x39MF1J3U9Hvx7J7uMGW5Ed8aVVfRNknq/quTrbfh77YDrvhlEDoxSw
8grcUI4Cqilld62SAJOrxAsd0qqdNgy8rI42WxvqSpMuE+yu8cAj0RIbgC4Po0mHyCudX03XboSf
V/bSpVt+1xWQeGOLPbXuBBP7oHT51UjSMs7hI3WAtwPdZUPBTrrz6a9aWVsp2ZXvWmpDB6nz0iO0
QhWtH40uWGEIkQ3VVi3G2s8vVh4+pE3S5shS0iEAQuo4Ae4u/c9dFJey0LTAJm1K/Lhd/LDNY9n+
arfm6cp7LzWhvhgLEJJ8SDbg/BC29nQOKAeuMN3KR64sNUsHfdmnJJ8c1MRTEKUm3ENYD6cKy1cv
TuZuHctXjgFLYWiXdNXc9yUGVW6l4eyOx84kG0nDtd++tNybmAlxe5sOGLIn1nXXKoeuXm15j63s
JcuK/kR4iCgR6MqHtK+6cMrzMfbLIn+cPVVFQzHAONHph42Y2FpXLyLELtDknPD+4pEA0t0Myqwi
IU0+p/rkSyS1kY5jp8QJTnAVbqIEfhzXBn4zO+zJ8yGvnS3L0rVGW4aIYb1Z5D4O42OVhbb4wYfm
kPInWGhEHdsKYq2N2sV0VukI/1ja01OaJeTWiADFQaiTvmKDNe0HppPDx6v+Sp8sxYsoZ/DLtIck
O527Jz8R14gm7IGe3kinr/385WT7Zuy6WeGidBA/H6SvA33tYMXNs42j99pvX/rnzW87Wc1Q7elW
55TJ4QgPGg4HXGAzrWbc2oBXpt5SpdjyDvvO0FZn2TtP3gW0PGUb55OVDv7nEvXm7Q3tNQI+lkap
QPNdjeAvw4zrxlHDEDsTzHw/172XD3vzFIcnvCQCZ3oKnTKc13HP7vcklfvP/fxiRlNArIOUC+wL
U25+zGQcylBhn4tm3ojnj5+x1lCX4NmbT8CVJB86AzV0XYGGTWGUBuuaU52S35XnbFx91p6xmNIU
KG2oMlxc4rWJhtLEDUJsbvPq5Xr38VesDdbFfCY9V1bN/9ElzR1IkjI0dXdfe/XGqWbl9/9pp960
UpkVZY6aqPkE59Rnp8PFkGRwbfXtbx+//8pVdCkbBKAUDqSZlyGd0ZxJM+8h+0rCaahvStMgAsjk
rgzoluZhZd4tVYTGk2OWQbR/Mol9ndECIC5nY96tJWb+BWPftFQi2rzmJmjOnNjNgZEKWte2mOTO
KZW86cUki9CoAOwrfHKhI9ew4dzwzt4lwEqpqNLSymMjc/9bzTrN41l6sBfRQ16Moekc+QBLtXqI
eQDXpbjuTR6VXTF/bqT+i8e+eftOiBFq3QrZXIi/d7LKXiYIigDaA8ogtT63KSzVg4RYFUxJUder
u/JrrccIyUp4ydWf+4alYBBEZu7AWXOC/9jQ7lOSdVeN7dGduMBycxjwbxycVubEUjfoZtSQMUGy
CV4T1/DsuOWeRIWl3jgU/3vfd+IZ9mU1edMXpuuTBIV5iMWO8jiO/q5s3IPrvto0j4r5uqTqruAI
Ng5+lBsA4UErnpxv6XRkeniUI+rm6Q+LbJ3l/vXOe69zaYY3rzNMVZKD7zadrL7UsagLfTXy0rnX
bSqusGb2MQGl6ltgEiBfWZehzFk509724VecIMr3oDrW7WhRJ/Hog8itLaL2qK6X4dg5zrFMWPvy
8WJy2aHfedN/U/PNmzb5xYvZa1A3PlJ2JqpQt+CAtldWmzixmaTZuWzWG0eQlYeR5f7hcwmDWDmc
uUoPOUwPTCXgTCdDz/pinI1Nau0hiw1E4ozZoYIcokdd3tqqrSJcnXloNJDSni1Oyqvij9tubVAv
dnTUjsMnKXWnU1F/T0wNktwMvki1kV5YWXiX4k03NwraTfjMJHX3y9bJXT188g65tGO3FLX8tPIR
KXXahynpsnAoxJ706vvHDbOipeX/KlrfjCqfdpdTM6oYOojmlT8d1TgeCuki3gPGrV31UVrb5ynz
4aKdT3KjxVaODv/e5s1Tm86GN2LO7RNuZucc2gS/vees3VuW3IgCrfTJUtTpWTavTA5faNsSe9Px
s3asjc1wZVdfijmdQPTKhofDqXDYvoVFSeI85+yR4piO0swwhf3Px52z0kpLHWZJ3KCcRtRIkaqc
zlYuxiM+ybuqoJO4R4VsuvFBK7NjqcY0BpiZ3oGZVJarKg4y1e3cWuc73+Kfw3fypR4TqimdihZn
AhdWP57mB4fgIMT4RkutfcFifo+oUU6UnLuz5z0l4mub7DMkdD7uhbXfXh7XDfjbQ1ajrj7ISNxc
wBRFQW9Jknkbb//+gGLLIFdCbT32o0mOTjC4YSD8r4S6r/0Ir63Kubd9Zod5UG909vuDii3JkQY1
E9DO28kR0fUj8hUvqLqGZ3rGsb0lw5br4fuNxpaxrzbwhsT23ORY5Bz+nyqHe3l5aoPi9eNOeT8e
yZYBMFVRSye8ECfq6MdM8SIaHPpAZn1PHPmaK3Mv6PjK7Gmr+GSlj5YBMR9l9vU0suSY57IK7VZ9
UflwMxl5tof0sRTwXqu2RGjv74tsGRcrralrUPdlHe3xnOd/Mu1GHkXUBKIf+LfEH7fgimcBW9pe
Us9n/cUC4kRKBXRy19JbGF1YZ7iH1zFxbRkFQW7gGurPMFRN6ueiCqZocvnW7e79JZot42hVI10v
A5HsVCn2UxSdwAPLjVH+vm+0x5bF01OFI1k/UXGqtHJOAc/+OpZb78ukrk8j6AFxwvyDK6GsnR1U
HQ49fZ0rq9npspwg+avvLAScbRo8AkiDozys9lBo5D1mrb6Gqf2uchC11DWEGJpBBEfhaAE7gZzL
F9cMMJyAu2mTsetGZn+UN8WzXR7mgbq7wBAT8g7MgI97cW2oLM5pGTcCZvheAp3I5J3ckVYP1jA2
V6Ji4mrskaormoEeP/ewxXmtngVMRsYG41IGqCLK+/rBwqn0xC2uzwxIvSeQ5cjVxw9bGx3kvwdz
WnGASR18WR2Y2MmB7PPU48c/vbI4LcN3gKGl2KH85OhT+UN6ya+RytspGD/585cl5M3hBvqnyvd1
JU6yfSmUjTK79rqAJfnHL7/S40v0Jda7UnIhgqNCYfGV4jL2pHfryeKpDXQflt4WBnNlxVuG8XI7
M1nOfH5M9HVbi5CWTZy2OgzIFDFlxbr+XHkSW0b1Jr+Gh3CJLcmp5uLL5Fo8FlSrZyDGrI2hu7Lr
0cUBwRWQqM+4Qh9rTBPHmg8jrHugAHpw2y3LzLVRtTgn+PnkVbCztI6V8H40bj9H/tzISFcoEPi4
69d6ZDHZJaI7blljD+q0vE2p/pUX3R1gkTfUKg9OMj7ndEvAstZei6luIC5whU+T41iMUcmKMAdf
tYmqcdxYuNZaazG9CzbgXEVqHBCUo7+mozHPwi3gMCr9LNg4JKwsIUsxKLwmQUVkGEMATR6IdPfC
3iIrrLTPUsk3wlm0gGI2OU76yiR+2Nc/qHr2hk82z1KSNwolQWiesURNTwGBpUzzO7N/fjyMVlaQ
Za44G2ENXcGc6ljQNOopCifHX275R+QqZM7Xj5+x1j6Xbn+zBqIYY5J5gDWQI8dTvUxdvy+9J5oU
u49/f61rF/N5Rr6b1k6L3YGUt7NKzygp31gqVkbmMowqE8rrxsZPJxlOAkDPFz4Ps2zeGPhrb76c
xLnsUbiCmVX2zhHW/7tMso3Q3VrHLiZtUdmDC25xckxJB8OyPhSjjJSZQlZXYblp8bj2mMXUFX2d
5VYnrKN2/kKdFLLip3bxIGBIfX/LiW+lF5bRVEbM5ciNZlLGgdYFBpJWDXnVVtpz7ecXe3THOWkc
j1lH1eunQqXf3AZXLz1Pvz4en2u/f2m7N+O/r20EtgywIsEQ3AJFDAe6XJ1bC4CIjx+wMsGWYdSA
G9vjfZWgE/74/qPjAnAr7pzpUykw9k8q/Ob9JzGDICADgWBjLuOBD/o0kRrkEZvRjdG6MhGW5dSl
C9uGimfWsc9dfcwSmkSlX8iNX1+RibNlUA7HRzkYM8GEu5hJAeIw42Fp93Mf9q5orvgANBG8Q+V1
MqPSXwVa3UBC417ZKm2/5mQEHsLrm1NFiv5+Gkr448HbOZw8MUTtxc7dcrKfdZfke0C00vMMKP3u
cz27WCDqKQm6oSvFqU1QpN9dYdDftm6GLYZ9boX7dyN807mIX3U6qx0sQUV29OCOFnqp+O43nytg
ZMvoXu6DHUJH7LuWD1FUZad13JmWgHSR+RuNtDK/luG9FBGxxlDXPzbzLCJqCh5yZ+ChU3lbblVr
j1gsETCzdDMoa3D+heLxMIn60vsePQyEf3IVWgb4Cj9RbQYHx6MPzIq2k9CZ+isbBd0fj6SVGbaM
6wVBo0SXB/6Rdt1LNnRxp+b2k799abU3YwhOytq3iiA40qq8V8LF+fOTZ0+y2Nu7ShBoXLG09WWQ
PYx9Xn0res+7QXkAefQN8TdiBP94Ff+fUUEl53+/gbacCYS/1UnzvIblQsf9Nhrq0v3tZY0XZUrz
fUMScShF4TqRDGDnBdctDLjUzvhNZlnWAeKxLARKsbqiIExd6ZrqZ1dLbFR1CeohB6D3KIp5gHtn
U/zIC6+47gCTSm8LntvPbEzHMC9AIc27ku+DyabHhkqghahl73383S4rq/Z73bbQ33KSmrBK5xGG
IZ52cay11ElmLUVuvGt/YrLVqATQRB/9GWxvEFdMFVajVrGrrSkuJk1+1IOiCuHEobr3+z7YD9V1
lWvbOWk4quYHVGYVsM2A4alETjHs5sk55F4GeZZflUmYVW7xrcOSGFXlMJwHiqmAv07OfanKuzo3
2aFvwdAKx0BakfRG9qgDOOlKR1lfZjrNKGjS4kiF6QFu9+brylIyRAatP5NSOxub779N8L2OXSyh
xmMiqUUqTjUV3h8OpM81QEbg70qNCCdqlC6cmTmLG4bCwID4ASoCYCtuZaXZl4q5cOjOswIwNjP3
j0HaDscBp81PpdbokmAH6rwFAFkenAiK7CfPD9u8ihzvbzYGIbP7/cdzf231WpwFkYRXInEnCf2b
Mzy0g/8dAG96zCvKNp6wcgJZEjiRYVETUBfFadZZnAQvJFBXPcpp1LDp6Xc5Uf5/P9Jllb1iCXKx
XBanskfMJrK1XRxs5Sf3pTIy5jYtIAjN5Xwy1M9+ejPp7zQ0zBvXx/ebkC7r8BmKg3FcsLuzyYcp
8jA6jtXsD3HS9O6GGuv9ozRd1uIbgaBgoCcCemmmYYcwxINj33fS/zrX5q/g3cNnRgNdluPnNBm0
F8CCE238xSPJVyZ9EQo2boyFtaZa7Aam0FaJjDQFIS24Gq2yiqwuuYFTxZfPvf9iSygt049TYexT
kzgCS1r7aGx5hN51C0Wy1hGLraDMmyRDeBNGdC5WSzDJWBb5ZReD5hwysM4/9xmLdWmwLdJQmJyc
YV0ddQAxzgh6T9LZuBO8v9/TJZgzzbTvGjDUTz2KO0Nh5weIFh4/fvWV8zRdFsa7Da8akbr6LOCF
niIPpu2dsjvahXaXZzgPZ17yt/Im/qdNmyqEf746leOYPrqIqEMFn4/jPmmxBLEAsrSxYuSLGg30
HJPJyx++3+d3IoCiIpo9ix0gDKrPzjT4fz9+/fcXK7ost9caWzuRkBp74CeGqddCfp/xJuRN8GMO
hi0jt5V5sKy+DyhyGi6H2bBp+lOuJ7AVvCNQdvHHX7H285eve3PoKpq6tjik2WfQYMLAvXLSMiTe
xlq0Mnr4Yg7z3ENeIkjL89g2r5hZr0gwb9lcrDX/Yv4GXQHFeqMITJhJPOo2DPweQJAnhFU2mub9
2Chdlk03oihEfzF+qfvge1c6h6rqS/A54C+pvC4qIC5IunnLz3CtIxYTOet7z0lTwA+q6q+q8v0c
HKx56/q0osmgyyJqsKIUiJHuCGge1SDCDoegpH+Nr1BPbZe3HUGkTtQBgdiS763U2lCYrX3UIq4z
GwJ+qxHIOfr9+AW1crDA8NxsUCGEkv3G3XOln5ZlvjgNFkg8194pYXXERBPNVbtDhXZo4GpNM4SQ
vK0Qkr9SOwdY5H/nS5pXndu0LDl59lznO49o635og+SqAyDoHnbwFSzL/DTfT5w2f4vR6smxtYLp
t6lriHJ9IByxPjl9/YeO8/SSlm3XXk2mYjLs5y57mXs+/rgsZeep5HkeZRImIbKBghHckyFEaq4a
wkETdg//SH8/V45zBbZqvfOodq6F6ab7UlbePYwXsnNhpc7XmubTvs2puPcZF/sRSS+cUon14ruk
es0HAJm8jgQXb5JZ3CObKaHUn7pvKcrBaxitoPIpbLO8vYUpbRaz2VeHzNbzLkhTa89cJwcJJJPf
cZ3xdlOvkn1SQwIHTotXHjLHXNJ4+QzCcT4d4C1f/BkTbt01ICLfEwBnT0WfaZDuAUA2VmKdy5mx
B9vqqR1WclCnSooWYptmvJWkcCSwmtrs4WWp9gAT5ndgnDq7UTB17c199X1C0fmBKJX+debWuaaF
/iY7dzi06Xx08vZmmHMRwyGcxNIydXxBsO7B1xSRHdgqNhW/FX577SV1GSbEvDiT68Ww0Huq6h7O
+02VoUJpglEcdwc4wObVHjEtxOE8YvauqK4LBRd7LdSVnZojGMZXgHgeAWu0w96Y32DY3KRT87XV
RbannqtDmaKcVCVJEUKNY4FL5DwpXKxDa6Ak1DlLDyoN7lVQ5UgIBy8eU7+I7Zb7sq0Z9hkH1j5z
9mAVPg1tkB4iKcpvcP3JwhRKf5L7MmJlMMfIuWVwz5vxGD3RsALyJEKB2S84GxzMBT0s3O+eaO79
C6gXvX4EzM5FNXh2dBzmAExL+sgZrNcO0XckshsTJ5esTW08uEnYIPFY0HHFWdrcucqwWFg1uXOH
BGHcGYbiVebuZ1ik4Y6prwkvfpkkf2z68r5soHAEEgP/LZ1XwDWuQWz4wlpWPYLs84obZBPaTdFE
g1vCuo7AsG4uqf+X6OKOegJV5A6cyjOiYdBt1RbaOAtOwmcwakitKJlLrDWD18RV3z+h8j8Nq7k8
4qxkXY3F4IOOE/yd5sAPmage/dL6ARn7FNV1d+254jVwi8eJ1lHLuq9Q1n/Le/c3TOeLcCbttV36
vycCZKtLdBClWYdfI0BizD05eD03YckTGbmsuAZnVsQ2Etk7nbkD7tj2r3y+1KcAfucqIgGWam7T
cj66LH+0Rshi8+IZu7uM7F7vRRPcqMLck7n+jvvJTcusKazEcCopOpmz/JqmUHDwnDi7gPU6HnyQ
FYvS1TFN2S0OVz+56z5OnvOlFuzYuv49rslVVBJ6AzUNjEyQkg2Rszz2sx/qrrpzyubR6cyNh6hp
nUDAg6TjVWY4FOzTl6ah564Mdkmnb7icvzoSdB6CnEmomDgxr3wQ7XRlpWBVJWxfwBShAxMscttq
79RNGtIWB7SO/G2l/aKnVqE5chrhwo/hO+Q32q/0FfEbTAR3TEIBBWTYgAsf9Y5zR0QQIbRqrnUS
9HsvmKEm7GnMfO8JnnwxYgU6HDGesKbZOwg/zE4S9RuRmGsHdTsYqmU4jwqUFcaehUpi+CLuAxBA
4ZNaHxItYLHt3PNZv1Q9eBucAyvQ1jT2GbRZk8N3M6t+V03+CpPbQ64RumkzERcuAJOJIVdGeyGi
2ygpnHfgZQRh143wHyzUDmX17B6SqSSSqn4oRerF5UTcyJfzFWpmfjW0+Gk60L/Guk8j+IO9Qrv1
VdIClszaRtWnPb1KO0EQRgn/snELSIGB6uMkAdBLzHeBnR5rrBQslW7UNAboGchsw6RKbjIwiiki
1kco/uYbvyyLsHC6+6Se7ywazOFIvG+1hQGkymC8b2Y3nJ353iLBDQkCtPq8K5PuqaPOj7yx6FNb
ZNOrKin6B8Y7YetIhKnG5twM6a8pnx4TzzlIHIxqgK2OvU5eegyQMJubmwkLJHaS6a9FihtPOF9H
24ag30kOcwDk2QgFvfbcc514j0xNam8P0MbYXvU1myF2yBtDwq4p1J6P9ndbWzd9Zp8rsNsurgt7
DxyIa4flZmdnWLc74e9qA8TW2Ou7xjY6dpU4ijaIMwG5vmowEBHUwuLbY/cDMoIb63uv7euB8d/G
FveTYUcsOD/zpsYYg2c87/W3oEe0g7nNjiX9AXVOX4PcOYEI6BwYkD1hizCBC01zlEv3SGtck1w9
X3XYncOy0cPBR1VISOcGHTDTW6dNz8B4QtfZmNeEjU8NgfgF+qyj1u09aPdOmGTtizM2MH2HNjSi
ynuBAO2IIwWiZgO5hrUnfI9ITxCGy8d9J4s/tJUo3K9HeBICUhkiEPfH1hRZdg+l7z5wgtxccyv5
La0ZBwjSlnEv+dPgpg+5SR+0i3cTCQynal3FF9PGSGZwstEF3GHM1HWxKZI7gdGCnJCg0CGkP92B
NaFpscPP3BojND4LK2UeRuDMw6EvUdfJ5BcLZgZRlY53sFiDkqkG7mo4VhhXk3PhB82Nh2LTDKO6
BuhuILmMMqfkoTLJc6exuSKQqjBS1Vcn0LdirG4KxDIzXT2mdbGzBxDyhjEN68xcydT1r3LVQVXu
eq9+5n7xu/GglLTCFjzYqJupAwKSSEJe2ztbJY8KitsREzhiJLOBpKxuO69o4lYbFdaajBG12wrm
s32FfKfThzK5EB+C2uwxeGBeP4vnyWIgJrS7eghIhMKUhxmHi7phv70Bhjqp5YTDaHUR1LAlult/
Aaf5zDUmX51WNCwGBgoZNpLUwOqh4+rQuLYXVoZ+q1P7Z8W8c91WT+WA4VOmNJ4QzHdyD2TCAA51
yLXrANi/bHJpJMD2G9VgwkTAMJuAm10k7E/adjg09vRGVL2ASrbGUSfv1W6oUUQ3W15xmzW4wmQI
VO9a1wX+o89uy6T55cxBtuuxGod+oOo/UJiObtyMQkuM8Tp7SqTe+6MHkF0HAPgI1Lbv71PVP9PU
e2kKJGkyY26GbnyGDvip8fD5xEoebaZ4NLDxKyJh3yXNRrgSF3HlwZx85C06Siq4CTpQHZEmeDVT
e1NC6IlM3rX0oLLRHQ4bWedGCbIFew/GbkOY1G7p4fxTNg9lYudnLy8xOLhqD8Jq6jvHt70xTFss
l10u0EcN7GfDTnrWr5JyUL5ko3QS6xLtnqIeIoGpJKvuiBngFeSWWsJSaUouESLbwJOfMBK1fUZM
BLNZX0UaR/xn3vv9FMOdEucDRJCqwyyNeijcQd04jGaPiMSLm7yh1VPagIKSW272yGwA9MIMHsdJ
pCwfF1iWk+C+MLx5HhxRXxMq2y6kOLAc4Arb30tA7H97uQjqOK2cvolSnMSuEMDUR7AVBFrMRkXJ
2benGt43JPHvKFCMZ1HURXE09jy6T7S98MIrbJ7fsgvDvTGcAvRgrMEOO40xEaed/T/OvqtJUl1L
969M7HdmQAIEE3POAyYNWb6q7QvRFgSS8PbX348+596pZjfJjYro6IjKqsTILElrfSbNA2XamfSc
OO6/Gc3c3cXVPGL9hN7+w4wn/WBVrbuTWN84xq/FTozGmnUYDo+APoIZjj6siYXNZhFZxfymwjNd
y50oDjGvKTPHiFEjKPPBq50u7GD996YMylrPhIDWOcCncIjiedYjJyPTEVaMMGGrumznGL3RSGuA
tdHiwFiAjHpp3dsMTKHB9CfrprD20HIbqcq1+3qLY6KtNLeH82XyOPbVTZGhqlcK+U5JXhyRBX+b
Lgtdi04hdEgCLe/0kqm0/1Jh9/uMsrEIq2ZOD2/qj7UZO+RMBrdUo7qUOf854pxbjuqZ2PVOVujX
df5QQVgLTaFwJVzC2xS66ol45oDPSezmSHrUMcNPEhvsA/zFq8OcceuHo4/xAar1ydEFp9+vDUt7
AWehPiWyNE563VT3pKr6d67hOA9Z146OT2One3AhBGB4bpykvVelJgSNjWLZhU4582wHpNjJzrsg
o30WgCSePyQdmUNWo1xo6ZQiSNKeHMXk5Dec9/nBdXIWmeNAPeSZ5AG8V6RCaanfSrvupO9WUCR1
IMkwd2bgMC1oEiLvMs1ILrPF+MmZxzzo+Nx7wsiG00SS8dDJNgvFCDVTkTdj5GK79pD1qQmXP1Ed
CO8/waOVn0waFx/jTBTHgabYVChqnuuxVoEclAwSkxaRC7PeQAe7Bop5qLe3Y5fcp4moQ7NyGpgp
USzoY1weOhfoqetjZGPAr7kEnDlUpLMqLl0+GI8E+eKwtzT6DSpPVjRnCVS9VNXsBIgtQZd1WYsB
KqrM2G0uVod8W8pmwNPRMsCoYlubfR+5eyiw4dakPKTCPPbMBaC70fbu/+ckHFuXvBqkByZjUuLC
3Tk5pRqHirWW6l+Hjhh7ONI/RyhgC35PiykXpogO1quL5Shsa9zmuSmbl3aG6sO4Z6L7505j68qW
mNwR6QVkwjPxuZukDzV2lK51P8PZH2m1nd76c86aretacZ/OumOPxaWFE/pUWSdpuc/XR91WRyyf
v8q1l41u9FqNFxg4fV/P2hfIWH5cqFHXL7/15Mvnry4/UErrqkQUh88Wv4lHGzIr1rCHzth6ePr7
1XOBzZbq6/5i1AwJiUJ6lV1FvdXuDSFjq39XGfAsT5qJtOBuxjZcXvURGw8wi8qwJ7mKyDwAM+7W
zVGyWSLvZafBgOTyIdPV6LsUu3NKbeCVnRmpU7TFsbVacj8mcjpdb96NHDpbr13NnGkVM2CoEQ8B
joY4hLfQojg0QF8civQmMXZG4EZLrxewLufwjzNgTuFAJosLAsRW6yVNu3P5jWZer18SGu0DnBjr
qC3TMGssaEqqo8vNUExPRi3ettKztVSingPVIoykxq7LfW8N5CziJPF6JFSvd8efs/5srYfYJY6s
jJxVUTtlqBXmvNAepqnUfnJC5zSwjFx/GAtgfg6qUvXP6zfd6Jo1BQiHs8SEtA1oZy0sqqeu0yMs
/eYZ25dpp5qxcYt1xXVypqSAlQryEuSxpe9a9hGplzc9/RomYk+WNcKzqYMJX4oFdzw1ZRfIPfz6
RvhZV3NxVrQod0o3kvUD1ESDpHPC68+90dXrSiu1+7bVdYQelj5V0KgVBnYj+Yztwr3j1NDq3qt2
b1SkYVP2e5AzUc5zsxYS6p2PI/05f0ou/YsRqEAc0kPv2cFwKM5wGX0xb0D/PSr/bWVY5izr6qvY
LXKS9mmWZxc2uIGTtNgt1WFcpTuDaqtvlsH26vKdypoEfojtZaxvgUwm07frPbN13eXzV9cVNVEF
aP3tBUIn7yVO106fvKl2jA3Z75fOplSW1IDsM3hyZ6OdX5ye76kmb+xWnNVKUxqO0FGVgTBw9ehg
NbO/VmBh7nHaNmbwutYKhd52LGw8OakPgOB5NpIusbsDu9maC6uKKvRFhr6FkfaF1lMZZM2Uh6lF
vs8poTdJn1jfadEonATkHqZ6o63W1VWi2bMhHax65XRg86GegiEN5duEi9i6nEpgO56WTt1eXHsO
mulIa5iHiPfXR+fWo69mc09iiILgqHZJeuTFNFG8GHHyUjb5ASCSvbPzxhRYa+dWfCogv2iwM6Rx
vLi+z9IPb3v6VU9Pom3q1jKrqOu5jzEFirjpI+TN7k7zbIzTtWRu3bCMgfVcR6I+V/M7aO14tNwL
aBvNsnYw6HpiW65LqqjpqvuC5y+1XTxdb5iNKWCvunUSKRI5As9dNc4FbsJ38eAixdy7B66n5yof
n1sz3cm8LNf8+2GfrT0M+rTk0P3T6ihFfhZnKI+blkeBX+hnDKZsZ4HbaqxVeM7STFMzpJCiuks/
sSw/Mxzqd466W728CtFlqdudWRro5bkxTqmLKrCLmnrAas53Hn+rkf4WqmmSZWmDHSUrUPVSzoPm
Gg+GYd+0/XCoG1TXrvf8Vjut4rYxjBVY0lYduXN3yjoHZSFjtncuvtVQK3irKew8xkmZneuOfCkn
8S6u66+unexgdLcuv5rOg43KbstmdtarQ9V/5eBQ7RtlbvTAWotY0zkcyWuzjnAiUidVDc6pmonD
fTrWHbBE5uLsPU7cQdF+Ser2HNr7aTzctHZZfNYrzY2gXSM0ULoy8t2xHP2xcqjyR6KG0zCa9NGU
Mrk4uVZ8s8ppTLyGlUCpVy2NgX5uxk4/FAmHL1MB4Hnm2EiYo3RUo2xsTj6dDXXKDYKad21kzWkA
wP0HnNuRkQDu5WOR8mzwOiUI6r2jNAJADt3TpNvNkce1OXt2NrkvRj5M35g7UsPXO2jJp45hn+3C
yo+ma2gCFaBmeCcTcw6U3bKwd8rieSiN8QEuDDJ0h1IL7ETWfs6G3KdlMwM0ULWfkjQbcFiIHW+E
RiIYT3VTvrNLkgZmYzR+ywzocBu2uRNPNkbBWhuTln1t6tVcRvNgHUcQEfyum4GyyXcJIBvRca0Y
bUyyghMXzkUFbXJfctTigGe4nZvpvZjZp7mfb2RW72zStsbd8vmr/V/sSBETiH9EfDAb8Je0eyGh
kqIZ1Q3MIe94Kfc0vrbutKzxr+4E4I4+q7JlZylQjYQfp80hgF+Q02DX9iOkZZpHiJqDu2CV46OU
DNAKZxzJJZEmNHgLFHT9Nl6MaodaHPu8tm9UC2dcIPOHnUfcCE7W0uWvntBE5lcISNBHXUwwZhNd
P5VwBDldD31b778K47guTrklLSN3QlKNxL3zIFGqyVEarYDcNFqpn6RpV8e33W4V0iHkAV7SCHhW
gVJUiJkpXoiCUtyU2vNTqzP1mPZjvUda2nq5VVzX+1IkSMJmkdPSGyTPP6d8Qgm5SZ9GPrtAvDh7
WYmtTloF+XbulYzNXMI0aEAdLe7GGxh57w2BrfdYxfiKgPwxKbOMqkQ3T9Bb4UcVT8XXUkztR/gg
tofeBTbqehdtvMo6h1331IyVsGDiIkoaxibw32am5h2y41agWsLLq9FMzSa36MRV5Oh5CKzLeabZ
ucHB+/rDb11+acFXl0f2rpWitbJIupN9P8K04WdvwdSX6cx5U9kPA/b3W+QpEvx6QUQEBRF+ZC3R
IFAL9AbwJ3s2r1tvsZry3F0wbbYNvooiNXBCA0nPMLhw7hwsLTsrxlY3L5+/bqnGZBqzgYR0iliF
g83qMGPaHklh6+qr+QAsJkTyAJE8s4qAokQ0FZYDKXb2PBsHMHM1HzqMoN5C6iHqNLhkqMOCeRzM
m8beGaQb11+rrmDzIeoYmIZIty5JfUP6xgd3E6X699dH6db1V5MAxfKhwx3Am9UqHRS3aa4/2Jho
R+wN1I3Rq3QIr99pI3KsJViaEi5OMwCPYHAB82rlD+B6v0Od8Jy349GIC/dtm9y1AgvguV3WwuwH
I5aVx0xOJlzZuHGgXCRvm3dr6ZV2qCgbiGgjDds2gIoaNYRuohneVNTk4/Xm+sXo/sO5bC2+0gw9
AazYxqlbOoeRa/Dmqi4D8HbxXJ2mNJrT8aHGdtdm74Bdfhri+cC7507saXdt9ddqfWSQy6fjgFNV
BlPgr4Wa2vu4HLoA1hxtkLqV/d4prGyPtbY1Dlfr45jXwC/GAzvn03SyW2BDUvpolXFoD+pwvUVd
hJM/NegqEDgwZRl64MuiBaRmo7Yx8DZqzOZ7njkPltti49T/rBJzZ2ZtxB26igyGXnGpd6gO2FOq
7mhpp0+2NTtP119mo73WKi1yRJmmQ2iO9LqDBZTZn40iuajCQLkoTfbWsI0mWwu2GDqc9OLcUpEF
T6iwB1QxrMGK9QZhyVtLb6u7HsJKYQJwEIN0a7Ynhr7BRWVrJZde71rDBLYpQq5vvJ8bSCl4etaX
tmf1ZDwKGstnkRrd3VBZlid5X9wC7pN811L4bfiNbgFSlCVcPLZaMXzB1h00VhSD7b1FZYMkwdZy
MAa3G15CuTgaC9J/hEy/cWNlDHX8hC+aGy2B2IGt93ZkNs1wp+mAA+hm6xwwAtSjoxnTMyvnYWeR
WIL130e2vS4bxwr8NdiggyDmdmdO7Tt48L3QvL0RAOWWg32bTpq2E163Bt5qQyDlJFwA2ZPIqs4V
tPzrD1kPSJj1+W3jerUX4LVeTsijJZHLxtCcX/oxBb36XbIn47MxK9c6NXBayftsgE7EmH+2gPnp
QQu//uQbO6VfBZdXu5jKghMfHQDr4jwOtbIG3EKdqCTB9ctvPfgqeqFK7JpzGsuorB39Nusz7WQl
7l56biPYr7W+y8xOVONWSWQX3+3ZCTRXnHTnSDNAJfOH62+w0UBrcZrSrntHduhaA9MkT5kPTS6u
vzEJuFb6BpOI2SlgUZd6yA5DDRZbShDln9/27KvNfEUlcEwg1URzMn8WeTaCm6IftRji+m+7wTLd
Xo0e055GVpiMRJLaR5mBlTDbx66ed0bPRv+ulWlgS8e1wpTVpe79CZoQIF1B/frE3mZOBT2b3x8/
noEXMxpVXeDrBCwrtMk13TdRubzeOhuDfy1LA71GhFVgsS8zhs5cxEHqpG+8NPn9yfMMehRASFUX
yxCG1yfzgMT3tHM62Hru1aR1FNCnogYSzTFND+yIEOqXb9tOr+ViunmcAeOh5YUV9yVs7iHYzJAb
/WLuSvhuqLxDOer3plF6XA2Ng7ohMoZ1hnq0kZxGahaA3rtjVqKdKvZg6U7reEPN89tiBu49HyAJ
OZm2MwftxFJMQ6ldzFSbgb7r1HfTSCD3ztjoqdbWAVoGDeb6GPnzwkTXaIyONPB2LscxqkZoGbP0
At7vM7Lpd6OpHq/f4s+ziK4BGXxODVoBqAp4jPlVTvQoAXH34P/MwSxUlj+peKea/edYCe+M35u+
1VOiaYwARGpXjznnp7yl2H7HO6H4z/s6ylZ7U046aFHqVXoRTuqLNo4cmj8MOIeB//PIgQqDI/Sx
iu0v19tt423WZTiRmGyuqzG9DLr5ZWBJMIAkB1VemJVfv8GfN0B0XYoT44AkcF4MgIab57TPiIek
3pMumxul5+8U6CTQWtjTott6m9Va0DMQX0q9A5HE1g5DKuAipoISMKm3vctqJYBZj13Ci1ldYlE9
DX1+Dy3G93i9EG43EXzMT5VePV2/1dabLJ+/WnRgJmjypipgviGs9zwHTXZS/NNoi70S6cacXLuK
8nmys9jQ+ojIgflJXBGfyD7q3fGdk4x7UNetu6xGc9VrAEQrPkRVkYLg/47GpicG4RMUVq431MbE
Xxef0r6SJYcgUeTWJazRI4ZTdlkmIAN/43V8un6TDRAtXdc1irTjZabXMEN2vnT8seQPtjPckCzx
DB35C3NGtQH+NFC76e2vOuU7i9TGKFgbZKoKDO+it9VFM0ZoEUalupPm27ZldO2NOUEI2mggyB+R
Ig+y5KbUel+JItxpsq1nX43gyZEUwnRUXdo+lYeKO3lUpUPrSRfyk7VDjZ+dlhFweKfMQUkFBy+Q
QZCP1QM5EfKxHWPzTGlhXCxWmR+JaYJrdP3RNobMWmsdBcMZXM5MXQgq96qA24lePNa0fNFJi/Ux
/nb9Nn/eYdC1wjo4dlibwSC+VGp8nGkFkvi0s9ptBNV1dpnPEuLtxtRdXAWWfAwvENCs0m/S7QNV
crCSTPM2V3tiNVsvsupJKA2S3IFTzKXs0zPlRpg2xYfrbbQRH9aS6XHCnFJldXUZKb1wAIeJq91U
eXrQ7D0QxdYtVsmyup1i1oJCf7Gy6XkQxn1DyCGtxE/laJ+uv8XGUF/XVdMirlxXQmjCHevYJ1RN
odSFfhhy/W2ANLo2gdWM0gULB5GgrYcmmOoZSgLCdA7XX2DDxIiuXV/d0WWCdqpcwMuBkdUPxcix
04A8PjNxaJjvKjkGGqkhZtNFAwRxfBvbq9Gx/FyjXp4lPqOgNoFTqTO681AbOyGL/L4Exm1jm3qC
HfoIQ6Iqtnwnp3fDIA+uBW5w3z5OHay27J3E8cYgX3tWkNEp25mCuKOL6h6I2uekLflOwNmarqst
oykhud/DYgHqedB8LXRYQn8xTc2n7o3VRtzas9Taus9qtYVBeyvUUFYXoC3B6oy9svJn0YcSbtrl
7CXZsLMH3phT69JHWkzQCC3LAjIPVfHTYZCuaBPe3psFCJ+y02b/+rjc6BS6vOirXZDT0RlqpI66
gL8EUCwceYNpFjsX34D803XZo2V9X7Y5yBZ87OMoJbX0HaKDCAQW5R1jqe7Frg1deDHC3q3N/AZI
qUOXV0no2sV00n6RR+dC+qNTuDc57OXvzNRsguvvvhFU1sWSBEB5s+nm7vILKgCNmHeThPzhcma7
foOtTlyF9a4EG04lmPNGlVtf4E+mnywu7Z/IF2QBmeUe/HdjuV1XSxRAlqmLDMQFJddAL8vvEMHI
vVT03wmkVkCxtl+uv9DWaFlF+kRPmNBkMUUMzA2oX7JDWXRvM4ChdBWNzMnRdQGY0qXWH0zxwFuo
c8xjeP3Jt/p6FSAsAf1KKBVhPok2oNlTZc6Havxx/eJbzbKKCjaU96QJ55hoMPRHwHeRw9Lfxsuh
61pHCdIvGztETVobxXc3F+kHCo0S7k3p4Lwt2KwrHXy0W3j3YvyYJfupUg7IV949aEhYelUsdxpp
Y5CuqxpGQomZuoMd8fRjfpHNZwW1mVJcmvbhei9srGbrqkTt0ozUht5cxhjUbE+nptV6uq6TE1cs
O0xlmh+p5oKiJygKmOCkjt3ObnFjAKxdQZ2CjxxAHYYEJmoQNj0Bmfzl+lttXXr5/FWAHpFcrNqU
6hAySO/mdnpK2j3HgK1Lr2YzaYDjy6C3FBEYvUJB4WSNe/XurUuv5jKNU9L3KUB4loxxAO6BG9Vc
8jZrMLr2NRRN1sD7UaORUQ31uwYKs76Oc825Sy16ut7sG/FiXRPQp5Y0TQacMYS8P1TQFCo0cqpS
snP5jZVhXQ6wYRbM8sJKLwSqPrL7LNRdBv5wWe7RHLdusFrX4yznA5l0WD9CJXRiyFoWMEsqYLkK
2OX1JtqY0L8W/VcjM+FWBvFZbK0q9znh3OOQdqihkMD1m17sqXZvvcfy+eubVJTzIs1hbC0ydWeP
KWgXctZumnh8JAKFmuvvsjTL34uIdF0iSBi4Zhpo0JG5kJUn5S4FcgXIj2F8hiYEqubTx8Lqd+Lt
1t1Wc9osGJlaS5aXzDB8KKRMAM9Ard0dfJ3Oh5k6FygxXH+xrU5azXFl6YORc9Q+CujFLVS2iQ1P
kHG7dwUcU2uz3dmAG8tC+qcWXM14kNQ5jhNYYLuOwrc3gcxQ1MIaK0z0dAogRF15UHmlN1XTp34J
PPl9Vyr1XbaW2EnlbLXqaomHS8aY9vC1uYiUHAZITxfLgExTfyyMM9QmZjizXm/UrTut1nuHkKFI
UwP7urgAQFWHAd/DYNCHeAKWchbeMMmdOfbL9/kPzbouQ2AP51pth2a1H+sbfmo82z803jkL4k9w
6qoC+jhHLNKOKnxOoxOEA/IP4w4AcSMErk0rLQgA5wMYf5c4AzG/Bs7HG6HeBFM5S98ZNRvLxFrN
fua2MCib+ksOrSnV/oRicni9izbixlrI3klBDRKFKCCz+Kl3tTsKGZsu/zxM1Ye33WBptVeBqePS
bauUd5ep7thRDtrwUnG3DCG/k5540VWHt91nFSvk0HMcgCoDQi8fSPd5ZOnRUlAdqunOENuIEGtJ
+0mKPLVaCD0nQ6wuleUcUR8JbExdKPLq93SqzZ0+2Zg2a4fgCmh/2N5CbJhZPAOSq0yDcs5/2rH+
ojV9pPUAOuvDLhZ4awis4gHHUb2VTQzXvc6Jlh2zY59hXBkSaBxd75ut4buKA0pBXAp6ydMFJ196
K1E7gGu5tecq9Oerk7WuA8jOTonjcXExB8gmMvk4i7cJypO1nENWcdq0U6NfLNXPAbI8yoOEiA6J
UugCFabIw1pCbvd6K22k9skaoVMPwjFmUcWRS76BKgIp0/YlnvJTKj/KmJ21xD26Ir6VlD+YVRua
2fgmPA1Zaz1ANAAVHjbWl5irQ8wh88VZ94ACzDerZTtn/D9HSeKu4oAuxoJD8ETH/JRn3UmCotWh
lqLvDLGty6+m/ww7DhcDYb7ELfVKcleK2OthGXy9a7auvtodlL0hOo00NCqd9H2SdJbPO/WeDsne
SvnnMxlxV7sCSzNbM3McQKUAX+8ZlGK+Di3U1joTbJIaoENowhlZcP1t/hzJyJpaD+3TJEOch5g5
o43XstjvM1Rzc/FTl+SoiV0OztaNVvO+H4VqG2gbXZRbPfACNCwjA691jJ+qHkqmkDbZ6Z+NELDm
3OtQyXGGEWyoKquPmQGAAUlOb2qsNem+kmBK2PmgLrP4HCf0rPJbeA8G2vQ41uJN+1yyptunHaR2
yCLDw3US1K30m2SEFOjiMAqifQaNSZjwXH+dDfUOsmbYT1judWX0+kVL+buRCn7TVOJHC0nHPulP
ZSUBSxNnd+pOnJOdpfPPKwxZ659zFeuDplMjEpn9qdat5MSd9EIFbQ7QP94bBFvx01nHADvn1lRB
kBJy5PcVHYx3oEf1wUj0zBcTt18S2Bp5pLHKrwlPRwix4rzX2LA+0GHJe719N4a8s4oUqQGSnJVR
AkxqFUhZ6AfaxS/uYJ7buHi0UzG8cVyuIgZSvC6Fr3txERmUKiFJmrw48UzvqrbhZ1Ua0G3IrXGn
A/+8IyFrKv88xnLWYywQAxx6D7UQaeBMtu2XLqBiOHhqvm73CfRTd/elGylx4qxiBzJ5Js4nWHq5
8FgaCkjVvUtC0BHhguIl3x3ulXfFw3gnQlDBH6533sY4XXP8kzix0hGchmis2TxB2Mcm722WO76U
EOSyEwirh9fvtDVW/0b4F20uTAhxRtqs4ijpjfTU0048Toya907W1890rKzbkiEF7kGynr0AQ6y/
1zUlHrpRV/86C/7Xt/G/kx/Fw79OSM0//wc/fysAjuVJ2q5+/OdLIfHvf5bv/L+/+f0b/zz+KO6+
yB/N+o9++w6u++/7Bl/aL7/9ECroFk2P3Y96evrRdKL9dX084fKX/7+//I8fv67yMpU//vHXN3gN
tMvVEl6ov/79q/P3f/xFltzEf72+/r9/ubzAP/565ir5Uhb1j79958eXpv3HX4Zu/qfuEuY4tmsT
x10ORsOPf/2G/qflGpZuu+D/goeF/bIq6jbFl/4Tpr34Y9c2HAMmNou/VlN0//qVAaaggV/hf5sQ
avz1f5/tt9753976D9XJh4JjhfzHX+YvUMz/nnPxWJALWm7uOiDjW+avcfXqWCUR6ioOa5gj7F3v
YopNQ114LvTdj2WvhQXLhQ9TmuoAqVPo7AtTR4m0fHaK+QJrrmDkhQePt1OlWf7YQAqTdkHnipsm
QSq451rQCvPgxIM6JrV9sguUqLURl6gsHzCXADJ01IMr9iFjGfTgYbxVMPMECfSwRHrXSwrlZxWw
FY6wji5Enim09aCq6o9cWp4LddNf2vVQP9fycAAVXNbPeQ6B41J+dsY+81hMFsZu5aWadXKlc27q
r9CKuZs0ULlLnXgyAbwg+QZPAM3L4fg9MOFPHMB/mScHy7UPLdyxIBy0sLKVsk6ZYAfCumB51OVh
qso+iFgLZ6u97U3lNygfV5YMHTSklQTWDMsy7hwmqXw+QolOmY+WVX60BTRoXSQuYmz8zJx67aAe
lmtp2BGyRnwG9wDIqy8Ok6GCDm3uGo9J3N/a09d2WVg1Eaqxg1DPHdxAPAUrIn5O6BOEdgLotALr
9tRCpnmywTcHP95e9IKt02g+USuORHqCivOFpPELNKXUsYJjEwTyTXGeUsezRoh/uY7yKkgfLr0L
7cQ2yY5FbJ5k7ASZTIK57pygmLjpKQLTunryeKVuUsQaSIKXn5ruawG1Z7SUZogbPe+DlD7Becq3
pe3jKZcn10vDN6B2rNUgWWoQWcyKBxgqQnDqaflo6Zrli1NvHsH8PBqNCJeH0eBi4DT2ua2S73Zm
Pbpx83H5+15LbitT+5hr0oeW6m2q8LdZVfoSfYoFJ4SKqNdqTuPloG9PsLjFQ9oElNKhB1kdPnL6
k+ieoHOrY+wtHTGNcbgMCL3AOGCar17gB3SkOjnaI4PxWnpZ5gkxu2Aw2IF19sHEcIAty5GZR84g
Wo0R04GklY4Yw9JvUdhHJDhUJV/chEJgrTzLPdv19+X2tbKOGlG+0YvQbogHVwx4nll+Uitoy+Me
NUaY8mQtQgL0AoPP4dw/JZ3yZW6dilE+tIZ9p7L+Fj4An81ZIl1rn7qRvRgcxpdVC133i5uBToUx
gWrvoRgwJtj4vnLycBkfSErcQojDwIjvWhl2LQ/rOj5SJ8ExCz2f4isMeLep0CJdExCBnn1lQTG4
lTfgmFCPtuMtAteBm73XxmMoHLyrYndtDnQ2qtDLW7pxHHY5LPTQa0uP8jYOK0KPSFN6A4JH1Wjh
RPrbZcaUXRcs/eC6QIkJPejHsEfQ6GHECCOMQ2HIGzfVwrFMD1NinqiBuZ14HSZHB73bUoclpKOe
e6DZ4FAY1Hp3a9syBMsHiCKMd15afmFqwIN8gwIGHNnRLBg7+LGAGF7ePdGpg31FioOsfUiTuynv
z5LJmxq2dJlZHbihU9+ZO93nNiswGezBz/MJIu+1RNqrggR8xj7HXdkdR2ndQKMBkfk73ELTAwLy
je3KmwRl3aMsChF0cRoIV9qRwnfcOoFeNUshntxJKDcjayztVGGU1gcjjWevbGCQUXTpwSDFXTY4
o1+njPjuVKigT0r8F/sa1Db9uCzviRO3HjyDTqQavvYzPZeGsL1ffxsbcHIxEv7CwblIzRx6q26d
Hsgw3TbEfVLSoB4OklYArbncTzi5LYzaDhANfQukbLD/E4T6xvKGMbO9npkPCrHJM21y6ht4Zxg6
t4KSsVCWogvYKBOv4lAJWl7y13O2FqzCwAJNUdAGxHH2DAnG1NCrnzbcB+B3Qm6FMfCTZqW3iR5/
oo5UsGFoJq+xbA8mTlhuui5y7LI8uLMdOG0Li3WNQ5i+Tj9VEOHLtIIfqiH+OfRQB0kp0Y5caade
NNSD9vJX0ej00CXQO8RCBO0nuOLhvAJX2W7+ZsytHao5+QD7ty5IGhkMSAOG3FFVCOBh4IzuAbLk
QZmaJ+jL+aLmB1AXv8naOEua+9iNfQQLPyzkeKNzFjAp0CQXqGWfNcgZvNpy/HtZf72Mr3Z//17F
cR4yTFt3LWwLfk+OatxyTVjFFcd48bCpEHIRQRhwHAzRZFbkUYD/z/qviQlvPAbGkLtns2T8wmut
dxJAcUEa0iCmbq339tDU75mAE+jRcFGQd0v4XQzwmiidQ7rg1pf1GOuXiL/k5fdlHR0bBk1fuItM
NbnNafbFtIz3mSSPWgkldy0d3w/isRzgXGBZA4yHGhTH3eIHEgu2DiVxg943MwmWAI1pyzLYrUiP
2TnQOjO74515XG6SkczX5Uuvo7aE3QJkTbC0LEExmbWox0IwTyJcQvnSUOashQZsx/RSPee982IB
d19Wvv6hFc45RbQdMe5N0z4rBthYcma9+gxKoG83GOBwrTQR6Epiw16HnRW0fss+uWRDHNYjEGd8
UZmX/vIzy5OL7nzhhuFliIHZ+FRD6wp+R56BxCCHZE4vvg5zH9Td1wTOCwboowU2eXZm+4PxNCyb
LiwHTBJvuYZpW0d43twMjuGVQ/GMzOJPrTT9X1sFQ4tqCpcq+84FNbDCqBVzaOXdDfTrTmNto9BQ
uXfKxSIktbBB7mbQw9mlMFswT9mEPdh4xKpxNgx9um1lDGtmq/I6yMK4E3sZWgwtJ/vJE9WGnJhA
XbtHc57fLxupSthoGljyCqzGXIaJFYfLq9TYHXQijBG/l5aysP9jZtRDm5jZ6msjJQRA1afCmkPT
/FrM1t3/oe7LluREsmC/iDEgNnhlyX2prL30gqlKUrBvQUDA11+num1mJI217N63+5KmTlWrSJI4
ix8/7pbHNrL6I3LxM8izHhpq2zgxcOFDBQznnZ8PzdS5iTX3rNmuX6vBBa85u4J3RocKRcoqXlO6
o+49JM7T0jZ3vJNHa+J/0Df5ucP/6+xyh9ucOwgcOEA/XwZ2DlVZsRmCzslsB7WPdQLIZCGxlDFu
C+SF3/8QLH7/3HCxhOUQfpfnMLhS/fwLgcyPWi4edMgbcQFie0wLFgiP7iar+GKv2kSLg3K4jyTS
15qE68LazkirqNZv/3wtn1z2X4OGsD0PukUAK+mvKJKvJK3hDYPvYKzDz7IHFfFctNgPwYaLlmBZ
IzV7qFb4wcqwhWsdlgJS/sMzdatT7jIkVi9k5U1JnBFv7zffZuzGsGkztUjz6+lIP3pGtnyy4rKF
3eJ0aEtx6bi3Nw69JJAi88gL9n93veH7DhIagevB3gGjBRx/yxUbjuJOIUe5ULgH7zuG09RW4bwu
kB/nfgAvCRxdecSzik77AXqdaxEvE+it4COsVf8/3zK6jlF+vmU/P7a/IEMdxMIxnsItK5Y+XCqF
zTe2hblPbHn3vXmfmAOnr481ptUcUQUH0EVU8Sy+U7diVDHpC5gLQ/Ee90lnOuqXL01xqpSDn79m
5syX5CDUu5km7FQdWv5eIwF6BVqCVm1BjQlnJS5JX8UNQul6NkYYsY94dDTTz//8WT9Zlz9/Vrid
MlegTYatBA7Iz49qDdXedLSbZruW0hC8PYKjuZsAalIf2rftC0LJBL8fAhs2BL9kq+WrnY4RNajc
E0TA/h3BFYYbseHJZwltcrpbcyF2ltEUoLJ2KZzlgFtXW/XaURPpuY9NulwmBXaIpNH6iwtLXFxS
hZZHt/MwRn/4kP8rAPhoJjlhjk/Ir+T9yZd2QTWSNx64tcszM91yzM4bALhdh5QCUYKyNUGOdhgm
znHqV0eXvUM8LC7S98Dz67vcGaIpuYeT1wnL8mFhEF5xkD4f1/Z+fTzXrhXC8rFX7ds5OcC2c2Mz
uGmoPSjP+/VvU4PSof3T4/pJxfrtK+QEDkcoDRzxK2uFtDDlnZjBCc/Ld9WgeKR7j9lx1usukCnf
NzD/Qw8RCDS3yDk4R5p9J4VzpRV6sRxpdLbipK0iV6tgJOWpw2FcE2Vj1kMojsCaN//8lXyGwN8v
mjPUM1zY9q9AMyk7wnupcNHItWtbbawx8jgLp4ru1hA912NUVGO0OFECLZZWwDoMkzbbFxcikLjK
y0SzvUUFur1XnSHYaH72rjif2VOSdIgLKH7Q3eYUSV/d66KK10i34idTkZ6TPn1ejxe0qQIQEkKD
Id6AAMbR9C9klwrAFvhROwVbPRObAQ+phDNx3cD7rVGva+T55zvySfH67Y4AM7QFRcr0fqOAISoU
pILtwHoX1hZsbYXWwMIcN1gj5QBbmSBDEzUhHPS9G+RlDUl5lGD4iHbzNuVPa8Tx0jqgIw81+uQ/
XOIaDH6/RO5RAvNYBoOHn4MFg9VcP4OEsG0NEGW0gMiAIe74mtbXvh++FSjvyng25QniX3/Vxujz
CTsa86XDV/gJwTCEfFRJ2OBbG1PUBTGX5Z/g2t/PPIK4Dc1z4TACgYhfZuVQna3HZMGpILCuGsh9
o3QMLiNUJNHcosCa5LxzYZiUia3jWTGBwANJ9HlNJ8VwoVMRke5vLYG/MdSf0MF/47L/D9jtOfvo
G9X8GH4Fb3/Ce/8/QnghnPlfT9qKIP+E8O77rz8Bwp8//he4y8m/ENIoUFybUwr/eZSQf4G7FKgv
Fui57XqUugRg7r/BXeL/S0Be3QHQSH3fdlf2+N/grsv+BTRYcMDEDGUpRyr4vwB3P6nK/3UgsGlr
U99jvu3b6xX8um6yGNbAqFZCwXHJbs3gsqAwEoPBJQXyyIfvmvgmGnp9ZqnEFofJu2ghLkpPD6JY
7TidlVIna4GD99LCLzoXS5AOPGjxOEddb50oZElC9MiwKXOsd3vsH4HrnUbIawWs9PwIypBTUK/u
nP91//9Hu/u5JPHTB6Nrreh4Ap+QUO7/UhaUcIksisqxI5+mVUgw3rkOs5XGA0y1o4pNejfopQpc
opcjg2wZ3LrMDKdJIp+pU26MbPqDJUQRQtTFC2dQy442Kx+GPqkCq4FjvchKOAh6wtnSpITbeOov
G5d05YaiD4JNoBuWU5LsIRRT7QGKlMRUEZDt/g7F9LAADFrQQmTaWx3J+mlD3UUSLARCLOKf78Qv
202CCPQLDqGuAxsmQCu/OQ1xDhNl3PUI3s2ApXijzwQO34FO5+kwEHjZFdAgDr3c9FfMHPY1P1Ya
38ziLWe74iTWsLMNx9KMm8ykAANbZCGM9MUfipxf8wculHM0XMgdjFK4FP8S8ArWNlaK1eyox3r+
BmK5yQWa3vflhCekNM4jnIFPLQVxSPmw6Ok9kN+6an7JXX/c10ybbQuoENo/GYtLP2xVDkghK9XB
5+Vj1pIxTM0s/3DRv5bauGhmr/3hCmv4eM5+6RDHDpoCPkzQIt8/w4n4w0lqGjdcjTtuD1sHjQFj
eGQErF232m3x1pEV3WXKsRDlujPu6SozPfcoK1USajWZA7j/h5TD7Wj2qx326vz9oNFXYBvumo3s
TZX2E8xw60cxThfkKxg+csi7fPNHPy7hY3MsR2tCKijVNYUJIU+hwWPBzjKqc2JhNCOtkHvlHzrU
//HlMQC0tu84qADQqv3SosK0nnM8+W7kDtMlHaV4pCY/Cas7jhZc1F0FIHlgwbpMvpHwTAZiAUXk
lAE6tkh6AU80Gpq53HdQhW3lIzgW89kngxvX9b2dC8zW/j2A+x/h4ZM8/FN4YBxtqsc4TofgGJX9
UggMTjVgfuREHBtQUY2BeQR1iT5Y0PpGXTEg6yakDZrGusKKNt26oyND1jcwnK1T+DT57BW27dbR
k4T8qY761Pz55eKoTbgNmAz9928MnbbMhwEdL4uMsCgA7OoZPnEDWDOdFft2fsfH6VTnabUDNt8D
LR3zvTD0qcClnUExH0IJWHFnRh8Gg0DK4hxBhbtVc1HuHMG2Ub944H6FEwMJSIE9WvtQGtH1pLZ1
CyoBxXohLahzdPNyCtxanXEn/XiBhj+Ef8dpK5uiOI7YWPa7E7Vsia/Rb/a1aV6LocSUxDQXZzWL
RXw+EsB3IVuwPt7p7oczcvcJOMces9AdBXB1bFZEWGO+YCGgh0Ut9YH410oX5gYBu3Y/tQxrfAqD
JMx/mql4g1lycyNFLpCpVJD2rXc/VC7UuArn6zRgnth3mDrM0EvdlGX2o/EyH01+U0VjkUIetpnq
XTJmEeSFyoNl0jn0Bz975S1GbMZH2CHob71Zu9u0FbfKpG2c2lO3ocU4xfjHSNgUPJCyHR/UiA3k
HLarzbBP52oAWEJD7fnm5gwF5i6y13vmJX5g+qEPkYixgavcLoZT6lk5Odsl6/jg80+aqgPRWtzp
SkEDY4RVZqb2UKhwI9ga40TP26VjelNYy74xI723RSwQ8u5gJIzlU1WeMisZXjrH6WK0cMlFwyYb
rmOVbdyNJ7suHNYBKU36eotnWgeY8MMG0/Rwe5bqOGknCSZtZYcJxFzIlrskYniGvkomtkLBf3Eo
Kh2ncAFZ1mre3pGOw61O2cMLy9xdVQsP9sIUKx+SPDFmseNi9V/c3NiRxO+MRm1BTbMsrlXqddtl
6sYw72W7eUgTqzkxK0Fa8d3j4JBpl/EhcrvcRhM3fptd9YARGnmTAMg9V8N3usxwDV5fHpzGsqOO
49IrbsvAX2rvgWdWvBJ/4XA7eOmBzZpiwCSRXqXeox3eJ+lYviYZfLyn2kGzOBYC45B6BCpTL9vW
HaywkzVsnb2eA+vM7avgjJ85Bp8J0zfoX6Sn2sO8txlrdl66LEoxOBzdyX4uUYKfyyYPptR9sBic
RIPUudmdy65DrZpLV7y7yTfedtkZ9rsgvYJFvk1hJBuCcT1vu8nJQh9KoLvEhlwnGH8ETV2hzwlG
1P8c/n6LMKAMrCN9MIQ8EAhQKf0c/uoZE8/M4fDgdE9zYot7Wg1FkBTou7WBV5oXQ/RdhI0k5ta1
xdkT461M5Vq02PZGdAOc45s7Kub8USw4wPaCUNP68wmegoE/Lg+2GOg5r2f1pzwDZsV/d3BkvXIX
zaVAzSrASfilrmt7qOqtuThypF5naXJfMQxLsdx0j7LAXDUleQQ6QhKrZWrWY57h+3CSqBumzQzg
PKAg2YYyVe1m8QTgotkFN23W8YLmdTtk8zMWY7st3NrSneWaLsaEedzWVfeH/g73e73W/47zHlmd
UBk6ZWJ7Dh7wn78FNKk9tVPZxLDGYHHiT5Hb9PQlZV3x6ANl7PJlfATnfwowinhO0WTsWKcea2bc
ByPzyEmByKUJaw9T4u6XTn3PTRc0A8xHC4/J01SzJhKJtAMXwkAR1864qcuqDcgEm/WiQ8yBIGSE
zf1T7vT6AlvNrco6F5Ie2UW3Irn2MJkfTQfz1gVyuJacHgY+nnMygyZO5xnoEY6Qkzw30D+MHK++
V00OCUKQOcA1wZNgiL5HeabuvMQOnRkuqf0CYSbcW2SdKutOSSbwXvcGayl7W8panPXyNU+YaQOA
7+o4wB32oDDZTWwL/wvsjQ94NMhhImCSTpC5pVhbPv3nxfcqfy89N/p8y9EVyBOuWIvy/KBsZAGj
Wow7W0JimkG0QOW7LAczlVkyXqys3BINqeKyM9MBUpPv00x4PFSCHwptbTFThYW21uneXszeUal7
FCN9apEOdyodTmOTNVdV7HFa6CFJbA5igRlC7iNZWTNERioXk9HUgYZKeiON8bCDXWL0z+uzBoJ3
tlRVn9vl6LdpCuZnY47DiBoJDIAaHeG2TDN67vwsXQJVKHo2Dc1ilA8K16swkfTGs99W9lWRdtkK
Dzl9KcR7Pi/tubXHp5la+X3B4GRvShkqjuERhEZgSSwWtnPm+cvYp+zeoh8ai0/UX6zVV7l8kpN3
LHyTBEnN220zumPsu8oN82F2sU20eGEO968QT/ktMSDigICP0atcLeGtrj6kxmojkeJpTdSH05Ov
cGl/K4BPZRWos9pK761hxH5x599PDboybIie7Mr6pjq733WmZds+AWc0bQApdVYbs9R952pmoKQv
Fxv2Al8c/FRQTCWAZ3geYO83gOBWuh8FOeKfV3Hun7uyHaMmRQZ3MMkyjj3uaFu68dJvR8t1Qj/P
1KbNxyeYwgtM8QCzQpJOOvQBKj4yos6tH1O2nWCy3lKjAwrlusNQNCfjdgqNZLrOiPVLDu1duH3B
FhiOELwl+XX2exLlNP+CMAS5l7p6zLTDt37DHwoYdYRt2YtYj43GFDNoYPK5H0ZomDY5Pzaz4nDR
mdek2O90rjWmtPYT9P9rYLp0OE4sISEbuyKY2aYYOrOb0vQFCoAYeGsYB/VSBHBYzjZ4xprEpVEN
DwfUItoK/G65JctO9GLE5DTDtGRsaQAN/XHresWuLKXcSdM9piYvNnJIAgVM7gjgLyg01lPxITPY
j9oNCTMK7+K+Efl+dCJE1tvoFMPBmYiPMWb7pR+wyT+7H7WWbMfLCRPYchmR+QgsnXvI2iGEwYRb
+5BX4VSj7cFLndIfxcA+RjRWIRD/Ly5J+pWiYKOpy74WngUmiNPjdKDtxe9yN1U36xMKNPjOYqhb
ihwhc0oN9veg2RAwGJzPsLCOrQH+GcLrvkEcbbnkUKy7OLLUO1iBJaEskzjxwGzakKFJd84IBKRP
RvKEXW8YpCsoEBm/FtCdadwFA44SwtGNqvBDsNaIdDf9AJUsC5lKsPlluZCs7OAwP7fOFoh5tcuq
qIPrH1pongToJneutfR31tARgLwmj4os2ZRd41+mCrc8N+XNdREZMWN8RhByb8JV+8UqX2hTVVcs
hzjYiGx4lA2yPiUg5EBnpyijVRQSdDaGlDzyarOIzroOU9S1tH20QEF5zHN9tSanPaAqOBS2mU5g
UpizYu5w6gYKjxF1n2RLt+8HIBMgNFXoSet0nW4thwEW9VrP074DoWrilnufPthj9wCjlfYAvcUi
wu7KE/Pm6r5t1Vd7kOQZ1/vaz9lT5cCuuRXaDkSNar7ENHpT5n4WlVTxcFxodZhrTB1olsDjpGnt
+7FwQLmqxxPkUb9WoLLsiGnnG9SuXAy4jm1rYWSx/sltwQzuKpaEvlOQk9drcvr8kxjbLf4pb4/y
7CvtG2uTWFopPOhFfppn81b17bydWDOgzemzNoT2XEZMTGTbX2UOHjCbxhEItbbPfkVtUKdEEyRl
Fvva8SLUCtBwQjApAo4PdnBdae3SbhEh22Ey0O6hp/DANKi1qE7kjk76fYa5yVkeQSqBrKOAwNkZ
ibk8j+Cb7VODQ6+t8bgsEI6Thefv+1HssdVwmxSYgkqq69L0YWfLbjuULDlpNf79YpYyOX2+Vwye
iks7pcFYWCzOi0IFyh4RfArYMlqmu3N90ocgFnmWlT+nnazCBPLGW9TFbahXYsRcvpdS37IJW2aN
a5xDBi8F/P91d4dWh8RqcrBxmNAcYuaJOMnGKyOTWGVoehAvhfF0WPQSmzdpDz6i276O9qJDh/VJ
7GNwFUyY1mwBh+mLUvNZ5Gw+a5YcYSajTvn83iYjdkMJnI/tMs8Rii15wr/+wBGLRJ1UZ1nnBpQ0
AzqojWhP+TjGMqPmpNInL1uWq+P04x0WJxJb+ncpSzjonqo798sAYwK4/VY++hIi1IDucsGAcjoQ
vtCLYvSLg9h7hg+0s19Y44IU2SKPGWJvOR3ruGOWt8MKPdZJ/ay5uJ61q1Or/ygkUExbs3ssjBc7
WnkfvbQISAPkHuDbtOOjZcEwlfAAQ/fsPNDuu1/31ldosTxiGVx+a7qAAvCgGe9eB13hXEOabgsf
FRFkID+EcpDFlsl82UPgHIpa831jQHhBQ4Q5QFssFwIdyMAo2sJ/dmWHKeV+g20P/JWyN6RVwJ5d
tTeJWYIqJS85aqKHhJXXSfV7DPiyFyHw7Yu5nB/pTL876YyINLk/Fj3SI2hZaCXwmNB0J1rE3cye
xM6Yby4XS5jV9hg6na2wowiYi3g73x4C8AayHegfSQCqrjzX17ZXPyxx6PM5cr2BgjyBNWtC6vuO
ynw3m6mKFMyLkmROA2vAErlqCxFO7RNJ9Rgniq08v/nB6SnyMS0XjD8xy+8HCVk1pLxr7epLktdg
kMHbfO/USUgz02/TKbuXeNIDhHd+Vyeg7qQo9bC7k2zGfKRn4Jqvtp6gNGjy+YOyZoM+NgVjtulC
VA3pdyO6Fx9HFMqUr6Pgdoijndwcg+Fe2XeRcUZ9U8ZHz1o59WPl51AfomYOYUjoHAZU4dlMj+XM
5TfQYgAopc4PTHBulHXyLUeRHVIxjQfqLK+1y63tZFp/P9u1f54LUJZBU7Wf0JOXAfFU8b0nTxYF
g9TKR3KwjXoaNB9eF8TisDVjc+ewPEetUIl9ZQn/vOCDxS78yy0+sHgik31CMur3E7r/vWO88iQL
9EcjQYmwCNVfZwa8o4ds3T22ZpxwYRl7Liw1BH7Zg33Fk/u+heSVdrv5gcIMsVHrEmdfnHwBd/mg
YnyfyXH6oML/ACkPLCWoREdV7YmA1U37BLWaMqIrLxcL9xQtT7NcQMgi26It6JHz9r600mJDE7fd
S9lNpw7F+1YVWX/V4GHgALLxHn0d4PfFhcilB/yGDayFr1ftI8755Sv1sjaw5eB8YZS95VQ3H1yS
M7b25I8SfYs/byC3RtLAIc9NkmooG3t7DqJEBhaSjrDo4vzwSHZsXFFHjS+TM8gaj6Ip2dd0wOIJ
y4xBuwJkDCxw/TJCOCikhQQCU8wKXChgQI5OzENXg2NnWba4Db4ABkea+s6GAvymlbNzsVQ2gdaY
zuhFsubMLZ2DIZ9bx9xGA4ERCz2QlNeHIpP2fhIo9xz4RpRppeI0Bdm1VLPaGDHErRisoKaAdPKp
HCOhxIx5ywA9wawxUZF6begM2HzO2xajcDaUQFHmZ9SGKIgJ/PSSerdSfU42ap2wmWC5l+g6OWU2
BtsQ3AtsdwAbf/H0uKpAf0d0qaPZL+awrDOzt7PmO9TlMLOVvRcuWZeEBDzDUCUqRRVTXUfPGbYi
x6ijhydMlOVFbOYUTtGamEj5/nBhUqoAMMcQtfCs30KT98PHx9lAnJOEbd/aYVILP26MMCA/XzTg
lFtVHN2FN1jwR4yQGYz7eqZKvCfq2CL2qZ6xOeAXXbd3Xfqlb02+81zrYTSanf7zgm5z3ihDiuA/
7ykxoWAUaoy7wdATOre/X2DcSE8j9EnRS9sueJ3SPtl3k0zIqVl/8vNPny/CrfH/CDWd7BaFgexi
V/U8mLwOB6ayO3L6fOk8gHIWiDQ87x4yXGs0te5Lw6QAibEh7kn9+4UnFmZIlB0WSKCclFcVsSsn
PyhsttW2Rfaj7bdAcb1ur11CLp8vaek/59OysVtebzrReqfPFzlWGTbhVk5BXfRH24GMQeGK3dBl
y8nFNvipx8pekOHLi6usKo9GXJMkR9BfJHQs5efrtFQAZVu/2rhDm8PWi1WrcUVoNbyBck0GN6bG
lBBTBivPt9An1faw98rUu7lNCkTMGu+WrAoGfNrr539h02O641DGCIGhdpvP9xLRm1Dn+O6t2fIv
CG3Ywkr3bVIS0I6LLrn46/v4+nUwAlrUk6giML05eP45P9tT38ATrKZin2PkOOT9idlNeq3RpT35
YjrMwzzfATypnirSfE1nR5w//y4XyJKOw9Tx8y8TH8rhDI31vkQFeejKpsVitrSvpd+vXmbLmWfu
cv18wQ4lem3syNklJj9oNfBjfBoWYLL+Y6HEWw+a+XXKLX39/JN2q41SZY2JA8AfVIJTHlojsBnp
cHc7gPd2swtP3BLuPJHZ+Ecf59y1hvYCDbECaoROvjdTW0P7C2skYKehoKuxhuGNgL5sXYbowO0H
ZTonIk7lXko0t/uWtf1uaavyriYORk4oV16dwbqJkU0/bMilYyBtf1iYxgR278lHVWYwYq45zH4q
X0MWwlahnPqHphPszfKvbOUG9gyNF+loH08uJE0xe2ObblZFoJpvCQprWEE9yJVzUvMxj4G1YsiI
kiYhrg2FRdFtYLPyzQKctBFlY65lVn5H0uhDPUk7TmZINf/10okJWwIGOpktg/VrxQ5qKvWmwzEX
MEBdbVQULEHc0C7m/GLGb2q2+/OA7bqda/zYa7F5Q5pevhQCorw9vvmThjv7Cy/bwyya5j6lufsI
Sn34+VPQNPe3A9dPwm7sUIjlUGKnAAYQmKtB9msPuLsAIfzoO9N0xiy3vBTYFeh0b18ba14/Gupl
3gGoCbMJOpFDvnhY8SHOrQJufis8FwYdCSjqn+/99RddeZSDr3DR9SvvrSEQdNpDWb3Hr8zCYrzm
2q1jRXt46wynvMCAQfnFi2UwUqkzzK5ZlclNOphDte6nTwt5r5bhmYOYi8U2ZAh3Y9f2HnKmVyUX
P3A7goKibjYAGEHJAaUJ+9/2AW50ewfwxX4KwY+/r6DMjOUH/x4GTU8D4jJGCA3fpgaddusea4jk
oDoqorSpKcSN8u+wPXhVeZsGbQ7bWAcVjFdBX9C7UAq9fKCAoBg2+Xvr5Fh88viAPQ87ojACDVib
PTOTZRurt13M2zBloYynQUKk2XLmmkD2fEvLvDguSXVJbNRR6TcFSxgYr6CyHjHrhJQOCQC+BkXt
7Nwxf8NqJWhwbRXkdb9XzHk1WnIsds0k7NmIDU+gnJuSFJgSCHW2av3DaQd0OCPdaM9Jgzz1TNxW
6q3m6Q48NSyO+ZekJm9OIc+sm8dLzq6Y+O99Y6xvRHmXrqsjPs7incs+zJ00jQRNhj1n9XuaCmsP
3Fdmn46Fy4aIGRWHXzchCsghLFAARaAT51eq8ABI37xMaV49Qnjku5q6Bx8I4dd80UPQCd4EoAbi
W0dCWKjMoCLkVDHm5GPEJ9ZdZvRus408Y2wInROPq0gVlEXlQJ1tbzX50ZqZs2WVkyG6Q3m4bNJ8
C4jPxEO63CqHO/HS9Ze6q9QBMwUgmQJDtsazQq95HpgGrQE9J2h2yxamTO8ObEfQFLt+VC1brKoU
oZtAPJKbGVssGApWK8bl7QtjkRA6zATwcwVRJ44pikoZZp5OA/+gI6xS5UNSdxaUNU+Q8igufq+3
9QK4aEmu0Parrm571xXlTviqC0oqvqLX/WJXZKuVeAE89DIxrP8J8o3W5a2ACJzh1hsH1yOAtxcL
jESma2jkYnSVVuJjsMBfFSY9Zak6i9E5YcvmrR9H62yl0Cuhc9yBOxe0Y7Yti/Ej06CLgFWDtaUi
bEpysjEuY5NKgDfPWFrAKnFR5h22XrQf9GjFvBGky4E/D9gbDBiGaeOQY2Ew+5E6/TdsPLa4EmSa
ksoPAG5aYCw9Ok7UVOwq59wPchdXUiz7ZK42WOX6WmU5kk6N8APW1x6bobs+NyS2G9yyoYZZORkO
U43jJCbzyissAQLROcPIuYeVhy4h7QORBOAfD8TXz0VWhv08vlHHRyUgt51bPuIBec6ouihryqGm
1L97DQPLMnFvo3A2eIIaw2WYWUi/pcCy5GTLe3dy7xs0n6BwVAYM5+EpRVq1xnJT+AnE/F3QsyH9
QLKthyifshw7N0hOUuR8P5HmDAEKVKkSYz3dfMVhAPK3yS1Ak8LfydE7UAEUFlsJA5bvglzbkK2a
3Y1QOgmser6AmwiJKXcBNb3qv4C0cQ8gDIa3FzgjHaGrIYHcvmnbxRofIoub8ed2gb5e0mgIYblO
gNZPo3BOswBT2RNWSo6iFgu2nhD7CjKpXd2Kj9wXN9ZhYllyucPIwImNZGBEZS+ajV80ad/yooYp
a7VTNkaiZlaPLYjGvsGaK2RV2Fwq9IrLt3GBIKUekyE0hXRug1WWJ9q0l6R88CwyBp/+d11rO6G2
IRs+B8SIW8Ml1lo9moOejO0H0exGSDZoLAPUrD9Jp0FwTPDoJCVPY3RcDy76EUjzlZiRShecwQKL
iip77g3uFKFfbeU4sW3D38XMOsNW4XiBE04f1nT0QQB7zQrYvgAf284o/orM2Keq6n8AQQ7GqlyC
MdFL2KjOwLp32hZw7Tkyr7pnfbsFfowKsB0AibL0O/agvAA7DEvQQJpObJo2Oybg6IdWTg4j0imY
RsGcZz08gTduDrRBFPQRo6NiX2VLRCS2s/zEfym7OPVqfjDYs+hkAYXk/sOz5ibQA4w77GXaqBZ8
LV3VVZTivUhBTSdOxAIJdjZvstS7sPqpSp07gHXWecl0YCXZC54NL6iqtg89brJdknbYN8V+FMwC
kJfqwJ3aNpA8OVmm7aKRfS9WPRagMvE0pPDesRwZr+s9gAzdOjvzammxCqGb0B3tTYsDFM3V9CNr
WjBMpvxYFViUcfRbF1a2NyIBDa+WhQRRTE04yQ5EJWnvaOq+pRLKHMjrwJbKkFPLRBKIDsKUj7Or
ahG5fv7ir85CSn6Xlv4COP7/sHVeTY0zbZj+RapSDqdyzsYBAycqGEA5tVrx1+9l3q92T/aEwp4Z
8NhS99N3rA6WHc80V3T4psOVyrswiyXFQIZSrgh+AxHIgnsNDVM29m2Kvde0SY9okWq/6bpX3SEU
iKYwMsWSWx94C1vXcRl2CENSK7nXJvqSkUOMMAOwCzDRp1ViqB+iaH0vWoDc7guSbjU99fOB/1yQ
6eUTvFjy8re2HW5ij3MRG7aokBB0TJ9+ujMpNJpFbXUNa7w9UclvL4ppZiOoW+oY70aCXHa14eVE
rHaLVlGzOTY5DFAbHeUFNlD9EtAH6iuqn2BQWpagvkgbinOfJO8FcEFZjyD1ZrnWcLrFqQURNM2r
LtgdpkADr6wZVGTdnhH7/1OnZJOZ8TnVQN6QpTPQ2bx9IeV/ijlAOKgcveAtlpbZ32yXXxQUHzCd
klOT+mZMzbVI0DrCGpRUn9VUgfh5pW6Szh5nNnCXH6nNs2FbtOsgKJes0c0sstIva1K+Sc0Wy2mS
9bLL8ZEzyM8wwC0yOrznljQ3SqHNIFN2RG8cVOpVBVKDsLReXHNQF4r12+e4AGyFs7KX2l8CVM3Q
DMYq2IskaNR1Fu0QlP0Ez9ByfdKbuUJzg60fdK3WlyiAcIQUXot2pX6UnZED7djZJrCunWmhUIvC
BxTmKxE1/CfC6DMb1IeGCKjKAJc5pBj4H4qLWTcStFOSKOuO89gzopM1AXdMdg8Y8fxcQ1Wepnbk
aB+jsDTNnE8gHt6HJ9I7Bt/p81ivJcrB0QHjJ2AzNekV5CaFAtQCpD85vh01NOgVmuWbgeZrTJ5l
TIityE+90++pPJs7o4XneTh7UcA5XJYJaFVY79xhrDl7TNzQ/+9x1JEfPui6sqz66tZb4rNn6ML+
IA0cCKD9u/LNaVJnq6lhONeHjldd0ESQJETsd43zv+8cm5AD3jEMtyXXVjCZwQ5zerADdhkyxhEE
Bcj9CVzLMFILWNNqiGamUOptYtBE2j1Vp72iAEWpBs4Gq9a2beOSGvP87u9L4QwcAszkVzHWed7q
FAU73qwXkVhJROJRftCpn4Ae08SxLm0yvI1wNrpBvU7LNL+No7nNHHg8omDfYiwu67D4Uqa8WjZC
iy55f1C7Bu9BYSU3AqupyKBagXVJa5Yh8TXLcur6HTYcFduJGfiyy+Wh/kmdqZmj/y0/6k5CGCrE
jQZptlDHmEvNEXcqLujyseor0Ty/uV5PTyMsnFsYLxMNyDJpynFfA/muy/ib8JfsPGLahcPy/lQ/
NI8xwFbRdBBjyWoi2zu+xFOg2I8gOoah+QaJz0nDHB9cO3td+wm17D1NlRdyCBg5msOQ9LQrsJg5
yiNSxa+bpJJX38118gjDlK2KnsbBB4ENnjvhsnJihGRyVvT2Z9x3x840DmlSfnaKczcThkUZ7lv4
ZFs0pKNl3LTodeDrRLk23fwfC9RMlsNvRQUD55nRwT40s3PtOTQZim8Fw1kZMIOYvR9oyYudi52M
os2Q/yiRtS3ay4RquCiHRVJwuM3UVUyEllK4jzxyHtW6E8NvGyJboP48YTJcdGn9WipIRlrrjGkd
wWykg3AyUyAVkD/Fl9tzbmab/zWiAAzY8mVl3L1KvwcyOdSOsoxi7wxN9a8grD8II35SdXqmnlZ6
dIhK95EF1rfjUPTaV2vKrH6LBGuZ1+cXGRgLpYB9oBK7IpZn+AfJtm7K4G63uKgK2aZ4bp/ZGQIP
0vCSTeqRD5Gk/kbuFCXfdel7IM1zV4BP1M1DqsaLlYfHEqh5OtfU8/EZoKgz6c3qyTZH1DV57Pd5
8VUy0HfD9B5oO7utr4ycrl+rAEu8Y79pkfuhG7zWYZ3OiPfB3Ns2r4r73rsu4zJCBSP8jHNt6Sb1
3rKL24Fo+5utxFB23tI14CMluTwhPhS1+S4V5Sx65s00V1b6kBIa4u5LJabddCC3oeRkDpFF82cl
H+EgDmqsTb6QPF3gDImGejsk0WtDZ205vJddu0iL5twQjkrhY3uXanJCV7Ikv5K3MODKtzJxc6Ny
pddcSTW6e2Qi9XLKvXmdrciLjWaiC8OlgQbaVMd+PoS1g9dwpZrmW+NxZmSNeQYBhOhRvjUzOSNr
OcrcOKMauFAD95XYHhoj+1/WQp0K12ch2zYcIuJIy9ctuRuqO0ickckqNJxlMXHHxpa7KHR9Zapc
0/YA6FS/pIV6tnXzx8uVL600b00ev1d6QIbStB4U7c2UTs15Sz5Upd05Zr11vKWeTccyaC5OQSJK
SfaX+y8xWBHT1EZ4Qvxc22TfcT7WHH5C4cfSW4aa/Mgq70VXwp8KmMXXxn5vrdJI/jpxTvsIMZlh
334U4VBw5JefZNYfnQbxtRa+RtWwTxL7MqjZox3fElc5QoIhEKFusxjNm2tAXZgyuetasBXqNMM3
8wHnuR6yGwP/ynbES9YXNHRyqLeGLwu926i9Ilz9bTyQncnOPgP0/oaKZNNO32KTlQT+L8DenF87
aWD7Hj05o9fgLRKS8S3YYcImp8ZAj27puTKLovce9AsRAjfs81nHoNWW9VYoomR+h1ctSY72DTUh
3oT9RcMjB7bj/o4grpORDLPciSUkzi2jPZ79Mo/m2iTCmexbQBlGwNbFPJ6THsvJN0KTYrxOtqDE
nkAFr4qPgRmMSMdYQmx9nNWeSojq8EUyxbUP8Ih6AcTu0wka2VvTmJQ58iYycxqFSJ7U83kLTR+b
5jcbwi5hBPEukmQLQuVYGIymelfHbp8RRK0k+YaEqbUXqHPStu+avkxj/TyNHUrIaV+zuzY6g7B0
12ZBFQV5DQq3omuD4BL00PMOTwPu+/Ga2tFey+lkjbv9UPUfcVKcsfbz0lOwDXsTlO6p4jZcuHMv
SH/GAYQ9UZq9VeHq53iFUPCk5vGrXjaPlF9pa/1mGMUMN+kqsr1N25oHd+ovPYdVW4pqPllI1Zjs
lpLEEj42YjzQl+1QvBULJ4keTXlPQ1jPCgAXRK6/CNqclokRp+jWmk3r2K0vLWIlDOsQa9yidoF5
Xje9htAasWpqIhAqRFs2R1/hjKdcWJfJsc4BLq7ai5ZSR3zgRc0Histbo/1UJDdbJeeDNgJA0evw
3+RpJ7e+hS7p+uLssqZZqXhLn77nTle2Ua+9RKiu2m5Yw0sdrbg/OAKRPiogUqc+qi79NF2Pg7Vd
cfGBc4eu/UUqmAfQQQhDYZhnwkA3HZlfvhzjq3Td99J5LSqcpk2RgKE5EtneRhmbrdMpd49pLNC1
IwJiSMZALsdMXSTlt5s2J1sRp26UyHbLea1xA5ahi2ExPhQRW1pLvEho26/tGN7QcQfZq9ZMr+Xz
EtYTf+wGjbAHFZDW5VOIfscB/W+vh2SLPHN9vDt24QSgKnyxmnjXTLw2TdHnhUhr3krojTGKZyUb
kgdw4MXuUbO5nUbb+6GN91ZOIa1w5k8emyNHLaZ2oKAzFD2I4cpgfamio0fhvYMN33NehdBCv4gZ
t9LB78ryVncmvIL92iuAw6rCte6tImuaZWl97truVjg2Ymnj0nn5L/fxfhS/g+0eepl9TAEmqqIN
1rHVKX7r6djLq10UmQM8ulzreBr8GsxuRq7EW9t1q5ELI1Xzd6YlGwm8JAkjAnMo5atAzriwLDYX
y9mXibfuiRnKTGvZBt2rZVTbRNG2qCX3Sk3xnZOE19RdmIo3F+JB9+sZJW7kh3XzGtv9hdXMD8fg
7JCG5MsEuGCc0o1dJXAzfAI0qlwSqX6psbpLKYpx+dXALu0MuQYm+WGPpBuKM/ctt8nmWiflvFsb
oYNI/rlQmTo0yRStw+RYaAlTcaw+TIXgP12DJDVYodqSu6QclffAeVUD91MxqiOqqK9MsoZj4xpG
bjLBSQ3tF1EtbX3Bk/aiUDHrow4hJoyPiPQpQjGC7M2JyAECIFyEMjvVufFdDCxVY4qGI9CHW4RQ
yR0Hg3mB5ClHxZpK+xSqZoXE/uBXmazvIXoeCiflOnrtmqyNTxUlBEgWH1OcfQ2ZvaNsLcRjH1Xk
XUkAgsxd9SGXZqyDv9mx/DW68SarkVdfdDZLQXrpc2QKug0A5rTf4fPvNZHSQ5g4M5RFnFba0pjL
qTpWXr2ug1YQh19+xipibK39dltmNm1CV9chbpEZvEzDjWtP4sepmZ+daMPrY6lJnd+85X6s1FWU
y3+TTOlETamZG8jOJlLHnkd99Q9ej8gp+goHL2tg2wQ9qhk0DzyED4K90ozqq6D42RcF3j+kAkbP
f0MTyjADb1w0+Gv8vMtWRG/vSwp2nrlR1N/kxRsSPj6LiC3DPDW1CxAZ5r8F2yhJaCFsuF9OwRMP
ZiBIMnnQ8umSFyhbbfMCFs1QSz5pnfOmQDY1dOeBM7TSW2EzWPbB9IXe6h55cmvERAxjNY68+pDg
g/IpAZ5BQb4YIsevLcej6rl+ZLmHLnC+kwlcb8gfE9qBQKSZL2Pkf6DzkOBpg/cKAZNaV7+qzQ1m
qF+oU+ehLT9llX8GenPX4WuVNFlWHfudRIDHGX8iHSxDNDhk9Vxvasev5BNJgK2xxh9pCyabXH91
4oZtWap7lvf54HU3vUfsSJPGO76pDXz5LBiaM4aqk+1UjT8oQTPDbLAiSOdhx7tUwHOoapjMOK/u
aiei8Ni7jJF3AnL5aFfKpL94tfIP9P67zuN/upqtXN3cjR27jUqYCpRJ6teiqPCYgxg5UnkrsnQL
h3vSvdrihgF+zXXUleWHPUA/RkH9kRQe/BbORfnUSQTnaGBFkBUBGVH32Sp2yF3XfLJl5K76butg
9o5CiFWUvHiobLmKlJ9uxHDTD7vM5KJsqmEdRTSTsI93qnzVc+uVI9Qtcsa5J6dDK60bN/NL6d3H
TP/ua3asLJPvADGD1n56aAh8NQDeFcH0E7Bu8Tly6mXX4vYSLMqm5dc65Gocjtuh4a2n+saYmWHx
jwl341gnEK1/fQrdY6DubV3hC4YZRdNv/Vk1nLcug3UKqu59mvCSqN1LQIWUj9gCEFVdGBo2rCDR
7qNqfmTQHnaUnhVl+idFdq8n7daa2IwC9Vo/lwnVM2AESoY+r7p7k3cVWeeCGvR3F2oqaQbco4Cs
M5EVH0m9QsgT+ko+fDT4wBG1jfp4JUZra2hA9nX3FXHqN0zWJi3vTqPh7MZYvzmZvaB9/GzzGxQT
XaZsrh3+Ht61YkOvxiWHnyAX15MshV4ZfZDs8JvVaGY6cXUb69jBUBgyP51F7dwIIX4DPThOhpi7
8RFy9xHk1QmL1ZmO9ruFvVUN011QOp/In34Tjn3NGF6R1MzsHqrBNsIv/CL3gSEDtR9KyIahWrIx
zFFl7QlO+NCznOVL67ZpMM20QNs2UbfMYqUBsWeAULt3HK6HTO23P3FvXLMM0WW6aOPps3leyabJ
BEGIvJwh7U6pKx31anzaD4hIUNa2cU7UcFll2SWouSUrLaC120RSox+e6/DUpCQRx3MrTz/DIN1i
2fZVDl5+WYV8VI62Httgm7hAiGG8I9sO31YEQI3BwY5uqe71vtcmLEvjubMcGPpYCh/j6OgPpurj
dzXBxSwxi9P8KxXqXW3Cf3EaEDFrkc+kT/13YZC7FoQvWZu89xKHQuhlip9Z6oYyDl+l9gYaA8/S
WGK8M5vFOLloXvTmmN7Q+r7lwgHgj/p7oKq7LluHJdF4qbv3XAyV44Slyj5NwkS11i8ojJ933lur
PggUmGdKsM2JZgysbWUZ59FS93ET7oZY4nYgC62ShOIWm3aaD6Rt9piwJGGGsS1WaRgtY3fcDFO7
UE2y5Gr3TTbZsVPyJUkcXj6+t+j7fdvGwOk6pzBtfz1Rc2jQkYD2V0fmCEu50p49il1WrhV4Vz2x
ofUzTfgl/kCn+zfWxa8QKUr2gONy9k31HoJNQaSNN6kbxWUqa5qnj9sr9jIHtXey81OB7w2weYrG
NOVNaBSbwpuVcc1SacB0IbLu3dNk9qsk5KSbVeo3QYSnjDVayYno/PuxZp0shF1/9PQg+F7uvOIl
2GkREWUIeWH2s3gti3rtIXMj4gbFetPBBXfOXHkGgpSVRG5ZbiDF3u2+xnNQf1i4mpWoe+ij9p22
3T2tDbS+71CFN4cRmvgk/MLJFknJSoOryeHLlar4cDTlO1esuxukuyYy5xbUE7p0Qnv3uVtzIevu
Ej3XyutVbk1n4UXxuTLtu41U4WmyJ3totBcJqZ0Yhy594f6YrfdjXWSofWpFtiSCUMzLPnlYYXwz
cPk+iXaXrFZEhJbyLi12HFOkx9wddqbVfpRoYHu1o7qI6F9fGPUtgSj3Au2SmPK7G6fPWmhf+Gjm
hTbggrcx41ldvupNfTPS7/VsZPxqa3Wb5/EK1PGhFeoP6vEGz3J6xlTDvA9nrdnOuzRbZNHBUg8B
UwvrfTS9XwuSzbnbNvaiYKqRuDT1Rf02rK4F88hM363dfTrYCw+LNEmfFZL1gdRRMybOSGdCT+v2
WDX2yvaaX1cVt3QMrpONNM0S28HofgHDngBSclFKdN1pctFaAg2UgMOXVoxghuUKYeJmdMy7azxZ
4v630NLfHipIFY9BxYEVuf3B0j3MGeUVTf+1VORG/vcjONRVhA54r4g1WwlmCZ/iA8+eSVC9mkrH
7GK9FWp0UXFu+CwJsyzBBYXhN9dYhPv8py0mZjWjZb3D1xD2WQm1TBxIPjFIdB1UTYi6aFCYo3hi
UOLvFnWdP3XVp3y+1hAS5e/ZBDLX0c9R35Vzj6M5oZ21zxI6Tw3xyBAKzFiNUNeqz3ESLaTJqE7H
idbCDG1jffywpTJHNsynG6LUckZ7r+pP6NSOgXw0eKba4PJqDAVdYZoupK6Ga6ccX3HQBDN08hAK
71rYNdvqFxNq+NLMi2d6ZTfoxbWtE2tpMHtb1hRtUvoKzhGRmWmT/4x9rWH5FSu97EC+GfsRErpi
PnQNrT9t9OaojckpJlS3dV4Rnx8px5DoYhKEc3Rnan0aTcQnijcU8ylTjY1Z9gC2rbk02yAnxSzt
FpiTCO5xzcdAx7kROAb/ZxMCzOnfC/1Tz4mtC1VyuiERT1qoHIfsqcs2zbsJmQE3oYN258Ujd9wF
QNw/buMQSjnYhLW1sVKlJTq1+WrTN7PWSTMCck1NpVhj0Dk4AxCQI4PP2hv2nuBQXYynTMs2YrQu
0dDsvBarBzIJJuxNkLqkvLguW06H6sAGrJbdi3DMDxUpiTl40I2O0y60CmKVSIyJ5yZ+WawPG0V8
T0MMQCTamxFohz7RXr06jmcKMtm7U8FTpXVnLaxceRu43lZ6/9ySSm3dWsVFpMpNAe907B77tpK9
S0Nc1Wj6jaOyoeEpR+AfbpoJLVGkb/PRPBBBem8H48MKzTVE0CLsgvc+JWy5KN/bYDqpofIgklSo
Dkg56IgI2RwyMRl+hCx1hlGX5FcTnj2Ju03X1vsC5DcaRyavoi2hEaZFZXuPhJhSX1GGfIEqAKNV
eBK6826lKd0D8iqU4F9OBq1dWeuUZO3VGERopGC+KzKr/SeCPKu5rbo8fc2YzAySizRLqwD2YeKS
ikZ6Fa/oIYwvbRTIl0l6vKLMfXOvYkx+WrvEbapjrzOmcsFJJ513dAfjXHN+e01y0WvrJA4ff3/F
xi4B+sv67NZoSoJJmzU9l0LShFx/1g1qq2k8EKI0B+igXAgljOdTX84NV3v/gC9Kv0a+iARCPBmg
Kdkq1d/LXZte/jACSrCEDTtaBgBhcqUrifuhVB3jZXnyiuKEGmyYjd0IyJ87rJFq3SrrBvCeMsty
78bif1+058NSs6DNJ3wigcat5xnzLAeTsKq9aBHFEjBMwQLHnH1hIewJW5U2VcJFDn9fGPpCsnB7
bzVBF57AYo46NRqU27o+8mfQ/C7q1xhrUGqANhJb50akC6LkTbVawyRaZrOcFXf+91wd7ZNKWntO
lK/CrctZZUcUGgqh7Cxu9t1k2t0ay/x/j/6e+vuiPv/G//trf895YHS+JQiCcJOAOIfnF6uMp4VI
Us69//c58N/waUQK9/+/57CYJDORa8RTBpa1a8IWsdNILUz7dPJpHXAcnA9/8vfHtdZbu0glhEAx
FJei6aY5sp2JhefE3UwZ4+b49wV+fNB8Or5QCBhdveixCa9kBuLXcZAArU115le9sHam0c/GAYEw
8v0Ngx4a+ecXldIoEAHkUs9HSqMEm7SL8W4/HxrsxG3Hy0vaOOo5/UXk4mARBrOZwoMDEnvoyYH+
7zvyiv/3MMjJdPcmZOUR8stw1cKs4J4yDYKzRARm9fc47AguYwNFVEGEZ6KX7ra1xnNtOE/djCLN
ReOwIf/3uBLEgONby0K8pdqkpurK0vkFYfgMQlCmkOQyYMd2st0n9eQysXHs3yXPLzkc4MYQzgxk
rBVLnHsKTqUcQsSMtXAem1q3SVzS1gsSUMhZqY5Oqrb7mNd30SeIstrRnM1/D4Wojp5BdyLutoxc
waOwA+dsD5MD7jXvNRibJATgsBojXUZ635zIxJHkqhojJDRxK39fhiCctiatCSWNFfseuceqKpyP
zs0wYUXmJPb/fevZxtJ0wnA3Vl58lFN/ZWDJcCTx6O+pJJ7+953nyn0p3JMUOpUzSW2c8Owbp7/v
mrpGn6RjKa6ByLQsc3axVjvLqM36ZaQ6+qO2AKAQRzeH5PlwpBnbEvFDxqo4MgwV/t/TxaCmKy/P
iqXsCuVo98O/MpIlsF2nrtLUyW9ml8oN2z0ytudDJbMrvEMII1J3WJutXdzjVjGvevwPmIfDHmkI
d8d9h7l2rn9/jDB63ZtFjk9YFMveaLQlM7NaKeOn0J/JeGo9bYOiZ/f3Kt4wOX2iHDQZHjX95HJK
JIckwTfaudNnEeE5kbIh539Kj13lqDPXi8yNnUzQbKJnBQ68kCKdAkIUvKNLWChd6mY3jiKtK6CZ
ujFwR/m9EVnX8fnFRlWvDMV10qMHqE+yTM0yXeNQCWeDEtkkdBOgmbsc3v8e6rp4Hl35A3KuQoQd
aby0KvEUgYa/WlTmm79HRtJCnVuYPtsSwXCGORHqLioXQzZdXNMtN5Hj5jsjEkgLc1q1g8lbk21w
CxtdHg2GuSMt0vGyFQSumiRPYhI3Ng6NwL4TGjFakYDFZORclRcVOXRGpnnAvqWzxeVibwNtcLZG
ZxyaXGs3miMIgcE+ezz/fRuPEVEtzyfxO7eHwTih8wnX1RP40/h59SLXSsq/lfqgykGcHSwDRK/i
kQXU8o1c9u+odvN1l4kU2TEPOfkeXP79dQT72naRubQyy53h2Cs/UyKPUB/b3yBuqG2aSrsxjRjL
mLJsn9uQxc1EZZ1O/fiRqpAgICCXye2t/d/zBUdKPyLSYBvaYfMSE7hCW2UAhaGJl3R0IZ2MHmKm
yshdr7ToS82CZZPrh56Ai20Mn3km/ApflQzpKGBQjVMdXJLW7L2qOBhDrKxaEF3Yo4G21G2WN+Wa
BWDZhKncqSaj198XiYJ2Z7sptyx5DDaT1cEeDqE5jfu/B17RCBbNGo5U5FQcP3/038+3wknfecZX
YZnUyvw91YM8MFkGHGlTbesZQ3+qJGlRqompWYchGZ0RDK9yfzv2zkhxvVlO3EGmuiQpcu9kAdn3
JjDlDNV6OAvCmjQyEy5E4Ns12AvyIczXBvKwkAY3Ln3vE4f1Z22iPESYCeit/uCwyP1sGELCQ6t/
/zysEb4+AihmpgsZGOkzeywv/UA8wxgfmqj6DXMddeJgvkNL+mmILbn+sfvgQx9e0oGPMgff8fEa
8ods9ERTPNoc3itLi82UZoxEifk6ME6h8Pkac8BWzOknUtmZgdjVhKqwXDXpGR/juXAAtqbCJt+j
fMklavnRYDVTw+I70/OLZzDl9pDXY3dzY/Ibcc/ftcD+ruptLoKfnJnZyYsPNoiPERFraf0rbO9T
Qdrmj55zDrqN4QGoq8O+mIKN1aA0z4c7WpJH3zrvsRocMrteWh12gvigJd5lauKXLquXbNCQPrX6
zwsRt2lnVlU7ZS0VZN35ri7Othpca+/QwZlVEG4o2PO5U7glyE56xQAyRzu+linHUysC1XaSq/pE
NYa0s5BhJ2/ZGCxrGX7ZOchW1jNsGWQUuB4gZokzaC51LPOq/lFZ0arwqp2ZkoRWDKATSUAftbx4
iTJvS7HMSvFJqMq2t8ulVPt1KMuHUk/vepsCijfDzVK9VUkUH8vCSZjcmcLpr5xlTp2V37xcOyLT
xMc1LUojX0LanNxpa0hBWUrB2bhBqhscYpgAq1AWjijOU92dTY2ohSnZAU4dcbbPNRutKsZ/Ed5L
423MVqSnzsNR7LQqeAn1CtlB8trr0W7kk+3ht2VEXlvusiYhMSk17TWK6F7KtGuAzgaZX3Yv7ehE
Mx5ohYr+ooe4jhG1+u3k/QyMW+monNWx+KkB/1gm9iFJudMT3SqKedJOjR9P42dhQW7IUFJggOmi
Sm9hkmw8YoecyQNsUBcCqYGiyDMph2uCnZCTwyR4BpB5akTpzFH7Q5kkYpOb4TH2SixNnf5Rsvv7
ZWe5fodOu1Tra3YCS4V7wWcx6R9qz4VCni9nUC39lpga0kkua/yn1HcUk586GWwmjF9Y+p0K+iRb
KhrGhtj0PlwORfVR1vHAzuU+wqA5o/Q9VfbwMMfpxkklq9wTgYrfdPFdiIz6opJCJxoXvSGDY2WN
v2EQzFiOT0oojhmtQO3rKLpN3FbHuB/vbRfG/jQ+8lz7kNY4+bTAcsDBUmn1L2bec47suyWXwoZ9
7ie0q2nmKR+6Q6ydxvkwwUExN1QSQGR3N6zWgNtG755YxLuR7zcPE847Fdpo2jEcUGKgMi20kNUe
bQtVX1gXnIkG9Za03q33UAmR5YGrJ8K70nVgfXqFyrfV74UKFujU+tzxQNKDojmwvR6dQGhbHffE
qiLsZNYH1V5TYVEuZcgBvK/h1czs0BjaJWXI7jxgxQHmy1a4phKVNYHlze8LlreMuaYNwxesvL9O
ZX+7CSZDCNJYIBVLlOobdFc/hDg7XKGN+Jf9uCvqveL2V1oeOqyXsUXlg1NYxhzyhpi0wFk7Wv1Q
xgJsi/0Hikm2yM8AbhUqAyxW4VaWZPlGKbeGuFdTdk0zAzyF8wJmm6iflzoDqwo5gc+7vXbuEno3
XtVuM8JXN4sa88ZEMHRThhs6v/7VOXWLw2AC0VrXCHfqduCAFwRKP4+b+sPIkodtLYvCfYvVDK1P
ss2G6CczCtf3CNWePREQwcgSkysRKP8mzv9snOD0vQnfkmvpIrfzvQqik6dusJRvxGK9N039o/e2
SclKdHCmhDAdCFs/mXT+26ZYizj/6gftXOni3RnY38MoPZihfHeEFIvA6vwkSSE/nGFpWFR/xP1U
rCIxLOtAxscyI4Ysbr2aXg9OjYVxHfFNhygGQlhhmkzQscuRopXe2xfI0jHLraO0IGTHgyj+wwbU
vpklrrrPegIuooD0RNjyBU4o5JLjU3w5lx4GAhqOVCA0y0W4CXqaM3hBm6L7pVYqSzmeBtWI8UPB
zBZk6Sw3iCogEYc7gXWh18pmYSfz1nH5iAvFWKQSbRodMiY3xs4hXsnwsk9kcBEKQ+OSJKYxiybn
oGb2E+SSt5HQNOyR/K7aeuDz8g2nJnvIQ2OYFNqnq1AtgnAud1j3JCboaBo3fw9EHCHUZ1dBG4WQ
D9wnfxZb5C5Fy0G2bZJsZ8YsB0By0q+mLiN7A0lSmTn0kYh1XDfvSCWjEvqztZWaAK3srXHHWVdm
P7bKfdJkX6OHNOz/cHReS60jURT9IlUph1dLzjYOBAMvKuCCcmy10tfP0jzN1NQdLhip+4S914Y8
cm+cMvKz5evPMj6wdGZiqW3DxbM0wtbyYywpK03OH1L5S3rzdwQ1U1S4vS15HBXWjXOr2EyLhm3u
zSeQRKjMCpSSionoMFTGe1gPe7pTe89fD1sHfWdrjq8uRjOUgNc4HbxDn3bjDsDpLmuz7ACbnYlC
o1wH7lC9zc0n1862uWohjk5aokWEH9oIxnM9fGAG5Lh0BpAaCq4oyerm2TUmAh0S8H/L583eqVrz
yOUb/FnTKR+7n0ZGvAC9aq61BGF3ohXtKct5W5j8ohYw03fF0ti9k2kyqux8ZswNIDvmfhe6YryE
2q8GcpaHibWE4ilvGTSOI6k/lyxRy5PZDQqUjglzeRayckZiG3uu5pMzlbFEDu2LYm268ClV2wlH
rtxNsT0HCAfOxhgCh7Ix4XppueTveDaKCDvfVU7+r8ysG7um+TXM8zyoRfguYgcvllMP25oQ1kBv
BfuWdpfJEQm0VS0rTAxg6R9mJr6skmYrV4Tm1p7xe8SeDaXPJFzNlnHjT6nK9Hx2sCVNuIImo/9I
iDVZhhT5G2SgVbm8ZtXByo23upb5NhkwO42wWBlogT0anWIpVGOMHQ4BxGGtkn6sOmQvNmSBsayv
4xKxCtUjOo2vQp/Uu+bUqzl9KHrFRwQXUqTqZz7PDUcDrbtRzUE7igNqyhX3CTsaWn8s4eXRgX6l
TXLew8xnQD4VYNmrykNVwZUhnYxIruyRDJmknRPR1ZrWKsahiW3HDr5XtPXwyWVUS5j5LxpFMkuv
fAoadXpvGzxEhvhOVGnd7EVEVY9RTpNLLZM7au1PWB/YFU+MOgbrEGIyDMCKUt++DsLgaICljGQG
tkJPT4OGwzj1EAzvuP3Q3J0zi5xxcEOXIld2bICVD68dvLVqURLOOQ77sjEOhs7tjJfoUWvej+kN
sw/1Y2O3gIeTrvvlCvEjPTrHmoXoqY1Hfy5aEINmbgc1tPC+ccHN6v0t0RkKWdFnNMswAK48Yt8N
T5z11yhWjKNNCxLk4JWCcJp+hzn7zHUpj6GnnXXT0oJugo1QhXb7HLUmqiHYtbHJM6aBqpyj/l+i
Rs8jAC9vsIe1ixgf25pYO0MybLQJXcHYbLwUOGfSWruxakBNIsoQI587ph5mu6+hUcUksEXpNnPS
91Ko770gd66OBk6X1LpHBrAphmMvnUWd10s39pk6Sj92+98ut0fSHMADtFaCz8bZO14zHIo++pYi
Uf1hnxJ+kxXOt2WIY9MTTavGf5j5D6AUwgARJjPvHPxzm7ZrO+R6szwnv5nqkMK2LHxdqh+NnNU7
tFTyCMks8X6Mlit/KDNE6PatM+34GZUVrFwcf514tYR3jE3xmQgHaVl/EYPJn+bg4cjFRyOI7lxE
hHkwNfhmUuxGZJs8G/xh4jrNawvI1S4cdY8cNfdFmXlBmFWPdppNxETGV82Er8vp5/HpPGaUgjvg
yS9WlxIJMNVHta1pJRsBRjh7jqmrnxoEVHmu/NOV+Nm0lK1M6wen1T1OOj3oo+KadP2Ta9SYVmuL
LDRG7wSXP+Xlv6JpztYn32TEAGBl6PoQWF5iHBU+HJ5LJ18rGNyDtOUq7lmCYQRxSjQO6B98Vo7x
ehYUyUh5X1HGHXPd+UXn3q9L0+QPtiETlChufbMyHyGWbzZUb4UKLSYbB76eDjKmqrFhVU3c+97D
5Zbj/sUHPy7ZcQ08illdGVOTHIYuiY6xRACVUb+FukLe1zQr9zzj0sPxtU0tW9+188j7S7EQKfO4
mbGm0o/Y1SXGeOLbRuysDWxPRDHRjzYlK+eu1EHGJJiyOuQIe8NsPqnwZt9V63Eflzkmn2KgljdK
nNZueB+ngsbJTCkzoCK9uxVDK43FugTQsTWKhorDO85wZmQKHDKrX7JS6bHPPVk6FqZPfEafZHAe
B1Gn12pM/1Kt+W5MdyvHsWA8iaRt6Fm0DYo2wfAyTfAcl46Fwgt4EPdQ1xqyuPm91iSEqxAe+zwK
Gu+vZgb3whCCJEnzPbQx07essrPibNA0rLyBmVkJyqSLk69OZcnJkh/okwprJCJWAV8Et0IrgI5Q
DcQdinlDORZ2G2+BWN0N3KvrNhz/RO3B4GQhpc6NFWRu+9R1CiAVpb5TYrIAUeLjmKk/aBMQaUXd
QnSBqYMbV1S0op99Hn3oQ0G/DjFuhSXNkdolZMhkJe6/GswMPQNbwqjJg37Sm02HrHc9abXc6cNg
sRsSnzZjrV1LDKMlp62Zh9p7nzrbKdqVUdN80GY5PvHU4SVxlHDX4B0oFFLsqspprsqkl1vODV49
CwN9ZP8ltZuuHQYYq95lfjEU1HGTUnlb8u/A5JD5bKaSbia3XziLdn1FnxOlDlY/kQCMIl6FcbYP
joq4MWo5ZkfsvAwvs55UV24rifCZa4lzW1E3s15zCNrJje50QGnVMuarLnbvTQTpqRetzR8JN//e
5gzYAHnGZcqOBtxYqu+Lwqg3bGgeUdVBhYp648Ua2R/KuKNzqgzcSKH1IqxxOsA5/hmnatgPojtX
YhuW0Uci01tUixcLJ24Kaz0d04NluB/xHL3jGcYga6X8dUP74lr9sHgcV4ONLsJtsMwJdIh9RN3T
5tKE3whVmfQl38CxFyD7x7Q+AenDeUvzNKnpBuPYGXTLNjY0JdCj5Dv3lKcOhkgJvEkPYyeAcQzb
zu02eMOhegp32xl2fRWlOLG/wRhv9TQOLeKDZUUfzqDRGPA1q24pLa3BV/UwAdM/T5taI87awD7o
xC/W5L654+yxQxDcPKq7DYv+3Krb2hsk+Gce2GiesvUcUqEQjQowxvMwurkIhjT7J6rCt9LOzpnK
9raqYBlYnbOR81SvlMBOnWvK2BFrOKY0KywD1pwtrxVghw7lahLKk4VBpQvpHETubMFrc20XY7U2
Y3T4s5k9jQK3FXmvu3lxA3KKg2n9gRZlgTNAFzkpxVvH7zXUgQ2YuLUigxwmyJAocwJDFwVuUPiG
TF/gAyoHPR3RziZNt53y5g21GltDjShW5qL1QXMlTlWCsBJOVZqkErPBTMpdpt6LYoIxYhdpMJaq
u06X68tyyF4i7Lb01Y5YW46wUh0WQtuEfKk8hib5rbmrH9TF5pC1XP+WhyZnHyHww2F8tFSXOUHT
Tswa9eUekSdwzz4mbTVwRU2zacc3t4BDbGhz7iPEC4jQKE/E7RD3Rx9N/+t8yCYOWm/hlMaeLyYt
OfbFM4cIR0EEDwftFq6kxZ7juYz88miz3CJEwS3mBJUniM6yNuSximkcmIfjS42uiKN2RvGDqbqO
8najZ+qmnbprKbQGS2K270oXd3FpBZpjE4wKcX0lk/aR1pu06FF+ebRXigfsh82y7w6MqLNGIf5V
oEgXM3DO0dDbTc+OaxU77AIMq95pnlJtJga3VFMh6pY+m49yyPZxYTLycL3kpINKiIeQyMtk0Tay
PB6kdm6b9Ll3Yr5xe+4+cD95YAu3kUjiYJYXrhnvECmkKJECsbIfxHa9qql4DPgEoGS9xZG2xqD3
mue28J0QtFHZO4ciq+qdwqjVNXnTqAwjVrm4H4pyYxcwZ13+53o26PZC2FBWRIhgMi05y5GhASWa
QPTYk7ziMEr3U1WAprUsCKt41rPK/ig99a9uSvbWSU9rtNwh7t2zEhACTitXTp38pPNNULFBZfqs
cpNm0xzeLCNNArdBpBKOLhDuOv4ZTf1R5DX9aldswoVbUwYxnrCVaUSfWTXhr9ZqEpD0pOHhhV2q
igWO0zV7M3kkMwHHmPik8ww5216rKRyttkodEIE25RYz/b70om3qEhzHVAOzMYZ6bp9S2zDP4yGC
f5O4LaNCzksjV9Q7AT3/lNTTgb5EBqAMlrFmmEH7TPbmNLxMlatuUXbobK+KV54QuMq9sJFhlxWV
zMC2JV6pvaacPeyCT9VYOyiLraNdtneMfJjrVZqPyTi1Wvqd2lyqpVAav4fWyZkylEGbSMLNaNBj
LQFD7ojXrEbOJ7LPyaJ4xSR2Ks3POrxqSfXBaLU8ELH66zgFiA1WgRS/PI9Nv2brTOyC0wQ2H5c6
O67vanQcOdmyWTig30MuYhQM1nIUOIvAnfVXozyhsDVXGAj2rhqiswBwEeRSwJkMK3NdTOUT43V0
Qp39T42sJ0wR2imptXM54ftOoyYMYuPcDDPLEIQDG5UHox2WebjxLFQsLgKUnzfN4jB7h642hr0m
h+9hKPSDwAGRRnVQhv2EPFmbtvj0NFSF2ohjCUaQLVINQaYlAi7BR2UXbzoZaEQlaLdBH09Wi/cj
HJZfcTjBnpooA9GDCYN+zO6dz9yq8XawKCydbO1q+U2ZpnPvePBSHk3UI3wNmwzvvYPsYjl2nnWp
UeykmF4MPdnlojl2SuzuWRSiCUSh57pbjoE3QIdrpUWQ18uW9z7WtlrDwM8E/nRwef7rpA/XkT1e
Y9L0sJHi+xqa71B0lCGcDbs6S9+yKJV875xyCeE9M9SSdTQKXIsjTjDg5ucx6vetQ0LtR5uq2d6q
yMmFe0cqOMpPzbuhxXspGwnmNUP7XQcaFVGAHLTYULuj7OHAHe2W6SPvfKjOq8iAiIlbFfydNvW7
OWpOOnaKlSW42UVsW+vGac5ocnzFwTmZWyyN8JCz7fAQIDEL/S6U3Duh9fmZjeRE9PsX4e4eEj5v
iXQDISOTscMmlL/W4TLsQRzJzBagS3bUMClD4Jo/ODokiEqF4ryptz3jNq1DctOl2WJhnN8Qfs0b
dpH7oRlPUSSNbeXB7oJFtqOEeGqVO4bKlx7fxatRdzCcPZ4+K9TeCJSc/JqHiVETy36UOZVjnDu2
Gp4WF3tTOAxH4J+4vRPRclkvJqoudH3o9zg9cfAuLnsv7468vMwpk/gXniMrEalAsjTSDfXlRY0J
qWZZzbsCJ2WQqGEcPhbD0Ynqrdxd27q3uR0/8GE+z+xt6GlRzUP3Udx6fKpMjcazHwJvYHgfZdZf
52Z3L/l10/ZrFmn/HBKJiMArMGuNrYMj7szpPvAqHaeMYfvoKvvSfOLA6rcK6w+qMXYdCOE20HjH
9f99ALarymu+FHgLGwgqx6R24ovCJpgMDXRIhflWR9YvalM6Sd19TFq6mSOwNS1cjr0YLPPGqqti
cPaDOAyie4jetzWfVHigU1/9McSYDrFRguEPq5S6AIDi0D2PtlmvG/IZdtaozIGdQGoKDTwMZqlB
z9bafh23JoFy1Pp5Va07qRjBZOEkMOFiOIwJIrc5xPN8TeNW2XfayZOwkge3eK4cdEyEp3uNG12G
JMSbYztwiTFqFinCXmmlJ69SwxPpGhcGawxSDRhfljes8aU8RmUw9iOxUOeEL+DX1fiWhZZ3wkws
aoZCUxlWyJtcFjfN6CDqkv8mp8ULg8IslOndi92XGu7NahwoTMIldbElEdvBSDGPxk8V6dt8Zohd
tfp2KM1LW3AkFjSR41wkVMMwiWZCQ7w0/7NzLmPLeaLIroLBlm81ExHoBIEZCSTjMaS4TlRgk6EE
r1rhnUlHXtuz7rBumrki1fA3NJPmnsPLA2H9bpuZtgY+itdGgS4FWxAUVOkAUk+9ixJLvOxiTTBY
sdZTpLFpRRumhSmDEfaLvmcS89uSwx0qihboarOWudafeqg3PCUake5MNbBaH7O6e+pChSq7A2gv
FYq2oi8DTaRvPdW+7xUuZsrI6vAmz8/VYNA+hWSAW428R6U8GpVDEgebfdh0gZux3OIDW8VDwf1X
Ng+a9WWs4H1Eer4bMNzTy3wZxZiuYX0W8OaY1cfFl2swBs9ZuiJx7inuEmCJIRzUHm08CznOOF9U
1MSqC+AYcUm3UULmOrT9AiCL9cMGzxb6fLSHeWfUtbfN7XLwKxMaVhmxHAM8/p40ntxmP4kHpB6z
3kvnoA7ESXzSe6qrmfmDauzAammUzTUOVdP6jAvY7/N8irMZrDy4EzHgyp2d8RRG1R5ke7ybjBmN
nQoLfVDbpRx1OReik6IA/RgmFkwFzkZfotJJ2Ff4OvSmVepgJIvHgrebiBo48EjEKzZftOuIFPEV
phO1UppJHJDlsHXy9meEr4f9l/wGcgJgGchnJwMUTqg2Guv4tdObnxjiRVDayYG1b4qkEcIB+11l
Nbv5OhsGHMud55Ft8agi7NmWS6U02YYaiMj7a8foLor40TjCXfdzeW4r790OReRHDGZFLfCRDTxz
ml7l29rCJwYNNQtkq67zKT9PTFJ9FPfc+B5LVQSkA6TabduYkO684a2S9QeRF80x0+W09tJrlijn
IgdHM5V1tm/6wvXR9VBBVvxbqNfZq5eJm4m+GOkPN++4MOMxg10ThKmbmbacWdOEoqCIgrZPmj1T
8bBUNoU2hUvHw0AV9pzfa80Pu/Pl0NBo34W2TOSheiTZIXLTA6kfkv9yNfmu/KpNnoYepkHGetCx
ut0s0/g8SOcvMnWXO9P8Yy8ARigOQRJ7a7xU9FSt4q1jsoACaMsclfQ/rQLjp9FPs4oPxci/+2nJ
eVj3vRJAsbnUy7oDRfIzdrnbOKbnPtb3sDF8wm+vZtFS86Je1Rr9SxnTzSDdpRZ46Up8YOrG5LQT
pBAl47AjgemiCBt6d24FJnhgnw3priR0uRS0xpF8DEkM69Y6qB0/aqZsZP6Ck3ytxOa2BAdRIHSA
U3oQDNeZVh1SW+wIW9iXbtStoUva2cvYJ6fWrV7myL06g/MgVucNqiB9jTzk6TqdaugnLAvJhKB2
Ng+uGz7lenMDT39Up3rfj+I7oyns0KZRY/5AJTS3ldo+2zlzWR2LUXla/tzyHXZFfBIOJH88NZma
/HNQwsVOjsBeRdzsZZ/S5i8S03tTGy+AUdFwQImQxvQy4noSzNllRolSzm+Wp714adysprL5Jdtj
V2rTMwrDm+pFr6QSPPXze2Y0J1crL0L5aA3vZNvFXc3LP0PXCF/qeY1zX8XoFTJeZnecDvFVcaaj
XeOIM9UgRV2NDu82zuE7qJUOJ20is/8/xXxBnlmC8B772GJyV7NNFsNH1dsXfYRZ2CY7PpUzkaLb
EvOEUj7QQwQcKRdo1aAY71DhdmU7HEwc9GGFcYkEIN3rvzOn2S/fB8qms4cFYiQfBJkaoP3qXXQW
o7JmF+fVz2iwzHcrhFEdWAlcexPr3bk6F0W1J6sJ3Hd8cSsGYDZW0HJwX4C13kbXWPdaAo0cd7EK
626IfvKYztrUfce0jpFnA4zg2rf4ZkVmZWAWUCMoan33CkLk+A1ZXncxbETImVPeilk/IZeL7fQ5
j5TTYNo60Xw5Y+z0WjQsryGyPHlJfh11HYISvnRtwj8QH5qEsTa/orjjx+ulBnB3eM51XK11ar4s
SIjBGI/KL6fCMbbd68ArhREko1fz4MGDE6oNF9+TOwR9OTxx0Xw6o3Io6vI8M9tK5hhFTPcxF8ZT
7V75XI5ZbD9ppXcV+vDT0yyVc38cQC10OIvcxdot73bLoNeKGPn2vo0MqjR5SqIRVVLQ0EHVqiT5
rX7V+/lqOqSQWclGYPaIu3pfveRG/jJEYjeb2ps090ZR/2VLWTEZu5ShKStPz2O1lFn7GM2CcC9h
OZ5jYwJBQOq5VqjLxtGnNGfhWUNsXOboLMRx+1JpJ5MCWKEe/YY59soow5IVZMcwABVppsOnVvdN
iopz3tdziDMhj/2GYF2lCHNfbz7mnNlZ6WX2vht6Tklerf3YT9phKUKMKvno6i8pe/RhLkJnIC/U
0uoPURyfVoI+hRVolpmE4VF7xo66k4u3sQibu1XdYTQ/Vem4odu/tkp+KqziHqEg7dLAMFI2q1F/
BzZrtca2lkCEdes8GRrrdOeRmPqhd/vraJU3uBafIRI01Cgr4ji29KQ7GOZL9jtci5SJtIlphj1Y
SjOCusQm8iWiPFn+OtepPzDKl56xb2dt60zVdVKaF9Kvz4usFW+Dt69dbwUOZ3JBAqriR5rWc6QM
Z8NdO/xArSFe25K5pNn7oxTXvq1Z4xRoh3RSSjXtkWvNrkNRLMWN1VmAO+hT77iXwzL8q5f52lgA
xa9mKlPay9K4MehfDW351OXaNVHKvcKLMfXd2VSSU8iLB12NHgHBRa7fixhJVA672Uw2SaudMw3l
NTSVkvPEKTx2/tVPzAKSUX8IzZPGNz7WivVWDwYo3HYHJelMz4w0y3c7Po5wwHRCpobHhHb5ENLe
2OWAyieWLbS+PqJHbnINshdaCD6DbEBQx7fmGsfBw0DaJjNGdYcZkf2pkOyFpbtNPxDBI2PEz468
kC0BnzNbs2X4/Brx86npuB1S58Kx+6xb2t6F1KXpdgA+DzViYE0GZy12jMw4kxK3L3rwpWpybst7
pbp/LkHiaThmvharFFHUrXYuyScPplS/uu106khf2TN8I1Y1bm+ECWGgbrNymyWvKSvBdez1ui/M
fGNki8NDb8lutw3KLtZSvdc6K8kKyZ+95t2Nauw8pJgFllY97JRldZ0icmJKOrzVhX2vRuUCES/L
aCsysISrdhpBlr4z8Dj33kCUEV9IyF9dhzfRFLz/DGyEA7RGkXeCaBUfkiU3u+YMPlTO0NnP0yUb
OnVdKy0uH6k/ulm/qBrICYqXehMWsllpA91CJSG3CyGfY23+mmpSu9QeU0ERUj+PxdPyzxQw11Ch
z1OLDRYjrgZFWshVhOvrTKJV1/gTDl0AP5wC/oD31DI8a90nynucwT2zzPios2HI2xOBkohI8pu0
LZvnd4ZyPKvDHsESvwc9IS9Gzrh4zZz1dfalNRhckL0CXkhICveqsL/ruriroyF9wj0dKNwbQ/S/
jK3vJGIp82Scdfk88IQEtaEwse+QdhuMweMpWWHciw5TxZgqcr4HkKurpIEPrzfwxx1h4SYHM1sl
41FWdvpgirbtze61ddojgO/BNw06EJHMGotPwj6q1P2K8TKtLDkvUtoqArDWXvMCezNhu8BXgeTr
JVt3yPUr9eHU1mfnaB/0raBhs7Q5uPKakyW7suvmOmZxvalFdTO8hY/qQm4tNO/DNfp/C231plp7
lag26kAmq6QP/Oq4xs5hVzzBHHpFjXYvm5n22w7/JiDx6VyDj6vpJcf0H6leeAfJDEXfT+06vM9h
B3iHlq2BUbX0e9uw9sotCFakg51zSszr2C3eSAm9qo7cjaHRBTYtRFUIAgQsaC2J9kl1KpL+ECaI
BQaWNasWCxUurZbQMH61a3KSWGrGIBjS6OE0kHV1G3Y19Ci4p0HoIcylhK+04s/Skt/ODqOtaxIO
X8n+LqxsOpCq8Dfwlfy0I+VZmOk5mjkGTJUpuE1+CfdC9FlU3GIMtu/sW0pfpOJfVOXohxX7R0+V
CjmbeCKU2NoMDTdvK2oST7JrQp+y62g2/LaLzLWCCWmD+7rggbIPQnMyOOzZHdvDSdBEsN00nti1
RQe8oNCMkz9LMe2V++kqutgvtTp+RzDHjbPuqVsPDR781Zgi9SuZXV/VBDJ/jvSKDcVd/i+ck+pW
E/DcjEM4055GYBZ3Bgr9k55rLwOuMuYyeFS7hqPElQoJCIW5tiZ1o/bhsI4FH1xB/Sisco1IUxIB
ENE79u2eRAn65+ofcz0fcsyX6Owo6JK8oohkE4aVOd9MbDTiwgCr0xaf/OLHNeiHSz17KeGpIaZz
LIIRUhT0ggjFDQhz+NyIEeP8phS6NiLcOnBRweS/koesbZPCt3LtNmjwFLt62MAugL2D6mjNLc5d
X8zuylI48xI7u3bqeWzihVWpQwj0LbN68ey2JB7OEVtIYRkUnRH/MQcyzWlp+7rGYWNq2cbI+/Im
5FdG0+LLuG3XToMzu7JZExmD8oa4/2AYo7UzdbTxZfZD4kL8hbLuyAG0lOCRivmbWINIspxhqsue
FXkcaiJQ3JZmo4LmR4WJVVwAyYDYKRnThzYrNdtOpnUqRx/dYoCerTnFNQcQ4eOfVm6/un15Ipi6
ftMt+YaNjGd1cNOzWhaEIrKNl5OpBwzTypV0oIwkpn0x2AtuzQ7ltWzIGZ8uU0ped5qZEZz1gZkf
2iFc/d4kYIsj3mO0fzKkMDZl9MXVawQ9Y4R3NS/eTbUij2AodmZMctSk2/m6yPTPpunwfXtrzG/9
Kd4acceWIdbf7U48CpMNcTQV51oBbCX7SmeJg0s+0VN9q2paHCh1tqkmXof/LXkEEKvpP/IfdX/I
vH7t1OFJLYl0mTpNeRsdFjOarLtTtq9ZRftF7Vxla74UMByne9xzZQnFZR081M0e+9ZaSjvbjYq5
jTQVTJDJxhZVs2XlsDdG68LXu0UYGuh4X0G6fDdLBhfB9YwUOhfVlT09I0aHxRCFXLsTmKzc5Y7L
XuLevTEA74ru3gg2OeY8vqfqhKKf2trpiACjXb9wSL9AFriFuVevy5yHZ5puWY0lXIzFFUjRIymI
K4IjKnDXraLC4VrX4RiFaBTsHnXfbF7oiU+jWW1qV/mIPC/19SyHetKN0H5sGle7PtdFTdYVvO9u
0bM3ZvaBo+B36TbQWW0dhJeJdJ9K9CercUzIz2jPue5+u9r4l6vvTiHYfQwb22OG2J+HsuRK7MEX
SLBJzKsOckC9OOLZiEbENvki9W971FREMBbhkwVBOzEm8P7xFZkK88VPJzFeWxoF5iDKc7lEpyfF
Kwq0KxP/U241l7Y/dRkjoyHN96C1zGbnDmJDwtvTMr1o2CRO8q411rkQnN0hyWFoPeeqOi9fsAnH
IHYUwkXbG2POU1PaeH0xQ8hOPc59tEYx9dZ62l9i37FfvScKh3gNEZGqUX/uVfeB8IzdT53ACAhh
t/XoCxE9wenO55tjH7GPvWiq9y0L2I6GeQbecE6NGfPJpzfhHCGC0HPULzVOvxpD35hl+BrGCGAr
CLuUkLfUqr8JcUJ9VHe/qJ6eldYNBHqJqWmvNUFYDRM0dDcsWCv5ac7FeZzsp3bh52Qq+B58Sckv
9PvFjbAMq9Lyu5PiXnjuDSNItApQtP0wTeNJLPJfsPxFkCY/Lt+SLpYgnhFl/OCxyx//ZTi6uFub
ezHnO1gQK70tT0hV9qjfYL3pgfTwDXtywZXwfHZqlgbES4F6KOs9ORt3wtBIgx8q5cZSFrCF/YiA
bnnpHIBafYYB8Yrf6sR6n+Xb9FJPkpGF4gsFKaatPlQN84SazZ9K+4vGz58SuTO1/G1iHBZ+ahFD
xtKi54n0lCEgSDvbbrkVzPajjWGTdQnnjtz2S5052ienzS96zHDK4QrTBBmQn5PqXsu0+HUz60dW
WF1TJOxleuzjvt3CWPoZJJO0PLbuVhyRBmC9RkX9cBLWfrXHvr8w75Wwfosse0Vx8V42e7fLHhXO
H9av6lfZ1H7ehy9o51yCMeffqhZPeY2cf6qiP1i6u94z4acApWjd+dXobNIjXnJujBXtRoUGk+Ep
w36Xx7lpNTYa/W1E+ml12R13oAymJH4dSheP5oxWYPoV0LKKUgenrCS7SNcvol9wPoi0Y7qRnqp9
hTRya+fxa5VRUtdF+Bpn5q8Ba1lzw60Lyk+qaKHNHutQlsirpwMt4MMeK08SlKHhBGm9dy8qP0B9
JWm9nggGQ9T0iGOUFsvXiqEUe9TRlcsBkpr26A8jq8vEC89W9M/T2TJZ/8Ps7HE3wRlZAzAgb0hf
6BmetmoeoOWfpYVgTwPxXzCV7pAH4QJoeOFY14SIBGuVfq8sOEEi2tKEDmFRddF4VA+Qzqcxp413
EtTrCvckllPi1Cvj2Yzi1wKVSp7wthWdK/3WEyzX+D+j7IX2Q8O8hehBphRFpolgVGuid16Q+yiz
s2HlJo8Cn0Bue3cFGXqi4ruK2+roVNlGgbTbm7yDIOKekrxbF2JRWloA4+KUz53qWe2YTgBzvbfL
MkUznU3vZJ+QjX035m80Qjgm8zytewuynkxZpUbtV0kgp0924J90vK2W6h9Tpr+bVfPaZHHQ8wP6
xoCZKU+3UC5OSJQ1JE3JR8y4je9t4DNT9L0esRdMVe9EV3kfY4k0QimhMVmvY3Sw0uSjdMpfR41/
unw6aKK+RM7wHDRiUY9R0eIk47MpQ/T9UiDG6ZBeAJ9aDQ7+QGEAXfPCBO1VvOMyxxOm1LcC7Dsh
UNZKq82Y5QR3JSDSycbA6hjcAEPHuMJ+41x5Y/R0jSIWsp6Hgj/lYeuH/yg7s+XGkWzL/kpaPLfX
BeAAHGi7VQ/iPIqaFfECk0IKzPOMr+8FRnZVZKZZ3u54oImipCAJEH78nL3XrrdpVj65Q70IFUhS
o5wdSy51iSugzEh5jvxtkKsX4aZfwy5VdEZ5qT3vLmN5vURg2OriVYup2Bsghmb26VYztoIVnkXu
KStHDIpogVW1tcVK1wUI8OzUh60idyGkWQBaJ9CGlykzXtRQ3kW0FkvSFbTIptlSFvqNsOa8a7lg
1XgtYsJs7RHdS4LGy5D6D4Q2bJbgq5nMCm+c0Dh0yDi7iNbnmL+G5MCgvL/YvoV/rPLvYV1gaGAS
5PZqPxbISsKerelNF9aX3BfvwagxYtEvypourhUfhL0y8/Q2KqLTUMe3Xa+BzcjWBayoUY73jQ4a
pHHepwgBXBD6+7ivbiuLPXaVTEfTh8zQ9vmDrwHHM1Z+bn9MftuDcsMmGSj2YDVsK2gG6E3uYYGd
utT+4ZrGOc7MZ8Pvnp1eHBFWrpBfrURRPFoMyw2zf+xMCF60eJOiubDZQsDWt2+92pl9ejdq/b0m
/C3TaZZMztqS5YgM2dbgiI2c8KHJaOwQT8x4XRTOjEpjkdK/mx7rqNxpeYXmqdsa+Z4L/b3bUfBX
NcOEtjoWUXFbzhitMITiX8OAzonjwJ+VPBmu86OJrG9VKB7d/D0OkPyayb2fd5cg9LbeIO/o86/T
YVqi5FlZsl0G9czJranqyDFIPvUq/ASP4EOatL4xed2YxrSi1f1YEKhtHpwivRi4hG56yEhWhxmy
ysclaYNoh7vPQLizU8t+LRx18FS2dpAlIsLcJ1a+6dk3BSj0h7q4i4rxtkxziAt9wDKy8Binl8Jn
3MHZPJ1iGv62G70GRLTfpLW2mnDIcf40YCwZu9zziS9vLAMUp2Xu03y8k7Y69DFdvYYYhHpyHs3R
PCe6/RjZ2sYJzCeiWd4jaWIi6p4ZNFGomRABO2FtKas3RlPet7z4oeDSaTra2WYXZzSz5dk9VVBS
4C2lpPyJ+LUFoNJIRLp8tNIiPamW2Aml2INPDGbcCypftG5NyRVKPI2d+VjmwZMXMWBVhQQbwYEa
uh3tKNTB6k4jyOkJRQ+micoE84ueEXIM7Q+vYaCXlA8qaDZBhqyLS1uxtML2c4JovhVD/Rzk0lgU
HYIeq4SD10ZiY0fh41RBD2wnh2wme9rUvXdrKL/akSm3LbOE7r2XpGsmqvfRiIlqYHJFNE4kDxUi
C6Po9Xcz150bswh2ntZ4S0aIJk9blJuy20hhRsswKYNHM2iDW1Tap+s9B/TBQ3qh23yU1mSdZPGj
7wb/0a5VA6aI7Ivr3cbDaV2DIeLylfiPqsHFkSlCFoHZa6FLlrEpHhBsauwgrGYf9TV3y3rcVAFw
4Wb6avttuTf/feNyTVuNKWRA4b56KfKd/zx2/VGsr6jFujkvGqbE77/qjyHf/M/968NtAN5mgFkf
4TCgN1wVe8tyuGHwR+S3evaqjFVNFCCfUcoV4F5m+PP8c43XsFFIkG6UxpDvrzcOgWO7gWTduWdC
EzWAGLMnl63a47D//ebn94AboyPpt9fvX7/18zeu96kGkiXIY96QwcGe/+tD178rQ7R0Uw5cn2pk
MKnieqajD0kEXqki9UXX5QdN9LXKM7IURsPZaoAQ4HW6DGNv265Cal7i2evYli06d+hAJ2GDsZvq
CEUGKVbCgNn5XrPxOlRGVBwStP0LmMagyh/UyCeauWXEyjd3g6k9IohadJfMHZ3maNlk4i51/HHp
BS7iP/IDlqpFcx/Veb1u6bbeE4vxXRTjXvZ9jOiELpVLcNohJFblmAYuo2YhVihlo0NPZumhiQok
c/xySB4f/UYyXiZ7zee7whHGdbUcX8gx7Jbj3GgaGStuQgxpm6CtsXxOXCd9mjE1JLhiYkNkMHND
A0t8kX4wOpoL2uw01IiOS9CPboqe+Wyh7HLlq1kC2soQQhSaQ+VD+4mtbD0WBhK8mbuKxmHcJe3Q
L2nRoLxwMW8MYfoQ1rhzmoIWlF6rZFly0TlSUZucMZVRGmfQsBii9PI1VnpxVKQwHJ2RSELBnsIn
WeiCWE8/D8xZlTWq17qkW2a9DOB9L9RQYuOiqWNHnDunLLPZ8NcwTOfAZzLUzHodDwy2Han756EJ
PuAXMoU0hy3nJbl+IcOepGm0C7gvd1XgYsZMpQGVoZmxtI0oexSvdaaHAaZH1E1wuzgiITFJvAWr
2gychTXTPKqRbNTeUget6eyNIF52X5i6d3B95azL3kr2DEO2ID3CQySNdOlUZH27veOTfMAEa4wQ
giHpp7xNbOctQqwxNkcO2LFw9eKZvCF2KEEe7WqCJYSecqrMtBc7ZfSBksIrrOQIcxA9Uj/qGNuw
xljxlG0dyohX23hLmTd3xIXdV6KyH2uvWI51Hty3tbAelUID2BBBlWraLVVZ8+R74kYrVlpM32QI
mULnZuBjusEGUNHFoS6sK7QzoFk93c63gW6lF1HkT/IDpr446bl0p5smlnwZmq82u8qRlr4lGcoR
ilN0N7Kw7ePgIrw23FhttD4BIWcWDnrTQSxCI86QJTDp8PI6XqcVQ2dr8inYNCe6t+U1yST6kSqT
VGcH7AH7dSJN9MF68PKJ9UimOsIB7k4YtjdBMOcGkUz+0JqJcZlUt7o+GDXhC+eWf4Rj+zXMJutN
MZnntLYjJrO0RBOdgDmPkeodnet32it8sohgPvV+5D+RcpAt7LpQu+tdBtQCQ5Vpr0bWZLYeOblr
TjweSqc/O1NOKC3Xrht8RuO3gEKda8Z43xnRCzJ9Do0zjK99AfbRJhjL8Am4dSzEL/g5qqS487pc
O/RSO9Ev6A6xiLrD9Sum4FzJkEcXYSSfanJxniL7JaVGiidDUmMRMUrp+pF0DJlDdBvnWFk5kTil
RbCeVLuqZxtXeePCNJLs4fpXIjh613uiIBZMsB1aiR4Ij8B39XD9Kqvz5OdXQghzqRQi+tHK7fVo
oxCVDlMz8K4JS3HWPyv26W7Q3wk/jT5m0eJIDsYLnmxMF1LbdnpunLp5HDzmU8rlRBDCbk054gcE
M7gyHk2YxoCldP2rGNj9AdC0SMkwXBo57rNd6dVdawYvVW6XB2HBZAlmMMsUxT+/VRiVtewp4cE5
oDZemmrUD9cbS47Zwew2jt9TB/ho7N2sLW/RxvVb4RMn3AujWBCJJZ8yY+QrXwsvdKBbhktAVOhk
YwLSn4JA0QpPVLLWI0ZE1hBpqz7AORTQl151ApWDlTQQzqegnD0HzMazY+820aPndMGhrbAoVfPR
U4rNc9OyfZPIbhZDYsJ9w0b6HfOAt2DHXh7cLpkX4DsvSOKTZvV8NBoVYaarzK2sZ/Rwba/aFOlE
LzIEd3Z3SlWt3SVzFPlsP+40+zEn4exGdPSsYtJOLRFCtGW74LtTfWvg1NnmFscipIGU+uGdZhr2
piKoYyc7+2yaYrjY0S4Mh4uqJuO1TakQ/abuFm0JIDUxXR88CwnXJpqOteYxn/etLtmGhaU9axLf
FlOU6VAOprapydAgCNrS1iSUaowhNSF47UKnYMCm5AC+vYvKKllZTkxKE5UiDMrWO9RpC5fcNWhk
+W5QrnEfYqh2vWITUOO/uH2zjpVsH3SHyNBiwM57/TbSamKLJU1Cs0xeqn6MNlOW+usymvjYRcQF
MX+4E30yfM9q5+cX/q/fyWzjnHZed9c2c7SDhwMED9171w02ml4EKzfpXPzM5K9VlWXDFuXltC27
QVz8hnW/SovxHeHsIp9Q5qBD/9HUojqbqdxbYWaeBofZYEca06LEHrHs8xIWHKFkG2zYw7LSAJCH
zM9xmKJcNsHF1BXjPk3aEhpM4uy9RJQrkwb1W0750LvFuwB2zHZy7jvZdGoderSPdjOYpBjRBo5m
glZeVLQ7szcsKuuUcKy9kuaEeAPC3IKhMiGKXarh/2qard8SqDrf64KI8NQqpyUw212HpOrXnuqQ
8xRlddRDPKeWc2zx3MLmlfDDmXpPXUiua9rL5aQTpNuJNXYSA8uGMy2gfSD4mfPipo4hAFrEpZOn
7Ycbjh9jK9LX3KFnkwlf3lOlSy6JsTjNPWdaut46c0yxyjxBh4QNlF353Xtr9ZtxVmH1Ha6uUvYH
JijaKdU1bqxcP13vjkriPNJ9xJRTdGw8xhxdXj1YNY7WkS799Z42oddKY0FRbHm06BCLaEwSiLZN
433RBNGikPajZ5eIPbEQ4HeD4Xy9C8ciWDEZA87GFKkm6QfHvCgA9lZz4iBXAzNWu8HwvA3c+mQO
punJItMeoanO6IK4Aocp6nXh4qgwijJYeRGQtwF00xHvabqmjirksAMWRRQ1B2HhdbrDyJYSgtr6
xrU8dHkkdy37zsp2xlRkS8sunW+IxSHa1PajMsoGU42GV8i1om3HX0X9sA2HqP30DAnizzGNI66r
l6Evu4ORWQg0Jyle0PzP2e5Ismg++q8DUF5D4zySvl3cIfN/AJTgv5peWm71waEmnaPrapZ2IIGB
xtsQbImLLO8D5nD3GXEu69r0guX1e9cbDC6MWzQz2Ufzj/gICXam7tDzpzlXzu5lduzBg4EIAn0Q
bmpq7vLg10xD2L6yBWYKigrFb55sSPunyMRu1ZfuofQBuXtZyiXRoF2QTem0TMxaXtrMGulaYmvh
U+Kw2Om+yeZ0eJEg7VeK3ujFABZxiRWtPCyjN2ZvOh9UZc1Lp+UGm//QPtntsNQsIAJDVMgXLqU0
InkRZ68X7TPaxtGfd6O9/xY0DmNWg6K0CmuxsyROr8EHkzEiKVlFokmOIz3vZa/IzSlcmhc9s5p1
Q67xGiqnuvjYIXm2jOsoLkorS0EQOPpB9RPRuWlbkWAOBJpZACrcDgV0hQ55HRl4lL1x0iA88L65
mQrXDYri99AI/FMzjj/0TCUns2I3ixpobTmod6I8Gh+8GjWxGNM72RJoPaZqh4OPa3ClOo0rDo3f
oEfZF0kaZj2MFTuUYt35Q35m8DDt6AY9ACZqLsAQJAAZZgtTa766lIJfPTHeBl4MeqfB3lT3bbNz
GwVZoRvHJfszgpNblW31SRYb9s+PhHC2QI2zlBmyDn0GclF+vv5XMNFgZKtArq+Fp+G271GLf4IS
Nzk0Jbuepi7DV8NMD63sijvl0Viu8d1uS+RMWjnKi1uzmqhUHpjV0GCxAWM2Qf9dU6O3RefwJrN0
OOEGIHE4NdZ+QsBoIbVn0fT+Nva8Uzww3yRj9Vx8pJCXPGbZ95LiiJx0cQmsFaTf+LMFfdRGmErq
HhbmqKr6VrrBrgmWnkMY4E2oRRvROKTIEVbj51idzJZCyWoq59lvyRBl7FlvrAkW+djbR0ZK6UqQ
ArrpdWvF7vBJmSp/KIY+X+FxzXZDMndGGMWPFA+GTHCVR8Baej+1tk45dLAvhLnCSsJ+tPfkiZ0t
WVdw7haJS4w2mPmtCAtYia0+nvrK3kxVOV5afQ9EF501TRyjJU40KdFy5cmIi2femECJoUNVDY9D
0CNyCsxgXVXNejI7ot80KmRbi2eXcz6e5ylLpsknY5Z2Fh2jwgBIPqSQS2GGNBtR1uBYF/WhqpC5
1knmLKex17eUJzTwnfC2CiouUdps5Y3xuajKDUEAI4ZU9GqPQ0UUTyZJTAvreqW7ergEkU4rAtTL
shxjtRqyYDjJPAYbQcYMa4ml7tzYPaU5ZbJRFIRmTyhEs2HYMASPjtLra0QPs1Qf/MmLhItmFEZy
Uk2doBtjHlWqRO1ry8EgMMm9G5r3DXCO0/VGKTc+gAo3DwNb07ZlA2GiZlzYLvx5DdnNUsvx0zSp
w0eR8KJUFcfCDquHinOum3U/eSWQOcBvWrKqRqsEO8gbK1uX5us+69i2NRhlmizq0XQka3xH+qp/
/CBsXp699rmOaRGtcrMOvsKM/KoDcFiAWgpXfRlkj3ICqWJExrQZbRLtCqc8jHrz3nn43/KaBTOd
b0wuHaKLOTiCBA5fC7DUxna9YSQLosBNtedQNerEyNc52SpJF03auUv4hNWRTUh1FDJ1VoFN2BhZ
R9n94DI60VhFrPmqmne4Pq5/83pjFsY3ZsAFoSNceoFcE4SRHJJoEgjW2Zr2Q2gfyMFZT0gLVr6o
+2XV1nzoOm04YF6FSlJsRG/Hp8xYE1v0XMn0maonfNRy5dyoHEN2jzKudSXd9akN79w+MDZWaPSH
Mc33mLmhm5e6wgeYTGjrJJW17ky7KBq8ExTRr34nBwhLTb2jBaJeAmM8EaAxi0AnJKJ6dizxQFA5
TXfXm8JsbXrXwbnpzfAux4/NdOkSjm16kdYy9W25k63/rRtlerreIHLCkkCmGB5w1PHE7gzrLGIX
jcUy3dqN98y7GB+pkkDCUqLc5Mhw+6nMznGSD5sA0tFi0ovgEpratLMrzrrOvtM5u58jZMELSDfM
0PDprOMMS0M5AFY20wbku5Py3+Fe2qBHMc9YFtEWk/Xoj+Yh9NGjGvnAeBGZ8W35ntMIPFU18eq2
BIAUW9LfFEpvdu1AmgVvKZ30uFm5jfbQ4mRbS2/oN5LEy3WRVa+pSgOcoBUaySA6W01JXRnfeGbs
n/3efNZIIVrpg6B9NejlGW1QvA/GTaxLY2dmdGTRTlSbLOyMVW7H3znH0r1Jn5ge8pMnCIZtB1y9
WjdxdTTjvTmhjq4DaS/IgUOiocpog8PV2huaEa1AfKRLAG4Gw0t3fJVV9ATxsdsNg5i5ET02T5wL
LeCXk5VMr4MZF9Q0Y730VEoMpgPAAO17iV22PdC30+8mZbn7viru/Y6IV2Mc7I3rOydcNP1RDKLe
EdSDaU56AmI2F8/C6fwtepJ4UeLZFrno79K6fDJCCF0J1vq1kiwBo4EYGm8JNksdJEUWyf3YxQWE
N214bjr3pmO5XjYUNauBNfUizKJcFIHLYFdVnziy+nvPHlEyhGEx3dZDu24nKqYsMdkZ4qpoiNda
GY76aiOPvcVQRtpRu2ojaCb0f/bgRdWNqrpqHWKF9oug3iOsmNxw10MmvdHECcL7Ie2pxow+h2ho
vgoP0ygirzmSKYJXjJRlgRZAuyvddM5D9OrbsEpo78Y5pJye8JMud+5JRyF0iNk3bA0DEZqt3COh
7EzymEUgjJPBcUKNW43nLIv0O8nIEwJDctRJ+ZGl0I9Wmb8CFw03fptvkIARpNrpp1KreYvAkd7h
5bu16tvWB4xfNzDsx7q79e3b1EYAO0QmLg0P6gmqyGYl5jhdsDTioNNNytPj9aLmNu2hLydwvnOF
UGZz9gL7tS3Yk4cmHdOjcj/APEaH652hLUig0sy1NkB1ZQ94CDmfd6FVq12Syu+dh1usdPRVa6OH
jhg/LHpHBBtq1vKE5te9SVJU+3MUblDpDRIuAAg6DZZdliLJ6NNougkHGb4KkzJJRJzh+DOy+y7z
l5TS4rupLbIpc/cJWOWfvTrhZu7OnrqTAaILYTNkXVRIHKeCidaMvZmMxn6voJYZrTwOM/xJxvKu
7PpvdklnIQ9Mf0UrGLWLpOkQ7fKW1IFirtzIUF8wNJyWTldmyxQBNNaEpRcJWErBEKxFzxmcEljf
9tmC4WGPDd1FtFnvVDSGqwznbRQdUzp3d+w9AgAnKl8hUWBlYxpD5P3oHvu8IE2xmYV6cbMftCk9
aC7Ku+v6TFT2pldS0rGoWFzDeNg0XQGZcez7nXIYCNSeKlCZ2dkrK8dRMs9m+pcctHlRl0yzF7Yi
Uzk0OnlAVcSIKEYFIBIL1UxlWDsacxc9qtqzbATOrKTw2aqRQYn9uV65dkOOaQpVOzA67ERiGdN+
2+dpDvbsSU3+BnxXeWnaJqQlm94PbKsg/BFeXMZ00b0sXo9pgR02aEb0WyWM1MjL/UXbxS/NENMN
rIDHhQAqk5zRTYKbjB4t7rY+RZ1Hx2jnV9R3IXtQjPJMJQEG3bqiu2P+nO9CJ3j0fdTYtefR9ivN
XeeFYLFG+hUiSXNsSkEDbKo8oB7WoaHrF8conH2L0nHdJY5cllEWrRoS3PeISbBVdI0JFJMshdZC
TzIE05kmYXTpmZ4OBnupwQe2B0znNs+GdtfN60czdHunqGiwewCUS0cjKWQ+hE402VvildZT4jcH
PX27ljC9epx6YNLGkG7I9Nm29qjWqs/khiE88m8v/YgKYL2j5j4A6IBkp/JdQXGnqxFrwoRDnxFK
zfWY/EUvm4H42yF0iJPCjb8GKx6szNJFi41gZ2nruXvrU/kezdBfV50RHHvIJRgmR4sNgguQdm54
K5fdUK8n3kl0O1tju93i8V2iVBgP43EICveijZ98PkY8GMXJUYF9oL2IA80i1LQBKrFi5Ifpiga0
D4Cl3UUVo/9rH9EvGNTUWftVohW2vSE7BQZxHD9vdDUshwa90GSN57Ry253tOvrJd7W3tMedYTIa
h0TVKI5M7u30CkSYwXDitmAnznpL01bH8g7AhpDra7lFBdbsIhtBi+MTyRz6jHEYjDQ7wVTnRoSE
1sHdRm+m2CDPy7RUL21ZjEfDHu4MQZor2vhqocrCPDN4Nc+thAtOwiudD/gsm3oi3MdO+vKSzRSj
Kb1H9zYcr9c2THWWVOHNl9/+61///V/fh//tf+YQH5jrZPW//pv733NyJkI/aP5091+POa2s9Po7
//6ZP/7Gv07hd1pW+Y/mb39q85mf39LP+s8/ND+bf/9l/vffn93yrXn7w51VBlJ1vGs/q/H+s0ba
e30WvI75J/9fH/zt8/pXHsfi859fvudtxn79/pOojOzL7w/tPv75xTDU9Y36+T7Nf//3B+cX8M8v
j8FbmLxlH3/5lU8k1//8omvWP1hepJJsSAzXdpwvv/Wf8yOu+oc0EZTaTMw0y7w+ggW8CfgvtX+Y
ttRdTUPWIy1pGV9+q/N2foi/RntNc22lGZaybMf88n9f+h8O4X8O6W8ZFW8eUjf/84spv/xW/DzS
80sDqOMaPDuspzB6IRDw134rvr/dh5nPT+v/Syvawp0G0Wzp/AAcCYES0zKgTSzi/IyN4Ny4yLf0
LLq1mqTdKwpFClVgSPHk2c8TDUQ/LsBLFdq3oXFWk2YAi7G6YAd8FbovuZVbjXishinmsW1MjXEk
LAzyTRZTAchm6Np+Uwq3/BY/9LFi2tikWkcomKntJ2MAljBD3+Z9ZWQU+T4eoj0E9Bp6NFeSoYoe
4qqx2K6a/jbU+/0vx/H3N+vXN8dw//LmMDpRIL9NXRmmrTgPfn1zrLgIiHEImi2JWuGxpS91IikQ
F7E4gVCihTwRcmdiBJhNWJvGYNzS+np9Hzc+QSRm38KyalhGStAbZuSOD4HyUO/1jbP++TojMsuW
NMp8Cn6qhLrDwIWbEsKkz9CuxyzzkCHOXI7Xr8hh//mR/sMn+tdXqM+v4NfDryzN0LBe6soyNLAg
fzr8Ku9a1bVsbhgVDRtld8VRIrIqCk9sJi180R2zwN9nHXIBAgGsc7e1CEKlfC+npZikf6K7VW0E
xTrwWxuUhOv/+P88CsqypIHMW1qc+YZu8gH69SiQUAChrQwUJScw4Yl51g1Fdn2b+0l3LBIhd2XT
gEwLU0bAMzfE0IP7MW3eKmqOdWUZLdxqHUXN/KPuGBCmXLpPXdxjcXG6dT0mCcBEzVu5aE2hs7K4
NINW7nLXnYc0+jyncoBbuu06sinq//7lSe0vh8AykRU5XAYcm33R/Pgvn0BWVMcaDc3aiCgnuoYZ
ktw0RDWg4AmTh7pFMIfT359Tj6t7xiHyrDFiPVkMmReZTjdM1dG0w94csqfrPsZITw/VyMJbG2lx
hmdE/6ZxEbwm9XpgU3fQLYPQCQaGN/E8Zhrn3BgRDGgwsQK5h+vQ2A89c/H3L1Sfj9MfzjXb4Dro
GJpuuZquNP2PL9QvTYvsmJhJoSj2BVavtpTBA51a/Ne5PmGD6HtiX62FP7RbrxxfodQSeDap2xb9
4sukFd6qcrC/6MKThwgE2j4IqT///mka9l+fpmVYfOJdy3Zt+88fCd3N8B8XZbuRPuD7Qh8tIqNB
VyYiLhGZcA2wg7kvFCRkInsiar4Fjb+lU07WtuiGiz84734QhvufH/FszNxNWawUJQapwmNyvk5X
W1AYZdpPDzrF3MKgPJgb5gz9Bt1Y/Q+v6M/XeMVSYmsKkYhOHCm1zx/feFxvyL+GrNu0dZMdCWQe
N+UAWBNAWfp9OuAYT7ic+/WtVpAkOpXk4JDsMpCYHjxU7Xo8NHCNGdFr6V2T+MF2csnOHvVpX1QM
Jcqhsh4Uspjd3z9tOZ8PfzxfWAFt3dA003UJ8P3T+dJbQWW0gdbC3sizs5DoRX3RkW6p3GVatu1e
OG31FDBrMzSmsLlhP1cM8vmB7N0TOgnxoHmQfkwQsccR0L7WgglLkJRizQXqgTE/MzGXz7NuRJtr
KyV0wu3tZ2Os0u9gRNhF+VtdtPoTGsJ85ZX6/3Cu6X8911jAbT4LhuOa0vnzAoN2AV/S2FYbeV32
ykU5T7Dd9MSIQb/nt+rVGGfZpRzrbNfV9JIbt0Bk7UMQ6kYkdPMOOUv0J2SGf//u69Zf3n1Of4OI
SCbTlCnany5LFJVkakqt2rDYm7s+TeKd3zf1PmDjumjwBB0wG+4Q8OVbf0RKb8vidagIVhyGBMm/
E5YrjVyOofj6909M/vVstqikbBom/CPBhNLo1+ulb7u6Dnmu2Qy9kW80ParvaoZ5NwJJcTycJq/I
j1gCUg9DiD5ucyquG6ndGLlSNAl77ZDE4bQcTXd6UzqezcRwZ8APcjdrrI4ahK4jYgfI2Gk+W6ZS
+4B85zwGcrjAfst2dQTqnzH3cMOUR32QrTGOEaydCb+9nWjrv3+5DifDn4+Ey7bHYl5sslTbf6lC
gr4kIMrJu01FRmPbL8mR2Yc5Se2FFrn7zKO7A2EJnxqSuBbskafG5zQO8B+U6Q4sHiJq3E4uniHI
xvrNtUleGG69arRslecazr8yms3A47Oh22hkAe/rPgtLXzoYXUFrxmDnN4RXBDclm/dFGKBPpYP6
kOI73lWF/wkS2r7pRwfsokF6bWwQGitdwmU7BU+8bpylKYzolLfpfRzDTzW0Fn22m+NQ77A+hBcY
cclyCATtIlZqiyx6iQh60ZvZh5UX3yLVbnPDRWA4wRgnM07puMu8io6JV5QC86VuHdVgDavEALLn
jcRGR2kZrUWDFyREZrY0VItydPbBh/4FNweoibT+cBsBKWHa+5xMOHs/bHDUS3cg2WFEzpSKbah6
8xbVuI62GBxivQ7qeGT/MRtTI1uiBdYvkCH8e5mJ256JtFGiImzH0NuFBhMyDJl0TxEtda5G8wAj
mm14N8le+YDNJxu1TOpBFgqIT60qNoa0UYsbWRkHEAWMem1qHfQyzCinZjn4SKFQ1POmQbfuqNUy
ET2FdffeT7a3at2USbM1Syndm0iG3YbRBeDI6o3x3zLEGQpEThVrmXH0Iu1EMbcec/GkWe57A+Kr
zT9Lz2+XvqETSjqWS/yYL5Ed0EfsYE6bhfs9GaBD8YGBKspNN59yMclKdMbg+OOG9vLWhz8PDBPZ
5A9Q4M9aURnIgKpFEc8eSwPMrm8zl3CsSNshobkJxux5VpsnBcFeWv+oBWrL6nuxaSbfqBazIv3C
t6B393YsV5MFRHRRkwnq6aFc6H5erAyfU9gJCY/KmDN6pC2Z43zSA9MWfvvNqOmD2LI7qCQmsNta
JzajfbK+wAzYMLgqwP9RlK1rFzCULh5rs6VFXiBF9YT86plEOYY1maFBia86uBtHAHuW1IBim/k3
RtHLvMNxHtTYjPOYvjnkAAwbZQVAfXipKfyH+rtpjrCTreql5GLktdW30GyOVUmMUBNmT6Xuf2PO
/Azne8dWbOXqVrou8gxHdrMr8+KduGWA1UP74ieIUavG2dqjHS7B+hGolrirEgszfnGyQAD0wOnE
m4MYnFNdMmH33HaV1VTOTUYbOSTblMnpOeAZ7IfhoIeAoFxbe0yQhy47nI8L0ZrqZgJ35OREVDlN
tx0bnr4b0EH0+FhuB8A+Ia36XGWIXrk+tPb06iRx82inz/C2Ead6JLHg6aXx/5qJ8MUyYb3Q8Mox
dbAzqu3vVKSAuFv/5M78aeGV0Brd8V7pdGyL3Ho2w2E36FO9wb/dkK+mq7f0pIGwxBYITrOtJ2Bh
lMq0TaZ9NNhiQe4LXJDGDOnOaPUWJYuGgdkYkYxoUJBBiFLpaovWb6ptNdcsMQJOfb4Qcd0QD3R4
MC0ZqfrQgoSg4yh8L4c7D0nZkvy8YB8jtXy1tHtYNuNLHho6miKIHG4v7dcuHPBZAyk+YrU3n5HN
IBaGdaMDiNj4vt1uwZmJlQ8O8ysesKOACfVYjoE6yiYvF4OvtK9aSaJ1jYj3zEQuIUXC2Y6JLm+d
uSPmudXdyDTj4Ij6BV9UciT/9bUoY/3eb03tXgUlLuaekNTBOyiamOfA6PH7W2QUTJjV2CZgBPw/
bJ3HcttMmEWfCFXIYUsABEmREpUtbVCSZSM0ciM//RzQ/9RsZqOS5CSTAPoL9567vXqLtnx5hZs/
MKOcoQDNFs179rZuB3WRGOjXpn76QCAdWqg5f0+Oo2ye8LNYBAgZbREn5HJdMPSJ/ihBgrW8d6jR
+yUkAlU5ilj7bqzyVGWp9TIxAr+1GPZgGegYUJRKZ2T2hsh9VDCeLJPJDhOBYz7R9+rm08Lj91nK
0QjL2QgaUQdWzfbmllHYGjJ/7NiVdl4rWLHAdGXGRnKtiedZ1V9Z2x3JbJ2PC8rcwJCq995P2RPn
fI/Q1zlMjUQSaZr1ztFLZht0toBrbeOyGmkTudpcI5EoupMec+mjo+WyNmP7us5IeYDkQd9aHQ65
VJQvwtXebql0VqYtuAud+eqajjhDORsCEj8qNGpOffFi/UQKEVoE2FPwwNlp0jafC4enacY6+rGv
YDBvSug9CgFoxZxu+8GD8K6X1deC/wYaqTKcGIHmL5WiIHXh+67EyZ6XmEdbwGOkC7DtMYtGwj3E
xFZnqblLNw0iivLizFomGlKjv+o6Xkq6J3tP1Gd/nbbvER2HrDUz3l2GuT5pkF6Ys6W8L7YPt8+a
vSdYWP7fN7pVKUOeD7ZPoKUL07TRyemM2Vuq638fVg/dHjcJNOvtFzRdKLsN1BC27gpqpW4ZcZod
pu3aw92Gyv7u9r2e2//fr/7fl1bZBl4xNRcSchIp8W9tG15caNq16UEIUjozY0XDFyOg6KgFhkDk
wg1uVXSZa7QOTZWGNdXBvbAwv7RVf5G6PNdoIXK/LLKG0Q6ofgJSmdOzhH0AroJkEtXyo1dDXW3L
Mo0gH+xuAtlG4Uy61bTsQ//NbZy2TC+yVy5z3DYfilAvqMVJaxBciGos8hCPH1RgF3Xbhk4IyBIM
R+Gsn87QITtaS+cF59dOG5cBE06j+6XqVq/mVkKM1VUzX5m1ykeT5Oz7HP0SFSILv1kJYA3nl39f
5ZNbHeDZv/Y3QaeyCTwzV7ePSs+xPzo2BOraSk7paPsG6ZJ33DXoGRwXxWzWdF3gxnV7d/tw+2Vt
+z1u10qWkUCboc2kY6kBauL1IOAp+13HHVQWZgnXfLDeJzSyd1OeO9Q03Z8yndyHtq6ou21U5Kxa
SgulMsIrXjrdS5CnuCy1kyV5FgsBN9r670lUQ8W9oula9tWmRqdKrkir1voAG73+CuOD/QPIKdvb
ktoMNHVK0kKYBZnX0CE9VbmLZIhNoem1QS+6XaoLrjMhnwZsXU+6QwdQzz09jNfpdHIzVKu5lI/a
7LxONv4Tpxq6uwIiw6UbXtdb+4Deia5308ehaeGpoVQY+hWWUrfHTVxnf6h/mZUNmk2KTPt8y4h1
Vyuqi62lbPX4FJO+4+eFkYfERTDXJMiuD5aVbgVV6nhUZf9qdv16rXv1j6m1f8fBEA/LmHUgjcz4
3kV86s/SSx8GYZXhiEjqVHuIxjVT/yTerj6YDLgP9mg891Oa/lIaYwrMTntamSgHczPW91aJ3uL2
b7ea0Z2muq79REXC68zT8F4JIlrGBPYzaCp9MwVMMX6apqBzuH2JVv313x83qgqQ6PaaSWcdWD8h
buiA6VFf5ktYpE19ySS8Pcsao9tXqmutYTZX5rEmNCSo+pI6nSCJk+GSS9R3JKOV1dA/5THEDg0p
R9+yxEUQwiLd1YikY925zNmvyv6xUL9FdV3YB8rG7Jq64+wbpAsoQ3odsXkiBs4u5CADO8fR9KLx
M2CJzFDUNLF7z/DmvwlaW3pfTW3YP2aMv9kmH1cOzYqsj9Pi/hH9y/wk++Rob+dDTqLsf6+cWk7Z
ebI3gp7d2w/assk86iNvDAJ8G8vOaOVlZPVgd/veNe/TirHKdqASfVIRdtcaLyCMs2NlEXPTtFPz
ZhbzVZYqocFjlZ8TceShbuLDF4gwNFzCggQsUgFj05leRyWXl46bcqexbkNvVsSHTKj9k6zwQ44p
W1uqfKdPU4RTfIA6dP03TnC0EcvOtp3fbj4rVVEFkPJsDkUJC8HCHAPjdhMZRCNTNl8btI4oa0aE
F5GN6mlg6niUrfej9N0pHX51k5F9EFuFyYmwLjZT3U/RLhauvTwOrcRNjlW8PFPTFxdWV8BXHPV8
e/+Frv7Vp0vj9DpgCBZshgpFIF6K4DZepoojN2Ag6awQ7Qd5astBSxtgy7AcGdFWEwDg2drDPUT0
3Okx++pcBF4GFIu6Y0PWTNbx9uXt8rx9T1sVIHmeTix1Ec/H2AA4nK5CUnfM4/u0rrwms/erKffz
VPWnhW0vavHGeMWu9t+XXd0XjzhYH6dpcnwZTwD4/p/PmGi9WmXl3N3OYHQ4Gj6CVt7NvOx6lj4m
Wn2xkkbFIk8sqwWk9bl5MLbiS0xWcmd2hUNUYV/erSXNXlKV2qVsF2JLFeM6E3YVMcWwd8hpGqSj
jvlKAk7j09yZr1MNfF2W2X+f3X718u/ZXLQkLGkGeHEjN8rTv/mxaMQc6hUhP+hfRYSPBPZLY5LB
e7NPLWPr7lqkZnCG4kXSRZQ4MKKspMgoOuLb2RdqwEvK9ykfMRP3unMpGzTQYy9WQB3o9sj5xN29
5HWUVcNvk7OCkR2t8EUHdj6oxBOjyN/rZoY0TrT1/e17+tC5J6FXO7m0B3Iz2w9ywAW3E1LMVqmh
+/aJGtwGr6tGC1IRFABaodlSjdvqiqmBlmGkC2lom7HhGtqZOax8stz6k5Z4OhWgoD5W8iF7AX2R
HOHZtRcUfNN/H8BFMx7Y5uTUEyZ+kIV4Lebk1Qp8doY55FFxP4OL6INSAiBXs3xzXS6fVaNWwb8r
nJ7xseqnPmBS4waUAgjILUYQNpzcIlPI5lb+qGWHCV+46mWxMrh6kNpDyDtdNKvkrSU5wBbyjgou
DslGZbaGAJn/BgnISWtgxXXv6HLwp9ruQ71LHXKAmTXsEYFnAcaY9cUrEJKIR0/KH1Eu9t1N2i3Q
6JwQMHe7pFO/p5n2EG6Vemod/FeVHWsMUErj0KhQ2gqZUpxMTn0mlKEK/+0jRI0GuV9X76GIrS5a
UvDKLQPX+5VliQueAlMecRL5oDi/zPHPWFbZS+Xi5QU+G5WCLGmxeMDae8kxSb5Kvv83tFTIg+xv
+y4ISthZFBI2b4tzSzc3wNzWy980yYWKgMGrHgqtr04qY3dMdNQKiVM7RLLl184qXM7BKQm0aQRJ
hQr5s4DhKMviJPraesWIlYWrUQHX1fpzkY7y0vxRlTr5ZnzgT+XYnyfTYV6I0D+/DshdprhPvzkE
0dpI756A1ip0t8eN0isF3DBzDhquR/TZ1UjpVnND3pTTYh6f/63w9DTAP0mknCvy62rWpBJuy6dS
r3UUduYSTox2d7LB2GSO+itv5x8lsaznCqg0Zah2MjuVtt7APSSGPD6mruS4u71aZLBM5w4OJDFy
y/Ot6lRXtyQOBNo4yR72CXFC4vckBD2xQx79Ti/WfT5qIAm3WiYmpev2Ak5rDbC6Bxkygbg5Me6U
4b/jd80KGQpvfmqcpdqVJQTC9TaFJtfomLWjHYM7rQOhwe3g+pfHXLe9C3uPt6ruBXvQ+Vs1FPmk
FYt5HhTIUG4y+gYSt6jfOllLU+oTqLC/4/bVyhgSoY4E7coI4uTFvPND3B3HTir3M9GwscYcbk21
+TTf3qbbyu/fpRPXc8Uhj5nh9ld1OubbdHDjQ2Iay+dq9eT+eD2OSH1WP3pb2S9JQhr4mA4Iq7OT
ZjviXYtZJ+SiwvJoPI14dUh6IGzkZvxb+pw8dpfaQ/FewP2d9KnI/XmYJhwYgMhis8I6GhcARlWI
1E6H9F7W4s6sGuRXet69i79iqVIORDZttci/W+ITTykOC7ARQKrnbfJ66y0YQS1krw/h5BY8RSul
BGmqv9c2zeKk2e2TJ7scXHPyUvFEQe0VW6cF9niELAmhXWWfpmUl82T7DJL6StLT/35G2AXQHrnG
YaEy/2rF0j3NZV74GEvGaFSHdpu2Ip/fzh9atpIlybRkMLnwMO2oybElNoh3sVQySktWND+9vUDf
J2IE77Y6vXlJrB2xyQ1MN79QwK9PVpx1x2LG3F3xCNrVVaGimMVkaJcEnRiFsKK0nV9vO1bDyq63
I+j2YSLw1O7L5rLKLmQraZyT1Z6jTDKhnaqBFpxZ+X3ba8rJhtWt33p/x7oSMFzQxdCuuCgJ9h1u
3HOGUe1YrAjjoFk/QHjC89dVn7yKxoMyCptcBKugqcntD8Uk8ol0F0SQwATDiTSufHvIG1wRe8di
nIUM4V/PN4xpcRjm4g9cEuYWxQn7U5zjTgbA4ldJyqSHRuINkVglWEWDejJgADn5f58leCJFA9yv
cfT5VObKGjYcRp8enWfNXu47F/oHZFz3kMHbVMBp7VE5y7OKgH5iFnVfQqx9ZAiv+HmC2GyBtzhN
1inL4pI0Yhz+2lK+g40BMOS6o+8O23TfIY4mgzhcF50dim4Ghr13iMINmHc6vgdVFAy5np/N6SWZ
urvVIHpgsL8cGBU+xxCjG9xGVpsBgOUqjwmzMCvQeczre9864JhnwIlCkLBlYPXWjODMzhJyxdEq
agaNaJokHyydER57pBGXxpdSdXOYLvFRbAMNY9oIPknxezWJrQEK7+qomATbux2ZxVjiCIrTCxe0
oJKOCAeVC34KpKHazpP4VSgx9Z3pjIyq08jxULhXfLWL4+IBsTNud0ainN4JKAagZwEQxRRGSJfv
tVRj4Ab0r23iPw0/bdiq0xYAi0dKKQ5C65CcF2l2V6lQJrw0ZSswP08GOV2Fkp9QfSvxGNNruZAF
e2hOYEJRYlpBy24Kux1FrcffCf+EYdz2cCJAu1QY3i6kjNkYHQ5ctl+WSmGj45YN+h9NlfpxAP7c
S+nc4aPu4o1LoNmoE9021OIhGmKNmZTAMLuoEeFjZWgDJedclBMjfiYrOWHRiMBHyg08iMzwj/NP
sajafmQ7Mmd6hffvfdGxFMdc8bsOGgfGNSYsbxmT9VVtfWsYGOOKFYyJQ82lu6/0CVkwrkjX3cKO
5ppIoQHP1s4dJTh0jWiJGScBHpMsjV3fRICLL6w9ZYIUMxOhm5590/R+xnDjotH4KhVOJDzVZ9MF
1TYXNlEd/DnarjHEgIfmZcnfMTvyckoQ9kCAO68s3siAZUwPQqtjSBP1S/xtAU00rYwhdwVSCcLx
DCQ7OTeW9XteJJu+rIeC41pEd0vtANsXZjCj/irt7o1G7aNmIZFI1wk2GLUTyEGVTFyHHLGkeZMS
emLS30tTN4/rUS1Iqcwsjc0RMQpqbiqRolE3JdRwnlUc6Lp/lrQiQLzG17K0Z6sp3w17vVv05YNB
XK2l18oja1UzkW4ni3gDzvutZeOCklx+4a57NbbBeeZY8R7gaIh5c945ZQlKVdVOrZZ9YJUgT3JZ
2dTx0pe4BKJSGS+Akb7ZaT0vRH5zr8Bk3LlEduyEIX7xyIyDDIYtZuUswv7BbL//i7uP1ZBsj+m4
fIGC+dNjQSXEGHQimBKyI/sZIGeChTQGWVO7mI9WN2ODR+aGDnkmsEtimKY5GMbMfBnROu1mfQit
rvlQiZjrV+iUdJ3vedcBUxbdk1l6R+T4+TNZDQE6/g8ywHFYqOpjCfLD18a/dr13Gidh5sluf7Ys
sVWgOcap4kMFJm66ubGPRdigbr0kWvUMTx2GObVOVlQrduEs1Or42cIkBpuKg2qZsDtnt/V+Wr62
Hahht9Y+ldyNkqmawQ1md3aexgdDX4+eyWQ1aSH+Gmz66sTst37CCUirP+pu00Z6UT7Rv1dhXwDA
FQvt+cwkZ8/Lw8LTsZLQNM2AA6qPtL78ze2dkC3e06EDX2OQbPuFw9TdmYujZpkfx15PvmYkJfTB
SNyUFmBVrR5L9kPuqqghQGRGKyyoiG37yjOU3oqE97NaUNJ06QSyVn/1E7FE3dKEdQEqhbHzGww5
grorcTBnB8AsZEKZ5R+6sHF5VJiT1SPemxnbnJBMy34GvYPYMzULVYvDogyfPv61Am/JfOp0AplN
OcrDqDIPH4y9kbABY1pk0qBm2CrEq3oaCyIxdBTzQyXaULIxgm+nAD9ED8MiqSIjVckfUnTERKbx
YMrEuEdIw3aOuSQwsuk5Zq0UFMht1hkfVimfZotTtDH1SKgCRDBncm3sct1kcLu8LK0Nd3OuXX/8
jWcr5uok6oqw2oeky6QvmSMFjSr8Tt0A9+XUnWU+k3sFTD8aEWmGWES5DKbFfsi9B60z/6ownJph
gJtvDPj5B6XmlWlfsGcda4njSnH5X9Nu3rs6BgdTHoRT/2BJ/azUrPqY04TAJKxCxQLGuEqWJZQ5
dC68xFWQp9YrJAUiTT0E+7wdoTcBw9GZHeNHCQHOvnKQLEGnjcZuMz8GnYTL2yiPU8cCBre+yqKN
4DxRuB/ZTPhYm8whBlJjh2kkwGzzOaV9G5giYwCuNlrUp+YnkAJfx4RIob8Gs21z2jGItdHt1Oui
7KyJ5KvEYyfJ6nLquggBNKvOkZ+Dyu4ev03prxMVhY6pC/uwTUlBViKDSNk6jFNWc/EdhtXzkL11
ZUHQt776uCGIH9OB0Bhx5NFFrozEWWFr4E8myHmO8cda+9CdIX80gDr2Bo6VVnEZxQ7NNUHt6Zse
1L9JPaeFrmD8RSvZeFbUOnF/4II5rgSfdFkn71SrdcO+nyO1bw8N4vS7QgE61BTGwzL30coRyNhY
XpmzHfnp8b+s8Icl2e+5Qj7b2sx/Bm0LUnHPoOmrI01jGkDL0Mgbw5LIu5wPXkCpq5FvOq7YCRvC
TZbPPGGFTILJBZSQr46YLkGQ+IoxAUWaGdnhTqFXt5pz39frPrXmg7PlNxfpcmra/rPkARlb9JuG
U7AZ8WZm6UTbZZhfST0cZ8rsR9MVBOo69l09DCl85e5MIIEIZ0RXO153v94yn9ZhjgNFTD+5HqBr
Z6KD3zmv7OE8WbnPEvuTjWgfdR1IPWPw9jJv2p3hFcuxJETES8hiXSFV4yHArGsCpMo7+5B4I2MN
9bsmI5NRPdO5tWDLCsRogBqHgV16b3Llhci6/LuSzCc0BIZCqQJbqfX9QhoE/fYEe6J9LDehzLok
d15sszRWcowaScn76yzhMGk/k66ne29Uz8RdUTxL8HCxdhWKqkRGzb46zSn8zD6mxdFQq7Tq++xR
DpgLlyoGDCjyJupFSr6O1a07I7RYWzQ4mYKgkAtYpsIOckJyESwsHLAqKGyCUA8TJ2BUlpwqna19
mFV65FQnCxhbhCUo/Rta4XCZmxfU0ud69TTfpRrcqQmlDfkBrEeAOcANGHuFyAQ2dYGi/ySN+HLx
AlPUUlK4OROihUZpzOvNIYFdzhnLvaTr36V4OZtJxZlD1GcyqIbvjU4XzKOsdotK1oDdzAMEx9e1
0SC8vzChe1vm9aLhzMbSTLf3CGgmwkL2lJqLzglqjjgYky93S21UhbzLFwZ7OOwj8petspzPYBo0
X7j6a+c1YAXNnBJT59GLFpWsi4SrqEafbJ2UofwF3f8lyYiO6QU++vQ3+qF3anoEU2FTWWdz076Z
EAYftYoQMSBr8bs+VjCtiDFgSA3x0OyRhZXweGywpZZte6damR8Ti9bDHjlSYpkGTKFqlyNH9TQ1
7Gm7grgb6wDzSlCJ+YsojH3mGVgsspXEBjgOIZbtwq9inKKIgzGRDxUIr9TPJwg2HJEHilLKV1U+
FUV8h3Pro2geiKv9UJjDBcOCy9uThLQVls6AhWbU2MqamudtJLW63xdOdoIpMvpJN5R+6fQUGJ3L
mgJshTeBfDDJTEsE10GeyAzGfd4edPntrvoY4oEo7i5tvaD7xN4Vlg7yQZa225LMOOnknFttnkQ2
/vgd3meen05+NAz5wkDF9t1cusR2WB86G1siONoRPO4y7zz1l2qUfdiP80OzgDAn3wsfUVzQXtgY
jL0Rw2/GMZIZSTA06YvOIbsdN0xMraeKS+nQTlyQjEV/2bUwsYdO9iEnSgXv+MQMyV6AGiin0Xqa
dWv01yEtD5yh+0SvglpdHnKMUoo11ZfZHs+zFqsPVk1dR3PiL5rOBGeFkB3DGdsGX2yAG2c8pFg1
fEXrdb/qCbxXxHgxiJNIxu6dJC0uNFRMTQpoHzw8dDgwG4uCdnl+m6D17Ro2RisBmtBpk7CT/Xtv
2oEl3e9M9z42G2/g5N4RCoXup4XXsc6dDtaN+pXplq+By65G43tYPeCXfczkFHAXboZTUv5iumZc
DDlyDYLzr4DIUQpokcHT9ILp5mJ5D0oXg9zTzb9W+yKoWg+dZtqcgEDaq5g5ELaofatb8ogvkcja
8gSRPHDw8vrwgRXm99NeyWeH1Byp7jEPnodq+DFHBDnZl6izGk8e2y+r0d50N9ubM1lurMKwaMH/
RWZRomaeOQ4ryYnrKmHhFX1QHa0F0xoxfNs9TlHaDqsCzLREeOWtqLzSrzmJUSPr8EnaZvhWdLaa
K+K+DKoTJFBgML1q/VU0dKHWCKNmmLcoe76FlPngqX8aYx2PiZ70gWbPBKHnxYHzbT5jNv5mn7Kz
41o/p+ZvadfcANvfpy+knFWaBlAyNnw7Xf01rSDrypyHpFduSiLjWrpgvicEJexexg/wuymBGlYT
9sA8LKa7d2R9dEz3cn+Urf0xF/xGWSJYaOF4LV5onbu+0PexAYmyJa2vjpW/IxsU34OKAFA2707j
JH6pM/usjrLTX/v1gfCgn6yZie0dGDa3aXoQvUEqt1f+ASBCeANYbAC7E+CqkkA4I/cRIH0rlvOZ
TdqbFZfw1tWGCHcqWPD3QHOqmYH0FBEXA9+Bf5+jCFzuNnpOdZ7zEDWJjxgoerOCalSHfuckGVmq
E7Hg66Rzu1ZPS750oVcpUJhBGGetPMu+5Xdn82/NotKcEojYHupm6r4PhKStnzPNwMM24ZhTqP1n
1vM8AWvK9QYUk2qouMi2VBjZ4DfUfsFN73b6msmoNSqBmJ4DeVU+awk822tnnnzbhy62UNYTfhyi
H+Mtg2NoZTh97Enh0muawziVJXIXbSPXskNoGGtb9vgHwbi6szUsbdyjXEwOmpamg54xTSCyUrlV
VOSf2mdqMh5WjDacoTJYf9iBzZqw9RYGT+v8zjSeuY5+lGBRd7WkJJ1IQoI1A/B+jsREGK2jld2+
mnLGQlpP/sOWI9IwolAYsOvG87A0bOUOZea+oSBUHFtlpnzfbxv9EtkkBU5PZHDHX5Gb3T7WLp1B
OPP28MbJjY4iJlkma9UlSL2Y06DUQovQu0BucslO4fitDUtDRP1ZA9oPQUUkQZ2ve+lw303kMqtl
81VpNVnN7HvIxkRgayDwUhXGsccp1R5q1/SiNsdiS4vpN9xt6qRGqrWKg1I4T6rerGiO18hotK1k
4wA11ZZbOv0xNFLV+7R9HQhXY068ZwqX7bCpkqRTvGVDfW8QqxKgtXy1VCsYydR5QtdAwzORvG2i
5RR1HTPhgHDW1WpPaUNNAWzIfYQdEIHPKgy6YiMd91VZ/83b2WAwM+NQ1D8bs8XjyQvUgoLi+jQo
n0pqMExajl8g8t64OFFfveT9oWUr/rQW8ZunslGN4ZL5gxNYImaaZ48EThoDsPXKcXZbBwi9r7ho
q/rKLnSM9K5HtZWYEVBxPch7Fs1k02TsESkAgVZnVU1RYSPtsnG2suLyS/LIp3peoFYOdoQP84uF
NBGfh1wjzQ0k8NUr+IQIoBxnhjij72S3kzeBvQ5Uxt1hrqhidUI/F+D/XSObsDT1K0nM711i8xyd
dRHUdf5ZxukrqjuXDJ3i0MTxb5nfj2jLcdu6/M+wTJCNEGW3DO9iuCv0khhBV3vFyfwXLpjvza4L
q2xkkVVrZGaC+Df081KW/XnkjHKTHPhd1niw7p1Ppe/BuyfPSjr1Zz1l7jpk+mMyMgw2AcLAQzf3
Sod0Kh6HI1eoDOPEKQhmWJxwIvslaZ2o4bkYWqn+bbjqxzBJlNJqWsKnn8+pKoZIx0c3dmmYO0OM
qpEDpmkfO7k+4TrfyVbKg27Y9CQLaFMJLoasJ0xQmMZ3k4HTea6B3c+1MVI1zga4OFzbkmmx18YH
+G8gOZF4rtB66m74tTAxG5IpD1v7LFtLh/3Rw0jlND0s+EZE4WhRqrb1znKkfP7jrPC/WKy8ek0X
n5MSQrGjACVyeraI2f2AsOuuJR9AdugmJeV3ULpnT0JDF1hLTpLG0So9kDMpNMPOEkcIPupmzGnC
GLReqE1DDJmmCxAr1Dt9cpg6qVoRGRzEkuzWXQ0qkeWmi+Vd3/JomJwb0iAiiBA8N0EQ01Do57i6
ialIrktWzXsoLIzfPGjtQtH3hWnLULUcEc3O45RAZWcCLE4ZBy5PB2Uv8KTsrfRDoDMHA/AMlgpB
dGIUMLrcx7rSA9OikWu8od33+fSOL5qGqK9+tDZDZwQYBlF0eqA6pO/CWjQ4yqHiZ4nSiRzsGpHP
0XTZX4ziKYZ2hTyi47wHoXeeGvswuxzwee+U7Bc1pEiiO66xgrCcUd3qIEVqELHVBPcZS+Hes43Y
qwv3vQH11Xf0QpyLkkRw4RHgKDZKlcT5QWv/JROKe8QRfTXWZHoOB7ONQ+rECq4eOBQkKcwr82aJ
Wo9Z+KAkDTPpKUinwbvWTV/6eCl4lFsHc2FEZpMpzZhhgcibWs+Kqod5DP6AsuGOBfKwHzvrvS6d
FVmY+1roqGoVe6WTYMQLy3A84SD/NZbla2FvtEfScjubvOa8npNQlfw4tcV4yMwAh7ek3q7l9ICp
w7orMBVgzW4XYKCoMV32d3u1w3K2pvlwbLjkd2Zvfa15LO8szsTWIVBsaLQrMirGpYJ8nnKw/6iG
/uR5vENiYiOEYSQDpgQB26OIfiic6beNDB8pp3HXjgNaWN6ajiyWaMUptusLyCu24UbQQK6xaT31
TjX7hTrXIf8rBGjkz1FE0iTLSkE/0bCNTTtaVrZCMVATW6bra9ERSjgCNVTg/AadWkIITXX6f3vT
Onk2UsrlOjR9fEem6IPw9L3mSJupQKXfpbX9uA6TjzYBqp8qsj10Ar+FV4o5YSlDA50r2o13Kqjx
6jnIBhoerkJDCJ95zfrSx2W5PVneptHwIlMiFRjI/QVdaIUkkB/UCS29p/TXJP8tCloyezzkUL9T
McKO8YZLYzHHb/M6dDGjRgP05iOJZujUbB47dceF2mKHfl57myC6mpZrrE6MqvUr1YnLhnJ8Mhnm
Yu9cp/fMJhrXc6luq7i5G8tLPRvJOTfLqFGhMGQxAZ2N+k1A8xTklO+cjMYbl1KKzzl5m3J22xmw
oSolN3jq1DGEM3GZ/iQFO75EpN7BaShSBQQj1g4DuGxyg9Z7blT1oXW5Oa1xze4K71Gq7TNGaLql
jueIFPcuW13mQMlyVyne89JJ/R5pzNFhapr16l9KiMvSsDJzM82EdRSLnbkkGk6Prj+NjY0RZHKP
HiC10oPsOrhCO8wpwTGGltovBOO+JhXG7LWffwkmzHsuejb0vRooag1tdHqMeyK/Gk7iAWKOP2Al
rpOjmk3yDrfhY2UxM3EE9KIqRRgrc+ejpsQ0RuVxXtKTSUGwL2stjpKce9uUK8KTlDsnbQIkm62P
JeovZQFZzpb30qGYpz3y3ly9Svi7hsBQ2l+xXjEU7I29MNBFLGt7HKQjghkJLJPf2bfn4lwoECat
ilK7Fy70bCTxXYINy6yfyCW0kTKQgjgQJ06Tnt1h8/HNwB5ylyE2VeJSWpRoOgZVuBGMigdnZuyH
SBihnJ/W47drjwp1AuNQo2nfuZw/5fjBRsD8Woer0QE3THRLv2v0L0doyx4TE7snx4Kn5nUBpcJv
xzbaHduaHwhaNVoUGoQqUZ9drTkghKGBcgi9VTkhx9nbe4P1S9PNXd+V7XEW9U8jzOeKCd6dYsHV
c4pHEzz5VQ4XEzlXwM76sewYGP6elm45FzN557umhHgHtqfwMwNkzJyl1262nX0/JvXJMQkT9nZl
hmqNlHL+quxpZnHKHocl9ZyP/VYZsUdoLF5d+WXL2rgqE33ZKnT+aEHPZO0HB+qX02ihnRbfSyui
PCt58ZTW3M8APMqOjp7oB7FPuvEBjyWXHcXzyn47WeQ7YoKrXW4MXguZCQGv68lMkFtVq4sUHJ4L
5ADliH/0HRDdQLbctTS1wbcb5wsIDwLr7LOO7UdMOzyAZrxDdNyLbzQ5kQvV+sIqNTllZACTsB5M
KFvQjH5ntiWiohq4jNky7D1LxZzgFi+t+NrMUZuKHiLZtnVK+uI3Tvdj0W8VETAjo8McZGfSokXg
kpsa41y0zlmOvXEExrCL5Uj8xACpC9PafW6TBKu5le6b5JdyMVsRIPMruqXAbeo9P6W2NyDwH6jZ
idSb/yTIPQIjzdS7HS8Q86LcNpFwChhDPcgR4eHPw46Nd/zOMQ0jtJuGuYr50cCw8b2GvEVjKCNK
g8Q3TLCSi+5EQzbWe7Np0WKIenyeW7FTimRfSGbD6C2/64y1iNc3ywEXGTicPn0yyds7ahkG8Szh
LFw44PzRyB7ASgRmxvp7VJ5VoeYvUvlSkB7vRIXfZnLSvTsTLKevBLJY9QTSeBhshGX8A//D0Xls
N45kQfSLcA5Mwm3pSZGiHOU2OJJKQsIjYRLm6/uiF7OYmeouGSKRL17EjWIyeT/m/X02Tyw2WOeu
S9OUR9eGJByN6sSpSBJhk6R6BAtRPDfJ8xywcLEL1hdzx5YxDO/KmM6ZevCp5jaNJ6QsuXPM/ga2
HNStni6izY2r9w/RVO5Kzcs9Gw4sTNj1UGUrWN9JdhOqDXkSnLB6N9InZ7b5EN03wSVNYAOPRyeo
n0NECupE+BRiKHSdkeBcgnWFy8EvVIN1tNgofLptwITzMi2sk2y991kLtswF3XaT0Ezq3JKJg8VZ
cHENNnVmGsQbN10y0eWAIuZ/AfCvTnFkgpj2n8OMzgFRd19Rbp1wns3bwGg6uiBf7CB18QpRm23A
Gsu4Jr00U3KZ0+K+mcmwtNCxBe/JY0mLwanoccHzAf+r6Pq7s1R+KwLp7mFifNoYNOCmUvRjFfMu
0iY/UfXl01dGEanAVmsGGimHXbccynfudvSp1rrdprVxXhbfCy6bPWV2rX0WFL43n9wW6duZWOqJ
9JXFGCPQrAfopdF9b3ivKDQ5lVI993br5g+/NY5SLy9OgYQM3TPV73sTelx8cKeOnB4FnTnrnRXJ
MMwNuYFBTEz0ruV8QxjFZmYiBgy+BWcnJxvmE6otNB2LiSScm63rd6+sFZNdVjPrT83Gi6EP5NQ9
qK7bc4o8O/Eu8OJDJ8YbM9VmyiMYtLbgxHKtvy7zz2zR7p1murl2vnC3WJoQEeQTnxO+EVG/jXgK
QTFijSF0IeQMHrZj/qcVyjy0CMeaNpCVFJQQUWVBSYj95enpPq/880Qimr42MJQA6/vEfXGoH/D7
+MvCTnTyc05Do+62tOlew6zedyk3F1OjEWMQevFSilBihW5COcyeHKJYQQiqt+FWWHcwzuq9svuz
I5y3JLcuYcbRPNEmWT/MvZ6O9LUcxJxuo1nSITulD3Xe07xp5/ey7/NtLrgQ5f7ZzQhQjYiTvWHg
y50wjVq2/GzxNyvQKljqmfHZBF2SWT/0oyj3MD7w6S5Vs67DmTSO7ZYbIN87nUXgzdCLw+oJsAXL
0/IRp/5jl1qf6Wtq8qfNmEa+xL9l3jjtx1od4DcUJ3MG4RLiq974ZnqqbWOv63CfkesiIksa146D
r7mjX4+hLkPMo/zADp5tf36cwvRPw4bYtkjECUC9kFy9h6FVGsGDnfrU2gWsayPaKmjtRC43zHxT
Nq9LblmBwlmhOfAEKPGSCaptklbAVMimt94azx25np5+dXznNlYLXuA6QW+rEgS9OTsCC9hwBvJ4
jlDV3Ix2zrDb+gaDpSjaQyvTPwwiYsM121hjVtVrZb4qEsnSae6MkognZjguT2n86qkYRbmlhULq
n5ayoAD3P+vsnj1wZnrIJ7S7pzJDuAFmkVF211fS3wF9W66tZGBvIMwoDn917PEa2ta17Gx71dLF
tqoVUdlwMfNoXE3ITrcfb+nTMmdqu+IJtpdSdKRy0NvyXxKQHJJEg9Hn+CzUTKJmG34AU4/3s4UD
DrI4vTqPg4jwpPSgfKYTiOJNh+ErCujyqbv3NEeehWr37hbNnxk/+AH0OKfL4rVd76zM3eQAu6jX
8R7bVt+y0XqDsc4Ft8kZ35I7tVQuJdF74Me/pUubCI/eiYznXe9jSGzCWwWl8CBRXRzTXRb1UYje
hmuWimp7+CmBHfvImIUy3qqR16EZIX9jdCSfn+B6t6AAxTMpWn40TpDKrQoHSHX+nealjF/XWmZt
ePmZ07xN849MAuqplgtDUHdsSnF88BoOTAR9v2uc09fMFMskFp1V4/9rYC9tBHDTwfUS0LrpTxmY
dH6an2lIL6YBdrwccDfU4yXaJZX4q2Kc56zfWadGT7x7a1y9tUJmxALUlHtRUZhJ3rRz7RMH8irz
vHbNfM6CmOCXEbMiCW3mZH+bTum2ZNsmluF5zkjZdkj7oon37fCRJSUeTXh2AYb7dTx1u4b98Gb5
FTjKvsW2vvVp+yWK+Acf0k6nzTWuJPXtpJ+8EM2gdv6iLkYHjJ1jMEbPy6c0Vd6Dnv4ANGAT68LL
zF140vZKjcyBSndvtIXYquHOgbzEW49DMgcpB1EBYV7lWxK+jzQg0QIE92/lherVT+UD2QFsNMSO
S6w+N9H09spHffa9dESWJfVecsXCJjOtQ1IrLJGSFxVgrmRbQSFhHqxa20ZN8FAP5tzelrogIIw2
vBqg2W4MHDSI4JjxLHlLrKUuRRRPOhm87Vgk09GWv4gpr7Pn/WtL/qyNnEZIF3y75LwMwSVM595P
fzHWfpY2Us5IwUDZZ/9m3mxrU4bXKgFS5ylyqYn2CE5Rz6ylvPIvvwaDt7eptloPOeOYY/EdxMkm
yQFXEuDUiCaqnFauaH9VKk/QbinZiR8TnxlgCOPPKPJu4lGEZvRkNt8+OdP9nADsESI8pvkI2zUp
CvpvCPMrLQnXe7a9jDgr7n7IIFb0N7NE3tWG120GUZwVl5T6TWPYpMkUa0IEU4AdLmbCVnjHduKs
1AbozsxdzbPFMtu+h0NQsW5w3/qOhXpoLK9EfBs98Ss+dNUdNNvkkD94LsHziC5nZZcfrNZWQw3/
uhi5fDkjInricBjTDhnTIcNtttd7f6oOuTNZKxY3tcyOeoi2ZR3zPZUjoJCQaiMIMZsBf/RoZv+U
YiC2FXzebHJ3vv2EkcC9s2R/7w/mhf9Dsb9rGywoscEa2LxGIapRWkxcpHW+mTPaPKilKzHa2Xbx
DkEHaaz9toJGrDxu4juAEhtFLVLlMl4NPD77McCuEyb2AQb4puh4PxeAWFdcvMUmD73fOjKfLSP/
qjis2Y9ZzwMxKYonqwKCQfUFcu89LA91A+Ys6QfqXd3xE9IJ0J8Ob8gU4bkBEHWZikX7yyKuuXPR
3LmzD0+CPVJCqa8/HNpw2uUxphgmz4MV1+mjSPVXWhIvdiL5S1nCc5U6gq2rc2wKs0MPB6dtYMWG
c7m3h6h6MNwf38p/go5CC8fYmAX3JCvD+GsBlsYX6p+GJ+bty1BnLm1s9IUURgTeOC72VcQUYPm8
KdSI3FWzk/N1fypsE4CglIAS/exmDdAdWsejlKRftOjThChTOorSCSXuQ/y9GWnvrW9bu5qd2RyX
UEcZ4s0oOik6OPHsV3VyyOzi2jh88UXbBgzC7RcfQPIU+Q5Y24/rNhNaGcMrJN5jVaO1q/owZMiw
oaf/qYq3UcYAxoaO4J8++ZN1QRxn/zolLEGbivjQUoMkSAPHc/6S2+kOe9Gt0MwdmdbkpamB2BZd
uJaEnlnq+PHRsZO3yTwmy3a9kaZLfSw+mTqJWd8YOYh2xfQatDhaDeyRwOWovbTGi+D4x402fiUy
PlsoJJkTrEFhs7dmJKSvkgoZz879Dc1sd0qeCjHE+7on5TI5wHXZRJgbz/TuprYv+SVNPls9Qr1u
763omDCppyKSGWDMRTWoqZW8FFP1ZnqGecJiew90B/ybWz97bVodBxOXKloUYaPplXYczqw8GLZ9
IppNZEYFpoUYctmY4RvDV41HlZIsNzwkbnWUVUK1COurTdUnH4mJi9mJDckW132ky1vTpUGJooIb
WS+iOv/eVeeKAzynmKUBBr4kM+5cuoe6Tr326ssr3SudBfmub+uljqQ9CTAN+MOSs5g7UFKO7Wwn
v7iiMBncUUy8asgdmxpf+KEHIMAQxnpgbrdyEONSNOuxM/3BIbAPgqbeMxjjNixIMpU0LIi24UEm
o0n+QtJQMy8lgcaNSBwnWiyHtUU6cuuH33kHRQIT5Z2jyGS6UYyEXVr7Is7XBd3YTI8pjSr0eine
+3RuE1Cpoj3csTt2090KhvGHnVaksk6y69Vm4nNJ8I72E8eC6pl0X7mlf82ylDsOPcbLaXpJm2yL
Q+MrQNTiN8RrXqhHKxKnuTEvTcf9M6yyPSn3jns6bFCXaI45I2otXtqxZqGhPUgTljNcHLITHMXt
cs/w0k0d16RWMypIDe8jQ0BAlDKxuqd3gngMBr/wWgMxwkGhHg3qMfZO9uyPmukHKXWLP+LBrjVE
EU99NnP3NAAvZH834jxcOnEnk+/XuXgBA77TpzUGEvQBq7s4NAFyNMILasyDLpLqBmQ43yZ6ni+8
Sd+GoNc77Q0JUZr8zh0Ia0w82LOU+yqj2DG1uaXwesHiJMSeLuZ+HRj8y2WWXfMKg12Uc/xgEhxr
0iqBK6bTZDnxOq5vILgzrF7hOfFxSY7BrjFK6zwF8sNocLQKk2+HSNzSrcytm0crKIpXjtVnv22c
1cSvcnRXWTrTWMRIwvaN6yL/WAbVj4IphM1kO0Y4Qv3RuXfaeNv5CbYF3+k2KVhctuw27owAH37E
RwSRtVF+fJeGH3DNmF9DajnHib8hn/pXM2CvBuWSHpyYXU/7kPlw23zJThPxbtfCM0c94umBOXga
kzhauxLOzjwp/xTEZMqq4DwucEw6ZFj+S+8pKDsQj3QurYqoenGHvsZ4Hu9Qo/lRhE6w0tZwDL0f
8kXE2aEzbfwkfEUUX/KiA460hvSIEvIw6gDBIW8f7YSgRxDO3wB0l0GhCfk8tdl6TsCZsfWHyCLk
Gf7wg3rlKM+5dSUWp9sjam91HX2L2x06ksULKkJb4ET2zH0y8eClyc0CDKWGu2DCtW13DRFUrpKl
8E5R/90a4XCerKBmHfzH1YfFvVPCjqq9Y1Dzg5lqgkK9nb020j7ngYHkuyTkzOY0yRegdfE9/mme
G3K8lP2kK8zteJ7UUjVd81+7diblpXlAY6VpOasCQHAJoSKSL0yO6cpsMvsIwmkXl2RJwTrcc8SG
xzrwE5SUnJwMd6aVlyHk6qTq8c9Q/2kE/ktbSLDcQclmMrvYHj3QqRFvS0q7IRq0wDs4wtqo/2vr
YIRF7d0CA09Fjm2WvxxyceZCwwGmRFNqOz9HsAtDYXGTzO+p66ZBwx8KjBwMwG5l/oAeX3Wj8aVN
XJXB0KgNUUcutxZ9KDikPArcvJJQdF0uYQr24zI3uAFH9ZG9Qpu53MnTZYeUv3r5XDBX82DUEzrQ
iJyBEY730XyOlUeVklv56CZ3umyx2dLkt4WW8G0UUHKCYfyBR/oPTRpTlCPWQRfRGQYg8zTB/whn
86EmBp+Y1btlKY70eaeE/y8zMKxi3aqgFA6o4TgA7KpouVyd+qLnrIyUvcIVQ5HGv3yMKLvW0Xfg
hPwPpLZF3+kVAvSFs6m4sgDedLUA3JSV9/gamCdYR8YBybqZH1rbcL8xMBMvzVbrerY9cqL0rg0j
HCzTip+9SdoHZ8njNAFIZ1Ui6UQ+3XsDmNCVArlkZWa8Jr7P4jdiIofj1hKfRVudt7PCQJ9sncHz
Dn7bXaIoc7dLZwa0tO7JMxRXChrCV4OgOLpbp0r+BkH6Voc7d6QNkLejDwYq+9eY1XMquxypIP+l
WHakB5eaXzclr++e+Hjuw8p+6Kv2q0PimMpP2syok8y2XdXda61fxknsyROcuTs8lPHwnuEN7XsT
LdC7Bto+TvZyY1X+JdY42VXyvIRxqqWY3chJyFXaw+BZr4Oyf/ccAjuFUXyMo4Wa4Qc/tkH3NJHR
ie7qGPeNofKdzNSmMGf8LKTmrMY4S7ujaDSwni39rQYesUTu2ca+Z63xmOEQtFGhRXXTsjhiiuQe
6R/LqXJOrKI3QxJXm6RxqaorylNnYQJaWkJoPtuVUPmkDU00L7JNjBDLcDwCIykMQoHhVQTmyTXD
f9Zo4tef34xl9TE1Yj66nX+PHL6PekQCS3EH8HPECCxP+87o+etCiFimKvID0T2uBT21WNqZfy21
G3u2EqzkmN1Yf9ljeSz8WO2nmLKFeCKkaFHD5rmWuV6GhaGd201p5c0h8Le+E5aLUEXZZya+Q6d9
9KcWDCv7QR4stXRNHCYB76RCueMjzk3JqfAXYupC0RIbPja7mUr4AzcyWiLaddD0i4vo6GdVTrsd
us08tjSIic5fFzN5nNk+BX6wpbw7JEANyyXVZyOi5Li3R7inz07WUzQvwmcFm78Pg+zZKryzrbn+
Zha/em2VwEkb+2OsMB7HS7vRGLeI9bHCbjJmvFmnx9xEtaIhh34dGCmiyPZFaIWbULgrN8XpXFfz
vZ/XJ780bpGgDiFYIPPEeZAdV2VfGXteHZznComl8fhVOXb4mMmMccmLt1ZsLHPvbx/rc2w2w11v
jhCgQlS1nxCpagOINN5SaeEK7+zFkGfrGoOtObITsiYaul2bhAFVOLBI1a6O5t8e9DDLr67c8B+M
HW3+UrBJ51VX9DvbTbgbSIu+DhqPckSWTUR3XBMSV1zk7DEciHiKkVWPPnSu+kVS+GqQ8y++n2xZ
HP5gJfrLFDTNogr3bvtbVhT4eFO2ndrmCVYPweC63tPWGpfqQp/fA2cTo47LLN4Ph15RLdFxaaYs
b0047KVscfhM39xOqcSbQetMbGlIN7AHYUvqe26EYd86S00mIHfd33b2cJkUKW1hpsdaDbONB3aK
+635IkdfgoGL511jow8FBm5zlqUItO0P10lzMywLaL8BKJHlHwibwBL5H+QgUWS5wcTugu6jbyGK
7GylPyPJOUlKGzx+Pqar3CdVaFam3BWwdmyPL6+z3nvJJZVI8CoMQs2b+GRroo8xh7xHKOaIYQQ6
vQX0Mc6PneIuEA6lvDcSRf+mMnZBjXEsSIeNjfmAHEywrmvx5kWghvjLHfNG+k/vvXKHUMOGDy4A
q/PvRJNmFEGSrCwXA/WAN6jM2nPe2xQu5eLUld4OO/IWgpHJLmnlGI25iwt2Hrmtj4XFOV/O/Xwe
4vbUsxy8ZDWrXG6mazOB32p2wFbciWwwCZiqii899wNmm7d21MMma1NA4cTEQQAmrB/n9Kgme59K
dOqKuX4dG2LatBtHx1wnjfjTxZQzFOz5iHBsMr5E3WIUJy7CmnDO872o+YSU0TvxJDRAHpb90Nn7
vJEksIpsQqzgpZdQ+SE1HVuI3DvoYkQJccQbcBzU0D7VzXQMPAMaS9bu5QQLh3xPaA1Y2kbvYsjw
LWReg4K8NA524qViKz9nWDE9g8xW0gzkF/DmLDZHv4V+k85IPnKq3xiwd16X3HRIVhs9ZZ8RmIl6
ZR9tdrfkn/jH04Rjri9cyS4dExnugD5sCIjlNNmYPAWaNnYuOL7eJ/azHOkdEKl1ywMbJcgDBzWW
3iWhrBgWnOfswjDfZB5uyk47PNY8AEkP3tBqcUA3tC1bCJzaZG2OVolxlJ8QtixydBkGiFk3a5Gl
CzVLf0XudKAl8y1VxNcRh7mtRdG56kOyZ4LoXGrvo6bgpuGj1oQZroFx6QKF6faSlg5qlEVDPNJP
2ObtXhN6h8r87uSDvrTuTzFwXSaXnWLA9SlCGVlp4pr1nym3Ugd+GNs8Ebu84lnArDnuGiuGA8bv
n0nsybTwFBVzuZ+i8SvNJ5/p48OK+dC68/CJ8eIyyVpzY2kffGHfRMyWgGjQv96O0AsIhVUNikEX
Ah0rA8hBumYbmubbcgo2tFgnO/YVt1ZMn36MsFHb3VObW2yIqZKhQ8LEpEf/eGTKaS01qkY5iHgV
Jelbytez6gUAC/ARTxolE4MqPwTp30eegnfLhvVu7vyzss8lroutnAfBbmxZ6JYzBmeueq186Ifq
WoTGxbXVYvVHRaxwK+Sxv+VbXdCe1tkbm2ZbO+K3YzrHMwrMXvoBpw349E0okWwiNVy9iGbBqCtY
l7sHzCRki2crXY1WGjAJ4EysPZeZDIdlW8+HLPmqxjbiTOQYC/jDJq4KbEnxMxQtlriCBajp+79p
FvsHLmurPOXM8YIQo1sYnBibVlasDgOOoz2/XmDpI8s37E2LUSingm1ODwRifQTp5ikd2QfIglk3
yTCn+IG7F4LORKLzeJgIMRXRuFNx/sx5Oe/TdiRZ0SNzmNJeDEjUb2HSbQqmgigr0420AHsrU3ML
wIzEBsfhr69hz7oRywM591dVxhRwkmLfmnZKD1dK0CrocL0R6iiaUKxCGAu4MmntXgi0kQi2AIre
VRbdxjTw8StLrGNOeRisCftc4xQbbbWnrDKu/egxMxW5OsDqXlnIRpsalP2qPiQL9Nb2MJ1ZFryX
Gtmm9Bl7Oi1Z85cE3xoPpEgSb0xInLXXIP749YktzT6LPW+PyZfdnRte2tg5JIb33IXKRo7n3etq
3LSRw9Y3kNlT6NlPSN4EelLwAU5ScfDgi8RsWqXRg+QCSCZdtY9RzZFbV7ZeyThX5zGYno0l/NWP
2uZe3SNaGyZNs3BjKZrHRcm6zsOq1hTWLvDaaGPF/GmGPxoY4TfQlxkCei6CTWvO9M0JtkBO+Fin
BgSZkoCTk7L0V0hy0ZWOxOqFQTooGMlVNsJTwxMkpqg6oQqi2MFg33j0e/ZG+emZgwv6cwJi1Jxc
J/QYHup8p8YEMvfc35va/WCp9UTAO11XoZJku/iZ2PlnGlTdsSEAk2TxPz0RfuaFucstjq5CBkc9
Zfk6bbFpVyD21lF6buP5LytRZ12U/5Uyjuzw2WWW0bepgEX1KQgX03tyaDpY11pfZISPWMJu3NEj
Y/p4XKvWZl4rPLwqGaYs9RI1jGZ+LXkPmKw0PBcqAO3Ydndk43q1ADZjLKX3ziPsxS4kvZaDD9tZ
TpAupoixjNVN51oR97b0G4dofMabJBVg+rz1WMgR14e4tO/ThKC492kR6N3Wgo4sJOsDV81w1XpN
ubRJvcbxZK5okrSOaKCbekmVm9gMVoMPEtocfoGGym2A12VInPvRSy5OSgIS4OhKMJpwLU0DIg12
iE/U2daxy9Q7puG6cadL0YIY5qT8B0/9leazAP4uGT/ad85lDSRZugKngS/eDSwjW19mf4GPRQi4
m9oqdUIdaKGSWjAhnPgYe3XD3o4PEF1VfewhrIoa1cycLkMSPTiQ45qMfDcLf+ou3OJcuS7g54Au
ygzIoLnsLfTS+g0SM0UL56xoc11/dbnYUB43kBDf1lnxHNvkS/IB+6+f/Npdu5uA0qNqn2ibw7nR
UOyRldlHIVhAdM49p+SwxU78MnfDj51YOy/AxiwcYAWzG93XlXYObcHnRgbde2OCT6upxViIBBmH
NUYZBQkkIKDMYpHsYe0aMMlwbBhTtJ48MtfjAObXQmcImhbwZX+1NHJoU0Lsc7Pu21EwkET93JH/
WM2Fhb2YMQ4oA6Yp4yHEgbtuGpjIaV6eBJCKghOdK3uFTZn3rRP/cd7jdm/68gHg6aZ3ihfCM+vC
NsbT0ga94t3ExTWzVmCwCc3xJWkFglQH1FZ3Epxi6ELwJatZxjjI69R/qgOiD2X/KAYkjTBDSrGG
nK6uLGPYTtkBWdD5NEvYxjgUgfVWYwXvMwXFkBweOKpQ8nAU1IAijHOgT959XuAbUB7422vvEVQP
8zR6Q6QCqwq+b4JSkWPmyujW1DjYVmmDIoFscBOUgTixBsPbE0I1XCieKOFW2MAH4R/yYE1ulWH8
4Me9d+X8MyiGUDyr9ibDFbzKMTdgfLsrQ/8PbxavI1H220C8tgRfNrJ0v6sswjrtmruoIWzScpDZ
2rwUWfScjerb9Wuiai3dwMWtce9BJOMbr3l8CE9fdQZ7tLOScNfXJ1GRR2UhtZYTPImkUPf+hHvC
1NFVlwaemjy9s1LwfnnwkMw1rpdAPqZ8s+ig075czFDMmVApnYSXkOMtho6DkkG60VX8Ek/VhEX0
DQm9ioZTX82oBwGvx8qZ10lNWA+SwK2Yhm4/hDQFNBp1TKAab9wo+xzJBa1Fim6lCTv6/oJMlQlZ
ZxARa4Fn4l50hH16c+2yp76SUcoQ0rgckB7tS/Vv7OqWCzmrDe8yVryPhyj57MaO9aY+GoyafSs+
Av1H0b1i+RcWWw5rP5nqtViiXtKB/aNr65pZxjdc7pUMifmBd/8cSE7OC/SimyFuuy5t7cMdLzSh
B7Vp7QnuoaxJXk64CLuK9hGGPiyVyXw3M152c0sTqw2gVZ9sp/klV/Di4l3oJ7o0fXv5hzmdZBBl
oC7CS9ZTkqhdZ61V9Nk6BHQZRP76mLogI3AelEtOo7IwHfntwkhRUFVrsBBz8ewXXnd0YYyt4vfI
5U8EYYk7O6heooQIXtHkO5abV5etggM2w6sh4vh2+go+glnw2oJx24hIbCQ+DXRAWC9OBREoPvj8
PyuCci4GANSFXvwiDWq2LgQ2/k2Zeui5WLOqsK5FVhPkGrJTDnSycIq7wSRR2zYKM5G6p0ExYph2
drXugPrju1FJaCKOTOe2kt8ULa8LIrI4ge8y+6UWBYA6jEa6JvjAZnJFmd5HMVEdip37HNfyGvGF
Rhg6jGbE7E15Tcr7XxIr3eCjXNODoTcFvSQ4qdNHbyFAuJhjMyAvueBQ6fOMQ3q0rvAa3kCds2iK
u++St0A31xstzUs7NL8zA3zqDaRnLRXyS/F+wyn9F6YkoojLw08KkZHd6Lty2vspNHdYL08arGtY
6Pc5HRMoxLznrJ3tBQWJAoLK3eQ7K6edcDiWDYSU8aEx60tVUwgtmwa9t3jCGwAcRnFVldE+43O4
HdPhgTjPg5KckE1jGRQwuCTo6U0gQuqbmJnRs9jm8LlE8Hb3btRxbHaCAYAVoEd98BJC08k7t6Fr
maNa8lp7ifrgltajua3NKdqSp6CsKTjpxDyK+dWa+mMeBpJBhTuJaaPAzqvJQleROQwhD4ciiP0H
rjCPbjKi6PoMJdNwbAHsjaoBqu/f2ZZ9TQgAJNOC3neal2LqLrVRfqMeP9rdXRHmt0g1pygP2cMj
9UByw0v8NvREDAzn0Klx1ylWF529mxuaH/gyMGhemsL783yu1ezgt0kyfM21voQ9dpdObHNnfinh
X4gJ85hpQXhw3W1pZ+hA8ic0xrcIyLxpGfxlLoManm+bomTOtil7JPhxRL0cimpTV8uORgcvrUwu
Rt8xYkS4YthqGdMubWeaGt0bP/FbiuY7GvWCHS3hKRfpq4epA0oL54dff4yGIGoSFdCqZgEvtxvf
OlQPCKHMr+mMqZI8pAracWMQWRzCo9e2G5y79BWDf6MYeGWOuLdnYiou0FVW7MsXZzaEVvvwoiJ/
Hc9I/iJG4gzIvKVB8O6N/mcUxtxak+G3zMtvqw/GTRonV1N9jLAPKA9ZF21wyNrCWbs2lmjtvvva
I2AKRU7QkmOV4g70y4Ztw1uom01jJyw+DoM376ZouNGX/JCk40ETtPE6t8L/Vb+TcsT96ryDl7pU
ZvxDgnM5d909a0hutGwHsCU1GxahTjV+1jPPo9leTDY/fM74E4Nkp+LHX8s4xcrOhQFGNHLGCTBx
WFnGZ6iAwA42lIe+qsjLqYZ3m7dN8mZr4qbiTDy2AZgLDEBSGk9FCtsdX/kpLWYuKJn1ZhjDx/8/
cM2iGj8WFtcM+oZI2RPYy3HR4OCxkaHICrLUvzUUaZUE4nzzkPR/MzSWOK2ehcph7q3SgdQmLezs
qX1kt4EjoCdDzUm8MYb53MgObYYssSPTY6rZ+i2/6aFIPrNR3jQD1qruCCD197L7saEmEb8ZaBWu
Xi2hD2ZABkFgETFZkm76wQZgpuqTXZRPfZVuwWAdYj2sndHh3a2eBWM8E3lg7wrT/I4wVeHCdbxd
M3Y7ly3mRTnjGccSHmHlDgjQxWNVweImTYqJQRiUv3KCzmR4alxaSk0PUV8Qd83ji+yG3RQCgalD
42akLEx9IVhV4XNNHzM9Tce5qa8C8CS3uH7nCZwT/yscQ1d8mCLaSuncuxFWMnS9C7ue7z7kARiq
95ZtU9H3PhSgMIVbbwE3yKcXVlpp0L7GLo312Ahfg2UR1DhwMCnewzD44CfenkDiuNLOtJVRT9bg
f7qcwBI6HlXsPaZyyigBXDtu+Bu3PDCVapJ1EIgfo4FxgEZwyxhd1i271gxYo9PT/RlQqdHg/nac
9N5rd01DVmb0o+canAwaMgOUjP5RrYYJ/I6pmJ4Ve92o8cD66aIKKHeJfBzyJt8Y5fhWvrSed1xQ
UG0P0aJuzTuObJjKVQH7jzIJ1jLZl5GXj6XnqYOfPvlV+TiYFCvMezcVFzEG30MAzm4UBPzFp0n5
HPWxfKJdB78gH9hyLF9ya+w3VgOsJaMSwJRqU3fWTbkFa9ga8gRdOSfXYPMpSzC++Ibx71gvtbKG
O89jqQ9Jcdo4BZc2Hm+MCVXinJzC6VFZ9Yfu62OA0xciLPUybHrCow2fYLZn0CZgkVeW5mJVmOLP
pq90BbHTOmMIXZXhdNdMuGOgJHmr1HUO8IrOtjN8Yb/ivimb33p6CccUNR8xC3NF9+fRR04SWrOC
fu5QddbSlO0dNhFT2f9cYzzi0WYnOLYKC1v9qzBILm7Y+4GgFE5X6PV8HRjkLRYlxdLvhyYf/C81
ywv2fHVIZuvFbsd4p0ll2s2VYxlnveS22HxLtumbltfZtkP9XpPM+2xnIlekOUMRhwcdcDklwxrp
Ua/zPjp7DoyEPuC4YC6HHkGFdA57maKrlOMQX1Ye/UnBRwLL4Woa0TTjgf1YlP3H2Jntxo5kWfZX
Ave5mUXSzGhkoyIf5LPcJdc8vRCaLud55tf3oiK7KrO6UGggELiDrsvlJM3snLP32rSonfoyqWsF
hAl4zGQb91NbX/eqMnZs5rcxycyhVmejqvuNZRhvc58eofm+KA7auCsrTbmur+DILqFbUPTKnXSH
q0Eo3EhZQzRyd/JcFJNN3eCBwEp6kTJOnwdzS1YBZ4rU/pjCgI0D4RPSjfQi4mSxyvNuPOhcXBUV
eT9MVvdcgcSkVJRWfNkyVkc1g+bOAr/otpG9nqO9dnrS1uv0otI1RkbgTJHp/9Zl1l7YDNN2lkHt
VE/WXpkacEtjYNiWtLBkpZ1rcz56HZL3cIrWQkCM4K7ie6Bp4oRkYuVEN8b595Xg8e9S2OkxEwM5
M2G8EnTzSQjGes2s7HIyjXnHqY/wFbPEco2sR+oa8XMs6f6BREKWzcDBmk8jewaBSx2O21VtRNkV
MkgERUy8gCHQ0mCfIbBl1bitc8Ux/bJySVEgZJo7XA3voWk/tC2+KFGniyh+YVOeBV70S21z4DfV
wEjGHWY8e+2NOYwjbRndrCHg/26mcVsE1IaikAcGXede2/fc+BYwYQuHdJbdwwX5KCxzBxmCxlKm
x03HRnrRxG60xxrKfKC9hsbDYdSEcYeL6+waZ9P04YNO1ol0+Q/RpNdNOcTIxgjqZLC9mhJGG6BL
PyWKCWnsu4aAIzwutJbjm7bj9prrsFlFyjtGJkV/OSxxXo78Lczx0YmYz1OeIJmuDwYGXZKFC3NX
uuGxn9IDtohVYxvN9ej325ouMAfRrKFJhQYtRayTczotmopube5LugIYk+VYPEMZ7XcNkVPMsxgt
BgYCg7p01yKvz7gFHhrX4EwyME6NZdiQfX6DnZLZgInO3yCHvHBKoL3c0ujBLsjwQoEk1Utnqms9
n3scduR4VPG6C+9svYCj6H5zduk3kgEhmTQW3AL41qqrzn6azWxo4wGzSIFS0DBW8zExaBX4ybCK
W+AHbaomZrzGJ6JyguuctxCEzUYuEkFHolDPGBtEqk0PLtQ/0icYiU6wIEn3Lu86yF5wQEhii5uc
r2cPx2LGQad39HMswH7kYyO3vR+e6Z3cq0qL1bQzK/cxQiS36sFUEj5aIWvGtsDZAIXPUOm16aXw
bwDe+5VA4oAGovYa8OUYEspxwM7lpOEWCCApGguk1TBYGoEVe5kVb0wLD3BaXKfNgPpW6zc66jZe
0IRzj2xzms+MiFThgiWCqDOok2i6cB+jW7sIkdGGE5Y4MrASrOrVnWMDqCPf0ooxWpW5PpWlhXvH
o2fgMckYkuzWdnG1Fap/L1DNLl6k4zTMj25r33ZzBSPD37aN2+zIDPw99cF5mHoW7O6FMfqtNbSg
21S78ieR71ybQF/oxhDweXa9IL7s0T8NmGn9sL4rBu8ZJS1Mxj6Uq3LFzE7TGIZKA7sCUU7Rf+El
oDHG9N7xyMhDJCW5D4wVh7qEl/O8LXNassCwG08O3E48C9KF66kZ6nt3skKSH7LSIhRXDFln47ft
Vu9Cc6CO/BrxpdhbdvPYs0ete9me+9CniUbzf2gGDL21hTMt+MYxjtIoem8FvBb2Rng/QfvAMf+L
idZOVfHl2Aw3FWldUMqSTyZ0fBryW6fZOWt1xSRofkdbGGwNqnTAZnEUrT2IorfKZ3JXB3si6L+U
FQw7aYbPVsSnGxpPZlnB51beau7hj9UQzy5EZfRbx8spFHH8XiwKzkpFn43Z3uaGIIwZ63vr0OpB
caXRimqMJYWHHd6x33rDP9YNd1fAzBMJnnjpsOoFKXxNkaCaqZgbXkS0i1DWjvfogiDq7jwqbcZ/
zcylYcNrGLOXk8eugzCfecvlb2q+J2OxUFfG65yMdyw5RKL5jGomgV9zpIdj881TZDFO4HMycatv
xzHe2Tohm9qf9ayGbWtJngo73CE3fclpIGQWkqzc6GBlsMZVCj6p6h5lO8MPYczpB6+W3zz0kpJN
szJgjEbaHaXfTZWCrOeDqhPAYFT8jzUkGN+N3h4L6OYXnkZphzThtY6cDj5DtGmzpekzAoEKnOxQ
ypuq5OGqR3eXA0qlQdTSG41ZDvAEMo55MKPqqAiOX3cex4YqC7aOyIKVdv13WXLLkBn122Fwz2XJ
LjkXCw9uqz1Q0WF4oZxhb+eWuIGcUNOrl+hnwUx1OZWEkYyrTMyHwEXB2meDt01BfU1LFVTRh9Oq
fHP0QOSd9lkhfH/Xz9iOETxy5mVzgf5MX2OekdiH4XUe62xNjwW2okWK4SiTFwKZuDIT4+CyG8+t
yRxeueyPRGY/Wj7jpol9hCR797cliXZRESZx/AGrcFfr6d4Jxl3YIS6YZpfJ1G1IEbol5w0BhYzf
bZOB0VxGr/PC1KPzx00KgyCLkpPSHZ11HpUcJWPm9gcGVff1QJCe7IubWFeoP4trTyCiZfiFY9r8
8lnDBgvUzewkiHddwrpIIj4lTcl9G+07oD2X2ScWklfRYYON9TIiYCYIgnH2tyyBTnRNOMihtmni
0oynmVr0LwvXnUH/BUvCgwZHzeGBBl3AESLxGXP0pbOoJrwturozhd+uypybNAVo4HOXDbMPKl1i
1uvR9v0UvC4x5gx7aTkZdAnt7iMbw0NVtlA6S29fO8O4gZ+4gBRp5DBB4VL3+YqorM8utaFm0SEA
HWa/Jr2QKD7eosSat26Di6pqX4uo/vSWHSgUswAcOx+r9C1lRkVGF3ujpjO8QQl1xmg7im6NchfI
R0W6jC2/AmGhzXDTaz84EjlDSNU8M5G3m10MO9/iVRiLqINFl3MLUP1bRIc6RZ9hJ7TCTVvBJWmH
S6u9m7g56bnxZuMLzTNNua4zOk0zlUnY3CBXPzozDO7OtnA8cLaMsFDQ4bY/CgovHpqupX+TBacm
Jyw5bRQOjywDlmcgH9bZeFsK2CKplABcWo5bAc7fikMR7F+grctAFvlkyFqyAtgSYxLjoqG/FTHX
ztADMq/oNHqhsx3GT1NgeDfipf0pOBh6jsFcXbEWTTJ9LMXwWs8jCml3WrnhgIxqJIY9RWuCBpCj
I8ZA2HcRKRmjQrLUtKc8iYLNZOfPWMbXDtKaVfeM5v05hwAC/28M111QHyeHYQ3kL/CHVQeOm6Ez
9zqz9krjFYCWiUsmRbwA2mM3a7g2/VI5URaaPiRs16Pn3sXQfxMt90U9bdCvpqtptLM1qxXfukaY
W2AjamW5r2nacDTlpoJZNtTRJhvKOwUFx0qCmzAs3uMq4dxWl58QsmbpqY0y4ycs1PMJs9k6talA
iFCGo0JcwxQjaelUK1amQbddFkR8lsFLTd7meURfbjvGXVP3X/jE5y2zvnbdymvCurP1MAXv9ESe
lPc197BWBx9xXGDKnsgTvAejb9xok+GcxUFKiPbRNOu7QYXUe4uXzPb712XRkBmUwCnU92kcn50g
+zRC82sGvHghEgZajJNazUzd7+yOXtyz1dMoS8EE+9HwaGPEX4/VtK/S6isFZbbJRXGn6/StcyNF
0zSBWUjW1jpR+UszCgdgWfOhaOqioAvYHzlpKboHbv5s6bBZuw4eph6p9zQ9EiA2coRKDuH4brEO
R3l/i+/vBWngpb/05Gu7ePczHolaOk+9GtmeDJeATCqSWOnLoHm2F0X4VIwaHCV9pmXMxuizXQEn
iU8Jkm5zzp9zD3ojR5KPzK4u45yhru0ztHK5Rqbp2iseRbJnuU1J6s3M+DohtYXOJ82WHt+SKkDZ
U2UPc5QjFQfpIkV0JzzacI2Vvo/hdD02WXxB5hy166wX41ay8VtcqiJBxlQ5rIlF0Gxl7HwRVJTv
QixxU9buJxfK69TgFKHPj/fjIRLQF/viU2ZwwQoLR0aFDkx35poICEgXeX+vYI0wh3Tv/KF9aejc
g8HRCANXqow0RQd3IoL/aFW1ZrZBpu6PrXdBy/R3SYhnkvclcSQ82Rys24ueiTaccsGnFX3mnAqR
yhe8el3vGw08lWGiGefvdkPyRE++R2R8NSlUHTokG8thFFeUPRbCAoqQxm7ZDMOngqL385shVOhE
a6BwY67om5ILEMjyRqJeAcaMDjQqT4Wg5E8mdjN/7p8JY9w4vYXHtapQ+fLWEkDrO87jDOvTXZmj
7TeE+4Gkax03tJiEphyh4TTCC8CixKSQsoMZlJg/yKxcodOCyuHVTzWYZLtpvueW6f7yRmWJEy1I
yjfFEWE9S9ZZI/c3XiGu6obpPSp9wzVpaeNitjScx4TeXopuH0Ic6vTlDZvS3Rfg+LE/WPzrpLxJ
GNGn9mXot0/T8p0Dq8o2tjL0WvdrKAQXvT3fF1h6oNcxF+WmuMxAa01YxDdVZN2F1BAYkg9KwDfD
Mevh/xE7oYprRHXfDpXjhTPwHmKNA0uVx3TCW6iHtTWyK3MKR1XipSuzlE8D8nhahMPZrZmb1Nft
GLzh8YQQJ8VnTz7KnINv8jOFqmXsngHBbGCKseHSxDP8RuxsYib9eqEqMpo2A+pKoyrRjkrsq77t
H+ls4UwdwETmRsA4g+Exe9dASxe5a7MyF4uD7+ZnAmjo9ZLnkCakS/ZL8E6EE3SLtP9Cz5S2nIsM
Nh91qsTKNmXJAB8ltx8UDCpjurQMEsXWCOzfnpj29JsgCHSh3DKzxJcNP8djkKiA3tJOsCD54kdo
ZPREXyg6Vf1uyK2HWfTom9rxXhXOuvNTsfNqL2P3hds2AtYLcpyiTgk5RSWXZj6mK8WBVrKiryOa
mTtvPjuGIjeckh0kOaBR7AMXI4k+IFK4yl7EYVjK/JluxHQNKmi8qOe3uhjKLdbJmp7t0kFerlSW
PnsD4n6/XSaUeHXw2o1yhUnqN+xdKuNYbOqR2U5RvAq3OPgmIcLsJ+ug5d0FBE7QM0M3EEBWgbtK
Ox60EUpIqk+knDvPuiThDh4HAUSw4WOxms16bUK0u2gjHK42ywBUmlch/X7V03dWHZ+9pdvnwk1N
IN4cXWqbRoA9fxBCe57iuVqbnYAQzbjTqCYW6fE3WqWPMK9oe48hcRA0qNqKd+oRPkbQEVFIK4lR
bhyDQ1XJuyQmn5ZeJmFcOLlQaShc3yHZVXU+v4OjUVtrIBxFDt+lOZT7ABVRYc5wZ2R1oMmUc69j
Es0RFaEpqj8a5lgX1uzlW9b03kBXJ4L2Cs0QRCImbcyco4n80XRoj/ziii4VKjTI1+w912W5qRPc
/6HsJDALNm1ApMh8soAD27FyaYjJAoeBX2UG47VFbJRaXG269xGC3QtvGUgQT/Qg8t9tlyum1aQT
hUT5oQWEDD5usFnOW117TF3BU0FJclbdOOOp4ElaEXM1bCJBqeKxi7FD6V3lPw50RkUHIiR6FJ3b
MIiV9zZiL9GHmy5H0ENX9jmt8nvqEtSwfApkS42TXlgX2x/fWkzUyVTCOMDWgE62s05RiD5ajazl
peI87NB156y1HeeAO9PTN5llbUjlpd2G7X5l2LRwTetxzsxt7GTlPhMCmlWvLtqSzHXmtNNF0B6J
2kXrFz13EZXF7H/ndsP5oV0J/H4nmi/PzoLyt/DlXMxt8UmH9KPoFwWpDe6aiMAML8AWAXeXogGP
Fr9bPzKwpxzH4dRcTCkTLuYT7sDzGVAOILUnhRtMAb4f5oPWYrWaE4NWVRyd0ximso1DeaWpHijX
hhwGe2PdVYP9lUmeQDebyMCZo+pGOKnemzOGMKfEQW41qj26nqhusMjdGTHOWadgXpXHPhNaAhy6
CuJ5NrHoTKw4zsRQGWv3I630Yd0nvbvrAg8wnR+9E3/1VPdu9xDMjCta1z7bftE/tF2S8Hih4EXB
eKAS7J+Z7B271mjpdDnRfYxE106nns9ygPs2u0wSaoCRlW3vcCePb0TYlpu0oUVCCO+rv0SnDbqT
BwU0gJsWGiw2x2PixM1ZTQ3Nxn4xWMyAFC5NJ36z5i7+qmPz2iM76jmf5i9vZKK0UYpqTKNveAyc
fml6tXeeO4JLTCOYqGVf1hthtGqd+4Bcie0Sl9gSyruZcYLWTHotN/zwk57DFtiGO36w9yXD1rNN
/8BcipFUTIgto9P4VKD+PYXT9Fr0M8kHVesepjz2nEtDHN3BDa5+/mfJ4KX5CWXDjovU1WmDq8iG
VjZMHMjDOWBm4kkFpE4bdDLNbmbM9mINboMTBuiBn9HWQZFOw8Yil9MvmW3GUbEJVZbt3H747ukm
7I1ZBFeWAVakltiI0woc8fJHiW0YOxCX9xVhxMd6zEgsVDSokYimPIm3vlvvfWvGx9HJnbSIjVJF
celXRFRNDtwtQ8JqtE0iDHVlyFsWQHVra9tbBVFkb4lhTQDEZ/VGOlN/neZefx0D3wTk5nO2H5Yg
wVAsJ46fS8MJo9xxK+lth3r/IC0ib6vGCQS9R9jAflr4xxJuCyY8av2fCOU8gICX8++2pDWW1/4E
ynnGb7JKdLt8SYoy22GOjjU0WpOPFH3kDqNyCSf1rw99tuV0/NHICK2Ta48gEDWF075sjf1PEmid
k7qd2D0+ax1TZnrh1aAc0O/Lr6ScgaclbY6rbgI/bUFFIkfjKQnDdl0JMzhag7NsSCngXW0TB6Aj
fNUko+6tdEEsLCGEYsnx5NKIU8gF2CmYPPTslWaHTl7YmOLD6BjzrQkXch9JA6UQzc3AcilQawS5
EzRE5jtx/jApL3jI7qplQ2ts4rKwSnXPs8K0pomld7pnKxgrQQ25tQguRwDCWvgTlxbYYXJsGsSR
S8BmAM9sndWxPJiAVOFoIBRvOXhdijZDqGI0QXUjk+mplbl/2f5172aLN2W5qRMcffvSk/eBk4xX
MiKBzlnuXGQr8WlSsXGdjvUT0ujpJs6a6Eq7CdMJMUUfAxOWi6hEt4MIsNj3UVMfcyh2OA143akH
GZthKxk4pgKKFmA1aP1x8IjD7V/PPnQUkPYWOiQ6wzHLmsnYNOiv/nqLUJ38zU9spGUH5UWMWGAb
FAiBQPp/Zak9PU+wI8xyxH/roYdp8Itc/dyItaoRB0kr2/M096g8x/jAHIpmkjODdZEd1sgi/zLi
llXeDOXDf/4qDxJEK8unxgNBUlmwgE/sot0PTfWlQ+FsMuKZVhY/pYeF4MRem5NGWlerGQPkPqwD
91JZnwwxxqtJlNkxA48lCtWcQ9u+/7lGQG4W1zWdB1IritNsmuohcRCwhaX12uuiXacmZWSEBFC2
R+6IAnOm9g/xY9zXckOCBNdLxgSeIyK8sM1cPYwtMX8S0iyidZ9WVAtuKszslYMr+kzYAk0RyKuu
qC5raKfnrOP04XrVLSaVOw7qzk3h6PaxogQNs3I9WzXzZsWEDo5qfVKumZ4IhwJfNG2RJgP+HKfq
3iHNtDLKj8jzppfKdExGLQNpF7rbRE1Aoz8dk6MSFQ0Y2cS32quu7d7zNpbpF7f0P/EGEEu7Dprl
0/BmfJFmAM6baneFOGq4wkdq4HkgpxiPcnhXD+5t3ZPVVTbDHWRA50DJjjgrGcrnbPzth/NGwioZ
8V7cB76n7h3pUrCo+A34lbmKDUrgoK2uXQv7vZQwn2R7gvRqnHPWzCV0ipl+bAO9kVZ+8ksfQS1E
jWtYoeZNgHGag/8sLsBm9f6W6KFr2h1UJFalSwDtn0MuwsNYY1YqHbyKfUB2k4Ofm3oUDp6pg+kN
RwlH27DeFS4suL7WG3uqs88hhWoL8sq6ElZOosxYPWP1AwAZwxgMFPL8mJbsPYgPIgCMLP5idrCb
xvCybkvnsUJdu2qhbd0MSXe7qFM3ST+UUJ6w6+uiIFEzg1/z81gMdhKd/Gk2T4NhjoxriAkE1s9N
00vvLlobeI9AsrvJNb0q4iVrFZ1UmJLb6EIcrCcSCVMhqT4GfSwkZ2j899llS7PlUkyIacIHkzYZ
SGSnXs3VUB200vUuLyHeqlwWLJSoy0BK75gVqv2cuO5GBQQzYSC76iyKmzi0WOYxD8ZuDCm6h6iY
2SNBsDQEBkB/Yd6fR5SNIFSRykRxTnNeeuSysqgjXjSuBcYeJZIV3OyrhEDufUoMCMKiAoiGeepZ
L3ZtO5jwPOezMIuBxxDdZsSwdIOGmYdpgAQwjDMIFU+vqpog3oZE4s1o499ycJvFRn2jE5DyLhJc
EMSQGtpuH6JrB6t4V4OXgLcyrAcgGic0XN4+YR8lY47QErTqpF9G+D3YUSNoosPJhVIKMDxN1hkj
LJnWhOHYGT0RiKu0cEKSbEu9t0kgLcaaQ23mUgr1/mPnZhvX95fdyf8w6mxeUFo0y7pmM1fqrhZe
sLMdT114pb3TeaP3bWq+5rZ84hyRcXQt3dXsIhD0bEi9gkcDZwoA2T7ZZ9yMeRxYV9FIosuEWp9h
moug0zyythXUZciLciN6z9ihVIMuyrU41vdNtnO4KTdx11q7Ii3Qx0SvzMGiCxZ1PEoYLiFP33eZ
8RYt69/UiJueRZzGanWeEucqnBjom6E5r0VvPgm6VSvU6Yv2SyeQFk8oj8cn3g5TQdQ6BckXE+xO
0pXkjc4naAvOJVUNExjJi44QPxZzDJ0iBIO4euQWz8E6CGVySFlyc5w3OjN+FwbcQktVQECGtN0U
YADGFiWoiFJyS/rgcuyj15KDOuJoiAaYGR7HsoA7PxMYmMy/RyvTxFXybdmdtvAs/DWi3SvTxkq2
ID6IDwsPkTngKZy3hR4o2xk7rUw5MsKr9NKRWUk/ro8euc+jjbHRNau7SogrDrwFT039VdOu16mi
q4YSqXQMrNR8mVKhS7J1pg+z5SJvrV5k4Z9ba/jyB0ykTeO8eRRuiauOXNF258tkb40C+beengBh
ERmaDGcj76tD1BJe2S/Tyjaz6NeiCK5pBLeKtI24x30Atjyk2m8erbZwN3CbC+JfOXY5VnlyXTfc
9cokTpXxCNwYtLCCAUUjErqcZbamoCdaYnnRthqfRmFQJKeW5COoC2LnCCEnc7OWYj/nJY6ZIt6J
tP1qQWStguAuc8b2NEayXDPGOckiJwFiYGBkOMc+gdbdz+csQ+JfW9Nlydh15yXN02Tblz9vJJnh
zBDPcHHLwcW88nMrW0tFyCNpoCwTF1GKuZ+WLDngTX+rEz5lw60hUaIJyKr+FjN+usaefUlM0ZMF
DOJC9ODOcZESojiZ97GYXhtu4nW7+FZ0jJDRpSGGxDB5rTrORkuMikokav/wdirM4dWJEbzkn7Gi
C9gnELf0jFHZMQ+J0T+RIPbkTOyX0ZULABsQeAmXayKnjZV42X1fmATQF14023ME6NvMj20VfzYa
ythkbeWAXUMa3lNHRtm+ZFFDPM8opEKwEXbhbTx3H7KmqUWaX7rGJfyaK41JLLNunMl8dAxkqBRS
dHyK9A2xo7MhHlDV3SHndHBRFTSECpvelQ/CzVUKAbRLUx2eI9C2mOZtvEyH94ZffzY4SYJJvZM4
DzGl+fn8XGWhzI6qrSdwnjX8rElZ0ZDS4L+Yu/w8ZEVd3TJDgeMxZyRL8H680DzkObpmlU2X9GL9
u4DeUetE36WkhvD64KGElUN0OTWILEzEfgS9/vrj3/7+7//2Of7v4Lu4KfDGFHnz93/n959FOdUA
9tr/8tu/PxQZ//38m//4mn/9F3/ffRfX79l38z9+0VX0WRMR9bv9r1+1vJv/eGW++z/e3fq9ff+X
32zyllil2+67nu6+my5tf94FP8fylf+/f/nH98+rID34/vPXZ9Hl7fJqQVTkv/7xV4evP3/Ztvvz
Qf31OS2v/4+/XH7MP389EECZRE37/v/+o+/3pv3zl1Z/sxR2OctyLUeajq1+/TF8L3/j6L8JikHL
sW1hcSwV1q8/cljn4Z+/pPU3U9q21Bq2La0IT//6oym65a+E8zeHkktpG1Q8sG3l/Pq/P/y/XMT/
vKh/5F12U0R52/Bufv1R/nWpl5/NsC2pJe9LCP788/0OfCVfZP0vI4jCLA0mZydy8U7huQ6y7DIg
Ztwo/M+klq//9Jn849v+87exl9f7776P/a/fB4SIiJUa4Q4gT78JpGkcdetOj46l+uBk2NJ5gS1G
+mXZz2FyYvKysPXMKjxVNBi3ISC3fjX5ynoMsePuLCHHB0Sb1XZQNUbksuquSUBH0hp34CUT4IVc
CibfcJe81f/8M/Bay7v9734KLtQ/f1p1mLmVyxXeWVbwLUvXbI5B2xhQv2o7P1Qpw5K1VdQFhpZp
FpeVzspnkKHO2hFKI3VpA85p5Hw+c5TKqV1kFMefGeickolPnLD8hjXS+oiY7f6afVwigjI4bDN1
ZP8lhzF27RO9mvAapIxX0n7WXrMfC6sldLxN8m2WacTNNDrD8wAdBeafHZk3sd0S11ilKf1Zbn3J
WgEBI3L4+Ft2bCgjDumQrqJEAA2cng3yInoaVU1gcJB0pzcoI5yqmmAkmWGm7xdDM22qK5uFhJUp
nD36cJY8ji7Ttm1bzuN9Ww/R0yQ0GnTOhkhaQ0s9IWRgEbNbN+ago9PuaWrlcB+3HTkkIbzRCCzd
RK3q9al+C1Vh3UoHlmtuYSMBk9noB4uq/sojbeaEMd/RO1dX4LaQpeFwn0nH9MJaMmfiKBRj1wlw
mngxg0XR136+Sv2KnFO8M/GV7yjA+vkMrtm2g+ui8bKr2SYjHnU4J1kMsfZRFTXtQeAM2xQ90XlK
B3qkIWC9XTR6qA8ZcSxAstaYz3HWTvGlKIR6TTMU863ofWj+DMGJLw0OroWYMy+N4ioIQOe2Mkp/
OyQaVmvswEj+kY18DoofnW1invC9FYC+8yRAqp1XeHq0acRv6LzdD4M78NZlVLx1DKc4O7lbnENJ
O2gFpgqt1lzL4djEVn1VFtXCN0Bwu8rMQJ7igV8ZwNevUubOb8QWYEdHW1p9EgY93jp8sLSIjUZd
OsXSGaLx8dq3bfIgmtrazn6MUDgd1blQLUpAjML9esZZ8mIpQiCyyXBOCmf2p/oZrvgol5nuxDTi
arR9bRdPBBJgFmEwlgyHsZw4omJOAtpqey+FH2dHtzbtrelCowfOVm8Lx2lPLUemU4NW4QrZJ7Jy
OyLcknD12L2zYss5EhfCsIM+48noM4VTVeGNMgmrvSnJzfyskancZQHb7slq4qmkDonccRV34SIg
DV15a81wAEGRNIF7X/cdLDW0ha21csCTfzK3bY+GKtXJlMgGXUp5UGWjT0/Ucj7SoAaRHIMusBtz
2Lj8IZM7W4UgVhlevwnUWOeIo+WrSVBMuPbDqvyso5H6OM3S+r6vZHCwrYQjQqOhI9uTH5w72pQr
4K58eBXJF1Sg+U2ZebymZQpnZbkJwzrSOOnmj7HGgWS4+ZfXddONobW315J+eTEHxWMBE3tv5279
0qoI0YMFEJNVPTsrr6MbWqN6xj7uoIIQBsACGh88QGkJ5tNjQngkiIcOstHG20yAvqziROxGr4iv
SqBKb3ZWO7ftsGj0J1hXJ3qEBIqCM/yazGrEETJ2TwETiS/fl8PWj63uaXST8S2wovitn8rywJNh
cPsU/sF0YC/hnqfRaVRAAS8c8Dhr2IkUAEiFE+J8KtySZc20scp7RMLonV6KqBXg7qaWaGC/hj5S
5jsG9d5LT40FrT/oYvj4oIr3tPDHjWUVPf2VvmMpAKWVgDyamicPdhip7L5frvLSm3E5Z/Df9aCK
Pd560l816mmi5D0DO0eb7lQJTCTyoxYDfpZFD7j6c70pCwvrnaXL+URAnkO7UU2jR8KQYy35JSMF
fZtV8ZWhuxJj85w6X2NNGnsHhBSPogY5fTFmc3QX+NL8PeSy3hsDFSsE/2oVTTI/mYKM4Is8g5Ub
V9pbg8LTJMkaRboRbTM8eKge3sMuE+fScL0D+kT0L7lZPAw+KsoCYOEDNhaarDoitIRc+s/JiOV3
msfmTjOm2+SMKy+nvka9hzEcNZoJFkd2xW6q8vETMqt5l+QT98lsB2zgmIVeHEdHZNxE0aVPx4pE
Q8GCi8AZmZcaK+uYSaulhsF66Zh0UL2GwJkCAuGuhsF48LO4fkuiCMubOcb5XlCYcSmqvDX3eV8n
lFx451dDY3of0eiId+2L+r7B9vzS54PYZ1M1xescMN2w5cglTyG5a7+TPoOBmTqKQQdeWz8vmamx
wMwXM8kar3YwdAS/OerBayp2yp5l9qJDUnhgGh+a8AgUkngtNTzvEoi50Yzxbah1swtL0z2Dr1zc
nbq9VIOFAqqW0kfsE1vwq+Z82qC8mX+zbdgGNEsDjbO2CrZQAMYkcqkcs0TUX1pYG+HhSD0wDjCX
BgC0mm3umAvTYe6vi6KgfiqyEKm54aBAtiVoL0zHh9ThXtOVSXlYSmU94wUpVklcZs9D3RNdq5AA
m9B7yG1kgOrOsmXymcfja1yz3iFTJgx0Vww4W1dE4QEnJGNleEptMR5rO21oSbh63NJGH6jlivAy
KJjRZsoZTyKGGFB4BPmBsw0+xsZBK7JUOWL0p4MvQUqMg1nu4RO633Y5+FdDIoedg3zpFM6qec9i
SD+GFzQfWAiN/VCW4yk2jAIwDCakO1xK8R3WBXoFRaZQMjKfI5UsUld6zsH4dlTTYVTmn7NKY9JP
jJ45JvjAkxBwreJGuXxDE2GWyvkRRauY+AOsIDNSd3xWdvXZxv70IpQvPyaBvTpu++i6qel7lsjG
75yABgBCL7shk4m8ZyLmwT/ykZzaIsGyWxYy2kbTBAELae2dKEi66Mr2VFv9sOFo5hEkPlp7Z+jy
61h23Q1SkWLl49Q7/B/mzqs3bqVJw7+IH5jD7XCyJihb1g0hyzZzzvz1+1BnF5B5xBnACywW5844
Yg+b3dXVVW/Q08G6V3UYMH7aFC9Jg9FOaRTNHiqbuLM61dj7kZ7eVmGmP+uaiW6Aazre1im8sUjo
ytTK0W+ngWZI0nsIYuC1MbVhQ28P+SC5gxnp5so2a1363HFRVAdk8fxNFjUwu6Fee8qilSLrpFdO
/VqrpWg3dU9PwS+Q7dSzvENRA6IGOFYL8QALIUa9HmLQn7nZotWr685Jpu1w18QZnhcNLYBFFmXN
Vk4H40ZtUI8GFZKrW6S3U2PBHcN5UU22o5An6lsfuekK2RVgKK2h7/LKH/ayihaYBS8L7DZ+2eRi
cvVN0kq63K4Vh8/gLovvAQfYfaFDvaGia4B3a9STU/TQRuvW4BzV6ciHlWwdaKLG/KKw9N7MJA7D
daOZ7r7SNTDInuJgeCW6GrydWJPUs1rFXfY7RtT0hyqb5beB6LXqSO9A/1ma9t1thuQthHBkcGeg
TQ5aAwXnoPJeDAWfRxiwyBZaVk1SX3cHKdNUzONiBaZkhyopFXrvsVMB7QpobO0kWnprSWrK75xB
dFcsVJB6HzSMjqQCURsQmZmAA9D9WrdjE9kMrU+NO6lSUGowRcuAcSRnzSFU1PQ1EhThEMToBODF
N2rr9FQx9MA513xyg+AWZsiH5OpLE1TQPZoG7TpKy4+YTDm2MRTpGotd+HPWUCE6nUqg8VBjAGUk
DdUxoND7FrsKhjODrPrvcpjKp7GZj1LbMNwLbDy8KjsdUJQ6MnKMtI1hftC5OZU4E6S7yDTRuirS
AQINOCiKbTIAR4Q5xfapA5bBCQ5v+pTVKAqxGhtkTp0oeweFBWWNXmF536iidp86EhhoWE/691gQ
w6fRXmOVU9B9gzvNqaKXxbCPHcN8EQGc2uj8Af1ACQ+NKr1xKf6hAlLvZK1V14nWduvQEtjG1JKo
Y3aqF78ZhdflaKaEJdbOYVQfDOBJu0oK0sciorCF7Lh1U/gt8VlzhXZf5oG+7joLpLXQCg4cQh9h
AEH7YYZ9c8elSF7FlgV6VZFYhMoArHaFbKD8IkqAd23BANO54/LgUqpFicvMQWm2qUZRb6gdLFQL
NM2hwlEHsrvBGOUtLRW6j9KhUEnZkOM0ldLs7DQWtBqnMkn5gFNDX0DK1XyswM+HSxnMnWIXBrjI
RZqhKIQOMOzNLR/RD5egMEXNzooGaWohL1HuT8eGNvhiR90U4KVHlSfLv0djRdxKUqk8yX4EQQM0
xZ6+uPyoGVmGlnBY4SWJMp68AIWRYO6bqdCRaixxPCldNXTfaTBT+pILJbrJMJUHPV83N+Cjmjeq
gObBF9J0g9S/fgo1nCtJD1E/88qqPg6aYuxVM5Y3mtL1L56IDlSjuykMLS8+JbVZHXzQc9/aPNXv
DCFuIABavbO38AtGSZFrF91MNd3qcTAadYFcXqeCrNwktYNgjDL03QPyEMZaEygXuGDPDykqlah1
49UW0zD/bohAlPI6AL8oGIF8h49CdAMpDD4UTjlveaKhngfesMUbV3aOeQYYUieRxvfQK4UHR07R
J1cgyjF3VSqsLcq+r5Wi9fEpDJwgOhZcQjFHTAwY/34dbIwOUwrFlwG8iFZDRd7zAduqCzRd67uK
S05+TDwT6ZGOLFBf6GKAkgW3F+uHSwFUWHEndR9rGNkasjFlcBbDltxNFVHZokoEYZOkD965mv2u
cSN6EgtPMOgpd+Fa4mx6alLZ3woZpL8Ffevqzou0iBu9J6FyXYDqanBSfHGyH1xqnxBxjn8VRSMi
khvF3dK0XINmJPnuXZBX6u/SpTwF9EqOey5uFFvHPieeRKhimMCzUbxXfrImasAMvtLvDClLvxNg
hduhNqFReIOT3uKp2NwhoIlHS4yxA1aesvFbgYZwKnXQMPQBgaMiSH1OY1RxJbibJ3Js/S1Pi+BY
90ge0zEpy6fc67R1J/Z6DAMyUr7hmJ7i5iBmXNG5ltLrjkEs3geRKN1RmfXvWnBURN2oJLUOYMjp
i06snO+5UmDW4Zn96CXp0p4CCIw4mh2Qbxe0RvrytYidrLU5BWjeB1iyYvdRVOZLwS3oVgoiAX8W
FZVVfOQ6SlZgDwD/VCEAHx8uPawUuqpInA9yHoAf8tGnUofwHKvuDY7h8dqvSy2w+7bJSEzcbK/A
gAEiNpBoawO4gSxV2tcQrv06jgKIiUPlkhNlNR0ykyrOdzpf/pPX9L6d1o2E3FEWowqbpyqyYSBU
hyeClvJAxai8EVyrvkHIEuMKeMnYEWsGQL4oFM5mXEjbCKP6JzKr9s6AIEI4Uke6n2BqwX1QIl0F
PtJUUK1tUvTAU1UQgX56RvxdIlRv4y5CYCoS1LWpRNo3Lh7QC9x4JCrEqVJ+KwWqr1RoDHitUuH6
j7jCYv5CtRyqmNoFqGwmGuSCwXPu0yDgWOnabGRyQ3tuN4EZpTuExLWt4kXqNsjcmqjUJWcXhwuk
HEz3XdRM9cwJ2EsrphAyKoE12umuaG2g1Xg/pMQalwa1V5yguGJ2izLM9crWqr6/DUHDH8EsN3S/
ZXHbuXF9DwOZilHaOz6F/i6ETxvK/FgUMapTj18i7SeDgwAbR4BWHdB63fSHJekE6y0mhOs+kZCg
Mey8JkmeNVTll8MAZpi+WHmMiwSGVpO1NfzVqIqOPVVD7rFhsw4x0YZxljnVOWsFLKiDptyFqmXs
Nbckh/IGAwOoEh8UNLF8iD6Za/1qlapGDgW2+Dp2ZCIQYVN8pZcHEwKsH0+Gw5ShV7v2YJkedEwB
f5oit3TOeieAw5oZ1msk6T360BQiAuTSNgIn5qMBsql5lVA5YeunaJ7Kmmy9RUHoGGvgBW42ngVZ
snRyA1FOYUAdaB312NCPDgYmIEy19jGNy2M0QbkLd3QqofGvRVCgBm6GclSTZeU0icE28wZB0TAG
uTpamkVnGCuuZtamFdE6tTsT2WWAWrX2LFm58hamofwACGGslqYJh4ilUHGThBS2R1UW3jcV/YRV
ZNLot7mAucfAKrNz2rpQg7q4bJBuY7PX4PBlmKYgnUbpsBxjH9nvm0daTCkBpZRPQwe6FxVBLMFN
eGEAWCv2iaqhZ6bKMVaObnougGS99mZcnQOv66EXoprzUik1PEsp6t44+7H7aagZQCcKt2lIAIFN
Lj2BQIaRExrfcVhLt4hiaUvssupd3Y+uOyQE+xr5lgXo2nahxlF1NFJj5M0JEe6kUYS/ed9Shtiw
Z+icyfkoyIXPoAJtJq6QvdbBq6w7k74pjUJnH6LagkGEAyIRjqx0HEQNB1c977pvOrRxc8u9Z3jM
I7xaM7OOn0otN5dWJgirroyc+9bVELiMUD11/QpapIY99How8ZsQrdp/LFNf2+BD2t4iBSmu00Ko
9yKWjJgEYNBGJVxEyR5ZKEXYdFAXSQ+hiCzVxEXnLUMvYtV0UPQX2CD1yHt5LoZrEFia8RCVdM4j
B71TO9GF6gXZaVygysiyloXgdQAAihYnFmBAHDRMnbCDh+nsLGqmuLs0uBEXUIHkUgp+Cx3wSEwm
kuxbUA9gSMWqJNrAqdo5hUZKmQf0T4MCR28S2ZtyECFO8rI/oQEB5o3kHKE2sfupYjeOi7IZ/azy
IkSkwlAeBqMPHvCSip+8CNqXjHDIvTbQfZdI0/alkSk/sS+RXipX8eBOiK5ScqrjLqQJDfxd0GZ4
o6pygF5lDJipT/0G7LhI7O3zSHs0IwMXe0FN3j0N3DMgG+Ge91RucOzVn/SWcmYJp3xbDyZ10aaX
1WNp4NhKn9fNaV7meH2bSNki8iEV7z7BFkpMksNW8hDjxOqtIvD0ZEfrDokrrKucIrrj51m/BJ+L
UASe5lF3GtBQVp4eraQNWPcAJdAuI+eKHBV5B5CHNqI5SCy6yQAJqTUeU8xPqPPlDqch3sDkN4VR
lSffDQwocFZ2dA0DAoPJse6JFIWxx6puVLcF694DilrGXQGXVvKSm1jQylPr59JtgjzoclB6eW/4
mfku+S76E5bvyre0zGHqZwESJDLlWDtFIXpVSgIaYN0IySuTcqkGeXdHAopKCmaOduzBuxC5liIE
binYUA+jFC2avuuSFUUNO3TNG7QY9dUA5hLumm+MUiAIZy0lPwcCbGXxDitTBzpgXjxHfWv8LK3O
2iM4056sFikXDS/NR9GSw3MXN9IaWSOs3EiMixdtyOsXE+0VVM9ACu5wHxsNTQmshiJh1qxF+j0Q
CdS8Rsf7qjDDg18G2n1pKS16wGGyq2W0Y5zKG57jSk63VQcXlg66eO+kfke2Upkjzm/o2qMAzIVT
RzId045ap/tmYvPir6iHycS7XH8SkchDPkZuVPpQLoR+U1Hx7JSKGBByWhgmdnopoOycKgyKpGBY
X7vaJZtPg8JfDh1yDSuNlhZyby6wBahVsbkiBaWpn+E+ijKUA1fepxDncmd4gQZQ0rfK0ZJNEif/
XipRiaVMDmkIaxz+T0WBFekZj7lpZU8ZkoZI+lrhLapEuCFT0IzvMx8AvdBlkBOiRte+5QXCBSNh
1dNu5ILNA6ibHg6Y31q8hybSg8ZFg6RZfPQI/6+a5P8f298KLWNwArPtbyTH/mx9j3/wT+tbkuX/
iKKhiYYiq7JEv/p/Wt+SpP3HAnvF3VZWDEVU+Zv/bn3L+n8UQI20vC1D0RXZpNn6361vWfyPZmqW
LiqmCeVes9T/fevbMsaW+KfWdywqlYSAZHTEMFze+BvOnu4tfvg0C180vMEIfNEppj3/58M737Ec
tB+jY4fpBFw2XPXqDVVf/x0Uy+Uh1JkhmNTPv18FA9g7VOyPQnUnCN+q5nj5uZI48+BxwE8TA2Za
UQOF3z54GNjaUWxHsITxmirWFIohzZnJP5iSf9bKF7M0O9QEfhDlPmRCiCJHUGrpsILBQCXE+6FI
G59bM/wq5cpkSWOL/t+te8sYW/qfXqrLfQ16Ky+FmEz32Nwiyzxm5efqtTw3r+WPy3M3900mAAGZ
E5JCI+/TczNVkpOQny4/WBp/51e/f/xYn34/ciaGrGSjzd3vcKCGb/vQ9xbKvYz6n28Xe+9Xvb08
lPX1SPr4759G6sxi7EIxEjzcwdzVJ/27/Igo/vCmXUGDSF+jQSx93DWfhghzgW0dMIT71r0n7+Fv
qgl3wr2v2cAlzffqKF0Zae5dJntcSFvEznsGQqi4fC4ehXvxTPFK2KTny5M188H1yT4Ho5Am3vgm
nsYVMEDN7EoAmZ2jyfZ2LFgEUZlGaNEv0tPoWqyBi7VrhIR+94+0SwJt6Xxzr7zH+Hu/WF76ZM+n
Ipd8EBThcQATjb0yAsV2wlZph/vLEzX+7K8GmOx01DG0xkFt5AioNdm4TZqCx3DFvR4hBPF3Q0y2
eOyVimOoHkNQlCmsV6AtFpXbv3v4ZGeT4Rp4wPP7DescOge8m0mAisXlh8/FQX2yu0EQ6Gqp89OT
dwFpzWYBqDD6Jr8bd87LoF95hXHRf/EJtMnG9gJFsIohJK6/N4/Sj+y382L95WGkTXZ0pVTUz9GY
OFa9js9k033j1n/lQJrZY9pkE4uRH4ZKxbMj6z0cTrLzeHnWZ9Y8ALo/opAS1HQhuZgdgxaOVm/B
5hJNy1p4HXJuyEWuLw8zkwpok41sUdFLYPJH4JZs6ZGgTSfdKOjOUpm88mXnhpjs3iQfcJbi7kIq
YJfpTbIWb63kBgn2K19AmvsEyp9T1VBZwlGHd6gBLJ9ojN2idIGo76tiu9/NrQ3dJr6yF2ZCtjbZ
xZVQJK7xESh+qyvhBK7od3bEcHZz+WvMbYLJPq6wTvjn8TWPH7Yo1669u8uPnpukySZ2YhVmcscm
ziX1Pcs4qovgyhqaWarqZOv2COG1Y/X7WHAoa8JjqUZrTA7Jmaor0z7z49XJBparuMJdQwqPeUlN
0VTRxFhdnpa5k2zM8T+f9rQk5D4yhvDoCeD0ZJqCWz23uN6VibXSericSQwMRa8q+vC0u1dNUqDL
XMvxPo2qdC9BVb72W2ZyW2nymnpdp1HRDsERTZvwJEKYptttC3fdExHg75aYNHnfvKWY60WtcUg6
FX8/erS0XvuFIpYrOFcPqCkGV15nZjFLkwhmgSTMCgx2Dw6khjoPEXDKfkVdtBmsYTtoyZWFPRNe
1MkwgDDTSsnGtTHqnC28F/dJKxYh9/lrq2+MhV8cTer4758SwppPjD2sFR7RnYe5WOzy4A2V4Str
e+73T8JjHWGIkCU8vcv8Tdq91cqtI/wuzTcUHZYszytReO6OoU6iZInykpmD7jsi4G5YEP3oEoLd
WNTvzgvFrm7A3OHKl58LCJMoaTheVieCFB9TWGI73D5XNabfS+Ci9oCV2F9O3CRYJng6KnLLKOrR
1Ra1CTtjEd6KiMGky8vBYS7sTGKmWtX4QMJEQZn02UOvpe0Olx889zGUSchM9NbRIC/Gx/4OuDHw
Zf1XDNcbnxf0XyNbF2woN5fHmlm9yiSogF8pHSXJSazkyq6NN/g4lXnlPWYmaCyqfN4ZQ5ALeWBw
mFQtMsDxb6PfX/7RMytImWxqQ+q9Ig7j+GjENHi7owwPBRyg1Tz+3fP/taW9oQH5wZctaEAO+wIn
evCdELuvLM65Fxhn7FPM8JBrLwDQhMeqo3BdSIWdlcIKl8+TlsjPl19i7to95UcoEgHWhPlxlCGN
YAWXef29hD/TPfpDvl2luMAMrtXjc49Cec3RsqodBBdp6AjY3TftzeXfMbMK5Mk2QcwEwbciDo66
b4ZPTeU1h/Gqs7v89Jn1K022SuYjjQLSITjiWon+RwyHdYmcKAxUAqZ75XOND/sixCuTiJUIRRsM
Xh4eESjW46UI8cpdjFWSbpnXWDZdGWbmXUYuzedVoSG75bVjslHJz25+MPxdo175CHOPnnyEAVMj
oW2F4OiCTROsu1b5mdYPlz/BzEkuTz6BF5kV7cMkPVa4TgPRkZCrqNp44wrWdzEApJEZ2NdfHmvm
PUZe0+cpqsIizoBmpUex7J0fiemJxIDKPWttrF4ZYu5CK0/CVk/DAdFkFiy446IAXYVTgY2mIzpy
tYBdtg3g+/LbzKwreRLH8Dlr8A1lpAaRg2ZT/AS7FiA8iLqlbze/Lg8yN2Xjv3+KNVkuellMX+Wo
Aw2SlU0M+F6rr9Re5t5gEsjA4YRmDoTpiAYF7p0BwtHIH5Wrnp63uvCuvMLcKMqfr9AaWiVIDaPE
z6M5CJRPDGTheyU2BQbYy383UZNdHiVVrkYJ4BzTOUX1baXsQW9efvTsmppsbUemd46EcHDUIoBy
5V3kPxvdjdDTSCpfRm+eHK67kl45eGc+uTT55F7suOjQ+/1BxbLPVzJ8beDX978vv8zc0yffPOsV
dDkNZTjIeGg0dGILVX42WvPKZ5jJeD+uYp/Wq2kA5ipyuTu40h7R09QFWwN86Sb1ViiR/d0rTD51
gag2LA+pO3jlY1U++Mb74F5Zq3M/f/KldbXu3EDg0ShAxrTs5JWJxcK9qdro013+9TMn6sci+zRD
XWOYg5wyQ034GmU7XMX+7sHiJJKLcQf6J+HBHeyRKnyo+sfLv3gm3xEnYbvWYFs746To0VJU1r2E
ZuEi6a787LmnTwI2sB49EDu3B7x9DMMNvq+4i/rl3x2d4iRIJ3HfuRZApIOj3KG44tYor7xfnpaZ
nSRO9qmS9EpTdRAVegPiXtjfYPCzpbt8JU2ee/xko8aJgzNi2vD4+iCQY4bCd6t7+bufPgnJjdSG
whCOcPLwVaQkmFdbt33+u2dPdmfZOOjgKfxus8AWPYTIaXKHK67s/Zl0RZxsUPg4QHi0jt3TwhNR
Reu1MuKNlFlnbcjWSph+u/wWczFfnORcClqTo/cKi76Xc5xHTHApun52Re1GN9IDfK+Tg9T5AoXu
pYwo55X85ev3o+j752FpIr8NmMvrDyJcK10Bu4u9LRKHqfMkhPKVQWYKY6Y12dF+Ab8mhY14wIrP
R4rFh/zX6xArC9KLwUvwPBlM4aBnXog0mOceEqNGitl3VGAsqP4FYFCvLPOPa/G/03NzJJp/znAM
IzZT3av7A4QBYTeEBZ6Out91P/LcVI9tgmJPQWUBwQtKdaLhI5cgDhhh+bG/VAt0oVVJztd55aEK
hnXMEpmBbouY46ivMJjLCvDF9zaHDyh7gXaOvRDl0hDz5wyZgqWOYN9u0Fp3H5GN3hA/u7UC5+jo
Inj1HQ4PypGuANnJV3R36Q+WcTBjypUAgmIUt/tYXhuOGt8baIn9vrzyvj6CzA8i+6fzQW9ktBcx
njgAhPeDH2XzBhAXYs3K0bOFkdxfHmWmsG7Kk21a4RtkDZEgHawHuEYGjLQT7BbbwnrtRVymO/cW
Z87t5cG+zgBNebJpQ5yuAwTzpIOClnTgb0wYKOCA4w6GR3kj4QWF0uqV4+TrsGlak4CviD1c3AiA
o5Fqm0F8A5oFK+1KyJ+5laOF/OdiFYY+FNGQGQ45crHqaOTdP0EAgiUP7kz8LvY5uhwb7EgXUQzC
sLsSU2dqSlCZ/hwXjfEK8KMpHvL+7Mv+SlNfuiixLVSE6vAu03eN8NMM0arrryShH5Xcr7bl5IjI
RCuzQBWKB3qxMCIezTuikHOw7sDoHqS9sMHF5Cw8Otdy7HEtfDXeZD0C75bjzmE899Q/B7fps7LM
tjDHh7fwnG0ur8NxDXw1xmQdOhwVVt03/aGnGWlrCLWM8igZanaADPNYvrs8zMe6/mqcydmR13Hv
1XUuHowHoP9I5j22v9Xn7g4jtxNUttxb+Wvptt8nR/T0gVcuk+O1u8pM9DAn58eQVQh7iQzdHer7
aO3u9G15ey2ZmjkUERX6cxmim1mJ0BfEQy9l+7Yt78IB+XAtB66O43sVrCy/vnOE7hfOsw+XJ3Pu
hSbHAxCOXLMECwhxUsg3fvUDYo+2yXIZcwf0i2+AZ4IUKtHivTzeTPwwJ/HDTRrEIQsgy5Uc4Jgh
n+F1H+JOvbIE5x4/CSCmWCc12uOcdgAr0NqwACXDMb5ysKszu8icxAlJ0i0JJkV/APm9DG/OmH4c
ehu+ySk8IqyxRiLfBiK6TO12Ja64nC3EdWef8qW1se7y9QO6/7t+9VDY5mmPwMCivhHWfzevk3iS
CIZOZgOuuBcRo6+bH2bgnso+/qs8H/DwnysTVrjoJEXUH0xET6Bn/q6c8gTA80qWMvfZJpEDMQ8V
ggbziuNb66GWLJxULEYuT83cEp+Ei7IzWy/w3AFDLWsTkFwU+UOM4rcPM0CUz8k1LZyZlzAmsaGs
ypQDTOCmhZW4Yr2Wbruy2t3ll5gLesYkNlgmHD7M0YaDufFvgA6Jx+hG2oY3tW8nt9K2Wg1v5jtx
6Un/Vh3bB/lQbi+PPBPVp3DKrk+T0VuHCFG+D1IFi13h5H1Jve5KCJoLe1NMJU5VA36LvBqqVota
Fpf4f5iFiYzpbzd/RLstxDCre7z8OjPJ0ghZ/ZwPw0c1OtMiADUDupuOuW6atza40S3MpcplVv3U
PG11eai5mZtEC7/AZcnIi+EwwB1ZJWZXcbMP9F0WZB2SAdgcXR7no3T1xYFoTDZ/W7LsBr8ZMAW4
b9ObKEfksH4TWOpo41mH2NlBsiushM7lXj74YrL2VPdKTPxoVXw1+CQ0NK4WecC2h4O+cTb1c7Ir
DqWNBd/WebCekm2zNzEhwjn16KyEXXBl1LmMzZhEDAJSmjhNyjnSRaOYplNuhAAvriiIkWupLZTz
vFpfwARyN5YfOd+w/XQ3OKO195cnfUb5ypy2btTaMlHmJOv2T9VO3WOi8IhQ4B5yFP9hebbwN+oC
dcDbcId6my3cWEvj2gcfQ9cXcz5t7MhuoTdFO2b863Arrn4Zm2ZlbYSddmUAZSaWTeEUKJG0shUy
AL0x9+Q/K+v8PlsicbdBgnpZ7KApvkW30o2+qJ6FI8K6G/8J4+Vnaw8l4OTa4bJdu0dE9Hfpw7X2
xszOncIv9Lix4mLgN6FjbxvGGVJUh+xAVWMe8kMvXvSov7Jx595+kqSILC0jqzTpgKPgQqLXb0CY
NbQr59FHB+OrrzcO++kK6hhagouNLh3yZ6Ne+Kf65Dznx+Ac5gtzWT9i7nIY9thQLfDb3MpbnJLX
7qZeVk/eRrxyns/N5SQ0dV1bgELlJ6QgeJZaUeK2UckvQwJ0zTLdTdLCnUJeAx3b4Pnyhhkf/e+3
hjHw51tHQih2qqmwpFrzW+jhXxo1V24EH+v+389GJ+vPZ/sWF1ysc4ZDbbtbkb3WrrIdNmar2Na5
bHtvkg1y1C7sdnFlh8xdVado6rIW4qqsGdLcuFvEVxYQ2mxrIy+VPc6G68tzNndNnAKqoZ3VdMM5
Qvo9DKM1WqmrMbwUnPfS6rfw0197++RaTJ2JKvrkLpC7ItDJwCR5XkORFN7qdbOKl/I3ncB95X3m
hpjsLB1HWaS7jf5Qyt/b4LHRXwNs+4TqBkHEhRjfRdlD06pXNtrH0vpiWeiTjZYYiYUhkdYfijW0
whU284tmCcF+ibrGslrik7zQbWHhLOFT2+4ON46dvtyEO9/GUHXPqbWo7OjKzUT+ev2bUyS2bOnD
EDc6RcFDuaoO7X15zDcotCY3SB5traP+kt8GW3Qv7Hohb2jmLaGqc4+9PPOzczHJEay2ARKb8HHj
Vf6Kt/3393LXLnewfZ/X8d64gc67IAiszG2yuMW0GL+td8muNng7/gh/YDv88/IPGRfTV99kEgaC
Bm3DTuObxPXbkO7SAGdK7YyuF53ja5CEcTV9NcYkOQiR0wpdT+kPOmlA9ytNzpJ/zJxfl99g7umT
YNMneJ5oGqWgSkHeRn/sq4Ab8q0wXIM6zCU3U0B3KjmmNOqmHOJg2KM0dkYffRkhULDg8rzSGlT1
RCA3sGqf0Up71wXt7+5hU7S3pkMV7cYNAx0f4baYSzTKEt8FD3Lg5cmbOVqnmO/caiAlWhKT5x9i
7w7ZOSwhnCsPnznVpsDvRLTKyIgEulEi6vW5wuna1CbcwkJ0QSg5TXfyjUjHypUKYtP4yZW9/fWK
gK/55/ETO5jcaxr5Ql53aOel9a5CjabKUKrABeXKy329cfRpIV9zHER3jEE66HsaP/Zw1x3TK1e8
DzTKvzeMPq3qQqi1+jAqpYO8d1/Tjb4f1ihP9rb14G6dZf8dJf5jfWwW+jJv6NcKd0OxCBYA7G/0
dbrFFgRf4Su766NC/tVvmQRtJzAaVcrG34J36q370NvROdzrS+Mlfmu+yS/008wlZnVHyY6wHgKv
uhxdN40r0/yR4n41/hi/P2VnhYSZhAd/9hCfLKS9EHO2mwMjPjvL3I5u8oOz1lbqGq0ftO2ulf7m
Pu4kOvtSFlG04aVDHKukfO83RwxkF7l5nwVXUr65jGXKV8C0AcWylM6HcxQekt2PYHnbvzc4E2Ke
ei0r+vo9UJb9c/L8gc7VMI6B4PumWlosVG9JErYAm2mX62xBwvJ0OZLMnWjaZM4ETyqNUOQ+gAXZ
DuGhzbO0drf1ioah7dFr8dbxalj8kii9cbFfYc+4yVfV8qlbZRvJLnfe4uHyL5lZMpTS/3zrLPeD
FLUDbibn4dCu9A3u3efcxpdzgR0UTq7tzrhDvPQYXONtzNS0tEnEkSwxq4pxxGIZ3/e/B4r52cpb
3uoLyc6X+LktA9IId1lcG3B88L93halNDj0/R0u0gd53sKRF9dg9GNvmm/BLtxbSMRQoZ16eybli
wpQPYRQCOkoNwwQ7pA26A8WMTbdudsqyPPrqIlojrGTZ3Kp3/a2E4IEd/7gy8syMTnkSJkQ2Pcb4
6dAswxVm1Wt5lW6idbZOluZmWCL1vPDu+x2KBcv8UNneseIypt32m1cwfFeW9Mz5NSVUyCiCEIT5
DYPyy6/PnY6AtgXi7WwEm6bfphgwXX7bMZZ+8TWnwP/Ugj2Py6d0yPwnHU3MtL1pxOFaBJ1ZK1PQ
vxvqRtipDmvFehPLX2bjrlqNlBOHMO0YWz8k5L0aRAs1Rbg25My9Qp3EnUpAD1weizHK2XnKlvWb
tMXfDHXV0zVKxsfF7qs5m4QbuZfydCgIbcPaWivbcJ8vUDFbNAtE8TbC4tHkkEBocc/xTOixNp67
EOxkma31vcfyMTmnnAVaV9twO4x/RVhEHG4p2b6NJfbiTSHzrzYYHtvWuWVHRRuOtgN6oi6hzVxZ
u2hTb+sbb0W7enWN3jdz2pofiuifTjtU4IpQHZdcQexsDvWq3gyEknAj0sBwltaxOPm36kthw4Td
6BvT9teXl+Dc1fajx/JpZDhDFBnGcg4Ksm/t/bBrf3cHY6s/iO/pI2SR9fBcP0S/Lo82t7sn4Qs9
txIDLAajgr6w8nu8uBEHXjvpj1jxcBfrry3EmYGm7ARfyBXULRko7/Bq3IHvd6Q7o3gIpHWIVBc1
yAJUtIiGUhSdevfe5FKv7KRqJ2rbPLj2WedK6lPmAs53qZiO4bqMEONc6rZ1nz1jnofB7tG/cth/
nfWaUwZDFvmeGYwbwojRGcz8Vx84c5mGSwXB5sufbSadmHIZJAunUnV8jTZ+yLpnXXjo0ZcqnRuv
v1aRmIm5HxXQT8tQiZ1EazSGqG1tHZ3zjbSmaL7ChnH1jWvwBgubtbiW9uXNtbX48eu/iCTKNFj1
ZWDqY/W2Ql9zgc79GrmtpbjIV8UO15f7aFna7rpc6TZCaGsgpKuAU4izvXiTl+naWYhn7djd0FrE
OnQpXvmcH3XUr37WJMC1SKf8c/pUawqRnHnlhrD16NvZQiRMUQVdCuuf3urvPq38Z84UWLI5WAWT
gL/sWKZbVKtrWcTs6p9kR17tD7j2jM+2TqlxkhLEyrH6bXZhr+NADKT1PsR54PKLzC2gSWhphAwn
3DFl0ffaYbihPboKtsPRuIYUmTmrpwyCGDMersw839woS4zktsbap9So7IESncNlsvdWV8v+M+8y
ZRDgmz5UwT9JkLhK1oAcnhFC20uL4ZDt/C3EkZW6Qfk8XJXPEodY9zs9oFe7jg/dqtpsoWPt5KWx
kde0cFft1tu5a+PKRp37aWOI+LRP5VasdRkq98G8k5aP3UI9O4xxrbcwV5Ofsg1cp+zNYjwggDNx
/328Hzidu8U9PnDUCqX1GY3fs2ubC2SHl+Xq2V069jXO3yxYbPz0n95NVDJKE2MMSmnYoTC6T+2d
dreSl9Hq4dr8KTMp0kdd8tMguuk6BVbw8qFathRCg428Ee+6JVLb1aLYtkvfNlY69cCcN1apiIb2
r+9P7jJco7Bxo8eLfHt5v8wcGx+gyU+/A0vVSPctk5nWH6LyVIGDcH4io3clrsxsl4/b76fHDwO+
IJ3C4wc8mWXZtFvhqZWucdPmnj6JLFpXlRUyZtJB0O7N4hUPlhzdnMsTM1OFMT/C2aef7hoJZH/0
5Q/au38vn6Sdspb5ULsA/5RV8qjIC/1RO5pnzKufqAeSTGZch045+3BVHdM1Uo774EolcC49+y/O
vqQ5Up7p9hcpglGCLWPNLs92bwi3uxsQ8yjg19+D4y788Jki4t3WApWGTKUyT56zhLurMZ8m0mEd
xT/wkZzxGlPf+JWD3NMfaqv8px7Kh/oS3dOH27Nfe0QvYfAMal3g2Jw37pO8TU86QPao2fzhXvnR
A0lzB5W1aLLGvfoo9trv6vX2sGtlXGnhVwDGTafYwKLf9Y/FQzsX4Zrn9E442X76Zx7Cx9yHQqBy
LNwEraYogFZ35fNW4m0t07vEz7eQuAZv/LzlYOXHMOfwofSSs/YovaF9XX65PcmVUyvNv387WDr0
5kCFrMknxn7LVQIR4k+07W0c27WPL6KZArTukDzHxwFLcZOneGNjvqKhH8IRaRGOpGOjEQa5k1N3
AI8czgIYW+MYzf0R2naO5kN/7Hz5qIDDiJzjK3G0eyiyHaNf5T0uITSzU0/XPekN4ubn+m5wA1AN
bsxYW3GlkvLf9UxzGoIJBX8NB+YUcfBOQxsTMM74JTwq1+wXpKBR9LfFnfQavLIDpNLz8iXe6w9C
7MCDBWI9qJIgvUft+Dz8U19SCHwfjN/QrBOvtMVhi+63gFtrbn+J6Nf7RrRcVeVTvjffUq9H2lKx
Juim6+gb2k3ljuAFiszKjhBLLx9yhPClFb6HYEju3PGouk3lVC3K/iO6U5jNnPhOvd4+lmsR57IJ
ADpDkQYhbZSE3XhH7cmCmpWderofINP8V7WhJgwo59bFswKhYkvwPxnjxhhKDAfmbDfG+3byINFs
CY8619JS7d7llunQQ+/A3Z63cqIrOS227AaohAlK9gLDUh+Mo/vYRdrYmiuPoDO1o4+PDwi1upM7
B0zlRiz/s01+qct9N/haKSpdpDigbfaeg3IoriIv3QxXfr7B2bJawASvSqjQ441b2rJHbWOPCxzC
Kg/mJT+a94rTn3s/c+p2YzZfocH/dQVsCQsvaSTJnUB2XP7UNKssHfIbgmv1Y3tQOh+En4E9CXez
NeXnSJMtweCDgFZLM2K02uud0U12HB653fW/iavtP/nDnDlOfeVIntrN9/rahi2dHWhFppJhSYUy
PoF7/KXs1L8VA5Corx6rKL/oovFlI7poonLDdHrIGu5ChvfMk/GBM22jY3VtZxeODZS7XdHFLXIy
kwpRcHQu4V4CZaNF0d+7YfRrU12EUFomIlD1dPJJ80e3uQxH+cgfQ+TI5AP1Wp+H9njcKsytmvzi
cRZrBRQF5sF6rzgMu/ouO1QH7gB6fOmP/RFauI64M3bcjQ4gOhJHFLI2pjnv3A9n9v8gxVsQHQcF
dhQNIHfFR3UQz+E9c9MP42166X8lG9fkymouIeNTBAVu1cjxLFKEm8uI1wsE8MUWdnaOgn6axSI6
GnqFKFA/R7wLfBdghYQ/GuaLqRx6vsWqs4JeZEtIeE8GmskRxqivKhqlAG3F0zP8xR7y3XBQPtUP
o7UCbRM6uLZi8+/fgiHapSmkrAp4r/BeB8e23saOKm9Z8hz1/LRgi2iITkpPaDQbMrkYSN32/Raa
ZSVAZsbCR8gQmYPUJtZJ2OQO3ODu5KATy0tRZRq90o+dd2aH9uBu5fd+TmWyJea7FLyJK4KFMi31
RC7x3rDINXi4bR9rH194AdCIjyIYMRkVxTvTemqt6rTVAryS/2HGwuo1g3R6KuHjLRIm4wWaaxbf
Da6C2/32v18bYYn1hjhWOI7z369cvBes0OeesgeWxzc21mclMc+WeG8APJoqm3db84G0P6V7iFM7
hjPZJuIUCuQSnmIoyFvSsXxOd4kjvW4FLKuTWxj9iNA7kWVpnlxwn+xmRxkj3zScxYbTWtn8JeAb
pFAA5wwy9kdWAGcXKWSzRzy8CqY2XkBzkEXrmf4mUc3cSDqsPLRAPPxfq9egsiqPRY8g7D55UF9R
s7HKs+QgWrH+3D4TK35lmUge25z1UoMRZrNE/WLjn688UNkyW6ywyjTKHt+VvZfewwTO7VPl84f4
rP8G0mVfnKJdsc883F+1H9r8Im9mxVYgA2zJktOklVKkEeKBBDK2tjQpF96Gz6qu+mAf90SA4xeo
DpQmHKhEgnu8PkF9fCvx+fMriy2R+lA1EaIKAHjRVdcsniDdhZYe3SqPAz9Ex2gj0bGybWzhsIdc
hZYFwSiqKN2yMg8FBNpLMHbcPhWrdrzw2lWiQMRWgTGleyROxX27zw7q67DrnORUu1Du2o1ObeuH
9CPHAwDKjU9bGb+V5xWUpv975qsaFEfVbMfFy3RKfqkOpBxSj50nP3iEUBgqiniCXlo/ft+ixFwz
syUsP5FKA/o/WM0eolxiDJ0RfM8E4q6yfK9UpyJ5iMzXIuO2Oj3fXuA1X7Lw9QkxoVc0IMLrxgwC
9JIlVOIm/EGucgdqtZaZpRsh3cpJWSJ+A6H1IptHIiY2kkCwlv6SUdO7PY/5vP0QOCyRvkrW8qQL
8HVGfvf9C2fqxofXjgFduPO0EmliFALHAJo0bv/G7pRD8tACH53sp3vgmh7bSwO9vY/Cuz2VFTg2
W5InD9CT5mGHEQdPeuleukt4UC/IWzq6W5wgQuaonxQgnPxBcra4ZFdy6GyJ9S2gr1Algs/rd5Z/
62eB7jpuhfvoPsgsyPJ55gkd1xtYqpVDt8TyQkUblSQJg41uBRpLS3d1oFX+buVC187CwmdA2KYx
CE+RUjMDL64lL4J49+29WTvEC58AFuWkK5oQn1YLKzU7y0xe1eH+9sdXXs50EdQFNBwkIyHSqe9s
Ezk7RCgHaPFBs+q6tfJr/39h7mZQCQPkz+jUDiB+NL6M0KqMs63ofTaJH4xwCbyVFcge61Bumftq
nrVrfa42n6JrUdUSW8vMJCbQfMe3T+whOPWvxanwpN/hv63e5JWUPVtia+VQGqOywvJPd8Nd8NHv
Bbi4r/RZPIToJrZkf0gsUEiCRIv+vr3ha+u1iKog6apJlYw5oU4h/qWP/SFI7S29grWPz0fg20NN
C2tpgCTLHLJ1l+gFeTryfvtvr5jvEqXIQj510G9H/Lmfo85n2U933e9NqroV810CEwMdek5pZkon
JX8M1M+02KJQXjn8+sJ4uSGnESnxvxt3+J0eo82n5WygP537heFS8N+BETGWT9JL9KTuWkQng9uA
rfycWJsteyvJpSWEcGymClqECGR7Byl8AP7BEhL8ka6ssabDBCIQiMxbzas4iAPdGnRlp5d4wqKh
HWvAuneCWm8JhW3uJH11nhrxqJbNQx20NoXy7tZNuzLDJYaQNqZJofM0h+rhDqRcB+aBPeIYI5/d
2uRdOrb3rb9JebxiH0u0YFqbMtdz3BLRXnOrZ3Zkb8M+OUCFEArT6cw1Fx2ru1TsDKQhtnoTVlz8
EjkYlcqkgTQHQZBBoCrcepD1dnvxFJDJqlsdAlvMavun23a6tp4LD5DlWqVBRgy7V1662IPsbimp
VtMPzu3vf1X3fzj3S9ggSleGQO85gkeAbcCuflD8BEne4Kk8difUVu3Rjbz2EF3oTuy6HXFix3Q0
oOC2FDNWXIW2uOnzDPLIoCKCj4OaVd8r9ia5/lfzwU9zWziLIutrE5p98M2HEkhoHV0+8aF9yq8Q
Qvflg34PbOJdA+QNpLBtCd1O1IudCHAcoFdejGPjgrxzv1UzWJvnwsEwojZmCdHGU5pCbAqnMdE3
ApqVvir2VaT7dk20kC9UIUEPyPAJ3cAemCqKB+aZAC/WR+ENVvmEYAdZE3od/oXvw0d813C7fmmu
t8/QihUuAX9l1QWsgcbeKRAOihKjabfdQ8gtNF/fHmBl6ZZQvk6qWr3NsHRJ+9xC8qsZPm9/eO2f
z79/W7iRUFKbBAtn1J9AsFtV/WRoOzHtzXR3e4Q1+/oqSn4bIivDdlJqHQ7R0Z6nvfIsJVbmB1f1
dSa5QYkIPcsjsGXQ+sRGHficv/B/5YhPthLYK1fmEj0lAiSb+FyqVePMKuipTV9JvnUfr9wuS7gU
BKOngub4OCOGO7LiA1RWjkgVPzcMh8b1cTLl/w2Az5TFbvWhbBBpwGO+RJcB2N+u2U65oj2ZHtvn
zXbT2Tf84DO+9vHbfnW5oUftnKyguXmvQ4uz7OodM4e/Up1c0iicVXmzygqT+k4eoXRJYi8bzP/N
kpSFtwfTGx8kgcFBsV4/QuI6gHLs745t2NHaSZjt69vcYpCUKcQAAxLhv1QI0xMUZLqNvoW14P4r
efft4xPlip5r+Ljgez1wsuf+oB5kF6H4gKT5bWtauQ2/MkzfxiA5Y6FiIqzMxtBt9eRPxSCKzrr9
YGpbGKS1RVr4aZ7LUiZpCQLBBC002TvU1S1JbGX05lvtp+O1eLwFdVPpE0dFARA0t3noztn5b2uh
N9sxdv052jKVlWG+0hLfFqobUk6gvD4X/XqPWRAd3cu7bM+9wEOew7ym9u0NWavIfP3+bSDFqFuo
lEfIrICPzMbNo73kR+iio4V4zrKZduxPbuQmEAt4Zxtvl5Xr4CvL821MVjERNwpSD60aomf/YrCH
27NZ2fqvV+W3D3fg7ApA9ChB3SJ3G/MPQYIg0jcMZO1fL2xbKNB9hQIMcrnDKyFvefR4+0+vQQO+
0kHf/vU4SnivQ2P5JA7DnXFIztDx1CBik+JYSa/mddxYnZW4d4laTJvJ1Mu5K1Gy60d6+Nsf8kPv
c//2NNbWfvbH32ZRR5TEksAdH/bUzzLdNYzuFImtGsLqKi3MOq960poU/x6gcr88of/kqF56Gwjy
ua8Ed+7taXy56h8M/Ms9fpsHeHdlk834gXwPMVY/ORA3dMGx/645ANj4Erfqo7JnfviY+vyZXck+
Mq0RjyJzf/sfrPjIJWoR8qVmPEH/96RI6bHlo90MyHp25iPL6MYQa0WRJVBRaJIyV+dmQLZ2gJfE
JDXrBOk5YPP1rUFWDGYJS6wnPTHYgJUku8YKvgbK7P4A6DW4CUYnuduCSKxdXUsIImAnwCnM0+nQ
sNjYlT33NIGg0t66t+YI5YdDsUQf9pOmR2M7wXTi2JWNywANVwUiBMJ0OyA7b2/8in1Ki9t9IhNk
yhQM0jbu/F60JhSs42t9n73eHmDFRJdwRL0oepKMGKBIDykSjn31N6qeb397zT6XgMLIzNpqlPHx
qjy22V0hA59GPrn2HABiRMOLUhxK5SmDaju69Jrk7fawa7WpJTbQLMJGgmfDzkD7907uIGeOZgyE
L7t6D3TcEZUpF8L19S5/Afj20L7UfvK0hTBeW9BFMFCoQzSKEOFeWp7b6Y9ZjBblT7dn9vO3IUP7
X39a1YoWQ/caEYDyT6f/OgbE+7BlmrNT/r/nmS7xfGMQh1kp8PHpsXfIsbgobnzvy76uWwBEu//b
DBY3Qh4bWc/mymvJdhoB4IxcoQ20YSw/v1vAWfjf5UkhGCiiePaSaHWoLjB520C6fiMs+tkUqbnY
WGJSpc0MfL33ug8NKMcZpC6dtlhGV6IuukRWdVM0FaBJxr8XjqF78U5GZ6yVShYk+AZkMZRdzR0K
mj8/uZJ5T8aN5+xKgp0uwVZFwiO8kDByuu/R9Nn4/Yk/xcfMNRzdNzw5tYzP8cQ24v2Vwh01Zof6
7TZtpvD/B00GVMgVS7zknvFIHXTSQknEmQ6tzZ7QFYxWka0H+0oVjS6xWAMjUjDO5AftW/ZSAZQH
suhP6qhOsG9d6Zh4WwRUK8g8asym+21ySt5KcaFgLYdP0HSkNSTWoVdvK27oa3epR2z+gi5rzMw8
J08JOp5wLblbl97Ptytd8njmUyoN+Qw5gy6k1YrJqsqtnOLap+dHybd58UZrak7nTxd/aKhAtWsr
S7+S6aJLQFYC2cGBa3g+5SflA7kmnP3X9lP1MskqT/21OsfPWDgXUmjX4qTUO+gHpwf9XTmNG2XP
n29yaiz8Bqm0Mu4MOKWeUisbnzqm2SR9jNF4wphz2/GtQAjoErwVRnjNKpDwBswNumdef5zuG0+1
S785bDX7/xwl0iV6awSmJioohjDvIlCrNSd1w2RXHOsStEV0WvW8LbRTNOV2X4SXMi1tDpChkodn
XVdPxvRwe5lWbrglK6eST43EhwlfjJV/pAWgwxjBBFrmn7e/v7ZE8+/fjjHEBZRQZiA6LlTVA2OP
baCnYohaK23lDeSNvBJJ0yXCRwidIT/Y4MmZ1sEuDSiIKpHz94uwzx1TFyXgrFFED0qPV11XxJ/M
CNmuKoJml7Zh7tQdq+1pQMItVcfkQqPpFBk6dSu1kqxO7isrl6PeCTsjd/tYRh8f6SOvKRNqlU2S
2yGLTAfZaLRF6JF5SIeostskBp9NSpivUb3zuSjYrk5URK7TWHpxIqv3IOoPXpM+UPYRDPIXj4LJ
BsYieB7GqrJEDp853U/E5N5Um2C9jIfQziqeOmGbguRbkYy9JAXajhTQEW1FrvvgYxitTJQcZfNO
t6VRCf2Si9oOojbbi2AIPaPo63NWoOqtKM34nA4iOVKNlY9m1qtWPNTFW1ROrY+/OYCZpmv+dkgU
uAHXMr/GhQ8YdwQ4DPDC6o4YeQNZgkFxJcJKsGQVwtVK3KUSLYgdTHXmCl5HnlKjTx2LAtrixMw8
KW/DXVz2GVj/TRDRhbE4DmnaH0muGxbTwWA+tIlkT0FH3cIIDcss8d/SsYC6PFHFGRpnkVclHb+T
IiXdaW2t7KlGCrcdymHHy2540lDEts2Kx7Y8IYpvwexwaDMBgBnnbOPgrdnO7Lq/ne22S4dEnyvx
CivtsP47ClC98y0KgDXLWV4AY46jNRdpu/aTh9TS8l1i+j3ZMMyV9xpdorr6UpWnapi//wARbKy7
P+Ahn59x5JWNDNraAi38fKJxcI3NMIjOvKT8va0/Tf4/eshFcNhpBes66NGetDNafhxJIC2gOMn/
CP2lS5AW9LZAyyrjjgw/QBtD3N4edCu0n+WtAuiKi1/itBhndTgqGIBXd4NmS8MTmCCtiOR2HVwo
v7/tfldi6CVmSw66PqgHxGGlAk2Cxtaru1or7aR8T1XZUtkxb/uNx8DagVqitUJDKpscjvg0xJ0l
k/dx3E/NVakvpR7bEmm8ITQcpvxPmUC6xGkFIovrJh3AkyQS1wxOqrxJArNieUtUViypcTUkoEEm
x+Cg/MufUPg7MHv00ku9k++LpzyxHvnz7R1aifPowsynjFCjDTEPWiJ9jUPWAu1/+9Mr5keV//on
URPTMJNmOqUUlFmd5uThfZa+3f74Sq6BLkFaJGZV0uoggpSQCZQd8iDvcnDR9C/VPkKVm2wk+9cm
sTD0ME9TWa0xjNE+ZOJuLEI7Raf5xiRW7GMJ1BqpahZpM0/inh74u+Ejn3iW97KTHPpjeped8Vwg
IP7K/mjHreh3ZceXAK5ebvQxRTnxpLWy5IiMqU7N0Sd1e0or67UEbxmqKeXpiPMUh8bTmOFeNyQn
zrSN7Vj788t4jiXtxFQB3RZV7S86tDq8IRDBxst47c8vLoxAIO/KErM4J5PaW6JRjrra/iFSt5F8
W3v6LLnrEggvlI1ZQbWnqLU/6lDHbonj5bT9LKxYm70Xa03rQzDMsPBKUg4sUuVDAK6dfdQDBldJ
tLY0VLltuclky5gSENGpIvHirEHbZzEpFhpDWzfWaepGtZE/aGKQIMZqoHd249CuuKcl6swE0UxU
kFQ9ZaoQdhjNaI82rM+IRsiu6LWtdsmVV9oSfqZlUPyRgkpFMrEkv6gxCjsdeOiFed0+NinJ/DIz
t26PtZ1f+KrOGHt5ilv1RKsq22XgWLKkRGMWFCkr/7ZlrK3bwpN0ssK5lJP8TDva7ShY2nweC2Ir
8ai5pSFtSWWt+JQlVqxuVTpRtCGcNA7pcKaxao8XSvYmtZDT7KPCyK2qkfWHIQkBC2pT/uf2/NbG
nSONb+FonudiZB0DOiws6SOrk+ZujDUOCc+IJvd9Y4bPcWU2J8McR1Qz23azUDqb5w+ZzCWCrNIi
aUxVRT5KkkCPvaQq9XmEjldoxXoRXWUB5TCog5tIQus1+EmsSNWqv8YEqL1dybgA7dsrsNIiTZeo
MolM4ECB4N+xxfBWWxaPJYVcQdGof8y633czqhR7UjT5oajBV9dloChLwj9xlnoZHoJdYWaIvxBM
5tOLqKRPNZKyHTebLZDRfKv/tFLz8f+2RyKCmwijSj2iKEcCp5tMqXebOmStBepUuqOKxpnb6JFk
4AcKNcs0UVu0PUh1e6KqJj2j8i3uBQQI9lGB7bQ0pqn7jiTtR5aYgQFR2xBAacpI+67F45hAuiCF
emvRU+7mndFsceSuWNMS8jbURqokUzmeuimjnTUkfHQVfSgfgygmd51ab6WrvnjAflqzRYTUlwmQ
rxCTAxw5Ot052SGYZQKs385Ls0taS/LBmS5Zr8QGIuwPq62DsB478OTFfmyH/r/Q/kTIcEaxaAuE
thb6LMnukjCfMmYK8Cpbkv17eh3Auzczw98LC3QHzu3DrK9Y1RKwFRlEaQgL1VMxlQRtehk9anGT
QHbGTB6KiUALa8ARSirVRs0HjhNBcGY6RVedpkJ3QlP/RSSuOmk0QpGuNUAVwGcmY5owhxfVs6zO
BfoWL3W51g/Q6QNrgVSgR4o2QHZz5THI+3ud9S1k7WIQFiXRMemTNzPjEGpXHTUc/aEL3TLo/mUp
i63aHCt4tj5x9FjEVpjV6C5vsx2ho26pfcjtqTTPKoh6SDXxcznRf1FQMbvKlS1sjqx/kQf8dFoW
IURjaKHRtgo4u6HsYU9o39mbOu8li02V+TvXa5pbITIGDk16jvJeFBq1rXKFP0wR5C/zboB2+zRm
1zIxDatCdUNDKobr/aFvlWHyxzgPAFFlHc3cLgKrFjIUEbLquTn0dsw7s7VUNUFTpaw0mGWQm33p
dlSIT5JVkKgdg9bLmhB8xAwX3RhFEJwg+XDtKq4MTqIgr2IxMigK8jO4QB6CdCQ7E596hzbfLKUZ
mW99Mkl+MemKjwZFeFnEA/VfPQ0r6AQp0mdYm8BdlzgAiA5AHO3kKryiRyZRSm6dysNDlEAiEkom
aMfkYE0fxsRkfhw13StQgpricoik71r8F2KXat79xdVJErecwhhKmqiCvUKwoD+1GgS7K12rr0Ej
HwdS4KzFsmkZZpPsikHRd9mUp5YO5jGgAoWWg23ZaEqngtD7RZIZuw9rSDqSHH8c9q3cRxKpM2uS
i+JUK3nql7Im+aDBBoFcnaKzvtAHqHrmFfxhZkJOBCAjL6zz7KEswu5hxMups3QRdBeNpMB7gWIJ
qTuh59GlNjUkrdR86CwOpYr3Kk2HY8fl0CVjJaDgOXSO4Mw4mhDnfVfVAC3QE6OgLg909I2XQN4I
nCENWmY2DtO7FAB3LgqzQtoPnObaWF/jWrszmwHi9UaqWWOi1Xaoqadeg177lLcga0wpQMeM5zah
imGpwjynRSBsNe71E02EAuJ8nhifM2sE6MKIVB+7XgItFCWZ9s5MEoLtE7KeD2bN/mh6+StWMnQm
5bVpBSQf7SFITCvLqw/S0LpHQw4EsGKBKo9ZFlfNbMbjQKPcAYNIZPVKBqxRZeb7DkmI3QA9lMpi
fTx4GuOGzXnzJ8mJeYipbkL/DGTSahipvow7xq3QnmMNXZP5EnbyPegS7SoRCQxZcpJZYQDUX6Re
RMsA0hGPTdWlNtHNcynSP43OLgofxmvUlNA7SzLt0HfSe55Piq3NFQ495sNubPU/oxoi+GPVnSz1
UKqAsptFdC4/1FUk2z3vZzdIfqlUL/fVKDGnpua9HMPsmowldjfy32lSXsO4kpyxVaV9IQAqz2na
eFoql54248xV2lzKClrhYIZEb3cjf1YV79ygwH2ZmuO5kMw3qSoG7H2h7ftOvoeSyZ+cq4c4hasr
o+mfbgjQx6nZbtDZZEllkO9ISV8AI1D3Q1uBhyZtJWsK0QPR1hHYzRlL3BRLhjqU+tJM6Fnomyh2
+rC7hkFxkUlcwk3Cn/Ay+KhENVqqlNWeyaXSjnhQ4Q0/vef1UDomKXeh3N+rLTM8JJqBFa60tvdV
U1zKoH4kUf+iqdpgGyK5BjQFz17H+QfY29CfaiZXRuWXkQWPCYkfKR9LWwRq5KbYTXvs1dFPYi06
l3qWuUTvjX1aDAfEJapVAjC2HxUZHLVKfTCnVvPSQNf2Ix6dO5oUxJ3UUNiZAYbNOhy6TwbI6d1I
EhAtyTJ6VzPcna+53Et2oIQfaVBVRzaq0blLjI80Rqd4F6kHCKsnlyJh+jmPG2InIUs8XZUir1T0
B0bD+LEPInjyMgmcJDaOUdT9joL0JZ2CNxOKVY7cRlemNcFlMKPqqIkeWp9Yn2PF5/MhVb1fdboE
+cA6vJuGkL2WQXSsR7HLI/h0LSbjMwSukGaWCd49NXmiafmuBCPK0EH8SxjSa5wV04ssT8nvLouH
nVyXp5Y0JSQ/RgMmprU4bGldqi6nMdrtjfShMEPJKqaeHYZAQofpJHAdx1B4tVSli6xxMry2hvxV
hnA0VkV7NYSR7DnJodDeKa8hqYvjNMr6R5yHjFg1BCqsmAO0KbHsmHQqw+UOchAF8nTR6FQTiDYL
+hH2aW9XDBz3fHzs9HZXNxL4TxM7qIA2TgJbHeTRy1ExsfTAhBtgfHqUedA5TWeOriQZoZdVw+MM
TbXzXjtoU3/kWu8pQuW2EEXppgznVGuewZHS+jlrars0cxzFnLkDB+kDE+dQC3dFKjl6NYUHWjf0
00jFAGCwAp9dcyhuBZWdxUVXWkXe4nZqiU9FVmOWw79cL2pouE2lW4/6HWPpvUQNjit2dHhEHdFX
TtOgrpc3dh6Pttq0d/FkoMRDJ7AvooJz0GqgaOlkawm/S6PiFLbDKYaFMBlPE6aJt7hDHnEg1S4R
UCeIQw1tn6JCr0hdvtVkDCAHGqMYNIB6vqytIlUuAKQ3L33PZtagsN01QaC+JgY5K+UI9kOVuh1Y
eqcRPUkcKEJohHtRwdwkGywxwCpxAycRP2PKxzpVofqjCitOwwtOxnsxSCDmC8od/MJTQsAMxqED
kVD5WFT5kYTNoa/gMY38ZQ7mUhp6gakNbiSk3M+kAB1QsYzQkAVuPbACpZfEq5BaLOrer9UWhmVo
9MoHMbmIj45YF9VPee3FpHSV1DyQPt1BT9MFJtU1uviKGs6hwMGJm9wdqX7QQ7A4T+GlzsVljEEd
G0qONMSqG0bdjtfosQf7p1XHsnBUSTmXqhjASxxRq2jJYPWskayg4QloG4LqUg4BGJ8gPWcjj7RP
DeBdTflOQV7DIuHk91UMSh0K5fZolzVgyy5raCY0+6A0LLAT+01Vf1WfPKM3L6OZtA5ngZcZcEEi
jaedFg13oQgbV+2yq0anawU5kskq1KS0xkF/Qauvbldd83ucqvyS9AJNTh0tQ4tLJLRN4Mh7y9CM
k9TxykYUEaE2hUaoOE1rq+vk8agnLfAaCkF5xhgf86aorUi0Jsq0uubMOOs3c9BAfqsauPMLzn1p
CPYkjtzeGCt/EFrmSLJyzEmygw7B6LAkSbE8KgDgqC3Pz7fKiUwCHwmT51Oj+qyi93KrPDAzcMos
B9GNPh0qVkReN7exBn33xqrxHY/xGOKUdWfnIj5nIFYu+tRFETF+xp0COjmOgcK6mSytFAn4Lfv7
OEweJ5InUMsWAbNUWdtNFN2ewDk0npTAVFlrgpCuHBHKQUXtHOgpiMjrpv1QUmp6UQ7Nghj+QAnB
rq8Eik3kBGELz5pnyLEPz9U0+WkweCGR0neikc7XkViyo0qSbYiygRio1wDQ6OEN1aKurokMsFKo
6J9NA+k0lfqs7/eNyF8DjZ1jEu7qccIkevTs6yaPdhFDMRLHzc3KxquCgBziPN/jESP7iSEPl6CV
HyMRXdScArpf8GpfakGABzfXbIPUsBSG4gieSkrdummjyAdOOvZHV9AN1ylqs+uCad/nBmKycCdn
2XUaeG9lZQZ8EK5pOkI1MGgjeO/R1SL6UgTqnUGHzP5/jH3Zkts6lu2vdJx3VpMAQYIdfeqBg2Yp
lbPTL4x0ZhocwQkgCXz9XfKt7uryjeq6ESd0nJZEK0US2HvtNUTgj9a8fzFBkKy9/0Fb9iEWTPT7
wshEe6gDx0UCBeB5FQdhcV8V9smXzcaQKkPi07RnaoLESkQzKmqUP7yU3y2uwVoKZ1uwCc4t1F2y
lUxrNgaLSBn12qxbWppKU1ZZ5YUYnr6CKfcxW3t25+UyzjqVdbtpogHcj1p/uEV1aEx+cfL+aJvu
7OGXjSYvm6r1IfeQFIS+4ZE5UZkUBnuCLbCRjomr2E/T0eEsAj/Ni9ykRlCFxGQ4eazlHr6Uzt7N
o2YPCNTfU+g8ZIUA7km3bipQQp+pbkSqvPGTrdBSapJWFdt0lSCZ47IH0ztZNykTh6PsHzs+sasT
9WkesEvRozQUgOuhIUGeLkQScklmpB9j8yXDsVYTJvcL9kcx9zfE5Uqt8+TbYpu7S2J0n9kxyHIz
Z9xMKLGGMibBgrKv81MzQmE5BQc+siffUdW+GIMnvyEnfEcNFh69rWWUFmuVtmGblTTa2AHJDmbJ
VKcSpdoNuq019ugygQ0J4l0UCsTEsjV2oyDx6mprFT4szuIDsGYsIO6MUnD5MfYy3JWYq8fhlNND
CKAQdAnI61pYp11Qb9/5XZ+M5XSkbX0/OsspklQlnZVb60UfJVE/Z2fahiWJmQ4P6Fh/ctl+YQlC
unA1fLNdo7aFca7eGj5rF8R2sXSbSM0pcijTVtNECpFAX5GyCemIkZNY5WV0Rg6xKD5FlJ/Bj01q
WdM40GvcTiEc6Cd76Yv+R902ANErg1BjMB7YPN7zWtWxoL5OcwJTmR5elXXvf3VFi4gwcLXGgHpH
tM87n/I2jrR66KZmB2+YxzlsLl7RJiEcLtk0po1TfdThgg5sOJNo/O7r4a5CD2YsfDlmoAjNBIkJ
j7AYVlCURkFewutTzlc5zbiJoBbZeGag8Uibp9nqHxwJ3He8CH7QlaxgxYFFERBAIl304I8dQeqC
76drUVxr115Czs5e4J0XBbt/IYONT6XKcg8NVsS8Qw8yCXXGPu4b/0pqgSFnhfoT+2RHvvdsOTtr
fW5pf7/MEgM4N5Hmx4hLolX0vpi/Wgo2NniZlH5X5Qc0CPfSe2f5l5PPNu7ROUWusycDtIjyS8/8
Tjr5Sze2n1XTYwRQI/KuKu9E4DUgDhr4YhQdVhUXua0TeZiHwaSkz3NcHQzNLq8xguWOAVEt3GGN
T8pmapKxq1KfhjD9Woo+6Uh0hOQTyX2+JQcrQQiYrE+vK7f2TgM1efBv2/vQfq/RNEpvyAbpZdZ1
t4UD8KNx70GvQVePhCfFkXsfeDHq3kvYfALKfCl798zNmq60/CR2ui9bADT9lKoVc8TRfPYS1OVO
ZW0ZXFkdYpSy1tsaLVseIZHaeOqwUPcA1wYQy9tgJ2c3XfMmDdWwwXWRrEpkQL2B5KLTc+s7f6C7
dRq2vgzhg2uibVAX6GVQ2ZUuVjna1Gy7GrWAEY1LnCwHO1dxXdnY8kkl8zhuO/kSLuAIiYfFCnmu
OO5dF/gaLpO70u3ORV1nws03FMZNMQJ6E8PRuXYwH/XWLs4HuZU96iDnGYXsTnmsTnv6ABtdkO+9
Oqu1+fTyFaVWkM2s/G7G/H0R6JJXeI1Qu2XNZ4j/SYcmrKFv2OPQxor2O831Z6vZ22j1SxDRF3Dv
E+qQJwkadlqN+hDkwK264R4WNovoEz8v7kRlrp3KYyfQbuIpVFxFAVxeYkkZXgJs0x39OfrVMyn4
o9sWcaVkWvUvs3io2vmnP36b9PPUExCIX5foyqoSneE3M3/WTMXriGhe8jSOSGzlUASDidGbew0D
yvK5EkU8dDzp0fObIsLdCHKr0l+FpR+i5OdFvsM56WDQWPP5E+rei9ePKTPFOSTNe4d2Dnl14ak2
8rJC9QUROv9hIZPciGU5+jhfi4GboH+pBWnTEK38ABxoGo9lEO48nyB20v8h6E8b7JpZPXX1cynJ
tzHsMJ0AKkYGHJCkisMFbYpShve77gON7m+gANN3o1cnWLf3gYI/XgclFlYr8uUEh5CyDCHjoHtp
5Oh1QN69u27cUG8r3flS6kDuV2tSMSuazTU4t3BVnAuRdfbSmYeJnBdYCYxQheMkiAI8Y3VA8Hoy
wLN7+unkTx25z3uZwmglFXDZrbrjtPj7bsZnbMA5m57C0k9oq7KafAW13YnFiXF8gYuviPMRVRu7
3n7LOTo76OKN+4hw03Ru+G4cf4bzCCdXlJccAbFs9pNlne84mkFN1JGDQFv07341jDEMiveEB3sR
mHQJ1ZbWiJgAGtP2H8NUJ4ywn2MQbOFovisjsmX01Ud2XZErlKZrav0lQ7/Keih2qiZpDDwzl/o+
4vNhbBl2Rc+AQAYEutqXGFy2bbchIS7gADY4WMbApENL2yA1kgFNq+h24stxGqdHbaZ4LFb4+67O
LidqT8LwfQbmhyVlsy7hZWa4nBsbO2jY+hUJmIBhFv/Na2BavIAHE34ry4/OzzOXsqcOJj/9+Il2
BDfvkuRNcJjG/DWAxFhZiLAB6q/OKXe8b55Clzm+rO17F5ZngqCSwgSpos95j8sox5fvFqi8y+5x
CBHB00YoRrF8NuokBvJiSvO9rzcUEaz9sIEtYqb8gzN036qc6A1Fvy5UDgya4cJjNE9a7W1bAcZq
fj8rOKe7K3ex7RYvDmj9aLjb+zK4o2v/MGsN9b3PEiMwLm/bS1c1YSIdhummF2RyVrgkimA+WXyj
BwwQMBxb53g0Y6pdA4MdfVDFF9FQNDNRvEhcPDkMueNoVTC9p/M+wB1VaZsWfEqszWMNCBD8ggCA
1NziVIQ6HhqwmPIGSQ3eZWlvMU1l5i8NEPUhphO8e8oucwF+c2dICRKoiO3SFee3gP6QB9eAgFSI
etjqm3P0hrUcbkWc4vTLTcBzgK3LveP0EDCcgC5WsstMDi953QLn0HHHULJTd1vX4U6KdyTNb8O1
zjp2Dds+aXI3cb2vlVbnICq3g+x3yI98DuQW+YrnpVwz4M6pX5+YOye53k6CnJ0cV8moEn/+qILo
GjWHunxZ2TtaXIAI8sycEeVvIRsoQtqkXKa0GBDAihxK1gb9pmrhUhViEcRCOJWgZwp32JK8PHfk
UNSffX6uIDawshS7SV1D7oG6vu/DKeWkSbz2OhV3OW76CRRPeCH3OoYNQ8w7C4ob9q9l+ojK6mOV
5hmbwVu/4MSF0U937B9XFwq5WcdU4c6vUcPw8b2msK3C143RYBJ56IzV6D6jm2pT8HeQukbbYwhc
EGe01CnxeqD64i3yaVJ240vtb6obKlMVn44sgVGA91ANL46+0xK2+mPOYMJWXUDFOq8gHCWFQh8o
9mXUwNjv02NoX73hpXe9TDVOEAvhZMoxB+GvCL6iqOvrbjw6eT3t5v6zrMwB+TFZTeUFwYVJmZf3
rV8jOwPhq7mkj+CdvhUNhtguoje7mqUBuE0TR0QXC+YzqYNTLxexlyN81ebF5zvfc9+Yb4es7uQr
b4WDUeiDNq+w8M58VmeDdgPAEQtyluZbhnCHbggD4yKp3Hsv1O+udj/yrnsbUOvHnMmndVn8B+JG
UIdc5+Ew+9hfNN+G9d6g3x6aQw7IPr/FOgCeHHakX5MweCL20eJ+d0nGobR2crkVCuZQQrqxWYIN
rvJnDxECa4zaEQVTWHvupo4m8k20LOp2XPsO2dTWMrafCTrYJEK0KqzjypL/bHsdqBNq7flumMLl
asoZLJWwYM0rr4fivfQdIC6lVDQmEzqVvHb6DbeKvEWrex2E47yGtKDP0jWuinlY5h3gaYDqYpIk
+xfTzH8y+P6NfIH+UPUR5sOndXwa5rM73pf8/n8/9D+hJP3unOEqW7ssmOhJMHGQyj6BuPLyvx/6
n7BSfo+m0pOoGgSJQvkA4AbBCmggbGWjpO1c+X/HvP/+sf6H+IJQojGik9Nf/xM/f3S9GUtRqN9+
/OtT1+K//7y9579f84/v+Ov2q7u8t1/T7y/6h/fguH/7d9N39f4PP2RSlQqF19doHr4m3ahfx8cn
vL3y//fJf/v6dZQn03/9+cdHp6W6HU1goPrH357af/75B7lNrP/9fx7/b0/efoE//3jSY91+Ab1X
7//v277eJ/XnH0HwF2hqwAEPGB4hXMJ5Wb5uzzDyF99H7RZ5iGDhlN3M1WUHmfyff/jkL3B2Z+A9
cEaZx260x6nTt6co+4uH+z1yaUTdIPChUf2vj/cPJ+jvJ+zfJFDBDrfG9Ocfv/T/fx8xo7zzPQ7R
h89wKI/7v3vBwkFuWVxA5plBBZROBtWSJSV61qpw7vJKblDYn4n0nJ3hDkZKGMmevHHGOAHMdrha
OpuJ9mYTji1P3TmAjT+BcKDRxedAiPMvKHW/TER+/7QRwfcJfQRWx1/xp/+DetJzKzVSYaMsYDnf
OnCZSLG+YLLqTWk7EG9LWvE2swWsGIKAlBXDtJOHzSfIWZ2ME9AtlIFrwtylBupWPg+mAUAztNXJ
02W/Afn9qYr64Lny6zbxVWzXFM1nu5u76FpFcBhBWJ34F8TyX05Y//BLBZxCB+K61LtJwn83G6i5
a7juFxTiWiOIYlGzQghl810gHWgLJGI8YbKFPgfBFUlPSowbgb7eipzydcVQGzjdjCqin8iyX3sU
REs+Hf28fq+oxZ4jWnIpGrDje1mbeKm13EG+gjqMm+galM4rvFn0oSIE1fO6HpmyiROpfhMVBfgP
cAnu8JF8skP7sDFrNx9BkDaJliUC9Owa7dw2OERVnYWlx55Ga+Z0zge0xn3YH1FoeaHRF0Lg+dD4
3b9ilYS/qXXBDAhd3CDMZx5hgev9bsrbt+7sjRFBQOKKgTWdignjboCJAmXL5KKQAldNXFrkJWQ0
7IvHfIz6xIQt/0YkfWuWznxVDBv63Izo/Jk+8QC1OQtPXttoDCXwjcHALvaFaTOXLxvhgW8QEudR
oEdN8mz26yiNqERLpaebuZiv/ZcJY7M0nAGTD5FAe+LkR0VAsmQYL8a1FgfX49OBLvNzrdcMfBfY
/hCoRjoXzbY7928lv/3bu45D9aKbkKO1WtpM5H24b29/xwD7SaWWQzUdggbWF1ouVyfs+s0sWZPq
QriHCAX4jZWdyVqPsRqWFzNYcDrNmiG/Vm46OmWVbuxxbggkr0OAcPvmZ4gQnhgsMJIytsJQZxbT
ztG360hp4K/sKyjqMZYDBrWsCMfUNWe2RKgRymM+PLg90C2vtAMGQd1XT3FgoUMgyZF1s4DMZ1Dg
YXVSLN8H2iNPguM7NBMND1WLCDqn7DboYEFW5sMtnEWC48aOstA//WK6Z6CadVGHST73t8Qt7yKJ
e5hbdHUyfLAK5T5ESn4GthvMB7xhSkjt9yiP7LDrrI8gYEkgDfGB97F8OS0YwVNv0ODFTgdc6xs7
kzVxuvzKXALQdwZ+zgc3gggpdFO/7LZ5rh8ZRE17R2DcruqnqBKIdlPJ1LtVAjnTFGOivMOmmVTg
irBxQOlbS5qpcngTFZpAIM8ZDRwdL+7kp37V+cCgPZEAGFjvw9JheyBlB76KAyhF5T2pwTLsPYxz
uXLmS11YLNLWjeG7C/d2xy2z2WWPjGNcIhrnxayGJsIDToIx/utkJPCgsb2CGHoEhxOzXcCOG1nO
D2MnjmGPKG+sIOPJkftJAeCtlxsPjc3LtgiXIGYucw4TsHTKtmQdx1PJ0YGC4PIwTSEmapzLjWrL
vV29EjQtum2pmhN9Y30gyiY4NEVRJwSZRUnRzoAXV7hCRVp/z5mLa1NM7mEJiwrStWEP4mB4lq54
ay2UT4Mqq4vt2hwTxSqdoTDZ5us6xS5M0S+qFD2QOFNhXR6rGnQRm2gumg0ZwLVGL16ieYLA0NKN
P3dAkCuNLYGDGInjb3VZoMz3w2xkeZD2EfzCueiOVbvWh7pHaEvpaxCFF28/uuNO/YJ8xqbbCUiY
KJ6t/Uu3hkMGHPMppPlrP1J+WRjWB4zDW1S2YMX6bT4nqoRGLuK4PDxnKPdEdB8Qaq+XqQ9A4Fz4
o6aT3uWKvkYLtUciX4ZQd2mjIE1rBkxXOoLJMFl6BkydeggRxaTGIJAQer3ySuaWJV0LbDBoC2Qo
gUADO6qtS4Jz603XsaPftQqeIbVrsrEoml054CNWDAh2O0NMhinet0a76lQPSD+vT5iIVls9N2Ir
DCaxE+aBYZ6XGINQtkGbg+AVx904PTMp7TQKxyjKuBrhNes1IfgiRiQ2smBx62jcyCBC/4GISTQT
FpiQcwRhc0Yb6b0Z0qg46ModBGHIEfXX526FycKgWpxmy9DdDR88cou4d3z8K06V+GFo3tCwvYNb
AVYoL8yOg7AQd/g8rl+pK2ZO/sEdGzTRYb8cw8acUG+NG69vBKDE6Sd6HIwK+mlnYMa+k/m4JFGI
o3tdUF58Ce5BZ1tkXgTSvchQ9klUQl2Jfvt9BUY1FHgBAX3uxZm9uIs0KqTRM+d+VT/rBv5JTiFX
bBVs2fY1RhrgEskbKbk54GQAo1zafmv8OqvK/DmY82VPfYiEW1AJb9HeWVtYBIs6rQQdy8hTcXuY
CgpvkJruPLssp9X13UNAeiB74iPwvPxMJwGbTsri3C7jMbcaw+rQCdIyJM81KFD3XbN6V9oUP0Ib
YCLV1mhThyLcOKWgm0o65beSDRnl/tmllF1XSrs74nGAjVFUxny03f08Au8xrIZ1Lhbti7hxgHxR
Q2AiWQ9blCCPnKs/QSDFyHqajOBnHfnfFACVHVtwSPS5f38wgJQrOQSbwseZzjHjSiLt/zSR4z95
6AUzfyyqTTFa/8mC8L2344yFGAyGvVpxDSgj5stSsfuAjf1T4003ViLLjwPQG+BSMoE01tsaeSxb
gYgLx22zxsOIp4bTSsbAF0wmmMfA7he3ydoMzYXzwRz8YNwLlIfnceIn2XsfgsLIXBjxwoiEfhBD
4w4jnHR2geKN4h3XmTxWe9fBnVRHa5GEbvAxdQ4s7obpux625RRQzATYhwuAYFPrZjgISobDrz/9
ephLMHGwDD4zxvtD2I6Bm5HCwyLuVjvIDBNQ0MvdWvFo1yuGFZ4XJWq7oc5oVNJXLtT9gtiu19Yj
z1HXHUYbFYem75dN0ZQvkZ+/saWddxwFCuMqOPx6aAvggF0xs6QE2pzpYbBp5E455lNF9zoPSCR3
lLiT1Tw9e9EhHBpEaxTapFC2UpA0srVHUTTnKElRhGarZkXaLXIAKdOTmR1uCBfZIDk7duVQncGm
hCeLNv4GmVtDAopXcZpvmhLNnofWPYc3pS44WiQd2qBKHUcleV81pyjI7Gz4cb09tNEqk35YEbTb
iPY8TWaPIiI/YuQF1v3tvpzw18pKzELR9qNqNcj2sqdq6t5d3/abcekj3IbB0QYTYlg9xPvZhcH/
UpRvRSnKpCoLsxnDKkx81EuAEY3d5BpntRgrkBfYcIV2d0k8r4aZ+dykzhydSN7UCQTgfFd6MDFz
wADZOSxpMUaLe4Lkh8DVYzrVFoIMLGYeL8u4bQJkcVUtSaoJ3x6cEZebUiOKl5GnHUI/EseyG+a3
Zij7nnxP70ct2l3g8fbYDgAVw+aNgWaI6n75UU+CItIo1xmXFnF5Rf5pa/NTLGG1m+gMv83ZfK6l
22e0K8I4rwOR+K44aHSWZ4BJGOSgqklA5oSTTdgdc2TAXUJvNeAD0xsdqOHHcCmwsk4CIzHAZGEE
0uTiYkcNZh8O447awndv05p2uAa5020aNrcXubbedhFSntamb/fOVKoDljBnC6HSVtrOTYysxE4o
jD3IqjPQYq/4CscYPF3UHNZ9RKezHFpPJ5QvbM/64IApbA1v0q+xAoFF+RjjGvQ9KyMI+eLluSK4
Alc6gOS5PHdFg77OW8eEI9LuElV5MvPwfXWFf2/L8c0Hha1Z+fN3YRuxQ4rPS0iYfwFGD/aM8pGh
IcVHC6p61gpo1psQ2U5o1vO0KGeQWIzcmwYsFc5B4+h5N30qfm8x7yxgOXzuwxUdWP4yaujoR2hF
ISzfee6NT1fXmyVkuFeHMQnD29INE8l8ZOcodItdHRB9lGuABWBdQBOirMCuZNRmAW0rmjBS4r3/
sxYAZWWk70AD6GFBh91Mloghk2DPcN7cT/6l7XFu1nlBDFuwPGNlnKGmyNCtMtxkThwiRS31Zl5u
FXDEjTthDLRQNe5c0d0junHrhxIdfhFhOjOqs1m0e2jBTsFN62qgzuQugLVfNlQzWCER+XStCjMs
qyhN6nnN+Gx5VuTgx449qpG8WJrY+KY96Rqazd7gS43Gy7KGsMsk2MhuwyQr5gSf3sf6AKZC3+2H
KqgxrMlAAeGx12fLzcSxlxz21wXam6rwn/pobLZSFFdI6WsMuYIoWfWIYZFPjpVa9MYbNdaodaR3
ILJtbcVeJ6abZ5PTa6kIqlKN2zMot4vroGUI13hCjYVlTvrQu6Mji9p94YygnOj2uzD9twhngg0/
TMfPrBvylCwgPffTVXhLkxB8vSmpW35iAVqeUeVys/jUP5vbg4V8AE2Tg9+487CCRmG6EkwSwhZQ
hNt2IEHmYrfUmAmGzTJcfz3kDtQH2InubkVSe7PwpSCwoBO/F50znCerjy1mEwFcixtgEIaZLzSq
D5Nd1R14bN5zN1TPi9uWdw1HbljRKXasXf9OgflxXVuN3JMSgofyzhQ+f4IfgneMRooWz8cMsnW8
HyuaHR8urm9qKXjW9O5rF+AW57zjF4pGMl0iGX0fRp2FvRd+Vqr9GaqqePYcg77YUCymza2JnQfv
6tagfGDIU334JcvIvPPnYd0q7BNJ7WPxHsfqGPJ5xk4XVYkkEYju8EZD4F1bZEpQdFzrzW9jGI9D
2JrDzOf3nMBJIox6lhUKTvW2hTPzMCNJFKNpLMNzfjf7zTucjssAvg1q1KdKX4cWZABUwtGey7A8
ehVYyU5geToz2EqoKTJP1J30NsfwoUE1k85Wwn3DGdd0srPMFCV0sxo/eKotq3aVaL4U974JQEav
LUxHsnLBis+MnjaELGLnSJBGKsZfl3mONgtGqxsMzLZFl6tH34MQdwrkDC4SWQ/YuYt4mnJzt4Zl
umpI7DTUGbsQ/I2NjtAKYN5dgepu8m90ye9wVlaEV8L0rFlDfF8siHbT0n0z9lp0nXqK1jK6DBQN
ZKvFpmLrc9gLFDmk3CEzaRuAq5KAVSBTZ1kel9muxxZjoKGop5dg3i1lF20LXjebTi7hTgcGXoHs
e1B5wWszw/6Sw2lhI+Vqb3yg6Nzm0Zc7jWc1evZh8UPn2nv6xVQXnBvnteOAO3wTFbuwLSHes9zF
+A2Ntpr6RzPUcIwqlyLFd3dywI9+piM4lWANORs/GgRG1L77WgRgRdZtd5znyU2D8DQAztjkdoAv
uWBurAIGZ745uJQDJVffATVJus47TFLog1n6u0AvbVph8rwpURg4kGVAgRaLaSpfwJU9IBfNgzdJ
Tr6zHEMsUvcfLScwv+h7C2xB14liJkzWtlebCrDfkz+HwDUaRAZHAjMp8AfrpKVelapqkEl9o1jb
fCQvVW2f7aTCOzDVX/IlREjv5P7AhuKkwsfQm2Mm/wwxxZRM2Nn3SHWgmXGYhwr9xlxS4Km3dWCf
oeU0awgpiQiWi5eb7qEV7l5XWznx6DlAsNujgz261TN+WpDBPUci8yGT0m0hn9Wg9DlsMdf0EAP+
qnNa7/KSVxkgqfq1bLAUD6EZ9r+epa77WVjuXH49aUKIH5zqReLG1z5VJ99hJxBJ15d5YOq8GBex
vaFdXnLcz4c+9CxQPvy4DsGwdcGyzNQrWjzzmuceyBKEcNSis0Xh6u7ARG8eqdsVD563nH+9iuZ9
CUZsi8tBl/a1brgBEXpp9r/eNNHuCQY0DEtKuzxx0O1+vSrSA4eSi1XJHPg3QiN9Wfj6Qw5IH577
/sVfppcFMyjugjO+VDPJpLE7jNWqpFLgMoDdkBLWg/hQEsgB+uF5DVW+jXxMKc2MqrbXuJl9gCQl
uUOVCdCvcECrhGoj1q67pm6QkyyEAiCmOUoFTLzqGBBZvjccDM4OKG0V3rlIC19LcrUuPHuQ6oaN
m6godhoQWHIwDTczB82MdmC2DM6GN+A6yAqDWHRd8ZKTjWJMJbA/AKPBdjbBAO3QTS6qTLCP8aoV
hLeg8xLmLXbT45omNQd/r5zB7TFYasrQOyobxXas60vPh3MbBi8wzRLbeb5R5/vRgarrpFSFFN4w
An8EIdNAfkp6NeNNp8U46ny/BDcAhL5gQEFDxvqsEesYo//prwjH+27hzpAsonsuJMrDGqcUlJ0I
Hue3U9hZas8TqMtJ3p3canorfAGO0+R+1yEubQ5KUKrGESmdaw6DG9x5xtApBhI7byhgZhB/nY2Y
9L6prBfXBw9RU0k4kvwYFF+OCj7dYZiTUdv8plN6t+NNeYGRMLfdvspFDshp3JlKuEda1O0BEcvZ
TUS66207pJWGqZpEmR5pkBPGCHKDTcRHhCyPzT1ZQdH1IA9XwRCb8lzwAJ722kHevK7F0YG/XmVK
EEdthK2CjCgevPcWw+/E1ze31QD1QTSB8AQZWsKLCNQDit02LxpQiMDrcKx9qiASyfQoXoCD3LNi
7JArnX+FE+geKxA5jisde6fjQG0CUlrbtc5Gu7BuL5v6UvseEAlwP0Enw7pkGIQm4jtEXm9TsyQ9
zrqDChNgaXAnMaFJUDHbWEo+nWwNagWXW6TBeg83cyHJ8uqkB6HAiy/VU0mcK1dv3lDSY72aTM0Y
TM9FRY/WomeTbZeCJNluVB58IyvWEZkjp9YGc7StyQgVOmg0meTDrnfYO4BORNUIL+160m+7tgDF
aKw7VEx1n4mg/BJN74Drpc4F4J8MHFgMLQx0VNinOukdaI2SYaXAibHiqDMt7Aass/EIWjN44xAd
J6Np3RgqU7WHWGpJunFEdoVKRzBZrQxu2RxVtelddPeYgh0aqCJTIqu0ZJhFC0UeoV3hqVPR81gr
nC5WQ+m2uDkUkVCXraAkj4JbzIhAbmraAJonD9yBsveeOh7ON5z7ThXLGsNlG0tL0FtA4v+HqPNa
chtZtugXIQIFUwBeSYDedLONpH5ByAIF7wru6+/ixI04L4wZjUbqZhNVmTv3XmmfnWH+i1p1Myqr
3YnA3zdIskp2j9rGbNwsvTxjADuzBoZInVf8CjzvIxGi2SfB+jVQmKFouWUW74T4yCyRHjAFD9s8
qIyQqpGLZFIFxaDDFlJuMHZFXhK/ajfmgEZbx0ZwmCqPwFXNJA4reRyHiKdcaBmB8lw1l4m9fiS+
aF+x6G8Kp8D3wRfaKgAMij/Pt1J1Mmj7MvsoDOuUYWvyDZ76BSl228TJ92Bc3Gi2KwYe3kzhIuaD
TfJntZz5INeBT7XBlk7bIMXFlqWpm08+M92NAyaEU/W8yc15uvgFJTXXxxgWYjwMTlcemkUyDYDL
wU1Wq03Ve8NFV1igg4n3Dj3C8sbmNHUT2x/xYJHWG07MaO9uEOR73FfJOc7W5YRC2dpFdfaMFec8
J2bR43hd9PhhtLmJX9/4LBASL6uFB0ktmUm343/aVWFE5pIeDPvuojgca0HjkCK6vEPBwMIb34NY
l7dgKh9QPfHlNHhr+Gq/Go6HaPLm+jh2uFfW5aMhDIe3s9/UIul2pWvtLJ2bUfr8JTfTT8dEtuUy
DxIvfvxXA4mKn1AcT28snX7aA8fXLMeiWjJdONWUGZNqisc8yGVb9cHZZL0OrRttkNuIn8Ibi20l
hnLPj+okRI0J3x52acw8LHGYDprS/iWQarddKkyym3V8bFci9t1Kw2zJJ9TMt4523r3MVX2R4FZ3
c6Obo2wlQrA9dRs19OO2oDzeBIH/t6RymcZ8irqAinD68GPAInO2Wle90AHKGB2oXXBXNo73ZRBF
vRkj37lZQc5r5k+Kp+4uWQsV+h7VxJS7xhUM67dROxdnCsbQFhjmZrLNbYIfTVdLd+ic8u9siFtC
uBUwnblTFbpy7bkYaVne2HUsR67C2Jvae4zvbJmHJrSn9nfatfvJyfADNajNPsfwtiVLMvZEfYOq
u67kaYASsPxlwOpWEjYXVcUKIQ2SOda/XTepiZPpfmv2jCH0oO3T4tpX15Tlqa+mfdXieGmKIo4g
Ke5MY34oF59bNqz7JF/fmCFxGdaNPC8ld+ospzclUv+MTD1FY7MeXO0cVUfar+PiPTvOSBHgT1ff
ZZJDr7ZGjsMYiJmUSFvvYgVEWVRRvs3Qw6Kx/D5awrxPVXEuKhESpic8pR0orCTb+6bSoRA9sZTZ
ZFOFaPx9VuJlWmPMM8Lmsk+qesE+tOYR2cbxDasjAFxnetINoe1qjLAZGuzq36ySKIRh4RT3Sm6S
tWf8S7aMdnlGO6tNED3y1MXk6nXibJNYe6E3r+zUGSnTzJw6ZJZRSTBiU9cuhiMOIujUFSN30whL
q/KPOMw2czOPBwA3tyQYCCkJnYRJXFSg0cyXorQmgpsWxyxNoquIKLChg1hll+DlW52/RNP/jNJ/
Z70tMpuofw+kqRprooKQhFcWxpUBiV5YlIj0mLb2pWO8d3b6mSRTs+tndC7DSbeqbBDkyTljo83R
MmojJJk97aVzkx2+P1/iAwhclCL53oLvulABiV0zos8YU1tvbGS4s+W3VE3pvlDl8iNo+92k/LBY
bP2WABOL677dTl711/HW7CQFLQ8Vg0Dz74+GgVjLE9ztM+G/u1O3RMHJDhz51hp8ObJhPuc+Q1Rz
vfXy/ksBs+cLG/czs7Ktac3guFeY/9L+NH31aeTZjxS5CHvi+EpD2OxdbepTGSNHFowrAzc/GGn6
wLzVbdvZw/zpuuVJzi6uitY4TPZv7bAgdVyXw0QFv10yYzOMTn3sluHA2uf2wGCpOleyfslaD2F0
aV6ZVuwdNgt5TVBGA/mQjRNM/c5dx595bXs7MgTNJlBWv23o5w/Okm2JuREChAXU2o6/x4a0hnHm
RmWd77qxqHaVTwTMLViVYeEutdxeHQwWsGce+5JJteYH7Vv8zzr7wOwbvLfsTXFk3ey7SSebyRP2
VjMb3AdxTiAu5wjIKOW6wVWXwv6AkWdv9Fj/xCuSvFLDfp/WIHng6pSb7ukzmyr8xzNilgvZ2L2m
xtMX6vVBZJXiZMCC3dguYQg366+uLcmwBYuLz9R/GUbjecZVbWgE5o4V68NWJyshQhwdWAFeF7fU
obakjkxNqLJnMrJJ17Tb4iuvKCq64hwr+dEbcovpGcMpTADkX/J5vR2Tv9HopqnaIsszvTPWrxrl
5dOm0eCAPOJ4lBHFYnXoZm2HxlxTUTceWwgIP6AvO0zZYfx8uNP8NTvzfNVpPUb131aVUfAcEMvG
z29o0d5mMexib/aCPWdr3+/XNV2OWe01L8Kh/AdJ0EceXeQx9ay7ajO82e2wXTHhHCgz6zOf07al
Zuw8Zph6ip2Q6A5WUPHeM5zc66R6x7L3wGj1Sim2UZTtoe51H8aa3WPlbzkTw5vtpqYGKn8Z2H7I
hPY7xg35pracTzhWXHSEvYm7CEo3kwRJ3x+qYr0FM47GuUZYpFL52TLsxePof69zkUZ+RvLC7gZW
Ket7OjfNsUzql44b+zAGL0lSzJcJYsaBVPjdcRjTuLZ5wbgKmWWkGRps+xrEnjwiLxOlR3A4uNb0
ltSKaXEXVOEkY/NaVIcx97IrEr0bgd6ycMkmyxFaxdEdidn5jssOgEDqFxZ67vG6rPcs4QZENS61
ml7XAqcG6JEhXKr4nxII8NZQomWyn7C1KAg7sDBGp/+Q/g32k8xS6D/WkTsVkF3F/ZEUMvJqY9yr
MR2p8clKZl718I5MPNqr06/n3rflaeJjUjpnLT1cQM4Lh8bVLxTrKHKgpL0galpSq59hEu9mvVK8
lebJcGLkdyMs2gRLdl4HW6PwrLOAZUF4vuAHMC1fFjxw+Krnei08hFl4HUYatQt0DttqXgjWDlFW
ehCDOgxKBPKuk5bkPjxj2pWSJVmqlvVzTaEbdWo8NQtHuN/M1CFl7F11z6Ve5jAfFi6EWRTkjYuN
lr/RaX/Zie3ya89PFAmJIO3ELVPc/7Y2S94/shere2m9Z0leSkVZkGEfEnO0NhY+jgovf+o9ahWk
u0Kmz0Crept8+allMjFBQezUpaN3rJY+QNrlsLfJJysCaoGI+RlOMrJU5jIaptrPM7ktWQdLvNXb
mWIhcfpUpfuqoUT0+nw/qLW7mQRGb6Ws/1lzOu5TyZvVQjcJIQNfYfi3l6KPzYcU1sHJp99chny2
svinH0MsWUyUkrSYUbCY6cttL1qm88+/SY75NTCIIrCMeA/0zDjqKuDj1Pu/JvepM/Y49/ueppRI
TG8wVAj0fjb6S1WVKGAdMA290MWt3zov+Uqm+a8zFri57XQn5pZxmlUHoU1jcs6M5X1dwWcNU3Gd
u4X8wvD8mzjN4MrIi7ZtvX3etIB1nQ9ip+U2jzep1uo+tP1xTdzxwDUmQ08pNN252MksHo5aW6+u
Dp0lt/bOoAm5jFsGxKwMn5iEBzJ/SaXf71NhPVZXpfvGB1WiAvmn7BqTMGX6nZUYgDDLEsQt2Xo2
OyH/ZOamNWTLpeHxDhf9Wx4kCksV71ZrrFGW25depecFXTUsmnjGCYAtvKiWYePN6m+8LNZTsM6i
rgoOM15sysSUIgkjkkOqpeAw3yx2wTTFMGnzarkem6xk2NHWYUuiLKxqz9uNKyA+q2kh/VrNu4rJ
xDctvWRCqO04Chsdw3II7KyHvDcZuvAw7EfCDu+pc0+4FhQ5ttOExnei3di1CIBnT+K9y8yEokTw
UGeBF3lW+5Xy1mzy1H3IHv3JKbKb5ym5H8142puxeqGSu1edJDNqMYUvk+TFbcdz7RXjFZ5xd+/7
NMJ6I/dsD2NUEBfjZ0+OIA01CXgnrXdOg80Q4f6HxeRlo9FPzgRf+aXskgdT8lFXikfXkm+islkR
w/gjcSTbFhr7xeNETGhwNnJY+mgSf/yKjcl+r41NT/HK7d5F85Idp4GVORO6SmwLgCkrA5t8FN8S
t8nfKIhfZUzvNIv6yFooXBZpn77svcXgWi5g0GSjTUPq73tIiSdjwTHh19PObX+PS5Bs8t6/zuje
W6dUOTVt/75YwHHy0WdhqQ3YROJwYtyTbzBxzdFcZfd8YjIpLLw77NiwcVVkf5JmjDcegGYusH1d
t+OlxaKFH3VbD1enWP0tEYKCAAruJnpx1I3CbiIUbqGDPzJd+tNgyU8wRc5lctN9gJLtJR6uA46q
DBV2K3u/iUYjaLfY6Tm4qnI/y/7D9gB769V8GGzR3JeMrhIuxpzYJGIM+Xpf4YzApeZeB1ouCAcs
IPJWhRVk9X8jvyL15fecLMinQym6qaxzrko2nAztG5GPiIStfVjIXCuyymodvxtx55xdZjMkBAVh
3uw42MP7wjBx36OcVDMgad/MdotDChDO5iFxHfPu+hah/XL95Yl4VzQ+lph+4HghDT8QmgygY9Nq
Wxu1gnBJVnWykgIGWllnHFBqb7v0ROtSRGVckpsF8cLcr/jIVeCBjuz7TUvJ61VoRqLCvuqVuRMB
rinCfLLTbTkt87md24I5PqEfYq84D54vTcBujMEUWQSovAvjhh+LmcMKCwovOZtFcJlzNZOiXJLz
NDXDYU70fmglbC4/ZrMZLM62L5ktxky7HN188aX6z0ffGrV/iNsi9PPJORse92tSW98Gbq5dJm3z
PBXGP6+xx50USBr4zP4R9KrPpDSbs36++HW5W54OkUbV3nFs9v97wlcLlw1yiYF0UcUq3mVNK84W
yZde6Pw4Ofh647X8swAmiOZOXRfxJzNrpuPE10cMIOf/vSxz9ur7Gv4/Q+pjMJSEHRklVHP9mUNL
pf5z1ZkhgzqPMrXCRcYLhgEHl4LK/jX2YkZjvCBq2LYXFU4fGZO3YhJ7XpxOezITXJ0jca6w9oD5
rGIuNsXYhGmWd2Hdca54DB8HshWs2InHKIaerjEXHUWfnFo+W9HYprBiKm+6cIi9ADgjlOLhpmi7
2Ql9QQWV2BV65RL/GNz6zyQQPlJYSmA2TLHpWEtv5MlO6eHNzDSCg4PkXGYDDbPPyi8cOfBWMBE3
Xk4MssL/SdHIIqh/kA5/t9qGB+RZD0GTE1Zmc2rTBTB9gxdGt198/eW2ZonCcczWD3cBWzUwtt/W
T9KTI6EzWCUWOgU0zFhSdfUGq7lNDAXRI0iu1uyH74mC3ecVSXlX2WPzq63NMBPGT6/03L+Zj5E9
UWYY94VHdJK/yLcSGQI9e+s6PT9yhxvcfhOCqmzpLaLZad9tZCPL34CQiHNtF3Oe/1pFfRvVj6Ae
72ityMu2PR0cZhk7wPzZzi7Lb4wFWPPeiYdhFP6mYhXWN0el17YAwdiMpnFZOvF84/QINs5gTYlH
KrkrKnbqFtlpbdeHYSbdzbar+8pI+qXdeq3XnMwFkb5pDeKhaTmhh+YFniaSPK5ZuCHy/7pRiTvh
6xTqOtEM8f2QyFK1ve8qWoiCCYkVp2HvCnkVw3NyViUAAzFMnVVAlaMnwj49/vJaBD/dQb4EfSqP
WAYuFpT9AyPsfSLsPPRL0paQsSv4bBiBpeinXZX6RZTMLXJ0kuRh5nflNYmz1w6oCbi5sj4ZPTMB
HdfzNpu6FNzDFITQTooDjLMSA4KhGCrQUCEM/5ytyTobqn1pAjt+c1I+nLg7kbbtWzsY6dGHX7Tl
7RMOQt+K3A5eTpOPXdTNV1n2cJdgeaQungas9Pc2D763QYuvAcITx6WYWEA557vnKvhIqHumiulm
uvmXn9byI52M9DZWAD8DY2PPpf0ZF7UV8sZvrWEggF7p4BJLG/uEmEtq63WJUO2xygIojpAogz1f
sBdOhF8J+vomFwdDyyaDf6ctxhBa8lu6xDXCcXHcAxQVJi3Cqbdjn5nYsP300jkT636notyDKwhX
2cUbNmvVr17+3Zdv+FhnevuPzlzuvS+mw4iY2029OvueZ5ycEB0jCe2GVKLbJ5c2Xi0mHgjvIklC
w0QmsJMeW9KMgSxwKxJvZXwinykYki3LNuHsPKHir1tqLR5AgKIn+ngGXa19bdjWzcaH1gjdIf9m
x6Ld84jIS5fm3sUZ3zoHUR7+DTy9bT9qGrCk8zFh9OwP1z67lGQ+X8qZupp47qnwRHPJni/L4u3T
zmUQsdpk3mzUVT4hl8CaP1YenmMNWZkAY72E8ViAIUhbufddvu7ScC59XutTyrty1eJzrPLqWDrd
t9jKLEg1Htn90phf2o7jWOMZP1WUoZhtJq5jpF06LGdbaY/8N9iPbQ3uY+cO7UIuZh02uPKVNaa3
dPDDvCnUY23M6WZhw1AWtG6fKipaCxEZIjVuQUB2Pc2tRz4DCBrt+f7fi/f8p8k7zgBoo57zmWeS
QhV/YLDra/zAyeyNe2/wPstOTXd3cWDmjtD48TJZbZcSFMYNnY5tyUCLunjmrNyQm02+4HwccZnG
WPz8eEfWz760VheNfsXD36z2r0DHoR2PZYTP4cRs/3nE1MVurr1sBxzq7g0TEebsOCq5KRjx/LBx
rGPNm8ZoFXQtmmjoGb/SC5kQdagcMBGO8utTz4gsUsFH4ZvpO5ScK7vs+IA08oc3FRWSqUJDn9Ik
nBlpn50UuoTAmC8AuG8tiw6sh42HKgiIccTXqklhVnydwAgL+xaX3fLSFMFzin9eXAR9miIVMrvM
Xyhz2B5Xyqd/MlgjgmIfcdWltwn5F5PF+Iaeo0KrqyVWRGcP4qT7MFMcAekEL9XFq30jyrPH7t1c
MZLsBqZ+ev1WdJm+Kd8vP9BIO+aLvbpka1N9JI6uaaFKCirHPVpFPyPPxh+W0SMNkCRi+M9hm3ZP
dE5fh0kjnXO/6GnD0TlGrt05O3CTEyQga30f+JVMBqeZUXHo0WyFjonRMrZW5Oku/RT+9KkBXb51
Xvl7nfBstboq7qkIvpf0bDDspgcQMoCHS+ISs90kUg4/OFjb0F4H+BhT1uwdQuHkfZBi2bwKLUHb
D2E4bGJcXAMoqP8KJsjalrG17PrRyG5JR+Cbar5NmKKtM2Mln6toz1XEjiGA7ldZxMxQmIalgru1
y/U2r5FjhwSfhF7Omil5aJvkI3pzIFrlJtMPD4EXomF1FmNvXYqh6aIYg1Ek+nYMoUtxVAxxEyqV
WIdtzp3zqI3MfST4HXcwm6lCLGOTlqt5VXjsnntbuiNnG2aY0U+PJDfwKSTJvvYEKZ4RdnbdgW5B
plhpLBmXgNDYxia24k657m7s/fKqXPDExJXzRP1kQrHyZE2CpTGjOpV2ue6qNXKbGs+JlTN1WvXv
KsEsVazzu1srbw/aljcvtcN6lc079+lZ86YdmlT4zSbJWuRiHsMGIFxEczK8/PciHLiu6YqJwJj7
YmNkLLEBIG+fE7vhRzOTgfbhaYBNctT3WucChN4n5FLv6DfTh86K/tpn7X5kd8cpEVTivQC45C1N
cldx/1WqwTitWCGuYOzJpAfFo3y+4MAKTcvKvxqK0JW7kqdt/IU0Fp+gRWM8onti0YG8VYP4JNJJ
/SyWowKvDq4pF5HKUe1rq+XpmBvrXjcrrIjp0M+qudUIzNs6aJzjGigiIItP5TKnH5ODTQBo6GeR
z+Wxn/3yoPBnvhp5Q4SoI1pSzME5cBLrs83vSdCbh3XE9yJUfFvlVNxjYnuvU7lMdDCC9X4zjsGh
NdXeiaFV53L+5k79G38YVin1lppAFxe7Dn2cdECgHIh2icvxBeJLIAzQphm3NI7HV63X8bWpv9c0
Jgdpky3DEbGcBpn8ow5VUWGYYl+U5J661GM7ZcBkRM2xfykLZZwzJm0XwLnXKl6e9FU/eR3FnLwm
vo2LaR2m+xQoon2rj/EGyuJ4HexXt2YVaYJ72eSYx2wBGATxp49yw3tv6tTlqdjE9C0nbetmN1kt
IRUGcC//veQObYymX93IZTothcuOEZ3lr0ato6UZmCC3bUymqoV6MCX+a1zwSMVxc3FcNK3ABKMQ
U3rfzNF0PnU8RVkzZSdAjvzgB7PEPjvuEzdfXjCYoTMSgjxXjIxU2pkRE1x5kI5VbvrnLNCLq9fG
ggTKH0MSyzatcwuGMhQu30yHHRCUwcy9ETf1uUEmY6Iq3LByPOta1bu882/yWXmzumg/0EX8dFVx
bpZypb4UKB8rI0asnduSZNdn2WMRqgExPOsiqlRAaJU1Rzy51rFIPImZM/hh5olzH+1BYnFlGmvk
xnhgTmHCF0xYBQyM9uy166ddaOOaLZ2z8fVRYXS4rZO93BbL/9kvwj5ZCOXHfMFENq08uGVNRFUZ
bBRhGj3eq9Xx0RUMsTfVVF7T2PyySS+S/cslpws7p8Ajem3jnu188V9IBcBfHutI1WyQKLBm4Pw3
rWNOJ3seBZO6XsEelL3Sew0Pg2O1+mpN72qZq773U+sdM0KZG7207q6VIAABFgZAnEgLpkNz7hpa
6RHAFsrl/CcG2gPYjdVAZks2FQnwm4IUjeySYBEN/Wphe2ix7OY1pse1K1qrmjDrqut07xTJN8Kr
fIeGuNqVyzywXNeXPs3XbezY5pda4gP62vizLGALLH4bNXgMedAlT0Os2RUUtrXBMJBl8bON0Ttb
en5Ru99knR2CBYhHP72PY7DcLOgoL4v2P/RSoYm35RyxSM49ydyZsA8H7dHpwAqxkEhecd3xNwG4
37u964BumtODKkyTQNeT5beY/WOu+WKRgn9jQnizKQM385rWtBq1H9UoYY6tqdymob9YedceFTvV
tvGid05tMfeqypemuWU6/zclBsDVQl4dS0P2zOyPCaB51OmffYK8bFXtjYyrfxvjrCa5Fvd75+nt
FaStPO4fBooQvAdHJhFKntgAiQIYFxCZhRQxfPkVFLCSnvluG9q8W74DJNGfvgXoxL8SArWbVhrN
m+33+THV09PHUX3ajIc3NbG2u2+ZkTu7GEYLSGe5Ncj703pSAX59G6b8n4b2cGkGDWjuv38cfCNl
wVLNOIu6BHtBsWPn0nBSBFmuyfOlt/Wr62L70E7Xh4k/Xmt/NW/pYrOPaXnaFcYtzeP6sHI3u2KI
Jl1pwFtdOv+1s1F4HRhf29nld8pqCdiUMnwEKNThMhFdyoNLC2gShOqPzIRI540d+3ZLoKFxYxAU
bs23shPWtpd58PrfSzKSmOu2slT1d3e06t1UOvGRU8N4Fenc4XjLjF8DXB4BYagyGEZPjXWkHfFf
yyCGd0PcSlbS+iHK0eGB086hTOP3kb2blzSNH62/vueWE79ZZs2WOWOeceaAZvJ6PbyOM65qn3vW
jbuXkQx7QgrhSNIGLwaGHrA0UAL4HqeSraFxln+gY4tIulm3aWPevmY1netAQ7kZhvglr0iZIJXp
MA9ctofEyS4HZXs3u855dYaPOQV+uimN+EumAU9xorIPrbjYrExApvKdatPZZn7BiAjjyLW+F4F+
WRwjexRjlz8So/iqctfZI8nd7bIGHPyNmWRPogZUjY+N9Z1nE4QuvoVdC52dBnq0PjSH44GDxH2X
tCPPY3SX2B0zhtaqPur+dVRsR4PLeK1dU4fSRoRchJl+p6A7YiXWbynW+Z1XFP3N1u7PzouNa1mN
813OTIpEMEqoGk8JDMJoqM0u/jKCO+GPNwlHxzVJ57pWP97WrDU+cZTi+EOLRg5iw+BcNXAEV45k
bgsVu0Te01V9ZvRARWogRRZle7T6prypGfWvbNqNYQLyiNG268oqz2ZfQ3WsR/jlNoJP9vD9XU8I
5keAFau1xd9g9fwL38QF1aO4NsJglsvLxrZi82YGnnuTrYs/1GlxoNOECZnVbw0KzdBO5sHqgBET
imDtqSHtI3aIYYdDIHj578UcS1iUxZHIskMm8dKbaBLaTFNyJBjjADHDtvVJhQkcKLS25Y3dQodx
scurS753N3W5PJhq+Vzw5ux7t0iilq6UQpXzvAHVeCRT9kLG/KAbz7myCsa9rg7DMmXRj4nSCfai
R9vJ+UlFox7UafHYdxaoYO/yLJ4KA0wkp+Eui8WHpqc6GqNVvje+t/eaEb7cxKC4YfHkqXNsrKD2
U9is+luQr4DW9bgHggQQ2FrWbRv3HiiCf+so3KMtcKBMjUmqQlqWCL2AFYz9JNuIZdsE+VqPuRPV
8j5OKne7tnALllnOv1rAPy3TKruHG+h7tjyUzoR7JZEnnDcDayZKAlA100TXvyfddGelRH9kClQ/
HC/fc4ZCGFV2c18Ca9lUiC8sucTe2CRW+j4m5Vnj19wyOkp3pOyti104kC/5bNHJEmh0neFtqV3N
cLPWVAejf+ty0T5qKd/cSqcvmbl8ghmU96oFkNT5DFKqp3QZm0zIO7cuH31W/l5wAnOHONmh0yMq
NJ4TvCLdzWhboHGZfWjsJr+hGoCPdFdUC9IuppyG92Fw0ihVZhqmltGeS5jV5y5DAWCQszcgPJ7A
Kxkn+Xxpg4ZK7hkRxxJ+WaGzX2LEyUFZ8mTG+HxG77nwMjdu7jDGN/4bq0ZA1Co2UBSxb99WL28P
AV7T3pqH838vgr7wDAtHn8yGhzuv1Y6cUsGFg82oYTJxnZkZXScwgyRTUD5bf5CU22t9cGscGEWl
h8eQ9QSkpxKw8hqbBcNLcCXQ5W4uA0kipsO71avnAlS7eWamhvcSTzT+o4UhvgiiZHRihtQsOAsZ
Dba7evVtxHEXGr61vLBstI/mlBtD1N5y7iSudrf13lbWWV0yMX2yPKDbFykfrUq4H+CI6ounuv9/
sZ7/2hn6sLaaRVelx+XxX+jRSNEX/aq694z/wSVsy37xvwJf7+vmZYRuhYrARVI3zTfTFYe4wZPb
MfRD9Qm2BPOYbBrw04Ik+VO4Tr3RzFW95zbUuEQbQjFBRA7IWnvQFVMMIIrvdXHEtl9wkQjILqob
XY4IkJRwc74NlnWgr9nOefyP1dt6O/RVHtKcR//9FlQqzJlt+Tf/bIHVV3baMsNpNBfIA1CXvhps
THgGbSbwjC4wr2egdW7es6mE10+wO7F8QNSg0GqNO4Ok+cavsMkuljzEib9rjfj304/m5PmlKuMf
fp3c5TOmY8yAah3yl7UMvrHFNiI8SX5pWTqwCOsPzd6YBUv4UaEYIdcWUZHyuIH1BsLGh+amkAoq
Liu8Kdt+SL8TArzbVvuDSppCJ6GSbKNhcA+Wkl9jG3zoTl4R9k791IQZ+i214H7pULFMT/xL/eGN
YNUPlqnQNskn7sF4j73mMZvWIR5ZeCNAXO4LgSl7Em40Mk3CTvrhcURwthKYtz+dWFwh7r6j1yIh
en/8Np6PiQuquSknev1GkZPEfhg5FTwsc6xw6jtfenz1JvnTHtFCujYZNxaTf9xthNgULL/ZuYhc
I+e4j1IUxyF/Dt5QQIL5YiTprxGALuZoEoZdVR8mRICN21q4VL73Xc/OiWKMJpf4tYiPPKHJJpbq
twUiyJmbb0sTzHvXcSisUu9DpFRes5/c7cS4T9PKhp24wehg/cy86UeKdk1LxCnALXJafOebGhm8
48XgL3iqbR2a0a6Ol9/V7NtHjxFOKB0WU1ZzT60/jy8TIvWOo/suC431PG/M05gvTypd9n3ISKmb
maI+7KY61BkjJJeZK2k/8cjz5m8goaD2VfAiYFEz0KaqyWlVsifZcDVTADERNN3klYaRARVz1x8C
KEFozzreVqv5yUwU3H9NADtfk1AVungqc3ykVEkL3boaJoJ/KWbi6mPX14yuk0hV4qsZTp5DBZ0k
rFyZUb+Z+whk+MoHep0yAVf6m5H8H3Xnsd06sm3ZX3mj+sgBH0CX3kmkJFKugyEL7z1a7zfq9+pL
auLkNUpWUqp7OjWqk5lH91yQAiICEXuvNVc9k3k7TDKOg8oAsqQW+iFO3IWtRO/UejAVm/2n5pUv
mAZ5HfBTzte0sYCzDnazDzw2f+MPZN1C2qkjjXKYWGS5czhpULvAI/iI/fjRgImA62TLKJyGso1Q
VmWrVqCASvtTF0Z3PaWBnGZMnZMiwLFK9d0Htac4VERYhrUJto51mKd3ADXugCsQf9NetTKCJ1SR
D7zU6V9QkOg/5VrbwY846Xq3Rqq1NJCX/rqEl3HW9pPoNkA+3/PvXKIDg+n6k7CiDTDxmaW5R5Te
x15rPiNVLOmWcgIntMSssWfGYUlrCGpx5mH3L2XyB3yHc12qT1SDl+Dw7pT5LT0WMIZm6U2SRyXv
n/0B4bCqiSdVkbaRLsF1b9dd7jxluQroJAGGYMcHFW/xBLrHBzCEB7UKlrGlYNzvX032mWxN1bXe
xMvQpMEUKx0J9pU2Qwv3GkTqi1S375mv37Ib5sSaHy0O8xTTGlZQyVppRv0cWd1WK8Lr0gDEGBnS
U1uKta251lQ1DPw1rn/EkcQxC1QsiZeL0lVeuF5tf3De+wBuc6tRbqdeP7fzcYkOXIDQnn2CDHDg
rTy3Wvk6dwXLpgUIlZkKjoHC/R30J8gf+kw44TaSjJOpSO9OljzXanoNMoqynwLtKNwQb0QTxHhN
0uSoec8YCrYISOGA6u+O1zzonrSI4grPZ3ntUmKnCLrmwLqGP805VgWuV4ruKXTIwAJWwIG3WA1t
sKK8Lc88rw/oslVbo7Pv9Wp0OHPQTAtgGBHnuoEY8imxVUiZ7T3T+p2wClwsertsWmtvXQ8aBocE
Z9/EYwZPoTZP6djgQuxCZCFMLl1EB6MrVvWQ7Sx2jJNfl/UCdS1rOVpts0LykKTvQ3bTxKkADJN/
pl3/lvprO1KIPbAxPDuivKoBvMAUA3kMsZhs9Y1u3VWFMfHkKh9lq59YjfdsdW6doJfQYctP5G4F
Ybro4uQalNAj1A00CfU8sHoKPh59/WJZK0SK+oLjpoxylv13sg6yahunEl77ahmU7nYguCU3tINk
bJI82XHggtNBQcx7LIonyRlmKHnnMmeywDT3JASsHCtaF6G106NmFtA3zFR6/f1JrVhBbC19LO+l
tr42ZfosgYmXR0RbGlze1CqgC/M+A+ukrlOLtxKg0WpiWNETKTA3Q0x3IB/ecdRRMDACbw71580a
1BNVytcideBRj2drsu5HUSN1ghI3ACARxE32wUOrPgljr0Nf7B1JmJ9oGQiJoFpK9GatHgQuxdtc
wF4hywtBD755M+OFUMcbRY9fgphlnTS1QZWPRqFfURhIFcKD7RykBDr8Wx8ZE3cpkaUVAKJ7/Eb9
JLCtl6FZKUVQTTUSuSYFTXEI9cNLMOflFU68Vrt7D+V2IzowJ0H/5MraNawZwJD0n7uWLqEu4/3q
cMxB9a0QKWYKS/kviMOUlJBlEsmryKietaQ4+UXwavZIFjSUWqXq30kBw98uPx1hv8gDyvtCzMhI
OtE3ONhxti+C9EH415DbyKgL+Xf0SGLA8R7h174Q2H9TcV3J1V2Gc6QqHJbB4NnLGmgP3jbyQbkp
4W3IkKlrTi96Vd5ZeGZmRnYyvPZgoubEU3jsCL6W42av6hhb3Uq7ZdvzqgJXiaucid3fZcGs0DxE
b90zBkrSPvJlHpG3EMfF1EeDNxVJsQ5ABpAeZTHD7Dv2TCfqZLxfNJvXD2FQliPfVXqPn0w5lght
SJx6M7zwEMbDEjbNsx0oJ1WBCEYFyCw5Utmwkiaa3Nz0A8cko3sqVIOxETmP7U1g68fcNt41xFwT
v9FYX8Nll2tvprHXvGCtucmb7CLPbMuC/BG33yDexySTUiPvE/bJsk2All+5U7KKsHypH5bRAT+j
vjaxk+5F9qaZ3DxRJkEgaOnvAMEHt7hhnToasXJVGUxEkRzrTtwPTnNPqeZZ6eVNqfSrjCr3RDep
WaZsFEv/09BiNlVedNNYMRuWcQYV2pNbTnyfKiM7kok2dC8e8XB2A1gmVd0bzwVtIvMNQ2mv1NVz
L4GPkKX82ZF2jYYazVHB+wk/28e0D8xKesQ/3QCN4I5FPtBgQapfN45koepbRSY6LvbfMAiwJ5Te
aIXfVEvVKp87z8adZN9mjBaJF8wgu1giCjTHqHNqET0oFCTbX+hfgbjUbdy93ZUHswhGHstayNaT
GgtqVnZz9DRzpv7KGQSr48XqfWly6wvYAplpo92koFWir2gB51DrYUq68jCnPkzTAkM/iJEAG4lK
s7s8UQB5kYzqpSCtjJrs64CIbMizz1piq90OqMRpfSwRVLJaFYS2UGGZ+F38kNj6W5AY70SoXsks
Jl3fXhccpxk00iEPAPP6pKnYYXaFAXJaNNkWb8hGr/MTuNtX18gXdYC/jhRjNmApD6hiw2/Qm411
qi0oBW6jpCE5c7j1I8zLphtNkgGSB6Udfahc/hpKUzf+LHILi6CGqJLDRcmb3I2TR3Iu2I0aeC6J
FtlFTbQsKoWtL+EsMpb1KWVU4IEK8Y/U/eMCsrWsZa+GkSxzUlwnHEB44mGxbm3ocDlibFoZ2RS7
yVsIs6kFrETIHvbXvuJIU4nmTRHLutTYpEn2Z4S8ZkRYrzWZYMOy/rCzmHkZSPugVWZeYjGFQSxM
5PrdkxGJNH76QrcPkoudr0qMXUmNxUlRXZTbpsD5hUNdUnjyZv2ujDp06jgSKJHwtk/4NTBy9/jg
5WNvNZ+eyt9rcAdBqLAI+IEbnwReRtwXd6aNzK0Xvbo5GpphXCbGT+7sGlutdNd62EWdwXivnE+r
YW0aEHjgF8fmVdQGPUAsiq7ebhBIHLsQt2Xc4bnOYu1dKiOqkHCs0aFNtCJ9tNM+RWVG+yoY5Emg
lzoX9m6cOr9FUN9xw/moFm0S1fawggHO0351tOx6cKwXW9zTU3iqUps5AN+LEng70aTIQ6op40UP
4Fz61wYkfE2V9xGeopnqCro3K7mhWaVbqAYNqaaOzx9QfjhxNPVS2tGWheAHzZClKlu/kl+VxL11
+gLFHCeF3IvXSAiCSeLJzciTuklZEjyzvZWy8l4dM9W6TiDpeNAkG7HRnOjLOyfv0A7H9k7izYTz
Z6Om/T2IukXLrj4JwDwApNSN+pQPfLTSN/cVyg/ZaLF5KJVJylP8RELcomrAPDTJYyalZHvLujbp
lWqFg5uZqpJIYauvnoGLM64deGjsppoqeo48cWWKjyzodrUdf+addotN/LGum2MY5gfXwHfu2MtB
WjUS0iE4t/cAZw6FHx/7Fi1OkmHt6xkUvXGfUJNzqvsg865VdviuucSUmrvmwURXi8VHp2gS6x/J
gIo1bI7ISj5kE2Kg5VvXVu0w0/AfYmfJbBqNdDZxtEoqKt+EmDQp2AaDf6MKtIHZo+YxNFMjwL1Z
gUmCBa8i3JrgLPfZrnQKMP4JsleOR+VwH5Kph1+5d48S375S7VuwWKCQNbqjrjXL0Iqiq57VPctB
b1X01muade8+8BYRNAtZZULGPdLhNN2TWw7hod7o/RoWIEpw4Hl4NNlDi/vSsp46NbzDc4R60KjX
QjUPVkDTBx0Z0KfWfvVZdhqjQnMPTwBsX/Ii9Oq5aVoGTLSrRHc1tPZ1LfqVIrcA0LQbbuY2hD1D
Ja16DL2cDL/q4IbrUjtS7t2zRXhTbcj4OHJ5jzj6Low+zYHTiFc+GxYU7IyRYefJpKdRG0GMAfuw
N+r0JSVNkSRKqFBasVTI1mQpCHpUk3jNI824Kg0ycIRJDV4t1wANQ6pHnYNYECduowEUdIW/KtIT
hpMHwleS0cG01VWeQlnBHooDadEbwHGMqshmjeYvEdTcqol5ZWcYEPJ2GRXltA9xwiCRqeX6AQLl
vaMY+6BoJzjItjQqdl2X47hzwg+ko7KvzO3UopQh1iaYUx9tUe9lByyxz8gHdwZWxrIJSDmT73Kr
X+qjHSlYyZ1GlnC6cZR0iTNoEo7cFD7StzjUV8NOhoEEBeKgqgsrTE8ddk12KCvREX2Baxyi7Y7q
/lOY88Ira9Yq69YnFals4q3FbkZoZA7WdIpAi5DZ42C01LRBgh1obswOFj3cf+KcWKhi464rulfE
LVtDxYRQQWoHM9VPrMy/tlmherPQqG5pSEQ8IjOQoFbjEHYrGHYtXkwZuft0GFcqmMGseuIYCb+a
9hprYWemm7S1PmVEWKzZvJrkABV3L8OMKQ3S4chdBBSxMDWgSYVGsZ9qLk2zhhA074nOuTT99dO0
5S1rOlu3wFcDWOFR6208axXdxAzXqTRaaxEJ4ng1w0dVLtc2mpzejF4KmxdpmcefhDveUx4CA/Da
htZ12CYbQxQ3sBGWbXT0on6l5mMjGWqI4my0KjhxCwkS6vVjLVjEI09b+5Z0XfWPrRw9aLF1i7Bv
pyvuPdinReCmJCeQFO7S2JGa+llxcB86uTO1TKoHa484b8WB2ldrwYdXSDd61D6Tk7NIm7EhVmj5
zPFRCDdITXzKIb7GjsDzrbc6XZlJhV6ivFXwjZEEN0qXB6lGlV49kFBKDC/pGWE9rFKVUMLYfyJk
62jF0quh6h9BIh/MNL+pspFaRf+0VJbkjVhz+nQEtIgFW9zlYHXVpOKk63lKvLL8Eqt5ufF/lYbI
Rg3JVOOpWkP7qivWrZcohJ4a10TeHorwPS3dPegngpttpuig649ICVsX+QIiphaqQTvJG9dddEDc
plm0JLljRqlqkVkdr4OcQjj2FJrpxTFyTNYK2FLginH+yMG+butTgeeIg115SJp6nrB176t9G2CP
7fJN7EZzaG3+dKDoik8IUEBWPZgop3GOA0npEI7BltQoQ+yULgR4F0tLulMetRDpUMnlO4KQac9Z
oEyijZ1YC1O4d4HeH+fsdI9hne58V17EGrkXtTVpLGvtWE9FXd6HHj3OzAVfIAnnPoDTlEXyZzZy
MLSYzqhR53e2ssW88pSYvO/j5FUfbF4OqbdpgU8gUYL/bKKkAayfd4f0AH2F5EflBuTIQ1HK13al
H+rwyZHirVtW2y5NqRvSbfaV7ibgjWSavDIrmt39gI6cE/HJpoAfJd1bSBtl4nBVZCca1Zj4Ng4G
TLhy+Nm12coUJHE6bG1l58GugqumdLYx7XUJDv9AAU3V9Dfbk8g68JZqFF0xddlGaycfN0JgSLsh
CD5F21JPfaVp8SFXkH7j8XZQwWaJNA6EowRU+vN7X533Ea800FlY1IvuM13xXn+AO/PgQ0jta2XZ
lA2l4n7eGNQizFsEM5tI/Sg9b23ExdZWghuNDmsH1VF3ukPS4Qvj1GRQV53qGSCkNGXpK9Puc+yo
aFb8lsMrAXnFpiryioVBfiKoEPy58CR3WvBWS+IUBOlLrWtXXtuMz+AlxxRK5gzYeHhtpuSwvrGS
oF6lBhoRDdQ0MxGABHTl4tMQ0sOAeSXKukUHdgjQxR2FhluwyU+AquU83lWh8uC7VC0lSXu0vWu4
ww9tYe7Vqj4BaiIc2pThRDobodbmsjZHDpvFyLe7Ijok/ntW4hsGDtXvfCUI8BN7iySMHJgZOZ52
WSOyNccU1ndL0qqLE3K4j9pBuy5h6NplZMqneZo+B2Kgx/7B+4AuX64jMDdNNPhD024lukMLNusl
rILMp3AYhuzbjeA4NBjAoxYOmuLd0j3IFlL86tWutAqahq62EJyDQAilYXzsLCdfdZo7zVJ0l3Kh
FNcKlfKpCxqTY39TeMWy8MEcRXGtzh1tFegMG1tBFsCA3fz6B2G86p//pVR2NE8dhFOF0hYb3gb5
pnXZc1Z8lSmBJMO0jZnt7Bg7gVUJKXmXz3TJk7bq+A+0Dc625F041frQnCJJq7dFFzbbX/9FfRNM
nTrgaurIQ5TSSmz0Zx1YzbbMxgqfqwb9AmPKi6KyDMm2tLC7PsdzIfKt22T51okijPT//nMOnWhm
edCBSqU7mL1x8HxA4FGzs+pw3yrOgwxqBzn3pKHdhvC4hOycDmKihcu0xPswBK1EohILlYksSw4Q
WCkh+mAh3lvJ3QV+96TpcQ34l0zlvu7Rbw/V3oBijk8GlZCNVouSVUWWDaQfQwvDLQVGzM0mosWo
06ZpFDoL2c53YSc/uK73gleWSmwh39eqfS8qYFG2cYcGK0I6hFVXlZOHGKQjTWeMkqo9ar095Soo
Xx0AEzO78EPOdeZHpm/QSsorlLghJQGQqfDMrNB8NSTRTVNkiZMg/8RPI88JyLxJrOFOhpLqK3Ce
ajgoiTLVK30dKkE56wN9DmKdMETJILqMnDktZtLqg/SOpO6VgVOydUkXaEbqVeVlwDsahZJRM27b
M9htgt5jopnXRIVO2dm9ooG/gzL/2GpQF6FbPZsxRJm+PuK7RqDdylCnEl6EkY1ACvGt3nFUCxTk
87QeKR/5a1qAb2VeH6yKFpLWdvV0XpnWVkaK4IFdhRRyk+sp/RfsvAGWX8jmT1nJvB3ZNX4JqI6v
ZCcqpaREvkXWHOMkWqua+wqBO5qZEiXQAf0P/nJn63T2zMSkvfj1XBWZsCVhRTslS+7ScKCssIGZ
YUEIgVFSee+eTQBRX0mrHJ3+oBHWK3EShSGK4pV4JwRZE73vd5k1K+nNFF3+QBX9Ws8JXDIEDnll
l/PyxFfE3ga7J/rKsUEorLnhuMeuJLVKEc5GNrp7wIv5JCgpEvr2fVKax6xtn5TIOQFsieaqlC69
its31OwBtQ7IN9VcClW0pz0qIpJTPxfuhzVANVTs4CEvEzEzO6S2LTvDiV+bsKlAH9FyWuNbpTLn
qU+RprODgVYd6snUgf0wk4riMZL55TJMw/VTFPZgQIOtlxISjVf0M5VasiAbeVGpOZvIeMiw0rlX
WYp9RJ0IeHbz1rYJGKukGbXNaiayjwAOICdtDCdZzL2kau87ylyncM5hjddinvurmtLIVMZdgRHR
xXxUsY+WpSvHGw5mcgo88HNDt3AaBGdhlGFk5y7MeMETNgwfB/1es6gqsuutCMYQcfFvmRvO29zd
AkMyN2E+5+D6ELQNx1+wvoiAwjUyvqOCkGna+osuoLcaYtmG/bMKIoxeOj6P1KSZIjvxQleDYCYG
rSc1W1BSRRW8Tj1vZ+nBFtfzXRnDSIekAB9a5vwmIjpzvqD5imbIAmiZ2OkT8s3Ru+/M2KC9ZXb1
ZmU1BcY8gfjUbWkJSjCbKP1YQl8Farpu8WWB6aQPT128oqM9dgFYuPHCIGXAQ6W9YbXvaPUBvfKk
EolLZw+LppIXFEyIcTBsHBhlUlALuJL6BAYMoson5BdTU1P8k1Y/YekuV8O4g0cGtQw6OI9eBG2L
GhDxUk64Ue3hTaSBvAi6hKzxmKOSjiqjmZS95i6s8gA4h+50QFRaylZjJqGWYdNMDleNbMImOmWK
0IkEO4S8JPvm6gJ1gntNbQ9JlnCJTbBTxN0uZEOtHpaqPwRrIXmnckj1qygg5InS2RaBGutnbC5j
fCbzLif4QR8ZIB1Ftnlf/ypeWEAZ5XCmuP2r5IXNU5+uCtKeggltWS01eQeQv7CSwr4bfSv3pNzH
0yDR+y30e1LIk+S5p8W7NWvjLQhyFLESZ7pGoLp2V4NIy2mtqjhJLcdd2hoJcHHES5W3njbLZDIB
Zb+O2HUryZiPk1xlgRpTEY0Rgo5/NAnlnpF3+2dA1D+ijv6S4POv+KTfiFi68t+KtEw/q/OMpb/E
Mv1/FMQkZMvUdPN/fBPGdPUSvfQv/7WtCz/6X//9P8tw/NOt/+5+fE10+teF/oxnIvXiD122DFUz
DNsQsqb8M55J0Y0/LEKRbFMI6r6aILjpn/FM2h/0fw2VjCZdkf8Sz6Rrf2imzBWFReaTZVv6fxLP
ZP8laQzkom0qumXbwlRNG5DTeeKYHRaRmsjFiZDCpZHL21hne8MWBzbzjP/zIiRhIEj7/Zf79o8x
9l9fU6H0v4aF/fnBRNSz1ulMVutXENOXoCXTVlR2Xlp18iROsy3KFBapvlh0IK58G1pUVFJ4Jpxb
aunmSok1TVDy5nQwx85ORAW9RZEDfUO3jWWLdKjUy43emQvVi58htKExy1aJ2tziQ59HQU3+LVUG
SuZZhxnYHGZt+kquAmfYZIqy/oaWyTHNXoluXJjs/PV0bEOYx6Bvrhol30kC0Ttx5WGXrtHZzmQ7
prtMxy4w6bkXz7BlDN0+yhWMJ+S9+KRsaI5JsPP0bCmX0bVNVkWv+y+NR6VZTZXR9LtvCuvoxrhD
CyJ53GpbUIAu+YtwBWc68TpJ/GA2h1j2HrzE4R2HsQG/rVl0t8je6Rs0mU1jhoiQCPuEoYCg6pbj
B5ZVsW5azBOl1KLXtLBijMyAnldxWaHsVc2ZBCInDnYCca8UlovaNCAES8Q06bNKNXU6gCTT4DVM
ZOctzlreNpyDpt2wTsC4JFLwLqOonipCPjhRuVdtWpuizR5tDlTDED5H066vgEnkZARqUXcvd9JC
HZq56JSTrJMEhz8so9EhOB+AXzevibLcZoTASNWGYM2Z4iAG02xAiLk5K05S0q2x0OGgiHcK8nqT
GlLkXIf2kixhTmH1D8FPpGP9nxODvp1s4szWmRy2xv/+ZXzmFJrqTpGKU9sa05pjUWdsPYMAdE64
uW/c6MjOzY60nXavBv6xMd2tx8FHLyD1RuLa56RJ8CmKomSZVWLh59Im1fuHwS8fof7cRxX3GXoU
INKVSgxsMvST0v3wFIhzvg7UWKWbKUa5HNsae42MKMaNEV17QHXKdjewG/TEa1yiMfUYYJBPohJP
DIZxHFFQ6X6Fj27zJJmytaIlUIWja3FO5WGWGs2+zKt1UkE8UupbuR5LdJoByFKbF9bIt84PkQeL
LzKWocdI9KJngfwijGDZlG0zjRPIf6gaWugqxCvHbDZhTPXZU4TcBjb5taBtOUocogHzgxkfYlXs
gqjbu7g9s5xyiuvMopGXoviHAbe4n640Wz01eJCVikRYJz4IpnDn6dcQPxccQa6wyeuCsR/HB3ds
PNMOi0Ck5woiYaVaaFEMgJuYMSy1HgfyH5arvx0OCoF4wtBUXTONs+HQhEURJy0UjEK2j7Quj4Ec
zQFdVaQu9HXxOCCfShuWMqXbjyrtjGpM1bKLKdJbBxvMuBM2un3QY2fPA7KO7Lmcwk+hDalmCKQJ
iWiTbMw8OOp9jRZM7LIB7CXtU50URUtHFKB024J0KIwQcBmbq5j6cW+QBSTaeZTXSxaNOZLwWemw
NGn6MmGGBwhIHe85tPYZVBcnKjYOHgkNvYG64Fy3rct01XX1owwHPE/a+8KCWI/MiiymeQqkC0nk
jLiZBQ6WJayyhdohY5HVRVM30xxJKGpJHgf60QbgR99e+aMpIjN3iUxeG0tlWiXTKiuvXK3Zx1o9
g30zQZK6RVKOTAdXNXpjpb2KbXWZZN4wpfc5zWkcOojx0tS+9vJ73WxwwGWrNHy3LTEZcGVLKLZl
6w2d2Qw35IZns6nLbKV00hW4FqLdASSk2PPRiAWOdPh+LIxbAvLIxmDKMa/x15tLVQwNI5Y6hump
45vty8oQCDM2DT8rMWRFq5RGVjXuEA2yjaCd6smKVCBwJHC+W2MlAVv2wJlFwjlkwp5LuFArqYaU
xn0dR1CXzlUjXGcF6yGNoGrTScO1XqhsmVO6neZiPBwWur5yTH0KXxZNykPj3mSUK7q0fiithBOp
dsod/22cYCqLgcsrrIBf5PT2uhb047WHwrYn398F8Tc3ga6w0CxZVzXEDn+9CToVLIHguTolqn4a
10ONT26xDvUF+JrOCX5akP/2A3XDgO9BGJ/QziegVGhS1rJfwBewMUjAFhMxIy51Cj+lyo0TWM5t
3xi7gi4EcRuTLnyw22LB1vtagc80OvbmP9yC8y0MWvnxN7cUWzHodVrj3urLQNCM0BVa27Sn1kxJ
PM3Xkj1yZTjQQwzPE3PXWCYsZvZUkb4sfh3ADM7zd21l4AU2FjFTceCrVtJDgYMqsOj6SjathnlF
SxqdNavA3KvFLvXyxy5JDkHibnNWcLVJ1mRFXalNehi7yBVeL98oHvTB3Ta5gaxNPelBwZt5RI42
NGnqh7gOEJPZGw9oWxFpu4K8JDdw3+MYF62LP66vr0ZYxmBQVcANyM5ENTsSUvhItoNQ7olkV+bh
SB/JXdTQ9hgL1iXWCsvNvcLfxQuUPbkUinT+Eghy3jaqdCxlc9ehEqK30/4wJsYx9nUiaoap6pYm
0z5XFPK9xon65f5nRCb5nsf9NyVtBU1jqYFI/fWM/6PD0P/dSefi3xo/6+tB6x+f/f80c9bgDHI5
c/be/6iSl/jrmQbsKn/8FTeryPYfOttzBj8iIA4n3PY/42YVWSU5Vjd1giFgzgqbOfyP84zKocVW
hS6rum0yhce5QijQGDdr/aEr/NTWVfHnaUf9T84zfx0TkqqwCWBJkseffxkLfGYP/S8FQUCdOoNg
K/XaD9mwf53u/7702cqDbkFyUjagm4pCPPtRmOZWuPdLPZp+uct/cyi69N3HreiX794ROS3natlg
tSDuLqB9PMn9UPphxb709XmQX6+eNhl0HCNuNn5KWqVVUuKvSZxcSB2Umd/7Bc4PkeQ8mc5g1pte
xm9lxXNdspffX/qvy/8/b75mn62xbeg3nYMzl1ZSiuehAeBZIn6VhXYQcUt5LYgxAE9pWnEE/P4j
//5xaPbZsmIjmBRBldX4+aSrUlYx1InH7y/9989Cs8eff3nSSq3UiWCzjF5V9CayUDm/Ub3KwMNI
xuH3n3Hp648///IZfeZ3TU/dewOZUNwECs5lK9LlH0bTpasTXv316p01ULTrO/i+QzvXev2Q2+rn
9198vMS/l/V/P+pxCHz54qoak9XOJnGj2J6LVovEJysoCPgy49LbqO2opgjK4iDVtj/svv/Mv5ZB
/vWZ1tkDAaSuiRKx8kbtsUoUbr3pZOWt9+AxWNkL3fg1vKs78MTp792/832Tb1WEJrKN2YTCyuKl
ZmARoPALRuL7X2gcpH93E88WKxeznycDRNiI0rxzsnyXM/OBUlTTeBDP33/GpQd1tl4RX4MF32WE
CVcPAUpkHcLtrnLuG8vxJzX+6mnW9jS2NCV8+f4jLw27s0XME61tZrIDeb7hAIAasi0SztdKsP29
65+tYFbdFEFse/WG2g1A2irNlwqs4h8e+oVpf75RVPuqUFlVqk2OF5ZEkn2DsWYSEYL4/bdXxqf7
N0/dOpuVYGiUqHd0kgry3gafk+izpg43Epawoi+WWVEdtCJ7KSMQ10I6Da28BorJ6SRcfP8NLgwJ
62zuZmFtGb7K+Rvl8lXLurwyA20hGdYhGNrPwsjaGebmH37dSx92tkD7lZkmTshZSZfLbJ6pBNjp
+KGLJN45LVWHvF5T7Ux+eANdGHrW2Yxqe5IHSplP883EmKdAYVGLet5vDo2zuRRJtghrOSbPMLbz
rVEpJiwtVKV1W1k/PJtLo+9s7lQ2kbx9yOgbMnGTZtV7TiLtNFeMu++f/aUbdDZ31Cjvs9YV5cb1
HZRuCSgsj56aEr5/f/0LS5p5tgXQoeZ5g+iLTZy9J2pCFigtrOHUkwH/ex9wNnsw86p6KHUUEUiW
IjhvnkjsNJp4R+Lk+vuPuHCPzLP5gak2baFGFBthD3uj9bcGSMLvL33h8Zpns8HwMpiUhlJtoPxs
MsL+YjBacqz9UAK79M3P3pCDqEKpjvxiQ1Tp1Ee67qbih/t+6ZuPH/nlhe/bsjMopAJsjDTco72H
ABAuG0P/4TV16ZufTdys6DspdbNiQxlRzNs0zJe1V4fz72/7paufTdxMVU0v77gvmqVMU3lAxqSu
vr/0hQEvzgZ8a2Z5aelsQEWWkHPWgqYhi9IK0aNF+e99fXE25hHUhI2U8cbABHy0kmwT9Micvv/+
F56rOBvsbd0GRZZZ1cZuvJ1XD7NchRAauz8syJcufzbgcUwkXJ+tGrRuiuIIDlpqG4VJ1e/3vv/4
wV/GpScgmGYyezQ79MurVlGkRY6dc+uq1fDD0L8wesT48y8fQap41BH/Tl5hsexxo6lpOP29L382
6g016Hg1qsUmL3cRLq+yRY3604y9NDLPBn2iCE31EokZm1PT7Pu1qhO4WnhHED4/rJSXnu7Z26qj
7kCRdCg2oAtIjpL1pyqrYMxpD9/fn0u/wtnbSvbUoo+LilWhlvZ+kO4CCx6jqd7XRXT6rY8wz36F
hmYnzYKQVoin7b1AWRQErUzK2EaNLYbP7z/kwggyz34PwxRRpZk8Z0XTnr0+vQnSYvH9pS88AuNs
/UlbsLyhBfyQ3tqUQMJpbd4CfPu9i58tPJlmGYDsWTepc/sYqEHiYqpo5t9f/cJdMc6WHqsUbuJm
PF2++nsODZ6esvH2e9ceR9SXOdu35BTUxCdsgoo9oNWZr2Xmzb6/9qVbPv78y7UtHatDHgXlRvTq
shLKvO8S0vCaHxaF8df/m/OBcbbcmGWGSgFdNrA77dZxjR3ZF6s06+68oluaSnb1e7/F2dqTETza
YfKiiVGnOdIc1PVQL9PGDhY62OPr7z/l0jM+W4QkiBUlNhNaWbXy2cj9Qxs9fX/lC2vDWPP8+hTI
Le2zruQplKARJjaCbvRiwa2fNHu/CH+YAJe+/tnEdctUrrpKYQIk3lY2wCM05e/tePSziUukkA5y
gOXZ9JTPAg0yiw5suu9vzjhB/2YM6WcTNw26Abg1Yl5fOsT+KkcpFzSnLrrPu2fCrn549164O/rZ
BI6h5QPlZ0/YuWMQXINDS8rU++9/hUsXP5vBvNfr0qxZ2PqItpu1MoqfTuCXrnw2f0t7kEK74Mom
GBcDtXlk3Hz/nZVLlx5//mVpQMLX1ylmuo31vzn7jiW5cWDbL2IEAPpteVa3WlLLjEYbhswMvQFB
gObr76HeuzeqMYViBBe96FokQCAz4U6eUw8gnMuOOJF+SGYoPTdpsGutCli9E7gMKvsTXm5PfABh
LtDdrGouj3tgyE2OFtVE2STxwEkESmpnPLJOJfJ7KzGYX2Pp+l8eN2IIPUcL6rADcRAqFbFmdtAX
Bs+1RHUvSawdByDhcROm79CiuxIkGNsw5FfgGw5uJ0EqPuCaZOMlj6PFdSGQ8noWQIuA/9M3V3f4
ohbc2P89w3z4f0F2i5oyDI6txTWZPUGaGT13RPXMneIChskzXtkOQbntCt+2teh2JMj+oRYDlD53
QHePkixUMnXHx/03uLCtBTUuBAYUPOMkRsKxihKZsb3imTo/tm6YV1uLatwGh7ETLgOPglgv/ien
34t542OAvTR6E30WUyPqjTH0xAU9UdmcemtciSvTqGiBXeRA7vs+AruvXSgLNS+gnl05tJuGRAvZ
QgCWBBgGv+LFARq+f7ui24Pq8/F4m/qthSodEumnHOMtBoayy+5cM7ayxpgcXQtR5kNPi0Ch6Jqp
L5w/tU63b0AqRny50oBpYLQgJRIZq7Vdfo1jqPRxsEpzMDaW2xYvpsUpd6AL009wlpAH+y4pnkcI
S28adB0umeUDr8GLjI7z2n71IVsG6j85rlg3DAvTApQW0+ADqInU6NCXCUXjk00+i3BYccfFzJ2t
A9Mi1B9FOicSl5z2qHxo8aDm+uc0UoC8ndEPf6PqdCGy5y1oibeNlha1HegXCllXCC2IYAWO+AlG
prVJXibz3sfoYRvzCco1A7afif217iuUfE7tF1BNfwbq7jvNxHd7Lqx9CuGjLR8DQqm3KSi02hAb
6aG9Smadcbb/ByLqfz02fX/egeN5a3rsoAQHAQjc/oB7R9QZ1B+tY2H/eGz9fjQD//zWegnSxLrs
E35ldPqKqswPoB5/Ygl5b1Px9XETpg/QJoOSphh7JlE8YdHfhZ1ehj59Lph3emz+fqoDkOrtF3QT
AbjFahDQoEf0suQ1CdyVmNCQhf/79MhsLY2C2pwz7ED4NRVF8TNo+vwYqsEGVxsIUjhBvZQqFHjZ
Wqi55opCwSXHwyQfT6505Pnx99Elsf7XmdmCTb9d3mgsQJQKbudrrUCWN1g/PElfrWZ4ynl+7ib/
UjbkO6qk3i25BuUT3x63a/IMLQ0D78CcCmIl14R9BEtxk4CzrvoIZrOVNH8/4TA9EfuORLmpQiJO
avVjriFUDVnWV8+BABMKR33us5VEY/A/PS2DBnkquhb+BwmBs4KMn0AB2kj5yvyYzC/fd7P78BPc
VoWo+b668cnzqmPcBq8D5X9tmgU9Lae16LC9odjbLKJvDfmQo6QR3CdPHrNftzWhpYAAdZWcIoPh
8WypJ5C2fXZAx4LKVGDnpwkCSI/bMQ2UlgcWOssmrFOkmgGSDgLimUUWtZZcudgw5AGm5QHoc5bS
5lhPMrAhjD4E04Dwe9xzk2ktDcRE5X4iEIES5H/TImmM5/PHpk2DogU3B7chAy00x8Ftvvgoaqsd
d1+4my4bGNNiuGIumLisZWoXmQdSgfsH/CvbUCwA2r71/JAiIbY1MgReiPadx57sql3JvIbkQ7Wj
Do7QJa6wgRmeeeg53ytfzd8ZqnDUV6f03S8ToJ7dygzcz0NUf/h3J9A8McbDKEtB+9mX/xRl/iP2
mveWK79J7q9E2X0fovrzfx5LYL99NOOADcl3TxBT2pbfqJaAYhtyH3GGSQ7b/EMPoaZw7k6FHa84
PzW4qA7hTMOlPigO2ytSzjEL8sj1/Wcw3z9PDTuqdAK3mn0ooLTDAWrv0/kTJEafAHN9iQVWxDz4
+DhS7g8g0N1vvS12SmgQ0bi9+gQ1iq58BsBgxbTJ25Ymb1I4VlgIuwl8YeWJY2jPTyll15HSryhN
PWzrvZad/B5lgm6HSQoW2jjoeXzqOYRYHxs3zZCWn5I0DYchdZprC6qNEhTBr6Ca8/6Kp+H8uIH7
McL+bE1uBghXoRV0Lfz2akFfcccmFKgHyTOEWs5u40RlsfY0sIT3na0O1fIV87xsmijOxJUP6qiB
0B7KCg14pUoqwWIHgWrw1wknrUCP6cQrCcAw+0RLY1ncgaoRvEnXaeBHP0U1zEBw9vTf+bJfKakz
+C7R0lkvF95L6bbXYSHJ6m3MvAdA/sr0m6xrCaDJOlAECFQno/jF/jclRF7LP+xTjyffZH4Zt5vJ
pzZuqUHIgTcV0CB+EQ6uwxsCmZtt1rWwHq12hF4I4VfF5vSpZhxa5pDJXBkag+PqkGNqpwPrXJzL
xsq6WG0aFeWix77r+gm3r8WmoznS3dsRCkmZDx7FjYX0e76Qt6DmyfEgWeiG4DF5PE6ULdF8JzjI
8vvNPNSuneR1FjbXblbgzpdt+XXu6EKIzSEUHWfOEYxPcK8RzyPP8Qg9YSt13J8WGHOOnIcAs4ml
PiUOxbFNmxnc9j6Et1lZ7foaBPQcBT7HYQRZ4Ajy3IOj1D+VkxbnUtVJ1Lkx5NO9WX71xzaB2sUI
3gUr7VH4DTnd3QghQqiC1KACC63yaZZsPnhA6EGQiyT7EQzUKHvMmgi16i7YByVUtFknT3lXcigf
K9BElKDS71GsgYql0IpE2UAIxIFUAFCXIaStRAE5xhgvelnyKwnmGqWPfn/2OysFmUXHDoFCKXwj
0+wwg4l6n0zttw6lrxfXqboXMHjmqNEY+z0eMVEfCRErkBXKCfWfLTtWdlx+rLthemKuLw7CgjQV
OOnkqQhB8ibSdt+h2gwTymJItLaf6go3+EQ43Yk4aMphqP92QNqxQxJufgeBY+/dFCVOYNYGT3Xt
gpg5Vz+JAo9zzGJ1UNAGeXJRw3a0ufM7CQL+ruvC7GVsqXitBKTU2jpszyMkgt9xl4hLXaJlH8WZ
Vw5loCe8dIXnPHA+s0n9G/Pc3w82mL2BkUYJIbfaU2Phsqy1VLkffPAxEGCwv3g29ttdWM673AI5
TZYT0Cz0qI0D9Reo06EatuKm95ciqoMMwTeYpTRpwsgC5b0NLnbwkrv5yquiybiWidwZPLIlrcOo
AX8PzQ7AOuzC4e/HAXY/zVEdZpzn4xAogZI0HxkOFN/Y5lNAGFfGxWR9+f0meJ0+tkq/goaGw4k4
BBLgxDkdy00JiOr4RyigxIkVdl5kZa5cZEGTVx/I3kvaNsUKCvv+KkkDLfuMYGLySr/1osrKwRYF
NgdUGAO3CvmQGVRxzjZsCQ20AxEozpmDA7oLxXtwekDzUcbWnoNh5PEs33chFCW9nYeai9ap6Fxf
B1yM15YPlR7yXGfNyiHUgPJleq2+GObaFyUvrk1hiU+kyMgV6iwLgXxdIqa7EPTfs/9Epc/+RlW/
/QQCxelvyqX6MaV+ewAz3doF67J/+e96QfWyjGwcFFRxFQqTVbMXaXWdG3pgwIGnoO+ZwJzGEZ8q
XXsXMFyW0VDb5JRhU3dhgfYW0Y+/5AuYdOtP7BNpdvxv62o7O7ItDSwlTLexhPqSXkGoJMTlAVZy
972AqvvCQffYQwyRqpeWKNQ7e7idCCPoQUG4y63ZK24B3ZUsYwgjvbqkbvBsl3iwPsgfnfpGqh99
iArk7Pe2zmtphiagilBJG0J/54cAm3OTrBWV3A8cqtfax/nQhl6MxF6LI9StO6iWKxDXPO62wXig
7fvDmoPgdFZu1KE+mjXfvfgctGtv44YJ1aGaWRgEUMXroSUqoHXq/fSGfzf1WsdnOjGoKgAShEYK
5vBQeMUHBzXiB98VK45ucBYdpOlbuBiqLQj3Wll8rkDfk+ftkxjEJ9DxPf4E09gsLd8sS5ONkljU
RbuRZALbVadCiXuDV/3H1g3TunCn3FpPai9z3Hlwo3gYTiiHfnIFaL2F+/rYvGl4dGcP5sAlBczL
djjl6slpxXmS10KsoIDun0aBm3zb/UHlbaCa2o3SCcUaxYRtK3gofrd4XQ6H+BQqKJnGkNzZOFrs
bXMd83MKcXbM9jjIQ+07DSjUBPAkvfX/S2ZRxZr8A16OP4Xw6yAF6murH2SeoJ9aIc4I+9g7X0ow
CENWbIYEwOMZMU24FsfDMEw2BMrcqLZ/c9Cax9BozZwvj40bfFWvMQBxYE7nbIK0J0X5YpBLcgwp
tE+3WddWr9a38PwgYb2YwdXQz5CmIsilG61rS5aFG2TBwFISjan73Mj8r2Z2VsbcNCxaCEOqzUlF
hSTRNDX/YU2JUtBOyEFwsG1gtCAu+oGDqw5iepki9skts/o01P7avtiwYaKeFsRzGngQmoO4el58
h44oogp8MjZqeJGK7OKvnINBqKh/BSjbB1t9BI7lPS+slU2taey0CA9KBc0jhsYZzZzdqLxm7wUg
cd42clpAhxy6shQHjQjiWqBmqRzloAiPJuO/2+xr0QxaPH/0086JashT4HJ2D6mpw2PThtSqI5fL
hgacNCW47obkiKPEbgR1OQSiD12ZbfMrHcE8+QQwuAy0khm2px62pCMLj497b5hWV49lWoxlLRIS
8Tj/MnMQgVdrHmPIcDp4uQJBe9Gmao4y2SJ3DqCcn8NDFdZrecjUwDIjNyuyZytQEc1QEUqhxzKE
EEyYKvldgBv/8diY7C+/39gvqk7NvErnCDS9uNKpM4iMTRxipJDoy1c2uabxX36/aaMu8pHZuT9G
noQ+cl0dRUhWTBscU+f4AdO7i/fQeYxw5QJOKmfPoRQwQDEk4O358QiZeq+F7RxbhdPFI3qPIjwo
GoSfvbG6PLZtGn0tZGtc2AUJ7r+i0W0hscnB0Zg6uNMuBis4bGrC1gZ/cgQrMreXUZ36HwBzOWRj
/gpJq02jY+vPrFxCoqULMn5tuvaaqAxXzWsH1vtza/+5+LxxmylfKAOgSXmlCQHpVnkhM3kCW+4p
zLyVhH9//G2mjX/VZSGVkFK9ZuxdD7YXr6yhjWmtpDSTdW37g+ov6ecJUO89KG+hW+f31XuGousd
zRnEs7bMr62/ug5NN8RjL3BhnlmgyQzVR39yPrkF1GgfN3Df/2397TXrHNzuhwWmYc4dMCIX4uCD
xG+Te9r6a2VHfR7jnZhfPRAw7wDeOQC9iTuJSq5MgsGL9OdKB8siVkXgAHDlfQVVbeQ39CXPoeph
8XLlI0xDpCVRFBYWTM0Ay/KxIuwwxAnPzvXcDhuvqf5zCTGDZhX8EIB9FA4UTMEm64MbzIeq35Y5
Bkfl2wwdizbmRQ2NsEmkHyze/fA77Lce2zZEwR+Q/E0Yy2piTl7BQVFGse8h+8OhMJ+JTT23/+wj
b6xD0QrEkDmSxAxmOS+j73sIvT7uuMlztMQfyzZPpjAHfnO0oQh99ZsX7IJ2DPR1jxswjYyWfcBT
Eg4LJfIV1PEHlFgdB2Ef8Pi40byWfgCv64Dcq7rr4AroJvqLQi5ru+zIgXH45/EnGDxffyzNszR3
43J5LJ3K5HNbT+pJ4Bi+0bq2cQugL1ulOefXtvB+Wa74aIFdasUtTT3XjmDgO/eYpECrZF74s82C
Z9WV00bbi0fdOCXkzIDHc+GUw+j9U/TgaGay3Wh7caYb20RJr3E8zGrLK8DLxiGLsyNQgmL+uGVK
WbgM2G0DeZmmdQsIUhB4F1Ykn/3U3rbc6s+vvA+GmoVI9mysLzKAcDB0xBph/bWl5yAZe9vzzLLL
iTYIWFTQvoDc/9p488rdjyEX6I+tjc2h4kmBiw2q6smd2KEBb16XBFep1soWFsf77/28rT9FpHYB
8YsWGKeQ0IK/zMwh/DLQuo0hwFZn5FwmScAOyZhb48pX3Y+B/xCmeqCx4j1q4oFCgcI1oBtMrKEI
Taa15NlbOMsVMzBybgIJWvz7Eg7bSiVYqOXNWmWlbXUz9gw4DqXe97z+t1xdrkwd17ImFCnKvPDx
eC/q6htqYI5OHn997J/3nQh872/9M5R1OVsU8OHGHiM7gLyyX7nQ2OCf5kmuJH1D93VcWQmoJpiw
AP6A+uSHrB7e13Wx9pi1jO9/PZTpj7mlI0SDh3LgGkR8sNgEWtsUblMeAF36YmXjp4G2V9XST4Mb
owLEXiMvuv9Ntv6IJpPWLoMSGSkb+L9D2IhD3tnDpv0z05/FILvT9UosxffAIiCnFvsSgWDb+doB
zDDr+jtYEFpDyDrsrSo+fQWjEyiToXnrDT8b1a8c4u8PENNfwHKbjRWU5bFTmTrICFVz1kepF/AP
j/32DzT63sQvn3azJGAT4YDsOFzWyjFSrXOsVRqASiwejmle5wcPZaYg7oZgijcGL+AhPIV5LHbe
HO5tATFSNz9WWfi9Axu43c8vVoai6Vocyrn+TRvxTOz57wDAdVYO+yaEOtRycT/NTx4NT4+/YNkw
3PsAbdF0xsn1cSvAr3kGCXbq40Oe6fA388UOKuDHIV9ZO03tLBN0M1AZZxQQHCz8oQ/d8dgGdah1
LuvgXdFBnavIPcinQONz20dpy50DQTMHmnuYdelC/YQHp6y1DrPC2tf3kXDIXzLMV/bCBg/Tn/u5
lfTS7gDLsnj61KX8vQqtlSucZQ7uzY2WzeXcQywTt39gIiQHCFEcRko+9CJ5fTxKpp5r+byENoqH
glQgLQv5FSrfH5laW+MMka2/JALqZA99jKUi9ADaybrPVe58sUA8boVrNZ6mJrQd8CgAprTlsmTE
JN0NaRjlAznIkH3oy7VLEMMI6c+KuB8qKLSsUHk1Qo9x8qJSrhVDmExriaPJBLS8egA4vbk4kqJ5
URDPejyvBrfRHxPHWfQ5RJtw8lAutILC7P1Qj4c0T1ZC2dT15febUO4DgM7DGV13cG9gU3kMkrVS
F1PXtcC1eogpBQECt+Pdh24RiGyHl2YsVsDypp5rW6+gnWwGFRV+tSX5kjrkefaKlYXG5I5arDYh
3nxmINauZRx8V6C7xi3xC5QEPzeN83XbvGrx2o8oBymWTRKE8c521vGd06aXcfZX/MbwCfqzoes2
vAJ6FddZWI5ObjP231FRBRH4uiIfg4Jkm85pzNMil8YuaG87LDmpqKNByRfPaVe27Qb/0ZnJKpvP
vUp4e224/RwkfJ8w94sdO9vQyTo7mXJHZYczFjHPbZMDMHbxDqzZ7unx/N4/5jBv+aibuHLaEbJB
KUNGa+Vn1fCj6tOjgg79aEEJvXCmlRXLNEha/GKfSu0sB8YaJTWfpiB5D13Gc1mRlVIak3kthlM5
NCk4TTjYXwoQcovnBKpvwoVYyeNhMrmpFsS+ZHmQDHBTP5NPiRxfBzV8xe3c0av64+MmDHlC5zzy
rRJohuXq3oK8iijYoQroyiQvJ5o7a7r+Xph7YTlZHe78OquTO1eNz7nLvkIq8GMHBlXa0EsC6UMI
U66c/A2jpT8eDnE/QF54wskfd991Jz+iRPYiAgagM9QLHg+XYW+nvyLWQroiTpBWgS27lN6iyph9
96HckQzzt9CaPZx4ssPjtgzepT8rehlrZyIx+1Ytzq2XvQJT/pl76fmxeUMMussw3sSgKgqAhjNs
XARNDqRIvvXYMM68h+aD9ZEmaluMuMvX3TSTgGHecyXO6fkA4DEeuuWumKpfgw/xt8cfYnBhnSQp
K600Vo1or3EX74bE/e4OEKjZZluL8IHEeTmnYL2au0a5AIZ6RX8IWTKuXfiYnFYL8XBkTpy2TnsV
jrUrwBLTQbkTQnIXyMWurBQmn9XW66FKe6ivIA7bITuLeYpo5T/10BQ9BEMYQKqmeOYpXbndM02G
tnKnpevPMRanKyntd44cr75n7x/PhWGodJYkMM3YVlkGGKq0zCBYOF9ZWRzDrn1nD3a6kg8NQaez
JcWjIzyIraOirIPKByTuaSJOU7J2BjWZX4LxJhpqJ+eQ3gRNEjiRT76sfuOsE+ApcF7Z2BiG/48G
yo392Ve9FTQYI1m7T1ZVvWT5tmdq9kcY7MY0ruAtt+Yh7m0z+s1Own9Zqp4nD/Lfj6fX1PXl9xv7
UMSWYJ9E+vZCN93PdTDtujb1VpzHZF0L5I7MbjmRvLsqOl7xoPOBEevHto5rIWxP0rJRs4u3rQYr
vxWKYC9Ay7HScZPHaNFbhtALLkBKceXpeBxJfMzH+FWh3nVb57V4FQgdm3moQZyG6QuFniH4fb5u
Mq2zH3WMsRp0ft0VDwm7AlCkQgXHbaa1fXUe4MV4dvBoVuD548XvbSiw2/YaMdF9X4Fc0FtPZKlH
2CgWWDPjBxzNUHDsrBzL7s8mBGjemh5sCEdLCCRFEGU92WI+hFDTnlbpiu+v6TTUZjNtM8i2u0DB
dyP75rT04wRSTujL+mcgn766Vj5sClbI6Lz9DrzhQJ4ckgKRhG6e7Mtjncanx3N7P81TPc174UAF
0JxDhCKzIxucH3mYnGfiv8RT/e1xE4YJ1pN8A0aQhGQhmqDdc1CO50Zug3tA1eTtwMQMetCzsGSE
CtKDL9IocOdDAjXTxz03+I+e31HfJ0WmUhXR8a+6fO84bGe5H7bZXtq8ScANGD5HHyp00QzGaIIt
O5XDaV7F85sGffn9xnzuTKgwBAUKXGYYXjlu888QK+pX0qTJupbfy8auoFZEZDRAkunAgqI42sMa
c7HJuJYQSglAaJYrGQm3OFm8ekoGuumESh0tIXi5M2ZBk6gIfBvQc+JR6nuA+fUrwWTyFy1Olc0T
x+WNinglyp1T/UKt8bWifFOKh87e2znlw8gh7e0BV+Y75x7SiP6wdmVrSAM6sV0QqqCNM3jj6DRY
VVNvQtXX16L7DNaKYGXwDfOqMzS5Y077jlAZVa7bgmm8TPZ5GIyHx/Fksr582Y3DVzwHdTwZZZTV
1ivE5k9Z4f3cZloLVR9YkdEluYzUDE2a1r8Gc7kypQaP0amT3LZWEtB0GfVAi49uchISF8LlGh+a
ybwWSiJPp3GwgER0Oo5KXotfAB75MaIi+PHImOxr8UTLPMZNdiuj0M1AKhjsbXXo6uT42LrJKbVw
qvuydwPUAUeWd8EWrA7pOYOaeZev3fgYuq8TILG6dKDHNCAHZ0x1kGNpIdyYZzbKhlFsrLxPj7/D
4Jo6/dEIASMCIToZ5TPoijv7VNZrTH0m09oCmEsnTOcq7qOwaPcogT4RyEJu67UWUPFstxNrnD7q
fK/+CgEg78kZAVjeZn2Zkptw9TzuYw2x+miClMSBBA6e58dmWlm4TcOy/H5j3U9VLnM3w+qX030Z
2KciyT5u67i29NnECQZ7wLAMvXe2Q/EMstzTY9Mmd9SitXGqRV/DEhEp5j2H7o1j98dWuivBahoU
LVjnAoWV9pD2kfc9UEe72WhWi1IfhQNhW+L5mypr7/p5NMr4y+MBuX+XAinRt9MY+rmfeaijiQr/
21yBNkz073M+o1hzPsTC20FCZeUjDEOvI25tZ1QkLTE2Se+2h3jM2ogoi15atTUX67DbavQg91T6
Iupy94vDu3d9OnwHhGCtbGEZlP9eAFMddVu2JQdP9tRHuCO/cKXUrgjcQ0jBfGAVnwgOWftpKM6c
2NtojyAu+XZ6mBjsEJBxEY0ViwoJQWOosPrNmlqSgXaP6jDWNPXzTCVVH/EAap28A+fiZ69he4LT
LQ0/tYTsyrE7uGWxI6ReCcI/TDf3xlELcGu0odKT5n3kyPggoOY7co7im+4i5v6YunYks3kXB/y5
jvlKmybv0wLf6wMoCpe9iJJA7Vo72xMgMaZt0EiqUwe5eFuGdjamKQblSFd4R2D0jo8D1NRxLfaH
aQK61csFmLuYcyFWGR94V/UHv6jXNECWlezOdOhw19CqUakPGBRA5Ll9HcBY+KMWAZRfZa84O9p5
rDxoyaM+dGVluv9NREcnheALjyGjBgVp+9+kKnYNb1Fjuu0oT3Rokic8EWc5rCu/aw59DDq7PiBr
1Z+GhKmzHJGpGcCW2WKq5+Av8NAXuyrs99zLP/KUnwOrex4dsunNEoUhb6O/AgW2FahSRLU1tyfJ
pbcnORTWH3uWYbEi2u6jsPqx8jqEBEQMyM71guEYZHKboCEly9zf7A/A3TL1uR90UQmFFqvxI9CF
n1Kvq3e5PfzOQ6TKmYLWpY3lileZvkfbkQwlbbIZTM1R4HVPVps/T2rtUGsyrSUsO7ADPHY3MD0F
0IsXQJyvFaLcjwUo174dJxS/YYECgU9kD9/o7OxjMNzM0LrfNsfahoSMAVQGSIBYoOEh9saDSPlG
01pimqpmkdWANHzVJMk3RsoU6J2S/NzScaKD/xrZWCCaRhBzmoOdqbwk4xrX3/3JhErT2xHPuzRJ
wqQE/3vF+oPTJOORAlO6MiyGJZXoVSftQpNsQ00bpcrgKrLx4OKDqc7ZtfE5Dq8ldGn5z5FmJ2cS
m079RMe2Z0PlZjEZc5D6UBQWx3U5fK3EXFkrOzdD+TLRaTEQV3EsQKgS+fxb3lsRS9hT2bYXwcCx
UlWfBh5cwMH+DaC0d66UO4k6WjsYN8U10W+v06yaO+Vk/kU1EjJATSwvdmxVr9scTYuQCcAfCf0x
7+La3m7Mwl2e/bvNshYgpM8cDjIrdRFTGZ6AWqQH8Cqvib/f34sSHXYNepjOT9xEXUanx80gnnJp
vHO859grd9QT16x836+xzt7PUUSHXzeBoBCExLiXNTBFLs9PIOL7yNz88+ORMtnX1rlyGASU5DFS
WTd9rph9agf/tbXCZMWDTPa1iA8tSG60AmPlxjIE1XvxIluQ2wIdctn2AUvDN4udDRk4ZxhDOOYs
1aGxxCsrIVzR8XLlSLz09L9bNJzV3zZQxamyytGXl753XzL2HiS3Tw7l+3hY2QyYhkhb4bqqrcVU
2+pile2e5ulhKTcGK/NKCjH1n73tP035ZIGlUF5CEOmRMgKt7k6Wz62/0n1DTtcJtWRHK+V4k7oQ
1HeXIo8aMqygDUymtTB2S8DP02ZAoAX8idb0iCf7w2O3MRyEiI61bfHsxNKUq4td1R+4K77wQhxF
tURz0vB947AfI63SQ7vwJ/FyW/E30Tl9QgdwbiEbdUnn8RTQ9j2n80o6NfiRDrtVVYHLBBB9wVHp
O5Yk5T51wDDsdisvXYa052uhDKYMhas9pS6eN51G1e7l9F25OKFa1nXw+iNY+eBY6crrpmHudTiu
X5Os4WmhLoOY9wn2fz2PV0CnpoFamrxJGaIjAMcUmPo6kce0sQEo4/ORd94aK6ipAS2iLZVDdZuU
6uJkg3Wc8uo6FbN3hNrF78fea2pAi2ko0igoAFTqMqfWYbS+qfqXnbKV0DCNvLYsk6BvcHUM49LK
UV9bgH2CHh/3+/5xl/haQMcdnbhfwDRpf6M8eDeD1nKhiuThr1CsHRMNCU8H5HaSo64fEKtLjnuO
XWXV72I8KnfE/dFRsrLqGMZIB+Ny0O263VjDhXKyly0/sHRaydf3T7lEB+PmLkkUxd8ltFMwEnef
GkftlfXMAnZJnPo4q413ATouN3NCXNn3CDF7dk4NgXZq6SZ/tf3aU6dpIhbvvYmzupoEqodSeGnC
XoQ37AT/KH0b+6M1Lj1TC8v03LTA6yZkolmmYfIPOTb8hSt2fkh2CV97DDaEmqfFMpF23uQDpqPC
9d802hfaiyc5bivZJp4WyY2D+0yKR9XLaBWgbZ93Svzy6NrttanzWih3NFRWUeVYEuaXWs2QSO92
I0hoH0ezyboWzSVTDVOWJS+W5+1n29557rhTQ7USCIZkoWNwCe8mSO4ii7bcHffc8j+B6PY00flj
WrVRTYNfjz/D1M4SiDdOFCa5V9AEnxGG3U8/sF7DYX7HQv4Mto29K9uVfZLBV3UIrl9C8agp0Qyq
n2nw0Wdqx/13Y/DP468wmV9+v/mKkqazRwC4ujh2s1Pu+9L9lqlrna9sxQxzrUNv+yT13H6EJwVV
vBNZtyhg7BOxFmWGfKrjbknrpZ2oA3mJF+qCoJzEviocdnw8NqbOazGcBoUHxDvOCInnNSBSbD77
c/heOGG24qqm7mtRvBz+/aFD98Fsch5n6zxgC7mt71oIU5+x0fc8HD8Y/7tz0kMv0xFcX2vQbdPY
aEFsS7uHuIMtL63lk1MStOwdVPo42LHpWq27QeGB6DCssJ8DcJWBapoLucxCPPP2fdqGMt67VJXx
pzKneXBpi25Iz17AONi4G4uTU+qTJD3FUIcYD5XXFv21sAo/BWFSOMa7vkidjVs2HTvjllgH1VAK
rIXlLznS11TgDAwtx5+bplFXhlSF5cYVZFkvc1v9PTv2s1uDSXve9lRBdPCMamwn9VkhLjkvcdHV
/oQm1rshyLYFkA6gmeeKFwFoAC+5F/SoGkx+FU5+dAaytlAZAkhHzzQkycYZummXUUHy1XHmFve8
ydpKYrKu5UapeCN6jsEfPDaC9a92d5K6a3UcJutLZN1kXok3Gqi+oe+xm34j/RDZnXV+7DUm08vv
N6YVy+ZUOXF3kSw5ONh8oAx4282ljs0JsUGmtIfHKOtjlstyH7p4GHjcbcMWVpc1I0NbuhlkQi4u
ZT9K+al2RYRbn1NSqFOQ2XgAXKN3NGQvXbtMYULBcF/KSx469VMIWqB/UPgdDLuaim1sAUBAvJ2E
WLmequtRXLyaH5OimJC0Vov5DTOsYzwDRYIuD4W40BDkToNrRQUG7vB4HkzGNb/PqsQFidcgLgWR
xyHAI+KcdMHKJBuuA3QMv5fYMq3iDkm9Ts9zHWPX4dXPHVhO93kSPwez20CrzHkpCdlWnUMcLRyg
mUIq4Oz+HFhQd581Tf+D58U23m+iixzneZUWlNTikmC+oyzn6XMyYc1pYjWsRJ3BXx1toyDDAUVL
qGIGhOFLlia7MGnPhVzbpBnm29bWcoorEtITV1yCGpUgQy1+xapdo90ybJN1OJmdQTW7bBn0IvJq
73pf8wFVG+UBShhp8+OxvxpGR4eSYZdg1TNHE3Hof02Z9xucJl99B1La2+wvn3aTTpO+pW09wz4d
x6vbyDOKZa5MbkM4EV1LzxuLpnGh93VJKKa2lRaoP5LiZ40K55WYMyRWpi01leewjgy2uGRDUe0c
N//FwLTpMH4ucrH367CBpIG3cTa0aOvtYe6y1hGg0cBD9ZL7lHWggFs+ngyDs+pEjzGHFpMPmqlL
kGQZNs4pWK0kX9vPmaxrgZZ2dgM5AoxULS2QHs2Hqu0u2zqu7ci9xsqhUYGOh1l5jr0aspXeyqWn
KQC0ACbNmHlTP4uLM3wvQEbcq12abXyK0fFm7ghgCaQpxKWERsP/cPalTXLq6Jp/ZaK/0xcQYom4
3R/Ycs/a7Sp/IcqnbBASkgCx6dfPkz49c2/7tscTHXHCp7KykqJAvHqXZ+nkGa4x0fqbE//F5f4Z
Yda6DddhhGP3bkivEoKmyM793+Uqvwg9P4PL2mSKXeJP434IHa5TIdQMAxU9nqN2aw8ea6oLtIqb
fw/N4P6MNfPBCIr1aMb9SNpdXPsXQn4nKf+LG/wzqCyhut9Yj1zCik5lgVHXKt7uOxh1/CbE/epG
3L7/30JcP0SQtjPIJ3hgdmae81r6/14y+j+UET0B4WCBQ4PIehSM5N3a/UYJ6ldn/dPTWsG2ws5k
xhV3kuZSuSEriXDC35z4LzKVnyFiNxQ3LHxdiTTIudZ1/wrByM/1hD7qHHtHX4WfR8lfu9jE/+bT
8NNjbLsgGby+l3t4Wbl+OsUTp2lHQ/67FfqLZfQzbIw6m2yp0HLv++1Rjv5rNCxl027P/+8I94vn
7WegVWf8oa94P+63rgh6JwUE6uRtXYbfmsbz71qfPwLPv5is/oyxatoxGXuv6/e1A9c08bE2w2Ot
oYupTaa25FJ7JxG4uRu81PEz92QB29u8ElMe6a9bx8+xE+QtgMTbbxUMfvWH/5QwK+5NDBXoukcn
QPPUIaZ18pZbCk5gMHQ2U2PjmWcaV+J3OND4B+jrX12Gnzb1tuuhBs0TvZdQ5g6eoWDbHONVUHNG
tV3ppyXy/PZ5rDljJHX9YRNtKjG2F15KaYjTShGfxsGkFdQ55SFohIvbRGIVPXZNtSQ3YZKJHcdt
veH9RjG3X6ByP8U7EXskLmD/RUGh8DoTn9XYS1NyF6TWApIpbv8dszKYCbqBaRWUAqsEXmQ1ddBo
X8C3yDa3xuzDI6au91Uz1nG5Ken+wRpHrWidTiTcE6gZwJVq6CYI5GI206VqHUidW41uLiS/VKCe
IF88f7crDH5StrQWXA53nLbjEoy9+oCwYW1wmOZWUEyEaXYCtUHEpw785+1pmpdaPcEafZv2kNaP
5XnaejFn4SxQFjY9eLT3muuqvq9sO/KCK5B0Ml4nMsw6klRuKeUIUofgfTCfkOVqu8N0jaGEvIWl
LzBXikiWkArkiVnVZE3pNMztC5Qn5zcGAq17kLSzkJCbNCZZUFefIE1Qaaj8j2B/Rtm6UBunoQml
LEMYo4lT5cc0yEXVBzT1+gA+RkpwGMLZjQUyY/7qsLwVqtU5GutNl8YxeuFZ3VdhdBCJdfUuJspr
do2XjGGe4MJVaYNMaitaUbVVTqfQqixuYqb3E4BClU5niBDWxxEg7bicNlMBAqBJLHOgZ4c56/vN
nCldqJ/2hukorQePfXVhHAzIRhvZc6swic0rv/O9J38SkM6uFqamNEik0MCqOkDPsYlG3udoVZH7
jTh6ZpnTysTmYozaoNzk0MQpAvvEUrpaW2VKKhC9KI9Gv6CUhX4mu5hghYbLWmXzPNgtW21TN6mJ
KHgfg0yweEbCeZjHLk/m581GTZSyFVgfsFtoMoCdSpug0OFk7F67W+9nXec37b2cgOJP4Wvez7tI
Lgts1vkwyWcn7IURKUBVrthbzxXqztuSZoVXIAC56lvEkiHJDQBxW8HaEPID3graIZxwm8ZLuaqn
Jy+WPMziXq1R3m1h2JbwWbFuaoZ6o3e0WaBqlHFQ220BQ9llUqkY5CIOsiZxVDoweomPsnOgNF8l
bghfCsnw9SbARjmMW8jd0uVSf4ZA5VPYe4WtSILSwg36UyTmrnkxMXRyvSVovlrXaP5qdNwJXbRm
FYpDAHgOxAMLKyG/Y0LghQVMSPx4SkGII+FxNQSWYamca9rIjLfG07BfNe6SwOuhnbyzDt1g3vEl
pPQcd4YLiN1xAKxD3Ej7Mgqnm+9q+JvWO9bxrvru19Ck7HE5SFd/jOCb97lFE2jNeDPOQK51HsaB
AuDF+VgZCjk+qHrOtOwsWZs3ywfenxFt4zYLKJbqkxo4gjGGZPX26iRhzR5Djsey2BpwdS5d1CZ8
102Dz0tqZr7wzBgigJ7e6Bgg5accro3w3FtIzrpo63diE10Hj3sPAv+dbqIlJdEgxRld0xoucHFU
k8KH6ESY95Ym4aV1nOU9lLHsD4rbfIpD/x2EIR1i1T36sLzc8GhLlC5B2lRbaslwZ2vYX7LxgTtD
YosWSnpvDBYFNAtlGJr7lSj6sYTuCKrzZhsOpx9p2n3tb3A7zmnQZgR48E88mN0hC73QT2UPobYo
YbA6rrDnqSjmUANkHdmBeJWIA50iMPqxKXydVnbhNOrbQzN5zXuntcdSFnAPj0TriFeoRnKbbrPL
7mg7fuBX8q/eRpo/fO1q+aB4HMJLzYbQG4DtkRsVjoXt69GweLIZslZvy41uV/4gCHf1dauZnTLj
hd6QVpXo4eiu4rC+dCslJYTOZDol7gV25tg3ozW08zmAStmwY3obZZNy45ilhCZK3V+kGjxcrAVb
V2ZbyMmkvfJ6kiawZpnSho9VkkH+nLmQogQlJ5WhGqusrzdgN4ZpqrujDrZhOxFuZp26NpogFAmO
VFIuRHG5SzrhbJlPGU2yxol9mIkiy1+PriLeZSN8xWi0mW2YLUgLKXSEPN8UPVxusAswN5xO41rD
+dYPFoWjNKY52yGZmrQmduvSNqqIf+hqjliYVGgb5f2IvTALAXCNL6xzeiwNu+GCBGFrgzSsVTi8
aTv17DXaGkVThDbaltobuiBPpsVX+WiFxzNJEjE8itq6/dnWIUZvDoTYfHAdwSY7t66tbip4VdwW
vaN0mxIR1SyfLJ/IgYEMAclMIHnvHLepvIwGvr/tHJ/FVdZo6bS7Ht64XqoAgnY/B3E4v1HEbQ1T
Ud2vmVqkF+QbRbi4n5tOqYJZqbyjol1Fd9YXGtiiJVgyFH6elzeQd/XS2PibyNZGO90e6K2t7VNY
n0/dxd2Wac66aQY+dR6glgk32MW8jjSW9SUhUUjPno6TCfbYuMGYLMLC8n2ORuo0ObAoM3moQ9Qf
aTeLhOzW1dL9OCFleTOCjFUKh/XO3VVTFzLwhqXcrUMVrFeIRsCwK5Z6IrmMvaHPZjhULfdbBT3t
tDYJriit4Hr24MhVtnfEYsvGUuvEtGWNtywim/Wwmp2CXWdzHCLYH+WhkRKbbKu3NUf0YturAF7S
yVwP0K4Mq6mDPTqcK2wu+1BUe3hbI+BiZCVIDjRETQ/d0A1L2scBnreImaW60DkEPgKML6D2BzxL
IouheWHeuV5je9/BHynM8ZQ2A6iindngsjtpfUKy7PjF4A/ADuApF5/AKYLZDeXLyA9BYqrpLAKy
dfcWe7Dz3TUjIBK0o61EDBQAKfc9hFhTzwSYFFnHmb1jMHpjApzDCAYdzsZ+nyRBy9hjlc9wj6PY
lqEeBSs8C22bu6iDJWDJFVYMul6erjPmwIUcjmbO0uYMeGiazhWdvwDj2Lp567ksKgWbw+0RdHUS
5HaTfM68eQVVWsK6kmUsgYJQOUUDE2ljl9EpRMQnelobBjoJrYKE5lwlfZJuja+8bJkmf82XPsEd
RUbVhTcYhRrKyaHBA8wCyHrpVT3WOxG0ctppbSzWvNwqU3jYtDuIYTOXprrGlGjHu1UEecXNVr86
3PhwkFAmwgNnO/czBf7NlCyiiyog0tKgaxXxXkJ+bDHqFNVwPw66lp7Qcx3JLgF8oT5sreyCF3+r
13wm9m41uCDKh+LmVAXmujCgD7CZ2u4DdiU+BFkk09BRmldfjScDk/ugrBAiriSEXHFqPeG7eyeA
0FOJ+QafjmyGFxGSRdfQHPsWf7KjNycnP/SXLk18k3i52VrbFqs/916GBKCBbTOyp64gbNXiCits
Ee1iQzHtbHWg2I5tldi+COitwTfSGofeQflum2FwnKw19NfM4h/6JZID9LE6ZcoY0sbBneOHC3RK
x2X71suZwFSL2XCPsmFExF29CFtcmzhqSH1J2JnQ2sUJuF5QdvC5aLAwUKIDo627sOBgiVcZdhpT
FUYTy9IImaFfLmMTI8DaIPrmN5HXQCXPVG7RaESJdASKo8vcqDFuQbcWjlLdmARvohucr1WPTDHd
2kg52ZrA6/VUcQhK5wsy+TMST3cHC3KscTtxU3ATNWseVRwggdiwrqjc3vXSxGuiNQ2GBubIelpX
/yirKXpuxs1Rl3htIPPsxaJPrjUSLOHtGmwnzmOlUXVBz62f78Mgam6wUo98ZhMXgCjxTt5R4QTm
j8lGa53GPAjDvEOUdvfo4wcwxAJWGjmB8FihqxlCzEC2ITRANtdgV8Yj06RAZfp95mCciSqtkwKh
cMak+WCnloiMJ8iL0hjJ0GMLwWsfRtqcv1Okza9xw5dkj9JlEJkQegl21eYvl3Gah3u1cOXsEN1H
SEFGt3U2i3mJdnUUuk2+xm1T72Kl9IKYVPf0ymt3Hq8JDZKo9JZp2x6SYeDBu6yb8WPFM/J9mx24
dS9YhXCm39Z6yfqNxDofK8iE7PQAiNW5n6KQ7whOP7mj7kavwaoJgiKbyKOrquXdWLbK3TxGAYqw
Bu2DPIZXlpdLNLxkyfUk61KEKyoPai381lzmRF62xYldDr0dYplFjGnvRQ7MehcyrdDMUdhaGlhr
a6qzGkYo9RH7prxxLkMwtnMlYMCYustUyzLgXTDmw9AlooyIHNlV1ariOQyjQl2EXutVe5e7pruM
xrttW7BOI6du8Mn2TACp3w4AW2zes19DRPCj2catf2GCj1EBx/dw2aFq8MM7pDEy+T4wirMEXt4j
W9puqw3v4C6B+n8RjdVPrcv1Vw96Rf6XtQ8NOTlNHyVvajNqQVqI2jSjonWTIqlVExyjxcXOKhRk
sTLluAsss6X14C3myNoL7p3Ecd9ROaJCl33Pk6IdpdufYLc7ubsWSCherm0Q2pvz6NTv3cljA6Sj
SBuifpfekDngLbaQeLFhcPF68FX21l/VeNUrCnVUkLTT5Wb5MqHZANMiyMSFE8+h0sWdQ2dqO6SR
aZrP1vb9mmuSAOk9GaAqMz8cPX2NESX9vCJBRB9X6To6w95hFqhjdnK6j6a2L/AFRGZmEna8rGLm
Jd9Rl9GlkJGg/d5xY2Bm+mX2xOOKenRBgbBWzWEWXkQ52iebY0oCd8bklSCgMp6O+paoxXCt8dNG
bOSbhhrkcOiV49tDh0AEnrkjE7alUdCNMxRxpeZzqni/Ld/axYPlFllb/WhgAf8uPUvQ02jWxqYj
DZqPuWnjbh+EtfvC2yDxM2d2K6gyeBuqYDUhjqA/H1ngFfCrRK5Wd46KEX718Sc9wMTzIDSFy6lr
SBPvIu74yNmqWgafYshj+qlGrd/m7eY2EUMTAjjPEWFFrsEXxzScfo1tjy7BNvcT6mBjMaaauL+y
Av0UT6Wr6Oj2GxblL+ZVP/tz4Px4yyoFulKoun0UdT2k/b05GyOfQkrD1/dS2XAXJ+R3wn6/6CT/
bNkxeNpTbjfo/YoiK4fzLNjMcLP6s7v+H/9kcDr+/T/x+g+lt4HVjfnp5d+fVYf//vP2mf/7M//8
ib/vvqnre/dt/PmH/ukzOO4/fm/+bt7/6UUhDTPbw/Rt2B6/jZMwP44PC9bbT/7/vvm/vv04yvOm
v/3tL3+oSZrb0Wqm5F/+8dbh429/8Qnajv/x34//jzdvf8Df/vI8Dfzb9j8+8O19NH/7SxD8NSZB
Ekdh4JLYjW9IzeXb7R2f/jWMSAQicJgQeNfeIMao5UyDD/l/BTOVopr1AkpBhMAYbVTT7S1C/xp7
qEaSMAbs//+c0/2fvdI/b8O/tqH9oTv6Xy3VyA8IwL5JELtuQFHQ/Qxy0YOZATgOp2xAabGbUFFG
m4kgNg00GjJv1xQwFdHvI71triLRUW7mwGFIWRG2KrcubevOTwGp9R125YOIXxS7NoFF2oBC+BhT
jSR18JANuLx1U8/lX/01QFLTTWgSmeXUO83HgLHbkHojgrLq5jabVzR13W4qxnhDF8niiY2EWe9B
KtsuzcRAkEebpCRzsu4aQx9+vFmNfSrAxitgpAPLikQ9MEc4aNd1e3AE29MGw7D9ltC4mEWEsD+4
l4RJv3TaipS1636Vy+9sO3z3B2rtn69vHAYx/GNCaKuF7s8weI7uopE9RWEnZ4USB8rOHYr1K2qX
6or9vS+8Af5QzrR8ZbQWV28O/ZdmXr4az2QG1dGTb1A7Dgtr7nU8yp3fd/GpaStgTCXmeunIRXe2
/vnHB+Vkg+e+vviDJC+r/ynWnTmxFf0gnTDyOWjWexgg9g96YyZd137LcLF8KHfgl/54CRvN8aDG
cgzi9cGCKIo9cb19hQTPVi49Cc7gG5f0z1x/WsJuyZiY2r0X1Owp0By0VWSzaOCMd7SckG6OKzpz
XVDxS1NXS+pWncxH31OHxM7uPjEUCdIq109ka1i5xYKAeTqFLwouS5w354aKciIkuobw6ro2dJxJ
KgOQCNnMw9Kd/Syuh/bVtB3JFb0d1iTsFb4MwCzEeUNDdqh4i51N4ebuVD+orlyCassh0JXCLG7+
TLGzZQsEx44/XqpqvRumZX0gTRClAVllPmvXufTUtlnSdPbLnEDCPO451hp28SZI+MESpXa13P34
Yy3v/Cvw0rCENVCRjhrc10GkdBybo5zBpUZCOidI7liBVkrz1kKaaY/AFhaU182b40572bRsy+nm
cFH6kH+/LEG5ADVxYsgSusjDRYOPEPQo6HINBlrdu30DZEAQXLopedNknc/E6wgKUOrvfGPpWILd
5aFvzga4Wkfu8cettEEIpQZX5YmqnW/Lxl9atweLdl33LDLRhTgE6GtvfULfwt+FFaWnH/9YkMKz
LlRb7kXrNWhafjBDry5JU9PzMpW0B6YJlcdyNqPIiV7HbIGUU6GAXMbkcqgsNBUChcZ7/b4621k2
JD40LIkuxmnojpm1TzekU49BEJfrEvV3P15BO7s5rHEQp00zjrugMn3uLi0w4hQZik1W/Uah5ZRF
8Fa9DIJcayd5s7EarqQS4906RU/z5ojr7KILMzO1wO/2xgka75SALoYm+jL2UM2GAvhl8sZun3RJ
lzUDVKbrJUHNHEzBuW7oB/qO5KRC8dkunYskedr7VavPGI48odZPnjjXyJuGD18nZse8IczEYOnd
VvePcczf+zWM7p1bK2gFJ/BLHcWwjkRBC5X8i+6VefS9JD5YMO3l9g2AgVfaJ81TYI2btdhgzvOc
vMxRMnxqx4hBTZ+w0wCi3q5rE3CdSfPkD/rF08tjNcRppWcUX7d/aku2U8DaLPI7dQURHAoa28wP
IzQc4Iy0qHTQKroPIft/v9LQgRJZjQFNsO5RStojOnXRxXf8pVhsqDNp1uqq28G7NibVtxcMYGTU
3vNlCKvoHvWwn3urlsWPA7YD53lbO1E5IIBksDvbDq70YF9HcaElZhuZVe50XtX6JXbr5B6yO1Fq
5RrvHPi13mOjSe6N8odi0+hE/tf3ajEnYHqzMf3xIwRmuinymuA0V32X+0Siy4Bm17Mz9z1EMXy0
8HnUPSce/tSA8/LHm2Lbmpsn2pYpNkHAc+HiiwWj/M+v/vze6qDvaol7pVCamSgbvxvCLoJH0Zuj
jJcNsif7PyMysIoqQ5YJAVmQSt86oYoF+hVod/hb2bOWvKDr7h1aBjNnR3AnbddBP3JOVTbYqdsZ
WiPHxRQhVwiXWR3GnxvM3Aonqt09xUgDDJWg9fOwSpz7H/9Mi3yLMS04AhxDisnxd2R0Hk0dX7dI
FEsSvDgmkdBp7F/m8ZSEUQOHB/s6qvihDdilQ+84jFnaewZd8uY0Er9ogm3X9J96Tz5C12mXoO1u
I3xrDHe2gUYzfHmFdPfzoFIWcywqZ9c7/NiLL2a2l9UVn1Uie7RtYWvcSkDTgdBd/TKpAQYiYbHx
4QiyR9ol7347lKbyytuhfK/NZYDAskTF7NYFndeihTxBrNH0cD0o/zT5NoFL5ngHp452IfVLXxDs
WDSzAhFeYSaKbcBdusPAuocqHIs5ZGi1VLmSUsMVLXkYGD9UNMlnoNcXeodwWpIh2k0uno2pOrg0
uCDPQU85KEW1XJpZ7XVQ2qUGnKMvNYuwX24Xz6ep3ybpWsOrQTlF22TzGOSkioqhaXZGYd47jQWP
x4JAWpXXqCGa5Yzm7Ol2EW8XwkbOPeEqm6ZuP1X1CdU9OsjobKtUoeQ1bzCdKf31FbV6FrJPLnGg
teKkyBwyhrZLhG5c4+kc1U0WABsG8fqL6OJScK8c+hJzMIwelnPgNDuyeoVpgx1z63SxM1RC8B5Z
T2SJU037IiL1AR4m6AiCRZAEwAoFdxWalOM6Fm7PP4W1l1uhLqNdcR/WM1RXs6WSh7pqS8gf5F6/
nKvJxb6xnpxNfBpUfJ1bdF2sQJQJMzbOZd3Lot0maPCqcoSnfHTvA+hcwwjBWdFhnNOQNKd4VYep
+hCqOqDDV3aSnRNVZQLzpDAZwNzpHhgZCoZotfjAe3flNk/Z6MSpWOxO+X7pefDVE3bX19GDi0mT
qd1Ub5iRRkn8BQVm4WJtuZHEvhGgS7FgtjmHKCxF0bhr1sUHath1TLAmIWFEHBwcOUAdJfmKcdPa
LCdSz3d+LAuh6yImN7hH/NgPh8ZfSoE/7B2ozKwV8SWMuzJOtixJ9NeuRmKNCQFkBUWZmC2dSLTn
W5+vFfgUGp0llmOBfTdi/ILhwwGuE2ethhz7eVGhDdCgj+r80WNKF0sAGP0hB6346Gq9c6hTMPxV
GC6UnePcs5p+auvxcjsKex5su5urqaD6EcrquMq4lNEt6tUPE1qCU0Kvy7DuDXo3YxtAG2DbTRzm
OEBF8dYvq9p5mvVHP8b7Zh7Kvl/yCvOXYWS723pm43aRxnwaXXKqmL0XgNrgzHM04JDjFrXpjnDK
TAdso9Uy7mYV7m7fh/HRhcfq3LcYCYUmm5R7aZLh2E5dSfFATxotLbfLSbjdBSJO4d98vP1/dOMz
Rtm4ebdC5dLJ+ABOx6Ua1iN4BYVUPJuDPhtwK2/3eKRXV3cprBwKEW9HbzzfbnLFxAFuOtgAx8xf
mjMRZo/Z813P6I+TW/wgX+f1qO2SLrr7dIuFXbJdFQqL8bXx/JwgU43jMZ2i7gF20yAeuG/b4qV+
KWuF+7BdF4wHY6/YtglcvD9u8UycsLs9BEtYDDY5zH53xgQXUWxCPxbgIU6fkbTBTH3BE8LvPSAJ
MOguV6LLxSf3lHaZ4ui8UHtEz+RkNVLN1yGpi97yy+0uoAcNEwkcMcTcqVd55W2X5DYQHeTrTAWS
C2SgCz6m0MtqPJ6u2vkDG+0OBk5vY11dpZbZKMKXqldFBw5w7C+pYdMdgsQNILAbGoOHGQ9OPR5X
6Cl624Ap/nxHETBr+U6iGtc/fFxpzHJJqmtTDfkyV5epdZ4V3wFfwTU7S7LsFHY916kOog2yAfK4
muJKTdulXZdHHcWA0JC8Un6Bjie28sB+ou584J53Iv6yh8nSvpb0jULLBfo4GSRyoEKXx51fp0hr
YEol3c8td+pU9OyLnTCds65AmIfR77a9JORl5PyhquaTwKwpjXAxl8jsohWAIRLEe4AQ0EsDp9FM
uFbhaztUMl/5dGb1+mawfkNXv8ptDxiKzrR2jtEYP6EZf15klMr6Cxkfqjr5bBqax3FzBzrEZejD
E8Sfjk3Yl1siAW0BvqPp6jfQrl9cx8nZOMrUHeYdRov4dPCuvPo1mIMLn4DzAbwhyAPwdYPg2fEb
RESgAyq+r6P9RjGrDjffTW0cvYA9Usgt2DXw+0gH9KRz8D6wSP2HWbG8b9wuRRL1Dbn+GWpmH0k4
f6ETK+YN42CKtG708RQ69guDUrqLq0wcKM4E/OEbppNnYFa/hrIOUlLpP1AZnZ0AOiib2Y2dfQgY
+sOApZ9kHxxi6WJ3eQDRCgM3ApjaEoVfAVd5GtfrGuiHmjnPwTTeg+j+OC17NobPddy8JAClcM1L
OQR9OrvzazjAaHTt9eNQZV63QpgLIJt6k9+09L8o+wp9rk+uNgAoDsMXM9XnoXHfmZp3YbBArDTu
07ZSF1Dhnk0Yl7ZpSw6sD8rs3TDaAhLr+02RdxXV7wS3T65qR+o1rdkIooZzbG0RYVFlnUNOc9S/
uliEKY96PI7Xph+eVpa8AcgCWr4jj+yjV3Do07SUekUdlicDymxFPoGnUgxB8gh7raujrqMfP5JN
XAwgYlHTfszcHqeh+g70SorBz2VU7T2F18a66CNQNUeF9GxM6BngXiQp3nF1n6k7PrTe9lWu3V1f
J49olV6WyB58jbF3hOTBfUGOCxIz1Hw884EBFvqk3qdE8y11TDxl5Dpq//OYpNQgeRCpRft8Xyv6
pgTmGPLgt+tnyNO99vH8iDXzySj95jnIx9EK75X4sKu+Bg5s2SaAf0M8+BI7/CxRTQd8vUMZsWc6
c5325Fdf0Kv9MiXhcbDqA0NKQKwqe+XeRrP+5jbRs71dmmsIRJsO7mJbtbjfzodB/pAGH0Cp+Gi6
eg6mE04+CPcPNUwihU6BTheV5GCF7wSxz040pZA6PxuYKSxefZlqskPiuHrwJVp9tI7kHWsTeKMA
T8ESZ8+2HbBK6Hty8pVF4ghRNmAOBizWOSprMy7IxvhJ+LAh8IMghdTXne4CRFoUYDsd6YwkSw7t
bTfT0coAXPWcwhqTOkgJUghtomLa64bh8U8+2zbZQ/kKZTvdayPn3Lrr184NS6OReipbGB6/bYRg
PkKwuaoj96L3xBnvVUBzampAbNZiiOLD6BX/m7DzWHJcabL0q8wLwAxabAEC1EymrKrcwCpLBLSI
gH76+VjWi+5/zKY3tLrC7s0kiQj34985ThJbsk3jueXUn4w1NrphXxTLLpiGd2Ebl2npv7liYkq/
XyvrDqvI3fvpiSAa0opa+lr3U3Nw65aLqzU1Dpwr47Fr/9hvDPTl75D/iLMIJsiB7jw1HJ0gFSrs
9GqJ+3oWiIFNBEhGekC/chAUaBOcnYkr+ldudrR5VVvRvLi/QAyzMGWqG5YUJrNp7jXN2jdLHqV1
p9Pag6eIbMrDVbg9qMe030rranbes2z27VrcN7k8L4ugbC/Hz6V5tSdnH/jGU6v7ZNGoPEwBGsNt
/LWV27nN2iMSx/PgNc8Lzfu+KfLIm4z3yVBffs2DwNxAKwAnpTeeSz/nlnkxWZ8uhMbGauSY69QR
7AApdejtNDa04q9ysImkZfOZllwpdPt2P0f2Y3cdZ8XANKDQvGcTLJdv4tlpxMuYT08G+5ClkudM
mIkY86TXcioC/VibOROLj2l0doyfLwFTwq72vvWiiWnCk4wBXmu+t11wGkqgidKJjepL4xLS1+6a
V2YJ6ZVeAzqedKYqpSwOTU1Pujk/2ta7FHWs5uy4dV/VLHdWmcdBwV1UenGdTfuVgh64NVLu8lo1
KlxMjh/U0+9jvkbaQFulq7Oh0mbvdeZyKNuRsq5ujuPGZDnI4LTY9dPM9tOEGBNOm/GDJvbVH+vp
MgR8hH2DIKCJZF29lykVoeEo+pHi4m5FiIeZ2k3t50u5jFnUZ867vxihmiQPW30LAGRCvSOyw3pB
WeOaNcNWE09GWie9774KrX1C3E2KfNhndXD1pmq/sHrESv/a3Pv1+tsf6DD67cSjS8hl09yYlsfL
MidBMwM35jt7dZ9tTyRtxzSOAnBLtb8s905k2V6pO3X5s9X8D5afJqpOT1hg/8xGEeuTFbFNLQpq
wT3mnhoJ3oBKnOSFhCt+dF+6din8dm+PJYH5LpvJizcvm5OxcqLAvBLiHFlkGHRd/ktz26PQjJhJ
ZFhlecT4LQjzXDwF1Ka6NZy6Mdunlb538jzJ0+qje1b5F/bQ3fLHk9OJ7Zrh4FgHB/p58CoIYdP/
YQt1mHUzHh1nN+nbdbXT4+y7dIZdbNQ7qSHOTzLYF4H7kpv6qXFNsEkHqW/2xJdbQ8wOoxVj+f0r
jfRlrXMiVP1vzVTy193RYb295Rh3rVw4tNtuz3iNLqmW0Up9WSp/7+PPWPRgH/T+37K7uo/bKI18
r9unSv8oi+UQdP5Zfxgd8WyOafZkDx3xvS/d6O7NfP2TG84N09dZbjp6cJvY2QN9ce6Fq53Tykym
drg7Xvneru0FRfLu+wMNEg+cDlimczKaIL5N+32YfsHLHrMlTTaRRTp4zTQWiDl+JIvya1LmTtp1
PG39QfpevNniRFDyVRkydr0UCYNT2+jyuG7Nb5pZR3ZJAR10l6zyp4OxtV/To52c/N1iy0SlFTTe
vGPks14y19XDQlTtrkIPgUWfIqEbza5MNxiX9EeaLolUwbnIfS2cx+7Jmuyo4pGprM/RrH4tPmen
69loHh+O3YKK6HvBWbY6v5UUUSbWp7FPz1tLZJu9cPa7f/kUeZNr1MsNOlY2X7Pz01t+dHq6k579
29eGsxqI4prmEFU4qe31+zQXr4r9zl7vgK1WUMYbkr3QQgR1QozTcO2J8/KGb60KWJxCm7wECBYr
YCGMmSbg+Tc3Ka36TbO9Uz+wpEAaiFgW28i5VzCaDsb4GmS5JLfYuXYE2wey3AWak8zCus/8Vz3E
ZZ5UPEmo3jWdzOqETlT35h2v576t3lL3ZwMsYp76nk3Ewj6IzRDR7EwfTlHvWdyetCD61kyEDfPj
Ojuuun3Yyny/FpoRwvrsbEOxInB7dvVhJ7PgkGvbKR/S81DN161KY/TCz37ybdjo5m+qB2tI2Xu2
tyAU2vaxLQVBYEiNXNGnCjIvEk3ot8FpnB6l9FI8SIHT2hMn6VOO9CJS5qWs2lCjxk3ZL50hns5u
hx9Wvg6DinLfOfk8Q21rcARlJ6WLA4ttYd4f/LWx96b0pDvVs90ac9g1ZTJZxc5CfmpWJzGaFBbV
ao+l2jkQGYnZBrc8a4CiE1aNM46uau5Q816iBniGugHPIYY0nL0qXM2vpffiEhrg1ixv9aNs84L1
Zz8uO4jHl83PzsjYb/P2p6dVtovsx9xa0ZqmMYIrTb461lCqDWkTEYO4gwnuFDr7mZTc0bysctnr
bvAmhnxPLf+zmdOLk2k3hiP7af2yWdhizhF7GsNR216knSZB1930tYiL8s84z5FIRUymd1zB5C0d
jS5qjz357yR1rWFqHeopY4PEnBhRW5SCAY3+p1DWJZ9Mn/vZjVKNXxUKSgLTG6y38ibtpz3R+9my
2eEDuMgp+MyxAyzV0RiMQ1NpN23OI8tjeDnZqOx60F+VfFKbz+oa/hd90XDyvZbIgTmTIthKAPq6
5tSTUaav+0YXx2LlF3L8KC/aveufbf2YtSIKDDPJUAQcBM1OJlCirJCMliU/01g86MzImruE7Wrk
WbSxN0rwpWpJqiG4azxaRgGhM+RRI9xwdccT3e7BVnU0ztq9AEJtG4ZnTnc1vTaCyuKL2kKlbTu/
e11ntXPtYbeY+HzGF51c9PyiCvUrSNtYjdouy4cHTX7xhs9qZRNkHQ2M3drtWhtO7P0q29/uSOuh
R9n8TAMfEca6D3TMpcbR94+1Lw5680Mz3vTiXS9/Tvzq3u/UDO5bkO0CroIp1cM51+LAyKPCqPf+
0ZXriaN40wekRi/0JTOpinrY+4m15bWwvNjtJz4GgmbXFioRp4G9hc2+E69FZsTzUsQ0gW5+VulH
Xaxh03hXoqUTExKi6jZmtIf6wr1YqwIpCV51PsHz7OiSwgF22mrKGGCLceXZNKgQBhG7GULpYN5F
8zlo3+z+GKTnwrZvkownb/gz19hXnGY4GKt30z0iHw3mb3/zQsjQVt89Py7hKcGAPQLfbR0jTPnp
TCmeHO32WJTluSdzGL5X9RJnObq9DhaeO+NjVH3yvQM5HUeXU6TCZZJp3yRpJvRiVAB1Hs269uV3
293fLkhvo/xGMlesUuhYC04MEDHv9H3FRLFo0hAMC2uEm8wsJcXS8VRW2nNWFUffYCBVo/5hNO/a
aDCHl6KmySv5+FdjjWYku9WgdlkJtCR4zVQTbZb/kPzsvSvWi6WLFT0bcakdTqZIphSlbp6c4LAq
6E9ypbpEzBrf7dK6t1ZcGr1xwWpiXCwVHBhED1Exmulz9niR6N5YpJ7dYvKjeuuCXdMF8iKpGShM
paj4Kq7eUz0uw4tWydPY5Yex3jTKVOTMloHLZZFldjaxNViuQ+llzO61ZLBynLJ22PWLdF51Iytj
Qlt6WiztFjSBfvGYlDAWWSkDrebYL3P6h50EF6TOb4Em1oOWl/ZNtzNjr3nqL2PL9awZ60qvLtbz
v7+Ulq7CslYdVR//9N9LHzifWHW+udKQz8Xs1HdP+4B9/WKK55ybxdz1oB5P/17yOfMiq/SzHZSX
cx5tAgsqYXwDTe92Dh3+01iytnH0UdNy4xLYpr3304dhbBVpFhUq1V+MPkf368o+9qdVfyFQ/6VZ
1/6Q5w1XQm+un2oDotg2vhssDALETTdxBbkqdk7r24ndYYqpO1nd4Jmd17Ep2ZiVih/e9L6s6HOa
100kqMsSu8TAMWUwWF/SgV5eqSfN0LtIW3L5FZS/bUeb0ROXCmHRd2Pfq8Xp358aZN29wNxEocEs
IJwfM26tu/iFWb91Q+BGbAFWRCFOc9zrvvkOej2ao/PmixENSzbynG9B0uhL/l0D9P1voM1/QS3/
pxnre5s3g4KZebhF/xOyCFzL8HXHCnTf+Q9zbN+Aa1aTN0ZaOi4RDjjuXCeoPrxi0BIbyjAc1PJX
dKn+hSjUdLK8WJ0rLtueEP59mzoMGM3qDmhLUVSmNd4gZaDdZuabQSOf/C8/7v/0Tj6Ym8AKXIez
3zSYV1v/4aEstQ1TkT7rUW8J8lNn0jvnbrtpA9lzYhWxjnn17sx5eoPqZrTtyu6ptBiNV+mWnt1t
oFtfu5JzPlmxXj43ayUg/uz+N5E1/At+lZ6BE3az7UHvM3OOs6YInv69bMXwpzbe//+/0T+/9//8
AAJbN3XX070Aysl8sGb/zVONg9rP2yrTI7p2/6LAAZ6k4sdsW+22GEwTrFaj/vdatFa3y0+a40nC
5Of3ksQnrgnXeeGDhf1dl7s1dMH/Ymv+j2zwf++4bTqe55hBYLv/z26UiSzKSTOl/gjohmEJlilu
LN5tq5hhmcoN/SMnY3DnsdLgkk1vG864fcW7d/v3Iv5XR6/5iED4H+8Yb5Vu2bZjWI7vGP+ZdWfg
sRmDhz7qKGOOR0ObdiNmSqTYabs03YHB3vhWlHwzdPPUupp5FJlO0KgAvGXVGel+9kla1U24xFg5
DHfliIjhBD2LJ3viQGRBSvX//1N2Df0/f2rn0ZFYvJ+m5Xm+9Z+257ZvFGU/A7k5c+pvCNQRjrnt
ookqDGwSYjXDwP9WZ5FDzqFnH0zL346K/WCwTTuz0s1ju1jJkIk+zFWrE++bMg5R8hSgfmXg4qgr
9d3pS5BlvcqxeERO4RSRqmVzELAlBQRopHC6RqWz3Tbb+NVmwbTzjRaHejpEU40NBCVHgTgrEzmu
6tLuBHv63G5W+spJjD8R85A7DkwUC3Xtl3EMhwGeZ6sasRtzrGH0Sbt5DWqWPU4/JjHyNTFsKn08
Ksva/8478YnhCBDelUyrVMdOBEpiZnvcr4GNumSJyK2qqHDNjKJ/aGM5W99lPS+R3YxjooOOD9Zj
j9Eozp70nSOW5VO9Ir0HhZZHclwv09Cf3cH5o2r7UOaET1njpsVOwdWKjy+aJ6CmrrH/pCzCydmR
ckJ/fvGs7lPzl6Tze2BsT3+1Ncc8EPYE+OEnxbT8MQ2pQqnZbqThlEjM7KHPX1ZsudLUn9aHCw9Z
5lfdrD/mqaO1dT5W0xB7PDb8fm6x0/yV1bLb9B0jIELWln5U2ku7Ne63aQwuizYFwPRAbhD4kTGX
AX0YwkTaTs2JHnTXt0gT7VSShNnQtvb84qE2jSlkWPm+2JGlxvEoyvXsBfPVNO1nuzoFzXitndnD
7Lf+GAIGZin9x4Q12Ko9M1lcdpxzcSIsNWvUaN3rJKs/BpubML50XTTDMvdiYMexJuO0Ti1a3BSw
p8je8Z8iqDH+HRrnwhjDuLRz/1ZD/VJWTiqWeJFjcPKHy+ZcTvAMaBRZxD/eTHq+ujTQcFKnYMho
ftoOGqMQxuHxiKYp/eo8i0+u7yEMgvGdH5NtLDyyUOBKh8dbAErUKzlEdBV5wLBDI+63Lc9WX10q
IfK47yQgnuWm0VrQluDo2ddoJXS3wVF4ZXZYtTWAyTzILq2OZWt+UMz87cgnjJgxyRAbif6KCSLx
i/pNLlmx74Z4akvxYwKaMPaFz5fCFI13sschzB6YhG1hftaZJrieel9psUBtVoRe89y26R9WvLxb
q7vumiXd5/29x/MUjtKtPtx5Zzn1+BMHyz3vBqhicDNfS3963XdTLkeLLAJhVUcWK72Xwi0iw/OQ
XCdCh333LrGmHAnBb6LCK+qbRGWOZ91QkbTvgKXG8+LX/osj3ZLBXLkdnnGi+fS3vMz56t8IYPid
YjbA/qnt7M3zIqx3AYbn1jv7mMVDdpmTHTBl/mvnFAzDevtCte5Hs639ZMirxZ2RdbtBlodhbl/Y
Wc14PMP1rIT2BeT4lhnOs+bXl9Gu5G2i6yVOX79lnqbCYsCcWC36fWvyH2aTDXsWRe5dw/ll+65x
ALH6JnVKXrinJE1bjzvOIz/deamFVUd5yvPmC+dcwiR6jfqjOm+OGXz/Hcsg52u1mVGv2z87y/2h
LMTbQLiHzaCmckas22xZuhJo7txtu33W7Mrcdy1CJpMYv6AKBOIcE+yQJQdcIG/8CyeFU/oQ+NuK
PV3u9cXrT3muEkw74pqpBV9+FljJ5DvlRR+oMJSth2WAnTnQkmF09Etdl7vBqBsmI8Z8k2CbO53R
yqiXKrSUqUiCybK7lcl7p2O+MZYVnqjMSIrAKzKbsIIkx1Cva3UXizx7S4NJvwwF56+nYf9f08AJ
076joPxgg0RBwV+gSeGQOSJUgbiJUFSyTVoWT/H9V5cWe8JJ0PA5urG+9s1Z36wjsGhwcXh07pYC
5iv7/ryYwwQZY5eRXmmfZi28czW5r5pfmk/a68zANGknZvy9h1lITXqxL3S5hQFFE0o+zXunQw2V
3bQbqKwwxd00S+n7sTZNjvjpHREpFsu7bDMuM4f8BLoa/95gd+y0tny13fw1qHx1npu5v64kW+L7
akN92IKLMp6FZXKSZN7fDjsGMNXiHBHH0DdatTcrjnoJjjD1+HNwtk07ZxbDmU46yfupxAml31TV
Z7eUj6CH8lvb3Nw3+Xhb/NmPhIXS00zMgLwKv2UqEi9w1bUoadmDIXtjowoyv9Ze2r44dzpmSpfu
O3MhtBwN4bFfypdpwDmWUSq17MYCvqhvmfS/BsvGAom78GjyRMEE3fKu8+5pxn7RyVzeWpDHBGU1
O7BOxo0sW/S3QPN2/iKWI7YufIta+qZwML8Q34C5DgMUCQNNRNp2FjqadK5WIaCMmuG2yDE7Ok2Q
KBlM8DVqpeCF/FgQdodmPC1uY3OzCO+2waslQE3GKYe2juytV9E0m8OpkKzDQ+rap/184N3PLv9e
sgAuHOTiVhscOQbzmJiwm/mWaWl+RPL4sQ3CeeL6Hfdpi0HMG6Emva38nq7dVzqVSPcDOALuM7Da
jRpMw8ZppFYTG8pzomrN0puGdTgZuUVCtfgBXul/L09+ieeum46EG6EIyYppdq3Av1z6wRqRyMun
Gxb14cCa0joOvAxXfb4Gl85vciL49O/yQZGnzMKjTIHqGxXTl9oyT11dNHA1ORJJ0Y1nbEeX1Xad
c1em6RVj1n4eCz/cyqHe4dg8I3QznvWFmM+NueGFlw6DOQ8HcZ7Wr2Ve/FC1Iiwpf986UCC3qd7J
I2ljEDmYLmPIIqKsjMRq9Y9OuQX2zsY5uezcJLaeFNrMCozTtGzyfejsFw9HB9Kp48RkOhjn3Ax+
kQEwXhCddzSg3MyWdRrEo1u13CyZKtE+waxf0fMfgYZsCzW9zo/1WiFzBxlX2CwtBordgr8OaMYX
Hldsr84dtCqqjCyvptG9YHRunlW6nhyzqu5BCeznu+kHdCeRHmnlHDOLwZo0xb3ImI/YdabOGT0U
w9Id0SPHNrO2vbOM3XG2wc/MBd+W1cl8l65MfmabbtzOAbOaXEMo2ZwavYV5nXDqibnO3VvAPgzO
6VAVhXX0NSWfa7qzOVtTImdwLBEGdjYxYz3NJeLOaPVrXBWXyUbUN3r5wrN4I/TePzHo/zkGNw9L
8WnwWUk+2e6vodLTpA2IvQNUjUW1gU1J7O62XsoruZ/TalFIDd1wIN3vglHhycjyJpwL7eoLY4wN
Kz81GZA/aSNM5QKcsFM57jbNTI9lWb0pR7fPuUYtM3okZfZEgCRa2+shcdH2Yc6gAFxE3Gs/Jr37
zMCruqgO4dGjjtpZBjINvlXSUPpM3Kj+tOuGnX0Y6/kARp5N7nbqzJEEzkXC5Q23RvryZTWpmCgc
v6/4dpHNfo0rFJiYzJ1muTpFCWcm1cFBk8Vtk9wVwQhUjQ9ZEhvu2FwvR9aeN6e5pmti/FW20FOe
2Gk1k8ZcmO1pUcN/vfz7y5Y5RxKs8lvlZeXl3ws2BdJ8qXmTVVk565dcJH1//eZi8XvGYq7vtsHT
MC7Xu63ksN5sjZ58TqbFm8/5Kp5zW/pQr0o/ufWy0+xNETOkW6Q3pzPfK42lmbpR3iYM7bctVwXy
jEO2it4wrlGyvOmPl39/QrYpb/XqLxFXbBGPOqpOtWny2Lp28DpqgEMtFh1S347K9TvGl/aaEPoa
1XNgPlsW4RxzjczKtSS0Ug+tgKffFvV5qIfuYAU1eTtus6/XGYSrLnJCIiyHQFoUphyTKz0ZyR3a
t2nBpOuzlCrUe2M6OU1zJZBScM6B7a1W8It0kNe6LFuwiuc0Hy9q62nbiqd8AQ/Qyido7Tl04SH2
WW5/c+sRa+byXirxl9AHBOvmxemHNFo67a/T12DoW7vPPVKFGL52JVCvUS0vQVV9LzW4a70/QffX
pB6QxlHBguX2QH5J6hx1OOyQdNc6hCbG6IsRM9Gc/CvY2nNRsC7ZXGaeL6Z4DZMQ7YEp+A4OpcLd
szBx2LUzc8EUUjSaHJAhS6JaB0yKxNbonGtKRN4m3pxtjPOg/NZvmb2juMZAnP5VU6/HM+bNR6rQ
a97av8xMm/dDt9FcamMIMYbnQ1wtNMRdgC0qwCQdsc0dUGBFGKH5jhZ+2uxWTk6PP72/5eUrHu0h
9N1mStBIoYwMKO3Hk6Oc/CDRZsAs0tihIQwH36Qwz+GAl5I89EJnTJymyLj9gtNTSyOxzomNtyx0
hw0Y9WcxVOtxnjvA66pioWr91YNQxZae7ikPtLOzUfHNiMM8S59jTfYFZfOQtOJ5mCSkggU+NTGm
6gqwAxNx1yD6A4VDRf7Si51HZkzB6E8nS0qtuO4J/LE2/EDDwEQnJ/smhRcUYuPh9KsfVt8nroII
szQ0AKrm++RbwU4naYvaaP2s0VYObTokQtmv+bye++LgtkQclD34YaWDFI1q+mpytR17Ve7zeflb
tOUdj3K71+dfdHovM1EusVerd6Hcp3/HUkk+YoiTgGuMyZVNmsszHqR75QVlzFf2FnBjZqlqYtUb
baLzNdhzE/Af0y9tVvShNnYa4VMpPaJ/wfLze5NSO7ea8yhfq6ufq/Myih4bABZPs50v1MGnZbTS
0GJdWlx1mYw7Xd5EZ0KG+OqrDBgBU68kgSa5FZV7G0rEcGseG4rQ8TvIKMex3khadk8duuBjflxr
NRfjzjZxbmc8KNLp5Lme8msr88+OPPK4sifgthWrPH8T3xZYYP+W+l550F3os2qMCKSBpzYbIm1M
8dMEBo8bxx0w7KjvDUr6oe7SYe9qwBhYx42zCIbnsajbc5s7pPhgJYia1IwDpu98acbloBueiOx1
ftW6tH0kBjNebYB2OSjCrEnrfedg1qio9P1M4IwwxQ8nqNu42UYgh3Tk8GclF1f1clhM42qsI1g2
y6GTcjaOg9N9X3MA17Xpye4I6UQYI83Zoa5/p9Jt3hpbi0x/ePKmGheAu2RR1S9/6rx8b9iKGjMY
r0X6bItWwGunF3cyvXMTZFYId+8kbvl97vyZUcWeoDfjPd2CyG/993JZ8/Mk0xk/Q/dn9oECuWf4
fspLNtJmIOm9Y7A467JXceuxlrNvCQPyRuSC1mg/7OZeLNN7KceOa3YQ4PsISXUvjUhbIZptvYp0
J5VJHkyYe9THqitrF6CxtrlckA6I9ZPtTIiM0bzV5fYL7R/Xem3bzxjemOJERRb89rjX0Ua0eM6K
LxbkiQO2gJ2w5Hbwt+G5mVa1I4KGpBDHzWCp1qgfPBZg44HDrAiC1kiXJpvHCjKCti3DJLM2BA1m
7niVnjGFjd75+8ClJfXIHLr3QHH//qD1DV6CzNzXWwaHt4lyl7v5++hO1gEX/0+fs/iSDvWvlnPM
yRf9uLhZFq0dbVGmBgaE9rwrCnHmssK0UPWv3gClJ7r2MpN80C7wZXAv9d7W7ZK4t49ayrvJl4GQ
rvEvqxGA0Nvm2GUmSRsPPrmyBoSRbHwOXFqMahnKPcHf/GiO89K/9bZlJMIioxt7/q3shQb1YAkC
HZhG5cq+9Yb22y8JjRnLU127P9sa2lva+U9+z+AkbagMWpOYuMmjX0FezJiASJ25uGU1fEhmlp7N
yAwYJzDrm7viueq1+gp6k6hoDLR3TOvEQy39DzLnGQwx4KNaeEwm0RBLYY63FWLTUdVwmqvtarT2
3wAu7Nwwm9QMJICutQr00rbeOYp5EO39K20eEVBzcdxW3lR/YVhZpzEl0KFrwPhNDMnMcPuoVPVn
Z5bFPc+3X4Q+0HIWv9m5454Iogqdddye6qkzQlqZOiFpqAkz37mw6vIpLev22lVih4t5CYNuZcgr
5MkMgKPM2nshGu/a8TXZV8V08CxEBtcZXhaeLqrjhaLMCDw2uWPa4hskI7OWeTIpdTFrnhcet5D9
D6+6hFGX/jNgu3+wUfz8ev2CKKOJc4N0vyHcIltkSe5kd+GXSYfesAPpRgtyij9DB1jKHvHhrA3s
9cHDGrsm2opNKE6YZv4bhkT+95xZDnkxYWpkNRu+013nWVctrZ23mRSoQnSn+vHdz7lfP4wg3dnd
MIaz6cn3WYg33Fay829er7GLJ9gwu45EMOEmrB3/qOv9Bua3fYxFWeDHxNg7LwANPe4NW4NqyLGw
ePn2A726vBJod25cbT52/xqT5YCf4T3tHqT7WpZR5+dkEkozAM/zfuokxajN+tVoVXApeVsMoDU4
LIns4CjBPvHS5LInl3RTVx/WIMZGXdKyNJQmj5OK2JpD2y6KHo0SnnB0iHJHXNvFlYndXEqp1/u6
1erEbETPVJdwjxIqth+Pqze+DZb2rHdnr8EOMcwBjXvll8cWIUhzd+ShHIPMm671apa72QENQEGK
25xNJRpcSiWKMezL4sMa5/KgqYGUvbn/ctNlISKp/Mzc5R7YbRoHDp/NykNm9j4DMnvbF2kDQqo6
uSM+H7rH/Mgrw98Xf7MAC8nieEeIqvPGtXcwCknvbmBXEturRTr36O1zbSnRXElSMvPvMtCexYZd
wqieK6ItYsUExSYH1Ju8TxK++x1RnWVoOitVygpO4tP0SHiVxVygbq3ndEJ9EtihO7XgPQCA9BT4
zOw2xNy5BsXNMhoUOQZQRzqtd44wQl36D9ukK+Za/SJnko0Y+ongHXUaNBFT/ct7bb3ih0dBG0Ro
beQArq1rJlV20zY4BFmwfD7PravFEcvA27nJwf1dE9YYM5C4pcVEFw+AEg1tZex0RdYLht2jbfd2
aNTZU14b9ZEhTUZVXZgvReYJaETmExX9BbkgJ38AHfZ6Y9dVXg+MLO+GO08xPTW+VAS4xm6fFs3/
sxVdc8I6/sPonmv7MRe5LE7hRYMqP4nfPY4IybmRO09+wC/D8t8XZ4OSY4n0FnpY/yJLfyTRtVSc
2VXlxvfloYpeCE96waN5ntXghR3S4A3Qmq4xC7sezBXvBAFTk3JDLciBravufaLkiPK1MPZYpd/0
iS2b6F2UYOlTgUVwR3SRtTfl9rvIpfGi5xiSVvgP9rHHCG9gvkNjUE+IEjmPj7j0WQswN4HYW3k/
hsHshvD5KAvFoO9Mm5hIhaF4y7gm/y9R57UkqbFF0S8iggQSyNfytqu9eyHG4l3i+fq7qLkReqlQ
Sxqpu6vIPGbvtevjIN5nozw2BnsrEADJBpRZtXG8WO4Q5UGxLoIvpbkZsaJu0PwObb4DC8pV6lgf
QxX9IuHeWvmdQUFuM6DunOG9ypzopNvxu+Xjz5LXR0walj2sPy6ctVu+JDGibKniflvDUS6V+de3
/a+wby92x6+iVpzY1EcJtDTVPVqJ1fHI2VRXU4oIIBzVzgpI6sDCOgIRiK9xNJo3C8qLZefncGTp
o5a9QMhRVaQASsreQ9U2Opc8c5s166u3OBSMYd7LAN1903cfflO9eTjqS3cVGcjgh1CdzO4WNXG0
YbdX7jX4SRl1X5piEZ1m9jIU9hVbMBL8CGdyLUQAmg/dY5FcBGp95nb46FFRnKuAJPbZQTRlYZXY
ObLCa8hef2C0heKCQYuZjDRgTYrQsKapUAMWRyo+5r2GCk6J8takKup1Wu36WH/YMQJlVDwgXQrJ
5tWfdpLLnUEMs9Kxf7RqsROjRnJXbJ38F+rJQ9yFPJTA46oo3dc2UzUbVGnStibidD4YE9ymJgt3
De5tHMEz9xfqcZ2bOyVpqmZk02MQnysFPU/5zGOhIJqT9+XyYT6T0pexqSceBKcJesb5Lj8e1tDI
nlRT5ResACaspXgdVdikpaxYRU7TPpsZwDPYC11T7psTI3dnhdBj2M6Mp1LfOimnLR5rrzyH/bxK
Cs53o9Zb0bbrPDCKNVbg6gBgqaB6Nv2tcHMMuPmEqNV8NueuWGMNLE8AG/tt5/pHMH3TtZpkdWq4
abArC8xHWc0UrW73XWqmq6KLmEwjlp3s+EAXkkPuMfINYL4PC3So5wznLuuPoyVf66p6n2Xg8b4D
rG1S5jvVzWSXuc6UWGRIzYbS7qEE/8N4zy63oUDi2wJj6wK/27ho1cJkAfj17YgqbB1lqPk9iWMr
qpHB2gU/FPuocGu5gtbdNL2dM6bvmckgoXRTHPHhR6nVr6lFDg3NaIM/0F5NQU+dC/hzW6QsLDPN
LJ9Np8r7qzb9PZ528JlBiwNl8t/d6LWyDYYGg3yIckJfTcnnuJvH9RjzC0xUDVsnbrf8Jv+6jZXv
m84adwSy4F8tmgsbiurRW/TUmietqpAEo9hheBx5G1HoYNf4T8yIHkTI2AK04kZR6o59cnUDKLom
COkNC6t2O9QempWUmx102xqlRr2jAHa23gTN0HRGd0+5Dqi4mr4kKoHUlcO1H/RrCeSUxS+ZXvEc
forC+CqJKD4NYW1v28vQd691l2EpCb+qZs+w7AqClcIkZd4ox+kU5v5rV3sRSg4huLmYbIyTZ7+G
9G3MYtwPy1IVlBZt4SvCM+KkYbvyJqI0E5aGDFyLD/YnN3fEbmXNcL1M94Q3c1jlXvpUCMt4i3K8
FAkT0sF0mmOTDXuv7eWDwiiz7mdrQoYoM4patn2l5R6hgB+GFur2HGkaQVUfqsx9tRMWtoUgqZUn
iSxY9qh97iZ4dzAeg5/0VlEFH1SE7l8pWV/XA9HVk1XswS/Xj5mRuCzqG8iRRnAIqiy4DUXlrbH0
1l9jeOgSb29ngfhEADfta3mUqVEfVDMELPSmP2Or41N3FXKmE+qBCOSl80Sm6DqU+qsptbUHNSFR
vcafldeAz2K1b38pCI+IWpMtn0sDvSTPZ0B7HzWwSpyMoVg8mZvKZ6ziBybEx+RWIrp2kC2OyDfX
i2AoAXEHYdJfjXgnUW9eVMs/8VOMm0YSvU+ZBw3doQ19paLa+E4WcvAxeiwTLtkuDT+jpBxviZHi
noUq6Y11sofT8+QHyRZ137TmQDMkddXc3iYhAeCFtDOuPDIu+Gqs5H1EVCeiPt36NDSrfHI+XTRx
dQuQko4W6jUs6b2LmdLrgR6gnEMNx5MJnnFtum3/SqW79Sw2pvAyn8LEfKJCDDYt++3tkBa/vMnr
MZbcF6j88vm2NiENeXly/IQd+5AkvFnm36AT2VkV8JVlz65ztPVaZGi6VyL1nDNcy2Pj2/WXEcsV
Z3aHpPDJRj6+cskrW3t8goi6PMQtVTIOpuwdYGhJOxYnG3IkbgXknzV0UndtlupZikQy4aRakF4L
YwyY7gb2wjEZGdGw9diVaGbZqz0FjvxqnPalzLS771reSm/4o6UtVg4hWmvL6h7Bxq8yZlCbaDIf
yoSlqGoL3JFyAcjiHDKWLmVkOVuhzV7beYC5LIAYoQxj2c+iwBydqNvU7HnWwEunfZt1r2npDHtK
RFA+tFejjSTdveHbIVBuIz3sk7jSqT0ysbZuY5N6p7z+bMYK+rkz9vynmzNnXcT0Pe6wi/31U97X
qE2KUzkFL9YYQTOs3ywJuCyoxGnwDdZqivcj2rJpMXdTr/5ERFYAwJ8YvVWM6pxqZ2bVrWBvtmud
bJPNeCOzqNjBA9qTN/h7rgFYZBHTH8sff48h5j9EUVaMS8oaGVBV/HjaLlaNGhQIkfA2WzybZcyu
BZ3jvkHK4M8+BmwC4wsIEwh4g7/5nP6wOEtAmni7edQwIuOQzsuaH8wW7ko3TO8M57ZCZQem82pT
8zvNMLfCdmRnW2YJ02CXTpjzWvXGT8TfBhJD7QpYyNFWmMPRZe3B8mQrOkEzkkZfCvg1n09h+rvW
03tDGIAzGBHAHwj89qvSDI6Rwcyd+TGEHiOph4LbMhxPdvtZWfURw83sDVebyhQ120rLfjg0wgWY
INYoAr+91P47DfpLleZHXQ2fKv/2WvGDJVblwBN0Bby9MlDPvZMw1HGvc4OtyunyfCMMaibQH/GH
ihEfG2BEbblVtnRB7NG+FF8OaqNtzqoanROeVxdjduZbLX2AiYHHpkYcmNyiamEM0O2qzl/XSy52
QCLzIM9WD/ubQdWOAxLZFxQJlxHCNkgotcr95MzfXmZPG4IG+L4C3BPGL8SYNWJRw9+QerjTonjE
xf8wlevlnJFwjmrRYfgRA9KatuY2pOqJHAyFsQnWrkJVF00U6KGIsYI5rHmMJ0O3f+Gu59uy7Uwi
g5KX1g5Ojnuy1a0Mmd6I2LoEkZHuzIbiU8IFpwcmJIKS0yT0eWWjo0QpmDHSNPk8VIKlSOBO+9mj
91UhXgNxRm21UzrYs2p4Rvt8AZ2PFQ8L98atcBNL53eHegZTGzWrMzr7Po3+5H7yxxqM71azFIq8
clNMiCHMEb/UMM4/Sffl9rO+zTIvN2Y2n5DZ/c5m5HVO4PxGfX8IHPHdlParV6Eja8rzQkxI5j+z
0bxE83s0yI/Knlromzkr87846Up86KhB5+YP3QOtl82CLrX2vsf7lMciey/t+E/X5PkDVhdROfZa
e66J8ah9NVmTrOe6gytKcAMa5oTtA4AlxUfImsS2Txz4H6wcpspButd65trR4pG+BbsdZLA6pYFx
h/y7tDx03Bb6KbqZm7ZBU44SIEucDQYPQnoCxUoxZEfVPuy1xC5RPwY5zqSwpcUK4/CM51ZqvpFE
978jE+FugQV2BWTsuYzCz1riOKoa+dMsesVSAaCl6KAqOCUi/Kz/3Ram3gVj9xmNHH5+1vySQfVI
nBd9f9vpjQUep+3aU8S75ExcWaEu/ywm+g31PUsOoDAhP375ZA7uQ02f7ZZ8fhsUjiu8JJ+2MeBR
4NeHgBf3rU54OghfmtAsnad8eMo1nYce2isITw6mIjn4LmugJqDuz+kwcWZMOKqS2zwEN12SfKET
5jPJpD7KvOINtgqDp9M9pMBpd+h8eLaREYPcQo8AcdPmxqENOtWoYTkrOqJvQvTlliKIgZGLeXPc
PNvGAg2RdAOxhzH+ZWug9nN65F7O17n5HfTZtBM1yNMOpDTjjio/JklHYoLW4Rc1Ac4gIHIuJj/G
RZCQzQQmXbIiM8BhKmzmxxEzRahz/+J3r6HLJwe2ITpLNIU1DjK2Ru3PIKz+FDFSpVp+dmY24IHl
1uJjfZwL/1rg0yXpxD9YPEca4Ywl3Gvn2Aeg7z+S+sOeAo5NY7nMsJP4Nbu+EJFK3rP4TzKgAYUF
RsqjxBTON1Znd6dBatR+3q0TNsxwqDR9lB6Y37glAs7YfKyD6MxUsd8X2Zy9+JtikOLgJ+KMaCpY
KVaXrP7qbWqYt3zGOwM9fdqC01u0ouE2IX3bKsp14fH9hJnxycyjbkx7Y6Z9zxObbNNg/Mgj7xt3
QqtMNs38i+zt620JSIsyki02F9sqjaafWKh/BWXwnUxuc3Fhkq/jagbGtp30QA8SxzxBymxZQ443
McW/rRRhBcoH5mgh1kyLWhIJWrPyMf0sp2MytF9SqJ/B6D4m5SGtU9ZHIxDlxuepqIbqdyfXND2k
Btj90R2yD2viTa4brnn4TKhin5hKd6uwGx5V07GxKb2Eh4CjiETa2g/5SVoo2/wkJBJ74aOH/KxL
p9uQMCpsGfRKvuUKdxwhFPTlAOA3WmLlAnjw4DbmeCLQ2l75HhYhPJjPNuajkAEvt1YpqIscl7WP
hDApLKDaKqQooMJbW8EvFUZHU7Yx4B/jN63l78GHg+UAf+dN4L/WBQauoAV5VlS/gkYZq4YjeqUM
9WNU7WuPrgJog71KHcouGGLuVoFwSoR9HOYG+o9m11CV/ikYsl/t6DFRbT/xBn5aTfARUkS/1bn6
kzGFwGzi3cDDf8ZegXdmdpgRk+jKXGM3Vf7VC/S0Z46frN2hOiRl8JvtxHdRZ1fU6Bs2CzNBK/GR
DEOW61XBRBsRa1x85hjB4iW1vBARf9YdT7RYT3F3KkdvP1TyoBnpmLRtm3T5cXM3WFVO7JzbVOxr
8EtQWEhnqbwXJFOnoF9zs7Efzs0RfNwpdDTcTsEMXpPIUGYKLeUmRaV3iv4GhWVtZ6fueDZQrxby
2QokNXJyE158gTcUMvc4BuC+VnFLoBF22nbty3KHKQnxhxFugtj/1SnW4ktzxq4pX/hFqvlrLEIe
v1hgbvCWqBuqnV/WjIl9hPcdJo2DOZk4/c0wJUnhLXLqC9vTH0lkXHsn/NFwG2+YpzOtc+tPW0u9
nGvfaio2ld3/rReXfHgxC86PKvvTjcfcoPjQApOTZTPxSfJs5wiPh9Sdn8YQuONAZoC2ux+jZelb
XBUIXJPvlIKCso1MiwDc9jGlqF4FzMsenXgx+pZEjf+mQj6QlfNjGLiKk/cYIcvRKdByuU7D4CNk
4TD7wyYy6cVSIlW2hFrss3B6EyhMuaI+exViaGZUv0GwtolZwjFl9MEnRS+yDdqDknW2aeS2kiY4
mwDdViHs7SgBojetYG7bRBTXxqmaxN8YU7MrWrCniftAzTGvDSe8eDHT4ImZe1eWGtub81X6HVQ1
Q6wFeq9VJP2dLqIPIiYZjRAXxWkGFC0nSVA3QNJnJ/vk3dlFZTDtYtACtTm8Jcn8ldXzsz8MfwW2
6XxAIBvht1oGvQ5qiU0osi/WuFBtyGtgegfdx5pngggGzuTxjYxIGKE1x57DvBw9uWQ7xBGueIC4
4QIWxJ3adY71q5gsOFu5P8IXqClWOSpHuq6NaeKLHZGwqCLOHlJzli/LV44CE8oncDw1haOfwIK8
kLV76GEBId+zM32tmuJlMAL3dxTBskG9s8ZEPexD1S3bbF4i4wJw3b6FDD5KrxOvw6CzW2e2L30s
R3EYwqi53e1avgAulCnclMRDH4DNjV+ySd+70C//xvK3rvH75nykeqSTTwUnLTI66CEGAuypFYoA
ndwnJYcCd4VCzbj+9+LCAKqI4dpbKn/APY720JHZz14BcY8oOX82PhkiwQ3DVcmMESM/YWaLcbpO
fvSNf6rHaPpA53AVDbo0t266rWeamArLSrBMieO3WvUEekTlGR2Kf2PgNG55lssNIDo+mjC5j2Gb
pvByy3objTYD5DQgdTzOEdAMD22RMhC3rfApNF0Wy4uBrlmcdVSAjyPwzMUJok+h0tmTm+es/GZo
hrLof1pgHppKBW8VVvcN40QX0zotg10Ocw57Ib+KiPnx8g3MhiteJ7cMcLm+JUpNn1WzbhiScbbN
z3HKFSz9YXyMJ2GaWL/cc5hg+otbKOT/fFFSwhaYg764UFPSK1tvTdB7z1ns/Qm0Fx9at+fa64Gy
JW1v/sxcN3g2ooSwMcpK5ORDAEGJ985IskfgETZtpvdnws+4SpzcvpKEIfmTo7Un1HBeXKCw+ePX
simwTo+pmTPtGY03gStil7sWzJecaU0WBHAYmY07kJKrcWr2hVKMs1thvM8cUKs50cXFs8urbcU+
WD/kl2ZTT6gEwnFrVP3Agqm0ak7xkrfKgI3hL9jVGu4V113wiq2cvcycv9LwUdFrMjDC2SFpIjJy
OqlXnijvmiyYV2B5wyob8pOGuLi5ewvvL565DDEQ/+0ELrkH6rhuPXJs3m100CbxOLjhSVWxeI3N
mmsCF+7OnZJd0fjNaRocfTHtZyvzuxcNwrEYTQcQ0Ro0in6xg+1Ai/B8/6L1g3nDDPp3anUaZ374
nqFbhmf6PmTD9OkCam18Ic9+1PMWu1aAK4IL/tR41p/728N+z8IMh63kMCX+Mhgr8wsJHYD9LLzl
7bvd2NvcjFBJkYxjd1H9jHW2rqk2I4RegAsC8DOuAqBEoOIdbVpIPlJSF6fGMIHddRRIxDqOCp8j
7VNJhMnU8Os2WXkabnKz9JCQ8oW97d9nzh6bciuG/EzO5cWeO/VoO92zq8q/2YTHERAOUr0abfxH
npqPjHempyL20C0ayn8rSoLCR5yao2s83N/VWMBopbJ97Y1OX7qu95H1M6Rq6nS46CmoV21xpPT4
UU3F/Da37FvTogFjMKrPUv2kfO3fumI8DxKVZARdm70aenINMsxRZv46jXLe3D8okaCEnATrmajA
fNZge6pQ3OjI2uI9UfuAzvMRvYi36T3UIVHV/2yHOv/lRfIjVCTt1CM5Jq1j7cuKBAdraG4Tbq+N
hDAPSdmbD72ZKzQbScHnPjT1ZXSyDzU2E/BU4AG0Mu6uZ8z8nAwNqo/21bec6qW2Zg6/yIerdUco
mzVjOLwi/koQ98fRY4uNzb44b2MDAVbUXm3hWBvP6DKymcG32IPtnQkG+FFmjnXRI35iZJoAE/QY
7moHeWoAnPj+wh4wOpCq9CE8qzn7dsvYa/mrwJoemhQ5egCnGWLmODBzzhSsTJ9lPq+b2qfTH3RU
XzKqJ58j5zAUfnXo+5wSdvI2mZLUItP4GiJxg4MIeCYxTEGzzRESOuZTT5RGBiXven9pJcbq3mbk
hhNY3VyW/Nd6UNs5RKZiD1H1xiK7QsCk95AcB2xc4jQl8Co8t5hfxjSej5otCQMLD2tE1KCcsYs/
A8QxTsJnxljZ2ceGvEptD72drX9MKfiOXJK/00X2Ay6R5pJk+rUm63dlu43xlamQsZc3PvaT/pFM
tiaAsy13iReGiCwkA7BIzrAkyxhtalSV1xRMM1kjXnEwCDY5u17qAWjUEjqrURPVh/Si1lXyyC1o
PvH9v1vdJJjWdfG+ogV+ortYHP9gfCELgrW1DDiE0pkOmcIGQDKhfPHjGEBgBgrOJV9CuQk6VWKm
YDNStTPWqg++JkDCTljldXkQQhA3+ytOteCs64EOTrBLGVSLcaFCwWtQxq/6uc7PHXKX82TO+Tll
xrgLmtYo10mIbytfnKH3l7TD62d3LMxyncJZWJ6FrBLEMlKeSpgD93/LcJromjPGqK0A+LZATyBs
o3m+v8QznTEkbh57ZLiRab0l9TJgZRNzyGva2658l5riLfSi8pi4oJLcOK1PmUnlZjmTuXPCTuAq
h7eKUVE9TUgQiiGK94Y7V7DK+eZ6OEwnRlkvSeVPF2kVJ7Ooh6eUAJU7cjooAI6IiMSitFVc513w
jpwRsXDcoNGKo2NoZ+InUiNwRPG77XqHUCq5HUjyObh9Mh5Dt3usW7946JT+IRaghNsBKaiCoz3O
J3Lw/pApFx4rsxpOqF7Hx0iBMYlnfs7c8z+nHn2kAAwQSeffiz8WT3bWlrfcjJ09LeHX4CFwctEb
fhGhtLaEMf2cJ5cpEJpD7fX2h53P1MZk7lxyDR67Ny6N4Vx6EwypBA754C0v4ZC/RbEf7dl/qZNX
K3W6/5XZmupUiSo7TEF3aMOuPptMtf69FKMGmpVm0V9fMST2GXsO3kEo89seu3nbaOjnGcL/s0W/
DF/avdxf9DS4FyZXt3824zyb58N/hwolsLdxM0xtzKhIWiZI8cGDRXX6d5kASCVGJzvkwdzSMgU6
IT8rjeh7JyM5oeuxtngwbEB7jn1mhWmf71+SYhrvWekxGymqi1xeMNJmLcpWpJdRDnORzccV5Bl7
46XhQxDlX6yUKY2EZHtZ4tfQXZpwgd3Rb3ZRYYz7wak3ZkcsWTmPnDLVeHE9f7wUk8q6lQdmukYw
iMnFmrY9x/V2yYDD0908U9B6KCu39y+Y77TPUU+GdR0S8lA547FSXgs4neKT3CaMuzbbCx7nhic7
L4imoR4uCR27Vu1zjGXwRTF+8oIm+UAUngGwy3taGjf5KP0MwBh18l5krIjs5oFRfftQhU37cP/S
CAKIwk1+q1q+ydRmLXJ/1+gpy+t/L//+HhnOLvZbtmHmvma1e+5AIhwITLplztCyRl/Kppn+4Mrh
RvVab52ud1hNONImMRdJvrlUHijhUCvkCetsQhUk1/JbOQ6/76CI0ugegQrX+zav3Hcvh8WcLViC
0HNZKRDZaGaKHxlV9pynhOX1xBP7XUgVXA7MWZO42PlNEP/mj4NWJeCUM8nkglmiJfLFcZQ21IVG
VrMRtIE01bq5pf7EzeRED4RTIXaXoUlSoRxZDD7XMxoxI7AItvIXGSXx3zeSx+5fBJwEFEXGd12U
LCHMjs8gO6uv0ksvc13tCCHLH8QSOIHFgjPH8p/YJuanJIIR3ksBj6b1c3p9b8SxO6tDZfjDrrGK
YGfa2fhiuuyNPTeJjhEhWRuZQJsjVRBFUnsDw8Yd5mdYOuyEJUzqdq+x2+2NwreQc7PUEb2u9v9O
HtHzqRs3PkFJV/K2ENTXbXzAEe5s8CsUO1lr8gcGYVwNb4CxnOlfbUOXoqgjXolEVluHgLKLJVmB
FLHkHDKpN9IoPDnx8KsMTl46JU/3irMkQ3XPZAfuu0X7PPLO3W9sz7ZhgfXo6Qr2lCCt+ZEWiM0z
k6CtX+M+ZiowrIkPyqKNxRxwO9ckRh/NhnhoIeU5RuHNxiMrDyQAY3PzxKVYjOtJ5oS7YsCpUy1f
cu+hWJvtt0Dr89B16qAyywfkSiIHeXyu2kQg9s44q2WJ8sFa2MJ5vrX6EY58ErgIS2Y4dGyMW1YN
Cjl+aI8/3WZRlk89mtil4rfb2TwGTvbbKuzwhvqe23V54xOz/VWY8mY5jXE244ga2yUODmjzVEYs
UlqQ5CniUbIb+RWMkw+D9P4DyxYRwP1oxVT//6PVCuxPop0c8OCU+Gwe5Jl8WJImfB+GdYQ/TIQP
xNLMl3s94GEJQV9Hw3Dnqfi4TrYE66iVi2VzWsWalHcjjh/NqjsIsrVjlK/Q4OlFEEn9ZQEYHpCt
Y24TqbMPwzzn3YtEeSmacTuVnbsnHuXvf7UgmjHj2rbde0IYxKFgMngJAAx1mVVjVmutblcicFvp
BbsRzE5wtgBXbxXwWuBDPfL8iIz0WIe01HRY+4aP82l0fH8jnWLjpTA+VgDBfdmy+E7YKEROz8Jy
IK6zx2a1j+HH0GN2jyKr4OTkvA3RHIVXD/OcjGGURlP0PeiBnXEew6rBQ6TGsrvGXMCbbvQ/vdyD
cdaMD47g4RuLrP22jXrT+9mJGlu89kw0n5KqI9NvRRCXfmKxhoUt1PMxmactwS3ulzGJcKtbCcgo
cY8dM5cntIxgzmtupVrjy2lBwWb49f2UPZlQoQ3+RaNyU7HalwvvVTKOXSFJ/NUwG5Mx0pZViYIF
0qTFE3GnfhgU3ElO1h7C4JrqVmAGZuTpHtkFnv372IJNKpNqQagxm1G4Ie3R8YcOJXxknZ0UK2HX
4gjLK8LYsESay+1PzxC1bzP8QYnX8f9/iqnE55gWxWNT88/w/CIyXne1WxzqqDTX929b+KzVw046
2MxhTRC0cx0YXa7/tXdwG+LD/YGfbfLwENgf44YTVDqxu/n3scetvbGnXp5SR4U0FhB70qyh+Uzy
4/1OafnFkHfNeNFBY4eTrsJk8kik56JK7T+TvJFcWIE6kYA0P/XWU5P56F2ZDNKKjwgKlkAk/Ejk
uC+NP3AQUnnZJNF4JcE2BCp1hNIJhMNBLxM10aNn+3DZguwBjU75IPCgOwenUdVpKqLx6uLIBN64
lLh6Tj/iUL/9e5zDIR6ORI0g2KucQxBY3ltfQaXByvXvju9EKddjYvZ7wzIk+XVokfrAI3+TmRm5
GLo5MTa5uNIvD01HoXtvy7E+zBl5mGP/xI2mn2K6EYwdrGSbqnmacufLSFR0KZyBZ0Q38pphhALy
0zGydXjGw1gfvWFmLyPw8IXEi9wzj3yrfwH6xJqg56Pkl+lp4Hlbp+QPP9ASIt2NGutELLPzIQuG
xkQOVkWWX60S16boYAOgOzxL7lEClRhuTS1/mJkCQ2fGKD0xNud7c2HkweXfveQGlPSE3WzHuu+e
p8pslh179t4448fUJwws3MF/GlSGBIZ7+f6iehcD1ESChMq89//KD2ty2P/MICYaCMOXMOD0CFAN
bv+d7jOWtE1fRKyQPU6iyBWfUdT1L26WPv5766wBvxZV63/16+xg10QSXeqLrBibOp156Zb/+P1F
E0yy8qpiSVhNx4vuOqo6cBEs6So8WMvfC5zGPkRx9phyLt+YfIBSbXW1vo8i7M4nuYWhAzd4wDen
TPybDqIc3LzkSuUe9YdReebeieNhB6LmpgscfFYZps8hwtiGXtnP+uLddCkvo7xtcUX1FNNu4x0Z
EJ2hen8UQPpOHlgrf2XYxAp6Ewsb4LWgqopLPoGWcMYwPP8rshOka+HER1ZL49UAXkmCdZ29c+hD
Jlt850ZtsSvRcFGCkB1rMztfQW8WGaStwNTrIU+PbtqxeK3ba1KzYMgmbV/yyhNbxepoAaE9I+//
SY5NexssEcDWFfl3A3ANYFjDu5zOryVBSolUxrVx1Hex8M38jl7oPmCkSCStKajFGeDs5d7ZdwZY
w6XIYasybGNiD/cCBdBhZraz5mPKeZmnBgObkMrblf0DCVLFXpaGxn/Ll+YSEtAn00Moux5hCgkb
Om7sh9GVJHIVjdqPZclmzbbluTWSmxEzOanDUl0LX1jPrlm/VBYeJy0p3hn/ID6V5vDQ9OIXdIjp
Eg7FcxybyXNkqKueQduWZg8UJmjwqC+bgqa24KtjtIigbXmrmIyjVWdT5Ou5ZQK0KesB0gqIESqD
pDlFFYlyy4eQypV8gUGaHBvQWSAWs9PgwYn6P2FlOPjFwoH9ZeyDn1YjlnZWgIQ+cZ3PbgcILVmQ
cAtqLqaqxrMduNv759KSCnuMm55Q2AUHDQtsXRK6frMC9+xCCdkbSiPS8SGKkyUvthYN8MWYcn/j
1Iqtn0NgW+lQFhVyDo/359mZdAlOj1DcKMvIlE/0fgZOcEqGwbxg4tZQd6iDSqnTY9dh83GqCAfw
MpUWHqK7UjQwDbKRVbwTfSeVnb1bIRhrnIIWi3m4ZfdLIvAJJJnCHtGJb15UlCAKSzJ1Ylkx7zqb
/Toln0v8hkWw/OSNn2TB8tm1vO0ApmBrT53zYITlL6ueaq4CfjUCxeJcyHqP6kbvBf34+SF1cGsy
jOE8Ch9tU07PjozYomsIVD0ratwjCWXv/RAthjndGgNcf0bU46NsfkWGXRzaSXRYI7Ck6t6QpxLo
gtHW041YDvwN94xAYRLghaAovSZ9/k0znz/7hvmVpqOxk7mnT7OmffCi4Oq28ojoNH8FUY0zunth
q/pc2Ha95klVG3vwm2fSC6CIREZ/jXQ/PLANfu4hAu3b+/8rD8x2w0bd38M4sDFQj+NhyABA5UNA
YTgnOXj5RU00LwOdbpnv3P/KtxJKE8t9DMcUw10W1xjqoeMg+LAgJI84aWafGAfacJYOzKe5dzni
PDs/wO0nIXlEetcs7VWbjD/uYxJrQsZJQWgsBeHc8iNl1mUcLLyny1yKWQXB6ss8RWZe9pgRPDIV
xrfXa56ZgdEQIbv1/y8wXfFADDVTDoeUWuKI3NJk5J9X67ir31pbMrN0sPmXlUUMTB3dGKKSUpPH
0yPeMRsrKyFpHnPmTeUAkDd8krsXcGISWea2t2uJfouuwyqJbYCf5CCeKEqIChOinshU1iWesPdq
8eosOWlS2sHeCrN+UxvXiFLmb+aXP4OWwoKC09+P5BgVNpbmFvLFIcC+clSmm64k3x6+/ZKNI8PR
7eAovcf7yEFthidhRvW5gnlwVDYMk8HhqUk4etCXGZkH/nZJoZvxFeEwVymYIVu+BBZ8YmRck+/9
9hEDUl9hDS54iPemF7UnNmKItsMauJ7yWOAtBUYS/I+xM9uNHEmz9Ksk8p7Vxp1sdNWF76sWl+RS
6IaQQiHuNO408unno0dOd1WhMRigkChBCi3uJO1fzvnOmJ/MOfV3rgwEudi/QPNhZSv0Y89zhU7G
RKwFdGCv9c1VG/LpU0vy+lJJE7XF3BAh1RIHst9lb89rZDt5NGfZiGYV/nIkiGtLyfJBvC0gikrt
e8YHm1whLvcYz6yoxCXxdZ19zVKK+dqnD3StElQIU/y1EyD+Y8PSb72SgYNbBzP6IKkuYxw89Sqn
F1DsK7wAkVzWw0qJcFv5Vb4jWEw9ZL5T3nVB0T8Ntrl18Mju9PnUQ3/d7RvXPiSEgJ4YoJkP5dCx
CDKo+rFdreyYLBk9funryt8Wg7uQtTWT2LNxkYMP2ZucdqxnjZPlGXIpizi+dzWYxZJoOXse8NQu
ng4OyGDvhR88egFMzd+qQe50IEpa8TmRzFFQoADluzGBLhMpP7jgxD7Ehuk9NHHZgyty35j0Zi81
mxXNTtBLRQPdAkE9lK4T4GVs3LdViHJRskQy6nYa3lBN1OAG5yUvruO1Fmr2scoMeTc6+ZdeOOPO
7HM88/NLin+/YiPufOOwxSPEQ4i3BLh6XHdiE9lFcybot1mxHeoxbSTl0ZfND11j8u1VQpFm6vA8
NemNyyneF6XDvMw29maRK27B7IAy1NzrBVpebG3TSzci6Iebfwxsy7nXHR+kJ2BpLWkAMzsViNz5
d5JF66CZoAOg8zDPLg7o1TSfbmbN9kVJ11whWAa5mhdHTCTT0fPDck3QwqlCl42pC8Mv1e5rK5uf
QzjYh8wkfkIDbQkopVbnETPszDYktbUjmXsJO63F1mLAPE7zcJdYSKuiAV/SbWcatma6bUMaRaOZ
he/EuM3TsdtMzA3sYSeGp9TpL2MXgfPvGZ0e5w/15pJM0kTvqxRqra5DGl6XwHL6Jts7JceKPXTX
inH2LCDxkcZmnMu6Dko7J5I955o+VI30IeeLYF9pzFnm1mYA0XvuJ0JTtYrIB25pA792y86/B8Jq
k6cVpoa2t4wIBp/BGg+4AJ/IQh4m3O6mKe5KLa6Xty1FSbEPW0E2BxDrj9Rj+RIVQnAmxdbDHWxb
ZzmBncZfeHKkaeGm4qRTkhkFm6Vjb4bG0QaJtg7LPNulLdmGspsgvYWyu2+oLq4G0fXr1k6bpdNF
hJog9SX8EECr8KInWOE8ZzaQfJKvssJGLW2VbKl9sA95TbbFasvZ1XjFYjJ5jOr1xIAgUt2S3NSc
+AHt0JOG/dDPMpVCs36C9KKlFNOrZ2gZQJcAWmIWQKzwVLpTXnpB8o/80OOL9NkombT5A+m3uyEt
s7eqs7foOUMCq7QXlN9LzfPcY4SM/8Rzg0l69NnQ8kLIUifKB+R8QXeYEolkG6RSEor2OGrRsAqt
2lqMrXlxZeBti3zaIsLMzvDFSDDT7gMmZAzMkqdC96JP11sWlgBLkE7a2WBJgqT8a5anbAHVpycM
mU9Q/cUBgOHFz3HHCPkCRkA+ELzZ7FyjT1eqmD1fITRGcK8LfIyKAaoB0BU9BgDooGIORk2swXZK
I+SkSSlZGc93WSVVtHPmVUabq0OR+4IyQ4zrqLLpU2wsfn4kNZzuO703+2Nh0XO3TOBqxf0TXJp5
p9NInTNUGCegYN5qnN+mJBHf/8NVrYx2Z/XoGNK6+oFjEEv04OrLSbeYZRnK4t03zG1VdPTrlGge
BtW96lgwj0p/zzzU4IyLxzd7jLp167kwyObLqiwLcYdagmkof+pYuc83pDFSq8NkIwny8ipgL5SX
R3LOqc3cZDhQFLO2c+96mAqEOw/M4fpD33vRSfTlD2eK8gPqMxe4B4PRtq2cddKVzflW3PWZ0T50
gPgsLwyeZEq2qaLy2MRjZeE550ixUvgjoRugmyiND16idYVMoKuU/qRj7d8P9LDYGDR/CSiiWjcT
RApYXMmpdhT47CCdmJSiOvcEcnEakmxZZ/1Iqm6bIB6l+2g0d9dJgJatcB5SZhNnc0BednsBsOe5
TyBwuqUXqk3A/O0NrsScNuy6Ut/dOj0LidHJz+qWzSn1jTFcrQD6n5PHcK6Vx9iXuloTo7fKkQ0s
W61tDkHTvCY2MZ2G37yHNrtMHjJEKmWmdw7zodvamMBtDb5afav0xginLGMoDNFMfpmLO7+351lc
ZwdOwbno/jXwi9Xc0fjubi/KMAw8Wms5DofOiB7FFG0HYYi7yQ36cxLL4+8hxZSsMNxo23Jm4cKu
bn4MfngV48+6Tn7oCp7FrXfgUR4c8qybdgynkItMo701ta8BHOWdSlZi8ih+Cmb/NMf4Dcw2YeOS
lY9DBvfNQ3DAdgX/ZDsrCBI1hcdoUkxwZ2GgFjfps1VMr5FGMjX6iZogi4G2fzDob24P1450uQlJ
sE3aaFCZrz6wkfkKFTVdI+veI75+gfZzp2VB/oGID1FozzDdkR8gfNZMZt2FX1X39RwPPatDdJfU
ydv7V2Pwd02DzGnCsrfWdIHjw9ORA5r2kEdIR/aNBxDqocEEdmECyLfFBLeVNl4TVGHTcWBauk2n
AVAuwVdrvGb2oslieOYT4llo0BT8c/sldOp3Rs8MNbOgYhaqnsIWxoQ/PzQ0K/VJAkFNYLqAmzDK
mUwCJnN2nPoPbpizGpKauehb48AyTK5HNyj3GZgfNIE1K7i5rk496P7JSOKBZgbFwZl+hpqJh/82
DayqFfZf7TmCDbg0evzrldtfciAH91HsHCQxPOki+awLbzhjB4sXU41mjIEPVRq66GVYjvkGTih2
mM6DVVZSk2FrVA8VUrJe6NGzYVDRIRo6RzaQLgRcAOkz4S+qiueLZ+UANlFtAvfz1akJ+8+yQYFh
scE/Jn2iHU2x7wjd27DMEuvbk3SeAmqqzR4i4krCGJiK1a3iWQbQd7TjMhqybTxrPgayTqYuUZ+e
g61w9J5HYI7I2+37OGD3JIRW78qh531ljrDqVRFtMNvhV57vd8QZO8SNGSGt6UwFQndgd97WmWAI
doMYN4GX66hBn40uY3ycGsCssBbGDAE8B+Y0Tffihodn/IMX61bvhx65bI4u/fvCxX4+mMytQq7u
MPdZWczK9Qjn5XGoGYUxtWUKqoduv7HD+krsw7TThh7QPvt8AMDBMY66bWLJQ490yNrNEsbG4Brv
p8m/Fwq0T5cSBhQDfLdD0D6hjiLex2Kzk1o6xw6DW5jvFqvsHwZ9UEcYsf1G4HFc1OQKOlGiNg2j
6Hz5GuaYQew2U4+hk7VI5QDHZ5U4wDb91Icwu49t3jKNVdF8RXeVjMmjYsdbl8WbRMWxc+X8qjWD
PzeuCGQU4eHAMPaA2IZnTB7hqm76d5cnwKpI1bWIJ207Gjh2sxZWp1Y4oEvnS/l2kIVwVTc9HcTt
sEiZAmK5ZTjVVh0YYO/HNA28ISYqsWvGKnguWkSP2pZ9gvlbwyK9ZDqZxnjUy8m/lsGri3RsU4+i
W82bzNuAjOni623YOPnkKOakNBCTSqgX26ByzUCIJ25P7C32XUFUOrzUNAXhW0Y8aG9LoSJF3OQp
UitV4idkWeAvTyJG1jj25ca52efA94pFjpcnlOO7PzP4/Hpza120cc5TqKg7b2MfOhb33nLdS+tC
2oB+vExEfeeif9njm6xP+MVWal50VANQ1kKYL/SLCPluXVDLRekPnTre3u7GNLJVxdX9pH0lmY1k
t0gYSjvMGqw42riiCXaGo+GMTDz5SulLf+Y3yb41SMDLYt/eunZLqp4G8EBlziowOv8ozHcTvDUT
d4BFYP+Kgw/SJ7CMkbq7AVR2Q8y7Y5giGZvnEYKwEj9BGT8SI8kArtpWmRtsqjwGqcWWQvN9mms3
9s+hSTjKyCCQlUZfHEljqBcdCMpiLPzfbartucYD4wxMiSHFt1KAsziiNQSJOxa/2rn2kSwzP1ai
3qIoTx/KuIbNAgd+z305kmwWPnH8VXMRER9be/oYTBk9TeAoH0cFK9AkLWj/e+xRdLUDLHqoCECR
xYaEpvJqzrHiWJQW7Hzjk4Uz+veCJrXI4tCKgTfLU4DF4QqUk8fU2DYrgHtV9dTU+rxiLdFr0a/q
8CDukRDB0iED8NQH47ccim4NTqK6QGp+sfNJvE6koqc9YnRQ1zx/s+DDprDrldOfS5C55zg1Qbvo
KGA0W7/LyNEd+ucOdefb1EMwVIi1FjfxC+/Es6+Q6Qy1zRxJmVQeuv7idYwcWLlh+PJR9yWxDZxv
3soxgbjDEoz4UDBpm09gNnxbP0uG+6HB1tWMKnhmeICCfcCYTreR3yZ/th4ehrjzfxcT7BX9M0RB
BEVPA/fDqgjKt98ZAbdiwzXmUtis2wvs6wUJnv4yIaN90TWafdINP1nFk2kve6btm9QCrpeNbnuQ
ZVaT9sWRicIQpDlAgX0tBBwwybji4NSx+Uon1XFYpHv+aCQMcVhOu6FV5Z3t+ddYG94QMq9RBWSP
UEK9Y3D7qkpWFoccBc6UVk+RN7yEYU2cFLcy7Itsmc2dreoyB4hBo/YK97rZ9+zLKUAQl1A9KVRx
u6LR0T91Nk4I/PkxwZZ7OREGzyxH7D2s50tCfLeouNP7skmic0ZgDcigda3UeBn16gSJNDzaHeqt
sh1Ivp2r4AJTXIk0dMO3Gg6T/CAZhRQVIvJEnIOL67z+QA2T0cDuNTTT43xVt6CXemtD0GN7aRLj
jixdZ19ZTL4cLNAsejjV2swBMRPexaxo7xk/IZieT4o6jNizDOZ63mjcF3jzVsiRMbZp35mjazDC
pua+506tWic49Bl6HVNYn7KyCQprUUybiQjfyrxjREHegmb718qKpkMAXIa4BdBON+GkS425oqn8
yjwEnw3T4OfC1L4HlrzQC5wv3z3J7LExJvkqO9Leo6Z5qX340ulkmK9d6aHbVy1OPaJsCPzlRLqV
Dbfno+azUJ5klK/tyNOuaWMyyTciMi3mmaYpq+0NQo2nBJ52MHPX581OZVL8+SH2fM7bdOdZSPxu
rU6jl5izck9HTs/flxlBDSYTl1aM3YwcqXXRuelqDARP/Ln10438o+Zv2BcohApuTz1NxxV5JNUP
H73s4szARl4QlSNKsuWw/l02yEzzWRgMEHL0dl/XpGeGQw84OfA3kwcLpaAy29wutrp2H/2wRycG
0Pt50Kt8ga35vgVgjaiGc8jAJbuZ5u24jJ2v26vj1IyXMyQzF2sAj9jaFIE3fSyjHahw8yTImeFs
yB7d1e153SSVQVc3D2qlH7O4sFvzBRU7IHICChm56HdNqLl75Hg9A0Z8U3jy5p4FlR15BjJmBuUN
/kYQl7hwjIzgHVWQ09BExT1y4HEtkF4e0/Kh1iL7kkZs0d3Wu9ONFiah+7Oe0w/hxETLvMa+Ozgk
UcX+HEeCE9bI28eYtcPutolFsLavq0dfUw/N3OHVcXXVVXGi4ip/GCXph5hGkG1XOZ0awN3aToMX
PIes91VwYH6IE2twu0MzwsyJRwm7H+fODp4JCUN2/hbgGRMkC7U+Kpyqd7FJ4KXEfVyO765JEhgC
aiI81SLBH7gdph7MU8L4Us7kHhvkuxl4bD37aDPlobbs9Np6GOoev15ZsYqiigofy2ffCECn1FCT
egeKTl/NjpjyyYSp9dOc4/IQtjAMGnKqMDdPDrdLYeri8uiYrOb1SWX3inHBQsn4VDWN9df1PkyR
dmAiCfUnABDs0Oz/dVSj9MyXE29rBXYHQ9+tdOD8zpHDmGiASlbKUA25KyyXzYM/Mh0fEnUQYYes
Oi6Be9ogpG6XCMNHuY/AUbdRX8IJd96cKUsvpW8nl85Xj/MMndgJecrqKti3XsTrUOhPvTD711As
2jGPHoLkUQvz+L6bcPRl6eSeYqvdTWVpAj5ETgOVun/CIdKwgMKhlgFRWNyu8t+PNxbAKJiRzHCI
PE8kB5M/rvZDaiXkXNZrUx+i+9t/YhSVrQu9HIqeBRpaRZsWPe5GTS15X24p9wPhpCsf9xGiyfF0
6zNkFewKqVVntmX0XAL+nJ2H1t6q2Rv2TR+96ECdiFLhlyD141ax2YbmQzBrmVyMhVzFVpBt8Tua
Rt2+JRVBXtFoISDotX7ba2jPiaiGRedCdC2G2XiSR2n+GhXywe+i9NUrmk2so5ov48R8ScsU7ARp
4stGR1+EVfUVF0G+qiw2OLnvPcY+C57bRMnyfXa2IYojlFk0BtCnzTAQ+5GTme9IaHXRY/mkSAS/
is1SAssviLW13KnZFTGSmCVi0nx8qfvQgHtnP+AJETfpPiKkOy0AW6035kUhudixek12s+GdEBmd
bHsxrWkCWvj+mncJs/bcgptH4oWpErYfqILRYoLTmRGp8LnjXxsnXHejI3aNW744vqefbWmaM37F
dQ9Dqh71Lovv6q7+bDWyG20vkhdlMObzfUDkNdtkJjSfY6yw0LjT5fZkwxkVEbZNdvhotUD2ByZF
UeyDno/N8vxX2+a6xmFsvKvvD+EreXgKe7zHsdrALx3nQCy9bWg1cVTtcx7etBMIiGuf9Rtw2qTa
NYi9jnqqn6UJLb0iGzsM+n4Hr+CbEZw4xrgR1jXOnVU9bxESuqnUxctlGx4Dzyk0Gez3zzwxtRm1
avcn4Zf1EhkNE3Z/jIH3qj03HZWlirJuZeXGePp9791kRLs2YyPgd2UEWw5BZkE/uGQ8P51SKBqM
IYS4qCSIDkVXvJLmEO2DKvnkr4mekBK1iz7RjWPluOXVZd68VppC195TC4iuzdbCSMij9kb7yWke
srniK5XfHTQv2thDHV+8fII54nzZvSDwQjbNoxvl9VrL4y8Px+qFk5/toCmyLWQSztVCEpkZQygo
xMCexh5BYPQ5eXlj466SppqOyAthbUwRcJgp/2n58jOMiTwD7ImSexS9Wqgmr49dlVqnpBVHfSBZ
FlNf/emx6s2j7NtMK/cV9DC9UuL8ckdxnTcOG+UCDszj8pFwIVB0Z4RIPX0VL1SB0nyl15wEOK0B
ZIDfWOrzThBrTXqGf8w2D8QQQ9kWZarITP85qHJjB5vdRRuWOkeEW/Az6sx7BSeGYNkKo3fRafnB
16ED9Z2er9O+m/VKFugZGcszc/RklQsW+NwHyUX59bM3g1X6OtfXljL6U41JZONYwcWtnZz5IVSL
LtfC05D9En1MSxwNjBl+X8SeC/0WjQjeoLB/MdmeH80SH8QUFXiA2+oc90F/nzUxRLJCm/4qPWoN
iehtZYfviSlpFxVb/KyQS5k07TN+zV1noAfthBG/GYPHKCrL0zOhzNMrvALGnFTOtOerfnZ/DGF3
ctrSZm2ONSRN2ZYh2nkSLvYQiZD02fNFAcWUeVfbhxYCFuneFSGOlPmjPs+LU5HiRqA1ta8SFenK
sdgygoOKd+6EJgjs9KfluUQU3eYtTmSdbrl+RoyYE7SqyFIaliJ+EnHnPVkhRteInqio0zfNTtU5
muH+Bp4OM2LTHJrM+c2uk7s88qZ1XQQakBluiFv7lDRFiAlGEgeTk6SshKHOPZsvQEg5ypDbECLI
PtKbnLC1YWoMfna0utzcyaTujqa3FWNHzMM8feT5bLIrBtE0F/bElw51CRSlUZS3fbeLzU7c25Z/
nVihwoAiS0nHe4CHGWyF1nXPKWojEumr6TVMfRAMfC34G3pHFWooPhvEN35YINlszA3bfP1HGjOO
7XJxGsP2xzTrEAcTPlloa+ZBuU3/jIPlo0WeuQYajBnf7rSrGtxDyML90nflEpk99qq6NR456WFo
y4ztet7EgLr6Q4ALi+u8I3mglsY64Jv2TqdQ7eT79FZq637srmQt04vh+sm9n9d4XpLsrfli3qbO
GYKM33MYiKDYWnJpnxkOQGVspbbXWcitoCQSe4neeOPP7r/ItSU8kJ4TKa2NdRiF4YWD4ZNyDCN/
Q3ozURK7LM3OHbPMoz1P4RIj/YbvavHkGfSVysbLbVE5tbF/l2XyB6uX4aQNLsvyaQ37YNpTQ1qw
wHtnT4652uNDV4ti2jEkYClRsj2v+7zf3kbIkPjXfSfYBGYAV9tW9Vs3c9VSyjRaxqqQP4e4REcT
5dega95KFrYLuzfSh8TT4jPmN2c5s7Csz5BIkYLjTbJrJLakMitAXllzTermIRINutz5o0xA8DVV
drBGo1rzUMw4pAls1KR4CpTUX5ADEZ7BPg+uXb5hr+7uaz0Klwwuixc3O6QZ0fUkJaOPMx/nNAO0
lewgw/oDKuD9qOHI6CbBy4SdpUSXwt+A4dG3bYlAivlBzSAr0aFedVUGNaS3LxazmzXDkRl8C4Nh
Trptc6/dYoUDz4w+PolQxwSPtjZkK9ZrNQ6NjuiSWjp3U270pOd2TzppO1g/IONqtfta+VAA6oIY
o4kmGr8uZ5ULvtGD2AJQID3Gql0db4lz//FT/Wf4Sz78zsNr/vFffPxTlmMdh1H7bx/+41nm/O+/
5n/z31/zr//iH+f4J52X/G7/n1+1/SXvPvJfzb9/0b98Z376X7/d6qP9+JcP1gXBJONj96seL7+a
LmtvvwV/x/yV/7+f/OPX7bs8j+Wvv//5U3ZFO3+3MJbFn399av/19z912xCERv7HP/+Evz49/wl/
/3PPDqEr/4B491F8/S//8hfyOb6N5f0NQ5Kr25Zt6UK3CZocfv3+jPM3z0YB5yBScE3L9P78o+CR
Ef39T8v+G44p1yXrwISA4Dv+n380EjILn7L+ZhmO5fqmiZfdd4T/5//9Df/lvfyf9/aPf0rt1HXj
34IwYUiZOH9sXOfC8yzUKH/+8c+xkSwwQMlqmfMC1+wLS8+ZsL9nR8xNsUtJFsT8v6FiqGZ50dlw
4PtWRbAX2rgJhYsK/6ArSSR7lJ9agb4xRosdpgeLVCU0Ov5j45DdMupy3TE24Ql4x4pG34YEuOIV
BvzCExSdKadu63l7LWLAlY9Yb2z0zMLuou3ILDxHrY/wMq82kqdN0OTEH49gz6m/98a2gnq2ayKO
SrPcqhCpJH/vCdP0szXlpwa+E2N3RaRP0t2jxO7o9h5CTOzHDOYnWp11JsxHl43tCr80KGUc/HpK
4nf6aQcYusZiawYkeMb+wwigY6k06A8+EdD5GO6B9P9gYU3pbV3STtdXhgNxL9K7XZ1zvxM8/tAN
5YOdm4+Ywj47mb1PLqeBnB5GD0ollqk9EVbLWuJgQI5BeF0S/LQbnozZRCjGLHmfuxnoxmIyVrTR
iE2LbTICa6zCF0w7iZm8ydBXKIhBg+baR4RE3+qy76R5c4ivQpH0lAjM+FO4QcZVwyNsqoVOq9W8
jjW0+0SYszLNOQSGPEsZM+2v0s9Y956b0eLoF1iVxicKnGSpiD8ILO0A6pjk49b+YRalyQjhZDRM
9jT7owqbd80yvFVkxt++ir6JJXtHCEfHfx/rhDVgRjZXGnJ/cpgEz0swHkqJa0wagatP76ySnjs6
y4U+MUJ13O8g9H7QirxVRfYdGAi1Yi97rvslQ8J3mVTOcoRUvsyd9meuE5eFMjMvmcBBj8AIlnzd
CuM6fckEr6yo4hJGzwbq7j0AgM/ARfpe21gQwLqiomDBXSfqDsqJ2LTSu0t6ATUYj3NoCvrwEOkR
lmHAnZyoWDiZ9jhjfWic8gKsvqN+pG1kceAVJNIhS2SHScDDakJ7h+fIX7GeJ2FxiH8Wg28vO9Rf
gDPYkZjGo6+sR6myYeVN8XvTY+UzXYFFKyJofqr3fkhDrGUzUhXCS5uukTLZyyTmfYRjE62swYRI
tbWbZNyCnNYauJutoAXUGhdwhBEf8noA1RtOwNJaTA4tHYsZPVVTzehIxF9aZj2yyz6ESFBNUhDd
iFJDk9F3oUXfdQWIbBeXg4EgFUOtgyp3xGhtkgNOOJ9xgfFEFKKFRiuY37moJ2dZVXCdCpwU6bge
2+kTgBNwMcK8lq2OPlvESM7j7Nv1jUd741J/LRqBxCwU/j2kkP04sR/u6oQ16VVCADywe5p1p2qX
6/aGRxY4/r6HmhCPaAcLa4Wm857lB3KQdWiMV4QWgN2kNuvqx7fo2WxAvtSFJnZMMUFrCyAJYYHt
OLqgMFupgS/PRoPBYpS9462eS29UYGK4Blo2LtE1TSHMxap4jHeNFWAUV8Vz088L7/gLiAWPQget
h2fuIyTo6FyXURk5sJc+nJCrodBIrSw9/EVhaT0i94cMXxp74eqPqUy+emvftgHOIXZpQ+NchDu5
O9QROY8HVNvu1eDFX89umsRqKKVAJyEbLkH2bs2peGZ+hud/rI5FohpqCH5MiWonGo8UVufYHv0N
F8+Dl5ChWSNG2qhZy1HV8Z3L/AVgzdW3emqsMKBpSz5ToofcHhZGxz1DqW4uXCyIC45RYqi5YITw
WedbbO7tR00viIrykI1AJz4ibXoQQ3/mxCGO213qMVP/Vtk/gtY5B0kAOQY1auATBoFCKQKcwzMA
W8TWL5KLOYKf6bqDFVAWQvGMVkACfzH2Wbo1MYV+7u1BrDygty8o6oqHnhXvurK9xQhESkUSB2v/
NgHcMbhwF/VYvu3MFrCj1juKyba9k618UiPZX31beHjD5XvVTFfX8TepEnejMK5By1ExsnLi2Tab
2fAbxy0waAy8RP6wop4kVB0OqniZoJZIdG6S0GEGOMNpaXKR0bHMB6AUWfmLlg+APAoTfDbIIJIS
8uU8POmYW0OF8DRCcB3IAQuVwQSGDjZL7xtxNiaicGvRnUNckBNqduBm/nNjlA+6rpB75i952H0J
372rJl49MYwZq2ltCZu1W6A3R4ggDZ31LzEBnU1Z2fbLFLZKWssHrezOFUPCFbgYxF+00KzmAg1o
Jnm3IX6kiAzrpeyzYUFtJFdmxrKxdmWykgygFkZObO3Q0eRb+j1ucmdZC+4wtPG1vGrOSEkcl6sx
Yhnb14DJG/3iVOgt0yRlh6/uqgx0hyV4dFFRuEP5o8bvTH4lvny6wPadLpPLrHefqmEZMPNgs1DQ
bWyCLh9WIraZldt4Y3WtXgpNNAvXrL8RJEKVIuGP4cRzNcBuL2PwdqIbh11oNJugEv5ewZk0anYK
ZXQwGeNInX/NtADvazBt0vZQBFwyuQ/cz63qN1wMb/rQ/nQMpi4dvyvtJzdtQdrAWDy5dVkRRUtI
T2j1927ExeD3pGgU2SvM7mYRg5jIbWdjC2WsZ48HOnwGqKLdsHd68gAheqnzHPSUSmLi+AOy/1a1
3Srl0o3K4MNyIH7ZTNakhdUs0R+hHH66Zd+uafFImo1Y8TrO3pgva1hL+75znxF0hevRLu6bhhgO
VnWfymzOOsu1RW7x4hj+RwP+cWH4LgoOvm00hxqwSNviY7oGcfI91dF7L8cX230rFQSirBivfj+c
FWk+esJcasCwB0YNy0o4bGSUnbjUTlXON6VSvaOYPeKNoU5S66nGC4GN+Wq7K8Z5b51vNFu4x0d0
m7s2Ta9Cm4hpQG+DySjCYtEUy3i6S3XxPNqMktnmwrJv7p3Ogxsg3T3DTFinjoGaVXAteiNsf0bE
8cJL2gRxW7OhTlZcIdJd5MLxdnYa78qEVKImnGNdmpLYUgQCyst2qD0Y/hPgTnYeGQPhuLZM3gRM
afjzNsYom2XhqGhtRPY6Bn62GDg+l4oj2SwpEhN7l4YaY/7yyc+Ld8+0HjtvnVRw8WXDfsKit00r
Hwt012JdtIJfljGs9BljbE+pBRnOuROBbq80t91xiC5iEXlLzhlUieRiWs64NlrmiYamMViktioM
+6kiQsSnZYwc8zvN0u+hK/dhXW/LmZRedQTq+DBKUIyN7IIM80AQ8Xv5bQ6w3XBwKJhz2g49zkyf
QgubTgxWXIPVsP9C/1sv28l6TO2vBokhuqEArmNSL7Lm0vGMCHueVYXGjxjMWQDiPKcm4vLu3uJc
VxnOYtSqCu38kuJx17LomPriabLkg7LT91JHVEZI5hiyJkzs+DMc+XZ1Ime29CqpxqvWOpRZKO9U
Na6SneqJHQES0y4o85iFWjB0hPtZO28BQtZ8ynggJxxvraf9ElU9IGrEGha6+8LP3pm2vvXJ4yCb
T9dyn/EK/wy06Ium5ys0MSal2QD6rsl+DkZLSNbAe4uAf+UAiQIpyU0dqILdyngdDbXtvGTTZiQl
CEGBi+Fx3Yw4E8yiokGHxgbiRPtlS2KG4JMF93lmfJHp1qLgKFCAkM/GzQsEjLzu2YAln4co/NLC
2QKelM+B5r7bJRTjuDC0xaCaN+CLCVy6tzYP3pFsrCebi0CgNkLAOV6xAjyE/Ajk+9AGdQylGGbe
7EZ+sT9X+6K5kM6EJERHi19xhFl2/ZPpU7nFlvZgxKCxeAo2C05c206/MhV+j6gH2jb8muqcPw+u
YqA/GtnMyWyTbwBmaC9rABz4DxeVg4xg/4qf8GG+rwI6DULYeSDEEQRktwTjWEzVYifd4LOf5YuV
jfbErLh4sxGJVPEpwgGCzq/AJ4ECkPv37cXWyB9oPOAMCKhQChBW1rkvkPEWjrB+GLQGUJ7ibJ/b
PL78XHvu7Lk8F80VB9xxsue3waHswMnLfVyiv0MiyqOJQ4LdBAoAp4ZDW6rnYSxeUCXJVV0Ble4d
G+aiKeD2z4EDxTUzrGlXzlpBY2C9LXZ9MeG5inqaTj15r074roaV1Ci5ksr1Fo2ap8qIKUY0iizS
F7Fbkm3H6b5LEzL9Eq2YtkEEoZSIiSfyEPzmSBhIpdB4tVr2QEFgUUEh8TYxafoJxbapqSvh8rD5
UN8QnnlXAkrHmuI+h6TCetF7G9vIPMoefyyPnzj7QiPz06rObmdCLnDNLSVTzkkO6s1rvFWI8Wdh
W+ljS/7fugQVAZ0P13c1sGzj9EeI9n+oO6/lupFs2/7QhQKZcInX7R216d0LQhRFeO/x9XegTJfE
Uyye7hM34tyH7uiWRILEBjJzrTXnmMM9CQkbzGMjdAlC//K4YFbLPAAk+SON+ke6U9euiu5n0jS9
WY6MZfkGEyhXlHStly85FHCnxRYaZCHZ4zgu23M4+m3f2ksnzHWW4w18Om4bPmr44TzIOiEQSXKy
y+neIsp1xCsddflzhGxmdMlopt+xjaGCgBbmBJH5r2FcP4Jtmw9fLtJsbc6dGa5LWUJ48ynCs1Cy
TVqWIJmoQvBRX4W+bSNbx3RlhcX9CGR10dqc3kICbJf4VjMM8PxXqRN8Q21gsm9HZuKQ8VwAI3Nv
GN3QRy7x6HaWfqUTbufZziNyvZ70y/i5zxGHA4y0Mw8IHHU9MeSos/QZGFXd9K76Fk6LKezCZVqz
q4SkJxHoE75MTvLoa7DvUuQ8Q2NpZBiSHheyaqvZ7O0LpptEnd6kqnpLQ2crTO1prFgIGrPUaN++
yvnEZhv+a17Ez20tLhD9/6hcOpB4u7p1CkRm1SfOlcNYpTEQGOSpSYAZJNcpuQgyENPewCkq8NTt
5DQ18lr33rfBgBLDuM9I82bWugV0TbZUWKOckxxALDuKEEGRV2+z1QCobVYTU6ilWTCD0PqGZ7yO
ySudETLzTp4R3reEPnHne5KgLuvNFsMh6kTH3AROgVkP26gZCTvAqqblHCj7gZNBwjwZofsMatWI
Se34h371lLNBLqnkoNSO/oMbuJRYGYfNsRCngnBdp2WLD5Krya9uqIfQ2zm3IhHnZop3c3DLIvZW
ZWibq1ASeZ4ziyG+4a6A5X406vNgLVOmNphnyKHSr5SrDkyZ1erfb5z+97qi/5P26v/Gzqlj2sY/
dU5RoX2rg7D6u97p71/7Z+/U/mK5unJtWydqkPCFv3qn1hfDdXVDWvRWaZ6af/VOzS+WwEXnOPy9
I6VNw/XP3qnxxeabCCUwWZumK+W/0zu1XBq0xe/98rlBTHMCqAkNWAOLFjNwmru/tk5RidtSI9zs
zuooYCEOudZjIzO1DXx01AwDvttW9KK5NB9dJfFlswOOMVktE+FiiwJzwhaQBxh/c2lG7k0dePbC
1MYtBUdGUdIcSIbLdxJvDROAiUO5yRLdjzdNmU1EsnTfrMR95jL6qnMX2kRIzm+dBqY4zLs7/ejj
7Cf9Z2+anFjmddc0KEq8CnKFJsp96wLrrBpcfAkCgF6M3wnPhI1cN3eiigmbqGuy4BuQUzWxiEpW
OD+ZCPqjf8rsdlakLCGDpsskQ6YfGs+xVyUrvzavOKEXaDDjb/N/CpsuK5RSOpV1xwouFozJJnp2
rrtGXJp2/NsUixo1MrmREaA9RSkljHoLTWlOAkiRgvrIHCqOm/1MXIwQtkH0ukYUfpu5r4HIQnig
wZExF4is4kG49kaP3W/ZBJQ6o8ynSmlVddQC5JAd3wUEIqESKnkRo3Glpie/jrYDIiQ3wM4xhS9Q
IDHqZ+nJ9fR7M+CwodUpaOTpiaL7JRzDZY0asnUTPCz0Aa0q1GlogoQbKMk7LX92JunSv0IjkWNU
7gkJYNSHpa9VxcIu4pTF1Lz6vYFWwiu102btqfhNotVsB/pgekO8WmR2nK3yVw07wgqs04tpmFhn
gX6iS79BGX8xFLQAnRDKPgbcc2pqR1r58wYfvXgcOETY4/RIX8iZ46RUiF1S+Duncq6djiZeGzvo
Mq/g4JFgYxbmVm+YcPfAKUvITEtUA92+Muhh+2IThJ3YpdMk8OKTZoRH8i0J9PsCkKWqLm1oRUuo
/qjduvt8Qo8gI5MMsfFBigzTrcvTh5ab46edmhsq5m3HKbKNS541eJFF+azjfqAiz54HqZ5jCacP
TaSlp9/n0F3K8YgRzm9/X3f4rchURH57wyQf3g8RDTLjq4NGvvr4Iu9brQU02Gnff2s/WUN13SWC
B6q5YCRB535u0BXBayu0Ywxu1urvESuR+xXYt21GL9TmoFlXybMmOQZkNVR1jEcEisuakSBbT43J
YGzAlkRN/2rZybTBDniPgmlauaOBBr7c5+0we3CJqvQzAinRXscJJaJAxURsYfyq89iZJTsg4YiA
3plY+8VlO2npsvPzk62N93K4Lip0jFUcvc0ddxKDjIWloVq3z65LtCYrJl6U8THV88vYFfDG5RNp
we3GTlCmOAmjRWm+DKNnUeH09Q5SBOPmF1/QxDPEyUtIaSrQAnIyniwD0sHgnHtNXoVz12/uHrgu
xxTkZvWqLGDBSdKGSKnik/QNSm/X9GsazvwQcKk4PwHfgQiJLTMhrMwpD5XlDMe6L54jSLsEDPXj
Ti+N4yDcdm3WhL3kcMjRqzyiWd5K1AiryTXgGYb7PB43BcqrReBj8iYsdFAcB/24MFfFkD3XHh98
XlgLR79DGn9Tc4OiknOinl6G5vh1QneXZd1aoZJZgbw+teRCE/mavhhTeh1rw6JIvQdXdq+mibYD
uhFSXEfuk5q8QSZJzFz44Qgx3sQI96nOWTiT8MXJ/GOKWjComPvY/ZMWEAOM0lqMzZ0fdldgmF85
nt8KWrpeTmGlX+U5Z04rzeMN+v7LmBypoqCCMMCwj3XabkbgF0iVbrCY1KtcWgnz63ZX5wyDKSLG
TTKRHh4h+UhGbYEXnVCKyuG8KsP8oG+8mHMjtfxOo7EuMes0A6B3w89uqpEFFSm3iuTeqcONNYqr
0YyffIP89K49i47vB25+TYjpm1XYfMpsSfyW3daU1JZ5PSDg06IXI9RPppHtDZBrCy+lR1hHpJu5
aX+hDelZYfCYbEYyGul0O8duzuXUXYclWvAkF1vslsPSbb1HJDmQ23OorNoUbYMiYkHEURTypy6e
MSb6GbDUCgYc8WQ3NqrLDcQ5+IB2ejmU0WlyWVQHBCILS+Gu0iLkoX7qY6OCWYEMUpyiFFj2TMpN
KpYfbmTZwfl6YkWYS+zsyo25eYVV++uUVNBFGCUnHICLPKY07wUtVq+mH5GS4Bm/1J7/ysgdYy44
GhIK6rPGS5UF5ePcHkCLe4/H+36y7L1hXvmsxzDLa5hN0TOlA9VyovZlQ836W5vQ0vOvrXEN5WC0
aAElPKBLTwvfPGVuXc/aI9M/CQcnTzE9GEO0Rw/rEzeCuR+6/4sRV90eMqwJ+h+HfHadsBhtYU66
i+C6JS5lJVEcLucdSOqTRlN0uk+CgUJiZHjm6hd6iokSwCWcB9xZueIjyLzh3qTaDSxJNmIdvHZh
f9F1/WVQSAhbzHsbmw0SnS3a/oimhEmLDKwRXJeSikumqVjirAm0de3S0e6jJtuKxJrDpp4yu7mf
3fMopatHXHcvepw/x7dK75A3ePoVd8pfyZiencDngsDnROSgzaiQncrgy8yY80Fs5pLjQMXHS8Zn
lTpPuS7tpQpHCyWxe5/ja8awTYFJAmJ5MHEvNRoh1+AZ0q3SK4DNZnM0aHqsy/bOSkYMG4o8Kyvj
x49ZzG0pSFYw8mFlVqxWCYqVVeJYK4avBirC2yK3wa+EWNsTiI3OybCZeYx4rua1OFhoyL0W/sT4
aBl1Ph/ndMBZixN7dL7rgqcrtixU2hrCGUX70MZZwFZqv1lme/H/qrz4sAj5X1g7KM7YH0sukI9U
fvjtZ7HF/AW/Vwum/cUxIJg5ljRNOra2/LNaMPUvOsM0oaS0GI3YswbjT6WF8cVChCFQPtjWbHnl
i/6sFsQXneYBb4qjDNsVpvh3qgXXogT6uVowLMGr6UhTmjZTDmlwpZ+FFnGh2ZnfYkWUZpfiMgtD
71F4NvgjBiEDGGzROhC//eZU96IkudarrxjFjxvHRVAeSmRLmKaIdgEBs4iH1L7WCp73pLJbCNBD
B3wcGRnh2LxldiY3DTrLXdmQCIMiOdvL3iVzq8wIOyRnmu7YGJoEN4VowPWR5A6HmW7sISvXaZuv
rSLO9wrgztLOMMhbepVRoY/OdlQNLkBaa1utHrVreHTjGzw1op0MNNamE+Hgxm/PeSnBTDa6zsrU
GOYPhdOQjkkSkmb27ivocPLIDMU4rrQBQeikVG2SsOVkAaL5TITIg26wMsI9HpYRe/jKVinaTNgh
HgF1eb4CypSsUiBImyJyxB7epFiMMqhvDEBCqPahoCgusMnH7GUKYfa2mTuShQgKPPctYPsdnNO6
BCamAFJxswKxzh0n3lrQq5eBO+PiPdKqZMvRKXIiY23Xodr0tmewjYIKwPCnHxlYwOxBIs+2St5R
YTDiwjdfLCYFIZ/mLeeADu4iRktnFdKGS4l63lgsspc0PhmmsMusQuyOrJDk10phDiuHmgUG71c1
MPsvalpNtU+vdWrmOJXGly/EtWWb1MLZP5l0aEG2Y6FOzGzTlSg2yoTBYx/G7M7BfAX8dTRLDcWY
IAj4XnqFbVMHhYqFtUF1CC9IdHStQdeba4yZxlPF+eopK7ViaYaleQvw1r1QvTmeYnc2Q/DZ6xdp
bY8M+/Oq30bM3+5hnJrFwYDsurK0bjjm8SROTivUo+W40CB84RzcXplPQ5T5F63s9G1dWGgMZUmT
qo4YumNdBpsssmakn43/sa4GTg9jxewc2AXt8s6G/9bhuNvUvGzPeVUnV3lMrHUlaSIlNhFgvESw
ZqndcvPQe3hs0AACu+6l/5XOmQVXP3bVhT6Q2TG2rWQmFejXfUrsNVxkfV96XXE5ciDZ9Hnqv8EN
oJ0eNtia4jxObqGbZLe0OxVGnz5/Ykf0T6BN+qOGoJ4dHV3CCpKM/1WH0XxGlgVEgzi6ljj6hmRq
7LsrtEaRIuE7Lc4xw509XsjxQplNfyqVbRxsmxTHNokY80ciO/RaH950hq1tBYf9Od8qyMeV62X5
hZuW9jludCSVCRFap0zvQOkz0+t/GLHuXPSZmR194MOX2CKz7ViQYYG+pWkfHS8mT9YOkgfCc0g2
zUBxXwxA3ve5CIfN5JUY4WrPCd+otIYrjZr7UjUWsA3mr5ytqmDr+En7o0hxu6JtnTEKESE3NAkg
/aOOl4fW6RIMlHUEGstt/e9CS6M71fXNRnU146VOpmT7CYucCaj9Rpctp6TADsvm2T7jXvSvXDvo
t6ODmZc2r5Od4AMP16AjKEpSAsRD+EhxcNlHOXyKJAGg4tnM55Ja29RZ5FxFUZD+II2KYOORdMxq
4XVjD8/TdbcNT/JjYmObX9iREpwh/L5+1Uw0RF0fajvmx+I59hnJMMWAwrCyY9WTZ5DaKRhn4GCL
asooQLqKwGs7hOfBJDjsvhWMyz1+G1V9C5ldItCi/jkEBDwtwFEVzzKVyVrhCnyNnQFwDkoBcLIF
7Rn8GQIDSNW9zsruSyBW3qbvDCI3Sl6UeBnkeUo6VOB5UFJz1iQCqQkzan1ZrEOXOFqmKsEW/zap
jjFkWUjmw1eXN+fIdlFC88HK0WGW9pdOIxEhedzRc+oHDkaujgw4pdL0jgNWcNWKaboapyHk4Exf
F+wx6fH4W0a1j/285NUoGo5QjRUy3WySPZjCcp+lOO4W9ONMgn1yzb7hUhTUUWYXxirN++B+qBzx
jQA7A0WgrmFUNUOKzDCodmmX6Bu7c9JDkSsRLJ2yH/Z8nvkhMIV1AQywXpMBpzMYUCFlUGyCkINw
BXpSZ5QTZBqmmAopOu5LxXremCx5odExU/YUaa1LlEjiYibBbXCeYu00Kv16QrC+7IoqPOdD5t0N
7FxkATAjfqxNsztOXW2/Fck07qt87mH0Kj9GAd66UtfEZcDGUSxKUrMgk+XdjefGE0UlcVlrRsC0
ufpG55iZaGZ0AEXgPPMOETJcxslrXWDLqv3RvSx9SSdClKRHxRRCh0h14rLsM3xJkHz6lRHWiUl5
5DqzC8gO9wmSu4yZ2wCgF33mLtaK4NSK1tuZmNpuRGqba49G5fdG852H1pZVsq6j3D25sYouKMoc
RAZGfBSZlzyJslKPaTRxqg9Lh+M4mmq4n0F9TQBW8qOR1rTlncC2qxos+F7RIqermzo7KEniY5uU
pD60wHlCQ03bELH1eooIM2+tyFt5vS8U8qYoNJdGGtk7LSXlODNr61q3R+O+sEK5oRHCrTCtstzo
oKeARNEiwMwrCazsOJGj6wNt0eN/tsy1xVO2oXcTfU3ciooGbJUP4cEi5ivnnQnYTElQJAsSt1lP
sneWttpbE6vusqmUc/IZEUaYvHVx0asw5hHQOT9FpolYhJgv8s3gkjOtgSmtXzSEz23MZMDDWNsu
nZXJH5ZBSTLUErM6M2PLpS04SmWczKYCqOAymGn2sc4Gv8XEkgLXxBPRkd1WJHtW+JKKjccT074x
ui+TqAjlKC27OIOJCA55gxGKhycR5k5E0sCk1hSEMBsw40oGdA27uFV7CgxfqbXh2c6GMEQy0dqv
KIj8Z95fNtPaxynj1nEMTpF7BaOlJSOW3kQ+ftWsvH9g0E2pUhOlNCvubatcs1bMKfRVYGywAzjZ
Uqgmzr8iYzY5g7U4sbee4bseLuChMdaM3+noTRj8wGMBrb+ZipfMe+MduZgyAA5MlKTlf5s6BJPQ
kJmKWs0yjMvvLWoOqypJHcQwZCUoVvKvqH2XfX1TFfeRuuv8G6fDeMpZMQ2WGQ9VMRxG50cdXAsZ
ssa5y5ooU4n7buouOkQyYXVVFze5a+9AfH8PQHD2SKXZ+fYalkWKYawLu16/GbuK4dJIQ7285J3a
j2XyYLTlXWq1R6cRB0bst2Vh3TlVsh2J6vR8hvzT91JtY6Q+ZFc7C1Sjz7leP1ZYua22ua3ivtqa
BIDutdQcnhTeb/J4EykWeuphqomNo12gvVsygvNOjWxvyOraRVW5ttFe0bPmlG+K/occ6IB40KHv
4qYsfyBj3CSs28qTwzcennHdB85ZBnTiXEZsh6Ye9ZNXhtO2BzBFnKIRdJuIQyQstwjEdSjxWlhF
chvaUYJxrU03fYjXvmk7oERp7S/SxHtWXpusitB5NdL+kkj2fNk6EaiEptjU1vCgIJw3KS3gaST1
oI1tzMFek9LsrcZxM9v83dCHAJ07/lWj+2IF5YcoEsxdS4u8wnVCFDzjOZDT2BPv/XKGeBcd6xnO
IibCUFC80YS6hqfs2q+95pIeA551VDsLOvEcPGvud0Hbt8iI5ckz4uBac3xpqIyQ5NQ113NdgjJq
cIF5UN6hNb0YiHHPg8E9uEZ2XZhEgHc5SiAEtjUUz+6Rk+ozicliFec+XMjpa0fa5MKjg23rOfPZ
aRwX0FqsVVux2+OEedE6jg1MQx6agjWgctnRQ2jgMLtpdZoUZ0RoOaz0RvswQUKAqqlhPUU/AOYo
CghuQzxYocdl2Ax43h6IRIKBlKwY1YJTTIvHVkAiyG0jv3Xoa66NZuBA7bRgdFPnZWIjxrI/VDvH
wzDcuV6OhNCC1dMb2jJ09W+DQVLwVA601xuyAyzaystYS1A4pQBtLN1D71s21qMbANodhtJpl148
1G9Ka50rKxiDo6Y644L8LushzI2pWUGGDk4jB+7rwa9ionp1oDx4Q7/VZloA4RZAa5ieA+Wwq/QU
+UVyF2um+OpWAQ2yNvPg9dMHBolrawrdiMY5khq9Wze4Zc5Go8VHEDgg1r3Gs+/6HIQlgk57Z5vh
fNek5a3bzmOXd4XnMSkO3dmpEV0Xkt+0NzwcibmrXkDDexdFZTe3wLP8jUqLBK8m8l9dbwHCjQSG
klSFyImnP+K8iet2xRS7IACzcdpz4JY4D/N6utGsmmSJgV4qHbzJvMuZ8t3WItGPKYtHSpERuchz
eb830FLz+qubGP1jNUm0sm5G+4cjTRaNux6s1BOS7mZttfMKZShSE9rA0QxUqTXoBKlIKVz0TPrC
vSe66YHil3maJCM4I9GOaBW8D9qSTrn2rOKweM0ALmzxNVPpVLY+7RWoC1SOTo6iSnNT8mudnrK4
ENahbLJilzmGhR+z8LZirO1o0bV42xejm9Ml7urGuhjUxFvu0ySAwGuKEpQWDku3RyRalVDlDCgJ
a3tMmMX4gUeTk8Geqg17MTooVDAkautxbI1drQ3fypkmR3JDSQa3G94RAYDOBWf9Uiub6QcMCcBB
5iTTY1JX+qmydAc4QuAXx4oz+4VhEl+rKBRJTBjYQ8aeLGEhVXyWaWw8RWClVpTTKB9tN6MS6nk+
KoKMRKtHl44gvYiv0o4sJePXvm/H76KxMdqOIBE5A8pyVcs0QdSVD2f4Ddq67M0BBH1tHiYUmgvT
keUBOFvJNCsjI6UkQO15ipV95vRBPgpn3yMzQNDpIMqWYxQVG2AC0wYw9hSfG0gkq2hy6nNYk2K1
KGuT82PZJfVdiB/ytospJWc/HqrScciLtwLJ4RmDQH3npcDfkGTT1oWMW0JXN2t9b5eltk5LmZOT
GluBh66UlPipGUOajomPrZPEnl1BDna7JtWL6B4fLTJPrTPCOEMgHNyaxEQyb6xCYbIIGJpOflE5
XGG2BNsopb51en7AZZibEaLD7q5I1XmIJKA+a46wzvN9E42SSkBQiVjzt5IawGl6VNjIEE8tiKHx
V7ZAVMSJvfjKP67vSTFNb0TSNsUR+wD9FaGGs9H72ZoAjuk0l1tPHCkQXUft0D/8++3O/4ZO4v8j
g9lMlUIx8HG386aovuFN/0MlUf/c9fzja/+QSQj7C7Br3E4gKv5wi/1hMRPiiysMx8RBBh0Yd9e/
Gp/8jWlLnS/ShTIEnc5/NT7tL4Z0bFxnCBtcE/6v8e80Puff6ae+JysijSOKP52m6y/9TuAjyoiN
cu/OJ23jNhWI3RhNFJhzJ99d+caSQ+1GgGwAK/67+OYX0+LPxrbZtfaXNOOvi/Jb/XxRVPBNjY4A
UIWNDIPtNxXNJXF2dyVXFZO5GqL4BV/+5U8fzOXv3/jnywn9g+uhQ/n5eq2FpK2KTY3wtRGTu42X
1l4Nk7GlYDzKSl94tLfMmq6Y5W3/+Zof/Ypzn/n7t+sw82vshv8nDVpr6FEk7tOxO/oTrpfe3LY2
Mxhv2qrMOepuz1BGfXK5Dz/Hd33r2vKxRbPw7YHDUO3pHMaLFXsi3qxVIOvLfrRWqkDkt2Xzv//n
3/HD+/peWmOkWoU/0IVlGr2gmF8xEzqQWZzxOysDgTantjx/mPPX//mKH93V+QP+6a4mpRG2Vtu6
+yKR3zzcvjXQ2FBHkgiJg/7LkXH+UXjWZ3f1Vw3Rnw8qWqZfrwc3CMET7x8A2pb5KL6i7F6NyA8j
8pE1y1nY6DXY1HkzotY/ZAhGBv+x95rn1ogu/Q5SCcGUvmd+8uJ88DEbv4mdfr4BSScqWmNqTxwN
+XmPqrBXpXdfS3atbIIioeZ9iUZ+fFnm5me3YX5P/uv7arjOr7dBdtMY0Ihw96QWCLyBkUrv9MA9
Jgk+wVbbVm81oSGDQIpIBsqK8CegB5CZI+OTz/3D3/vdMpUhLWkMY6LDFYltKpmJjMZSxEyhNW2F
mHnVNEyzE7VE67mJ+bH++XkT8/f/u9/83UqV+5IlmLnnISztlXI5DBc1bgLE3V5HluB50Phj3uIC
TANjirvUY6tGGZywoJWjywIjPrkFHz2K79awrswEEh2a0YTkrOY1bGqBt6PO7b1VzTtPi/6zj/vv
l0vDfbd2JZmwNU4Wzj5KnXNVeEfwwCuvJTonwqqeU0GxhnW9dUln+rOl5Nf5219v2rv1CzWcCFXV
cd7vGV8hmS0zdSSV41tqtseZ/jSvKcbor+c7S5jTseJOa6b1yd0VH13/3VKmh3qjZhUhsaHlnY0W
3vKSTWG9Sh5zS90CXGGkx5gsqC41azw6wXS0ePT++TH7+2XNcN8ta1WsuboY4DcCfAApY6yUupzf
LYc0iITPtw/0RWJ9/eeLffSrqneLmlOYloPpDqKeB3V/DB4NH0ilvWrE0sQDENlkGPr3UjeO+QCc
S1vBlfpsAf/oRZ4Hwz+v4PYErmoSfbM3QfR2+mXDx21V/i5EyGOhuinqS/I7jsxZVp+/Ox/cX/Vu
/YJAAmHCmWgBYlooGMQZOpPRDn0HOTSYJghrlouQDfo/vMPvVisaL32Q6P64j9vrnuOMCYSs51K+
76+74cVTmBxCeayMWYiOuYd2PTDLTx6mD5Ys9W7JovCFTV7LYT/xIJUdtLdWR3s4hRi4i5f/8Dd8
txqFY6+7TAHgk3GCm0YXLxBWIE8uLD+8TGjdUrJtT2mHyPjWMmrgKNX6ny/9wTrIsfeXBwjKVxvX
hR0dOuUeS6Kr9bA71i7ZmZzlCv5/yzv0z5f68E15tyiZBnhPw6qiQ7bHKXKgar7TmmA3hO0lGYTr
WLvoquTSEjyztiSN8eDuP7nyB0uwerccEZYnU7A43t5GscmcfE7JpOw0yBGnx0fmhjkdO+sqy68/
ueAH6596twSZlRpCmwbpnl44q46FyLmwOL7wkS7y/DroxkUdXtNkJyAIfarj/If32Hm3GuF+cBm3
EfnF6SoqH13XfyH6aDXf43n5C6Y1o4PrUV0gbFhUuLp5lT+59gfLgvNuLWqJHO2sGE6G8MqXuQzJ
FPBlA9S0N+sAnCOqJny3xifLwgdPrvNuFdJEIJt6yr191hm/1VeCEmCsznAhfntoA7yHn3yaHzw+
zrsFiPLeAALUspvCPrCy7x48+lR6dxmBLhzZl2aRM+g/07j/7IrzK/E3ByXn3aqT2KlAqhJrez3q
t3k6W060ZV4hvqyJIS3g8ydIU8IFEg7A6OkpS3ef/K5/X8FSRv+6IOABGhWxtmpfPIIg/KERA8W0
3V54D9WFRz5ftPgPL/Ru5TFcLXQRXNR7wqG2Kt829AytTix8fzy2Ok9N6RwdiqBKKzHyfHrZj+7s
/Oc/HfnF6FbI7dqWw/d+qoedKjscerCBA07Y8+r7lkbesiGqrbUnsIWf/bofXffdEjRMdUWumCv2
ndccNTxTXn+t3HGmOq7hQxxDjrbe6JxnnaSFuT4emYN+cqs/en7frUa53ieKgYvEgKZfBsRGKut2
NvC3fn2n7Ixdh4M4+dIySD7ZVj6oZZGS/XqbY7P0ARWU+X4c1u65/Zqcm4eAYdc9R97P7qn8YG+2
3604E+R1kBh+vIcXiSj76CWHRN5m+hM3dWHxqKqhXc/yiY6J5jBe1vjw3RCzHQJgHeISCMVsOfTR
grE9NwCqojROLIxf0Zmsr4LY/+x1nl/bv3md7fdrldGXJcQFuW/nMxnLoCOgbrEhePI58Ogad6Q5
Vs/wPBe/FQNNcZmGcouSfdF8WvJ8dFicTUK/PPp96vqJNso98r8Z97DqTSB6jUcqcUfLOVcr4aFe
oMxW/G+s4L8/f39wqy5//0XfYbTe/d//EVXrf6F0E8MOTiwe7n/oaAZzdva37I+W5s8dzX999V/W
L7KmsGpJmEyzmvNPMadA54lkk96IwzRa/YLNMr4o5eLGEkJY/8X65ehSd0Fc2abBVzv/Tk/TMH99
einM8Y+ZfD+JK82y0SL++vwwQEtyn6CGu7Eoz678AXYOlHB2FVXie6TpD70zfY8s4yiUv+G7HW3u
HSfX8QHuBP94vJFIdvAlrlvDgnaHuJ5UslOnERsdXHsT8T5Aevqs31pJeB8DHF8qfX4oA7m0vWiH
4WxYd3nLdDz3MXKNNzhgr9w+u9cRO7lMHBnbleOzIn8pUxhscRIsUpwlC8Y6q0DVDy1lkJvnP7oY
KT0Tjxkj4t4akbhJtXId2hqWEYbpOUlti6Z70pR8oAV0bhuDiCpnrwSQHEe7xbx39lIOkSrclci/
WqXtqiF9StPoJcvJxyuS71ld9YtAooBHEPdj7OcFKdmMzdfSrfCe29VtPHgbM8PZb4VOudDxj/Zd
0izLisQHcUPk3RwNEj+leLSLaLhCOrQf56yFBtM3apFLXww39KDLRYWmbGnNs7+uixZ2r92R/Nfr
OIdbdZ4bSLUlYAfJ5lqrtV0kagY9DqLy6SWOzF1tFlet32OYLsutRqaZaXqolfi+dUX0TG/2N2Vd
bWXU3muTxHTqvZFhcY04J1sUg3eTAr+xkxmQWkSroRvTdSpbUl5yHVZ/9Gzqc5QmrnXCR/hTD35+
C+8SwCxpvOC0yIRJWZrLe8RzkLmVsxttVJNjbmx6rTg0ksCGhr9RpvM1MrqdlDXj3RDJKV6MOQx6
2kaBOJdgsVyGP0FAys2Q7gk0sBPIxgC+E2Ra9aXCZDT4cjYt8wnjmruP/OmBWSuyEO1sMwpNIo/B
miZ2LcgRrde/WwRas4OYkMOksLBFVdeitW91t0Vhcps0xUXOCA9nRl2oy9APnzKB8L2usx9+yW/o
qk1E3NGM1/8BK9ZfJeb0rcLfZuNeA8tNlQVRFpF9srT6Zts35rgZovHBjQzywsxDrEkEGP4lNxeI
dQRCkTm+BRW/DXAQ59ONb1r5oh7rYoUEMFyX6lsmR5THmYfjMOE04zEUBLDVEVpRCg3Fq/7QJeV9
LJBgOjn4yObKm9qLUWbXIofpgv7zHt2SK4Yr6SY+kP/pJujSbaNgMcwz+BCpRDKSWeMgRsFUSGJM
10H+ieZAqFWnKiJkPY98UmiscFhdCX3JQyK5KrVqZYgO4AlPUCVxJcZXTPrXCrSmYyCT4Mlqy+pH
p+JdrMQ63ASjPImQDw+N8FUoGNnPH8bMi6w9EhsQeURVs+2ccnvXZP0paMjJaVvvbMyTbN58Uryb
LT8vLprxDfvDtpPaTo+SnY5wKqyjJ6/Qn/u2WKtenloCIMQ4JMu+By+St1ASyurEQPV70RmHOgQc
4Vr7okl/+0H9PFuOPcA5S73FgXlwErCaSXtKC//R7MXJdIMX8jJuBQl+WWe+MGq98zhZzYbURI93
LllzdTzc6CVhJRGiXMUjppnBi9arQ0mSvS6H57xXb12mnaEQHhhuHk3jom2mW7Sf+9ganwt/Fj+m
h6EgIJCUlhGktdOky582qj/2618mPPNh/6/zyh8rPqRGnALsco54t+IzKwshvQ7THdYbVFk23I+y
eESFjjWWkEF+4+89aP3IsZHQZievDw6WV65QNoOmtzef/DTz1d7/NGBtLBevsyUAtvy6/6S0SMqy
qvQ7PRrz5ZDy/Fk6CF1wTsyUd2WnAUJLTnW+CWrv/1J3ZttuW116fZV6gMABsNHeEiTY8/SNdIMh
HUnou41uA09fE7IrsVxxnP8iGZUbD3vIR6JIcDdrrW/Ou6wpP5fgQRrc7rUUD2U03E/0+Puq/P2Q
+y+da/42b/ILPvRv/6//gkcbMiOWbf9vjzZAMr7V//bf/+35S85wWlp++fPh5n/8/B+HG2H85rnC
8CH6mECdHT69Pxq26684lmHqlscNyPtTrl24v5mWgPFk8BD+gQv9I6my/pLgJXq6oaN74zf8Vw43
xvrs/OnZ8jjtrM1i2yP4KGxaxL8+W5x6llqzi/ohLn9k1ovSoYDlHcYgN1AFzX4GiWu4Xi6c24RL
YRXJ3w/Hf9u8/UtVjLjNX17BXy6ICSQ24UteAdUbhEpkgyvsdXCfput8RO5NaJCk6me4j8F6J/C1
bz+/Xv8XnuL/g5GE/58edBgGOm0n1r6/P8SfvwyMZuV/fr7/54/9/oC73m8uSARb/48kFsfn3x9w
fsXivGzhAED1ZFvrZfiPKJYwecAd4fqeTVDKWukM/xHF+vl9AWrJ6d3VeTBpTv4r0Fvz19Xz91YQ
uZO/ruGRm7nwoeZoHxfTlRnknnm1bgxgu3/Nx2JPSw6ApklYfYBl5x5TJhYG0PJGoR0TL9F3ydgn
p9hEc+kWTKdWXs7At21Ue8A5G3MqzbMqyC/yLzvRVe+OGJ5k4l1cQ+7zVntWpiyvBiDGwM1JW1fo
T6ck8EiFCu/RtJNvyoEnYzO051ndS55VH20pgH8xO6iSrL7wxt0co7sQaAB06jFXi1E93sikDWPh
nrOBePPCrWqbxc6qnwRs5s9ekBQFINF2pXV23zXZPPoF4729h/84ZyKzSc/T1L9htr2LZufQJt9c
eDFapZs7UnVPCxNSffYeJT8w1eGK8N7xVpmBq9K3lMOmsJudNYCiiGjy6PWLtMxvdkadzAZsauC4
mGlBANnMnoHHmVcMM/qJcwgAQUmINC5IAVe4w9BzfzbSUT9CODd2M8bQElA+rNyJTIzdvLvzTNmi
zMZ9X0r5eURFN5pq3ua9lOTP07qDrGA7jP3HjoVl3jN3GXDxvem2FiiOpfPuF1J1t8Fp+R+N7rnM
p+5kZVaYspPioucqNIOefCk1M31x6iXD3q1fCqA6TJ4O9f7/7QLzX3CPNNZS8N+vGrfvffJdrqjs
7peVY/2pPxaN30yTYxZEFdtl9m/dxf5YNMRvwjFtW+cCbxouYlSWkz8WDZv85vor/CC9RV2sm9kf
u6Kt/+ayGZoMQDGJhkPY+lcWDfvXNQM8tm9ZjsfqZDrrxBTc7V8rRh4V0jln/m8YhQoNvfI2TI0+
akMOMcMvrpUx+IdqXhEtP3PGddbvaky/x0nPbPBk30ds7hD1OmTpXu5uWjLGgaOP+7jqfBYkxBl1
3HAHczWPm2+YEYe+K9bpzmyUx+mny9Dq7S1sinujNY+GEV1RZtTnKlGofeyRO1ZNOIYgM7PO2ndH
69J7i+bvlS9ZGNXoRvMonU+Z8vqLFBitHKmflyKqiXOlOa1YUz47uFc0B+N0ZhfuSWXKInRiJ0Qm
kWc2OsBQLoRLsYy/Hxv/fsf/X7y74HE5Y7meIwQTir++uzqDJ61Y8/3AAu+LkhnOqrbnrapb47EZ
AmURCEwZDAf9twSoat5NhnXA+TGgrRe1PHSZ+IJKBEba9KrcSv3D63N4wv58Jlo/fXYfouYcvoSp
6+vt4E+lckbXayDKswcQ681uZXJK7PgukoZ1HgCe9zEVAOZi10tMjwgRjB6XfJgqixM/AX25+B7w
QfSueNWzrj7b71jRH0h6mJeCIdNNPOiEK9v3OY2Lbe+un3e6GgOBfTlNN+6i3Ln7+QSU43JZWuKf
Q49QYTGbT3qiH5WLXGnu2/K0DPcEZ0KmtLEyTMlCBLWdz6M0DqR/6LOhFbiZmeBih/AqHp3iyQZs
GyQNRW977h8Wa4XKNukPa+y1G+7kKUgycY3AH92VEwdB9jk79seDEcFmTBaAFrObL6hu+uj08wFB
Qj7+w9Xr52XmTwfS9c13fNPjjGvDuOFk+uubX8WuPro5lu00y7eNHT01eNuPTmzc13OpziMH7Y0g
r3NgvwndKNHCuJ2fy8x9FTbEGb8BIEzEFLyKQ8LUtsgyG6WihZVVb767ONuuTo1wXo4Juc3bhCjO
Ycw5Hpm4dUn7ArrIJW0ROYJaIwMmtpwcvoF4WvargT6ovckAv5likyE/XPbY2UB733MCOjpwN49+
WtW33vLnYxQNOD+HfEH8WXcM09HNmicSfZ1s66uMzXbvy+F7otLsWptWegXs+sli9n2P+PMj9qtu
/9NbjNQuvjqMLINlUOm+qMTETxs0Vpf46A+meZCdEYcoCo1dUbgvibP4B8dX5p4gTrkZjLhn9ldP
/+GD+mtVdL1+cA8RVGUtz+BD+8u3GKlSqvjaokpvSX/b0gtGXywnIgakOTrfx4PoPw9Li1IzRzgo
56nb5a5/JT+bH4eGySOo9tc2So2TZekPRdXgVE5B8ybjZSZ3zt97z8o0nvNhIOAUNWaoxtw7FyL+
bPudumWsett13vUqmDAKzNinXkpx6NQXo31qQKmmsjQf3ZIDkVuEtaVPu2UhKz6u6ythwYPP+7Xh
zKaG/vtgT8M/XNx5P/7TSuJ40ATW06zJRreyCP68kkwC2LbRE7juUDWHcULVp6vXTHh2PySCq5Yv
7q1xfPPj+qbPBtDRaSk3bkabGrzAjowxYBjqkbiKCeZY/VfTb/dQK5pbpBSUT5PCUL1IAhsZ0PNY
E/2ZbwKmrq4oVsBjeWxYwPGBafKIkG1Vs+F97Hxdey/09jxlSpx9qBcwSKLmiKQA9mHuD2eIM88c
S+ks5R3yeglmpZUE09C8H1KDcP9AGgAeeQ7sGFx5niu59ernVDch8rmQ0aNd19DPXOxpV5W5PJgz
m9eQ7RzDr/Zwcm61m7/nvhq2nj7IAyAYiLLeD5JTBOtjwziSTiamVzopGgjjY9bxTVnu+LW2ETHK
aJk2AMKJGka3rqT+2jTWh7DRiOly9UZn4F/8OYbOY3qXTJ/PpUtCubBpkPuETPMOf1IMhB9w2mDs
DBu8YTLNPp5UrGOlU6hD1/XetqFuHHQm2IAR9ih3YHzOS35lHVAE3eKDx+zP49KLx7oWX+NEe85x
uoexo725+AxC/gQQ43MJKakjlWjpVrvDzpYdR51z6VrjTjuRnMHyhH5n5cyBpC2xC8MJ0pg/szJl
R1XJ/JRTWwzaVH1vJc4aVytY26IdtLll+/Nl+q3mXfLy00LcZD/33ne9ycfDIN09eZH2BELT+hnr
2YzGu+HGBminFp8ksitht5venvTrnEj3JAYbxhusADXhN9PuEpEeBvLkT7EThwXg9mr4JNO0OQqU
poQEkYgSxJiaIWZN9Zs9AdBA7xtyuIRZg8Tq4zMp2ue6t8WeqlgRFtARgAGNENhZ4oNVvje5QKoM
GzRzm7ebrEjg0a+giDqNvhE7vXAH0/e0Uw85vQin71u00/k7Y243C/t0lPpEFqCgZeORc6H5NNg4
czof6p7tVV8Y7rz3GNnedASR+hmWeOKYw7mCx2F17l0zPkNN7TF/R++LM35YkZmGvdioanT2Stkg
3cdj0RvOrm83Y+tS9xfeQNhMVMgb8nPk18lhJt02+JVDLpz+jgYbq2na6pz+KGujOY6+/2q5NilT
CryqKj4Gy3/L52gXA5KnqH2q5i9ZiuQ98r1nXA63Qsz/1CU21sPqn3dUFmpHUNMyHIe60X9qX1WE
wAgWjUkQJSwnXA43oiEOTF8NzniPH8+W7EpDZqoDYKYpseg2lPUKHYSN0KWXTA1fyQl/WVJCo5oH
nsSyta1bmr9Dbv7+XPjr6IW77ii8TOHZ7OGOQeHg19VSCWj+i2smgf4QSbfd5WalPRtAxzaU/WNM
mdm0Fpk3nVZhci4nsnnjP1Sj1tvFX94sTqUkGDgss1KZ5l+qUbrhxKY2wLJNZHvsVT6emwhpFo7v
MzqK5ObWD1Gev1SjrPbn308PLd+erd3E+R08CObHU83eORGUdI0SCNdpfOyjtAZIWGw7Mzq4gyHi
uyqKUVCU0PdyWLr7uiKA2yRgx6r1Hz//jX0X8FqUA3ey9dO8/mPsJ1z0auFKMerpVh9FS0dP3SGh
004m9LPWIrskOFFuTMZZdnO8zS2f80Pj3hW8gSe7S3ea70HOVTjUp3i8c1q1tcWABJwu5DBr/5gl
8PT/9KYanPY57juoBFZQ51+2QTm5XpVqkjdjcb6W/UjlQpbhMingV3X1KKqK6BG3kV5oIUHWHr5H
Kbetkb+1Q6Z4bl09aMuri/kZEssGlaK7w6cAU6rx9p5KHlRUHFQ2vhKO0QO3Sb60CrTb4j1H0LmM
1H+xEhsGcDmDjEK1HPTu4+LRsMznCe7iVKAf3iZFPuFqaGhq5NNdvlBKcAb7iyNNDl30R3Hdmx+N
C3izpXDL6EJ2mnFObkQRy5B9B7KYTfvU8U+1lhJy3WdqZIobYbqDyRE1uUOss8sPvW4RgAPZ2A1j
FkJzeLVi506V6WksxbtosqABHoHZImytDKZjZZ3doQppIXbkLpW7iTWi0OMACzqn3aZJ5m25TQG7
gle9QqYXPoEdzTZeo8+iJDrzieDPfo5tZE0Tng9S+/QV17hXI8ZTyeC9q2tnz+9+dKuULBsYFSGF
e6HxYG86G3C6NDKw74jHwt62021ndXNgYiTbD3ryriafKwSI6EbZcNsGOIG6RknKdwt4GtztJO06
k2zc4nfIv6NxQM9SBQkx77Jsyltd0vF1IuOQ26ssKH8H3fitMLoPyvRtQK7VIjs/nVX06mQr088a
TbIQ90hXA+yfzl4W/kgef9mUdf2JF+kGtmVqd/4HI2sHp7L1e5ezBFMtNq+Aj48uarpzWjY3EEAn
B7wNuiO/s+0dtCnSlC7AFLvYoiJ6KJALBUaR+SeRaEcM7c59+qrN4vMQF9ZBs9Q1EerzZHcGG0V/
4yz7yMfwlbNxEeCb3S2RxYCJXGa4LbRfVOVQswJtpMbWoLdP+dEv6+bBAk9a61UUNor3cSmhQhiR
/wXd257z7D52/A1bf3cEvm7jiiibqz/310LT441ZQmUHB3IG/LkcxjK+WwZgc13RcX2ui4tanCfd
a57rwpJvgySZGjXYjm2HKpwXP7dZd6wL5IkpNGaocnQyc3PJgqL0rhqjBiyDHb4S7DT0CU718Fhm
hRPmyNoCHypVIC5toqJrWdyIOeI6+j76bsxenPo7a/Q+99QfaJC3PVMHm0WU87FQ2Ebnou+2cfMK
75evVZG99b0SOxuLbVDx9QgWiX6bh/csfEab7bm7xloScs8gqzhg9s0mQ5yraZTAr+6R63qPzD1j
UnDN3QQ5+jH2zNvCVW5rpt9EGxXnqqtaemRxHHD6AYyzMTHs4B12xi1A7L1g+mHrja0K9XS62BWp
TAMwH3ThezNzGGhgyIIK0IgsapjcEYQ9AM2phsdlZc9VI4gqVQn1ZYonOd/CAFUnIW8DCxkJhJUV
vyujYjeVzQ+8ARljGYvJo9g3Dw488iK3iXR3aM19c3xu2P+LEg75PD2rWvfPnWe2POfcS1vztLRa
G9rAeLdYAk8LZIUk45hXNGfIPU0o/Amst1dvB4tlUi5A+iHo6RzOILAWD0n5OZnxHUiaOnIpRZDF
YKhU4RA8t1bOO1tJ3H1pyaXuG+7aZTy9G9qMvkk2yDmHegtgZaPnIHnziduLxRYU2EXf7iTR503e
QfdjyAE+aduos1mm/daozCrQXVuFWk4aAkXmjXRpuilIvAQTtx+YDq+C6nOpTyE0gohur32NMHVy
sIRkS6UvDvISMlPkpB2OEcQMrktpQmbVwbqpkI2rhUMR5OBKA81ss8MsF8wCA1/5bgzzlcLOhT7l
Dujdae6IbpULe4iuq9niefTXTzWgTvnAkpRvO7V8sXz7zEbBj9UJZ2QJlYjPvAj0Nc1vlzLdwazn
SxMvp9F3ApVyZyAwjSwJDhbmRo7FDmS1vPPPno5X2R8+K0LOYDB8iJeqXGGnrwakIgCw8vLMlQOS
qffsdsndyB4EONjER1JDvEGv97D0E++x4rTu2ri/lXZ1lsYOSSBcbKpCMe/fDjIXZY3M44DtaSfV
2eRMso+4UCzz9ixCGWs7zyU9l/WeOHqq3vVd7AWMOqAbbXRSSUv+w2GK6dpqZb4hCl/up9Pkt/Gj
Z1jzQRDd3AwlofuMqsJSjnJT9iVCgK6cN6OEHcewhOgHctX6O5v91u4yC+q0ejJaCEF0tOlPQFUh
MrgH+qSogEwtEOSE427Sc0VtnnITmVlMC3yTOTF+Bad+1VuuOQ1VAuPNpsm+KVqukXL80o8nGPy+
pPBTceBJW3oIFL1uepzvokwrQ5PbTzpRBx20Jt5F/YiiotE/tMr0w5JBFkPg+eBm6N1IpAr4Wtu6
sIetzCmaTdWcAetvPxkli68/mQ9Q3l6mnVOxWbEeHsGqXdyG700tmQyYYnjRE+ggPisz23Z7mk5n
YB9pIK3FRZBSnNyEMRvN7ShILN1plDhrYAYEs+fO597smIrRGjTR6hsEZ3alKTomqFFolFhLgIxv
N3Qwoquk+YzuxkILQAYTe+x+8MxPZG6vcV7cIrh8gTNTn8ONWzDrbqRbIb3r6DntAWmci7Ygevc/
UNt8ZwEYcK/O313vh7mY3mFAAZz1vgxI6PuoRh0FiQddWrL4ZzMqP9yCTRhoCU0pczvNQFHUKOWu
ENBBe+l8jUYFI3DEC9E7nrWJFoFkGQI217v8S5kOH2PU9ldCUZtxkfe+U6PRbqsVzVsdKemKi8uR
ATLCnpvv9zoa9Z3mMHCiJT1QchIgU5bGPASztWPFPfslTJzG8KbTSJJsY0h5lzD25jLwMnNc4gZp
aA+enLFwWDuM8j8rQksgouzV01/VUIirzhx0IGSB6kBDm7C0xrmmIn12MgwRibrMaR7Kqu8PokN2
CSLX4m3RpydFeY8tI13Cpk6pyrNAVz0lUy/uYBdD2KmoouuG3VxKq0r5DlRFMHoCTJ2rTy9aV42H
dp67gzMyNObOT62kl85t7AhY1w0Hh2qrx704SJArM+1+zbjhPiSifRu0zL9bPWJDd78s5Vcj6Q7m
0nW7tEOTMRrlmZrj/SDW7GTW1HwTTzB9QEo5NNxki0R5DjmZYhY0g66lsY8QKujKxCLRC/GjQmCV
GlJBmKW34Lk9B9ZinUFkqKouC4OyU/wK72zVV6HS0Ob6R2Zm8mSJPeu6zk8sb8wQMNtH+kk03l3r
JtRYas/clBASeBwp4hTenT+J5Ty0fHOMRMMy1jEGKeP7ZIKcNqbOISvIFpstCgnN819tmRyMdIku
LDf5WbUd30r+C3xndFFaAjoFmdpuUTWpHUvRntWYb8LxJb1dzRzc4qCTiMlOP7KVfDUcBhvrGDRl
UjTpoW7ETH1KflaTm0EsGZfj1HXzSdAa4fDeXLKu4z3RYv1kox+dWyPa0sU2nn3BIOFQyoUy8DYn
yI5jMYsps7jWNVW7xnW1PQDS96Qv7Gvehsou/WM2F2Gvqc+jidjeieOHXD3ErngyOu1INQV1iubl
wDo7+95y81Bw3MgH2w1GrVR7BHQ2AG7rk5PPR9cSTZiCCwsMw3pGO/lNXwi2EB76IpykP8RrS4WC
bJqxpdRxCvRHqMcBjlQ45jUxn9kP7JQT2US8dU+zgYuNaoEJ23Z/nHb8gAldTCIKp0KrqlvbeDMk
J1McfUA1OMmInVV+Fgw2lay0G7NjpPf4Mc2pg65GCY999LuV3SS8qmusc4LqcbFe8QyES2+/6X5m
nlLde2iwkdx77hCtU4Cnny/Bnu3Xvkqco0UNhp6Mty1oNZN/g5zII6NEWgMYtQ69Tx18sGorMIbX
eFiFkzUt7dkKlWH80Pz6xa/scWNUgjNAn8UXO+9ws4Lj+1q6SX7JO+z14O5wtjX4+AzZXdmX4x3j
u3A/euXcaQkV0jldOzvdo9U45q2aokcHjOuBsb4R4dj6G/oLbCbVuQMtIWoElYtmemj9AzUkeXZG
HVOtaB96z5THep15XUb0bDHJjrhi3XR51/c/+wbzcIUIVtwY2tp2SQIDupibfVvAJ56z+i0qEDI1
+vCBOwwBxPe2mz9XUTcc4MIfchnFp6jy9UuvsfDG7O0ztLSOB+0y67mDftvTg6rUSGKu/8jNArom
Os5wpo14xST4UjSOu4Xt89wms3at3Eq7ltyuoVdhY4B7N99A4K2zjBQKlWpgnMdG9ZgMzVuESvhs
KHqb/LW1PeP1X6GPVcSEMuNehxnNfiQgRbdcFH1nuI/6jlpjFBn7CFHcjaCLBeEK80yVsda4HLX2
FOPojgkmBbsC6r2l+iPHuPYZGk/AUfzO8rly6xDHDBIlL6ppwlpDumpZdU+Khasb5EnjnECsL2LN
3nglHTPTeazy5Dm3dWtXpWxS0qaYPdMAG/ydmKCjF4vW7Vkpf+jLDMbLGLaD2au7yeUEOtDIMNnl
u1XOtaTTvsvrS587w7OMx+3idCkSrmY4d9Ss4lqmWBgStFmZJc8SRsRG9I3YVbGW71uYPK91xO1z
AUd9yrMshUHVDTcTjrkvpuIe9Xz3qpbDMorybf1L4AtT96Ohb/tRus/LuKTHuUGJtBa/CxuLlrAX
tmWXUVt2XvMiE9xTI8UT0C/xZqHxsimzZGDugkUr1mFdiVdYY+oSB3wEM86G1t/9LCCbXU/tu558
5EtGQ0yY/1z6ErRFf8ssFG45dqPQ7xMZCM2NCGpW3F+Kodt55cItKSr27ri428WIDk1u4bm1GBQZ
IAC5HjnDdHAwKZhbOQ2PfM+mjVMnuI3jufF3ORY0Dl3GtaMiuCW+zRdfXKXw1KmGW9w3ugO/fTpx
2auuXGeb1GJZ9c18B5xSPc8dcwjkrS9W0bmA8D2+QKuFvan86Ti4eLNszb+vLITxTCJ1YcYJpfdn
/Zp5hc6O6A1h77bDNfFN7tMDLNQB5WpYTtpba/nZMYsKmnNUTec+K+8w0xR3zJxUFKvwSebCOpU1
haHRGqewq+cuRHWSiDGIh/QWZ8uPKUmKwOkxHkyM1CRm4hzGyLwZBcR1I44MRJz9ENgV3iddjoDN
S6u5QHWNt3wzjkvaiBfR9xcxw05sF35/4Gv6u8/9ILNBkwP0rB99F7qZK5hlpr9ThhqkT8tKo30j
y/hpzlirCsaldcuav/QVhkmUogEfSHkTiCE3eZ9Ur7TCoC9nHuQrNoImaYcjWhV/X2S4ZVrLkgeg
ryFBKfVWSAhzPbmpLRzj8lA1RX7vj4Sup1GFU1zPnxkKv2ICVs+Akxn+Gaxd22ak6iKzu3Sm2bAV
nSxpkiZoBde2Wf+kz5bYpTI/wUeWh7HRuXnH0wMzE6+0Z4zdxNvLYu5+1dLp1Dp1uo8a6nqly+Gj
kX2698f+UxwjYGsE3/BGL/ld3Ja90J+6cGSRD2RS08ueqxfXyvojmBwKjzGtJt2U/Y5myyWqx/q8
6C8NRESI0TOXOeOtjPXHnL+AnxiComAMmd9mUCyrAScpAHWuW9Rb8iwhjtrmWCrJNEIJtCmnLSbp
gqZUxnY1R+l1P5a+2lcKX0eftCe9H04/n/jeR1dA5LgJAASvFe/xzYqq8ZK3JVg7e6RkqnnkA1za
h7J0s1Aq6lwp1vRorrjejZO96ykB9PaY7ifmQcJJr5uwrxmzKup2vPVFyyy1N5Fxbj880J5J7h9N
5vI3uivl4eeXUM3OtOEzSfbawstSS8gEBmQwwCDT+vdwAMUdl5O+yMfO4b9Z2sZ7w62/DrP/Ejd0
9KbELNbf4ZIwPkcBdi1+ttNBFwA3K7ow3BgXPfIuCXJXhv4oIAk8D0P9MbrcolCxJGesYxM64n29
1m28zN5apYbYfeGkbxt6wEpDamXoH8x6Yvmeeds0u/L4yqBLr+kNOeNCv9z3Ll6R5ztbxMMt7omh
/OylKY8eZCxNAC9NfRaKKF5SqTmE2XWqgJdvyqZrDla3mvsWp9iDh+Mdi6azKRgniEbJ/xp57Zaa
jxV6WnwwKBRReBx6Cvo/KlADR7vCrRiZ0Jktl0+nqd6bASge6oSHsbaScHZIfJJkPcZK87bDQK2k
VfO4Ke2rZjTulan5T1TiyKD4DHQEbaPnATC9+DpN0P7osrWB0xZBtj59i/teOULe9W7c7kT1UpnQ
xKo6ugF4k9z4ul1F0ek8HYRRziADuCnNa3Nwmj5r64MuteqWlpUMF+GooHX9+1iYaqsETc/U9tUj
Z8s8rIxovpTxlR2Z++1i0uTAVngs9eWaLWqkCVyMB70drbB2mDaR1oMm8gutbHkAMJnuB4V3zfbm
ZW/pdORIFyTSf8x0XkAKllF3auOUtzmqZTnC6DXT7OQN6bWfLHPvJuIbJQb3GPX9aZbcg5e0oiSD
cISepkchiOKC0K4Unmq+qzbSpET7TKqWr6ZVvabJquBpJYcnFeXh0BT2ts/taLt0VRXWa8Ov1/3T
MEmfxyuhds/s/SYp529DzSAWqRXkFCiBucAPGy1i8YgKZiinxv+w+mE5i+bae42JC0/76CuHFnn/
Mtex8+jo0QsjSu3Nz3Rto/Q+3cyZxeVIMjhjtnaYcMkKZswZp9TOqocePskm85jWkSy4gK3DMVEr
/S156dIGU/pI3x+k1buVAx332vwY5cI7N7Ui0+63Lxw3nHimKEwpZmerT6Kb6+vIn9OhoBpyHWu5
7t2XDWesaVq1KrM1hQDn8+vPf8S6Xm6pLRo0iDMeHKAdtL/fOxpxV3mk5HbOovzO8JchlCZzQ9OM
xmDK0Vl7eM2tzP5YKF9s6qnc9IPJIYKWHcC/wj74moYhZeR8SCOfw4wHCNgwP1vDBMawW65IdZ7S
yDEPc8o6DCK6c6d9xX11YZhUdFg1aoc6MPd/l2eFLwajN2Y9h7oCdy6mp5x1gmdm8I6QhOabrbdf
rC6btwsYemoVxrmM1BRkdXeIdK6jdmP2m35OynM0umpv9+bNxR8ZLAvo4gJq+K5a9BIqcYN0Sy7v
UW4+yMi9NlUpz3rv9PduJL9bsks+SZ3pASGkf2Ay6MOOxcw9N/tq6vURzLLYJUvv33JmAArch75s
P8HsfOVO6q1OE4s7WeAbZXVq4E6kuSO3/mRBBXSYgmjJ8IQTauwtle7uXQjWdpxFb6W9PM9Fjobc
VvPFGCmIVPxpTNEZz09TEzfbSHVk9AEPZig0t9WyHojTETMTrb+y5z5JWg9/M8ry0en2KvoBr618
WczlW1FjhnAMyhSeR4819sKlm2IcY0CKodNuWErAL7JR6mJHmm88VWhxT+MwKz5TX2wN/9vse0wx
cBLa9o3KrrFlNgfGb5/bpeeEaDk8O/b0ZtSlG0LaPBYLvvcxLTtyVtHTzCjiVRgU1Wsl7SfL1qYw
YSpxSyqPlc95WpL0HVFBHMYeDNKU93175i2rcDw3Q2hy0o3AOc1JfvBy9kCpuoOEy3JSSfciq2jc
J7W3nBfxJB3OC44nhz2I5/g81XXACsd3zaRpu7bLdm1Kcq5hePK+7b2Zu6Z6G2zzrhjn17hTO8Pj
6Jv0r4OZ3vrFpjzoqp075Y9piqgODDpke8pxG++QuVbOiCAGhnH6UsH8CFqDfcSZGMvsq8eGStZ2
nPyClqJfBpbyKcPnFfJXgy4bcioaepRjXAUD3ms/KPwFRmXfRQ2nGdc9k47+SqSeYQ1eTMbhDvIF
u68oeZXgPYiaPJUiepK9s0Ulhh4ecKY3CHVth+oNQPedWiy1Z7xUBUPiNwdzWMrATEGfAfJ9mWG1
PpliuA3MHNrrKbe7DvWA2t1pkIWmbn6IUBDvLFZH5oaYCsqG9geY8CIsE6WFMhqOeO0u3OGiWyx7
jbn0mMUnzk9Gv3w05cST01Ng7BACjinlnkQ37mXcEf2iUNg4Zz13v/Sp/V4lx3bKIfsp5r/6dpyv
+IlvuRxoXJjucuzmj9ih25CV9YvFkPimrUZisXF8LLzxBupra3LmCFMcpFt0GMHSzNveXK8n4yti
ao5XHPkmJk6kcp9KGb07nenxsnz66lP6ofXxk0txaNPmXhX2KRP27nJfQ6DYmQORNui8nLEoG6ku
I8qosy9TQU5CRIr1lnMvOo6JdbGOKveB+m0gPXGvtewFnCZdThh8txavCZq49gJ6tJxBuPTO5D4n
/oIRscRB8547b9MSEUjr+Mxk/+a/8S/1xC3G3nD//sSQ4L3VwQCIHVqYtbGfbHUc+er63a0r02v3
uPfExCDPfF9V/87eeTTHjXRr+q9MzHqgABJ+MbNAFcqRLLoSjTYIUgbee/z6ebL4dX8SWy1Nx93c
G3cW3a0WWQWTmSfznPOa6QCBB4bNYbrMFCTDBSn1MswvItWQBzYepEVa5fRwMMVeXb4ZsC1TJTnp
S3qqQ3Vc/S/VoEJa5xapdWjTyKNmXFXWvauXhzFLTgmNQoG8VB8sxRvW8B9RdP4j5BsgKJ/Lam7i
MOr+z38h1dB/UW2AS/w91v7mRcli5XMUvyht2/8At3/j9/Dpf2Hu3Q+WsByY+xp6Do5wwLb8i6jj
fuB3Abtr/PsdEw08Pvx328VuSecjAmzHH0w08QFymsaPNMhotonwzT8h6rwD3f+bqPMOHeKi3JxU
hQIJI83EEa9xfV3iaXRI3di9t5PcIVWwmvDKVu0w2Zc9bmZI9VPrRyPmFvx0eWjUKXwwjRKAw5I9
JWP7aUIf+ViNtnJhFvnJIrleYRazzcbRXJmc8+DrVvTBgXusRNQVBxJ1+45eviIlnyfrHjwDwCjc
E4tDk9McXQ+cU+j0zF8BH1INttpTXWSfgrB30KPRWzxUqmATORCCjHxOvaRyqOBqeC2lJntbFCZX
WPcAV23b5ArCQXlVBNFMJRpv6Ep1y3WajurXOYrbndkq42czLoL7wRkLEnZhkl7PlvUphFwIhGOx
/aq263WuOF+0XuFwjpS4XXqFngHNGJXhQRkna2M4OTBLxW5gghYFuwjmQthrPDaLFZ6QmEYDD02A
XYOID155znSpuJq2K0JgD3U5635riWWTZWl/wHTVXmv2jEGoq/LHVEKXTGbTyrILmpqNQ0kq6LDq
FkWL0wqAo2MDitwH+B7d6uQun1tdmTjoMonosTgIiQkQMweMQgEVsL/5AHrBsyBwRhU2GHAIIQu5
mXGKuHGzvNxUdq/VXoYFziay0n6rN2VxZXQcHytmwZFdfXjs4wErbCWw76wkcq+hNSuXKBoGH93G
srD3MHtY8jVeq3meXS8VGFR3gpURII11Gdu57EZUGgJrlCKv+gpWVJeA30FHoVtbAk/yyZQ5rrNo
MKXqBYq51sV76bj0daCljbA9KM2WvvJDxmw+6BAf/BALSYTrQ+osfK3XlTTDh4Cubty0NGHtBE+5
Tg932PVwhpvbr2YepMce7fmVHYnxTdroH0XRv+Un/hAifx5r/zPykN5CHPo3fx8gL1+qLnrJfhIZ
+dhbZHTUDwIeomW6+lsg+z4yQjZyLNuBEcJ/JLjyDwqjigAJQEFXghYlwhLw9x+RUf1g2jZYZggk
liYwGflnkVFGwH8jOP8dGd8BIgHR6+mAgPiWvRqUQitbFk56KNJ4X3CIRIcieh5bMtTE9IxZewaI
3nuOctfnWExN1b6DKKcCBQjSvMZxtHzGTeWizafnRuF84YhPsXGPTWi8TfpbAeJSNhO/BflyUsT8
FC3jqdMSZqzLUU9tERfsaOKHLX5A4JaPZRDuJ+q4ZZOApyDn6Udqgy6siKwqBg8Pdvgb1CynaGgO
aWNdLpwfIU4RdrNvLncclvElVk2fgNjuKoMi66KdBMwOiv1BSoap7qwOT/hkuCsafCSwBo5a6/PU
Gc80Mb72bnQxo7jhxUI8JsMC4Fld953zmtWAxHSp1hBMyBT39jXF3nWLj01ZRfdTzV204B9b3Ofb
3E59w27uykw7hSF+ZrPZfG318a6a60NrZ+lhDGOsMLF6WKf1Em5md8i9OOrwhSxsb6Siu5mpsqla
RAIFAgsHifBLTANtXVfUZFCSwIhyUdYBJV6RARTJl/xgZsiODFaHHXXpeql1dJVU21upvlUolHzE
iAa1JvcZlbrRDwQoI7s5FjTO/LoATUifnmrSPHe70qLnN6dwJdXuhC4lmT0Qok4eKfVtbS+QTvp4
uozMDr2WNt2qsNLWs9sP10vYmF8mB438RP8MpczZQdIlmQvtVQgMd+cGCCLFw7jKKvXGbRsFTGIX
5zRWmpWDZxpS9bybMhD1zoCeQ2hLrW8RziRDMrtvAqP/rcMWoeLvA5b3EmEbVvwQsPjAW6iC6AiV
xDBsjmvgpE39z1DFT8BxO8CTbMcxbUNSqv8VqgQq73TIoNtZoMA1Tdf/DFXC/GBC0oahAuYPdDjy
BP/gEGdyje8ila2jVUDBW3dgBQkLRDcX+p7woraDqqc9lVK0WXEizIubzH2ZrfKIsaBO28QC9YhF
ISg5gLPxsJmexiT5nAD/qMPiMSsunAh1m1wt9kmWv6gqSsnAPT1LG65aVEKATQCd3ItW0Txjso91
XeyyMP+UzeW2QXU2H+M93ogcJG+SkIZ30W66vL0SIrjJW9iOir7t7Xxnm71fGMOTbiCusqD1TULK
Kku+GdKLOCSzDnKAN+2jRdrumQiDfzeeN2+R+3t9kXd46Le3hC0GRRN69lDnf3xLLj6FAdwWfD/b
9LZASETHWgd7PeM3aHZdftG/N4634ThrasGlEwBOmUbfD8cwmRk6VHGzVpJnGGc+fcZoifwaMMS4
EsCEamva2M23zgrgDDWAqcZjKe2Z6xlNbD17DoNXfBD3yrJQBR9WjfIYAT+YqfMaxmtJuYreKymp
l2pgWrThFoO8X7+qd6Jtb4+A+hYzW+NFq+IdFbepZamo1Os15b+r1FmBzLvD8upopMZXDmebFOYE
7h7r3kou6zK5+PXlDYn3f/8GDdsmJWf/d+yzzt93XFCcoeAJF3O9rstwA5r3m+2+xqL8bM0oKWqk
3tSL9FXTGFghx5FfuXnh8RGMfhbtAqQAJTdQD9IwNVwtWvLcWhVFndhrW7OCghHcBT0baxs/VqwR
AeYr093BayB54WxfgM5vrpyg2aE1hCwAiQW4o8yr2fujPlF3ddNf64qxnyO6vQ2oIf/Xj092+Nfn
R3kG2RlLQ4iNJf3jDOq7sq+TIibbAFWZUpn10gHGbdKP1aoeojsncbcQT7SVyPeJQpXWrTiLZKhw
CS1cF6Z+HRoBJtNx+wKQ7KpW04dl1u6bEACKm+H3A5Y5QYuArnygJrfUJxGoTSFFTNrHpUB9Kg05
T1TXtkm3cR69NqZENrnXnXAeEpHtROVunKogBzKAU2kd5KrhGlM+yuNWTgUe/LXaZJecFhbPGoYK
xaB9pzUPJv5WpUJDWVFVymBAbCnF+V1sXBmDexvfoaWAu1gsIjiLJWYHaB9RtYP5iWE0Ak6Foj0q
7t1YBbtI6Z6mSVxz5Gn8YDFuXdO4Axjbm8t9P6J4Vcw34xDiWiv8mgljdu61mHHCGoGytPTblSLa
mQj/kgqsBT48eX05pLeJG1wRODft0u87rtrkkQ+05cusb9UcXueoIS8Z8HLsBZ3vlXOiQ+AtBk2h
BgtuozgCF8ReFt95qMKGBki8UZ45ClzOYX3v0kVnB7ltAEHGfXk0ov4wF8OzNhk8a3QVz/XO1ooT
Qr3reZi+DS2DGljPAiR5UYeAW+QMrTeoUGBFWPn1oPkh8KCogEiOL2ekuI9Flh/NsVtBgbyIsM9l
v9g0ard2O+5rqMBSIAwBIQLv8eyTYYL0hiJ9aGg6NsvlhB+tS+IJhrLHSbNcUm9paxiKzjEJ9ds5
Sp7JGC+MJPfbGCHTqtp2weg30AJgr08ow+axifCZuYuN4WoJsFfDhWk1KWD88nl8TPHc9C01vTY4
FyYR/OZM50e0B1H7CFCkjy7czNw6yYAOa+rrERpx2BoJATVnNLcFfwaJsM3Ne+x013Znodp2N4nX
urmjDHUx6OoDahl0UHpEygIfb1P53YemxwWaBR16sZKuhO76fV3QVhwi09fFoYsiTMcC9yar2w2Q
9ws8Dm/7Jvs02V/tyLle8uSboqt47oDVCET5mmblPaDnPZFlPcYq/oMBWmkMrmmQCg+Hvn6w24ZW
GDe/gmsxrsrZuNEba4eL1Mat3RuoRHsaLlu9T1A1cTcCvIS2EGiaoj2ILNyooXNZGe2V3rQ3op5v
AcTss7T9CBOcsiMo+rhajtWi38Grhhc/OCGlAdnLSCgz5s/ZbJ/GKcm2is0tBC45dM6Gnahxv1Ld
5qIs1KeOAvbapLoBHNJ2cZniVuQurNhk2eWIp4xDmkGNcaUXmI9huQZzVilxOUTiDWuMdgNYt/Qb
FX5AGLtocNnBQUVxVJhg9EM8qRxwVhoW00nB+OXdukiqbcb2Fyhqc+Dqe8Wl8i+r/1UjA/kAchN9
hUp19tmIA2dr7dW+29iyB5YDKAIEDxDAynxQwThS4dJNa1vHu86401BIL0f9YwsHtZ7Gy0Clf6/E
+bMdmikSJnAazdhPKuva9MfOvE1xqm7rcpsZcQ4cwpmwrWo/d4btmbb+AGYOZA4bbwVGLKYVmmCx
o80XCXXzwLQuITCtYlpGnmjK3RDhDcPxxmkaqGvltnCtfe72MPornbYAfLah3OkpR5o+sDdQPPbC
fgoTwubkoseL4Z1rLr4CNsEFwLUMyYkO1yaj3eaFgN4TSjU27KvYuJUmIUgFeoVxD+nC02bnAOXs
KmmMbQewPnF7WbU8DY55iAFQsag3aRTd2pzzqqp/LGpjV6jo/0JZF8YdPoJ5qzaeokPMKWzaOhDm
P9tLWcHMQCNZTdYw0fdSfw5I876k6VPAmUgUVotVQahPXu3kSU+oPUsnCwetF01sBwtLM+LTmIEo
jYlrdDl7jE5Bo60tZ/L1EgRqSE/AxZA5N5QbN25hUTX2Za5Qz5+tfReV99WjESYPJfI9bVTvbbPc
afDKoU9a+kORs/ofUQfZVRCeweuucn2+rhK/VaBhwcb0BDRn6TX4cbHzp0wUuzooSa6A40/L82yA
b+PxAk68VmRyyOoOlpusna7bpDTJAxLa0uz8ynpynftS73xJMBvUV4CSXqkY5Mk9qPhug+PwNi+C
g4KAFn0pr1fNfSseixb+Rf3q4ryt686xCap7faqeY6XcqaNyjy/vdquz3KMAWTvRME7ogBH+ACMz
BPINq1G/7ughj5q14dxxqfcl4uqKj1kI1MtTZGePZkGsiDkpWo15TPvkFELHtnWdeX+M43ilEbkN
G7v2xlwrdYTEkokZVP4s/99cikuwJ5sU0UxQd/HXrBW3VljcCHgAhj5cw4HfWE3xbFA8K1ihUBho
rOw1ffIFPghCZ7GaoBFaB0hWj1g3dqCg4foec+wg+hJZtGRL/ePYhxcyjIlwOCy6c6PE1p2OxHAp
zMsuStehFr2MivJaQoDmnLGqZWiIIHg5AtQrL9mNwNZTbb5TlmhbPHLiXgEkuJ9pBWU4aWfal2wy
N2Wj3YfLwG48XSdhd6cn1qaaWIJ1dlnaV4zDi8MarwuMCIE6K5G5jnmZAhB5WzeHovvcLNqOzYHQ
T8vHwGvzWxqr15jM7tuEYXakA1/rq7sJVY5VOz2USbHPe3E7q+3GbOtdZl2Eo+G3Xf6oRHeCTpxZ
RhsxTX5cOTvggq8zpLRgnLCxjujPm2WwwZ7Tg9TEnF7VY8bhNZxxvwT9p6WgIGoFbk6FpgP1HMo8
ThHmnu6quw5iDz3L5qV14m+p9UVVtWyTGPYDByU8YrOaMsWcewLOvpfc9SU7ndU7V8EA6XLol89t
rvjpjAOmUnTbIAzAVhixujYGBd1Y4yrBHSaqBjRw0XZ0tIlF0BhP4ay8FLX+2uVxg/uepuxtPb+d
enVH39LBlby07E+xzR+SDiOdWXdXWhNGB1GhaBcpjVdHqKlECntMaDCFUN3xIxwLvH4evqC8BbIH
7a5+6XZj2/1GLuPHEh5pjOHSRFEtByksWilniux3eYSbxYkeNm2z7uP0a150dK5NerDhhUGp/teH
dpnU/ZCycCkHMWWblN9RTVOmNN9dCvIUR5agaNZt88oWsHIiqf5b7WM1W4UYTv76avpfnsyEKo2O
j0FtQWb978TIqaHpIFE4xahQ5b0C10kn/0JGAJAAKEJfIvVlPsxtfDWa+SVc0H0To3yCV3Bp02Mv
PMW2d6Bi7lWRr9E22DjRtIsGFzMwAaJw3qFR69vdeG8OM9wu7WOmiQezRBIMMdUVNSpUAIpbTG8f
7bncZ2Xqa1P9m3z9p49IY8wSuoVV13tXgipuOrvSmNQlGkkEsBK0xSy7Hb+bJbKg+8PQyXf53YXk
jXw3dI4eKiNKCfXaxqZxtFovZiH+erz+ktBxCVmWZoacpbLeJXQUXMs0zpwKo5MMD9vmGCDRjAP3
gZwBv6nlKdc/zln4mzxaToJ3D6YKQyeRdFRK5WeRvu8eDNixs1TdUK/lwDttujbAjHWqum4LQCti
a4S/c8z7yZj9cMV30xJhcFXE4Vivs9o8zpM4JC1m3qm6EUn+myUg/lIkkHJllORkiU3V3PdWSFEJ
xmSauFZJT322l2kN38kXzY0O+jNPrYdSnWHp6Zu0aWHfOFd9bKMosdWc6ePwETrEVolV/Fcp7uY9
yoSJ34z65tfj/pOphV4oMcHlPm1Uln6cWrbbQjCDTLF2+0cFDi3Yq9+8hr/EHfkWLMiclAlM1B7F
j1fo1aZJK9gT6yxebkCQeLPm3CX6aVw+x/e/fpifXkr2XihNoDouhei/XycKLIRe1H29ntD1AX4K
HDjVHjBn9Kdg2v36Wn8p1snH+ve1jHcLhjqr1o1jh2V30mwjkDaLOu+G5HeedD+7DK13qaQk0C+R
zfnvH2k2ArA0iVrjGEMFv8w2bY8yB3CiXz/NT6YB9VmXcj7TAF8PeRvfLcRUpdPtmNRzhiHzy5rU
cEl/UzQ6F3nfLXbNMGFRwnVC/ch8t/S0AX4AgR8fdcN+aYLBV9AMqMjCEPJWFORwongV6elGVJnf
2ONNElSfolE7/PpJ/+Y2LMOWYoFQ9989KnrlZRha3AYi0Vd1nm0WUJBDcKu4862qdy85e1E/q4ck
+1KK7kJKfPTT7xbFTwLfD7ujnMnfvW+hWHYnupxlF2mnZdaPozLtUkCf7rd+NwCR+vVD/2x4EU5h
Tho8tf7+1ZeWCXt3QixUdF+M6VFDSPw/doF3K8/UGlWfzLcLVO1lb/1uHYjfPMJ7XTGHh6J2yhUw
irgYymwNFANDaYW+nSnKSytcTsABr6IUi55g0lC6uDQCatrKax2YR6OABdqo86md56cJ6StJ6m6f
OlO91iIkJmwsd+bbX78TzZGh7f2Mt4UGi4Lgp8GSeTfKldlaKJlzz3oEPamN6DUul2NKn7AkUsxZ
2wEwNahGaaRpqv5RKUskTEaMzG3OwFq2G6CkgbO5tOxcUgHg9Dbbonc3enTXpcMdeIFLg04uJt8x
VgfxRR7ZVw3qryaC6uBn/BkBJnlqqtzxBsredavrR0DdK8Uz4hrKmxKhhxJhlSvmXYWUZdfw+0aB
nURJaaP4NBnm0W2VywVvi66hUAjplwN7obvbYCz3iLH5ZH/bhmVkOt3Kws9afp05Lb4IAbwr00Og
2UfoNtvZVW9MvbwchHqSa23h1gBfH6PCvcoNkO5GctXU5oOpGA9IgfldyfjW6bwLPeyFL4FpXrdp
BEC52CO4vq3dZBPyNb0hNsAoN4aiXXclE6GFnGJXl8zHuyAyYCpFKyDGa9MmkymbT1munpzC3aJz
sdXM5KoD5Kvy80b9ooPZNYd0W8pct7udZh2sdLtCG2s96Klf281Lky8+nFwc1Mv9Yrh7I512XT7f
dBDMEQgo4uLTkE23SaAflTF4AjX5GITlN3cKnmzyWy8fqB/jpATovRhfnNzZTm1A6ctYzRU4Vt0f
G+UG8Y7YM1EoqJQ6Zni60IMrshqz9qve0MaqCf8sBWVltuUxTZxLimRfAA2il1HsirS8yvJ4LZTg
ujfij6PVfVJbWYjnS7uSe6u2RZVftJSdOvplRUxilyo1rKo5+uz24bY1P2HOvh57a22rEAHCCoy7
1Z6lHoZd3ocS8vtg6fVXJ51vywwtifPC+Uet3Z9jTX6Ao/y/gVb+C+H6fq0uzwxo+vb79q/8/bf2
r2584ISlqWSSiNMa8LP/wPBJRW02W6B9gPxkX5gY9QdSxfzAgc90VX7sWPB1Cbl/IFWMD7gXgOFT
z31hiQn8B+1fTZNN5u8jIVg0oP8I3QM1obFpG+/2/iGOVOJ1AoHFjyC+khMOK3RKXErv9OmE6gfW
+LEIkusYlZmoQtu6jIH3ukGOw0uUPE2teCoSkOxo47ee2itHUaavwZi8cqAZVjGCAWgdJmvz1S5A
VMfz0YGb1hTUw9Uao53wFpzWzkk6ZBLoOC+QAjy7sltPqdprig5OrVKWK7grW6ApaNLQijvEeKIW
fx23VC+sGRZ9cTOiy+AvEbAwIvFKmVQCuDm0ayPio2qGeW6ak5+JgotYeXpwQQSy7QyrLswH7C5w
CO0a95RPSHEzYBSyURX1HD9pQAEaAZeN0mJr1sNzMgQnq6ZQCqna4TkFVoE8DFxt0o0EZetgi10s
BVyNp6jC4RaD2xlAPojfs7opnZO7863No8EbCwQAlb7eya9qx6ZdJ5pUfisApNMaW2k10qU1liuz
Pm/jYvyW2E24VWm3yAdL0LhAlgTywiCQ1uthx7n2eGFlTk5R3bhXWwGnD1ZVRmUwUBvYEuj4ruGL
VJ5BFTpU3esaRZhVLbiyqYVfzYnO8Pn+nWakrQOMKFbi1/N7Ua2egjsb4Ohw5/nQ3Y4i3k0BQ1ZP
Q+erRnWYhMW28GSOmJFA5BgRbXqyeJNKYvgG1QNnqHWQoCmKjIi7wy6s5a7RI6KFK0btBNIIpfCr
BQuyjK+ENYy1NUVlWmfZOo1mSkx1jH4PqYrRw29vqsVvzGzZTPPRrlHMPI+EWnODtkOCBmPjSY06
VFJCuhBCjJtUT+FHOPpppgCEspN90Tai2A5Zs2+USdm2BvB+c5bWQUMBoT8FSljcIb+DcjP3jnaA
4iOI9ylUJsrb0AqUGjm0GrbO2tFgRNP63Z3nMoJaRzVHQcsAzK6kcvbWaONZ+cKYzc3XpucTinV0
1H1m0EmeFkXI5hqCC7i7nBdBF6gX4ZTtEoOOwCTwT7ItlqDeaPT3lItG415S17y1jeW2QDWexlor
vJ6qmZr07XqRQ29J9FJtfsqicIO+GIct7WFEwS6vu7VcqzX5dm6Bda8m6t/pKwU5VE7QMtb6fhvN
TLAFdOw6yKU0ZPyaxqDzkfcCD7EvkuDU5tYJjOs9hcwD+gx4FXKD6pyvMiSPVmDnmcPWQgMNjXIP
Lpk3jMYEpZ8HyiKCSLDP7OwlTHm1mZK+qot1KmY+Cfmj7GWXCJqv33cNPfMZoqGFIpycE3Sfjv1y
am1681AkkZ+VK7czt7plqchhsdYXiL60iIbMPTmqK9f+3cQIEA0wT5/4i7BgWQOK0L2mm45Wm43I
ivU61VRc+tzkW2OKDjZs9k2FJWXk+XStWVO7PkejVu8+5kN/atUEVmypfs276E7TYbULl0iZxy2a
0gZztuj8UTx3Ics4qBPEQDhn2DpKYDbS9lFfwHmyjrFFTFVD9Svm8k+5fPxKM0C4zsmu7vuvhYVA
J+CExyIsrs4To6cycZ48QIwAMzcsFTl2ZYhaWE5jNEtL5OJi9w6lDmJcrDyOmvlkIguyFS1WPTNu
oIpDaCvMBaiwgcYBogRbRcsfJgi7rduJrRt3ha+F7aPe6xH8YYhjrhk+W2FP85INzceMzLPNZYLj
EVzq7VNZI7fp1NjXIgN1aCYs1sy36e4gs0erJqV46CroASIjXqTuNlZmWOuWdRCCALcQ0M5RjVVF
uXyGZSZ0qsKnGMymZ4UIdUVqfdHY0WsY4iBWOryDqTlNg/VIHTKaeJzW0lX6kEhsiQHFu/CjSIwt
Y0QiK/hxElvHuU++VDTBepvOat/vzsNZhUu1HUp0tiDEH9rcQSHQuUBAotrJbQFnhdarq8lhiWfA
su0I4Yfk9S2oy0WdeqoUUThvn2c98XNUJKYcBSoBhnGUwcCZuOt64s7Oty4QHEgqc6XTkkSunr5F
EzLyiFjfAwr/jLoWwc6pajICr01xH0Mjo48gqcHS7iBqpfc1fkZag8+UznRXHe6j5WYdlzUbo5Mo
7Bd4nf6YMJVmGQrQ++vYDrxad0964Zz0oKTdlZTHESwKytPRq1bOyFdBtTKd5FX+Cq3u1/PSMoLx
0YrAUcbRtareyF9OWi6LKmfrocC6b0PzpI8WLaTYRuyA2ahnKQzGmr9CMYf1qPO/SvFVDwUzabBP
5+/taTZ4aZ7dq/1WLdU7TYZuTfAhisdAOmgLDymqTXWCs5Vqwuw0raM1ap9hhfmT4JflbaJu6llL
cpMywMWUX+S69WwNcNYwST25qn5s2vk0KwgJ8cvy8ZfKOeJBctJoDEvbjhZN0EFua+ebKkKerGZH
4lC3QgXiXj7u1IE+G1QezlT80h4cT7GSVZtgSTHweJnDhna+ocaBR0uXltO+J2xu4vyMENikPzaV
PPSKHbcp1iEeb+i0i7WmzI9aKh9F/qtLxw3l1nuM4eKVrc+fy8b0cug+tMZfItg6YO9Kw+9IRuXj
5oS/LTvfJUowYS9euqlyVwXofwZUPVVJ7SJexdTQBvFxtEFe6wRKDGsZI5BOul2t9Cn3z8MkX4hC
OxODVTCyM/u6qqicfORqS7tDYAFlaFl+nENocY943pbBl6XgtcQuopG5Re8QOgIyQk9GzqepwXMO
SrKryBpvzoPXNzqUpgCp3oa7OL/rzERDEZX88zjOJUcYYISoZCPJiMUnw+BwIomt7uJ8L4vkmOqq
8Yom9nmEAoN7kXvY+T6qGPpkpJqQ/3jA85IY1OqwuM1+QGjfLIzQ73T5gqrierL0t9+bMv5GgRTs
zzGDlDvl5QzKnJMm36304kEt6ysnDi4wIIQYZoB9CYVXVtxdGvEr50c7P3E+s68t5nCIC1VjsfG9
BghjexmuzotblxO7VievnMYvVc5ybyHnr5JvlhzfSdrV2HLBvP1pbtyVoF2WK02OqBwijFV4ReS9
Pn9XKq911tY9D2ndtg9G5O7Oz+FEyckNuuvzZh7bwUlDM3ilczypRyoWchVAW0FeqJrWOPqVq8Fk
FBsZmyoOQT74wJOSlvdIk14GvfLtfEED4QWQrDfLeYlaPU3GUayiunydJwuflzCg03Kdqu5XSH9P
ekoW4Qw6Go5wqfOWm82Bmq7N5jOIinZ1jg7nWR+iiT9kzmYseRVDvqCuUXnnD3Bg5gUm/V6ZzVcd
hRn/fCPnXzy/dFu+oioydT/rj6UB50Tu/MxPTm5z9RQKc9un1bJBxGHyZo7mUKm3lj2EW0sepFxi
iYGx7YoW7IsePjoqfyljqAx7VaVcqEZ8l9Qw2ds5e02ksD1kD/rlAmhZyZEf3OUVmphkcbEXuHpw
SGmseqnLLHLdJPKsuEOBKssuFyooaH7i2FzliA9I2nRD2UEfFoSE8qU5RAj3oY0NMM6ptudVG7gZ
qUfcHHAK99MqBzo/A9LF3IFZMR87B4GLcJEzVM7cc1pmLS2ij9gCysNQ4vIvOI0cKEsoSVlSrjFF
cd9GQUNNO+zzjVzOrcyDsKZATlIdd2HV72MTzj7QdD6f351/fF6vyPrd5w7uCRbOCVW5R9mUalhl
n2LOMDJERopz0JoL+cdF7gJlzqiX1k3SDq9BTbSbZX6XD+ZeRi4tyR7dskMFldI2+l/nueyk5ipD
L4bCx85EVRykPi99Cjl48onOOcmTn9xdZpl3TCVXgbs/Ml/W+Q3YjAFXRd7+ORp0Dlp8TRl+NBCF
DBahUL7G+SWdaGJlJsKzkYm5Ci6tV1njOltyWmAD1LEQsRuvEaMfN3VNras0YEAHKPTtqsFaw1/w
apGHvrMQ9acweKmSjpg0JiD/NXGoAcMgNmZ+W1zn0FHSjEdmfQz1fd30N7EyuPh4vx105SPZzfIx
KDIBWJPPJZJI2vYQLOjDq8rbuRjd0/ZtNBt8Z1b9XFxkU4h1JRl6D48jcv2IHK3JGG8Zwm2SCrMr
ETzhD4kZv8r/hjYncQkBqp0FqRFmMi7ee3Ckp15zEKKw9ufpHUWciRVzNTUueqjWlW0EH89LJehZ
GvhePihuiNZV9BrIQ4f8ZpfMVQ6MIQ9CkTzYpwWpBkuLo3WL4KR2oeXFTkn6ylNC4+bPRZa18OwL
IAmyshdeySNB4uKYaqXWhc6tKhHk+37gtD8KYokQIFcA4nidgSSSZHyds1IRgPxhyZKyYNcaATDk
fyqhfQFb3rFq1QuQ+d0qFvbdmM435w1c/ooScnPaaKaHJCDnkFWNET68N7q3dqucMtAXPamDjAQ1
Is8olFDJLdCVRVYnjtrzNc8P+PZRyiVdjL5zIJD2MO4LhMjkXYkJ6Tm0+zaaXWC9IXOrypGaskGG
+HJyHMZbV6bE8nfZk5fN4Nh7RecE14z8WoHUId6uCXXGigRdnjPkwXN6Npf+0/n7AwIgLUzgnqtp
qGNPrXlVb/lEJNUaQHnCJBw3SjRdG6CXYN7hfsRAjUS1Bg1CJPx23bw0ezHGqYfFix+xmlHYckBx
mZdoP13C+usGUs1GT0YkGw0D7C/Bz7bUj2Z9rcmDgnzTS6ojZCnGu0WeN2Rqy4nVEZxgW3f0Z3bF
cwLcQvahdHN7PidbLUE9A7fmW5w4Y0X/PMSXVUXmXbgMo/xHWyc2RaaGmXHOflFl3ClhsEpwLlsr
GutKV/BFjyhVhKGKnJ5cQ3M6UwFKZvik07VpFyoE/rDezSqvMjLSg5y4OUl3Ud3VHafphDfrOPXR
nmiv94xBozd3ztRt5WPIxA0eNWfPipLMObmXRZHajX0e7wvOMsvmPPHPhZNz6vbrjsW7rhTgKGAo
WFtprgpUBGPrH/sVcGw1Y4pwhW9K7WowjG8Q32HST7nxOaVlTRv/rSf4/yu9p7n6+r//52dKB10z
330N4/JH4o5KgfTvqT7bl+Xlf9x3TVx9X+7V5If+rPfSTccqDfaDZUvS9p/1XuODwBYagM+Zen0m
Zv9R79U+wGTEOdF24GdDxfmu3qthvKYJGI3AremcO//IJ42C47tyLxVn2AyYrjGddKgs7yZSF+lW
WDVIiunow2wWK0pB/0AmUTujubLcMQbl1Yx4GwfZ2syraJt1ugZm9P9Sd17LjaPZln6VeQF0wJuI
ibkAQCtSFClR7gahlJTwwA9vnv58yOyeylLVVJ5zOREd6pLEFEiY3+y91reEKyp11SxQYSVK6tXY
AdsYkzy4k2ZpN87FE4FDOBSVRRu7OLZdGe5ANSQ7bRy3CcXJzNRuqrLRvIiEpyy75kpi+iNeRqtM
b/AhA6vBZ8dOMrnrp/Eo9QRki+KurSvWjtNjKrFp0NrpIJvmoZp7Bk8McHmG967PY4hK5h2gxdrT
q+TQ4k3aViPLr6SucsRIzq0t2pcuS6mJtKA0Fp5oKOJyj7jmeZB7uHoKGy/hkNeSllgz0ILXR2EZ
FYu6du3kDUrf6dpLZHY5W4rzAzRIS/WcyjJ8LYMFswLRwaK1MDLQeIJNfdd04tCF1rov55Veqmsr
WhfAmJIV2VIaUM4RImErK+siafaVai6idhavt3noHJMR2ruwX3ib5MOQJmcEV4TIil9MZjCttdzW
9nFqRS8VhdMjc9LYuU07qD4USemglcZSx8LJ3tbXtKwpS8Q6vEvITEg/R3M+iyBUmCfwc/7UrPyP
Ro3/XvPn77tIy4He/wN+aP7P//73gf239u1P38CwiVs6iJ/LI9x0WfufHsjyyv/uL//X54+/8rsB
YXmE/t8Dwq6p3z7/7FVe/sG/BwPjXxj10G4YMhIOFBa0mX8CHGgL4V7GvYP9zzY0Vll/NH+0f6En
+ZkivAjX/t34UZ1/kYXBGEHMCbgQS9b+J42f5TH/pf+NmgznNLR+6tS0aJGX/Xk+6U04xmleUJuW
T3rx1gJp/uUs3P38U7865tTFOPhPR/gy0JSBHgEMo/rd+oQFeaOPXuoIHfu1IS7Je2k9+56mU/6Q
baOjutUesqt9a/n//Cb+Mth9+ZSL5OwXLYfel+T34TXyhE/+ypHtiD/95nN+DetZzqROg05ToaLS
QiP89k/HIBQjt0QOSL72B69fD3vtJHbKNlqHG7bqK8hTnryeV/CqPOc3H+9vLuKfDv1F2hHHxTQG
Few5VuPU2z6a/OGfz5+yKG6+XERd1Vl16NwmQKW+yCQMdldhKnOdSKbcKX61Ce5Qc2+mNfRxV2zA
5q2S3+huv6qAfp7QX465fOpfLppmET9mNhxz8Bit/HAlea37rrsvhFr7wW+O9lUM+/NoKEAUBEeE
4y1G21+P1ic21XJJmjwf1K732q0q98j/sp3qEVLrfyO63aXAsJ1XNI42vUu4jVu7b/vaFd737sZe
mavOffzn0/63Z522r84CgqdTXm7rX86ALiUWcE9n8uYUBAfW9LLICBO+/PNRlpv/L9f2l6N8uXH1
NE6LIVoYIyQBas2mkm8UwZXWd/98nL90mH88IaYN0pZcaaJZl4/7y8epnUiOMftNHmyl1aO9eYYF
7YIu2MImXxGN5t51/rBrvWx/f/7d3fT3p/I/x1bkL1pAtkrG4FicSpU6D73iECD92z9/vqVP/zcn
8o9jfHlIqMIUNK34fIMnb5ZxTtuSYuD3q+oh9Kbtb462vOO/XrY/jra8m1/OZkNeGwBcblh7E7uf
uads6Kq5zVb8ZnD528um6fRBWckatuV8GTwTbGgsbDh13eq530X+rtxUm3JDTgwPgMoxQcryPCZe
4YEZc3/zYP7d2IY1HR2ngmlE+RH5+svHlBujG5DGTugOH5XmbZZ+c/f/3UJYI87cYEFsE3X19SEL
pgQsF+EKXDU4vrv2AzdbTSntWXokmEs/AIZ38Ql7xab8zSX8KphbVB9oum1DtXkgEKp+uYSVoVmg
4mnLURpzZ/8V8kXYuM57fktAKj9SvdF17wiWzdYdXY3nwZ9XILD/+Ub67bv4OvJZDp1NjXfR+8MK
+8536Z1KobJuHp9lD6K4e7loe/NZvAXv5rO2dzaGF61+8x7+cjN/ORNfxvrYkmCW17yHbkWaJVFs
xSq/HVaW6zBA7EL3vfMtYkqlVXdQ16r78ZvDLyf6T8/ScniNqU03dPKDjS+HX5p6slLSa8TLv8GC
dwg29qaNVq+Oe4pX6Dn2xj65RJfkAqp+QyjCb27yvz5jX97Al6FRrdMkCCV8aJ1X7PpdsInuiJRe
d4/Rg7kX69yj7uwj2lThAXqYLKli/XYK/OsK5sub+PKgj2IMKyPhLBAJuhE761lBor16nVam94Bf
z69XfbOGFUeT57cH/8v4DPsaL4rNstZ0iBD8MtWpVttDGtVGrx4l0lSi5sMZchLhYHX95qlDAPfl
aluI3RFOKQajimY7X4+VYKWZpLFFHOTAw/D7TkQPkgJSxenwNU1CLu8VaKyviDysq9n0aHkmE27w
qoM2EK1HVNDtPjPtyADs20OkMGwzf0mSdDY3qPV5hOsGz72w5pdOGR8laUwIMpjTMHNp25OURnMO
9LejiFrxRszpFu/BltalapkvSUzEAIJnZRTbMJrTaoe0vNfdlBv6Rg/rDH6jVlGeI67lGHdTcB0m
4l9Uq1FvzBj5h0ugFBY0QNzDa9BF3LRD6uxzEST3+oxHE/9VDe5GjmxBrTBSsM3l9tJzVtWZ9mJj
hHXiES8YX9q4N79B3MwtP8dmqx7VrtG+WzOhmSsCEzOFtrdjSB4YceDZNfjEi933Xb/L6ySct7K1
6CU76ul4H4MpBf+vRqW0dqw8y7yhTm1C9ir8Z1ura/JkN2kW/T9T1hq/jLr0IBwtuxexUr7WmiTu
mrYgmbhX4m1kk/fcFRo07rLsL/xbvK2jAIEmLQFhBcUIF1XX22ipuCChJKE4KDGCeprjNK3bO6TB
Ni3WWa9t4PW6AbaWD0cEMV2aoUqfArMOPq1OHktw5rnko8OscaEbBpdxTBOdY2BJ7zyltLL7vuxw
mQ/6lZInyNKI3BC9VYKDkEE9tKQaPZF3Az04DWxyOsr8oe4pybg1FsHc6olUK+MsPBQJ1qE0Hi20
CraZoG3FUB8lFQ6b8tWZKPvGYoLfbnbnECuLi/QBn/jYChjxxckMLPMYBxgjNRiTnjyECHjmuV3r
sOShDTvggLrhpZmDhZqWHpHbvIDGmjaOkqFLCTFAY5SiYtzlq9wG8BJiqMXSp4+nZpI3eUaSeaJJ
RO7wl+pUAmE7aA6A0JbETbAK9Dor8FJRcVMlvYNfnXKXiU53Ggg9mKo7J3TMR6kJ8g0U2PqaIReI
V4RPqNRz23aXOTYkcMWur31gELBEjKvf1nTPmglwQzAYxnqS5M5vpjReS6Mh70pSPLHxF1iKO9VY
MqryfT5MpWfSrXVtjM/ccSUPbAyGc8Y8TZbhkK1opsFlsgNiz2ZD9cuWsDeNzPidpmc8YZ06nbE7
CW/MJWnTNaNGyHXdIACE9dqS0o1N0WlJE07mc5opIW4ASNNCbit3gNrM6Filmw4y6j4ApAOeClUw
jesQE/msuerYhJTXJCW6Bl3PdaHJ1d+P2VScIayLm9YUXHcFrESGXPm2xCi+cUTTnI2Za+LbVZSd
mk4PEcT0ct65FbmELlnNtDoaIW9IXyssbywKCNKxIt8EclpfW0pAnpyH7afNoyfcGVVQ6mIiMQ99
E7ebMMT3HYypsx2roN+JZLTBxFjSc5MK9WLwG25tCWIYBlM8oWY3+8BpmzVxjoAPE4PbVxctLYoB
ArJnAWm4pVvfb+wsTG/ZTxFXNFmx/lGEegbzXrCM6+UmfWdAA7sS13huI6U11jnNjbVqVtZaBHVE
OE9katd4Ns21ZrbZ2mr04S7WQ5YhS7HeCftdDSL+CWXObQELBDWQPXyO8j4EUoA83DXt2c/twbOM
T9l5K2fE+vpNBtKjdejPoQFU8B+L4lL1N1NTri1s2WNkP7KNHg/ttM37E54erw4go+2mEPhsABhy
eAh5WjJtZyXvyogqCbqktDF0ZSuP1yiHZbiTg++xeOnL06S9dU1yRuByIkRJQUVo0zgyUd5/n80c
XjHtE4XAHGEfBm0kmslACBhvaaceguTQwxBYcmdqxsOpOnKTFRLoNvN71q2NAAmGIh77uEaNNt5F
dJSd+zrYJWRakL8qr5Vyk04bNOujSboLBV1fl49z52skuwVbhWlFhR9fDX5rJOfBqDcKd5o1gmlM
e/L42MbQZIYStmomqT1T9STvPgofDCLmbhj+SI+jgeIXVUJih4MIvWhWQZWv4664Tm1BBEcNu84G
NTB05SISurHH6qVP9AcqFEDVy3gb9uOtyKXzWBDsSf2YluZz377NZUtx+AaoQ1HInhjSnV2SPW5t
64XYf7Yoxwbh50AUmv4mQU6ZmZLsECspfStdfFajdUrROmo6cQ9NDXtUg+GChKayjRBsJbdti5G2
dL4zoHoBKFEYDa6tXXrYn4046t0+n75TK7rTiviUjadQEltDYa+jvRddS6fKnBnbOkrLMXd/yVI1
vOkytJ/pG5sxl1o0vcWexI77Cm3BrKNC3jXtRW82w3xqlJVBBB+xbQxs7K1t55uN3D+1zrn81Gav
qUaABi4CCuZF8Ta274kZuZN9Gw3OJY1M+GxLRh2xOzElX5J4XYb2GwwdwEhs+2YWqW8pb7XAb4Ov
wXpPDVAX0bOM69sKv7X9Y2V+AF3aZtmF/iVKnnijiQKDPNID9FYaulYbLdaMZiZHrkLsKHyFou9X
qv4up3C7+s1iVgnKddDfKmj/5IvEWsK2P/tlBg0JWkmQNDT1/cBzJK+ySEeweCQcFPPibV02R1Io
X1j4uVX9GpHupkOMzUT1hEQNP7+tEmAZ4WO/oy+KDiVEiNrugv6mNM8EWDWZ0Ik9bHOxT6NOR89E
tRvfx2idVQDNhW36prjY9YM9PNvNvRxfQ+pvwFpaQod0hIZTHHpEE3nB0N3G8E3K53B+HOptnHyK
/D1HVKNGSLSmO6eie1B5cWF7Jg3XqETD3Jz66ZTBBFD15ER44P1st+s2LI/NSF29h5JeRUenrUsw
D+Y+G+pj1qDUaw39XnHytTXWx3HKLmJurqlwbp1AueojUOpqtq+RKd9BhHw29P4QtsbtMHRrFGmO
l8m6IlxWsaZLaiCJxlUpvLi1nuXSjO7KRkDDFsnZAuhgRfl+NO2ntjK8QbFXJD6sE7gySVSssxCB
uIZBeK5aZWWnKRgI+xS20lMMx0HpFFaS7fyZaQqhXKidJMesF0TCeJZSu93MdWLYXiEjMXm06kQM
+2ZScnTFqGdN2q8S7WtZOueOwiicG5nGsN5FJZoYAq3WfEuMRyawRaqqylQgMtecVEiEjRpsYscE
SqFoYuewcI2voMoNdV3XwRM6u4oaitKACFfMJL8BxDai5hjCb4Gwl7C6YGYBrcTZaN/1TUGEc2cK
nc3DZKEQSvv8LVEqdXRTOYhJN6I2KyHmLTU6MAqupIg+VGXpK0pr3Xyq60l7qqYufwi0AqxjHwb5
wxQvScCp1AqCTzS6TKRRV9JlJrqJkMuMxuCj2cP5wBmEL8JZ4veqlqgGeneqP4vZxkeh6u0Dag/I
KUoLNbYuDLKYf+xc/0d9lr/voPzaQPn/ipy9eLT/oc1Sv1V/6rguL//ZZNHtfwFupYBDNefndv7/
Nlnsf2GgAZViyyYWOspJfzRZLNiLtqzLmqJZKhE2VD/+aLTwctPE1W8Qa78Yr//TXbr7WTygMcVp
Dj/Lf3//ax8EVOCXfadm0vkBRquixIYPri2tnl8rdhnpkoMGlI+FZ+e1ehBw7xKvO1vGcbY7A9BX
NiBsydtpF+jSeKwb6zywxl+ZtZ4+iCUOtFFsMsWj8tQHgbSWtUTbhfhnCTsm9IksVMTNSbAaZBRN
FiSJnQWOaDPpcnVxCoV6HQigj7pnj5tmn3rKGkYJ+mvd2uYBKGO7SYxA381Tx7ofcRVzXafft1NJ
rgpJtyCzn1uVnO+eMalRzOg2nE8xKIt9GMjm1rEhMsZpsBKlndyord6zw2VZZLEtUmLN2YGXZG5z
MuVsNOhZq4CMIbnTpbUyqsk1r4w3NOHJB6jT46zIBolVwU1ZZeZGZpbDV9OGFwVw0EWDY4kPABhZ
6jTpkfiuKwG//d4qzHpVV7X21jeoyhzjVVpAFuR3X01YST5L9OxsdNk94XfqTafq+cYmyJf5s8/P
1fJLs0ZkpqheWnf6XjVLeTtpMp0HZ/IzxJgvJSndG31AL1sEyh4atr5KA4JSrLzWdhhkzAP6nm2B
fsUfJGTxTlYOq6K2CLMpTXGbB724rVCWUWglZyqsQDoakOdSkxCdQknWCOovYUmAKdrXdv/HFzrC
7b5XEN7mdVFt4sjeBxNvffsjnrYwHRKxmzTzwXM3+2JJq2VmZcmVdTu8h/2ZwlLkyWHvbIoct7Zd
pB9qPA/nWbeRU2dFvFPjajz/+FkQqN+lqGr3S9jurWQnK2dSxvNYVvcIgEavINQUQcCgXKq8NNeZ
k2QITREejxDHV4M19C7hbPVtKMf3WAYKmrT1TPpEGx0yRz+o3HBbaWyqlZO3CLjyKT9ow2x7Q5k0
nOU8uP3xRU3T2sftINw4YfM9hnH7UNlmcJHHd3tUmoexYk4zwYoqGbvrQVPPhmPUVzuQbvGDm6dI
B4UEJj30yYB2SJ7R6OtgU1mHo2Ufp8Sy9lMq1kUuhhsbgvDPL0ET8rxMDi6VbNgAno+PrG9IrFAr
FSUdonDxVOutelBhDPudALabNF13M8X5PcOItNHiGBB9Nw4+PANC0zESebNQsWiyUV/boLjsMUyB
rWjxMbLIOqoss1pVQ9TwtMX1JlQm2SfKc6X1Y34KqemgJWWfTQxMCLt8U8PoE6ShC1VfKRIxL1Mj
qk1lt9kGHPro1rg8fFN6Mpyeelak84dmdlFqU5Iw45CXWzbs5cWBhp5+I1tSctPXkrQqIgf21xwd
grzVbuqh7tc6IS73YTXtpUZ+780kuKQN/9iGXumO9VSCQXIIYrHZHhHoeg4ppIMhVlm8J3DFiPVN
kHgClERTa3N66F8p90AUc5s1QaMmbHjjPLmJTfvdzN57ORkP+GDrA6g7hHcEZA9VU1H/A5PWs1s+
ZvEpQuF2p2TRLppUe2uXBfvuESyIon3INSJt6kD+qNU5eKeeM1l6LJXoUsQwEwoSAvHCzEO9Fz/+
sx5BV3ldm6KD7HW2dX/8Ki6Nev/j+9ARKGBq4f/xox8/J5K13v/42c8/NnVGQMivmezMWJT7H18U
u+zhZFUN1KUYfiDyv31IBt7P/+pSFXtXo+qPimo5K9S4Ym8sr+tZI2Wsw88g4YQ3NFm1N8Ku2peK
Wu2jKWYF9cf3P36tmjM/JBTv36/88Wspp04rS84zIbwvQRDqqx8//vHlx0u7+UXrwdM50zwBXNOl
+0oFJUlghYyuMAsfyOFy7lUvgSO96zs1RFM4hg92w5xhaK2y59SGDxqy3s0khx25D3w7L1JXxzhS
Sz3mF7sjnSWGtP3Qi+IYKnp0+vHdLIFKm9RNWeZcJWHoriS3gW+ICOiVQrNFDMq3JiRftk20m8nA
RY3mJvUU+OjhwhmqiwyRX5Jvc2you3YITpJszhutm+1bnI0nK4kf9C6RNr1RyauKcAF0wKoXTs2j
LCZra8bdZzMA7o+LlPZZ1G4MEEH3SdDujXHZEuJVaGo98MgsxhM1luWVjYZpaoE3USRJO9psFuJW
CTFwXUbXudcf8kS6ghpZdY0DxLOR7up6PrEQoF4PsVjkxy7QUpxe6C37bSqlz0FNDaeBfshewyFi
op1ci/QZW74lK5QXhdmn1lYXRSEbRjK2TVypYLtYk2b9I/mVsquUEOIi6o4mFTrEuwSEEW5kPwBM
XY2pTSPHtG4KkAm2oe9NFX9KBoVNjP2FXC+W8Bcy7W7VjllKBn1gVvmzbcjPY6IcyUStrPjUyc3t
3HnMyc8meGjyaOUTC9+z0lvnUM5d4iY3QSP26Da3klWwzbZuMtt8jiWHTUXQf5rLgqWcfLMvNR/o
14dGjdx1RH4ny/oNXPu2fTDUeWXp9aZLjNclH8tV6/iz5cOP7tA2gOOa/N7UOl9k+qoYZ7y73bqb
jXPWE41ajHe9WVyyKPGD8lsTSw/Ln0Ga8b1Vs6tIuFBtoK3welGSV9gOVok4OSR19k3gU0ehBmN2
F1Jw9LzfKqTftUAajVp5gH+5yewKt8jASDCuxptEz7azznVRKepZUvakV/a5B3omo81NK8yv8nAp
x/JMWlKRjG+BOjMpl/1drj/MM2MxnVqgjNp7WIkHee5WFlIxZ0CkFfaPWaE/BjoJKjklHnNgSXNp
IHG38rCPLQSt2oBfi6eMzPLS/GjR5crjqh/KeyMUSNDrbD40BnvuoT5Bsd9jRMTNCFC/U4aXWZsu
Fq+i1M3Gcnpoh/jUjxHhyekptFaBkd7YxnxHYModmIGtCKVvQ9zcmfhbcdfOYnwNBmtvyTW6sSr+
DJvwAg8TVKjOi8x522b5c8LElyBVlzuZDTt14bhB56dN9BSc6fsohjV7JazHIwEwqjQ+EwvMuEJB
EK+b22gEvJlQlHpHfSk4g3KhPsXy+CRR6GrGeHLHuLNcTc0wvDinCUdPX5HlreFOJwdLG64NVGs3
qLNdqRefJrnWSpp/7xXpWa0QKDsaV2wkwm2I3aTPLZft3UtcWk9puNW120Ci8RNis3a1JbkzsXIJ
THHjkZZ2HYZmi6r2NXAWxXY4YmWNUBfO2WM+mI9jS60lhf6AqdWDQE3KlH5SyUOgxET2d4F5R0ji
XFeUjkwt2gZBvG81EkJGK8gZ4rHCigluQ994ZWDwWQvEeGOrUPdrCEKA2zfcq404ddm0t+XovbT4
dEn8MpEdLRlXVaLeFnUjrNP4gtWGO8nCdSWpu7jmo8Zp5Lg88i96XoKWgAGZJ6xd5341pJJEFT/y
jbK6zqn6rCbqS29Bgw6d72U/Jp4U1m99Un0bUFa6pCuvAEGHnhMBGZSh3w5W+kqcpgXh2DlQQLoo
7YSkQ2epBvZiNMzCK5qCeLGsXelmcTvwxQ2d/N0u03VclzcwZDnnFINz07nkkQI51cjga3TpEV/u
Bbcm9ZBad1nBQt+dZpO2OOcmSh+o23oN1lyCyGiE5nFKMAPoaiOMSHHU7s2WoRMVD1FucQK8hS5B
WcwHuSmf2BwwrOGvd0mNW5d5817JsHglkWI1zfcEIsRux8ZsWQ4cVHx9vaEOPrui+/opbB2ujJp5
RQb6HdCKsbLNkXmEChEq/2Xh/rFQn8eRxKNUB8gh7N50Ub6Rl4lZB+A5IZeEzKnV0wyUOEnEivi1
ICxe5Np5lmPOwFQ6nR8KbjY1gcPV3Rk9N0hPurALAOxTJcJOpx6y/K0qD67kqzLpZ9GV7J/NkHLe
YxzVhC2+tT1pgZGqghePt0Whpl47iPdOmz4pS2zGwr6d4+gaTgRjmG16mdpwQ/ryua6VT8ohl3HS
axeDkGFrpAt1UU1f5EFvzRdtHq/zTENmcLAc2sp2LsPv5FPiyemq2zgaPwUlIxoewUNZCc/R5beQ
aGxiTOKnJN7FffLc2dF1mNXPPlEvrdT5dkzhfTDzp0kxrmYU+nlkXEZ6msAOxDuZhfWmLpKb2Q43
hBTdOqnxXtfJpymbd9VzFIL5HOWtFrHWtGvynU39MOTERWXdhm7WcxMxjev1C1aBYBno3QgLsFsa
EQlq2GvdgCd7psCbPc5xtw0tFurWJ8r7VxpEECfjZ7lrB3fkYXH04SGKFE6DdWtNysGK5GusJPd2
MvsS0G5ztp8IBv8YquiiS+0HLrNBvzhKtRO0wwCdgr1wAAGjeE58VUWyHKBga4VArAuQsC4OhjG7
jCt0QqtLNs+BS0zjB6VfTxB562tN7wOHe0vjd56P3M/y7NPOgHwGSfPuWjIzW2eZ565rLmpSfJPk
qPNEMSnY32K0r0AtWGnwDE4TdqA5P6ILfs0CQ1CBJCypMr5Xor2TJ203k9GoGdK9ItpPXBb45wzx
LSTpgD0yuwmeNna+V6Gp6zlK3lC1vGWT+j7O1Tls3zggGWAZsbfmMVcBGonwHYDxQ5Ee5Fw5dwb7
fTjU5D62zCyQxbgoICKSSHqir3XPVrDDI54gCEvSZ/ZTvaZ/Bzv9qPXRSo1UEv+kEmuv/aRG8iFN
2nObRdvJnny1ix7oBB9FTLhBQGw18Ge1Mo7WcjtX1CriW4g4uJOaNbapLXPjmO/GsoBgqR8Myrta
pB7qvr8zp+s85uhu+INaSdtaq42rrrzqAMMNK7lLtGlnQgFT2aVOgI6bhbXDDBCNMhuxUd70Q1V7
LWpynXJo0FeWS0MO6n/YHy3noSUh086bu1x+dpTxe67a30q5Pk5jfCiZaohjtG9tic2KmW80xo9w
jj+p/Lwwx5FqSwvUwy9/KExxlE2xbdoR23hKgZsGb+JVtgSXuFwbCL/VWT9ZvfJZBCFTq0l2VZST
NC3rOR3A6ibJk601R0/tmN9lQspdY1ogQeQyZxDhg1k+t3X9UCj1iTD2we0tdDmFJl8w+D/XTUXU
et5eIGrEvX3OUto6kMMpEnzWYYBx0JZttzKn+7m1A1e0auTWE6kKCdmXY5tdywY1gCWfey03Tlmd
vDC/CF6yGtoexLxCzge0jq0osbUNAvK1ZOurGLiTCyyl7a59rT8E5Y99YOvJ+zGc20M2hZobA418
aqZa2xRL9nKaAJWfa9Wbq/xDcovJ0n1BjKwfVumaVXXkJ8x7myzEKtrTAQKYmxSraMqPahmI9WR0
T0qkPuvRAowneFXuDypUJRuMVpGqr7MKhDPUEi63XuZbItuOpCw+U5usn+sBWoE1vpJyoK0xdx6s
kOY6KWHfomnehg7mvmm6JXSCHCSZ7hdZQyeqAJ7RKre6ERSbRDdPvcXau7JYl/STrvpO4EwPSpHf
tYOdHPMBG5NmdI9VpYpHpy8OZmZeuzRXXmPRYZ80q8NSQEm7EadUPK0kU8r9qWhM5ugeBnJNcUHR
mCcpgN6SOar6sqB9BfSanLYu07ywyOmSZiHBq0yPlz5rb7Kqit7K9J16I9Gn2mgAeGXXSoP4UZiZ
Z1e0nPqoriErK45nS6/JkpM8jHS1+R27qgKIn65scoBC2yRGKb1rKqvZILcobihePDAVp8S6As9C
7xscKe9nd+0EMT6hZiaFMWF6cZaDN+/AiZBaH9bptM4K7VxVHnAWZSOG+govfzWp0maszuYUoC9t
ACBoy0c1WO8P9POBgQAHUgJEImmWbuW6OmVBO5LqVr4qwlwgPLRACkCO8bigerKqpPsukfpNo08K
SB3WP5SGolZsaDWwg8gTSdGtG7NcqVKzihtCB5WeTANz4mTGuc4GZ5aQNZBhUbJvGgyWQWqjPdSd
oh7AgWPrDq2WUcnYG8ajKil08x1jFRvhpc6KeqvE9qG0q+RuSkqoLRQ0saVOYq9XFpx0SlBhjp7H
6Jpd85xlFGfnTvrsCVegdMZaMVBu20Kk7M3GAwGwl1axUkLb0ZWpy+OQKdW6aakQ0H7RYZCEI+v4
9K5pxPexGlQXF5GxTvPmVi1S4cuK804RiUJT0nykGKJRo4WXjChAn4f5tYoUfJM2G81QB+2dDtlR
MkzZH5If8dDBdzaL01KCuTh6gTfGJAfDVOJPQXwZcOTS7/K9QzS4T7opmv21RDapm3Xxk5NGtqsT
yNCM8N1ipcZeW1Ol6tUgcp14iFgz9fshicuDrdC6r/vIryiNe8mAhyYrnLXRRT17SjgXkX6n0w1A
TRcycAmn2ARRtxFp0ZwcpT9MQcud5gzPgz2nXt509MMq1ynyj1AX+H9m8d2smp0uA7GHC1lSuhwv
ZItz6+W3NFUndFLBZ5xVCjKDlDYVuIoSHYej9R+F4rzIdhl7ulMz5DTleUojsbZEdZcHhY4C7S7m
rO5NrO6L3OzFFuyLn2YV6oisQt+dk5Yk6hqAVCx7adXeGXEfrttJSzwlRzZQqsGbrrJmIfYW2YGW
CrYUM5xyq76xwuGaki6QT0X6VKrTjQmDya3n0WC9hXO4sqZ1GHIBw+q9CmPdbaI53GuSzExtL6KP
iHSzbMarNdS+1t2HLBmO1bxpw+KSZNNn2qwFBFt/HjXEUWpzscugv8C70QGqEDpBtojsGuiuSaVc
9gnyvDYWrVNKeDKlFuIiQohPueKgHcqKczEhW6vBybTH1GAp7cj13hqiF5NC6ypRJUy4SokGyZKr
lWJr3zshHpHN0SfWyVWHV8Tb7s18zZr9UVakfRGss2nMb/l/e3Ryn2C13IWG/lY33X3RjZ0vDyyq
nZw9AhHPmOKUXiLqVz0lnfqE9IpJeJ6XfeqpS/f0/fmsg6eTQ8ysqlKkkrpLbdVn0dOBpbVOvCCY
m3T81ATmZWfYltp/UXcmzY0ry5L+RXiGxIytOM+kJGrapKl0bmGeZ/z69wG69+mcsra27kUvelEs
YiQIgZkRHh7u3clL3oqhf6tMhlccAoclKUTW+lc3dyDPDS+Vvqd32w5lMX271zqR4TLqm0mCv35L
uoS6jtESVtTAV/ApH2zsIzZ2Tqe646Bv2KsIR3qRs3KaOwzHdCMmt6IsqG8W1CK4Sh3yLIF6HEON
0WRpEyozJBNeqQ5jbx8t3IbuN9X5XWF2rQantB03k2FS6honZoltbOL4gF0X6ly+Zi9Vtz3Q07TD
beWpD+2LCPuNV+c7Kp933cIqp3Y2TclAUEv39xArgKFm/F6ppzKmDdr5UFKJLYr4QloVbYLePIxt
fTKi7hp1pzLTH0cpNm7i4XSD9hTvE3tYRK2+pYnyhN02/kLlxZUdxIU6eSQ+gk31ECbWqUcyADL5
oVDMF5RODg3xVyOnxBjXPvOXEpt4OsX2ucZLJQrkNoj0k49apUUtQaMOYfnqBDU+FPjrNbp+IbA/
Tpdmm5jr8f3MSL8acX4WGfWT3LyBbT6E/CBr1AJckcF6DBgckHeBqhAnH0oFQKXfwDEoZFRbyzde
1cACSIXbaMviMDTVtYD8W6XDmkb5O4E1EcXKVzpafM0n0Lev0XE3Wn8rwPUqD4l1h+LJdBdGpXh2
BigrDuSSysTWFCPH/D01E2AafF1t5CYt/EGSjrRHGBUmLnAkdeSZrDRDOWnQt1Efb8DRmWGta2dF
H4PJrO2019BgjG3tV6ChtdTMU9HIs0V4NQ5/jV77aEwt4AhAUTC7TB9X4cmEicMVEtma0elsZY8w
KR7bhh9qwBeSKgr2cWSsAHvPFn1mCiES8nxfeUsnPxy34QHu6K8m/zSy4D1B/2JoB0E5K9d3TTdl
8m5k7ZDJKBaa8W5XGDKgsb4Khtxf1NiJ2cj3jOVHUqk7GWlLuoc2yISsjVSmp7IHoJB5j46WggKD
aBs01iA2xPxuMtPdJZJ7ISq5cAUTmWkgwEr2pHnjqcIHrw3X6mjtekgnwbBsycgTblvsIX6e5L9b
YwdVAwf3estU8ty9UCrcqToGHzxQWQGZuxFXhdJUoTaY2RqrhG5Xrz9lhphKlisLpRXD9M52GXyM
bvNodd0G86stMuth2h/KxL845fjVp8pVddCRG7ND4VzVRD+bQfdOBrdqNUZNPz+1EU+6n3yUaCv6
dr8UJgolBiwdc2IVGQWGHlQJLq4prxS8D/B2Wr0/aEX6kcHOijRSjsLonppG7LxJU8gO23MeoP9T
h3t7HJcovjOiGqfcT69e1J2THEEOzY+vjNYbL/X0ZeQpR88KnxIo8qN2DO30pllQYYTV4mU+Sao2
m5F2+hJRYBjNLtiEIZZaOGAWGDprOKmHxEBIxmuvRhR+tYN9kaZ3G80IWpG+6j3jlnTOM52/YOmZ
9dzrSFBh347TMGl0cZJq/uin4mRm3ZevF2dBis3w/+UO5TZy7ffILN5iIY5Y9mBmPCDK2JzSJrxW
OWm42/6CpsdIjd6cFS/dsN8PlN2qIn4kINaN8ZJysSWzsTNxhgeG3eYUa7hf9/6WH+Sz40gE0NaK
7SHVR52+aPboxn3IYNwHfnLwS2yM1DWG9u9lTFEWUJqfFq269kvYqYfpOiyGVosYEnEzJU8WnkD/
SRN7Eae/bYufmO4ea+XdFekFoZ9jN74x8J6F691LW9wyMTzh874d0+JfMvSZQFzx3KbjSxtNGNC4
EHVw0DpojLb3ZFk8+kUgnnvZvkmEL03tvelrcMmJBo2b88ZxlS++aA1bm6qBcqhcfy+GfOfnyTEf
UJIaN0abPxl2Z2z8OPtqnH4bw7/s+urXtF9jdYdeZDdwyLNr7JMCTcM0MbGQHPIt3c+d3exHm2cl
C1+czn7F5+VaOdnzgOyDDdIHKup4NS4uxi6yqu10F6OuPWi5SUhbYWhIRliamyGBeBuj3qWspytU
G30PwHkhsX4lVFrabnB0cmtLWlwt6irGw6Ym40nqS9h32yrpN52v7TSdUMQ5x439jOXmwa6DtW+M
n9jkBEye+VOrRNc+I6wc1J1r0qdaQjwT1pPrI2BWi+QytnJZLcvB9xZhFP5qRXc1Cu1olQpaSh0A
lagfgqynIlgq7spR4vEhyd1VHLnuAg47PeHab08Su2Sq8VttQv+E+VW9jYvXvsXBOi+DcxcXw0Kk
10pFJtkogz2MtHAvHOchbxAPTnWBbI0gW/Kyr9r2sbETYOSpAE1TUmWNpl/VBhghNeBsY9x9pF1F
L+xMOwjCa91C+5ao0T2YdVJuZVTdFNxXkLtOnIn7DOW85R1iOtEO6ZNqTaXwJMNrrDXDKouT4pA3
+bvjdi9VQRjfkwxsREpehp+SNwTafpT4qvtFepLw0HrbiJYFswRSLlm8of0QQkxeMT5k7tKmCL+o
MvetGxm57cpZ1Yn/WvXeYw1APaLrt7QcJtzc6wHts9eKgHAZ2eAKqhOvkkJXHrqOF1N0THBWsMfu
q1/ib/CVi2eEdjBsq3LcQPLmyRmB4qRUF0MXN5RZsi8pIUOGhbdQRm5Igi/looXwSS2C9BxG5lhH
6KD2Cdwy28u5Y0J5CCPHX7QWYU8ooWAPMEs9igXL1jtWKDg+9GqprqXdpYtCxw2SwYhiQIOtSxoP
R8yJkbY3qUB34rWjBn8MErJhon5uyNEbbbEQ+jYbFWWrg0yXZn9sMNhaxWqCRk4Xb+IvhN0YVpXg
LfPo2/R4cjfItRKa5rm7sbtxS2/IeNCiv2zD/AqHulp4ROKbCNnqNUXVGMSKogMC9IskHDC0Es2y
QJexzVKckYp2JSTxNGWUB91PJsDvIx6pBhlJT1/MkH1CdLj6GiwQ3X1PSgUNs7F6dU2SchfaD0l2
Tt0ltZaZQx1JcY6G1R5E3T2Wkvgk73TqZ/n4RLIGIo4O2rbTPJ6LKnypkjZd1o3iIxZFuNNIBVXT
+uwp9G+WDt4nwSBWYVYutaFsj82YrxL6dJZDxrSX69Uqlfggm7FnPigS3yHyA4sZD7PILqzoxWgW
kRsSy6c2Kq6QTFH8J0BR8Ijj6RQrRQvepihEQYb9sVPlv9Jy9Nf2qFFBstVVVbknvSdfaHhU9yMN
K1QhkI/v0oHbRyHVal6w6cuWpHxn2C8bgoPfet6gnZfr+xivwaV0qwXXU6y92LpkWaltEIQ95sQV
aq9/9WChFBNanOaHVQ27Zhl7EiW9XD7DrH/MyAnBFOqjEvR/BYmwibWB2cZUZotKJbGIiiMYr4u1
av8C55MOVCDs06B0+g7+4mtrosSTkpGUFoC/U4GfZ6rE4i6kGSUttgl6F4vQItUIJE0YnOBSpYvc
FuUmQ3DS96LkaJbHyC+VXTCOV+TYir20/RWp6+tojvumUfRlE2fZqhePpGX0sKk91ScdUQpp2PBV
GBdQAIxUcIok29aazEns2ydHjk+I+UA8EnWzomtv2Ad5+RsFr6XnlBS5e7mtKNnkXat+oTEShTGG
wTQWM4UntPqY0VpH5jTXEC3lqfpXmRgv3kDw6Ul3Hea2f2lV7eDp/rDO3eJToTZO+fut83GWKoZw
bSgmjHSBPZ0RKy3f9jw4ym6MevUZ5cZDIcW751SPZg53tkfrawlNXK3IgNyw/JT4mzvRYybt33kT
UlIy1G7ZDeAQaP2heF2du6o66kkZrLGYpAWtohQWCteGjABDpS4YY2iSeXT0Fg5F2G4LpvaNGdon
PbEfJTnhxm7zvcwRarN0ao5F7C2VKAH9ls0lcMyjViB/5EPgX6OCLx5cI4SlR4GpN31r37RIEMJs
GqruS2hmcHXs8KN3cyaL3lm5mPYtY5SPKZpHxKgrpcqB3IMAu/hUomSSP0GvHKl3h5PLGOq2ZaMY
19KE4AYN49A34rdR9adYx8lvICiM1LI595O8tKnauwjtcVJQ4nUUV97TKkShVnXvJf02AU0GSnIy
h3jnaMm5jca9woRN28M+CIzqRcnDY6emCKIVwxsy+fRgxGi1TCLGae/uoVt/5olHm09ifZpk524U
7UoYBxI0jlgY1oSu47haeAofJM8+eqcPQSfFenjBh+vR66EaJH0dAUbGKeqIzS3Ra+IVHdGswtdK
5LfSnYdPJYXe7neic8ckNZMofmUCiDYFR20ylQYFr0HdFTGZo0LLSAurhP8hk4UezXmyQ++tfiiA
mx8EtTu0Wehl8gx9JYP8y6UichSa9Zlouk6OGN/V0YuW6YgcTOprG49vunRSK7uWzEzzG54g6q5q
7mwqW7RIY8KcTEXK2EZbuEmwu+gDJ1jSjIWaVc1zUjZYOuKIxWxIBGf1/qFI+Mlk7VAt4f7ffL2k
bw9EMUk7b5s13q8ya5Be1wN49+5fI38R0W5jtTJuJoQkCiXE2URfrQADb31aBryBCpyfjYhNY6+a
KPdBZv7GSY0SyWlu3+h3+0ajlSppeSxSJad0Th6x1LP6bjiXrkxeoMISNGXA37kdo6uJwcOK/OuQ
VO69ztUIgKM44iTn4QWXPzlK8i8YtHS49UNwcDPnrqCqLaJA3LOIedDpkDh9s8YRmz+XiqDdavbB
deUx05DBTj15A0XJCh8SngzuZt/8yzDwO4UTCkVEKS+jIxdS1umz1L4iOkVJl4sDHRwCuY0xMBn/
zfyNuXtX26G91oamWQyaoBbV9Nue5m8a0ZoFX0ZbWS5dktTP3lRdV3dajp6gcOJlHevJ5lWq/ZOb
pVC8SNLwmjyaQ/ckhA3vyuRMsuUBzaS2Ao2FVhDwi2sZNA++W9+ABsTBVig0p7msN5liV9u2qt4y
06q3VG0NwDKPpwr5k6FTUDTPmfjIvyWWztvKSskHKFIOxrF1YVzkGtIXRqeuiDk/0jY4ASCVB5j2
j6ZW0YiEG/uydyMKTu6LqvFRWk4RhD8UZoRV82Z0TbpsoqxeBhVyaZNcaYvaJjzR4UKf5S8/J1kt
1PLcV3axsoG3gbBhOLp5AfCltEezoQGuNHEZbouDEH18MvCl1hVfOdQi+Iv+hKNJf6eteMquM0kj
s2o4GqH3pUrgLtVqsrUbplRy4IzItDknthuthigCKIXiamSGZHYgfO1Jf83C984+ZFGqcnc4U9bK
DPRH0X1lFWruURZdQY9/lxWqhEE17lq0KxOVOmpc8KuyM61fWvYmcLqDkWhPngmz0q3srUJwjaJG
tAjzwV02uGKOLuH4kNK1agMrlk34jtCIh8SjLJd+j+SoAswe2liDt34GkZAWonGtuT7yrP3KURnh
w76omDXpWtMIHv08tFehChiAOl6vAQp64urpCna6GrhkpoUfXeVsRUtjrNo3ymEs3I0FxWFVD+Ev
E27ZshuJTCK338m3gPHqgeZzmy7Gdh2allwYMui3ROxXRTWWdTL6y6R01bXpDmj2+oP7UDqMvirf
vjaDLW3C414KbUV61Cyj1G/XRdKR8BiPvpGdY2h4Sy84D+lagRG3yJuBDpCOJ7urFWiF40Opc6M0
7aia1DXrjBvQWz0JpN5tikF8lU7wZExtfXULn2+Qv7sMLeiA/uGl1QevOEGcAnQDF87E1OqibYQp
tJ/+6jG1exh8YB6qv4Ioyv0Y/IMajdpXGKEj7XdaStjZFYwSmYVcfTNc2hLR0QoQ5bPS4WdZ5iLQ
HftTloxz8b7i/1eE9aNFr8fF84CLMsNmqF4DtSGHq6fYlXC7Fj5ErIQAuFIgcbZjONDbAwcsDZX+
3Q57pFt94a88V7i7VuSvWJkahyio9XULiSuHKEcogLPoy2AP7QfaDLink9E8ZbQ0ZjEWo1DbGqB8
LKOr4HEMXecupp7qfFD2sTdYx7hI+oMTU3hxMAb8LIQFfjGMbz09lMtG1Q9jrXrbpveypY/2w5oa
fIvpq3rXEGyk7Wqac/LRqw4FJu1myY8wb+mVzSYJs7JtnGBjYRB/LJA+VZrk5MBUNsrqaMe1Uy+R
eU5OJEcAEEmFZiqahngt05JYutSNUicdP8cOtejMHx572QTMQZGkmKyNn26BCSwUBvquO/XCPKCs
O2kV23CEA1CFYHNdmBqUef7z4pbQj9uEkjMt9cEp9JJnpU3yrdINwWleBSHTeOjaYViFhcj4iSmF
D4aOWlzYhzgzmQG113CjDgWU4yhBIj9fh4FsXhUBuuhjzb2NRNe8NjH4vxuqKMjRUP9K4aTW6n+l
XhZduqzrz1lGkzY5U/2qqCQxhtlRSgc9zwsLJ/dKqQ/6YOr5A6Xm+jAvW9NKD6lUXJ1RqnzoRd7v
k0Qqe7Wgq0tJmuw17otLImSx6Yhtd2ndfQSyJSs3zAA546jbObXIbzHYGoLikEASlUkZrtRhfsk6
V1/SPy0WLbqrN8/dyrIAmcjMO96GJcQaOh+qsVgaxTtqxv5R6wjc4SWc7KxxT7LPxp3aeSdHi6Oj
1rreHj3OpUJ/B7Vwf2lPX031h+Iwipz75mnfS2oalYd5fR/Zxfc7JUNeVVV9gGiR7Gnpnhq2eQd5
PoQbrwbL1lUhZk4vrhXjWO0VGMOb8EVru3oMrqKrk98ZGusProYzsA0cZJqIR7tRSum9tOTey4AQ
y6x0VqhYMGUS7+fmvci09J461Fm6HdNVQaaQOM+lvh8BPe92OYzPVfgIO9C492kBaComPn3y0VSa
fg8ou7XEBAs67N9a33/GgvwG6RhZ7iFE8M9RE2T7Wh+aUmASLtDkUWT5kzYOHQ01kFukptZgcNb4
JO2dI3y9JqbUXgLy5D3MAPgoVvOs64yDgW5vCltaK20soueS0uMuICpZmFjuPPdeHNzynqzfINoK
pxea/59oWQrO8ypUd5eyKsixjNDaJF1lPhP5LFFAGFY5wgn80QbruaZrDt56Zz+402KMUuDZ0r2n
eSMl8HXWmeHVSN9httnPpRY5zy4XqSVotIKeO8+IlCBYUHby2HVkq2Ho32QBHOUHZr2zzElhH6+I
ldXTzq3HiOv7SUqLtAsDP+P7NYbp35qU7y7MqeNTz5Xn0Kzqs+Lb93kJaYTyMUGLVuFzM3gmN6T6
/Xuf/aVJ/NJa0lDiO/8MIU27zJv0zlj2WvuUCPIqW2mCO8h+yWxrqLtG0FYYCM3hRrgkTtPWAtgX
t2H6UiUBSFE30b1nUt82hm/zt/Gje+m6yaEs4KfOizW3MVXrk9nnjFtqfO99+kRR7dnPS1bh9k8N
eHJaeu5T5dzpQUvuafFlRjwXbUD6N/RjeR8UPKXjRLv5hUcfaGOe7TAUkDaTTaMm9V0TxbvWJPl5
Xipq8A1K+vaxt83qbvMLeaB8qKwtkdwL06S6l5J+1XpT7+fFIvPVRRryZ3CVqrmXbUaBU3FLggbo
tSgAdPe6Z/DPUuDaebHvh3SVSSXYxJbZ3ftmRKTONq5qjwdIkHvD3UrabB1i8rbuw3q4O6G5KVI5
tZasVaVVTl7ZR/z9eakc88lEVeVQK3F044azXkAGaoukhsHDunk3RQ1jfMW9bvOzLm8x36u0zlr9
nE7F3GKVm7Ja/pwPYm25aQGSFj/rshgjSEBbMNj/+Ywir+qD1vv3n1WgvuYpFzEp1H8uWPowLBXv
+9q+r3f6HvmY4HEjg8vPKlUhBIY4fRwK1MFbsy1Wfbi1urxDStSLLvNLNHrBxcoKioBw4b5fPMe9
TD73spX/XqUT917L+Dpvz83GOvZV7C2aTsSXIYjoz2tG8viud+BAmCzqdhFfRooZD3Sy1Jt5R9ui
0QsqXbGKFS+91Zm5wmyFKGtaml9SQJ/YS7Uj6c6rgVgHAiYabc0J6kGhlWe/yKxvY6nmd32AwVYV
arwBHUWasajdnYPbVqG1xlcS2F9Z6XXPUeyPmwRK8zYdGOWwp4KK22njKQdLXBoNndnz4vxCKXOE
0eapp3kxyyFcV4owVz/r/thPzaN3L6mS7d9OMh0/n2leFwMx80AHhz/OoRAynHDBso51QJ88C9+n
/p9PnxeNPNZ2ucIf8J/rf/aNwsjf0OYI/PzPk4SD2xCQdLrNEIDZ+89mrRgHsvFEjxdGYOfwxqY9
5+3fB9H08wmVSGC3iIOpWb2qw/BglHV5rxyju7pWep9XV0RBOy+nnWpeNJlSsPVLle28mMvxg/q8
fgnqLH8pjIs+JPVrXrfypDQp/M3pzINQ0X6rJ5/HaasSG80CboV3MKfFujL2Od2Cj0qQZU+5yW94
OijL1PEQCa5/PsgoDFy6LIiH80G0GZI2w/c5FcpYv2pUL0ozae6xUjTXsBbf117WabeTOXDCfJA9
0p/RNLq3mw8qLeUdPNC62FGdvNSIbUyfG2WZc3IzqlPzMWpB404c5ogjTBcbpOizZzWJ/LwIvLlv
QeMe/T6Nn9Iy2s5nLkTRH6BuYU+WbiH/Y1pRB18We97iVImf6sjgXlRpu6pLPXmqszJ41OVjhmLC
07yDpen10vZbaz2vy5Vcu9iKC5dsOno6Jgxwc/SVqtzOe1Af7k5BKm/JdI55leLkA+VsP0BaiXUB
6g+HGK4cXCNOMr9UKILTkiwP85J0R3WXj5B85sXvMyXO2XaUJ6PonWPdU/mi5NUs/dh3P2P6lvKy
QqnH13X6FH1zG8mxudeufxms1v0cgwLxh0TaKK1wU22rB3mZjnRdZeeningpEs2n/G9VG9WT9mvd
4o007VAJmhySYFSOcVCT/caBORXbnc8OQnnUl8Wz4bQdzWxGtI60pvkQ+X3ePnagIpqfZockch0G
OkCueQMEOjCbKgwfeV7oKXQ8WHjTGc364nUjnGqn99dGo6q7khoIs376Mm/3Mpy/fMtWLvro2ei9
w+QCgnc/AzGuWuRG3kory2GoU4nV6G18kba2n3cgqECvrS39sw4bDPWVLgHS4r4A4529yBd3JyvF
1o1cC91oT3lrXG1hacHwZkKexKcU03r0509VhBpJa/PzhiOl/3IlzNB+HN6JfikMhFm1dwIoHtR+
S1jU7NGV8laZ9Xj3MtXe2LrvbWWeVtMf5qmYdvBdenaswlJuQyXSfe6PtGRrMUz0plv6sHZ+kX9Q
w4tK/RwpOGYpGDotvz+93YZDYn8mXeEukX+HEWNzb+B6y+8PtwA2h8DXXmmC19dqkae7GDOQJ00t
kEXh1H4a/Bq6xnnqndbdDpCwN8qoxa8qImDzDiXsF4SpRH2tirY5KEaK93bj5J9B9Dzv4ClDsOR7
U073S2roDc4V88UNNCDRg2u/M2Toq8qV/d4Lyv5mk8hAquPDVWZVOBHOXbU8faMnRrQdcCO7EzZ/
nzux9RQieZc+2qLz94YThWtIVf674pFsTafI+NBFGGYSBRChH0UwuR1IR/tlodmb2NGv3BLmcvBs
hYTKNy+qQ/fNfORYRVta8GCTF924Tge1mgai+MkEIv++PNfNP6TjEl5r9GnTGh9tQno7Xvh3mE/R
RtiBVZmiXr2QhxwcKaNDqlU+hP/XvEM+0I1YqG530sMxPFc5yP58b1SJX280xB9qYtEvk3nGXjXi
4qYrsGS+v9iQXloeA7o2QhNxdLLwxEwVLBGmt7TnQ/nyR1c/ZPNaOMT+PsSn8W87/e3tfJBjJ8Zh
fgfGJjzoF7BW9MJyl387XTidc95pPvv3lnn5+3Qgawjt1EDhlaV5y3nL/3L37+2BgG5V+PXw/RXm
Pb8/ff6gv13i9ye5TpNvQ1f9voR5nz+v4/vw+UyCXw04Zhj+rmKZrn+uY36XmfhK/j8R0Pg/0zL/
/8jIlkLC/05mA3GBvz7/6YcwHfBvNXMUyFWUx11haaZrI1/+P0Ibxn8h3mir5DiOY3xv+Y+1gf5f
hmaqyGI4iG3o2j+FNoSDsqwDfY5uBKG6/zdCGzRIT0Iaf5fztNHzwDAXFRBNc9HL+0MPO3JqP9VJ
jehyy6k7l4BhdV67y8qNil9Q4PxBlZ9wU5NVRtP9gfSgu2VqyPg+7YB1x1s9DOFzlsWTJans10ya
1lvZm8s60vJfhl6bC8NxxpOLS/Y5s8g35yNNolhVNMNr3HbJxpiiaxfGBIUIcfs+tdlBClZsRslQ
uoeKdBIUNn0we6M+j1pQXQa/IEDoAgBIOqpxucntW6mLdLIhC5eV0iWfg9oeSi0Td68v213jShvQ
kAN669FBHPDdtBrYO2GCPh1j+1vRBt/HEcGHKwOfrz0M2+A5c+VjM53PaqiehN3YnNS4ZQ6VlLsg
ZMJPpNFBgwKKtoghgi+ZeDr142nD91u/0k41k8tiIMJfuhHszH8fMh83vai2PBdm1uDZyc7f55vW
zyeAdd4dQqyt5vXfx//s1yHasW5acIKfw+Z387Hzu5rO1QcTXuHazPJoo9udui2Dis7zwr73PAWX
NO5e8kpnKYnqs2NHn/M2YdClPobZ73mbZwAhIRyB0e50oEqYBUPMoyo+LVZm6x+7oOu/F0083Q5A
//yV4CIuQtMV+7EQcFG7UC4dkWYv1JmwXe3jek3XTPbSAodg10arwbzV76i9pSFcJWva2Ud1EJcu
NYW3zqJM5KfEQeI8H+qI4eAZWX6btyn+JFIYYpsFp33Ru3F3JvDT1ok0+3NvjAJPikA9+zV0E/Bl
7ewn4biWnqaf+9Du14knzHOPggFbiRql0rfr3srcM1B1s5bGoFCrhdqTFIN/yZjW1uwSXiQCpOs+
TuMLuEEOFpBimNchm6fEaX7JEnzVZTiUF4mOwro30vrS07WEDpzbXHqX9g8Zyu7iU6NdJ44cLhQM
fT5NUS+UJhD+JlS4ZI4iV1JhPpchmg19bViXpFOdlTQi9+L5rb1SalteMi23VjLMkMdtUVzsPSW4
QsKAVOlpULQExucyNJIrEqEC+LXLr4wEWFcbTnHttWGEHqRU174go+TTWtTzNGoGwuyuiVehDWmk
47X3gxYZzEJcM2zqOF+j82lQ0fosMaHpO5ieGLl97WuloEJeu9eMy+LTHOUqQ6g59ND7t15SiEXE
LIT2OyZ8Wh/f/BIRSgmicvNNf0ADwURhpSvriy38dlc58ce8pAERX+Z3rV34uy4Y//pj/cjPDli6
hEQ7Hf5zQKfgr6UjiYWB739OMu9SExZsLEVifvvPDZScGur95vC9AYOSf392pjrgVyI0/zwCcFVb
5zXEJ76YgFwzXcLQhuU6MrRkMS/+vEgFCzCjVeo/N+ieFCsgOfG3DfO14RWBakkO5fvnLPMGN1Z9
nJzgHvyxQcVMbEmFt/lzg4iidkn9Xv/e8PPVJa64S9PM/NV8qp8NBSL2C0Eb058bEsfBa3yIIQb9
85anBh0ihkaZfD7Lzw3UpZWQzGrF+uf087F2hSId06H4c0ObluaDpzf+5o8jIirq9IcP6E1AN3oQ
SbDXKQ7fGVSWpmIPr4kY5RamlL9GjlF8IBa3UFSa4qoxUM55wiwYGA5N/2WnHjHqzamZQOqho+S9
dJV1MtrWl1XQGpUQRfIDN5Yl8ibLBP+1rVpn48azq+45Mdwvy5YIAiYNMgoUr4ReGYuqhMxTFmq7
bWGdglW2N51OxF+l0yNXbfvltQsJ3iVoVDLBUhCuj8mEVs0v5QReNaBY85I1AVuKqURLbcK+onCs
N22BG1CYevGln0EyMWbOnlLHaV43v8w71xXsy2KC1aIJhatiKJgT4JZ5dH570GyiCZKbt80vNnid
ChHnEski+n4Z3LE7x+XWFqJYjRPgV0/QnwADVCZ8UJuQTXUCCAuQwp9VzQQ/ev5OmWHFaU9/ghoL
MMd6Ah/nPeeddJDJcoIof1YlE4CZT1DmfPp5t24COvUJ8vxZV0yAqJig0fnY+RPqCTgtJgj153za
BLDSxkM/53Ql3+ebgFhlgmR/zmfNgC3IbdQGA96cE6Rrge2WYLyoU+iUN6gezEhw1ZjWuhjWQSHj
lWIk493uzGGTY+ZA1WM9tFU8kd3E2qhc+hbwb3oxa6Vc1WGVb5DqiF66WEuXlYrHdJtZH9XgpS+R
jTd4IQZ930yLzJ9w/Et63fp+TF4qp3wtmYUZTSfO5DQ3qpLaall6dFazlPRPaphPDeU13ZiJPHog
4CisISpstNW2y5D2Cxr1Jbb84cUwKuNg5VQ+OtkML5Rwum3sKyOcuvFVLYPugmaxsdIVRBLgAo0v
NFMNC7CAbN/0ofoCAETzclcER9+e2nAh/CtdtlFQEH80gya5x+2n+d/snVlv5EiWpf/KoN+ZMJJG
I/nQL+50p6/apZD0QsTKfTHu5K/vzyO7qrJquhsYYJ4Gg0QKUigU8oU0u3bvOd9pC+tNm0xQ4lk9
rwBezlhZ8m0yRNaZoTfWE1IC34DhgJDv23TXmsYr0zlx38RkUWZjx7WezelOJEqFwF9QbHtNforL
eHpTK3ptE1kHDiK+tBBLaUvQeW/mrxO17d2UXYgwWV9HZcon2nzYnnjeRblCbuvrH0up25dh5DEQ
Kn6iOKm3v5/nZDZmWK1mvZNVs74RnJXuXKAEIc2T+rwgBCAIhA8W7sWzIPDqDbjGe6xtVoC4Nd/s
Hq6HabUvxEmroGrHCX2Dh/zSsN7sNpqx7sw/fz9vbx71yc/QM/7+psZtp/qE2rSok705CvmmC3zy
skuG4+8vvciBTZrb1tVtkvjRxbKqdRqKvImeJmWMLw6/27cz961dJeUMSoFostTbNJUe5ORmr3Ls
v7JvvTfeuXZfGfOyx1DlviU99xCzCaC/g3FJpVbPY0sruXQepXagDM366grk0U3RJNdqSsWZ8VC+
XyLFQT21j6K87wG53/V+XJ5sMT0TzLqxnExeY3T6985jRl/h6jEeVZ27x98qnxVgDmvM7VPDzpPK
oQ0BA5NeiOVxTtWR9duhTzir8+/Pfn+o5exgrUKrKgwnxJXqbDOXNu0gTzTG5rBNxPeISXeAZ93a
TouOzssUx2fvpuIu24Rf8zxWk3NBvyTwmpB368H/SDKU9hOz1a1grLNF3zDc4Xh00b9+ol/Bx0wP
uk2deo/vYHzKhLrHqvE+6ColqLsujm2SP+PdQAKUJPgrjORBNivBvrQu4Uml53ZdXySNNtSR1b5V
FYkGjLq2NF3Qjwn4SDY91m3sLY9tjidl1P4GkLYXJob1GU9Er2tXLLuysj6muLHDehlV6K79XeIT
XlmD2mchPOrmCcPVUhGQNtC+qXwLbpUH4pgxzFYTYjlEOhBefMeUcN1nnferiWoWpH4OdatDOzEA
oxbK2kUwbZfXPJEydGYFV7fU31Z8YVXeX323evby5WtfAaluI+8XGDmMOTSJfGtH/YIFXPqf6Ah/
OMu1d+UjrCUNDdn9Olnk2ecYm4xKyUA73tdW5ydrgQcb6xmksAbR3aJw6lBcWk21hT0KnKIklRK+
z1DGW6d9SkD7bJquBZravdklg3qTUteMk0vlOOZGooOAOJpxAWgfQG2HV79VdIGYWhctPnAPi6dO
UeMMeCFnTC+hJRgpDzdDuMNlWNMUPPqWfbTaxdg6GapGrB3dzhCM7Rm9j+U8hTUofdhwVnYtxvVH
hitJV8+NthXJ5+ySCdDmfLQeGqu8T5EhgvyhGVjM9rlp11OTo8GPODyjH2oDR5v7Pkt/oOuotvmk
X/U6B6kPfooMPV4g8k8KXiaQ0qtLfl8T2gZ+vBuKgQTuZerwmLd3a62xzO8089S8yw7ThPyyzo++
iYXRH6wnVtpDsaDPiAc1Izxtd6bb5ptpQF4ytkd/oMLAjusjzU3vCPTkciock7oS4KXdmSHsFVZx
8QXQ3YrTjKxYv392jGxbSv0w+vmXOcmsHV7lOzmAOooyyMJOY50hUOAOcE55EYnNaNW7GLgX92IM
ENGZ94u5dvuMpxdYXKAqLfQGfW4aNnd1WyHBBM+Im1iiWigqOt8xyGe8PI2QINb9XByfY8Dc1+XF
1bIJjdIqN4WLqrdsYfvG6N0MmzlNnH2afkVsaVrcy3FIsAnTBalmIJoxZKctsbddEFW2sWMldyEM
tfuSlA3QWMsTsQ7BwrgCjiCCHaf5mYyiQ/MrSu4aWZzrBD1DN1cnaBlpaCzy0YraMPcNfVzH1d4u
ZFa86WkOnLSNL0pR+6Qm5cKszU9QuPO2d9W0t6fm5hLmJpcOZIykNvGxGSy12Wqmeya1FJxivsTe
bEMzw1q8THfrstZHnY+vcWUMew4aPotVFirYm5+OaWS7mOdgN9SQ7kJeyNaqOJwtNRWB8l852XAp
srI+knILnyeDp78rO9MmoLtKEZV+GEQz0+aBNdERXe/UXXuavIU2kTOyHNnWuXZvTsbmuvjq2Uo8
+zIr/cu2rOJOxrW36UWlj8PiQGCjKxD1ubMBcfe9gF0SuolZBHkH2cXGiek5SEdH2V18fadzzwKS
QBSz243m5gC+P/kFmZiGPRqLzrNfSTvsNhNufzrJBxZlLKrtZTINuWvrlHfeq8bzWtnXQRKDa2kw
CK7zsRanRNwLOZlfS9B729WIqImFvPJviUrml4QgbFPDaRcWL5Ux8p7IiAsQv3TBbtrNVzte7hes
92VtvEUrY18CAa4mfKO9MdptgNi/f4vaFpMPzf9ASexdhG4e/fGpL9b6Uts/Zm+6sWZzN/AnrkYn
1t5pnPoLaKLqapQMHguvOuUpwSroQF7Hwn9wBPzA7tYKMxP3PMJr3jaiUlenQVox9bM40E85qKmX
JA7kS4AoKr3Ezq80F9P7QMBlaPukqYwdkQjld6N0xCHthpbGQgtuR1UgFeKZGwMzRziWI0qOaX2C
/wFtr1d7B+sPzKZ6X3dwGxwbe2eEj+swg4/e+Xn8qQ23OVYzxQ2U3W2eegnveH2v56IJnQba+1jp
F1Av7THq8Aiui3msAZ9zj+IRjGL7E2W1uPf06p/8br5XXizuXdpfQKJm41uGXe/J9RiuJ3PfXRn+
e+fZwJcd+6v1ZkrrFeRWdcWIbYChspyQ+/WnBnUfMQN80DTJrhH+E1tELuJUKzZOgKTqbdKAuDUT
46YVVbcA0QYpqkwe3HHuwqajFxAzEueetpL9wKuWCYROTYwOrpXGvTekfBAoWG91N+/sGtgDVP3a
K+JdU/rwL7yIGqCY5z1xBk9xtdz1cY+VvfrZ5Kiw5rxMd0UzFvteUPKbQPHsRl3qBfP/ICNEgb75
TnT7uSOFJdDtrAJDsSynAv5TbUwBaCYsr4DSafZxWvWQxDhafJ18xNO+wdwFDfOtTUfv5yuNB7At
xtZUTRQwhjqQ9MfTS179VuRBXDuv3mi+DA9F5ZKWHN3mlrdIitZBW9limcYkFNdAUjuff8t2f2RD
tWl4UTZrtH6Vpb8fO/Vqm/3bSPLq0TGSbbXay3lJ+uZqRBaLw+0zKpj//Cyyb2zAqiuCP79BYwbG
1+3v/P4Abbg++22EpODv3/jLp9YNwtVqa9j/+SNerP/8ud9f/v59s4VPQ47q/R+/8796HFntX9pu
7WjA/tPj+8ffdVDr7bCKYxC6/ZpG2cXfHunff60laHTG0eVfHg2nNfVnEtj/baD5/3vzmBst/L/H
np+H6Wva/xP4/PYDfwefS9t0QYv/jW/+t3mMVH84RH7fssIlbHRTAkv/2zxG/EEC4y3P0yVXzybx
8h/gc+8Ph8xJ4SnTEko40v0/mcc46l+yvWzlk6tHgKBjCYm04vYg/so9L5tKx7q3kInoQRwYWTOB
WLo9mim2xTmaTlPNiGPbKXM6JdhbOR8U3O9rWlrnDvaboMaCZKdHQOMLnG/hjqd/fKmHlTveziAM
lxNLS6II8ihuf/vPr6OSGJSE7qdBMXSqVo1nA+XKcLJ9eTSG93zE5LbkO7zw4BIW33yqZvdoVMh9
SWIi/c2SL75OCCFdoQLWebwDZ0jZ6vn4EtMSGDJ71G6Ftr5ddFYf0hbOgDkUP53KzE9lPJBb9yKw
0+1ybeswTmg4G97LYhtVYKf1DxVN8R6OHuVx3C2B51Tlo1P2V0ETA0lhASmLB1b53tuM7/ADOMnq
tOI0VqjbVdOON92nuckrajwKWZzerVWFnQBBHov+YW6IySDxjmYZi6IVd48JptZjfAPqOotFLSCi
Kigbzry5QQqaRARdX00EE2/lWo13uZYBtNHAMmO8GT0OyJEEJiYQlvtABMbtBB2FZY1av6Ik7W6F
YoJUaBPnLdbUIZJkcOMDcuLxpKoJqhBuWtF5xFxli7dJ/LW7r5NjVjbjk9UjW0aRcVvVODQM03Jn
FZkbuDn2XTe288f1ouIOxKBBXvWQ6ee6D/2uzS/uei2WwgbGZkzQEpf1RAccImI6XtFsax/KH1Ki
nQ+smAryaSm/DzF+Cs/UQHy1g9cijzNOq3RIvbVFxd1/VMLLDwVH0+000Xlxc3+rW5rJPV3SgBnY
Hu/tte2NYO7Fm5vXe3KqgV6pIew6zLzWTI0dR8UrEeloJrA+I7OvtxiwL02WrIBFOIq4WR54ShWX
xbXe18Xx9hEF6DBKHFfUfkGeLB5swe4jruuwm1DY1Gu/Yl+RigusfMsbADaT09BM/v1MqI44OHgG
ye3dsBPRCX/HwJkSVHGv+Wko0+4NLHyQGc1qOTJCmOn7aZvMIArGDWfKeyNGCle2xQFV6ZeFplNA
3Fy0rXV7tlMys1bV4p+ttQMcC+/6WHdsz3NEMYirmQpTJXtQNpeqlXQ5ag4QY+3MOwnT6wQ75mpy
U4dGNj5UiKH3UV2R5bGYM+jR0aAhwtwCWmxOb4AWHPTtS7q6LyPyiQenp92c5LXHuVDfV/1NkdxS
IWVFP4YIMubNmqEr9pZVhK0b/xzVcFq60jxJuBaBItAWL+3VKXr/8vtDA/BIut1655krHp4GY5xT
qsMofPN5gv/GeDsLHbeyzoVbvdGL9lEvazSqaXM/W0ECAyZT3zmx9oHKYvuI+mzkMqKTa/gg35Ma
dIJXW+thk3QM4VaRc01iT5+GQuyocdMwL76nN9h7piTF/LSAaezbl8ile8adN2xHr8y3v6+DPovj
fUyLxs+RXfQjOGRzoJ/tWF/HsfEC05yKcHUp3iw6P3OpsXJ5AE9kT5KNq3g4lgYGKwrxgMfXuzae
+9RYWFndEix0Eu0tmgJSs1BFhhXv246jKHWVQjvsVfQFM8zlTr6T044rEj1krx8ZuMAEzOA8DQvJ
VrFwgbqvtrtHCUUCzEBa1Si9EGdEurGL1oTW4Yh96vg/F4IEaNXNuBGynWWTMRCnpA1Qj/yyb5kE
DADmx/aWScCmBrnt9mccaX/UJckFXCZ+GDOQ3RYZzNLplnDQqOoDBFR3EkbSnQDuk4SE84VbjByE
ocoNfVCDOlkVhgIXb9ypavv+NN3SFP7y4Xa6SKP2yWV4vi9zeOe+yRiqb8zmgaey1+DHSgHyp4gI
cVhXy8FZnk5cQ7O5a5UN11OARzJ95zK6dAhz4prp5AyY7wAvnRC+bydQovtGes6HjNg/IC4EFj3r
QzcV8uR0E3N077uWffE4YERhfuHpLbZAJJm4rs+mzp672zc1ea0B7bfXFrYkyunB+Wzz42h51lea
Su2OO2U8ecb46iVZfgVdLAPsM5JzuGU8WrcAjdwjPxIztBM2lncei8r5kg3ddV2H7MdgW18dt8mQ
Ac7GPo1NLNo3SigqW/G4JsTWNWIghxE5ctPbxV1piHHDhAjNH0yZHRc7l06vDgvQ2lNdk1g3JXc8
C7VJaBbhH+rf6b3fJXSLypL+ZF6PUAEZKd4bHdkBdSf60DCxMDVW/1qvNVxNKfKfRguzaOFkOXLE
Vkatn2xyHEIjtqrj5LZQsXp+u2ObIKcdN6zn1mGvca2jGxMwUjlWdS9i99z3sMWU0eYv/GCzs7Xz
2HJL+TTHLxnHqx5s3dpeVI7ps3QVzPjblwtsxE0RQ2RbcDRduKQwt/3+9PcH0wfsI2Y/jITst1RU
TbCm6WTtqb+6SzRRyley9ED09P0lW63+Etvjz9qOQGnd/qgs4uGSN7Y65K5zjlebgEkaqsNl5PGB
BaQ6idLiIskyYkvT477xvAE7DqEPG/H7o6yQpOdyfvQLYM1mjy08Gu30IvAsu0v02RbRne9wiVZ1
/mE0rsIsm/bnRA/Ea/R1doRQZm4zHAXXbISUb7nY/jNDvUUVy1iSLlHgluUQ5uMNtWtY45VBxEPD
O1+2zW+5b36Xy+TUtJYMPXERvICX3ulQdqTFsu3HITqLDmhcn5FDV6lZYISc5t3a1A8ikmyolWme
S/Aoi+rvomlyH2f/RvaNDG7vB6AA5i4pHBfZQQz8r5qNB6oVA1KIqf7Ug/23MT3yX5KIKVYV1Sro
LMpVV0HX+edildREZa8FD7MhpJIW3fCzNcrHfsWLaGT1peUG2qelg1F30YFr5SPIdBd8ZmEs+7KI
vrIofK+NYb5YcX8oiwSLXA/4dnTnE791OsDMeU+S7tNYyLjLlzLHSgO/rOjLU4YRDWq/cW36NQ77
TgO9SYadPxngf1GXx8In0qJ9oOYh1YTZO8BiAh76LDB8Tpd/OV/8F3lFpvO/l+3KEwi1pO27iElv
B4S/lu3InRxSV9IhIAmnv8CMh4xSYymcmRjLJmI3BUCFzdwAzulF1WFStJSlhQk80tzPZWHcoVbR
wTzb6X0fw+2iyDgYpTA+EpJ6LJe8TqPNotAoMKWl+bJZ5TCEWWp/EgYjD1hSaS2b9dffFYxjUxFV
dpvvjRncipup6pjIyt9ZXvaLQsy9GyPvTYihgAQifjnKxpHvAZ6prX2c23Y4jqZziu3i3tJ5/ZFO
3YHQk5ehGwh8ILvwztTJFxfHfiBT8keR5Y/3ixhCReLsufFomAFvGejwyvSh87/20BGipFffJINs
j+7QDZnDpZ6DJqoBcJc1oa/mVHu7hteoAtCJc74KwZZvfEcQo4KHLrXJxNXAmg/2ckOTQLBBooLs
wXLuui7e06PFS0WjRSwi2aZuG3qoTvd+TqeuSqKDylS7MQz7G5j2bqPGEgJRCSPSBKQ8a5tpqot0
q5Y3D4mhtok/bK1eZKd0YPTBieSUWa+EbjdHhXcR7q9+Bn/hhGjiop2qx34ztX63B6cysZzoB1oJ
S9Dm+Zfo9trSy0SSwCgh6BkZbEEjMGC3rPa5cucv2mi+NUDY2rLyQ3oi763DmhRLkFfKkS+Fkb3K
iMc8FcY3Q95lPlm8pps8JTfhQuzSFM3izAYlRb6nkyfgpCl3ovTDheL7UsG6xGUAwqP4QECHjADa
22q2TA2penNXPOfLz9KgwSSjNn9bsvL6P98aN33jX/WFrBGea3oS+aMpETX+PvD+JZO+UE1ujzCL
gqU3600b8VIJN3kw8YksMnmxSmJFythb8f5zOVAljLSyU2/ltIA98QzZ/Y3Ik83aufIJd3+0R1j0
1AAlZHjiI0s5OrdOdI45eyiOFlwbNvB6k9jxC/Sds3HbUdyVxmphdcvpNju36vLDn52vRU8V6I8e
vCniAcmc2SgLd8xikX7Xl2eBnXQzNRTEpoMaUvsAoLT4YbIEbDILVFWhAPviA6S33LLNgJ0ePHtv
57bcRRDlsxhq/e/X8v/3e16W5ue//9v3eiDfann6SbTzP8tpbUSp/32/5/Lz21eQIv/c8OEn/lOA
q/6gj2Kavk2EOdNYGjT/a/rZ9f/+b7bzhykQ0XoWDjVfoM/9R8NH/gHwzfdu/ylIK7c2TFcPfcJP
2X/cujxS+MJx0e+SDP8vyXb/U9Kdaf7rJmohknKVjXzNE4Lvercb6C83SBtV7pC6hQnWlXHD5Dak
xoGj+G5y4vjZu8sC1tBPrw7pUHjZuvJCXx+jyvpEnxsugdEsd/MtUTgaViCiyq28MwkQj7WBp5Uz
dHRWNxaxbcSE05aCjJ7J5KBft+1eMTlitMTWYk0EF9PIyHcgoNYdbsd6p+vUfy0G80eNZ2IDRiHf
t8K4B7iRw2Nsbqqc3txkhSVPdQJNADtyu/XX1j7aHdzdrG5fIP7i/sUvsu1KFKM+xLJTX0TJVkkS
yRRFPryzuA8cYX4UZnbQlXRRbDI73axu9atGgtQjYmH04383cu1s445IJYWWYovd9VINEaDO2ars
cmumIqY0WJi7abP5VlXNuzFH/VNbxQSvOUx3lBmXx6F3XBBY8jnztPeGfTlFNIAqYlkJbm9qOE6b
iKP9Wdf6QlgaXMdFv4mqALOT0nBS6KxMPRD6VX1K4MUVxJqtg/aAFIhluafRLw5504f4SIFtiGmE
fDOsyAbM98zIOQHp+c1blrclmV9TpyGDe6XNYDqKnSG2IRek65NMmznQkxw3FVIb8psuOGF3fS1e
miRhIXSmg1dxhFRTCs6uhGrTKJ41jf3XVZL2EVVQuXBiYnFPb/5uDi/bXEAAyafos/OXc9rIH6RZ
FDun9Z6wFHlEPvn9Zek5qywLQ/xxSl+r2vnwiqg4AMqakPENUTCVJhiQ2fvp6IwOwUTgg3IMrlun
pjfPZhgbLQFyxXUAz7FbMNltIJwfYrs86Sr+pEv0xMXWcogegTeXkKqk8YoZ0NlNmjqRpsimsnPs
i771XeY5QyZdfx0a3WwoCQidpjiBQgEVII0g9c8A+lsQ6FvgE59jE/s7cyUmiJ306LZJFTqRgKC7
Qvyd8s5+amFbsMW2xXbEhI/ay/7RV/LXYLE/4LSdz9PE8cKe0+EenwqRHM1ICQ4j8LHjCMTQA5Fj
w3xeSrHLfOi9qR0QZWpDQhrk1rVJ2vDdWzIicgd4wZPvOjtKcrVn4eHu82OISMiumY1+mcuY/AeD
a3xiLoc4b96l5fRuW4TbFAW/LDENMgZmpi1pXJ26DhKEmU82+gn10qEr1LF6B23BudQhYgShLEiS
OUM5pO645kHjpCTRMH7cMNydNmU/uexzfncGVnfrSHBzIhypd6iFzF3BbJvAey8O4KjEJ1JigMPM
aCcL5R9niwjwmbnzNjMX0keWVNKooxNnL1BY+rwxdp3r9qEVq+U8p3MMuXd6jBwRNNMEo0YMtEHQ
VkGsnb8glSx2WCH2hSnAeEXGVZjps4XslOQ6yX3sWoBHZvMTP6URQAr6SQel27i6BTm2srPauju7
go5XCxHmUInuxfKB02Z2l+5is2a0bwD+Q9gVXT0Y/EdkB/cZJsJtBfye+b2sdgAwYfNMuCEtYj15
ytghuZDHg2eQEaA7Ha42Z4TtAFzr65p4nNeIgrK9Fd4ncy38PHdoSFhkb/Y427O3WubvCMd/JdhZ
N6YY35Oy/jVBupVV8g2V7f0ATGLr1+sH2ORDWWbB6ka7zMBN0U57Ek5P8QTcbtV3HZzNDRL4cju0
dbFVuPU2Ro2IcXI+WtmC90q++hUUQbukc1REcjOT7chwf3h1XOa0JLqgeEFyggAMErdQL6Bgfuja
/Mwt41B7WJtdZts7Ua0R5Axd7BfQMAfKtm8juVmh71lEeM7GLuscPA1qao4rGZBHyRsAgQsIwFQx
xe9W82FUAP0nz3rKFjJYxzUaL8AEnzrHabhusFGWBSUaYUnRDF2m9HK9pb3bbxU9mxJCncdJjwgK
60RH53kV46dJUCHsDfqK0C8JHgBbu4oVt9tE1wZ55cfUEL09LONdi+AgW8AKwqB8srnXxyZ/jufy
vUq7l7ws12BKcwQ8KAv8oNXDBQ0ouPuayEeGwWMwyrWGtdk996rqtwvju7u1YNZN9goRSj4g6Nl6
JncWHxrGQMha0WVQ+VNc4B1rQP+4M+goCw3NttPVi5cN8hyBmAy12T+7mh9rMuntM6P7INn1w0gJ
caeaj7d2JjH1QXOzyBTjH1jnvbSWrwkkYPrN8s4sxmfUKchLNFbz2PK3MGeZtc5gOy2LRMhBizdj
LEqElTUN6c79ZnXOQWu32qkV7bQn6Fy7JbYWT5D10WLA9ObbbEEbCP9kDFmBVNBqRR9a4g1GCbJd
F4SoZf2DLZJ1qQm6NZPbVFokKWF0xbL40Jl0eQdkJKJ/88RIKrf4aQ9uux0Ki8yyuIIawQjCADfU
kV/NmaZ9XGJzOST0HyS6/yCOp8dhnkPaXwc9Dd/q2f4EngGV2HrujeUbGFekbzNUHduFFqvCVjm0
xezJFV+qOE2O1dj4DymTDs7NtAYKBAiDNvYacwBiLugz064bujDNskPWyufeHXH+ROApurglM10C
BgBcvavX+UXF6SNHudeuVYdSjUd7iC5kXTwgmzm4suPQFJektM/5k5OLx6Id7mPbbe6cOPvhT4Dm
QZMg9Ux5+UkVR4/SkcUiZ6HRpK1vgyKxI3VX9gInv3oz/Z5WDq+qsYlxFXugGEFcOZfBW3dO3h5Y
Gg7dLcLLztGf2dW3dJlPcP23oySvtO3vbtQ8UncCppgBERO03vtTleBhxqIue+fJ7WwaAkYgCESy
i/Ja3CJW0zRAsVqiqYADhP+4PtTgGAJtR3Qv2c5QzTkdyLABxCqkYULWtpHTn4mYubfYO0snP9D1
e48YHW5ZVYmzGm/XX6Kek9HDBpw+Tqp8s8koL7mXsm4NW8ieMEbCW9ppW8E2Kyf+9wnY6re2sexi
NE7A75awnInKWNTzYI5boAh7uv9hdFPOgG1WgM57szgkpLA04605IvdpTqPSMhnlGw2hTiBq+9Xi
hozIhpDOacAPFNwgZkhSqLScKUzrMZwn8UyHmBO9HZGWSDPb8x8Mlz6mT8eTMBvkknr9tZaoMEt1
riHIxAOaHwP9qzTpwPB6o+ao7YUn07w4Se5t28L7KGSPPSBxHMJ6qOlwy4WMhDh3w9VJqYUahn6I
tb67chq21ZJpuIAu2sf551p0D3mvj1XFWt10Q7ltHaQofXaNkAP0SkMmGo8NK1Bl6XtvXs+sOwSk
jys+NRJoXOwxFDw1GkwT/mdJc9x7W8r2lMzOE8faACHptdDRN1n7ME0W9WvRqwMxbHqxixy5B8Yu
UjBZwnmxRzYdg1FIHb+yxO7EbIX9ap4EEHDoFsUew/cX1ykekCKD8y8HyKH6+9QBKShN4763XbUR
NnB/zD+WArlDYVOlNbVcQomYeu79FDHnA7RcUzZk6hEKTVCiPNK4I2oei9SvExSweTEfo6r7ErVp
mNmkI3Q3Dmuejmugy2Q3wdTHuvWuYEQNtyhTVkRVOW9EhIVV7l48nT7F4gtOgL3N6CJyTFIYOKpt
bJU8c72y1ub7bgYWuHbBbc0Q448F/kBUVscmlb+wvB8WM3p0yZwd5yeG3GGku6CcfqkShjKE+YTU
6gFemOcRi9vpAF/Gpl+eRja7IWX0JD5vsNCyXOj8PNa1zxvj/FSszdOsgzHTkJ+faz8++xG6tHKT
u/CqAECaSbXj+t2W9C2y6JtKPBTW8lh2LwsSz4b0E4UZbRwIaxyLS6rMF2sBpjHkNArnDfsY8uH4
DKRzZzsYMQd3V/VAaKkOMZ4GCSpKyaOrpU8PzcYpbh5du/+Oq+ALAq7Ap2vWcawzKKzjlekB5oN2
aqiEAcelzbbLWdKScdMpWI4Ue17rvESkQUrkP6XLgLZpIDv9SLRBU2684pzZjQjgiZFYg4RokTph
nBDXISvspiW/e8qP6wDFOoY3Rq5gMExEh0IKpC3y6I+/atV+0yyZ2WrbNITTh8SYyLm2SQJ1jOKd
dwQmQgtg1d6X4xefFo8ax52ACUVcKeLPOGi5TIQVP1tess8L40Dq0+M0vM/W64SLM5/KzchTMj3r
s8aeMBXOsezJHyPKOHAWcuXL+OjZybe2s4J4Fh+OS3xx7oSrTFmo6ndicJH75nvRiAMGoIOf2Yyk
ewC2Y8DU8OTIhAtDk8On+BO9Zt42hiy8TQtl7wfbgKDJRjIuIW+cIIKpehYUIamRPzJ5XEjagtS4
cEgip0k8tTztYSJ2VlZ7Yi/DodJsbXGQFvWphh4Gb/GxQiRa+eKBY99dNiJdXspQ9Olp4nwFnvQB
m77D0NE+KGT0ywyluorcGWKoz4WR8040fdDO8zu1/sFZGTexozvhFEFlYUNd8uFcmTHUWMP81qeQ
JiVIdc8KpADnTX7JJi7RkI9N5AdlIaaDkxbpsRJ5cg9wl+xYE0pgW6bsSvhoXEOQzG1630o75qUD
2b2rR+OetvL92OAqZu3sgKfidGKbOc8NU9F0ekI7iYjWWNOwjr1Pafo0o2FimqIBhD8YB0tQaMAr
6Kk/sLn441XGElemDTxQlWonu2U3JOexI0AKkGji53gLyA10yapIvJCwdxhWaCRs/K7mJxiHTUyG
rZL2uUrcQFnDQcYd5Z3DnF6zcKTpQkyUQZjwOqaIOdmKNnWNuJ0B5S2oftLi6mYtPZQpe2lx1CVQ
z0BALyc56Ovgjd4mg1OYOdPeXF/pJvygE8Rm9b0A4irb9FcD4mPu9IkcjjNoLKiv/pGOcnVU5B6M
zDwx92xA4ISZLsMmKQ6+Ib/5TeyFTqm/ohR6XO34lCXp3WhY1xlBuU67n6ICvLreCEk3FbLI4Aqm
qQff18nDaRxtJinZzmj1VsTVT8JOeY+tiKqjhM+Pk+dhAG1ERgPw6C5DQCOVHboVfZllcRCO9jfW
Zag5AVhFfejMjkN99ZIJ9yMtMGHPK8SJxi78oPbr7tz0cfd1Xtn3lhymKkFo/bmX5S3dYEhAP9hQ
V/+DuvPYkRzZtuwX8YJaTF1rETIjJkRKo9akGfn1b9ETVZVdaNxGAz3piSNchgvSxDl7r03SAOt+
Z5vGEWYf38RFI0NK/8EsuJBdcS6nGPmo6MJ3M60GBIXuxSDb8uqGqDH6uCLcoNSJmvOooGgJgv6a
ms6mxBa5MAxIRSAas2SROGQBsdxQm74D/VC3inK0iylaawrWyQauBb8tq6VjJMR6m3hx/YIAV613
6vVY06ZIfFP7XR3/f13R/f+JleDa/61We83/RUqYH/67UOsE//EtuAaBgVBWZ7dJD+13odYx/6Pr
Oo0E3aftF7gwD/5S5pnuf+bmI8Va19GtuYj7d6HWoPDrWQFQAxoPHriE/6tCra3zSv9LI8NjDWF7
vDWTN+Pbznz/n3XadgqUGbvOypwY3bUoazdd6K8Fe7hD33jwvTGmryqjtndtrajYtfErMmWae7FR
LHqtRmqu2T8aSk9f+0JSlsp2OaFjT1NDChBrjEuXmPlRizN9ZQ7ZIiVW5i7ZhtyTFp/RR6G5+rfS
xolVufXeTox4L1iVIERo7qE+UfKJA3tjog9YIlfYw6LG01OzotTN/h14+yYu2/4M3XbtVMRlTAYy
BMRlJyM1fwr6VmdEySu+/2kNbxcMXuHHXzHFL/MOiBASlktpU6HIGiI2CEHUzz2BIKwHKwEgm0Fl
QK2DiSqm2gK22kyzF48N0KLuUvBJyi9WTUCwXzVZ11Arg2utSZzh5q4VyXc1F1Cp0ZyVyFNymrMe
hFh2s/rkW2tGP7B7UjgNv9uEf66cribNwo0J+vYV5Kbq1un06kSHZ8KPqUi07CGo+uKm0kLnTs9N
oBtDlBG6cUPRqAvwuhBHVtWzstGyV0PVv2dY8N1aIquwsfaIgiDMgtKTaoUEZj6hqvsYUWGcuspZ
Bayo9233oxoNQkTcql9hPf3VV2ysVYOBQJcQ6Qxy5hg8+1U/5eZCfQnBKC0T1BEx6Y1uROq5MWwm
nyRiAr/CVeFVmDLKkHmqYLkZgoDEfpsRWUDfUyUr+sEx+5hyWGuBu5wAbxxb0omOIjE/TTOHKcBB
sEWvsbVHQ5xG360XmkvEkI3by8FMuMRm9ULReul2wqCichgLsAtDHZxxEQyghxgdEZFrssLKla5T
5ZJaT9gn6XtkSLepcQhI5FmKgd6zXqLzS/sfDdUmLBP4iKClB6K3UAGwOAhby19MKnqiWTpszaDQ
FpNRfeicw1fE1bsuDoZTm4Mf1y37Tq2RdQhQ5iaBuSSpIfTtEB4CTFqEYJnACQ37ioWNUkvSbvkN
smWDr8KPWQ/VjXVDakHwwxB868tKnCzi0WLgAcRfELU8IL7aNGRGnAYdTnNkR9jHQtXsRrJwAzEt
ObAoz1CqjtwUH1d5jspqYzXvsW3ZG+LftsLStWXRy2E3lhMRPibB4nFCvnrnH8aqSJYp1fMVVcdL
kRpvdlbGh6G39xb5S/QQteSLE4bnDI42NIENvrKMYkT5IbUHw90xN0CEwqXjcLz1RhosVBcaC0wk
+oLE1GgDQDTZFI26Eb5HDQcjnBy9JQlG1mvnndgWEzqIdOXVRziY+jBNA9LZHZx4Da0StLNNmiyi
Th9XRPwq845uODv4DJQLDffjFhENqX0+ribFf1sTir73yNc8TjmEEJ23Cu1TOxUdO53Qco1L2Z46
4CG8z1dUddcOZ5glKUh0TTCH1Fbmil3JpiceG1eWyyLjpW/YR3UD7fg+Uz8VdJOMUeuMgewYKz84
TSluE5VF9tqX+ssMCOOBbzmaZMo7pJlocfMUS25thuYX8PtfZk3EV6O1W7fVNFq8zi2woFcl/bSV
wZxE1QdvyrR1YKOXNLRGjCaogZOq85dyhsl6YXFKigqVzgi5uu/arYKTQacqXBtuYB2CiUg8IYNk
6/UEmCfGhOTXKomhnZyVO9bpVoATpgi3z3zyGDLbLPeR51yjkupk1xfWU5qGy1g0H0WPQrn6HAim
4EgjUCwkvB5Bg04lX1A2S3KKK1aKkiCRPcJqQL6JNNZ1PGXHAu1gDH152/vdpXKlu4ncCb2H9PPz
UMninKcqBwqQAnp3NpYXE7RSVxwguKfQCVsX268sCJY7ozQECzX/U9Mzk5GX/9Y4lGCcPH4ORTmc
vbceP+updUyApLQqUA5A4kpcc1UqVj6JQvXcdusiIx/eZ7+yM8sJCrGgLZ/W3s9aoxaK0cQ7Ehnz
1Y2ufywM/jeiGnPWzPxBJsIxTzqub5gUl1Hcmz4rhT8n3MR2M7vQhLOSrSBaqkbZ40ArPCjh1le3
QMTe6pTUfEFcedV63VG1v8iLlPxcBEySdLJD4pwsM4b5xe+rjVmS4fqUeWX8wm6zyokYT7wkxzU3
RP8HcZQ1i5/+ePu26dpI+IE7QQmwscH8SxIknCif7NqLVpXiHIpjE2eVTWSmh9WpNIO7X3Y/Ryfa
e172hfUD8DJrPjxSBTIs+xak00clr15Wu0v6bRSdivCcI5RAxEJAs15RgJ8wM9KqKs2B2Dor+sAh
fmTaX3ZiWAPeXtnJ3U6jbvvffxf7X1qn+YMZhsEayLCsgAXWfP8fCyFWar2VQRBfSd3Y4Vr8ZpHO
FbWFtpIleVkhclOq49mydDh1LGC8gGPMtWPH+cawxqc50WKVefG6pi26ctBV7YpMnXE9UIK2tG6h
RTVLoQkaI42+XQnk0CfXvSoj6CedbJZZ2KZwVvCTYuOIFqmVnjKCc8+NFO8MB5mW5xy7+q+4Mbx1
r2yHygsv27Nf7hMEJI5JtNU4AiVyqbtZ3vq/fz8QQ//1y1sG+gDbRB/AcIqRZJbN/fEFBZ1otDET
akX7O76NZHS8qeRkiK9DT+rZAmN848G9p0FMc3JN2DfakWSubLjl+APjNxmAiffd7xrUj21pkoGe
x2xQqC/5HsNdxc6clTJjPfWmd681fyT0N66RaLyVP/aMbANZg356CP0++HR6Hz666Vt7oyujF6pW
bz6Os69dUiIaYnF91WJXo3GXxSwPiIymw+Zd4zDPV50acc/LX0GUUGjWyoGeRQPvmFyzjYxr9oaR
X2/KZkz3usEbG7zp5HsxYvZkgDdk9NfR68YTTra17koqJUnkbOwpC/B82uFy0MUBCmYMZsFpLnRI
EM0Wc3MMfxmtfXNbz+JqoEH+KSsEuSaDbPZO1fr7PkchNVItO2QG0TbaLI0vIljNYcfYbLqkmdtI
5BhlZ3xTI1e+1jhnW8XE2Y+tuLmOD0QcL9cy80xzh2Cdejd8pfegC3+0CQHVWWGSB5CIiuRH2jZ7
JzS1gydI2MzR/Rby538/ZkzT/fdBY2JscD2fQjRiqSDw/r29sHM8M5Oyl76j+csqRHEQFQ6mcKAz
5ESQC2uzqtr9vt7Y392m7xdpBllEC+syXGCvLHdRhAi4zzV1A0w63op+bqdLvWpOwKuRY5A8Rxru
janCfcEDwLgZD+qIvpes6jF+b31asU30yXwNJRfU77aszfETqaJJm+5QVezNiVporxZhhddo31Tx
ewK7Yz81aFtmulh3IQmEOqsgwlMAK8/MvFlNObSvZAism0UpbqO1E+F82DIXReHpJywnyBBTrKuI
FJ7gmBvHTnj+rcWcc+SXoVAL0GPxuI2fCcT9TWcaPCgypjj/UbX7abXBo1DthzKZo29EuyLEmsyM
cA4NSKr+WE/VyZX0XVotFOTheMNyQoexpCREaJI+9vqSXIWJcrEgOgbG5Mmxhlujl/2ODl1PNuEy
9ULrIiIjWOlVzKBeVOJaZ97KsCe07A4Gw4HUoU0ThTgoQHWxHiABpgYEg8a4JTk0oes0JgcTwgsy
PPdVc8x456osObFQW40EnR8e14IGCLkfwLR//EwkKMcttBNbYCHBfhI+4WmYAPUVA4k8MmV6JlbT
q9l6gJmdTuTSSNYX9Ac78CENhZW3kvlj4Xbld5z+00mJSRGTDiBBi+RTbbIoygyQyq5wl2OCVj3k
O6Gg7uwoGJHewbZjGcaWucom7OvknCJDsvvipdSQ74RBH9zJ4tkTxtdeifltr4SSJis/milFhXNk
xYdKUtNecj0V+9KvAZZkwkEVtJDELcL7154Z5vOjMaY5hdUMHNuo9fuYmJHllLbDIvEt92TQNFtI
U74Rhpm3mqBrXw67oQFmIRxjVVaGuqZ++RXcs/zRtq32rMKKERLf69mQE2+7Dk6YSwJmYyO9D7I4
RpqGg90i4tDz23wf99pnzzLyqU7MlLM+dFYqzBDQk4Z2yFryJMsEPm3vTPvaxEIiZXQ0+4pjkX5p
6jfPgYwwCbtW80JY4Gel0S1ggxftx8AvFyMCw2Onal4qhvzxoNkxczQ7yk4ju8SueAviFFSYPoSI
38MzgmL94PYRIpopybtdU4cfDd/M+fdt5NIuojCCmVK0nr4TQ2AfVvpQjUcMAeMxKnW0652+8e1j
k1beEyjZiFQm690qTEzTYw3Lo4zdZWp4JemSjavv3AKzfhGpM+tGdX785fepvrWz9AMzETGfOdOl
rczszHrTvqi+QPAa6+Sq6HDMo6a4wwXBUlHYlyxPiZcYClo0Q/cFfxZyNjrkZVWWbymx7+R3tNff
j/Q7IL21gDeQfuIj0r+6KYQGYK76IYlHYNEF8ZtxmnxGuraycn0bIO695ypv79LpgrMejFshMrHP
qlkK1evlpZkvamUEp4KI5zIjGIAkpkuXB82zkRN+WuiK3GryhXYa0VSLKUOHnweYNRZ91+EXItE2
majvpy6pZ8CIVLqbHeobSpjo3ESSXpIE34YNJmSfM3GcwtosN2HXiqcOldQyM73gPWQugQ5UfXpd
vSIE+uZHY/eEzDq+eVX3y3JH84uRU7Ym3C3byUlYX9K02teeJ176OJgucaBQMM0PK8JArA2boxRU
DQqv0XQIxCRmPFPEABKggZw2kDeWa/LWID6n9RxLkga5IzXtbt/W+pdajxG0BgX3mownTI7w0zqM
Ihe3Gke63BZ1buH6sDIMi9F/vnGY725Gar2xP+prFl/20dG6ED0T2602n/Rj4sbjFovPrc/ZyNE0
4aTj3KUvygWx8mwka1P99efj1sf1xqgAgwRg82dt/1hmzq7rbXk1BzaF4NcXOFOLY2rpy0qpYQ+K
QFtplg1Jhhj1HhcI39jCoYW4ArMFftwMiFeuTdKETYH1vfHO3dhNZ1Q1x8YMnfNY0ssBSFDpC7Pp
jP1ESMAr4LCDbhX9KjZ1NBxITq55Z7SXNjs+roCzUkenjw9GXhe3qHWCZcWGj30aezEPPV/fKO/s
6pl/FhHAGztmn8yvsDVlnkO7jqePwv6qqnC4GqL7TK1RnAPpi3Mx+tDYceYQR2QRTMYFEvFuTy79
IZG2+2YUJOEZrnV0cc7WHQFzajb+V1r4vY3DYmu7OTk3RtIdDTrtcV+dAifZmNkYHjCN2TSdKrGh
anoNG7P+DEIm7t4L4btXEDfsGC5DDxZq3gjjZS8FvUIXWWJDJ6UuZfkcxnbxPJr6TyoP3vFxDUSl
3BtEoSCXT4pTXLievQs6Doq+vzTzhUXVZqMbmUeKL1cfdzhNdHVxy20TEnR3j4ugZZw0YaGce2IZ
yuDVl57x0gbPvtKqe4wtGKk8w16lPHQp5kNc3e18SRBUEJffuojc2slbAFUnNhzFxaqss1vfF8Mr
ByWMwjhrLm4EZqRJ8ohpPYnoAKXJs+H50aHESYYiTqP8SqliVwdwbadMf/Kagqbz0I3Hx8VAHOWm
EbzlrD6LwLVfMfr5qFlCpKwjmwmr1YejrCE6WjNFBYpLdXNDX+6DoiAydqQRGta9JLdy+DRTu100
ST8yfHlLVw/vZIq655qZZUMze0ZDuQ5C972iPv7ma+naFE7z6Tl4WwN2MPhHjmS6ZyeqkW3as7wG
KIqhpC/OEy5xyq9m/zX16ILzZhztInRaHAid3nuygS3wfBSAyHIu9OZcRx5TyxDAfZN6vYRqX206
BdF/bI2flCeGL1IFKEfs5mQ2VCHHqTr6TPTMk330bE2Bv1RJTFmPxSfRJRHfQ5Dcp9hjhZzNwZiO
CwLkRHqCx8+uEQgEqf6rOWA10+gxK13Ks0zT/kKwQ3/BDkhdAsVbGynsY55mElcH9GlqKlJ3Et28
V0wD+4JzVpUD60MVZSh1HfNA1y0HMEm5KLLBi2gBMLQiMuRemrTjyEkKDoZT78OyutitGd6KpAlv
ZazVpyJQZ7vHItWG4jsksv3gt903QpnninflvZrwTlflGDYbplT0iB0h5S711IveyHbbOdLfDBHb
EoiyGmqySH4d+6eUvZ6lx4DCWnvTSMmcH5JdPiRos/AhuWRQXHTs2dvA0+xlYeNJnog/uHUcBzs4
JMYuKprq5vgSNJCZFp96gDszgAOUisC54uF7I5lDfrEfUk6jcW4Ew8frVAz72EEAxKLT2rWV3h6R
zQz7DrXmgWzR4hAOhLXpbi6OoIto17qWe5ShaNE7Is3ErTssoXQK2tdtgZWRjXRaqFfbauQ+0htw
LrFXfE30W1u5KI/rZiBHSuVPA5nymxoawQpnDDb6saECUTicXxj93YM+Jhh7EJfvkPM+z70MNmbF
V5KHx3UG2o8NvrZG3Ns94f1iKVq1u9ywHHw6sfHBChTdW5U9R0FGyFbIT8Q8DzRTtf4dy8feKqOd
Skrzkg7Gduzr4bmtNWJe0GiBCuPnNzi4fnUTGlpZ/prQ8X4pC+POV/QJrbn71DgR0Dc29jsbQvIh
zRU0oek0tGRYIQDfJTNTTFTxh2HMnd+oGN4U4qIlTka2OFPn7BzSmtZlkoe72LO/W1iPlpo2Nagq
xVtbOhGB80hSfRN51sRsNoG8+hLqFNH1snrNRfVND/XiS5IoIsdNYoqtZhSnItQpD09Dv2pzRlqt
aInc7diYUiP+wjrGf3ExKNGk2laJzN7b2rixtd+PeTzeHhdiktPBlgoxweSfHhdjlS2yiglLKEdi
KQop6HrGynQaOMGY3AnQqLa+XzCjTQeAfcER6/9L7sTm3SXNYaeFgN9aeiGrSCJyRBmK0b72HWzB
4bT06dweqQDsWn/sjokp22tVUTXIpl0/uhOGnNG79FpSkBFhe5i6uunoC+ncmiihc0RxdBe0Og5S
IV74PeiMzHHQiAPGT1U316SU3VYKWeB+A74sXPzlKXrDU+54x7gJ8RGmbnGSlZEcRJGYuyr3q3XR
Y0zVUfdfDStGCNaH7kdj+v0SgCYde7RrW3oxPRFiYfVNs6b1FGz0LnKfLCTZr61axuqj8bBllXJA
Dt0Hs5bZ+2nXCeElBDBfTUW6ZWfvFRBH/OpF8GwjH1l7ToCIwTRQHxpD8DqBUc0Ayr6ADD6YBgoA
J2bGIEpcnaqBcj46smbRFXm5jZzcf3OrmK3WZGXokIpxKyOTjc/Eej1xweLYBLMaoS4Qlxhqkw5+
ep+jQOh8+QsplVq3cfWuCgK0Qxzm4BrLclUSRHPriqrByB1UxyZxEkyZAMjRwCMyE8mtH434NvmL
MMuxpmckhyQREYaeLVAKDQpU9xCaC5042J1uKqoHBHh3ZNB8KSQf3SGR/U0kKEzkOGwdl+MjCmNk
oUU3ArfU0FhTKUSF1hvfB/1JKwbrMFR6tCp9Ozjk80Uyk7UsJF66lvdHiRJ+oXkAOQA+D6sM3RnV
QZmD/sMvgHUGzbRPDPimjkfvlOeE1rdVex+c6l5aSXKra3/neHFyKdP2mlgZaACBYpcyc3IRRptc
6AHIg0JTiucLF5qh0+qUoDXQIDk21jGaGbj11Es95u3VDMmlBcwA7YTGFbF1OCk4B/YikbAATBiS
ZrK2DL15bo0xeEbww+eF7zFLUz6joPAPWWp6h0RDbiRKO7Hn/Yba+n2xRBsYHZx68Ah9JH4eCWqH
t8DSVyRRWm8EPsDWpji8zaYnolmspzIufbUIGncbYLlcEizabItB7ONBa/dNOZAlndNlTJm11k2R
youwCQhJNKkvXdcZLoNNnb4iO3HvTk199sv2FS6nes7LZHzOK+9dxbk4t1qVrX0LbgOlCnVz97Kt
jFs/Xzz+mhRpJFVmxX/ckZMPuakHl4bg/Dhn1I1bKVR7UgA6vYzjqPEFQSNh0NxRkCYXrMSbSo7N
vbdoQds2zdnBweDheKZ80hD+7SsUQ9ueQ+2NKKp766n6e1Nh9tN7f3z2JPNFJ9lmhyntuDSBK6gl
eKNViuIuLErUlYTXKDl9GHiLf5ro0lDaFsBxM5Rt2G3qyfteYO5hyoJ5XNjIZ5AbuGxTg+h1zIvv
NMqbH4h6D7Kq4EXZQbSmX6JOrEeLYGQ71UULt4ysDwAF+WqQWXJE/16+NUm2rqvKeaKGQLXfFhcl
nPi9sHwELwYuoSy29EuHko8ka20TWHX0ta1M1AQgzrepZ19HacWsDB1ah1XXfXeMcK30uP0ADNOt
w44AHzYLqK6hZb6mhNQvGotTCjh+9moruvAp1ERKNlVO6B58KlKdV4Xd2ds4q4q3uKWcIpx63NdF
AjmfHflC79rpKBy92U+VUS7LqtPWE2TbFSVSCYIheiZtpiMOkHVqhC3+iQQH+wkJgZ1abDs0crTI
zCswK0yh9d2KaEHiAKKJN9aoAa0d1Ia7asNwVTntzir7ZUqTl6a/rS0SITfFgGEfkgbCUM367Mpf
FHrP/URtMACMD0kXoz+DyjSHgSEDyJcwUb5FWrDv93XXvlvhxJQ2yu+2jZdXEiZlV80bRqfnIc33
yp0ksFi46L4jPvJIkd1ldubCNpAy1yekBVdXYJlmr/W9SJ/FlNO2HAE/WOwPVGoM+AhIpw5VgfbJ
aGnOU3/yaBf7ASF64tXoxg+8/cjMm57dDCvhEYG+IcwrgLkvRfuW6y7bghT2WaQRyzA/oogp9THz
IuGAnIqcDmdpvxhV4CwRD5PV56BVI+MQSBLoiCK3KBvRPsrj7qcdwEDI7GXgujqKPmnTImIwTixw
tiil2ASlzrhzAKfY6Tqfs67Y7bgriEjXFrUazcM2pEplr+vRBzJSmTef7ycL5Us7o4hcYfx08ByQ
HbSxwabiJXTzlejikxN7RAl7zANJ/iXJCwqVKvZWWffsNQb77HeUCfTQff0NE8rFpVDl40Nc4x4S
WHZh+xjs0ro+tjZS5b/QAe4SCjor+ApVw1A4eST+eOjoIb+fEVl/q/K7m77ZDU125M+KoAiD74XY
ykGCm00n9dRBOV6lXfbZTfmFoqJa44NOFqIF+zF559bzMV7lyLWatmy2laD5VzlNvIxyEa6CuPh0
OIMT9SlHo1/WQf2KTJG6UaLhUJ5TSAdaEoAeRnft45ggjd55s8obuop87RYehvGiO2WPLJIYi14w
xMs4bv1V0CymKuQYkRbpueJuFHm3yYHjIWn+6RBRBe+puXcw9JisNW8JFamNPNhb1L2V0XULUwMl
x2F7hnBcrEzOX/r0/HSReLdJq14WbvWLEvXR9FNaMIjh4LEj0NVtlMNTumRgOiM4X6d5hI1O1oAF
wm/gtVhTNlZK7Tb8NNrp2TVsUrD19OLEKliguWBpB3hIOOoTVvW6LFvscPpkLxBCfYmd4hhY8UZ3
sF8QrzfB+chXlj0Bf4VFg3H1brTIe4o+Iy8tixdFy8FbKciAM1InjjHHuAk1TQEGLPtQunPFchhB
sEBNSIx8yyICRK45vpXANdxGQ2Rv9CYRJ80SHudhiieDoraTs/ZmyRT2Vr9uDPVG8SAm5O2oBiHW
nR3Ui4FkcupBZQ2RqrExC3q1udIygUKC1c8SRePSszVBGHi/T2ghkQogoAanF6XVeBb9g5SWAuHD
MBiYGLycHq5oLQoc4Jq7jjTKEYOoXzw5/ahl8+azP+4EAo4upAkDhaJcLPOqfSnNTuxEG5tLR9Ph
BrgevBfpvVqB9mn37GDRXIgNmWikY9OxiqlUoQ5g+utWLZyKJWPjsNL1EpdhKrZjg5Hf7409cXY5
djMqNdAxCF7E9OpDIsh8lJ2VpFugNbtY777bTYkqs+3RxHrNuzbLVT3Pa2jeBOwDyMPbaUAaPI2s
KPDLmdxTnuObzvIcRRfELXP0YbNFl9iK3uPe+tV7By/qSW9XwXkqGHg9KCr00CFr5FZLkg1CqtgL
tjq46zWURn40DwWMAvpeTgwSTSoXHbVTzerrRTZK6Aec11mHLLw3rF9pi9o4Nr7FvjJ5o9O4erds
XDcYfYy1G41fJm96hijhXdR8YXdDckpFxPbLjVmU01weZqUU8YPRTvS0mEhNQY+AZI2q+TN2L1Sd
Far1qubrcxDf14ABOt7QSbdQhttRvGA+prlRsunyo2o5drxIWYYUadJi23icVjZEhCUxKzs1OuO6
SviRbEG6pgkGDA31riLBt/KrZF1qKEnNrvssQbRvExP5ML5TJOHZwRmYGQeKSMtGqLtBWnsy9kjD
TMlI4Yh77UdveesF2HrVV9FQmvfn6UgN7hOE8hJ1LrurfnhOzOFXXWfonLW7hTcIi1gd49XmOHbZ
KNFok05xSqVLgl7YTpjAMhzfuYsOYBkjNYdol3fr0qxPLcuwKVbppqwlNZx8mNGdlVjDj2CaTfxV
gh5jacxbDNTjYJspXWX+L1NVYHiG/uxIvV+ndnrwUBcveIK5iJzih7vT048G6yHEhSpYdBlNgjR/
ajmuUG0VaEgc/AYq2YceMaq1MO1N9IRYn/NbTvLk9oPg8HKoeKGYN4VwtmOmbzMK0LspALFNYgSt
hw70T18dVEQMgNuMO6sBD9/j+4jLmNMcNy2LNvQ4JYO+8uklW9PEZMb+vNN0BX7L/AGX1ln1dWas
xKg2NLfIzPD1eMPmiQTDdu1hKx0wuqJONNU2DlJS75nlglm3TBV93Xf5h9ZPwaLWTPDQQ4qpCxbh
ksAP3IuUQBlZpcO5CxXWJme6N0amKgqqZn5x3gS5hAwLSt/nXrSs88JYty5dNdOJTrQV6bPMPTEn
OZceCwcd7ZEoMpiLk/Yzm8cboaNG6ge5CmPpL6wyu4eSGQg3xrgmb2NJy+AYWnFw9i0CaUsj3elG
hPE3zd4nQJa7LoHR5f3SdKpldLk6yjrrxKqvfZnc5QBNHfAcQFyPJQj5WoWJoy42y50Vdj89B9G8
3mJ/jNPyF56uYV2jl95M9vTDGtBSIfz+5jnhT+HnxqK3aoIrCchQiUVpMv1lBOshxSwuCyR+1fCz
dlNIgaJaDkEyLmBOHv1uvA0KZHHp+styFFcrBH8NHA9nm6198xggYAyIF6eWFNLgqC/JbQdx3XHQ
OXF8GbFkEGdhfGipoeAINpcq0jmMu1heZkrsGK/ZdNRLyV5laUZwZ1ShnrCops9Rp4gwESHonbTT
Plxm5YWg+XlFRNbc7GGGJHqUQgszEFfmNiSvZGQhP/LKFyHtU+3L8INcRbXObJXvDVszvtgtBrst
MADxKQGlbbFxu5vHVWEFCHfc+F2NaXJIafSt7HYyz8IA2KP88smMjey5Frp2Ime3+f2eLDNlyUru
ylWOWna0KmyKIQATNKnBmtWLhY9R05esYJpTkcTXjArCJW7yc5z76POjaVojqo/3KPfTD3/YdHr5
Vaf6fFdZ42+7Bod9INvks0d0FNg9Tv6i/OXP/Ta4xlvyTJ3z45qjD79vmmLdoQlFL+5xU/vXox7X
HrfTl//9xH9uojK4pRPq/vFa86N0ikbnx6PMIcz3gUSBG0ljm+pJcB7ZEHNwYoGZTNEj22g2jtbk
rDjT5p4BeLOVph+DoF2Xoz7Rf3QGSlippIKMadT4VJAZLrqhlXeF6uauUBKnZeb/cVMbZVupPGAU
44Rj+O/P1DsmOGzP+/3WHrfPN3me9M51qIPXm9+knB/xx3fDI4qMttDj8zxud2ldPm7656X/fuJM
RNgUvg7WYg9Fu7knkbthLIkvj+d789ct2IqwxqYB/PjIEh2v7nWsfnndFHvCOYhCIPb2X1d/vzeD
7ujj3sd7eLy2rqMknb/T34+g1kvni6u/nz/f+7j6z4eZH4Fv468niASj5Xz1n5cMaQmEoRWc45nD
1/R5s0VT1N1xqqw1re8uj2u6gIKQG2hQRlrcst/SMWyXQRPrt7x6IYOjuSM+yTcsHmeTMlfT+YJK
TAX4wUE/NF/N4P1gQ21YXTtRuCR/pgXdP1Vq086W0cdjKryC99otDforhC49nvL7BfXY2YywMH8/
7nFHbwbsevSM1e3f/5NzQmzbXJe/b3vcwcYISutEONfj6uMixpCyTbsWIdH8th7/F142ag0fS+Pj
IY87SpkrkHdk+PxzW1pX1K9p9C0fT3vcMaa+s2UHQ99qfi+PC3+Kwm2tkLs1Y42bk1VevAsHTLaP
5z1eHwR8vit8H07438+TWtnssh4H9D+3wX0fdiEx97+f+7jD6gp9NyWtvni81OM2xwSjz7A3/n7u
4w6/8miYeQMe9/nrfTyuTuj8ePRb/vgfJOrlezlvi//5v5LA1n1lETTxz/9IJjzYhQkU6vG4xx3G
NOh7uDxIOx+/a4reYs+Cmg7C35/Lavpwb+b/w96ZLLeRbVf0V/wDWZE3+/TM6DuSIAmKEiYZFCVm
3/f59V4XqrIkSBbjOTxy+A1eFEUJyPY25+y9Ni7x739GdSvaoXWm8325Rg3QCoSq3tv3j1a1pNnR
Lfn6/V/xgo27rHdfv/8RDAxSZ/r88/fjxJzg7NpJP3//I30ogv0UNJ++f3zRE2GUW97z98/KaLTs
W8oC3/+oGiGNkLqCGeyfx4WyEHkYhvf4/eNrz7b3Vmo8fP/4KbCRt3vqt8t+uQFaHGD9duvj94/3
y7o+pFV+9/2zMizc4BrzW51RZM6imF06Lg7e/RPaOeUEDWinuHKCK0blpOZRDPu1I9NR/jKPu27e
ZEm9vfzWY6m1RHUnQHjw2wLjwLpK3G5x+a0BLWnHfGUx3vLbqXHjW3jrz5dfgl6MHgRbgFY0bkeD
lHJN2tWPl7+qle0RInB2d/mr9GfwbdWDur/8Er4QUsFcHzaX3wYhVSq6f/63Y8j0bKALHSrzy28r
jx0yNQs6w/IYQkBTd26mHi8/uaS2PVIpnn07hphdl9oq8QMUPuVkpuOz9D3fXj6nL3qMepGnSYGh
cqoCvMKFC+Lm8tsu8bkEnVstL78l47XCsYch/PIj9bLxMBVoVC8/6uxPj31qffskRzOmk4PZ83IZ
aL9vJidVvh1f5kVvjZbFN5cvwTmYzQPYVNvLx5TaGCxddnzry4+eT9yZRTr14vKjSmjHjsURTQd5
vNy36ab3lJfLTwTN9fd1SLSePNHLH9nFoUF0wEpv0vG0K+GipWV7Rgx1Z2lwg4eU7etAyui8yzR2
s5UGeTENtrpWWQccg1hFeEl2dOgFBfLaJ+3Ksk6GH4lFZAK/HPLWIrec/1KaXEBy48fL37v8i8uP
zZDXd6KhMSoC61Sqan+CCXX54fJhtpscctty7i5/G+9Sh77QbPfT5aMn4t0agSHx8g8GOo5UIzW0
efLDRGGNu0pawi8/TqGwbxXhP1w+SVFUpAaIxeXnmF3zTbX+v+3o+7/H5P9B8Lp4aV7+DbkAVbLb
lxSy239U7eeXn/hs/5j+CKn4yyEUGRMplDb08o7zj+tPsaHuW7pJS5OG+IXQ9l+2P6EBdWNeJrkY
hTUT4g+2P+0vQxBm7JoGymzTQp7+L/DZZPrxdxG/aVoW2RdIcwXOQj5Kguh+lHJ7/UhvpQBkAmPy
wTBgVfrWU60Wm8QfCazBU+s+95r7/MPV+Y31QTob/vCt1wLysjdrmwwcTP22vYGLVuTdO+6E975B
qpF/kKinaBUrZgV7EUUtQSH7Dv3Dn8/hZ5fA31dO1zSDkrSKa/LK/gAZiFD5hnOYerot7rgcBsnk
nBZ//pqf8ZK/fs2VScQYoTe1Ol8zDuqsGp7E/EM+xu+cC4jAX++HjhVBM20MDxbP6I9Xy3UGiwBh
qb8iKyXdRNPrmPazeOFF79Aydfv3X+VSdAYyiOH0yjugogpAI46uWIuidUJiAisxlCnZvEWg5GYI
uTVc5cTRQESuaQakyayDZ5Yor4r/qsa413Flpv2Nh20oj9jc16ydPyp0YVo9RXzfnNjm7kv7gK86
GR9FOKyV4astRvibbKtayIDkHgpnZiMdz1L7Y4ZoRprFQyXcBhMuayi1goAhc0FfDs/ZG8vpmSBf
R8HE2bb90UCG2xfTo0kSaZ16qyAmqqduV6r1hf0bNfyPkExn3qFsmlVsUc4bJdehW+nFx4KlfK+a
dAQClCUIiKlMhrY+b9zjkN4bzluHtSOkKKHXN5WnHnoc9nHORpzrkQu4Uw4cDY8yakJAQczCHN4N
SnGoR/NeNswcimm6ssHvxyblUa97GurRDsPTzKu/5NkH3bypKVWU1P37AoQhqRFIiUDKVrOoetUE
bryb1jo249mPWf/Rru6GpQpcWZNMWRJy2sc42VHnBbrTmo82vCBXpQuqU7AMY2cGuIfLRPPHQONO
zsEoHhs3mOfqx04nkogqKq9ib76axYA0D8t6RtywSSus2Az22cjZ/DwN0Ufy5okksmdxuOn9YO6N
7T4Fo+I0dzROZnEJ3RUXqLTVN/1HK66XSfVabEjgXkpWe6i8WlFD2i1ltwiqsEBWjqnYI78HlTMA
L9S36cdO2JtesY8sgm7NpHrph3vLT+ZxwrBn608ZZBBbWvv6yFo0mv6gx9YuKIg9gtZDaYyHSqxC
SL6dikcYa2xnzOUBMc7srb4+TJ61AG9ZiSeIhAyqu4E4gfDWjzuW7SHZoqcKcsOI2LXBNOwHCyM7
SCtYkeYLV13mibpXK/2rHgwLtoyUr9q9wp3LSPjG/bJuy01ADKQIyo0YQrxT5iouI6A+I47SZGUS
NMHWbdeCnOmpWxd18yCkQFttT0Wu7dNu3VUfNFpridU9qn67DyN/XfXG0Sq6lRKi+GrrOzwQa57O
HUuceUaShEZmJ0qNlVvDk6N7GwHOIN2bhS7gueaZvQedjS9+Na2lGEd8NgE/Q/Tmjb2J4d8R+e2l
2Glxu5je3E/opeg6t9NINnljLCqUw0AXlYNM3CYGBRszWy8eeNHeFCaiqsLhztTYDmknluEnynGs
hsLbKkkXLRJlo89IwPZI/+bhUugrQgqdxW6/Q3kzt5G8+S/qFC9LmujIbWbFZO+NyaMwDNCJpj/l
rGUFBgaa0gyFyv2gvNEb2IqYFtXgeDR6/A8kwXDHlUi7KZ3hrA1tc8hRW4+CAmernYG5HcK2W8jS
oJI85vjP830RWPiz91N877BT1bu9ZWo45mHo9sHa0DF1WsWMZeqiK5OlDdEnT8lp6FidkiTdd82C
8yKCzp6pJS9tek/cGMiaVeGynedTAifZIXWQtyFDfhB/bjtomMU0xxe3J1TswR1UquBwTGNWiyu/
R/AyebMovOk8/Z2p6rdzrv59aL+ac9H96r6KBBTmyabTtoFzuEyF/7/0fA8P7DKJ/vd44HtWo9VP
i0/59/9mTgjWkfitbNdybFYwf/Mm1L9skwlYZeUnbARCzPd/J0HBmwBPAfRemA7MXiIq/os3oRl/
GQ5ATGxccCJAtWj/ysITjPCPaw6WdwasBcH/DBtknyFXuD+uObSijFrLZZvjtVo2CzOiADA7Vu5L
zMA3Hxp/Jzrlo3FE1QAkE4w7MUJS0IBOXyhAfQpfk52tZTJkHy78cCdrjz9cx98sU7Wfn2iO0eTa
uJgZ5CrP0q89a7AOI4eud74Yk4r6PJrXKF21mQVnyFw4vbKKFRKRJBA7HBZgwmdWMWyL6IOWG3Mj
InARlt4QmnOrip+pyi9BTmwGQzk7bnQT2mlD3kvwzjELed2+r63lMass5NhwqLrJRRZX69J4MuC7
xAYMATbDhEGCWyJK8hYiuEkqnrPF+HEb2r47S+EFz7uBBlf6zkAgl4vXh2DLB4uNiqPZ1wZa2gvd
EKJCXZQoSyiYnCLhnOquTWZa4IFpYCWbE9/+ziIW3+m1o5r7ZQqdbZZtAFjR1at17JQNQ0PQTbYw
HRKunaI5xJPrnxuyUOYTm7Mj5kx/I1yicsesjuckEsDH9DqxGK0xe+aF+NRpkfkVd2cOri8zCSq2
JoS4ODp9bRemyXaCMjcl/R5Q9U3umAcAjbfK2KwjkFt4px7SMD8qY74uzPDWkkHQoXku1GKbW+4K
yfIW1PLKGaqVNtJkLlbC1zdkg24tC+rAuJoGZ64DNp7yZWCjLHBn8BZWQ6FsGnqHTt1uNTNfTugg
jITcgzw/CJJwcQOsrTLaeAqGkEE/GEaLYxGkf6xugtFcjG9wl1eZ5d8V2ngrhl2OVHsaqasX8XLE
l+9lwVq0JVI3ba48+nXwMLgZSdHGXve9lQXfLgmTFVuE+5DJw3Tu8BVsAnCmtdNnM/LUgNjlp0lM
W0xGS53+gq1mp4k0+EKni0lM+2wIsSoBGwDd+qhWw2PYpEzl1tZuvHMrwFAlbAFYIlBNX6qGWDup
s7C1YZ+q9rbtxWNBs7pBM4Fh/HYsnVs/ZakZFqfCmaCEjp/JkNzkWorRuMaYNkJ2hmlPS9XfKXng
zBUc9iil51jIb0hhQbSUoCCcwDfE8ykatiV8pRAgl+2zAzA/JTVxVpV3S3IYTuB2WRPfCoznwVSn
uZtgoSSMofHGTdibiw4XBkYUbdCgRbI6WtthRwdcX4twfEpFtzTa8Lks9fUQdE9BWdxASIXibx9p
/cnpnbfQ51G4tPcI43xKDPRCmt28+uTaOlV1DvKWuHEXxcfAmsftp/seecIiDPG3NXlY7SwF92zi
NY8+dWTTWdeFcuto3qoWLAuJYrCzdEUmw8pKKlpOlniCEgM7dHxCU3KP8u21VekJ1/6dAeU2Tohc
cjD9yavcq+kzi5J5nOkLpBkGdG5a1BbXyrBuFPNMu2GZqwkKCgPPDx8cf+pTd6H70zEhqG9G7oG7
aKa2mZXV16QGdZAjzqg/ONG4NxHWW02/sRpatfE6kNQvasyYfpDhtEs9dDYFBYulZXDvulZxZi2M
eOS3+cGz7FPn2i9IVADBQBRBr4M0mibaSurYnHY6+ISFW267a2tv5Yhh25r9vVLDBkJ44iN67mGJ
tIL8r3ADi2QbomcQSnyszZOplysnnjZODb8QiVdTDrtStTcYiGaBFixbfexn5sgmSLY402FrEQZk
RgiHKPXLSWHqh2098uolLV0tFJPDuPMa4kuDfl8iWFQjiBto6h0SUxxqo/YBIzFNj4PWo+VStI3B
lqEhOC5gWTySG8+Cm92YuyqJS08nxMdle98m4xZFFcVgdSPvb0rTN/PzbRg+iwCFSFlgIgExPtm3
Ea7Jqul2llHMijF/9hPyJgbLvsO0AB6C/oz1oXG+GLm1qEMOHWe8Y6JEolUl7xEsyVUcQufMFRzx
mBf0Ir2t1107rRqL0LpouPeGYasYyaFR1qNtL0VOIblvl4U90fnWGTzIGhsWUQx1hte2GT/0BYrD
Zqu1xqZ3cfxq0QM2o7ck5Fa2uvGld/J70dDUj6NugXFmXOkpT59vOs+eQZG70e/VBtKqyBEG9H78
dVIJNLRgBvh+2S/qCUpEBqgNR5U3C+mykJXDV2XqYXKGXQD2Ge/8xi5MeNbYIPElzVvXqueFqbwg
jHgE33ksuGYwX3qoHD6CNhT/t+aQvdkAvZcImW+U4s6RPnVtXA1GhM0juBuBPc4qPy2RrmePwlrl
g7GO/eRRKODbCaCLUhRFer3KDB8FXcKGJtrhVlORiMbPoao9FY22Ve162SHh96PsQ61QS1Ca5BYQ
/swPckzF9T1glX3cs3csMxmD034M1JiB398AxTiX9iJsGQ8wPq8VfEELp4hDDDv1rp+cZknbCa1j
aKtzNTSIygr0c+WmaMFOiC1zJHqg/NU03andiCspEvAbuXpNUkOrldIUKyiwKALAwC04v7x6iq4+
K0nFTXQIXFagV8rGTULYYypOnR2+eWlyBggCtCLHVYADr8o/2HVxxm61CvvsMUvjj6WNE7kzQdvR
quVtl6oki4/yY7btfqB9QihUslcSRCDAVxh9iwoOn2Hi82ILnZ8JODhDRSf+7GX0gx2VJVYbKecA
SrJmk+mhJDHDO8Wt7+2MITfAkKmo6dEy3JOTR2/EFNFaJ7YQhBW1l4ZoMGBQI3KvMnizy/Jr3STb
RKJOPSV8a7WGYhDpRs1kxosc5BVkwU9VHu9RNeQLrQ/xCeitOrOL7Ay3b0BoBHE2v0WjnST5W5wt
+7wu2KVlh0wHyC590P7QcG1tHuskJWotyiiEuQYIXDN50yPLnF8uC0Y5SEq6t+yQ7ig5RMicLLAu
1NYFzlqg0f7Sn+hJCJOzDHE7scS4w6oB1DpUPkDmRmedes+8PZ/LwaXO1rBANVEChixShUIkRN2O
D1YXvdqNMVHZjKgTdfFKM6lNxdlr1iXsiMfwzQr4qEbhpps2g7Nw0Dl1Jlew4qn08unGwWiOzJj7
aVGkmPldTbyylgDSwIY58grMWn+Fw0RqCLMjMmSGVHSAglqTLxjp6SOegQ0rMzpMlDOcLyJUDsQ3
1bO24kOjNnyT1y8v2CCQjPQEQ+JTnTYm7wjGo9Begwfd1NDNsSt/cUMjnqdees689KZyXADodnoM
bHihANTNQdtg78SHhO2mNqwvRtEdizraoqWf45Q+qUTmzFiXrGyrD9eD6xP0/FYOesK+PD2nqfsY
8u74uqpC+0jP7sgVcQYSGQblvrKMt6KVoingE2g1n3TN2/DiwSKfYPRjfKQrySKIuOsxu61wb8xT
UjGMzoMPy2BnVdW2S+w1dZaeOEN2Iy0loZ4NxSLpCB/FB9cp1jTTI+b6IDX6GcbozyYZW6ChDOB0
CFsB7/MwxtpycpzbxAffRrcaybQZYqTr9qYeUtO04lmPMbA0OIJCA7BqFA92378I4wnqxdvl/QSP
cJq0caZiEwFW1KF3ozEIFmCTdvwEYpXljLwMYcv/XZ5m0pHmg589BFNG4jwXRgPGMiuFDhe6eVSN
/Ej24lteoULuupmd9/uBeIJZ63ryUZpRAyNbDhj6Wm4jmv4LZcdsUVYlq7rKfOzs+yGqgoXAhbDT
bFhogpcr2qewFuemLTa8lYwoIrTocObbkk7b2oItp5c+pU36v3CXeEKz4STMsxExfVkJ9CGtgnPc
dSRq+nm8rHKea79JgLU6+oNbGzmDEv1mIjLfgCQueiqxTme4APXTo4fqbK4XEfDfMdsh8c3zVltq
KhIkqwNB6DDJWVXyVjsOxkyHEZxnY5Kvj1dji+qLFxcp89xigV66Y8fyngur9/hIs9qBKeofRZc8
jQXfgoJBBpa7xxCLCAtXW5m1idhzhR7F2IVrr8uAzaoYmyYusysHYvCrYNVKaobOye6k5SmCf5KH
6tKSr3Fv6rtxrD5jBuIkhNnxGANcFGDBBbEFnoFRgRyds5pRk4allUDmz46ek7757PZmTsQ+heRZ
8EiaReXRTSBFIi7n4Q89FvvqbUJxC1m5jYUC46ReM59oRYR5lbhmVeFg7SMtTHodTLxRoLwiT7jp
OhTMyo4uGjwm7yuAErJzgjdfUCak2jofyFWhykYt1hbQ8cbyHloe9jMx4uoqehgmGusK9w5fPeLx
0TppkXUcWGXFVnpUBVMIVlMeWVDQXPGzooRk0qTnZrBP+ZDCGmvUy+4Bm9hLV2ALl1NTVTFdqYYB
b7+97d07jKY1HAwmmgbovpIyr+jgM6LPms6um9cmKfhjF690jFhETaQ/1TqpAROVMRK3Y0FpFTHK
EkxvRDy8EbaTkMTRkV+A4nximMH2ygIftwqtZf6DHcEyTcK3unJPkoikNuO8DfwbLTc3tKbkXoDW
BlIJOAImz1Z05sVHBZNwdbXEPGFaXdZl+OHyfCQ1nz0yrFNH2hRacB4UagTCit7ky8ny7VyW3p18
WaHlUZCpngq/vi0i56SRR1mY7Onlv9bd8LHF4G5FZ3mXGprc5OidSXEGpIcEpxI3ofuZ+OmVCL5d
YHya56R2TnJ0iEf9FPuS7ZifkWFpGOKUTamiZx8+hzkU5TZn9I8Lrn4Ony8KuFwBUWXy4tRjfeem
wf3lCpv0uGaiS7eZWkKlQUeexi8aA9xCU8Nz6PkQ+DATecnTZbi9/Bu7cEE9kzMln3VMywdIIMeY
64tz8tv7Y3APHcaGqlVO+C7NuejyY6LmR0o/9SyTA1jN8xTn52rgOOV9AddLNVqhLIAuJbA+BzaT
FXvdc9lmZyr6/LPyjGebwdvbtZIc0rTFHSdGpQv/oZcpe0wHN2FW3Ghe+5Kmj6yesPmQiTzzqujA
RWVbXZrkOnQvru5bWFeooxveIojcZ5wTzwFS7ssZXE4lcSG7lJvMjHZ2LNHYPHmFxWG4rvEluk1L
HguyE2fl9BF43edwYqKQw8dlpFD87NxSik91YzdFE1fqi5qM55L1pSGaj/mkHyt/3Lo5aU06656Q
5dflhehNxhr5ZuZZ+rkGgQ99iGJUTIg4x6BrAml4d0jYstMAxNi8qSYdk8kqSF2sFiAJjJzzMggF
SFsSFQWRVPREVHWbKLQfiDDt7WY/WRku/FQBhzAVN32ov4kyfewUMBwEd2bjdNIDIgla635yxVJQ
tGjo04S8bVXOQrIoj5HrvzE/HAXLIjFqoBaKJa35lZyiceSdfTM5yLWiRjPEMGt9ZpnpkhLBZYXb
hePbRNqume7l+39ZGIVy1gwDjq/8kHf+KVUbsrrcZ6ICCXIsanSaLLBr4iMLC25J4Bost6tpk+my
8cfaJmCsTCtGHzn19Xl0TpXozYTWZMblfcNjZKb+G2WUeW8lBzWK33yluwu3crCPNANRONJhXr8a
UQwdPnk7bN6BkbrwLLlt23aXa9qLx9Ju4XdsTar6FeMhUaYi3QaEbcT18DElRKkU5UtvMnIl7dzw
mKNXjju9OFN9nwAECDRCDcHMYH7Tuvosx9Sc2z9xOHqlHj2TJ0WOGWrpnRRV+VpwieW7Id/aOK1A
ntT864G6Dk+AN9RAAYcHp3r2eNyqND0AiznJ1yVz6QOm4b0cXLIJDvzAEuXyyWGUHeWoV1XJuQuZ
5GLgTrfAbj9qdnaOlRs1psOooOt0lA+X59v1lGTuY0MjuGFFmim2rQKKm6ssTZ8BWd7Bqc0Ol8Vo
no2vCVwQuUKR1z/gMcmhMxHUeB4K2otY2e9MSfbPYX6PRfXZlAETQmEMAqRjfUW8eE6Jir2871DW
ISXasgvFTjUrg7O8W3GWLIAWEYOuwoYY6noL+C2ZC4zCFmFGmEpgROUjQrr8KK/HUMdvQGBumZrA
FHpLgjmf+iB4K9TkTDcMQm0/PSKmv79UeaeeEczqrb2fd0/yAl0eEDmbDP6zRxDkAvkVTvyh/NL1
TKWtwzUYGl6nEa1BmDHnu4SF4DX1mFByjC4dyGfUyCQ5k0c6U93iMRDiHmd1TMTrFK/k7whUC17Y
bxNI7TnzDGf1JsmGpWL6UmdKd67MA66qo5KQkwATs9IAlrAz7EkEgG0aWFvwadlMaa0PFYa3RRtz
HAXosaDmGM0eaAK01jWpuZ3Cpgles8til9QKhbkAB84EiolZsAmy+M5uSENXcK7atVPjPFLmupzt
sac1jKEgGOWo3WAxXuNzRHBeuOEGViM+hiB5KWKFva5JYo1VNtQQB2YmrSUOByLtLmrV+9JsSDLR
EOlVZYCXleLcp6i0yl3TRNksKttmPvR9NdPaONyXJvZcwXw5IDZ9GsvyyfSH6jWIULBTEfOy4aNa
0Xluak1iY2iZxt1RI4PovsyTZOWwPrhJKQNjOU2DPQ5aPMB99rVtTf0G/5q1DrL6C1Rl46aXfzRY
oE4S/+byJ7AN9moPUAygrUItLaMW8eeeifhZF3PpmVCGl0BTW7Nt1boSeHgKhMQ6xKovK7NJl6yK
3FwYlrdSARii5S8Y6ZnbsSXTrwYjYhuf2qBcK712Y4LKvBzN/7cM32kZaiq35b9vGT6+tF/Cf/uP
6uVz+JNs7fLP/u4cmn/R8oJJb5gwalXEOv90D3X6gK4pbBUzO5hHGRD6T/dQ1/4Sps49dwXNF35P
A6b+FisqrL9U10YoBXsSsCran3+le6hfPWWardPdAn9qk11qwFm47vQkbRwbvZLO0cmdLSIt6bXD
RhxFM23FZFgbu8bZ3puUP7sgDEgXzUnDqLXmFlDdRBNM+eL3Mk2vAXNQmNp+nBT0bmF9HH0jPFbE
PU2Ta7yo2iTHOB+UctgEB5AKc7fHJFpmI8x7Giw3EWlTN+w9PsfmYKziQQxL6tT5khjQO6c0+3f6
e5fM8R+aa5czl3pCF/mfSp7AVZc9r6YkLzPs1EZfKLORwK05zqniONp+sSKB3V+5WSK2IOVgSEQQ
MyJSoGxBdlUQyr4T2Yy1mmwpBEfrYPKred131UGv6TxBqRuPIds2ytvV/ocH7De9VHlDrg4bJaPg
CRP0UjVDtlp/EOQlLOunOPTzeWmMN3pTiF0WYmMn03Whxx54LoMFJaC68J2u4M96M4YgHjW84JqD
1JHOtXY1HDUAKqAc4vciq9VY9R4G5xgNC93L9ibq8YqZyz+f6M+CvW9fqJsqCQo6cGT1+gtjgZba
hlM6LwvqnR3aqfI+EDgICsPL3rmo4tezQwVKF51up+Va9nXD0xyciDg5RDIhmZY7NR1zgovGe0/g
rDPi3DpqmdthjM/VJ7AES3DSM73prIOHZq6NhHrH+gtmqE5qViG3HGkRvvO8/nrfbdvQGT6EZiNW
lVKDH+87/F3PajzI/E1RRFscnRbKf5KSSH8BCE2Ce+6Xt/Slo3fo2tf6Am48qgKNxb9sCZNVefXF
HbRD1y15T2DVa8bw7CLPOTV6m55sQhwCvTWOwvnkF4rx6ApohraDmG5qmd6NPHkoRzTg7J/j1eXH
tlOTB1BjJ7+e//lx+c0tdJglGTQJ/mDWlHkhP14gF+1GwNIFSNgUqzOXIvGBN+OrW9lYpV1yvcCv
qPfQrBQrhXWhZ/etokIgqEW8F5g7VmnuiYfma2HmpzpqnHfmc+1Kp6HZhqYbQgPwjWJEPtQ/H19s
iAGdCIVZHw2a1rOI1pKCGB870JbEOcWznLdrDTguwVutfs1D9jkeKYSZMkYri3bFrSH/D0SMTWEG
rJntsqwSWTtsU4g1bIPiBGseZSdTCZZdn65KCJ+vlNyp/qexvTJiFoiXOIg6G95RKlzUED8NSzwi
LgoPHhJTtZlNfj673FIL1xrxsHay8zc89opff4kBf/lFvfRjdevHov7a4lOtgvgcmumHrIQ0TAzH
N3HT6/Dv/tf8N+OjfqVdkNfZtFSDB9VwUZpcjxtaERYEqTjU2AfmDdfdTY0KQqhXTwybwVxHBLw2
c+VgKWZziFwKRnVyB6/aOkyRQtyhQd4gqHA2sfZ6RMbzkfzixQgJ6NYgadSwpn6rjURtsTqccABF
3XHwSOGqfbJaDZbwqV5uYGoM8O1ABmlWivZBgLQlBeCdi345lauLbjJ9CaCdmmv/Ar4faxX/uCJN
6zYelZEHbEuJf4PEbtobtac8KnX/tXEJmsmLcQXWzpj1tEW2gTFVB4cUiTkxffa20tI7A0KYJrxb
8lO2I2veByRN7x2vdSWpkbcGNY1NHUIuOFi//PyQhJ6eTkwa1F+H6T53i2gn4u4B5BIp0WHh3XZd
DGIutSPyZZuTW8Tenn6MWGsZoRrq9HEAPfYpR5m30mxrYOchXio9DB6FZ5Yr9karMAzsTT3qBfsi
izgZCjqEkBnFDU5k7Easnu9sv7or7MiGDdrY+zoaChn3FjzncPnmSccdHGyS6ZrYmfZRn9VLB3Dw
qsJVtgrKrD/5BkmXvuHAiQbeN6c+BY8d0sIWCO00z3CkrgRojXWgWR+6vINYXXevKRCUmRcU5j1u
mi8FoduPAVkWyyx2txmn/uj0o4wBf/Qzx9qqevjOk3K9mWDKUOVC0nTlIM70cTV715mZk9XBts/J
ZJLghIlYPRNAQd+96z53Cdsk2GPp3mc/OmdVxKJo1O/UwqHbGn5NUsV8yBVd374zZl+9q+iATKEy
agsNwBRP8dWoMdZWqw6GCOYUSwD75nx5q6tsd3Rdn9OErdaaoHuXjyZBqOMN7fYq7aev5FzSZmu7
z38+nKspVh4N6ymWHMBmuFDXR4Nvq4GQmYcgOoSzGjO0omFAyahaRZO6HWPlte2s4h2DhZCX/oeX
mKU/2ztmBZwomB9Ygfz8UphOmEBTg/8DQ9i/9yaU4hbKoaUm81t0pXvJey3aBOzcQTKRFSn/wp/P
W8il7i+HIA9AIwDSQej48yGAfeRJ9YgGCV8Ede94LNRTb5f6TJrPDkORLYUVINCx/ZOtIVjq4PW+
s7y82odwFXTDQW0mDBMTDyldPx9CbdpVH40FHFKl/+LpjJxu3n4B0T+8s064moblF5kIEQ0GTvxC
unH1JgRjCFC4inwwohFZc/EHHOtzWhmI8uFtl6rLsqZ+pad3++eL/JsTtCxhqSb7eWrAiD5/Wp70
KoJLxjJlBm88IkWBMySZnXRC+V/vfNVvztFxHalU1eS6/SJt/HGPQEk9qnUrmBe6D468TIej2ZvR
NvSf1bT7aAwlyus6MjY+WQ4zVpbOLdkgBsnJ3nhuNYmtDZLPgVbgzxX6cA/ihhge0IPVDdI7NPae
b2/g/8L2yDv3oBjpGnc2zGPC7iWzNl7XBuGuBjpph1obOPbFCMZqjs+4yUqi0Kpe34WlTz5lGi8L
nBZ2Y2JfIZhs1tf6sPACPab2D9M59/Vt3BQaiPSh3cdpeyS9fpwPZdzelzpDsaZNHo1BZVp6fpl8
rC0D6UVgdiv4R68OKylcCShOgNZN79zRqz0DT5LBfGaYvLOGyhb/6knKmg6eS03uVTi5qMHr4d6u
sHB0zofUaaOlqxIm/86N/eU9NXhiWeAa3FN0v1fPUDglAbh1FjGi7J7stn/q0vZJ5b///DW/Pj4y
B0+u5oTA1nZ9YnByjCILINg0ImKfI4yTb5WEMDgoDxtvafj0a+v8Fr1N/s4J/jICc0kd2zVtNLc2
V/b6BFvVdmDkkzGpEDrrKu0sQCh5iwUKuY+rqbu+tWYkJL03AP4yD1EH0NDAMT+6xAhdf+80WmQg
a4IzHjU0jTaqPYsu4yZWinRvNYM1y2zcyJA5ok0WlDkaDxcqxlAka5abYjkE9fHP90D85lIwJzIJ
OVCMOO2rMbnLYsWjreXTS8jSXVlI+L5T7VQFLu5kOQ9jFNK2UcvkJkCGRT/C7IDHl9iPc1RjoUfk
kz95+7C378eqCXZxOk4zMjO7zZ8P9BdtN68AvkuNfHFHpzB1/bSk2tA7JDz5aFaseN+m4Ep9px++
KsT7jqAM4eEbi6IhUjuIVexXZjpsGP4IP46812UQeO6c8iUwL6/d2wBJ5yPUzEM42ezSFBrVE4Qt
FvQtf9VybxK19d9Zhfz6HnOZ0XoLFRo9p3K1cUxTAgFcgBlIK8cnwALbsKYv2oB9558htjLeGTd+
nQksBOXskwx2D5Txrh5yEWHw6EhokJS6y1vs8Cb/T95i7AVoA2StwFFZeP884TQF0nALPtmc3i9q
LL99HiG+o4qospvaX7bgvRa+6sRYstP4vRnol4GKNCbD4Kpyfr8u9PumwcMiKKsxy+zkQAVUevf+
Kf5653jmDEpFgkoY9t6rKwmcKaybEkykLWkMTbVRXCoSuXeksZrto6D58udn/dc7R0We/ZaszLKa
dq4uqRmQNBc1YIRQgSGrIvlvbkhd4/tnJpc7P6/IGIDBcCCoMJCxXH9TY6djmEeON6NOgbAP8NJl
OajY410Q9Mbqz+f1m29zZDXRcvGPUHO7GmvSPi9Hrx68mWaSBNGC96spsQVD6axgx3XvPBy/5LVp
FjUgITRiWHVGtktu2A/LE7aI/0nYeSw3rkRb9lc6eo4IeDPoCb0X5c0EURY+kfDm698CVO+qrqrj
1kQhkiAcSSDznL3XhooUAiaM1X6R9qgEMlqnS1uCXCiFWd6WE5HFF00MIwvSQh+lX1NbvdiVX54q
Padq4IgbEu+52TryG522k1pnuxxE3pnO/6pPh2yji8q+y2vapf99rv68ObLH1PI9iqCYez57MvyB
EHpnIFVFr9NijfAJLEk0giHu+nGvhoRaqUFP4JJh3KW289eh+p93KgboKK4YrGNe/+PiYRTjoIU+
F6s2bvytM6jf5kEbnoQO7Gu3lQpGA7XU79VEHfdmWPKLN5OvsqkNRBXQLv/7bPzxzaEmjLXepJ6l
6n8W3ZIs9obO9hToYs2FkxFhW6Vw7zlHB6r9X2axf9wSmZyYNhYsXec7apmfvqbKCLPeZGuLuhyv
FBNqbjlPEsKHkdx3NkMVObh/O+Gf2wQGhRWkCRAEvGlIxNjg35fRRsZoAksg1UNlma95JyGbZ3F8
8vKhWwP+CUmAoQLjEmvyTa+QhMUAI0PXe6HDKU+QBGHti4fBpheij8EtxBqv8aON7EP7nJGQQS9Y
/q1H8OeEjp2mr8QleP6qfp7k9I1RuXZQYIAJJdGLZnfbeyBXYTeqS49g3JXdS2cjYzLgagCcvXGf
aIhg/vu78cfVkp3wyIvDucSt4I9hJA51lzmCwZDez8Jz7Pe3KNwKAhHc+C9jkM9drOlDYmOGZ/Il
JA3288DYZ06fx1O42djgNW1+9jXV1MCGAUYPZswsZdVz0bmrk+5HG+IdzyjgHGKnDY9eVZ+rum0o
8xDJqY91jw0XfXaohuIqNf0Y8EFdubSgs8vQIaPxm2JkhzdNkQ0OjCFfCSFv7ERXL6H01UNJicoM
BeSWGtY0ikNvwzwNRnqMdvG/T7A2jUz+dZfga0nHwmVGQPvCmuKufy95k1tTSjPqpu9mbW4Yy1d0
HtpVz9wXarG272WmbYIELL+vUZBkghteBcGfokqTW32IrhI613/vkz6PlT/v1DRt8Bwm2owIP/1g
QEJ3Qgm5QDYlzgQh3aXv2m9uA8G8dGtEq2K8UP4Gbxqh66Akq53khjFsc9Ub69Y0EI8FjbqLGsR6
ZJbmd1xvXyJcZigelU0b+8+tXWaoI/Lu3lA1OGyxIW6opOmYsL2vBDbqtxNNGS7kAjhiu8sqOK+K
2u0kbqaXqAv0r3xru12GZI2B6b1ZeM1dryhfatr/KzjUROsZGNYlg30ZkHZcWgXCWcZLl6JHJOm2
dDi4OctV1HryZkAULQoNChHJarIdvIMy4p62fPIk3Sw3thEExqGS4tFRzqlD8GDpIbPt6G9N0qVX
32jTi5pE+i4mc0WG9TkLHeXaYz6k8Ak0SUgqyzo/Id0vFpNh72TINj7Urkrghyy/Y8HpjqNnjwcP
Sfsxk/ihqxjxn6U+tZ3y0mhadNsWRXQ79sFPJz21cT5CnfeaTYJqZ4EJMrnJKySgIyK7DbEMgHyM
2N2rlnzussY8ZH0uuI2Qc+C2McHKfjWsbBhPJ01rHkMgxw8Kd/mdQjjTqhqS4TGsHEz5jX5bi/pH
0aMuxjBH2LdU+HkZTrhodDM4hJZiHWIvcRAfacCaqFZcdSNHvS7y71lQ5/u8gJimUoC6VDI/GUV1
1B0c2o5tEWlFEN6Ji7BcG6l+hphHdJx4scsR/nLsGGdXZldXODi32tjZ+IbvnzxpX0bNUM6UHDZJ
oOO+0Ap1Ww+Be47d5CEu82HXJO6Ppo7tvYktP0woYvR0+BaNiLtTHNgYPwzrpmtMEoCdpngLhtV7
EpBaXqes9yVGRmMrU8veVSFzIbVtw71u9O0qp/JFbdg34NkZ30CyooYPc76ppIYcZYGUeBhle2Ng
HfKDiCCK2huP7Wgg+Wlc7cZw4lfDA0PqoFc8lumwahU1OLpNUjyJEkMc9524iKAlkh2KH7Ipyas0
mfORoLhAApvcJGn1ZmUiv/ES+6dthfltXZG8LOqbamrnSaH+dLIJB4ra0bSPTtP65Dpr1TnU+nsn
J1WkanJnj0ALBoMz3I+uAjKCKAOmaf6ZRIlkk4blm0IgyyGTZKIExdmIoAOULUprgs1IlEARmYI4
H8l/2RmWllxVryMKo1P+Vuf7Y2TiuXQZqCxPeBTuQJ/G6hUD1z5ugBD46OMDjfF6ERbaGm9QtGA3
/nYL+twA4xaEGoN5wWTqVmnOT/vz26DW70YJGohBbWVQ4/MalSoXiVstroOdl6jOGlEAzjJu/pe+
7vGVJXwfreiptfBtCEWgL/lHh3J9v97+H9GgAIxEXf2///vH1IjdYYyKQMTkYsyY6d+74xJCiYCA
m29iARhDEJgf1Sol3hupXkEA4t5J1Jf/3uTn4RkXWwqOGrnZlHA8/XODMy+7tHR8S1lICY7F9FHx
QyI2Dgw9zK1PVo7USWCI+sf/3uznD5rNMiqkbU/XEVnEZwVL7CrRaNVslkBybn8uF/xpPO5SNb8T
7d1/b+yPaj1b81Tdo8HMaIN256cxqJ9GelOFKo4P0eRHDxX9KdLIkFebbFhB5sTZ19faNscqudYN
SpOKFkd/ue9//mynfTBsqvWTGIOC2aeChVkmjT8Y2a/bfgJZY200IKhDTUGhz0igTbDc/uXAP/cI
5o3y5bZtRiuU6D59oSKig3MyrzhwheKqHyMnzeNu7eZtt+aWuwytZKMGhkHxNcgQpsuDqPL0/i97
8XlMOe0FrV2+uhSc/pwX90MeSMttOHR7jNeDU2KnZWaC4qakbV4m28xTykuXtxlRwK7YxEMXnSfe
6YI7/n0numYzNvgZCYix/zIx/NxjYztcb2heTPUIMGCfCy7YiH13yFEez3P2UrrNlSjZdVE2D7nr
kj+ZFEdTy75XmZY/RvgsKgI16CeFSDGfFULk0bcr3e1/n7HP09V5p1BETMQJnd7Kp++ropRaDLre
R+nuhme/QWcwWurwmBRGDB8bZ3fU9yuGmDed1xh/mR1+Hp9OG2dMTnXGnKprn+sKSSwbEt4avDQd
rec8Y3YW5J75lxMP++3PL6cOws3g/DPdQBz16RdRlQSChvnIhoTBpSeWh9zx7mwHr0Ky91X1h5Gg
J00xwZ09Q/wIUyjSaaC/Uh/7hqz1i1cRTdiasHSHcQVb4cWw2nFXIYwvSUE7T3Z44bfGpVQOZTj+
DNIcnE7RFhuvcCi2MvfEm9upGxnm3UIPhLMPJn9DYOXdntbso6foP5hCM3z1Q2+VeFq+Ez2BXgHI
4NEkmhOzGaEaCJpdfvTrdCwuGtO3Mx/ros2D76RPV7sq+xHraoah2y+XtDC/aUkdb7VRW9WTKzMU
4uzX3U9FyPaADfTFj/xmZzbyqNrDa62OAfFv4HcRjQTuFM9gB5jddXK5qUee7Gw85ml1aNFBHeuQ
DNkcYVGInJnrqn1pLJhs2YtUzR/lIF8sK/f2ZQxG0lAihczG8sLVck36rVxL1y4WVnpndxSUQDqR
2hT5u1Fzd4QKp5u2oSQDoR+nBsq5nezddc136GJ6MYZuZ1+3JOehxaoXiV3c96oJnBN82c7rdKR6
inYbyeFBNN6mJrxMI3R4nSemsR3wgNlFcFeVxnd7JEi38KqLXkkwWN7ajAZvp4NUx4dgko5Fepqz
LNUYvrFmxcsKlMhiVHt8Y61DjAj2hYU9Agtu8DSMrrb1kUBmGb27tDP21jnsnkIrJV+BmSyqP5vg
TWKWDrZUVw4ZD2Dc6wjjRkLcKfmkoRkaC6cod71KPS8MXQaOGk78ugLlKhnt+mEZbdsI4YFhDrAc
pqTX2t9i38AhpqflesQVhCkpjbd1k32ps/hlqsRvhAi2aUSCU6U78BE6gySwXvFORRj8ZGKBXlrk
r207RMvEaPO1ERSvXu4/m6bItihVl0OAxX8o7fDSjLu66F5136xOVTiuSg033FjxEVn2reN+wfPR
7hhITLGSC/KGAC2p/k/E45ua391qLPhCFqSXrlrAo5g5mFSQyL7WBQS21IG3oebAA9sW1FJa9rtI
CJgV8KJAg1pLKW6SOKq2DiKJVR1pz2pMgyd32rPeOukmFOkBxRlZrwa2mkHbjXkIl8To4U1YEoW5
0R90q5FYk4v7wSb2l0LBwnMWADxy0BUcKD/Dh5SJImi3DYT4eyVpbzEz3tgdg/icn21U41v3Se9Y
G+YZws6ag4k4ySvi97y9N8ADZjJXw6cbRypBdSO3diIxbqEWKTUwYVb4iDqHvlzUK8uvZqeTmS18
sdQjgYGiVi5JjGPFtZQfupM8KmU8Xk1+yW6ZhHeD6K+OrH74wu7uSSJ567iOpcxcXwLRbVp8moo+
eFsr1tn5sVwTNAPavoUlNhSdBEA+ARicNNnCWc1kg0ogNFaarH/EpI4jVYJ8lvg62dHha1vgWbfz
GP09weoxGR9VaRPPNJINkVphdq1C4LFEJ/3QQxXbjuGXt87QvBSD/BbiiMPolbSLstWyM4SRLFHz
bWvBRsE9VOCBTHaQzpDOiAL/oKPWS8Q17sJKGvWgNTc2/cPl0JTWviOsbxFzRrHttguzw1bqkua1
b9uYJLJceSGNxl720vD3STiC1akZvcbhU2yF8UqvcHK3Nu2TNr/XajgojZ3RSxJAatuUmCSLxBRr
mAhHTGY2qn+EYe5sSocZZt7gRyr7h6pqtoEed0uqIjhqG5X7cLspWvW5JbdsVfWNdRrtxDrVad1x
ofDaw5DhVnRIAO0CecE+sNPR7n/ldn4KK9d/srhsrbLYfbYyZeczNFN916cG0ZETMtjOIRmKB/Jm
xaLtRbuKSqNZqJS0X5OR6BY4KqiW0qI7TaFOstK8YxuOuOJwxu4DCvYEjvglH3KtTO4thtWE3G6L
ECGVVQ3FwZj+FKYsgLoQeNOrcE8K05F3pWQWbkTBw/wnKInGGALHOvaJdykrP4kYLuk/yYrwb3wd
dGIcBsf5UYYm4GaksIVoskxgFhO4y1W2O2fEyZnTI9OCu1GFyqhsSt05uobh7qKo6vnFyeA5S7li
mmqT7lwnDp89kbeLhuCMM7mCwXMuxs0oAnk/0s+4DxBh6ln7vaoE7MFa707a9Gf+r7OrjqB6j4DG
wO5hPAoz33y8EoRBf5qXmZ97XzDFUbelx/D023Mfy8zrxqjMGuu6vAx53e8+rWZe+NNz+UgO4EhG
i7C8VY7rZ88goz7OfzxBqiUORk0uxvnvx0vzf8IR12aM5Q5jS8hcr8tiykl1CexO4D5UW90jSi3X
zdP85/1112h/Zk3tb+bnun9e1dKOznigFluc5PtEleJbqHIZSyKrvgXnnBy4W4iNpgnvGav2PtZM
8U2Jgx5nLqK7DK0PFDwbMkvg6c9GMRwgOItvflhBDyh989YhknDf+XGzse20eybt7zivw22JubCH
yr8dPGnujerNdUeMnJ3WWYeUtJmlPxrOwcGB9OJU/LYBKDwVA3cXsybVd34+jAwdh5Ua7OaHRkE+
jQjMW7vs7duCzJv5adQh0W6MMibr2ShelLpGee2fs6Lo7+LRLc5VWNx1hRHeq3Q77pM+ogEYe1BH
SQUA3RMNZyGca6lmSb70faJbhzj1dvPCsSWtc9I2SNt467wSNKLJskxbg/FJezvBJh71n07c5z8C
GAUoYUpxT3YCaZOKA0ttUovKxg5WpU1k+9hmIBwD+WPIgkcKPNmz3ZNKHyS1e+oxfZ7aTDNJr+6D
JysKv86rDQfgQ4E1fLGKbFw2pOleo14H6RHr7jZ3zOQucoB2dkT3fLf1w7z6uCCL1slG695qKwA2
eltjOXS1C/d/KtB9qr6aXgWpht3mEntboZJ5Jj3W517elufSU4cjoz7y+aK8fkSs836EntstSUWT
X0evrZZA57WrzzBlpyWK2CVJyRemKGCFS696aEQFq6HsF7FkrOiTg/0IOQIyqgeeP4xV8eg7irai
WqFu51eVHmdSHEUBVisWzvANbE3Dpxg9PXSEqe5R8RDJPr231yrz2Jd81J5qZ48dRMuLHw2v84s1
9plroGWH+Z0UWtp7bgn4dlnP/Kd0H4eh9+/npcem2bUOcdPzmkxDf8psheCvaTNFGzOy8fF0zO8j
IJesx1Hx3w8gcrRqVcVDuHvfiaIBDNkb5WZeOI2qchswlft1AKWb7pvU05bzwnZMFU/1DXSe024Z
SdSfiYH6ntvCRJ9LIpmTktG6COsAIpinZ+9/6KBkJzSYBSS3En/JxzJWEpIiNy/+/iyZJHEpq+P8
lo81zEsw5MxObqyzgfeXlVzZEKD95bcVvv87v/G3tRYZojuFPg2MH3bF7D22+sfqppfa3l4T/2Du
51c/jmN++NubIyModwKK5vzcx6sfOzq/MP/5OBaRYgQkEYjswulY5oXfd+Zj6Y9XOm28NAS07Kqa
GLJYL/aBCIyzIwvj3BW2MyxaFwEKtsFoq0gnhOFmIE+ry3PlVfCla4Y8WOUga1VO0Q0EJ/3vu1Wf
/PGqAsX62yvzy41ubL2i1A7vqygcw97rmjw5QzXRKKZNz8upFT+DCk/FMu4II118rHteRhmDV68s
uR0MsIe2bZo2Jx0Fz/tDhfC69VhY7bJViwvivp4Y46q8lVNfnAH1DQJuBulzeMVIhcEfCxhBc+bF
tFgcGLcCf+eppRFGZlRh37mgMY7vD4kyfygUTz/Ob5hXSQLQozCb/vi+Sl/Vn5yQOvu80flPIMKX
ulezX+swuvYVG2z4vsT7biX2W6DZ7uF9K15cfg0aaRzeV1lmwXc/L4dfD4u++cH4q/61MG3KgCFi
wdj1n8P0pBGSJUmP49dOpS1tUmrM+4+9wrQK5oLqL4SwKeyEKFOxwEin7uddmhekKpCDQIi6/fuO
aQqBo4GTlb/eQz0LpEPjZr+tV7Fo3hdMSN6fm08UYbDMfKh/7z7WTU4sJYTRNXfv626NCZohWnVH
m5cOYwPQkbkB86b3/SO7GeyW1uESmvc3NugokiSdva/z/ROsC5qlbhv9WiczaCh/COO3H8dtMBcl
Ezq2t+/bsa0yWZLRqW0/9q1xiLsyjbqHLTZ9C7qUEX+WVPW2mLeN4Q+ssVXK39bbBwmYXL1Kt+/7
l+hUJAYlCLfM+wiYmf7QGOV+NSQek/hpveDytKVbS+vX4yrsTbzPrcaQcDoHFXQSZLwdiTvzdhtC
4Jd5PdSbj30NVJ+8HpSUm1/75gKBJt8XENu0SZy7Vl+r16Z2K2A+RrOtzbXQoM6ENbA5WTa3Y2nV
F41Z/vyoHepyO7Qo27EI+2edSCLbxpe89KbYIfPfD5nzb0muJz9oSnEaLLqhKjlItHFJa5ofTku8
v7/731ffHyat5Z6tKUNpeitu6ep2firgk/hY5fxUxFOqO8Im8AiSs6eMJo9S7Zlp6VaZtj4vD0I9
usCn38zr8g9lBzSzNoi+Y7bhnmtLf19vr/TVbTzlOE3rnbc+v39+yo/M37b+zxvn98xLtQHxU9NS
H09l0+r/eeP786Tk0q4KmhXUsK02pWG5USlvK6t1L1odrz6e8sCrX/r4i+dEdBm67paeTnebB8pI
ZCYhglauHcNUPM6HrQGWvJC0ioEfAELXuYT7lWrNejnz0xGCGWK6N2ZiP++tO7j2uSYrbH40H6s2
hX/lpID9+lSmeLBpid8eqr7y26lqpzAynafeP9VuesP0cF6bH5Q//Sm/rIViQThe/EbTWt9AqXW3
2pR31hB8htLTmHLQ/CkRLZ6y0eIpJY1smXM25ablBKjVU5Kaa5KpNk7pav6Us5ZNiWsm0Wv9lMFG
sFiHzQhzoDWlxvU6IDHG8coJF0t6D3HxLpwS3awp2y2dUt4gBsQHOSW/hfARjSkaTp9S4fopH25+
CLjcqpY6RbGXbEqSUysy5copXQ6J2AnJQv7QTclz8ZRBBzguuIkdGrDWlFCXT1l1oUNqndMzsJ/3
qZky7SKw/2cx5dxRmLgzQpLvorinQNTDLWjhdD655FutVPJprm2QERJbJ/G+ybJxNaiyP6V4pxp0
W/w7P2ZO+es/Q0+fa7sGP/XPU/N/UVlM8/bpHfPbjMrCdRPCGHhfF91qkok+3jNvIEmT4oRA7OP5
99XMjz/eMT8sClBeZq8yoZg39fGeeXvvWzGFJ7Zxqr99vPnz0h/r1hVJsbNNDx+HOL+t8GIO/uNQ
MmBsSzfQ4tVvp+XT5uellcap9kDxdh/v/XXw03F/7NL8clE6YFwVd/vbDn4s8v4+YKPJ2jR75/0M
zdt8X3xexW/7MA7usesOvz3zz2f3eadlb0LJKkyQ9f+f3fptG0KCgHWH/vsfh/PPZzkvLaLS3ufJ
U9lG4DuH/BW4PqNAEO3XLM6yXTsMw94uUuDCZsMIFSnykxTK17oZ2p8cYG5X5o8wIosKjJr+GOWd
WDNHVc8iqoqD9Knw9q5Zo7rScGnpefc2kkEEq6mDuhdv4feZX4xu+tl5Zn1nuoh1sBjER8+U5mkk
SHvdFOX4IHrG1UFj1N9rWn3ttPEwDJ/csA1fPMrYq1gZmhsIIS7EGWo5lAHam/mFeREmPY+/9nhy
eZrVd0uEeCwsH6xWRJj4EAXmad5wl0Texuq75m7erXkHazuk8Ms24yGGe2q3bwoNz6VZ1/XtfIh4
p4vDfNj2CBCxTVrjMaMpsXBQHv3Q/JU6RO3P6byBu3aeBqEaqwiOxgX/ybjvO5/gAFOrr/PJr7wk
f8374Pp+lsx4ZcMl+qaQ0LXIdKe9L4262ESF8I5VYHtHh0bFpnVEd9+UmKXLYoy+gTBczXs8fa70
DOg6cF/E2pEWhxLr3PufgQDoFGyisaeQGe8Jz1irthAX+IXBniRiqq1GI5eItvonV61IymirnQse
5SYrCZxKSq6xIhm5ifo+7lanrJeKb+F1ZY5Ua3lySGAwWt59r3nllzSPxzUR5+CxGBwlJuBBrYsK
FKTcRUVrwvceumrjtI5ysLlgH7hhvSGcR76juOGl1UCZxQKIVlFCzxpa8To6xStpD/JHDWbd6Qiq
RbSY7pPUyGj66hUUjqS7i0x5UG30Q2MMtzx2gLBZeg6HqyRM0K9UA/O8b5yLMTfPU2Is98SIOPZY
3WVNohH3ax56zXgMW9bD7yC5R980wWuLLZbs8U4UEwIZu9z5kCf+g96PKBCNiDhlwXS0Scsn1SoB
Zjvw/7zB3rkRHne3rYm6qJPHNoiDxxK0S5AN8l729TelhSvrA/c8i1CtuNEact0EhJqVQ35fu0Nx
g1Fo2ASG0mxNb1vinw7oCVF9fbXbVDyLvtBWOIi6SxET/mrpkCXYMWXbVrV9JeSX0FHSe99cDKha
4xcP+URO0TqnPRjTH4pJ2qoErmJO3BVj4q0M9ol6rHGen0EH9l04sFna6SkVXIs2cVvMieAiJpaL
x3k9l4x8NsZEeknbaz2RX5qJAaNNNBhn4sLQlIpi59WeeDEj4JhhIsjooGQUWUh+4CI+N7KPz8UA
RlaLsB+l7ogNwYmSZ1VnGND5lHF1ecqaUjlZltKRqS57xgMPrqAaZ8KQeE7wg69lUsFkYTh0B5Is
wpsBPx2XfJGpygrLnbXL49x7LpPoVnaKehsKPOgm8lnLz4dlSQjdvi/GM21iFA16FC+KulOGhU0h
9JwieK+FEh90dei+UTp2gYNrMaAyZEN54nyttIBqRKFD6B51tPiObu7sCuByYGXaDVcJZdUUvrZy
yGe5Ip+yvZbocBXj1G0H3NCBrlk7tv+V8MZlkRQ4wiySql27Nq5u35tQpYea4qkubtso3ulm+L0Y
RHIRHlEv45QSH6lmsg0EyIz5FEkZ0E3Ug3yTTSerVhh4lK2fHtOWvnwuufpSz9+koh7v8EIuCwi1
r7jElYVd0CwDmpQRO8JYHmWScZBJdhtknnwdW7NYhElUUkEj/cUoC/CoZn4gfwh6eHmi7r3u0XRs
YlT9ezB31iFIRkDREnqtX9ZXTHvuXidDbmHV9sbIZPrMeIrEl8E8MK117ogZek6Y9L75cUmyVxvI
k/Gv56mEvqR17u9VCU1hJdr2GgwlgUJqjmWuyKuVWivZpnMZEVawFlaqQ8hkElviAFsVtXhQXu3G
JrnG6E+6GgwnwJ3GsRkedX6+N15BQVUKzzmQuhLd4GNfl7qxUoJurVlZ9lr0hKuPuRQbY3pYy/G2
HSlRjmLId5pRVbukadPd6Ab+rUKZOh8hDfdD+TD/SYcHe2RI6A6Zc5RRbDyil+Cym1BlKzLOSb/p
2yJfwe5udzW91BWG1fw8jv2qYWR4cDppnGg2uc1izF0QKJCijY40Z9snmz4wnjC8cMMREMgQOFBv
k06zLDMiwtMmMK9GgwRXs8U6MvL+qJd6d5S90h2rMHkNcvtF0gFqbLIdJT27O10lHzKmbsnX+Zrh
I92PUoaHws5s0qgU+46+DaMBG6dsO5bOndDlve6P403XUvoZlNeExgCWCsMNJD04pb7LY/Cfdiw3
Jrb1DYP2cVt5wbhJpKpeWqI0L50xfjUQGC5Nc3RuvKpUVqUoaFUL8WJV0Oe47tPffC6mcwfJUa5U
TXKqMl1/f6joGuBZ+MuT715Ij2ufVV7L0EXTSNPlaiTqTT0cpQCGP4ThA11peZsRgWYFmn/HneN+
xiN30KbvFP9BdeL6Jkz1/gJQmzpxccO+mnuFy9ZRK+toY6VwtIBW0dPyLOiuaXCgNHtJQwEaS/KF
l2Vxkr7IUbCeY1q1KB+t9qGPo4e2KSbjZvk6WM9DbJlveAC1NUab+mD5skJCTdRQId3sgLTTWNd0
lyCSNv0m5iq/JiHSOc5/+lhgBoueolBfZnZX3owF9A3IbPrVr24Y0mXbys0NxK1otJAukqtZd6+G
VrcAeZVgPz9k8GFmQ7MCa6JcR0PbNFYtXoacKZoRWMm+2HKMI1ESvrumNG0thE1oeB4I/Yy7Rjvb
eUg2hUXTxcw0edRqY1i5NDq/pHS8m6J11o7rB+u4RzmmFNI69KkerSyviqDX+TYh6yaFKI0yo/DL
kk+VMKoaDdLB8mpjEaXqvh7zYVMBeThXgGrvrB4utWPo+o0bcbHWmm4ZRIN8ExJtTVLSq6TU+8DJ
xAsbZtkeV36yFbVinnzaa1jOIcM3saHtraoC+EUIx94Ioi8Iuv0Hx5ZbeA7KkQJ7eHHpn9LxJWW9
9IRyG8vYpw8/RKshAbTUdz09IKfML7lxqQfLPM7y1aBpjqVXcezudHlzQvFIsf0SkDt/9CVBGJ2e
IJUXSUYPrtuoRjJsG1fP3uwcs5onlkomgs0YQgU28w4lKMlsHfRrMwyBK5QX1ZHhl54fNaO6YFd1
4XgivmRXOT1QgwTQk15Z6kWmR6Wu6p1wGOU7GXxBqVrL0ikAhcBJXwpTFxtEBMUhCfNkF1v1nVJh
PSd9qb34qZY/RNRKqV05/U1mm8Qn54pKFAca5TxPkl3khsAw9L49KjrA0gGI4UmhY19I8wIxdqPW
I2L+ADJIHEMGqWKL5PGCWyW3QckFy63pkCnk4AGdhxdY2diIuXZuivINwSYwvEaOGyqY+hczc76m
UXITJP5wH1tfOr0Xd47PSMENy2qtmUF+F8Oz25DIoxH3UaOBMQXlOyU9VGBIOjchvoGghnXv290x
phS8yb3oiyvb/JzFiUdWDuxYYxSrTmmVg1RAwo6Q7cTCDkyLZtRgLxvUJnCTneqmKmW5qpqQOMim
h1DfdzHlAIOMsgBti+36IMVbT/3ukopV2cIGsEzVxpzQJyrAq3VaK9518PZxNfb3JFXA4h/RDndy
MJYBcN5ViQr2JmyjL3llmPu2hpNhem0HjdRxl21ZGtscsVI+hNbJR3i3CEqzORc5cSFZ1I9HQncN
Ls0DAQKhUV/9BBpgEgb5wqkGBlfT1SmNFVL8CsO3lwxCvdUQ0rMaNbu8B35/UToRUFZJJ/UqrTNN
ZXqg+PrNwCDw3k+tdadm7oPdGxtqDc1K72hgD4xU9jDEkrUWj97r4IlboeNVdxR7OKPZKBZmSTRZ
rLnBFcfmjWw1/cYcVXcZc1PFcjD+sAU1HMcZQGL7fBzVmK7rTZCX/bn38XsZuT9uM3nFu3oQerpr
kRi/1Dod5hEV56ZUzOTIB60TfpTvB7X/Gnt5fa3VvDtDKbrwyTMaB672RgPoFjXr8CU0G1Te8pyo
QXzGXGveNnrjLMfIRetVpvpRKV8NLr2v+jL3bEiu8BOXRQfDXjp68kYtjp0viwuGbX+te09+58mv
VhThVHSaYZPaA4EZWFZQJ3OfTkhFXGGqBkKftjSoGg2IlRkZB11BnkI6Y3dG8vjWNl7xxGgEf3Tk
BVelDpllaGO9tnpUC4Vws2NxQHJtPHqRVlKzoMGh4dNwEvMOGVztrhLmbjB/jX3fhqmxBkhiI0Aw
0c+ZzQFbbHPou5A5wPSfAHfFkESdVg33apWLoj2M08sKKO/Dx8OERs+WO//GK5Pu4DNG+e3Px3PE
guT4QxpnlcR1d+jouE6ZRFpHH8JGuFKXG7v3OyYgmbozbN8+wPtQVrHolevQBeM6Si3nJtZaIK72
1Qx9hSgIdad0+KtHu74IBP5BrmlHDRHVSpWwjHEEUqDo1XUTj81Kq7qSGWyDHiVKh2UYDCwGde5/
GDuv5saVNE3/lY1zj1l4EzE9F/SeFCVRpbpBqMyB95lwv34fQN3H1M72ToQCQSABEKQI5Gdec/LU
U1Xr5jY1w0MNx+2Scy/io4OAedPcQA6257QlR3OzTG5jbFhQtJkIvbFiPwwHc8fW0PETGGPsoEGv
xaJA6KECEJWhtHcMKlR9jXwqX1rg7FP/EjqD/1XL90prRCddOP3CT8dhnZr9k5X38a5yXXmCDufi
NTO9nBdxVLUbi97Y1DxFpnpqT5fyBM+NSKNMA3ma11PAJWlp2LsKRicDBuajodH+rKOa1cLMmKc7
akjYpTVw42JxaqbFvDovQNiXK0U1xVLrva3uqRgw2RnywtMiaCZDyLDpxCIL8IoZ1XIEXjfFVAjW
LZ0EyE1iD1J8bvSzCrqoGNYZlETUspNhbySgH40SCbdF3PXW2cm6jSVH/4YP0bK0yLFFpRpHBB2M
4/xKpH6+KWL8tqftnpOZ/9w+rf667x/bdEIgrEum9cRTj74ry52fY23/ue3P0zOp/pvT1CEXH2td
ufg8+H/69vP551N7Av5XpCT7/+el/nItuTWFIPPeZmV7K9yLtcWf+8wDf/l08/p/d+7PS6hxX9QN
tAf+7cf8y3u6KTKCXQf9vhzyK95IxjdTibuFZqbVk1UE5GOZPeA9NKRfNV+hSVgb30QJ/BzVw/gC
UqsjZ0eUdj5UD3+AVVe+JnmODRhoyCPppXrrEupU8w6h8I5JILyHNB00S/TQ3Cmul7z4Xvl13oE4
NVhwU2JCOagN32I3bnpRKW+U2nfzHhp1AcS/Q+s6Yq9D7Au4fMyc5JtTrGzfhWoWwRjN0T8+YaLq
X0rQnp9XF+A9kY5j+E6dKN64Whce/LDL77ljUCmYPnqVCSwiiuTVzMxkp9mBsbWy0n3VInmbd3Ab
pFrCqO6fhOf3B3PIDCZ823kfCTzn70aX/bhUYAFfkqKpzqFChDgfGicvPHxKnJ/yZC2qVh5lTAkQ
mxzr881RBD4EKiV78ivSOEqju5F29nOUR9/mMxhq9TOLBvGsUYnaY3RobEai/Tcn4ec2/V+yOgAH
5zjKdRIeOuZdBfSZHPPDJzeadggGEJqpUvsnK6mNC3pu4vOrQRBhhWh8/V6FTGBjo+FZzy31BNSE
eHc6VHrhs1LmzStMvWAXYnawFZYYX/vaf5rPTUGTUnVUWk96XDQHpS+cddKPw7vvh6t5D6TO+ZKS
tr8EJrhwNMCyFTM9ZmnR8KX1dNSoA+WLD5Bm4xW1tguZvl4HkVzACnofziRjxnvol7StQ6AqFeYd
aeh9KI5+MCK7feQu8LfGLspt1yfxF/D963mHqoQzbPJrOUU2301YZAa4scH9SCxsigwzfrEkdQq8
pEHrdKP21RbXeRyYdrgOVBEfmyaO77gO0BWfD5wUmCFAuk9GyI9c7TJygWlAL19TXcqvDp4tG8tt
u33a19VLn4av87gHzBT2urCveTQqJ6FRKUONyvuQLSpmge+84cjTbOtMDwHtKtrD95T9vINr9z0q
boV7hofiXNSoAo47fS/8Y66pP8pXKnLWDnMWg7i5yd4zYs75SC8QciX7NjpZVe+eXFd5LjP3kpd1
9pzl2L1WY44SkYfi1rwKBdY/Cr38Ma99LmzSsrga2+PnUUkYHQIPhUdVb61iGef+U+4TXZXTOSOl
qXdJFIulrI1/voWrAKFSSoK9aQ9q9AD/dUOs5rPP20z/Los6us/HmFjrrCUmLet5BwcGzJOMvv95
yVa+S1OAwbVW9UceF+KtqHk+9Hn63AEouEMJoj6fibdSDNExzqnez6tZjHaMhp73dl71C6LRtOBL
rWl+v8n87iYie+DBa18bW3mfz9xKkLJ0k5H5ns4IuKVcYZ/e7edjEqG9Zkolb42FNBDp9PT0Em+Q
m8tzXucdCD4OgrCRba3KDDY8MsRbqhn41OBecZzPUVnWNoiL4rnyh/YuqUDPB9kwCI5BZqJcPx2E
3+C4HjVV4+fBxQYtsXYlwOnNo7V5JRApHx2+mtfKH7/OO/WSCjoSo+pqXg3Rzl2JIhw+r92381cB
V/1m1aJ+RbtyMe+l20XORE2mEX1EnT7S9/7XAj6reh5lM56tyCnXXsbnmEfngT/3m18NOfe77Axs
vf44Qar1wDjmdTkAXU7jJNz+ZePny0qhHlem+v7PAycdBspf0SVB8+kUTCdMBk9S3pwuqWmL6JjJ
YZ1kGuyaPw8LsybbaWXy/ueVf56JWqi1hjdHOPfLIZY0ERSOB/F5GtiS2sLFaG2FQ9CqCmglZFOK
mmNT6GtF805pGEUvfMVNPVNPtjeEZ0o4NsG36V9qZiR+AvmS7Ff9itpSwEG1v9N6ObyZ2MBTN3Ve
ez04GEWJ+0gpEHSXybiorUBc54Xf1eLamRhd1hJU/i8DSYL5udJYyq8DhQtbJuaalvMRFN7FdT6V
2eDtOlYFJcHpPeZt8ysNeVYMNU3C9L8PhHRe1igOoRv09wEvjuFpxDgI/jJQDcDbQteXqz9PP++S
16qEfOrQWpw+1rxtXowhvpcWMBfspf82ELclZoWlqH8dUOpKW0I90NZ/nmV+RdWOZw+6eptfBtQe
gkflu9WvA5oA96PVFbnj3792CLcoeGoa3/008OeX6KfwdERpi8+BeXS+8EF1yOjqCS7091MBQKNc
0oA/+nPn+VUzEbCN0Rh/HejqyTEqCve/HJCAmqAbIz+3Rzk0qcAKAcTxAHgCy5uuPaVPn7oIYnZq
i/ip82djKS188mL8WT0SuFte6OXab4R364RCF4xUBuNLt8bdLbNuXhuItUdqiYNQItepW2m3brI3
98wcg0zygnWnWd0toCbKu4Xtrau4+9JKaW6dPozs51a3IDdU3q0rbyBhNc5nZrcOU7c1TLDk1o10
e7tAiXi3xGK0QCtBL21cCBz/qgQUC/GQ866w3d11J0z7SpvDm97NumLq7vPZAgNeOLYKHjiQa4C9
G+o5/nANGsgSXux3UOz6eJNCtLt2NTMyd5G4eq2JI2w81Nc8o0Xgp6hJdF1TbLo4z69pIMpNl+Yp
76ZCN1P6+Jo3Tr1JqyG8wnZtNp45KJe0quSmswvvwi7thrKxc+nSsdukgWZdutjpN14AViXI4pHR
UL8EolY32DpS3jZHbZP6Vg9v0tU3nZd2vKIPb3ReRG2Gmg319AcyCcCAwp6Ob17gf5erF390PuYx
B5D0KXV5ZA/TrsjS4ByouP1yHtWkF+8o75mr+VCEzZpNJ51sM4/2ruetFGpjW/js2iFM63GJCrI5
VU/bo9p79iu5MgSoJkM3flqlUVThcK+On6ukqhOlzUvPnqyc17xKf8de1jrP+yZV9EFW2lzmsdgR
D1HG4XUeM5TyPoalutOKKNmK1Mk3ZQkiHwyUzZM8bFBJtD1rWPjony0KaUebVKPp9dcdjLxeJYXR
HkHl/Gv3SAl5ieLW3lXcy3yeeREM2IyRFdDi7Cscguf9Pt/scwnp4DtdAXc7747TMe/FtAubSqky
/h2lPEcIWSyzLso+8AK6lwhxvhRR2B/KVI3XybS9wjXYTez4SzMBofhQ8Oq8zHnX5D3EI+tD10xn
3SFrs1cQQn+1A2QVp+NsY4xhLTU5NATfflJREYatxgFDmZmwfo36msJIuIwIxiRtm646U/WOltPJ
G0bVGtQwvfwWxONT6drFa+Ek7c4SwMfUPBzevJBYeN6h1eplOYzDpYBreYZNYy37Oi+/5QMqcXlL
v6czerSqParj6O6/dGrxZT6yqPEcK0vZPQV5iqpAUvE8cVP/o8FpcTp1iVrGqku9js4PE15ZR+CV
Q1Ge6XtV5/lVQln/ZADS+vvmz9U/toUVOZ2dJzDvpm2BonOO6VX0x6umGcHrFB7lCLanWp1hWvjH
6LyfxWehCq1s/9z++T5/XE1T6XJjDNRDok7hBJ/D82XMi2lHv/ahZsF/+svgHyeYt2mouawUo1U+
P9Wv11KMxnC0EUT53Pne5Op1wPD6SZ0WqTbSXrezU54nP2nSRpvKMmlsVYI6UYqbtAFeIHBTRI/I
SlaIQq6pa1EQVEVwN6QikOodyPKUMLjP20ok0lYx8o7059RXpFL6jjTMhyKmBefeM35Y5BA3mov6
To6JheXl6D/rVrXHOszcZuApABhFrbLwk25VQqJcoSMFO8BPNn2Uf/cyzz2oY9hf8kg39gW+yzWI
ADXVTuBKKAeVNvg+Kyo6GLL4wBV49K4E2crXlpAoqdHlHI2i28moOnYKuv1h0g5PAUYzwaj3N/he
CDdb9j2INJ2uF4bX+FkAbKvoLqYywxW4EussqTQep0gaxBh1bH1FxlvDr4o1bnbJWkYl5jKq0j93
rTJckNI8K5KCuhiG7q4ZT1GavffSDK+K55UPKbDWHPLoPq9F4Vb5PRxq89ZoQ/80ukN606qfMeqE
5zoNX7rBUvDqwmE6F3iCJoGnvQdtf8j6CXZmB/VeV8CYmlXQrJwAjLnKx1tTBFiEqtvf5oWgwnGB
1XoJe6t4dwrrAYhgURKj63FjXRuiSZC2jnvAPLBb0wEbdqNfml80e9wgoPmoehCOVMEjnyjSTzDB
Rb9kn1SdvWauPYR0EY9QSooC0k7rrkvoKItOKf1FoSEKS03S3CUuU0NILEDSXo9IRcAnSys4c8J4
D1ENWpkWBdSymlrYwCXgu9HlKV3Eoywood/ByJ8NLYpfHfnimXZyiUNHHPqc6lCRJRfm1q2bKOGl
9Kz4rirla4Gj56mKrlX/HDpt9AUWMUKrzaG3IAaIYjIrs5H3niqJWjci99yZ1Ul1N3kQl/h2xSq2
g1fahcE5Dflcgv7dIyGbOrpjgeKr58EtxX1pRbaobK0+q1Z50oAKpv65q6Vfwv+Htybl4CxNCYK2
YU72u0g9NY3RYecs+zesuzYoRSw9Mwh+mln6U/NGDVFyxV568QqBwPSUDQ5udDTJ922FD2EFTGwt
qXysZ/GpjHoDRJ17PTWhM6r3GQaXT5UQ68gv2vu0JZXceqol32OK8meF0tUiGqSysRLra1dq6ikt
SxMu10IJgZeUWYncZkDE7pQWZwkVl6cg1twarMarQXNZjYbimxt09qJFZeBQus3DU5Li0ghARE3h
w0DGdmzV6ZRuDIUcum+Du+Y42cEJnWZr2kF4oq/l7v1cyC3qnotm6n7XncvTw67jg4LT8tEHvLTE
YdtZEGXIXR3q2S6Iqh7ZH8oeA2TcDzWtHqPbt7DYPQOBmby76Nh8azzgdGXcJV3qvDuRcmmiuI0W
6ujv4lY7OPQ5X/j9F8scMSMatUG6iwzZnXI1T3fB9AryUkrvt0v3SpAdlID+yBLscndSuvJqqYnY
+4XsEDgznF1fk8ynTVPBd487nNtq3GalzJetGcVXujNIYwCJAATFO5ojcaKadOOh8ANvSdKPhCvt
KR+awFYAgCNC0BPqP8mwbFAeeA1JDU3ZlEdjYvtFqPtjq0ghyXFT92CiWbKo2qzZxb37vWhzLKMT
7hG1rpZi0i3KxXsXVnutqBDME1/zBJzkYHnt9TNOllfJZHwLKqGtMqxLVl6Nb2AivGYfqCVWew02
XFHT3dvyVBZ2/A4QUNvpFhGuBS7iK0yviU9okys6LmU2Xb9jQ2MvAUSILRH2m0Z34F6FzpesgVJP
rCLI+zN1PSTOgNx8Yb34KYhzrVHfNHVQjp0Jg17PsFswOuVh1/xI28Ssl2At35ShtB5OpL9bDuBP
1ZuwJIqxssD1bFsjtJ6rCbzve/HZcSBo0Uq9SMW89F2mnzxbWUdD29ADHvTzAO7bDvWviGAlm0z6
cu93nVjyNWQ7tUtQ+S3zcOdoagRDoTVOdWqxyOI7cmvhuUZg8Tlrjr3TtC9aXezRuDeWdH4gJo/m
dV54WXVyhe4dezuKN1C4UbUfo+qmkECsHPhxe8ch/3SL35Ui/iFbrGtzX/+GVJz/ZOM3nx5NRVjP
8yIS2Rt+FycdLw94kKDABJ6VXystexGqjNZ9pDt7JILF2gijYKvN8vGZ+5Tzam8MVX5w1Ta+mxoQ
8NBwjfeoVb+TCrjf6i659K7hA9s3fg9CM9sgSWquJqOce69kP1QbrHozoVnSLv/R1OGwzbr6hZqt
CtoqPKtQsvcExumhn2qSTMzaHnlGWHRe82rWobWxSu6NMAEPZKiW/vBt44zuhfJNcVDqE4GMQBKB
7lwEZaIBgdGiG5IUAps/kGLNuKrcRofPiYWDPtTZ9wYkCAJn3pcy7q31xHJ1azqOvaLTB+gsLE77
H7XUxN6RcbWHE70zQi95M/USugZCF2uAnxsxITHa0IvXYIVQg5D6QU/q9Hyw7KZZ67RIAWIxlapJ
cKnzJD7x2NhrieYCwfWdxXwrdYH52gwdVL6JxkEVES03soOyUa6ZDN2DncRyFQx+9ZxY8S6tff3J
jftmFVoEtoTKtwgW5GFo7IYWH/gggKzJuVX7pSTfgPJyUdBI/1IYk8lnmif3NooQnRPB2qHctpOw
sFae1S37xH1OR6u4eLq3nnVIXWrAL1reAW1L/FsI9FXKOlrLND1E1Kexhw3eLW0T0Vv6ktSVcwgM
VLjGgiqp36rYWGeZhaefZdyrok+3QdU3B1cE3Q7Jb7HIqTku9CjKHlor/IOmYijbxSV0qLz7jiYQ
Sb/3u9RaCotptW24zLUlu2CPrgNNO7dx38r6YkRJcQ51Y03vrgOHV+V4KHrjpnP0Z9SHgiP8/Hjr
BogGJJFGldEc6luPJ8hqaAEgu5GkXtuW9i6NMdakwJOuDEXxdpjioNYNPA6glrMCD53fmsw9iEhS
5W7acKfoCkIiTZxieUuGF6rqiwvUcT3JLD638mA53sF0jeBJ2LJ8GDrmFC6FDB5Gg6LY75np3LGw
zpPwqwO6cFmjS7Hph3KC9OpwgPHEissaSJmbA+hpum4FlTk5e/lHHebVa2y0Nd7M6LLNi9BstB+W
sksw8ubrsQwiViXfjNPNy0TXr2ITCMx8L8+rbVGba2TmjqCV0/fGrle0l6znsHQOo4e+kFDKaFEo
UUppEA6JIvvsraVa23a19bNxolUKE2mltE1JAK0iBjk4sMO7v74A6wPUqN/iS9DAq2KRdlgD5xT1
Iay54zQrW/v5VY5+qBVQfoid8NmYMK90bpUVCEoQNJX2YnfdkeTFuyZmdOdnJtfC9+qnHBXIUZfw
aGMfn3EXgIZUsnhFDbfZebKo9jj4/AAIHd0dkwacqesW/xYR3cl+3Qv2lOCLspXjTdoikUg3QlNU
+GIUL5yM/7UhgMWV9N0j0Gi+21S7UMlOH228xk5R3JSG71XUibYKQnjBZa0e4qiW34djPZjd3pfo
H46toR0ThDG2Qe0/mxPAt0Mh+Qh6f9nqsjgN/rjIC9t6xoa0v5rWsC8HPNGCBkAEDrX6GTGoGgsi
xdnTVBGR53/EgR6sDWZdxP5q7WbR1F04gey+NX58TTEP3Jb8gpcpElZXUb3YEPw3ZVA2G6maAOI7
K18NkfoSzu4bZCvuCinVSaXR9o8weZRVFzjqO/0wClpe8TBklW67RDkLfUzWObyk9zgt1mSuw/eg
6vTFGODvrfshCjS9FW9xG+4XfegkD+xO+4NTE6ZkTLy6jmqm4CGbdY71Re8o6Eme5yeaa/q571tQ
PiCwR+Ahj1YMSACWkJQynHhWWmbIfWIDfUNs3OF/jN5Q2IpX2XQfBNXdFWE3Z0UdwN3S0FrrQknu
SMV4z4kfUs0I8uw7NUDjMi/Qj5UnRM0BqjEZII5UbhvoNYCFUmU3qgJoWGDC8galska4sANnzTbL
6L7ida1Q1PNRBEudh9KayiaWItnR4Kz8BkzttPAVB2ncVrXWodfLZ4l5Rg2S4ELBcwqytLPTxW/C
rCljDJpYO6WJuV/o401UmMaRcMRaYKRWHb00DvaK45LN9NZkFtxa9K+9SkRf4qImSqt6bJgNfdjE
uieQ7ojw/nGD87zolPxLg0PPWo/qGv3HcngLlOlRYZZn0+uTq5X4xkYXgXN2BZMZwc94MktRrCXq
QCAB3X7V5X74Slb5pRB6vvaz3Fp2dVU+GswOVx6T7qIU+vvY+NHVN8foasug33VD/RFNWOk8DptT
aZTeIuhA3QRFPP38gPFkjdLthnyEm9YXF7wd450SAzIJWvQsq1CzV1XH3Ts0T4b1LAfoLbpXWU/M
9Omql5G5g0yD1wlFULPNb7SAhie7wQfFtYGVJbZzQ5ZmlUqh3HNNWytNWpxjHuGaGu6JLoHKMems
TbfXj5aCtgv8k+UMVVbLVNmbEV+qaxEzxrbeP01OPYMVoFBVAwcNNT88CtVAzcjImO2dMTnJOt8L
yQ01AuDcJJOklR/0G+wmIbsZA4j37sPAQPi5zlqsjY0OTjBT2DuUhhAc1TuYrO9BAhNRM2F75HDH
zjmqqivF4n4rNIAAVtnX68IzXvlC+0VWFVgttR+gWHxU3iLnOlGrsLxtXqveGLlQDB0zx6JljTnR
xRsgv0EW8C4jDvXM35P8qihxm0rQbqJPPNwAIOyLyfpL6hko8AkVTYNs2YTQZkoz0L6RVzGDFfId
csiPQICWrpKakNYkh8ji+l6pqr+ntHfp865DDQahWgVOxMIkbDhmEP4irQE1EPRnfEz8Oyrfm8Hr
lR/dUYbDDZfv+oG4NbpouFUbbVC9KGHn34xifKZ9Ea9basOXeNj2RSiRH426p0zNrHdlHEqcK8H8
Jmpeb/K2lickju1VH9Mo916wsvCuKsbGixTr5ydmH8zRtQCltHwxSJ46nd5WeM87zqEhuuLZkw53
o6XHqioZUs++DrTRGa2XqiQowbabh7wyGIs+tvoVaDJjK1VZ3Bxf/96n3fAl1qO9m6QtSLN4+BJh
oYhKZYiMpE3GMaMzRxNkOHKaKPfQ1Gyr6GcUiuRLosT+BlaoiuihVywLq27Qimsh8FEwggWVW3cm
jeAGb2hr5iQcvSbfQ7+FntW+AzQnQyqUbyYiBSvP94uNpcN3iayvmFQ6e81VrYXUTPW5pliD8Ew/
iczVNSKGFW73BewnbEfEFiXVH7VZR29GR41ayrdCTqpnMWD+uAnlm6v17jbHYhvtPSVZgnC2d0Jx
8QiBtbGVvOc9D594DNB29pqtqhXjtanMl4ZABQvu4StlmGNXOCvHL6qjYlFH0iKqgl2vvs2i3nWI
lsJo4Hbe28VRiQp7lWpKcOxHXV2YShBvGrr/1y4RyMm21fRYdb9PEv1OWXo/G9dZjOn3tOrDSYQ5
fM5aHs1ePUDkCNSjLp8dp0DUdmhR5p4esyTWFJQq+d6VqrgFRvT7qNurrH+EDvXBzAnFU2pB8Zcj
7FshkCbSUrmt8Exdu3TC1qWfUP9zM/eeDVm5qlsQToVM8g3CEvRqlArGxNheLS/WdvaQ9KTe3qst
K3oJ0tomaq8fynF8gzsLTRsBmWNgVA+FWWGZuSApCndQrnHjmofG1cYl+tGrJLGp7SittSwa85FE
GeCNGNtqs3u4yOh8U4R+bmv3FpTVHI9Gh97UdtLpg+O8MJwa+JJXnnKrNi+GHv3su6pGchwzcKB7
9GhK84j7d3mbFxrVWkNXyovjA1lyAneDap5/rhW12vohJAW7NJWbD9JnS+NHIvG30kUo34VIl16N
JJLycNTBfvaiMXnJo4ORjB8iCA3mboNadBXdsios1tBKmlvidF8CaUQboUi5BNw0Xom1jlVdO6sM
5tMIOOg2hEZ/6/xvvSUlNBamIc0AV0QmjCRxwbfcVeVmrrdEeU23b+r7KTGPTpgz0VILEDeo7Tg7
h9Jv0K6Kx2Nk29cMSQ1oJxkd5VTu5+iYn8c5EYY45oZAhxG+FElUQSm7ib7bvW3vikmUb4BYZMjy
W0YFeVWLSuOppJTLBHWbeoy2ClwIQjhrW+HMDFGns065QTnSdrJ848R2dzK7TWkRZdSqjkjOEK/T
OvWX1Gqduxcm4CZoJwFlp36lDhgop1gcYniVkRLl6lGJ811nw62yjDMSQhrCdE58RDONfK5331WF
T5z09mYElL8huU5OOoXwTucmhLDgrwM+8ZOkBbqMNqNRu9zzwnrpavut1z3kBVJmkmyEph/Iiqe0
fA9sriQlCdjbAsktIuoNbEp/11r1BZ54/pwOSPXpLdyRvBi+EZzDzPCqcxJV/GAxlaTH0zw3RWh+
0IJAJgaAAuov0U/YFz5UGTVEB2zCDEnfe0ENDJYYYUil6tm3SNRXNFrL30NgxnrtB09gsONVlpRr
vVbER045eUkqFt8a38HOq3JvevU8ej0kkcYx75VDQweeX6VY/q7Q0g83gyOmAKm7B89ykvVu/FCe
KrQl9wB4zQ2UfCBvSkHwKE3kVwC6YUXx6HL4W0MrJwyemi+8BAnwpk5+pKHxLTIi4xRGSNE7DfO2
U/vVzrXDceV6TbLxNJodRP9IAxlUe8z8tZ0ARI7baHtCLvTtff2Qd0P1HefdHwYaTO+5UzkL6KfF
MvX9ehvXTXT2xwRuHpSI1gyddYYaCppXcjE1lJemanu0TTvvZIUN0BHg942nLNWw1iEh1v0G0S0d
91CjB76ImB3WI9YtbJV6G1HVWZABCNOCT+C6LaDuqsagWEQ1BRWErnWp8P8iD3Bl0BxqqkYLWaFR
tPCPTRF5h6IRwXFeWOiFbOnZheeyzel7isE7DlHpHbXpVSNHMHG1lm94nOuLsn8bkQk4tGD0mDSN
4CUtwCyrGdaa4Oj7O8rX8DzMmngmke7OLZLhiF6xudK1jLhZAQ9jxmZ6Em7/PWhgz/ieCWuWhvwo
+IGkIO9p/niiWeOBNsIPstH3icwriJkQwkayhsJxlF4Pdj/Tbk3vxXt7ALEOGC28JJaSUt1xjnrl
DbQZ7WLlGr2zkYKnVk0gsFRqHpq6Lo2DSfRaKdz1eYN2QeCYBh3K5qsus2PcGMGzFQNgk06qrAcR
0vL3tWEDCNxCURueKREs0p4YNVLR0aJ1nMul5RIB8pQR94Rcah+2/ivwb36ZZe7AJVR/jJ2DpRht
VUtFA2RUa6SjsopmRVz0Wz7ST6N2TmUnmGoD7WcjEAmM07zfqc2SDhS/m0jXkN2BcaU670mQK0c0
r/ZtAKGir7itaRy16zYLpntxSkdD/nkSQUG3Njd2E/40VYGKWTGARoAl9P8xfvi/ZbjxzjTotZu6
bTmoXf5dcHxQB3QlrBxl5ulZ1DUZhevQRATbQ3phEJ/Kwv/7bza/zX/9J+vf8aatsYEQv6z+10uR
8fef0zF/7PP3I/7rHH2vi6b4XfzbvbY/i8tH9rP5dae/nZl3/+fVrT7Ex99WkGONxPAkf9bD/Wcj
UzFfBXbF057/08H/9XM+y8tQ/vzHb98LmYvpbEFU5L/9c2j/4x+/6br+F/3n6fz/HJw+wD9+e+ab
Qij+81R/7P/zoxH/+M3U/8NwLdWEv2voqqFNzkUdv6J//GZY/+FoeMqjGmshFa16/O/yohYhQ85/
oKqsGQ4KZbqpa5PeecNUOQ1xPmSuucdd9HlNLFh++9fn/qc+/ec/7L+3bcaYkk/yVzcTnXry5C3P
RaDx7TjuL4r9mR03sQpvAD3eazlWxr6i+yOJsZkLa5XSFlA2chW4W2UDqTYNnpHLeaKOcwZ5Q8xi
G8opHgUGOy32G6J2H7FmDpQi+npD79F98AvF2UJWG+Al7hYPOudBWPm9TWL3Eiqd88CxGbfMpntJ
EniXdh9vc1lclbEJnpo8hG8eeaj+6qH1MMdS7u1Exqt5Ve1kuKmaDHB1Iq/E0saj1EbugMyExRbb
xmPI1J+xVQyXeVAR3gpGJuQDLO7IfeLmxeG9AVpojwKeztXqiy9uUGuPTDXL4+BEeJVOC7dSpzh7
hBtB25XbTB8ftZxEkBV0DEi81IdK0L50Ixq4FG6Aj+j1C1CGH9boDZfelwM9OhskXmjdFX0cXwNx
KhzDu7jO+DG1u55w4IBJIrpHKRExiOilI2Izrw4JNFI5wuAPnW1t69G6VUexFX4h1pL/w9Xww4c9
XRdqHZByps/t1TwAqEQYx6JUE+SiERLrdPe50pLkBpdSf1jeh2Yh+VcTD9/RZ9zaMJweqaYtfW+M
Tr5TR9iFdOqjHFAJK013WP4f9s5jOXJlS7ZfhGtAQE+B1IpkJpOiJjCWghYBFQC+vlfy3PfM7qTb
et5nQCOLdaqKJBKI7dt9+ffXySki24oORF+X9+oJbOo7KBqdcPKidnHmzW+y0JlnEwFY8PF1z5Z4
U6m9PFXUI+1iYQju+no4jio61bn64VFEfB/8W2Pq9Zsdm/EVDXP3/RFIaLwxjh9TeDq893NcvaGM
eKfGLuGyLn315oyuedAT1AAUQBxQtvdDJ/W/YnqikGzsireJo9mW4yK5QFWWb/UDWWWnOVRfZRdv
ERWqWc7zzo6Xrbvwg5HZI0FPfUkTu5s56+f7Al9+bfp4GfXe2eLYmu+mOcSbWRj1P7/De+AINcd5
9nUbP6leTnfLL9H2OL6sS8dWd2uGwgih31x9f1jiyCNdn3aYuZFUG9se7pmkQyl1C1i8czneG07V
hwIUwT8fOn59t/QHylyv9YAIYH+Hn+2e5kHjhNEv/R1yWHMRef/5/dFSV1sNlfuEnEIXZN/dC3MS
L7KExYxN4d52tlr1mXh4Gn99gyK7hiGk829lkwUO4cNbVSUlzMrp4JfJ8vzPR1n3ZeCAPz9wEf2Q
3yutow4Ouev4/SEQLdBjmefs5gziMgRAhgstAbWilmA03PTeRzmXWgXNsWzr7O5M9CX5qNPh92dF
KboTA9bNHW2QXVwYMcfrJ7fPLotWc5nk03TDzfLPp/ypf0E73gyFj+SbdlezFXTbtz4YSLO/fH/U
qNgMhkLXDmVWpC914m+NtJbMy7xUXDuLXp1Kmzdkwtm1Dyp69VFO9iWrv1DQ2/QSO6Qrcwf7kgW1
kC5p7zUi8v/S8PdqUNRf2Rd7r5bxWYN9fBYLAiMdB6+Om94wZIkL9lfndc54RSTtNB2+P9mTfVn1
PldV71C6m9r2a1O0hPKWAYWBz7FZKl4502eXWIy38fHR9y/1c7PuwbS+GIvMoQcUMjQjN8d9IvLX
OS1c7AL+NmOVC2u9HF8L/pFpztfucu/0FofqtuEhf5U6sc1keFW9Dwa59NTJ6dpbKQtJ8r6yVy53
1y0DJWmEtLER7Uc62qvxpa2y17SPPtpKDGE6IjbWmXWf9R+NreTWn5hrh8S37vl4Nb1oedVyZd1B
Arjj4r0OjSVfFK5zN1nPaBZ3yxH2XUCug00+KoD0KoMU3jWZdkiSqTz3RdWFo64fEsqD7hbLiaCR
fvk3vcJ67VmR4j9UdbslsZgdlK+jUj3eJAWL40ypLJxsu+TAnVY4TnjP9VggNXZ+MJJZHtmBy+P3
ewb36X/eG5pY7HWjAQHN7/Cko/ZiSYmmFDkqtlrh8kkOXj7mp7xOz4Orln01WD7E9AhwSaof1KCS
k2V96oQOtdotQUdmHVAV9z4o42GUfdTVVy9lERmh0lJrBQWYs+XjDXIHLSZeGjbsfcFjxsycXaf2
rRVnW0lh6D2jJTp2i2pf2kW7tfvuKcNR9p7rbNFQU2BI9/N0GNmABImszAYPqdYf7ccbfKX90Zpt
fvH7Y/n40rRx2do2RU4x4KBdOdYEJeopCybQgZc6htQ+iP6PkoGfqfw9IrR9GUFHBIWhhvc01Stu
5n25hvc3vA/NBsrMyEguyT2nbEBElj2NJa1XbaqHfYw5QIvqhtDyZBENLBIb/vacnpfWS9npk9Sr
yvr1+5eyjPoFW9C0VEejhVPj/73xxhbIR2PAuF7SdieERLdyHf0JJ10VELIKUuAAX6kDEt/3qUDS
uH1fqzr5k41i+TL7hyQctfM2xs4ayGykn4x4VsDTtTybjOD4iRown/r0lDPmnFMeBBD6Tlpk+Clx
ogFHM7unwKjc4szJf+MLmEcDZQIiEGZeg8wSdxBxihtux8JAL+rV6Lvw22vymRU3/0XF+odUbkhx
hv6FboW3T43TcTJd5+TnyRE6ZBGOifTv+XDN+VkGFEUPd7VkI7GnifhwFqPWRiqY80T96PT+LSOr
iziv/V42nrOYm0b2Ftj27l21kc+dzEkQjoi1Qq+YP+uayHdb9fPJq32iQWqQYdN17VONHZmUfLZL
a4PIKa7DZ6fjQdoXM8mlXkG7bG31bvSHIVl+0Q/mfdmGw9fRrXV/LL8WbhRhVdrzUy+Us09zU24N
ylRvULrHQG9S8xcvqSGPv0YqanFFAsiYTduFLf6zwFM3q3znA2uEsNOHhRrOzkI54BK/Ak6g2HGh
2S+iAw1bQxMoaH1rTWcL1agmXaNU9SuB1z72bT2oZSS2yxBiNQoGzc5OGsQZINn1MXbSn9gmq41g
IAwdXB8EYrsu6CJ7n1l9uS07BUMGwVIrOj4n8VL3HIeK4kMU07WwRPHSgb5z2Wn0AwAsR5abudH+
OlgTQnssrpYwfxRd/DembWl2xmM/OO9OyxqlK0oFnah8mluL71Lx1FntRkuHE0UPVY7lRYjpNifu
L/QGFWjNHLMUK87e0o0HFlNUryFGhtrivavR1p+cIlTSsDa6rewNWi0ntaVNiVossPTI0yVz0eys
Pj8i5GIEaxOd6TlH6hkLYhLzqow4CowpkfJpmjce8l84DUWzVyb2n058YYTnPNab7QMwCEMr9jAx
MFUya4uMM0aC8vB48/0eUoAZOBlJiBEcRpDhRbuYaD0XTzfySxdZaqV7o0lXQAspmx1wFHesfq2W
k8gcPbvtrI7cQjbjFG00LaaRwsFTYFGqVM1Ue8gswzao1DtPAmMlBx10AkLBJkFEYadmZad/3lTN
e5Ob5YZ1b33AKfTvN98fYhsQjMNuvMrsvD5MZcmmwyq86hBHu9lYrLUpszaYqLoJtIWGI1jUFwv8
RLksJctiXd/UyliNMz1qk/5rwTwbItp8sE2HLIf559r2l2lqxwBr8bBOR0oBG3yJQ6l2umOfVE75
nU1ByEWWzsCuJxZrDyfMinsFMCTNKE4wCFroA/TbnadkKfAC1NYubqh0aGc/gfSm8+cuPHLJs1vH
PEpf2Y5Fe7fsVx51k6y62YxmnTK4E6UHP6a4e8q0s0jIJUXcIutFnKK+6dk5msXBig7oCfIsupKy
33r0Aqe39bU1UZdSQ79fUutXUhoi0DAiHaIZq6f91VAhePBzdaF5QV7dvDva9jFCjl1jVMEjpDkW
lSI5D5u+2hMUj4JopGJiSlpKDByxn2ZcjBoXKlEoRtl43Mxm0276UfA97oyHlZjHpmXNtE1EFENk
LYMdnnuomctjh92XXKEWDy196PfWomhl8EIOIO1xjHyIdl0bP9MThrnSt/bc10Vg6v2jIyINe+Hk
z143Hfhzefwu1TWtkvxsjIviXJZ0PP55IiQ6iDU9wsVoVyZuTNfdEMuhWWhh/zFLO16ZIh6CcanP
7mhUTxIizMY2NBkWhTjEi4tncxEr0x2HUxq7vwZzNI4L9Pj1SBwySErBoFW2994ncOFElNbNlQ8c
BJnuwLOJdsFoerM7QL7m0gBHLOYKm05Tg9DgMG1yqraN1zzBLE0m8NOxc1KWrb0zUkH9Gda2te4K
XA6NoCkGqPzRTB+v/llzSSNK5sUlOqfjZB8Hj86DiGOByKhA6LUIMl+HEaup25XRD/06igYjxEsb
XUgJfiDIpruZtSii7QP051ChYsx9v/PS8ZKXdHl4FZZl7De0yyRWMBXLFKaUre85cOnlE8wQ8t6P
N9EEtcSt9RGDBbNvglgSNgBq1v0SMYMpNXIVJQejKZxzVPrLFtPhT2/JP7xhzPcaACLMmMuwxQVv
P+l+8plqUYptnmtSJCauacMAzJqPl9QXNOegoJ++32hSkSM2o63WWiuwEf0hrssupKQmCkkSGQf6
LTTCD/alHwSWoMqM+oOf7lyL6Yf6RhQFzxpDn8XO3A7JPqn6C+NAtXf4/p+thVwsD/sqzBGoVwaC
MD7Q6lrCjCp5MK/9KZ72OB24ttl02hjPQoJXyY7bvGRTNLHDpR0paxr3mYfrxZTWCRTlsB9M/Ndp
6/0c4ZU0XsTokmgpK+ky1OWUXx1t2qRO3mKpdc8cERe826AqU60G7WCuB79PkFTmg+fjdOO5SPcr
ALRVPa4T05KYbQYv9HOiJRxgtpYksMBV2hcyueBBv0A2zndyrjeOijlGTmJcQQGoGLR5RRi+wu2V
dNvBHdeemOy95FAUdpX1Vz3umR7FJUaDwO5j3HbSesPxnRx8unAaFvGNMSq7LbINlcljiVX9wMCC
ZkPovkLHaER/L9UsApfJbdsndJErcNVe9vgnZNQXNHEwsZ7ejLSP0eSBIpFOswxrKNRrS9nkil+y
1DGe7Ma6CU84x1z3fkxQPqgKqsaNSBJ5XPT6bOSd81zos38iyrKXmOoGBt8YM5VqpvwwN+0JykGz
Ix2FkZy27wAuQzEumADqOMGRx7PCu0Vz7oROzslQU0m1AXmQs44gBkrd3W3Jk2atzYxqfPMzikHo
us3pILPnJjkaJhV5WdY8u3xXnvEldPRtsJNACOdO6VFXm7TqAhKRm3iT0TA86id8nTrppHXaUYNk
9DkeeJuVVQIIgCIYiOnJGJ+xDW+MyZW4xhiQvGXeUYvc7GLMokPvt5cYyFTQW95ABg5iWFeyJfT9
gztgrYEX8tLSLfTcDdO5cAoR6gZ6dhSzxUZDOEvT+ZwT8QW2RnA6cgirxeqvVxtqbY7NH0+bVuNi
WkcJ4U3YhC1jRK/GcvFZ1m5IB/Km04v2MM7jO2U+Bk5f+5eRDVsTOiuxpfSznLDIlbD36Nzqgxi+
y8WtYshM9J0tMxe3cF848r/iN/s5JjBalDHFL4Oqr8hhO2kkzWpqSm09WdpXm3LQbHlFSTtLufQT
7wZdtNnB85yCotScI1RTP7QX1w3LLNJWWpdebKn9ntLZu9RT9e83V6fPl53TOnk4PzbZVtwYL531
DN64ezSZyXXuZuWlp9WFGoM425ue9VyN+TrpLQrCYgcdp0vumij27IRO1CHtneYDU+YXtx0jnNtu
VWfuc1tb/dfcriLZF2/wmPwgZbddgfysjHnF9vJe1dEf+rEZY4rNZFCljB/7XvZLQ9OP8jY9RkSL
8KnIYemYJC43A2S9dp31QvvoqzUZu3Tr+dlrl06b0kz1mzGwu4Joxr5Q7/5mtXgbqT/bNwbFQjy/
49aPd5K0ABH0epdH7jaNAVDpLsgwaebdxm6YMAginLiOcFKha/k2FMvKrbdzd6tZLYb60OmsbLmz
KocTk+cP90bMfTCq+AeAeLXTgAdqGgQg+0ETc8SPBWwOHGqjZK+hiH5kgSYg8GcjYZR4Ucek57gp
h2LdlSNluBIkdSzhbve9wb3TxEsFWVyb7E2cJXdI2XSCRTyaNG7mAA9zCmIVq76mCfVmLEAUFH9c
p7rhzpr5O2b98e8MROkSyxwpzGL663xXC+ZSfZZxx+J05Ibq7w1hvTi+OmvZfEQSHfb+EnoivS+P
wk6MhMQIlyFim4sG5RQueBXXohO8rA5ytsBeLo+4j8sifDA4C1CPFKjBPzVL5byX2lUu0dujMm+r
F/1H7LNFa2n3ATGxhIsw4u0kEFaJ8uN+xn6Y/VoYv8JO6E9Y8AIFfQ0JOIsiguGlTraIjU1giuFP
7DkbrcZsrNliZ7v6TXqy2sQ+a0+z+dE19jXTKuOgGf5NVtYfpXGrL/uRotPMX4lh0daex5Dq8X+T
1vqTPRwopjolCfirqPDSjdHOBweY7L4egD4TtIdPqW2VXrFI5roPx9T4IHNUr1MHz48N4NEwYyZJ
l5sEEZQ55sBWqjKhXKkQ9EVj7UygsLPy/T309hC0LYC4tu8DV/af1uAAeBS43PqUF11NhCPhQECX
BL6KuZXnWW84m1L0w4N/CJvFjG5kZV8Sw2gO2MrzoKNArjJ2FPY48CWjPnSN+r1KaABH8P+VR9NF
p04kJHwGPopleF+21Y7qyQzrBiaZBPeAHzHHJ8VzXxZsEp3ysLjNgZYpf8/NSGeahhcYt2IjnJan
DKvmljWGYXrL3rF2fjEFWFc5Os54G0W+rN0R81HULifW6WFstuX7Nptg6zk5PkfFftmtzHNLvzX8
Dy/oKu6orS8HYHHu+2QhIXGui7fIlze9FOPeaWvngoqA20qM7drRFN7AInrJE7DOyZmrPA2Sjhtw
CWYQldYYOApROBib2VqO9nWURRvkRgYLi6NmkGn5Do5cfaPhQ6yIYIrQqM1TVIzGatHGeB0Jqpri
9ktlvgmMLLkMsjqmeDJeBs3700sb2+fo/mrT/oE+iygn9eQM3WIz2dBVZ3teNoXd0JHoNWbQU8mG
/5YUUsfv7L7RFVXl8Tddi4oKyDLPeVk3Nf2htFxWMbltgUQZ6N2wbTxMELpo3FD43Zfltm+T4PMY
ZwC4mRAyk3hcwYLMVvo8d2tejcnWp3DOs92vKioxA/iNfVRm+55Ezh3Al792Ec9DiyLDpVDeauzq
/ejEPi5FuuLTp67CfNwtU3KpZvdSz/wcZyg+bgX8j1gPJ6lqOySUzGgM5oHud+MWbE8IwySnDgmP
IjRKCrP5oa2nEoYU33lsOWmNEiWK50S7Jr7/p6YJ5NSImhvhPJ802XVv6e+sm3mJVdjaHAcHApMU
39Glb0KxONXOmnN5S2Hk4QUP8xjg+1xjD67a3oZzB3I9QQCUyFWoB7Y8oscgM+t6AM+MIHEMK04t
JWSzGsR27kEqhLIJhVKugbnER283kjk/EPnEyKx3yYZ8F8N7PZu7iUjCJovMZkvQzg/ammfCw93g
q2oJhjYiNYaD7YRXZm0Q9Kbo04k2w61R7Q29WWdvlScH33P2XeZMIAj185AjNAARe/bEs2EyZMtY
wrx/uGD6oSQKsmDnGdqh3DkTIs5cSWeHsvAnTtpmw0NnMy31cgGvQ8Ob8qilMQr8vB6ii1VNq9im
CUCsE8/FMhzHmOwSndNMz4DV51N9BPT+y0oJT3kIQ2bsVBsorgQwiuHKebHdY/P8geXo2a007U5g
VFyUgKXc54DPIBStY8u0D3IIGuLkt6pWzhbo6oaQhB10mmfeigcODj07BCH8Pk8t8WHNLFey1f+A
THicaoZg4BJxPeGuDXNtY1AIKpSEi5/iRp4NiWzPorVuLNKbyuDCNzedBU3S6sUU4IG7sXt5T79g
Ms74IVxnh4SLemm1HzW8POBL/qk2++QYNyVLsWjGQx01LMxcGc7k5MN+GU8R7sNeh9oVse4hPrIy
h+IzfuzLZBq9uDAgzpXuM/6DtSLFsXxpY7LKUmWuNYQhRsNx5+aDuXFVjJMXTHrqecEwiiuawLwy
I8+AK22ze5gPnDNJHMZcVGY5/yasg8iRqFPPoc4z1VnalLqRH8qAWKTX2MpNqi7l1e7cam3m0xw0
Wf+e0IUiyw5wZYq/N6lZVSeSr6dzm1NvUtqIJgN2EodskfdbexT9Oc/LbpNH5K+rmkWyQDMVIMxq
1VDO87tqrM+6nU/s7tEnnOrYcG8KOIO2vLBr4KUthlI3+0vrPDVrtbjO07IQ9+xPNn9VOGWLBDcW
dTv1kPYGiFkMtJ+UH3F4HQtEdNFBnclXsJHy0O0UgtN4NwqyxkXqBTpTIdjfPA08hocq3ukpYKOy
7XSuBF5RSknSSE60q+z6RLIfLk3qHABd7tp+fBxOMclg384Cq3KzlZxN3Dl+V6/sxriPUZQd0xHd
p15ORQo9NaXYm0bbCh8XjLhoSAOtn5ftaGvcrZKgLBBgPc4dhfPZmgjbcUJ+vIv9Ex5inTJbFh3z
5MDOiXC/+s7RwkQW9BEhNY7EtPwRaXIWiMbYihtUVf1voXGUJd9MZi3G66Nj27HSvea5pJD5yS9t
Bze/ofDc5TXK7pgFxMJXhV1iRQ6Lnla7HUJPr6BGxXrgkPshyi63GXjI0e+q55y7kmazZBSMWbF1
hulTHnwKuXs6FEIeTu5OCnmhCKHZkWIMvLiODmtduGQnK50Sgla/sqxTOOuzz5YDZSgqjhpMEQny
x+IFpoxGXrbUPlVs27FDWgwsBrzT0f056XJnqZp96JJI1NdF50r3Bat0HrjlFL3mxtHypQNAP70o
WdO3aNGkZPHD8op4ZXCP5SwWPRMIBH9RkLunI0hnSXiR3QPT4MO+yH0OxDCkVyK+JEUSr4omJs28
iPFU8GFQzMVr2wjxShPp1jJqsmx288NvA+VXVNAxE6KbQ7DyEZ7GFMYlO9on4WkL2TN+kLYbgykx
fdjmXBk5V8N2MjUit7G7cyVNPKmzvJadHNbo2U+T7qwGi3+aO5Teil6BOzEfKMwuEPjWNdeobfu6
z+JTmlRig16frKalOTe99pE0PGFxjIZVmiPlWx2VBmKwKI5d7mUps43maXfj0cOYSPtr4CBIXNl/
tXOLl/vSH0e9wjuvtQdFLJQISs6BvllVBvksWCD7mPRBYI6cYHpfnsC3AIyZDl3iLtdxnkJFTfMT
wgWEk7F7COYXBKzXxeOETS75fZ451xky1vdsjM4S7CxrensLa2DmmQK5KQVAtm7oMKS67sdoIGp4
pU/RserOxIHaNQHvNz0aa3TsKCCNX4FXYNgF9p6vOpm95jroEbSp/mlyeZFydve0hr6K8nl4r8g9
pL1p76ah+ZGQOlonMQ5Av+oOs8KvmlGb8m0KpFb48YgrnYPF2ppSy6mAZ1vMMTOB8272dBJoYpxD
G0cmBxDyeaXYxMsM7dfGU25n2rCSboqUlHh7+g14FsdINZqkaU8HTz+gkKZe9pFZJn7YnM4dMU2B
q2aDuYrC+cpOnrFFR8+Uj5Mk3hFTiH4aNh4B2MoUICPCcRN5oJIoM/XyxgsLy9A3WtEcPafa4/Wb
f2QailX8s3zEPpTUn9xMJZvK8ciVADinbmngmKBnkpNEggeJEOwOmhkKpad9Or4LqIcbnL44OCEd
sw4GxLcCp/CJnf5O+OSxBk5ywdipis9Bl03tedPLGfi9r//CdfoW24z0WlID3qvo/qkEIhK7Xo5E
C1R7el0no/hL4hQsRtfcJnci2KXj+yCb+D7IBiq+t7xaWhsj5XVYt/NbQ6GpS9B1hqWuubMf8niI
AuHB6m0d+w+msL8mg6TC6GpM0dlA2D712XBfdOi+MYhpz8jNk9sO5okEC50pVrmNHdqpa6O+t8ZD
SCpvhRG/LlZF9q+xWELI/Aal8z2x4CWU4Jv27ZgZ21nQPMWWdps9FkVj5iePRRp38FTzPzSmAY6U
O+Rp/e9AX86yyGGlw2takkGu0DHf6o7oTDsUwLKvpR8zfa6rUs9oBwcmCBymCu3WXnGjOKpo0Y9c
WiwF/XIjZX5obO+L8m1rpQBEIvFXNGECeLSRUhDjX3zvbBnWb3hjPzTfKBAZ15UDQXQ0zR30rr9d
1bP7yucvz61uZd6fkVU3dSl/WpPDwtFQlK3dfSIeZuGItaA8OWxaucVCTv18xPDZeX8nHnP4s+NL
H8lVs7T7yCEkwNHYCukjCzxQ4Md0ZiQdw6a5WlEHd8ApP2NfbXhoccgfHSDfjbktKvHZYOFfa2Rz
QsgzP0qxeNuBYsGK03RQA+FvM0VhjQG5WoNHFw5ZZoSS4p29UhRIiHQO5LK82kV+jHpeZHUM+AOc
xnOTsPKsHx45meS3kvIegKhV+po1/keqO08Iz+NVpna9WSwQf17nnh12MeyGuaTc4cJtZQ4JDNsh
tTPes+0tI9nrfOtHvX4YKsz2iXWzyvaRt2MHpmIqHGYZHVVZC+5AtHTKRP+l8mxirWoRZI43yUDS
VlsoQnOzDlYJ8i8xbfv4/Santumf9/qJ+GIU10yu6Q64NglcrjJjzM2DrYm93VbWjaPahiTyXktk
f/ZvmKjKJ8MmlMNIgaiubpRClMzSS3v5dmj+n5X1f7CyGpbx31lZTynBk6/qP+2s3//PP3ZW4fzL
M23b9fCtWqhDJn/aP3ZWof+Lw4HrINliRMaNjFX533ZW2/mXZTkAxXjF6rh6/r+Z1Tb/5fkul6Vu
MGQ5pvD+N2ZWk//+08yqW5ZhOrZuW7bleQ6hrf+0Q3sGReN90lESlDtWmL/hgyD9t+QB6t9NuPop
qieUQjfQ6/xrjrztlGtZiDw0BGzLIPPZLQSX3VjErxYtpqmJnKAtJ632HxwkCADOH4/RvSd8Tss7
3ZcTxJHyQA/Am2dRsYwfZgYxN7UucpzHlsCFgBaUibqUKfP8IM+socMic19IOnNq9VbcqNAvrau9
PA/Vw2F/XQSBULN6TZS3q1XHeQBA9tjMpxjIOh2pGfzlKJDm51ypLRXNtMUX5gcB17vIXjTN2tZp
9CVVd2nbjmq96DBHHdslBOZZ4zSQ0r7lPY1Gt5ETvjlyJL3/230SQ4pYah9rvnw9es6S61j7174Z
DuWsEydmt1nVgS3jC6wceq5Q7Mb6bdk01QjJ3H3oFycOwSsJuC5uqSacaU8Y03U9koe3vB0x7rXj
qDUJyiAuymcp/C1xIlK9BNPzp3GJeJXjkE3VT3Mkbo38b/t0jbwZdGGH2YADJSrrsMcpUFN8442S
cFlDK/qD49WUz202b/KKsUYUQLSKLajyFYJAvLLyAnOquanz7spqdMPl+ymSflNTbr88znZFuqd9
gJ7iFMmxYA9J+UMfWa9u8Qm989YMuJNTn2SkHy7oj+j0EcO1M290fEpGYYdWJDa2X9BEyhVQtF3o
Knm2OVbwPIoCpqLfhHrWWpneTb4KnuLoDDqD5G3I3kkBnhyPndbo3bo2DVP5WPkNr73jrRPwYe7Q
/SQIBDvErS4Uc6xIqoBTXHwyvLRbZjWTnaTTptibTMGzHmIofk/t6GJjzKSsOzf8J7cl/eO1L2OM
QTvqUdHsg55Ba4GSwKH0mJlfrV0S2FMo0V9Nl//IJhbgYiwPraHtNJNdUarXoSQWJRBF0to+JNnV
RmNqUFu6QjuSSLlAbDnVzGuWZUer0doso70uu74JFtocMJH15x6oSkZBRS2i17EdVxWgHIzLq7pM
wyWXW2uiBkbOt1mekkhtiNBQiQAwoxILK2LyrE18dOqfAyuFCj4JWVfgHVr2lFB+0Hl3q5gP0vW7
oBrLayKGe2dozwosVrxrS4nKWjoUnNIwPdSXNC+w3Hkk2dovNK997XbPblJvuvmXXji/ETzCqWGR
yYaZ2Sr6KDEOBNbD/pm5VHzLdp8waWKxJsc/24L8X9yCwaYSeYhMwlpr3ZvvdZ+ucQOczA5FsuMn
q9vFypq7g9G7T52N1ENvYO7GZLN81JnW/uAAs/NgdtB5vxOGg9M3/SGI73nZI5C3Lsv+TTpJEjb+
tM2aaavpb85CNw2sB+HySH5OW+1PUs4nSTddLfQVeHFUFydQ2c4rkqtvUAigl+ZGM+Of+rB89hR+
kaf588CCBWpE4ZuSImzT8UwTxL13KPXyJI0nSxKMFbHeNrfgIQy/qUd+kS2bIT/6VTn0oTJ/rmkw
qtdsMl99k2B7QfJPk87FqptfMts3LscCDbeyYVhr2iB2mJQqljA22PRui0P5WJh6sh5BXCHGDDtR
0shEAj6ri4deWEAdjG99xO6E2FeE6TXvzrrV96F+sFvjnRH6xZfd1VWJv6rc8WrRf4LbZ2NN9Xoh
apzV+mbJm1ueNfd5KK6k6tcAyrajIo3aJtfcnHjhltgKNfQYf9eaa6scvywNtcU1GDI5vYn0xaTL
AtwMiM35zY2Sk1kXzJMNGWEMp4BJJvg+q/QN81SFFptqKOTm7wpuAFU+UkfKxoCnw0raQJ0J4olE
HhWZfn0Y5M8q/g0KIYzrfdLxQphfK/Xa5+k2Gqc1DJRw4LQqTHGUgNl1u2Sv7mMcS16UZHovpb8E
mX7Ml1jgUIT+VrCsZ/+KifxDZ26tsh8jdzab4SwRFLQgobTJsCrlsB1wfbY4W9QCnG2xt46NMjbp
nwIRhxSC/eG62gmT29rt2sPUi1s74sLIMNARifjZOPPf3DYvXc2DYdErOmmU2LpRNq8sLmUw2ng9
Eydspk3uuYSquuEsyuhQJfV7SWrNmMVOcWfzBU4ihVxAVH02SEzFoaEEhhGLPtyKssT0Asmdb6O3
MSPWnO5EHcuD4dQUfxhyPzJqCSMg/qy+CuRaedPnbsHGQ2dBS/dlwffRvFKjQeraoqS1BQtX51BM
/ou9M1mSHMmu7K+UcN1gA1AMigUXbQBsNh/Mx/ANxN3DA/MMKIav57GqJllktXRL77kJiYxMz7BB
ofr0vXvPTYZPrIRfnknMC4SfPQ1eaEp8xo1M4X8kiEarXwKgv1lXJx0085DRa6fv4HnJy+QaDOJi
Pmhx7aR+AZPxZ2zBIujlY08/J0WdmSRgfWijzqHezH90LbswWz7UbfI99jQhEPOWyfLFbLEZHOYf
amvF5tbqaUJESQit3WLvoCPgeJvaqF4hBpktOBRHBmxDBDDdrzSkHeIIGHpojDk2uPhQLBDQFUXM
BPKn2KD5sfbfle2ggLbbbS21MxcV/p4pxDbguyltorrpjjR3oMB2e3dee99SyWepF2HTLtcW5XnR
D8hNzE+XGatpqbfVzO80VfGNaPUr/MMTNIQToVdnqyyD3iCLtK62bKZc04Rgum58CYc5JzC0E5Kj
jY0mOxjaOoajzvC9Ql7gWIwRRJwEjQOJafGQEbegXlIGVfRh6Wc+o4q873SxRzN2j0VlCvLSPccY
CVVXe5sVTZMVyTc5YE+RjwHQiZ9Yk0ek64Qlz6YL8J2Y57Y7OSU+0ZT2dpMWTCS1njBAvXi+beTu
9ESbCb2DbQZNhto3S35k3B+qpAjcyT1Y07WOoleSbAIaOHdGSyxRyzIGGVQy6TQvBpGtADPPmVn+
0sbmpY3EM+HMH8CwLD+t1jS8bZMoeV4c2mULS5pVTz1LHaH81rRAL6R+5b1Mluunee/PRerr3sEr
fxzZ7FLme9bwY7RmaFmXavl08wKDdcfJVYAxj4CE6eAECuPeQr1iJtHe0xbeTZW9zjZXN2k/FM0K
WC8svJd2yV/sWfrg2E6d0W7Hv1r+NYwrLPo2J7FhQsDy3GJkGMvshenFZrXJQTKJwOUg6TXo54V3
wRt9TI9L/KQN3HnTveV419Yyz+hogzFe4mM92X5aP+A2/GUVFfULWiSHUsrtyntdJL96xDSWTH4n
Q98fvKwJ5eh6TLG0kDw0j/k1G0391Zgel2BgGU6lfEIctjZdevhAu0K4YU0Tk0fD7fIXV9hfZT8X
vpBToK2eD8zl2cDbFkYotAOvxJbMy+IULfRQH7WjRK/rNe2Lgx/jqtbhiFgssERFRxFJdCgIwcU4
PcEwXcbQQm7bAtVhjr2tSlyhbtPudR09lbuyyaFoLpw7CKrjwZyb3C9vvqIETZkOHDQRqbbvRfRm
RSt67jFYaoOOosTOW3LCS/esR6hYCoNFABkEk8alwoVccGUfK2SMjIA0SlyS75qQ9CamEmTmjQVV
95x9R1X0lcc2U22A0GmvHSeUSqd5sfxMqt9kr8oEkkTkwoMo7Djshc6cPaV3DuarstFn4v0STerR
r2HQY4KNMkxagXQ7EFrDMyOLw5UAKjQtKAd3K/PxB9isD5uxnZcL0dw89szSwe5N+M4XJvVScSSJ
Py3HTVRQ9k1e2JOpio3DPdjsOfiMzG97mUZU7l1Fe7cN3XZG5YZQf+7fsfafhnd3rK7LkB2L0r6m
1Lxmlzy7MkM6bW6SNduuLlZC4FnRCzFtR+bj8Fpo5MGF5ihYexjzFj6rOUbyqsv5fVipTBn7k652
LE3Q7fltCgd2XhJC2gr1HglkqlyztJPgP6GiQ8+bQuFQQ0CGCIkx9DmGdj+UFYIMNRy1hoEShrxP
/NUU5cuREOxd7HKxuMlg5slvIoniTNuhhN4Ms7c1vXcDSIbyvucVgeIcrq3DeSQHQBVUTDCpN8lT
aunhCgpZcznMEuIB+zJ+SXQS8VDALNFVB3vFMlwxDjqwdLi9nctIvY8JintyGhE2/MofY1zHmCjy
x0Yp8iKN7NnyVokCE3MMH+Gz27mnJLacbWqylvvAG8Zj29H206PIPtrG11rZ+2Qw3N1MiydbXs21
PmTZMGIvdq7tfCvzE9/hkmuK9o+la+T1IrRExjAAitmn7kpbfHiBZnoYvORg5WQZo+SlxHsGOxh2
c7+bQGAMIr+XEAlViVMv60IEeRuWK+aGbeKRrLw2t3YtKINyPfSGeQEsgUtH2/AMum7IWTaQWQb5
Z7e6xp3VvfY3ScbPYvMAbPL6z6Syo2hpq7HgVjMJiOxFSUMO1uUmITfZCU0iotw+CXX7rSv40ihn
Eb6ziTPSEe7nrepQvQfpF+coKQ6Tem5d33W+Clc/upjgYe08LYjhNJ0W+rjsm9tUpVDbm4sNLtii
GRu6eE819oQJDrfKl7tYDFdQZU8R72CcUm6pOUnDJ5Qd/kppYQ+vXKI3RdPhr/kNvWwXMa1sZ/sx
mZOzg9mAS7Sh0NLb8NI8uHMtBZiRsh0TGs31syIpmn+b/07dedhnObKY/GvK8e6qm6hCe4x1pnvm
emhsPafWJ3exUlgrqt8u1NkbzbtsnftZiA94tPfTjH1qqJ5Luzl1KxN4YiJ/Gb0LQKHy19g4qbmG
by2Y1jhIdzbr0rLeILmQNM+XyMzYzvRAqWgnbfGANs3aJLa41+VwDxcoCtz1d1MsZ6d1n+kTIbjS
04+0zw59Ol3ow4e9OV/H2SpOpRq+YtnxdZfIZoYk5jCAxMp7CfTYCZ2RCEvkfRt+edEMKtvB+s7g
GYxJcyAq87lz1sCyQSvUXRmWS/umGp3sDuagkEENreCaSmqgJvZpD+yD7IwCFTLMjH1dWE+OMR+G
hwVhMnOr4Z6W/8koKGrJ5BnU8F7S7bBvSeBTw18qGMB14lcvqr25qpnJDmL2pr225UAp0YE0ZhMC
oPVYV6uJ52o4kQpAKiUCzsHyvWh5GAaGgmrSwCYZ7AsUg2hy8vcpMZ/jpaHk0YiTsTIuVAnugsoA
dEsiD/0BiyZw9IIde9fMeHKBum2ovPxkOEKjY9OVIiZyBnVaK/UHRXDVPm2c+DwWwZosiBPG/F6o
bQmBss+Il+kSwMpZcdS9AnKMBcci+8JC87RQa5h5HqLs2K8GF/+0KC/WaGsbl6RkW5YPOjNcpK7p
Ku7cddwrYMYUNj+5kW+ttWi2eZnvJle8xPVvpyjuIDpvZI/aNon48ebD6JE8pvaryPodIuSwT5hN
1oxqs+U3noygqSVMx3M3fAIu8ydHu3odAQaF85qtknVMN4yu820CO/iVML6ynBglxJk+Zz+qYeRe
GIfxBn7389BhulxbRoSwrfuOq6iJ/JodQrcM8iC1T7Ib8F5OZH9X3aOZmBtb3KSdlx6IqpG8NiQM
ZBmbkfU+9A1Bedxz0jRCdbpJy2RXT2dmK1vK/9BJeJPFexN9NPpbnSvAFmn1NGNI7qY6QC55Q4sV
PoMaSk8dzRm7tb1V0ZHIrY5JWEZX8ubMsMaXThEiZqv+GttcACGlhYPdXozCPNt9+6hmEpgy0zka
qZYGOdcJQFMkqOfvovfuu+hNo8LhMq694CTztgAtz+BT/syHlo6FNoKHcUnUDOt8vULj/Jb6+IPT
hNons+LQyXKMq+xbTc9wzM3o/LgSsRNQ+jVZ/+QwXPRenMcGZNm8H5aHUsYBc8NAghmpe67TdFdX
4nRyUgU7t30YUxzR5vJJ/zY0eHszK5Jq1n3JlvirqHv4Sgz80mMOmLTKt8IF1jgmwaiSS25jwM2K
OwC9jGz031AlbdYRhpICja/KJNNj4KqzTYR2lMH6jNth33Cx6erkmLbclQYkNSvWta574yu+aHQf
CqWCVHrbJa9P1HSynsI2EzuS1rZRLX3ToeqvmO7fYvHsSwynlOPoYV0v2EMpI9qAAXGop98ErYZZ
0t2njKs23pSjlYakVoyZxYzqiW4NLC72DSvWQ4V/u0SG2TbX2V1pQcb0+TgK81QAcKRJkSK1Vk11
LjMGXOV9qc2wBqwfs8KiTehsQAS3s0EQd4noKZt4QcEctpsmZl9v8WaWct3Ws/hBM5gsUzDLd5lH
uzWLCqbAEJFXZrFlOKGM4ebxNAyHqR8CT7oULn3Yx8M+v0tX1kOYOBd0KvdDjm49m8DdcLtEll/3
An5z5bea30g70JqzGl/UJDY47cIx8yhXQlWHKO0WpFKeu41uXpo9NZhfTwklfxNWxHdhWJrXKBjm
KfB6E59VtJkIdR7H3jdoo2ktO05CBFvW+uOa7Gfoz5XZhxN8yTkedzCTjdgOJmxu/a0SoXElmifU
ZTvwFO2UQM/ZIQ0Iu+m1pSPBibYjN45LVoVQpfUjHUB48oIUjgW5tyPtFCOeNZAS9Xq/7cppt+iI
vh9H/toyes+R2M00cynboRDqfHeY5LyvKDPJQ+u42EmSbYGhPhQFirMUs6T9NaTloXCimWDZ8tJi
b5p78yUpkKNU7YXqfG2qsFHLTleZn3kLv49COIoBRsEds0zWHo8RsBdjjO4NwSC0D7X0uc/kPq5c
rB1pUMkeIc6LbrhPHiAaDZTE2F0n0W8dlyEpm0mZePsif2/Hw+wiEqyH7UIfOyU+9sta77ThpR3z
C60uyMMPaV/s2hUTL8KOAWnxwBkFfF6Q1Wtb7Mz53sQfLnRATLI+mvNH2S3OzoixHyr63lUhfNVZ
l7qip7NWz3NnX11XPEz4BCPm2NEUBVGnIfMi+9B3dIGVKoNZYArnRgX5ZTjpnQXcKphHtqNmQYHn
cuTHTa1tmOxcooqMalrXaMFoV8cbsSBQwbsUxmOMCnehQYHxY9OQaOUm0esSjZ8KkZJTLvBsO6c4
lt3MGr1d9qLye3JS7j4OxXdhen4UL3sFOCCAa3TLGwP8BNzDcobtIOddx9hjZWq0LkaQNciv7BW3
cTRt5sgK5+8SCTOe+HDNPuqMqOKo3DZsHzHK5Wrtt7P6pQ0XLG9bdKo7e6HSY1Qi3L0Y3qDKbdcG
8MJe8+j0YEbFRL1IrIIooxGtw14ZrvIjtd8pIw4JNyHVz9s6bTB9dzBL6AToWrxb1zow6SxlBSIh
SBdGGzjeG/psnEpGGDdDYDMlg7yw1aflkOJR0NlXKiSNKKrPsgpR4AAJ2cSgmCFORojPzVsn0U2W
Dd6BFrZTe0nTfjhnCt+WrYlX6fRXNaGocDvjGe8LTnZXO652Hp8o2adQxcyvjByFR8cSx69FM69b
e2Y9LldHh5FyETXyJLriFc6eQStBw/lbMgTo1IRrhisT+hOcoFFrjL43TBjYHJN2QIxWayHtcS+z
B7tCeADD86sex0CmXX3uM5vWn0arC8kBkoV8ea5fRhuZoMLo8UiK0DPIvi81Uygv/ezu0dY5O7Xw
1aft9LAgx3sSIM42JdNoqcXMyOapeEwQk8GyOWs81gtEtecoA9EXiSdJUDE6F/unEekl84rulzsV
r4kFa8NCj9YbUOZFzCeWEU6/1M9iXLOHruHbRvwnt57dfs5J3u8JaDqTwEVctYo0lIPsb4U50LlF
Ro2f5tGrBduiCeIrTfSPsoeap8BhIh5RNZkgPZCR7uIVNsDqgbRh5ZDQImoK4vW6dJm+Hw2u4yJV
X7CxDlTSUxCDS94MTtydxxhOEtJdWxCQMOBAAvGyBQ3xRvJfSK3fB51CUYOplMkcGPXKpNQTHZdc
ibO+HUbPv0F9LJ0snfzgocmE8srwJTH3+Lr2XpXpx/YWTV2OuEvU/AaA/misMZZMhJrnPj7ml5yI
VL/NNdTZ6tu6WUC63oLZNvyOZHXqddBoelXtYiSwwKmp1/PkJXV0EBYVPdJZp6I3HM5qcxL3KPeS
LVEuPMXdU+I1HZ5/Ota2boTzmqfHDE6+cr3fumgoxJqSoJccV7XuqCuKGaI1boEtsPU+iHJOdmbL
YTv36nnVMkAxy+3EdqYZ841HaeQiCu9utFw7e9bwdvqiBblO2oRykKd1WM/4fBa2k9hAbzJT1g41
8LhUy4LJWDtu4mkEdm3cDeWhX1NtJy16hS0wN/S2dJPgMv42Vg6FdiINLetgoTuI81wo6CYpIKWI
fiLFCzT6uj8L+1Jyne2hO/j9CCHPrfiUmHuyiz2urLVARlyPpzUP3KUCDQf60s8K0KVzwc81NC63
FR5y2S06bXmGHVH8o7JyuNSjYULL+4Wccf6TrAR31DuTRMcTrlC1aTBEx9mShoOB0KucOmQzRXw1
k0UdmmrX6L3L2iuwZ5TcYhavo40FQFpWv9NbsdShPutZx+FK2azpXblvhuxEiqcMrQFsw2jdRMlE
ZxTzZ1ySzzWZA+WO1bRHHYn87CzN3uGD9FPXjagPvrWVCzIyPly9vr64iFLteuLtAZFCVAsRIpd0
UShuwX0d6It/eW350cF+ib3hVPYC4EZrXjuwN/as5nNNNAvmvXT2a4d0Io+mFdkoHnU89oIFIkXu
FcVumcpXQFrzIddRHpHIC8p4egQKZlxM0Mcfdjry5Cu50utFJexVQVqNdKIclN2jjJ5XdAlnJ9Z2
q8Ve4S5dFHZl/+SKhvyDiQNh0Qu5HYkLgYUodw0Ta6KADHpb55QOI5I+FrzCkoCZSzwshpaEtCXJ
+uO3G6t2vX0aT3k40VcKCOklTb5ZADBMFiQAa9t1aAduOXZhLriL1CDpD71NIytGwN/THNvoOafn
uKIPECuRH3BCfXO2kMcOTy7vQ5hK+4NghKnw20wK8ytADDastj/opaGjh0Iie9sEPLJYDnr0XTh8
z+s4bh2vmg8pyHpnbO/UrOPGMZrDMDtVoGVNzCyu9JXuZTRZUrSzdAg3okuJie8ApaeI5j3ROHT2
3yr90PDR3hseJjFveMkb8TuXhFWbnf4JcZoBTIRBVVg/uUejZlxE2FjjL6cYQ/pt+tm6JTYjT4Qw
ii/cOMjIOiRWL3fxCjhgAllwExUCQ8eFbLN5YyBrbFRnmvsYL6v7OETqD5q3DuJPB0GoNblwGM2J
nEHz0lT7XLhID3oPSGPWW7t+GkgkU8tyT7LVzJebXzMrIsTEK0P4xzpwxss4tubdXDYj+v+JJOFl
7HaTQOztiOeWRN4gb+z9sOJ2ZRIUhxK7BNYTHG8e97O9raJtB2r+3Nx+cZx8Piuh/jRO/xLNwgEw
paX70iNQdJntQGddXPNkuZPVkm3wrmX7Sp81ZMBp7XcDpAJwirMGd7doXCLyavp4hQ4bQE8ZyDgV
KYu5tzCYiPtNY6B58FIQmpLpY9jrM41l1do7jUAFLnaNXyXyBSUvcuEUEmyTuHwglBkjCvPAG+km
J+nIcMV07xaD+WWE8H22bNQNav6Rs3ufyOaczTWDLFBFIeZsTAhtWZ+BEKBfkTNzqVTCVi7vx3Qw
D3nmwrufGf6IzLQZDBk/NUI8xBEfChnJqdbKzxlS9bA6AS0w5pnqMYrVsdGr8rDqcQPSi9YjJFG1
GatzW5j17Qa3g69yWArkdWWSUk8vchvPboc/g+AEpaOFLRrtc61FdZcZn07dEVKO34HFcvJaU4aO
tdw5xcAEqQATxFs51GmJJsXhWmQNqC1tiMo7JMm4ddN7kOsAQYAety46DTseb/ii8aYTb90Qs5lF
VAv1bzVy6HgYwiFSBVHFpDqRFvdvdCWhqooJGb2GN6PtjZ1IxNVjvnUxqujQ4jjPPI+zStS3TXBF
Gl3S+ZYJPzIxH4NGJM5zRotLZmwuqQXgNM+QxOg302A/vyEFZpvIYIg7kBAawY2mzTYujTI9W9nn
F/S0qDsLG9AeKSvDAXwhfBszcwHiedtpiMv9Yj6peU4eCLCDOTo63XGoTjgmuVqUqPZvHY4Zk92i
5PhUCOecy5aV3gyvxvyR4AF+1CfCEPX8IPtu8p1uvCsLG4RxMu2KdME1lY8dj3cSaLFmY3bn/+nW
Z1t5cPZEzU47giCWI6YZZozgUm2+gAHv2ynxJkW7cl0BwMxoojTEp6QChElbYuHuJwa6rX6j00Uw
uvtzgsBrgyzF2rmSazlD2JdFWpds5Ski0RweXGQ+Y780OS6L9WjEw6+ujIQfK2qXEl0HffLmYKma
XmKhbVThuAH+CsgdqfdoEGp7q8DAgNXTECA6tz5adF+dKeXL1I53bPQ5pxvJluBMyBBCX6Kalh59
Nr264/LLiOpPYRA/nkJ+rbrlfqTjkMsMbFs6vdtlEqH5ZgwtGj7rzKEfNatIMjQnBbpqctC43vrW
zPZD1dHfcCXqcTvheO8r1PoJ/h7dZpMdFMgZESBcY2rkBEmdXI3UTQIML/mtkS8TeDg2Jii00oge
Yn4paOkOmQuS0ca3U6aD33JpCmor7Y7omN8VLfuDHRn8TPQ9V07DZ438b3wrEuMPjkljQfdu10WD
FLW8rkuOFTylqTQvivsCRz4TdTKsnYM5uvqpKIgQ4XC/0C2Ic/edJjdCIQXKNxJ1fZkMihlbUid0
4KxjrIct1sOR+wztNuM6ZjkygJRX3aAS83OaKqeEYPVgYSqNBqlyThT7CUiCJydpmjvH6pcLPAI0
t1kgY3PAo12bj8nCL2wL3PnyT6T97QnCg/niiOzOMyJ24ZvHuFJmdD8ZtHI7bSo/c4eecpWgmMdZ
YGE9yAnCS2Z3V1dR7AtblLtiAY5VuZg2o9GMgoIQqLNXuMk5pgT+2+/+48+4IMGmQoDCB3Z2GWnz
RfZ7sQDOYFPkOgZDbYGkzVkB+NCnGcfCj81pq8S0hE46GwcDJY7Wo6/SlX5xeqvy9bQzAOvAj5+t
cLRIkCJv9bPqIG3XqZ2hwEfF5oB/07PsqjOI7qvqXVsBgOCsXCik7fnQOyk+xhr9mW1g9mfKRyn7
4s2Cr4L6uuzPlhqnA1AQPDmmtWly8mwicJCBURsva7a0dK7dj9sdf2elSCCdmDyNuI9vxB9/8WJ1
KWVHrT2q5QI4Y9jUAqRPOxvHwa0uVjLMR93ANpLIx07M3t04Va1vgwwPiINojgZuRc/MxsfGUWcA
dMw9dabahCfLHUY8FlK0zmeBVztm1KSRc4IoWruoAX6VTWnBRGyHOrp77FR7AC2cICyotKABBraL
71eTnoZcEcRZloy3TakOawcu3awRa9B6Ja5Vppu4T0dmcxb0OFky7BD24q/LqG7opaNTgOEkrxy1
hxspgqfpqmuQ40LNXDCMRfmw1XKNq6HtWvt0rfatLD5ycCw32jGmwWUvO8xYaQTks8w85iwYnwcd
elCU7YgGEXZLLd7rn+b42/QKjb6tjsdybSm1E6zHa21vKe2TTTMl8a7C/8FYvHmFOxIjlESSCzrD
2OUUERul2hZPZOZTbr5GswsSL8HJCzt33yswOU4/44G0xw/ZUw3EeG/1fq+3vftaFnp1GXWeYm+k
OV3F6bWaH9sqtrcyi7WzqUG5YvzEPMG+Wp7NpjB+lovFSqbtVdJRo5mNuTpeDCrMjLh7U9s6JcrJ
sXAebYNkpr5AhqApYPSEdb6vU/rjZLdEPe7FpsfwNAPGlHXiW7jste2UvhnC2liCCLbeeZ3o+bUd
2WO35BRPEw+r1+CttuOGwtx+AnWEd2QK7WGcmW4xTaMr43vtZDDO1P6QMXlkigWOPseFcYsLJOiN
SzB2A0WuO830DNKSg+mSLdfXAj0txiOTztZ3iZpLhoTTNd579QyXekX6msTxZ2y1W8sT5K910OrS
HDMS9cozXrgzbuUe4y3q3bFmw+w1KmFsWjTTTcBUk/KX96bs/BXJlerFgao7w7oeWOSDhhbN+75C
EWSljebXVf+JyzKIxt4LygoBYoUqE1QBxsW6u413bgbqqCEJnq+hs9w15GM8aa01b5WmH0RlTKgz
QLzAPUelPfk6ou4GaQNp3vjfWc18MXDu3Z7YdtNlzMXZ21aRn5msoEK/7+hzY3h/WKyEnu5aJyji
ynfuyN+9mDmG5olgUPhSzVr/TrLJZXLJ1SOp7o10hL72NIOAzxxUBZlAno2jNtp1okdutOF6BUzU
IkvbNERA65Io8IGK0EwU2HJD32st2IFIatuI+NWNMpWB+X+U28RxXmWUjoE1loFMCE9f1GoRWMGu
SGfp3JntLUehI3x8kk/esBzzXq93mlF/VplxT9oejatSx4/G2E9x/cHiYZ3jeH6wYo+5FkGhrpMf
QF3+4mtqkCAidWoSJ8TwJHl8pj35nU8VyRPU3jgIkYGjrekwonTdpNG4RFEx36ZsOErZKW5dMppV
sgPCl7Tk9dYe5I8k2XfV4AZeglsT4sjOnAhoakw4G4XNNpxo9dEeEehiaF5g8WPYsm/R7GSeACaV
aSDShyq1CXuQxmvPCjRHm5RpCxdiVMPI19ERj3nx0+XtgrvYXndyzKHi6POxy770BfhAnOQfitfP
cII0HCupfU9L72M0lrX2LL1Auj39bVUcpCyMnTRNkxWcf3lL1+ybqKbvJ5tLzYOJRh14QGXOQXJM
Uib/BVmifgsHnmeMTLuJ91Mx7N+YFZcgxD1TAJnL3TVTfPWsuwVp6tUVo7HhjnTmzU0bY+wSEqxU
fcmX+DWf6NhSDPuGzPItbRcWApGFd0ijENRlZ5Xp7sO0MtbpzdYOcS0z320NauVmPlQaXvvVbe0g
H1RI0JjzxENBMoHmbRLlsgQrtHmap59prKS55kG+cvbu2smdNQrEnryZ+x6Tfre85XPW7LQKllvq
lAnMftq/A5w1JN/tQVjm8pB1cBdBoHZMhHMOq982raZe4qRbx3zPQHGo3Pu0E2ztLZiEa0fwYeX8
ajTKacZr0Q1Hq3453ZORUR6xl2o2oRYM1NyGfnQexstnF33C+U9WgCu9DCT3f837ExUIq+bQ9dRD
JlfK2yO0sQCvJeOHiRHgn6i7StH4U/0zE1SUlyOmpp+aqV7ChyG9+jB7LUrx/giQZ5uU1smB3SJV
fizB40mEdLCWDo9jzflfwHrjjauICUqNUnSLvMBBmV0sz0Nt+boDJ0OEHgr/yTTvLXQf6S8Tq5rN
7RKVURjF5odLaGF7U3nnXJKs5qWP0XRk2p209QdnNl9jnHUIE1L0pBCPFrqJQ/6lie6Ix/TdQUWA
S5HuQfK7ysajjB7UUN/HI5OoWT+AcSDZAfs+NJbB7n5Uty+717z41utzyiTEs147dVINZlFPvDau
024mputFRRZSLrZewhwcDGaF+qQl5SlD9owiWTAkk29wWnDzRls0EAfiPs/6Ao8zB7HVSp8XqYkg
GbVNr8ZNGr+7CGH6HL0MFJEOHrUnf8j1BG07cumC0Ksbe5H2R/oARzw3lyFh5Kntyqm+3EwUFrOM
dLZvzwt+Yg9rA6oj0mHRJYCKDIo5e6z698r9WvUhNEc0yR0N/zU1o01Cy9Bwoqe8owE8ADWXkrSH
Onroi+ZoWWqbPBUzRX9r34bWNh1D8Bv6kO7HZdithk3PL3M+Bjmc2HvM41Rqd1WCPySSFBGjhilR
qP0MSDDpV8mw1HiMTOYXra4hnXDkb1GYfHCkqU1qS/GgM4gmLWNZoSUKAfXU+HIgd1A8ih0lS4Dz
/NSQPNdk5WeE8Fsb3m1KqIbKzUwujlVf5gbnf3qbmZTbAt1FyTPdOVt75B8d62OuEDqbvcL3Pvg3
v3FAxMd7rBWfE0FkYtL96VaWcFU2++KLMPSjXIpz1nv70uDBUmheU+dRUaFidd6bfTL7XooAiVC4
iaQ8BqXsOMwCT8iHRop1sG6IhrB9IAkIIpsjIvYehxZ6TrGiwh7E5EOAPfQRp7SMjzOi/WGp7+nS
bgtUYHa5kCmTfOje8iLdMaDhgaHANv256y6J1bLQKPdM+mApMpKO6bQ5x4dmgj9raW8QCP4YJYJR
sUc6SfcTseRN3dK1e6+1QgcFlpn2p4wgecfW0K0y48itfd+zx4xq8D0ErHWnHSpVBUPE/RZrgla/
4Hymf3saZLwpx/hQ2SnFMCPbMR8eUirgUrmvoqLOJVE96GywAJ31ni/fWRUFbVEcbJPxoiAqzHiO
uumkWwhzF+1XPpc0Bd0LSWNX7qDvwk6STRolxk5PsjNyR78E/UvicThr2qlCae3IYmssoKDIjQHQ
f7QEVaQiKVHndISfuM+a+nMgiZVxynI7yfFS9+n73zn5IGYucV39pRrLhxo1Qf8v/2TcwkD+9se3
UAoXd5yFesrwHFsKgX3kv4SF1GS2Lk1lrQFTqXlfZC9xguOmjRBr1doVpMSv4cZdpfXrAZEuk/Ei
GpcoKI8Vr5Ps89eX898OzP+HA9M0+dz/57+FdvxDmMhLlQ4/v//yv7rPr7+EZdp9Dj/9f84W4cf/
ZsbEVylcfAmua3juzXFJtsffzJi28c+2EPTVhfVXW6XBv/nfZkwcnLorpeXxkzgvLcf7dzumaf6z
g6cSKIxnMKeyPPP/x45p4Ov8++XGDUxK03FckgQtG2foLXnk+xO0anxbnP/DIXqkcTONMKAsQ6Rh
tZesFcNG8+xHgdZ9vy4ANfESb2ZVvuUW1aAxSdRMQwwTiYdjm5jtY0FBtf+7z/P/9BzgUf2HF2bZ
tsNb1G+21Fuozt+9sNL04BtEHjJLUXCBTG21N5ybwrlY71tlXDVbvumWODVZh8HHzq8EQlun//uL
4FP+x9fAZ+JR+Hqeqf+X19DWSIicWqIsL4FjDsxdSACm9a52U5d+rVBJDzTbmTr+K3vnsRw3sG3Z
H2q8ABKZMNPyjqyiFzVBSKIE7z2+vhdKr1sSdVuMN+8Jg6LKoFBAmnP2Xltk8f5//taKQUBJk/Ub
3p8/P35b1ZbsUwonWZniAmxxgZiqG7cjuqluGo8dK6JFXrR3tluGH3xs451Dl4vCxZ4rbQXZx7Vs
+S5upiq1orYjUdAFX3bRWL4ObjoPvYyRVaohXKYs6rHHXdUc4gLtC4yHsGvXri9Wdp0v/n0q5vvg
3dfg4kg2be6I+YZ4/zXYzN1xP3bFqtcNZwfk+lYV0bh3qYPfhFm+TZxm62dwEhdQRll2gIlwa7Jd
C+jQ/z6Uvy8IV0rdNOk3Y63W9XeDc+fFcY8npqZ0aWCn7XV7wU4NEk0g4V3E8X5qiO3VzfZJWNhn
/v3m72Ok+FakY1qwUB3Shmg5/XlJ0AbsRqBShMLKUduMlfm1t2p97/o60Ng0b3+a7/+Ikfp9Jppt
2L9NRPNFYHENAHNQykAr/u4KZLHsFJmO+ywnPBiVVF5viKD51gr9GR7JyWPLevj3B3w/913f0nZ4
UzyatqmL+fT/ds8HXQ+fc+jalWGO4+6qY6lobONPyM5ePdfLzPi+s0xaob6AgQUHAiH9NtVY/nn4
OCgWded/H5P4D2fdcZTr6A7fOAf17l5I8sAsJgaZlQvzY9u0Wn3s6Q/Sn6J8XmYouiJU7bHyGaTK
+A7oibmPQZLQ+wrv0zlE0GXEvBSkwKM6I8vDSTR9dnxQpNHg3NSR1Ok1OdWuu48SNeWL3s4MVNJ1
u1I8/N8f5735fq5hGbpO2pVyGPnd6///dooroUqrLJHSwiHCvGaT9RxY8cFsU9RDLElWlTF8ScVg
vgTB9NktXjX8M9sWXyqNXhLlsQboUGqeE8RQGPDSL04JpLSZU51la59xIYkbUqHcg8FsgzJaVXuh
q2eX4ISdSHT27Dn78Urzw2XXlz4bucm5IftYras4X//7w8q/JjcinFxGDovcLjC17rs7ph1HQ8ox
ocUx1Wx76IcjuUuBcGQ0zHI6xSzg+W0qG/aI8XT8WimaFQPBUViRg4chA9hWW8I+jLPu3kmcR1OY
6THODpX/SQylsXWn4L6MOwBfSBX8Eou3yGkOjXp7SyBLsUlmmFjo+vCMgJ0EhuVvDNLn0YqBlAnq
mi1v1rfLUWEcBqYEqtyOU3RRbvSEBOxtYpdmx3n+CaQ+3bBJfnA5EFH25z2OVE8n/csyETUQgPbu
HoeaE05p7DeraawBfg/2uL5+GkKA47VB1X3RzIm6KBn9D+4r86/hhbc2qQAqAtKM+eef97pMGl/a
FiVxSCK4d8fgO5L/s6nL9Fh42g01rGDNnsDaxlMz0BzCSAJBhlCx2nIoiPvtqlEJNZPCA/6HF3Gd
4yQ8qqAwUBwO060fMI6IeS+Tp84utahqlyzqGme0aEz3T5ZCBBhRaMadrnXofgqw5GUs9yjk9z25
mcfCYTaJaEhvMgfCCoBB+cEF+vfMZrG2M6gtzHMKE9v8/fx2N1rMe6HljA13HUL2qH1gVwiXSpZy
gzpSX04unTxbdaQ9OW29yUKU7DU8tw2TYPxzqf//HO+v3I0/BnzLZBnoSvp2hMxxV/55MEQOE+4T
W4jkB6Om5ZLce0lWXiB21i/pvMKbIP4tnRYZF7rO7+RJx3sV+LTh2XSHsI2SPtE2guCuRWcT9/zv
m/mvcdiSgm2tdFmpcr2qd9SQ0ZYhgmbiX2IzQQVHd2MyuEhjogFWnZtlH90Zf62BeD8mPmteA5mS
pcefZ4NEkXyIPQZhoL5nWEt7l2jjO7/V2rtMj8NlUIgJe2FIVpMTYibIwDh1Zk2cpYHOzqS8qQIq
b51jP4d6s0rTidqwaaAeXuUNEe6BJoobCt6UR9rqBmg/JYlp/JQRn0qVK5Jr1SNfhtijHcYJMLVC
98cU5N/0LSM1gqhbJQ1k3lCL+hB0vSfjZxOZYyXBXqbNQM9RWPdNlQz7zqisfT/hz2Z6Acw2EPGj
airO8NclE1mIOSsPX4niZhaE1Gqk/n4wXZglzBZbiVa3tGlkl6GIdvWkF682Pio38MeLMfSnELn7
AwLC9UCS6NaM+a0xMjiE4sm2EIg7NmnV1jxBTJHePViwPqCaeoSbIxHG5OWn+8BURB+41R1T15pQ
5eI42SaQNjyfH3yt4j98rdJStotYbF5bX5MWf7vjkqEpLbYraCjL6GyUTnVyZlEZ+S9Yj98Gx4DI
lJh0TsOKnTeARTv+DiGEfoSd7kny0DlzMXBYOWf09rBrQ6qUpYvEtnM/u61IXoLY/FoKPFf/vv6F
4IL78/akNGCY7PhMg7XR+7E6BRiF0b0B/FXFtLhIJUEyJqJ1rAH1jzPhbyh3HWy3wGtrgL2oPEFn
nipXPWkCCr8BMlPYSJ/CgIxdkGZoCPPs0igZfDNJPcuoOWZN0F36oXO3Hxz83xMNRBHBYCdZOrOW
nD/cb6ddOi5cYiPssVxA+iPMkXVzdN80Uj8ZUAkXmu5Ue0fVb1ANw4XqbOOpTr+amH/DBYv/xQho
e902JTUto0QVXRj7JAWZ6BeE+Y1jGe/RPaa7iLrsiNmwdhAUWAMKG2NKKsAqg9gST1h/NH7b5t8f
jNF7TuZkDmM/IOZt7G8fLC096XQes1HS4YWrQmJkAYHoF0eUCYJzVz0PAxYxyyG6aQAFu1QESqCh
kuFao9tUk0PFDnBhafUt9U/ah9J8JV2z2tFyuHUa3aL7iuUqL5DSWWVPMlHrPWQRWOtMal/hZdCw
86AwUJE6ZzlTYz+MKFPHiz/f2m6Ey1iPC85FAjtn/O5bBM1pNaHx7lqW8Q9nIBho6ryXziyfJYFF
6C297zJxv05Q62gJiLeQTIeN15vdenTLHw7dRcKvfJZ7XvM9EjnRAMByKg9TFzjZwYb/IzsAzDS6
79Afn4MSeX2exTi53D11deUQigRsyEHklr04aYJ5BkkEPKPxEX2me2O3ADIwCEftMGJJGWnjFRlY
akyxo9Tp4KAc7lFNLljT/fBnqwkyIbXKMbFYfXLj1cEjXmxclm10qoG2r6yiMfARhssBKtU+p+m2
SF5h+ma3rf9YluV0SzRl3DTauXPROklBSo9VMfQ0sYdxaijp8xWutkbB4C5SJ3+dPEzQzViJ5Rys
YMUp19bMehmTmIJmtyQ00BroaGS5HW4EjlS6yeMG+62xUobHoVbqjW46X3bc4E2VIBaMGJRSiUWj
p6cF2XUEE5TSETaMbBnp9TabppFiYIv/wAQ0JdrdpCLWzWhJFFjBndUa2wpf37aRAXZvZa3DEohJ
Hbn9qTfSdJk8MoPIjefYyXbS0GnohFVlRU5WkUnCSJrf8zq3zlTQOai56oz4FWOJyt7SyIGyp0c1
dfX44HYWxuKsJ/C+l+Q4aT/ScFqpmna4oPkVU7giosFZ5Yplo+4V/ho+C/Lk2dSjh0O8aYAdF6I8
YfBt1tE44t+JgCn4FjTddDN4IIBnMO56UNlp8Fm9kdkBO2BJxEAIdB0Hel/duyZyqlh0P7RxeOjL
7oi1LCcf27l3grKjWduDa7WmL2kVeTsriZ8pKt+ltMnWgVdR9oat0AXTXaVrcmmEuOl7QQihOycZ
8oVK2jvb1uug2YNrofwTIXpp1vqU5zvIl6afh8c8ghWJTn1cu5GF2iaCuq2ZEMLrfCuDyKFrhYYn
tqgyDzo7dmA3y3wIFpPJlFE3Q3yix0gAa7YGtcFz87n9asGLofz7EGMrxv0BUHZ+kWwsadlG5GG6
RT/t3BgdHRXgbW1W8anB5X9bzT9MX+Bv1j/Zvmes7V60Z9T+GQ4rOC0CRJHxNcEGiKPyR6FDW28L
GA0pFjNftoiYh5hWFeNslU+sYGA3MRuGh0TB/YcMv45sdzsRNbI0UrwMtchxvNgOlKLM3TuDewO1
IFx19gG77Y88jF9wETLZuOsiRzB6FaizUqrwxTDGizukTZsK9m6Q1e0uHdCTmYaoVlWFYs3tipd2
yuSGK2haWF75jbiQhD0Ad16NSMQq9iHOssziNqEZhC4h4Py5rYG8Bs6Db7vaZlakNN1EdBdUTszt
eKxnPGPoEyQwYSOqvIOomS8RdYULtmlfBgXJo9CghBeKVqWfiaWfGtCduvZxkwcRuR1ei/5/AMrk
tM2ptJpnLRNvdlo/AmjVF9Cx12VelgihwWEx8eI0BNu7HHpzWA7OYdTK+Uq+FanvL2NV1ODQwABL
zd91gGgamz69cikoZNgu6xnkVJQoAF1vmhbVTJeEtN/53EzlsXILuvFV90wfqF1jACD20+UUmG0L
SjyNyOeplo3RitVISOOiZ6TufOO5kfCl0PwS+oHbl/ygcJWM9rkv8lcw4etUo78tFF0YOCRjMeTL
vE4XbQcRYlLZi8rRhIjCvYt6dRsNEh+WmdGUQJtkShktAqaIsi6OSeS/1k7H7D5TRwUpvYEaPoek
tMcojFeozXDo6zEYMpltRT09pJP3uaqRCVo1zGiv+VbZtG9J70Qtgz4LH81NGSOS1hqdWzV9nGDl
LbKYj5p40zG3ih/K1LDx+i/+pHARziqgMUR/3kzGjdchOGmCoSHuyg7hPziHhszUUKN0pwhijeMG
iDOO4tCLvovWeyss8Dnkz5sjlj6M8sihMSzpKEmCDBpDb3cLIAtoXtz2RHgK7aiUO9ieLhZswdpL
GiZbaa2rCqdpOee2YmLq0D5onNOkeep9igHx8DnBJe6E2Wc/pS6QK4hyuY9fqKwJSvVTumaV7SjG
G5pXlXFUJZaUfvJ6Ftj5bdQkn2sd9Ek0YbfvrW5Rq15i0TWWXW0NWwhz9kLFz3l6ZzbmV+QSNyD4
iIKJEDeMgBFsjD4hOamaSnbDkP5oEeJvCDpvIROR6YfjCUFTPtH4r3Zxlt1ajv48lkAv5ItVcXbj
BmlNaK/CNIv48ammVsD1D72IVJ6TS9THyjQSVDEQNTADLW3f+O5EUNoGs320JwJaC3EpRop5bTxn
DpOoUAFCXmhOco4aXpicOMKwgW3o8SFuBtq948og2ryOzFWRJItUm8gvywR8OZP3Md3vCfv6AXFq
miLp6gSIHw01HcRmNDU9fNthcBVYt5b7qWTslHypWaGdGYtPaRZiryb6JUwjolGUB1dNPdNa+zTa
6jyU+vP8iFjg0oqo9i4DV39VRsji9NDxEewBA6k2waLwVI6DfGyXRmN1qySfQFgaau3P81HVP5AZ
8035Evt0G51xF59M48GuB8GsiSAWt/4r8Ht32cQYQaox28cyfCAb4nkgtsxOhnpFGMM3YML9IlTt
i3dwW7Q+Sn4dQhDUZAFhfY2NrdX2p0E52dKLJfkHqXdTyB9cJJ9dV68WAdIqNP79ZpQSCkgVcY5z
nFuq3qFe8lZhO9zJhsQAbj5fwomfdBzNTInfbDICNHD7TB/MO279ZGc1e9ZUVDe9Pri73rWgi0TO
8fqjQclcSyPdXv9VB7TuTQJyV0FB5KIV4CirfbwIBlC9Ve/HB+o/04HBWSGs9Et/Ax4QsBTqx1Mz
1Y90Z7RTFpLq6I+Ugpt5KUg6mi8MtfVz6McKeEOr1H6whIdsLmLgs61HgPuoKRyibCJ3Z43WcC4X
eq/6E8HaLHP8T6yGfhhGHe6ttEx3JuqJTVgLFGDcKqvRH3FHBoBIYN0ka48l+I3X2K+hE3Cfso9F
7QbfE1fAdKu0bsuOzKNRzeInyFQKEpjoco2RCkxxegjAh0S9V21SgUrLDs6+Fn5xndg+VpoJ6Ky0
vzd+hZ8yn2bKPb6QiFzpxcQCcI2gsBgweRmRJVaZCOVhcpDBYGd78NqkOznPA8KUGysNH2o1Wg/l
NOCWAC+AJMz5rHD0b+1mJyPDvMBnk7fIr1dOWYRLOy0CrNJETwFgSbEGnSKC4260Os1u3IrNd2n1
+EycBvtD3m9z2a/DCLKPOZKQ0RHhHPctsBjeLaY/CnKSpL28QR3RJikOpznskS2DDxyVdAXLgh3M
MirWegqqdmRdMrM8y4CLu+q0auPbPTmCreFvNP+OlKPv9dDbp5as2UdRt8TuoZbKSJLaknisn3qI
IwuJcxgnbA5nPIf4HzAlH4Uf3bGNaJZVmtR3TeqdaOo9Fmj7sCM0/WNVoxDz+/4LUoWjjnYwy6Xz
VVYNSilg4b4XOy8jrrbBRwFgkz23S8fAu3XHXQYe5dC3joNRuJo9ysEyTL38aJRTtqaOgZ8qDJqT
2IxuJw6YRfEWSyPYmeyiljVD0nZggFc++sYuqz4bBFWQHJE+iZyNTtz1r75hHl1rJgEU0WuEWRRx
JBChWDHwpn3gYRcGQx81xTpuE7EKVIjgop72INiJO20jpr6+OGp+9+rVydGJmIpQ1w3MeRnFFmhY
iV4CAETiWZCuBeExXUe0E1nC9vugNWho6ujdMEGQ59WvTH2f4hfaGWY7PvnFeCu8qd9Nmp6ABOBi
BhrHUiutnbuOCuWyxr6zMNNY3dGDbZlDvC+15TnnGpILfiar3ftCsI0TysYWfavlbbejwgq+bCzg
2AxuAyM9Dvd9SRUGAtChDIyEhisziFFq48pG5bJMx8k8cMmTM2sZ+9qUMTE1cU0uI0ZWikftmwIV
Kgys12CqWWIEHSMj49R9xIp4YwWDQeEeFE/vE15hW5NONykMLhY6izVBqNa93Zg0DWMw/oPZZ0dL
L4qV1sKVMKpq24GcWvdZNHPR2QZWeRPz0ULjscxxSdppRh27LpBkxv19lpJ5w7r/UJQ56cOd737G
UBOQMvoFCehdJUgjra2kBekSN69IzxeV43YveX6u87Q5pG1ls14ymkf2nut0crRDin9I0SVf6pYF
5ZGMDG5ClkOdK27GLj+nbVecqBDJS2AfuzIFdlDl0d2Uj/YaweOiZAJ/IqJiHi7jE1Yu6rQDtNhq
UjdlqcxVXWCPID2HZDjea4P+09yN8Uar3yhaVCesKwe97qx9U1v5MiqTlm0vEetIfOQ6tFR/l4/R
jdNCAC07HJJD3IibSWOiVaQ6nGiFmWTBwOASqlIQOOqHdmSnFHoZG9kwOtLisOGXIQ4KsSs2EsaE
UcX3nL8ABXEKfEhMSJjEJG8Ay75F0Nrux8nVl6nthuDOcL8YCVhcC4Wt9PSRoFfcdc3oPeBZ/saS
uSDMxcCnZBu5u3Z0f2/g/F6NQsY3mF+Tmw5b9hrqOTDXpFNIfyqyMXKrXJdpWS88p97AzGFXEcbp
N5V5N6U/pFsiSG34yBqJtAFDQJ0zFws9YmVBKtbabeMKVHIYncHfsSQv6r2tNPcyWsFpDBpWClVm
PmkBoBARgOKogO723eh8QbRMOGeWXuoG5hhVh2gzv9bapwOK7tmQ5wTIOwsaK12XJKrd4iu8FUQX
4SfF6TOFcBRjqJOlK9t1W+BP84J5e6yGBEZjalFztc2tw2y67mM4YX3Y36Mp8lH3a9pp9FM4MvI+
UlF3BsbSi/gEYrk5sMn9mueUedq+RpNvIfJXnHIGmV6SEjCK9JJNxN4ADEp2I3qFuG2DZTw65g67
RbnJBPmaOHYJcQVEyfjo4LgoxLCzMuM+Lx37CYgKoI8OJyUoy3NSKgviqhucJhP4JwC1fEzoknUO
zk1y7paGzvqq6oydRsreDs1UdWG1pS/Z9uD38ysUsRm4s5xlyin2xbAUkFZ5fsBSZFbDlhJcHEp+
ptMcZpcdgtZK8XWnIm52QZeXhPeYhIbLQu0bRsBjqYmemA0UvTozzNayja/syyu+aVAQTjMkm6Kl
lQSXknW/t0zTehbStY+1sPMSe5j6NFJD3LjuhP9dNEfbaJojyXAjgC+8yo09MBWb3KnUgHdlziVS
t6Z/9gMKhCHr9A1xXrRNczN5bcrprcJ0sjA0xiVhuv1lJCfgEk7k+fVR9OiGe5Ic9HuSnpodbAEi
MVULdixr+7ULOf7iCuBmkNTW+gDbhhQTUIt5z3g9lHLbsQKMVXSZhs+gZJ9EPHQrDLFfIxvkCC56
jYy+hYdV5ERrcBMNWXRLika6UaFGFTmNiMAadGAFY1qebR9ArdnOSQkeJlej17YZJWzox8hYr7/l
crxrLMRGvjelN/hR8+VoOkwPjgRVpNwJkTvV7sj2w2Nnw9+Y74FG9fVN9lI6OGjDMCFYXWX7qS5N
0jeiORaNiqfSCcY23eySjZS7VUFWV8FFzkwe7tuQDBs378HtvFBTPlXt2J+nGrOBHopqA79s3s27
GumsjOZht2C5RnTQKU9NwkyUQc3NGNfKdPDAdrFPGRRMAN1L/ShGiOIOOA54l8HXAkPfCW/zwtQg
YxK7Gb92GvgUK7Pe4gQ6F6uTKcqCfedg49Yrh/BW7Mqu0zzmLLvBSQRrqyRuVIxOvWoS4qacOCST
xdOMC1ScuxGR9GkyoppLeJWx8jrARWhp5gdbf7Dcc6ngGhNcnO/VGFEOEXKgvdGSO0mWCElHjE2F
XVb3ug/5YAyCR9k9ApmPLlbtRndjjZ+yr6LoCYTQ0prMN0c69Zr2EGFEtUzvnClgq0nVfxWSHrDJ
mrB8RjiaR35/wBAJ/auQ95I57zFA09G2nVi7IVsUPTaMs9JdPMnYP4ypVg9tb+56snVPtgNwQMtG
89KFNEA7DaU4zvpN0YvZJ8gWBnvM7J5x2bNNrK5cFL33Wfc0aE1witrmyWKv/ISPgyWUMfV7yyDR
g79tYIGjZEohbwXGG5tqsEqVDNA2yU0tvZcMW2oay4HqW+9vnGuLr9P9YxYbEiw0Occhq4o8HFpo
Oy4M1vqU6Y35mOuKKkKdeYckiSniGXZwhFEaHoGihFw8ASkotXyp2AXCCHm2E2Lh076ZzhAwprP0
u41XEfpd2yMqg6G7eK5sNlZLkqPsu+TYzVi9ISjPeuhmh7yVw+1UO81OqxsUoeY2SGxjbSQZu/Js
IJTdLIlMmpu1Y+cZO6+JcBNPk7Up9Ap0XDQ2ezBvz26mYqj7rs7VEUJsGVvtPA6dBmCwNe9Y2T5L
UZ9ETA0o9bx6g6Tp0vpsbHl5n9sGxAVlNG1f4bJmpQDlC/tb0zyMwfClGVNtCzpQ7WU5pKw6LGs1
lLiTurSXB+KWna0ytC8kzsQrrVP9Rev6Zhs5cXTE2HEB7stVOeC9owl/YJc6G+r6b0HSJkdWjyOJ
rn52N5sGu/IShtYnK4RFD8GIGn5G7I9yPQB++mvXs0ZIJLm5tqRda2Ig2xU5Le5AS5tzmVGpknln
bVoWDVR6sZ5HPkY+ovZITIm6Az1iXMZAgrZEPMoV+zKCEMJmJSfkuDppVfOmN4hyGiCajqQdJSjf
EY1eQlfhg+HlOnaOH+ypd4G9hSdBzBwuiJDyCFFQFzN/6xvk/mxa261fGWfNMr3jVAVfanZ320Y5
c+wSeaBdC4CpRplA+12vLo1jfcnVgBPGTdqtYtG47qr4uZ8nClyY9IfTwrsNFOTKm9YJ3EMHx9cN
rAlzOT/m+s8mKlR5yBx555eAi4eyj/ZuY+4Han/EW0qnOFx/4McsSZTqjQWYvW5Li+JSt2P3Q2ct
Qusk/NZUNvlMdtY/WAZR6ZVvucegzNwjMlLQjMLuHjx63XQ34vCb4jRUZdj/yAb/Urlx/qpXdCkz
aTSXvvcSag/RtA+Gvr8dMt1c2Za0n3FVfp3GkPekl+PA60mgIFE96swnNQHnV6TY3UxCJ5rci6iA
NU1z500I8kF1d5/DMTpej7i2gi2bNvlF9E6wlEPf3ndxSPRl2kYYaH15wtUKk41AxUdJzDXOIVm/
VTTvrk83Te+JPUXwyTHJ82XR3Z1TdAM7MpycXcjNc77+x/UhfhA8t/NZqicKwY3ZvFHlxhBRVtPj
SNEKBGEh2XDzxqbTudj5MCJdD+t6gCqIttezNNaE84q8/2ynEOh7RzZ314+YhnV5uH7sIO+z9dTn
4skPsRFlVi2/V8DX5jefz5s7n8ARP9FKlQkwgnEc90mUkrypl83levJjm6zR+XvN4me28hb1dX8g
623+QRkL7AGcZJAIxXAa5h/2OLylBYvpoJr3AdcHXv/j11OuvxFaii9umKM/5te6vsDP17o++tcL
/vxvZgsgDMdfr3T97bf3uD7MlAM00alG+HE9rOsfr4d5/e3nw/NJowRR2Q+/XuzXQ95/nMgm96S1
6/1/PKr5A/98BnVMmAJI82gS/Z9TUUAi5QzMZ+n69teXiOsuORiglt/9/bcD/O2oE/HZzNxs+/6w
fnu0OUA/KggZ/Hkif3vyfF5/fuRfn3TWLCVxyZJj/tp+/f3d0dgBOZuiVvX618f57WT/el5tkR6I
wufl15+uv73/PhsULqv/FUkrkZkG3A+nX3C45q2XtOEY/NepnYePsr/H0EFECv3xXVxRFWk0SMfX
fwYTqcvj0O/6+kde2yyQKZgvKj1TJ8XOewGMpjwndTcd/IAia97BrLjqFP6/3eEju4P1z8Cp1+/p
9+wPf8P8+P/2N0hcDJYJ1wCZLLOogWj3p79Biv9CrqLrNpUJU7lI/f6vv8Fw/0vXicFwEP/QQLBm
l0udt02A54BnCeTnru0aymLkM/5H/oZZRvi7agbBLup95SAfJ9fqLxsBCtgRRjztA2sk1kTLWQCB
gPe3SIbDG5+eZIDJZ5wVUdIDr8hGTHwkEnmvXJsPAdnrrLQEPG7q71SoXt3/9yHgFqLdB04DCWhL
ocSO702DqB623cA5QdqHCfnrU1jcIqPAaEv++lZkmbaOPGfv6h3RDob9gazuvX7l/cG9U7SXWY4+
I+oIpMjIX5lqPzm48Pk3OXZvohWwbWm2aiGQ9R8IQP8yGaBhsgx4FsIQ0jBc/Z3Y2xfe4EsX5ChL
alZStReS5dnFWyukCiOb/iJjrFb5AGfnqq9y3kZNhS9ZClS9h9Xykb5qljf+eaUQLiloSaH1Rmko
3x2PV9ZOkLJgZOdblsesiO5H0qWXKsN/IUlTWPdOPB4novdierM3+AgrxjcgsqX+Q1HgeEkg5tQ6
jDOdkHS2yyjC2w4YoJABbVC6GxVIzX1qa/HKzKMBiqtpXmQiT//WWhnvnTPziXV0rEWcXte03otK
kZA6HQGyxMgo/bF3gCwVcdixTC9T1CjU5F2j7hd0C9t9NOdZQnjyU+sjafFf2tbrYSDyNQy0pDZO
nj+VUZhj/I61p0vXrTk2em5eBIpWiHSsmUx1Oxdb7SFK9lTdw02dsgNK6eb7xoe61vfCOQ5kNl4x
DGGcwlz3TmkMraxPrRSiVVNYDzX4hpvJizpURez1NTf2bqDTANYeXybkCwtZR+O2j0BhCWqFD//+
bsTfw9HspmDZ6lr4Kuz3rqaWPnbdG65DS5F7vpxwMDgqAowwlOfMplmAc/UFILuJ6BbTZk+raZNV
xvfY7DUARS1U18EYF2MFKpQ6eIZcmxez2Td8BUkLOvmDu0L9fVdIi5IA+mTBUIHr7M9vsS2sLOrp
6M1onwnkqNCP0lTnHkvEQpb9cCrL7lNhNsUR/V9x7C5uQ9dmKkFrugUE+4G9bRsO6aVgJ79Vomkw
TubkC8juXgWiPlNx4H7O50oZC40oCmw6rWya7SlxLnOzrouGYhvLGCSVi+9/mBCRFRXhMblb2seh
aU6j3gBdSnAre33KUokI7Y0+9d/JNLVPdWqcBs03yH5hSxXMfYhekNGnxEVWebijynh0yv77NBBb
xcmMzkkcAsDwk3qp0TtdBkOZfHBWr1rNP8YaFJxYXLgYcbsw0727NwgPcULHaqGcUpFx56RYWRRi
g7CBdjS+fjpYBYkxHZUzX3QUZdP+xGLdhjjgO6dMBE+ZKw5Um6CkgAuGpK1rqyA1SNbzuuFuHG9L
SlfbMJrsfVDAoEFTl6W59oNahWcQfuVT4d8Eo/YM8O617TTFQBEddZG+pFoA88D3N17XTAdBfMt+
onoSvqnKyYEqVhPOan+Cf5H4BxSDpyKqn/99l/zlA0LgagiHzbXD0sF2rkPLb6JKEpVFn9LSo/qh
zkHX1Ld1w6loM6NYup1jPo7V9A3wNIAqgNsAA2EaAW0hWKi076g32UhPLHP/76P6S+rJUQnU+so0
LMGMPnsyf5d6FnCn4NsCy+hkFZztzl2V/jRX2DPvZLiGWA9pGIMEfo3DRP9SdU22DgdzJtP4N1aV
vzqAOw+dwQWtAD84oIJjPR2WJb+Cv+y7ta4JHSVs5ZxoY9MV0PUjAIqjUyDUEX336isc6InnmAAo
IFrWmY072h8AAlG+cbtquiv76glHnvJDa+Wq6gNf4LzI+32KlIykCgORJTkFuvzLFxjVUU6OGVg6
ZnX02yJB7i2jXWQVyAhhYWaN/tZprXtMNHIJoCjs+r5/gRt2DOSe7Z11NKMeww3FbO7HyPR3OB1I
5xxFcOPFhlrhlb1pSpAOuRXIHZFXE1awhuRGo7ilDXT2MnAZE0ES1+eNMvtspNI5RLX+2crCSwNU
8yh64zvJvsa2b0Wwj9iQ00qvnxUZFStDZC5x1BSdapcwywo5t5OZ9bHrYOZE5GrFrSQbomzL4xT5
5EDI7pBwKUAsHYcL212gNWXRHlMATGWU6bvCn0P3FHTPtNM+/fuC+3si54KzXKYLPHFQo3D6/nHB
6TXZi+1AnpMbpRDzCaADlFguzdC5BmNZuzR05Rm1k9j2I7Lvpm+Q8cUfuh7/w/3IFMBYNbsvBJPp
u0ViyOUY9irhyqdvPsj4SPTFp3BWQdEAJD0hcZI9lcdk2ZaFoNUc76zA/DGpUT0qs9KJlxMfjKDi
3bw0X4qYqgUGDUxEBh7hP89NCERQAtaBJgUoiJ6I+JIygSw9ItYuXYscM2mlvsX9ZS8kaqAlgn50
NvUc320oeQxd97bKq3BrKGHuOxYwiIfReDWFQJZpF+FW64nHhuJqb8nQuYvSCcd/fFfnPkrWf3/P
Qsq/tgiskfDjCW4uwRl+r+33VNLpVZlaAHat7I4KO/rAekQuLaYDpXZ7OVrTsIJl7izHIvG3iLNI
GWsbBeLnf7N3Hs2NM+mW/isds88OeLOYDb0XKcpvEFUqFbxLePz6+wDq7vq670zcmP1sECIJQaQI
JDLf95znAIzra3JMU7uFgieJlLRjmK7dkcarLVFIFTSxH1k+bNpE5A+1wMZC2oY4hXC5raY4axQR
L8lY7MgsKCaK0M0KIEVKt7nZwN7og8bF40QgGganoZYGyGkUeQCiTeyG0s0Iwp3EKUmClwvAf+gV
ZD/Sw3HsYBJe5ObKcaL2FPktyhuTe7xJsdUKOgsWl/FIcSr6jWinCH4MleF8WlUYMr5IdOqmODdl
kD0NRAeYDcX1WMRnUJ3WgdOM7MTIR7io5MCznRT9pG3uhStII5g+L8FWnDh7Q9FK0o7oI4XpADO3
za1lCQfqLO03Tbb+xi+lpJeSXLpItvvSJbPFggR7JScR7LRjLIFoBQ9liYi3qDULN3oVHQFVlwQa
NkFaUgqGgQQ16oWhET5X/1jTy38D5WImBmGIPeqn3IqTfVUML0UHBbDxcyJzY/Xu4RFytZWBRw34
BooKl7rzShYYh+OcOOEJvDmQ7vJkWXm07tQn1TOiq23n5JtYpM34gMFPRCJRT6YeiOUIm1DfovrW
K/OXA/uHirMBurt1kAH2xpH4Ax1j1pLafHCNVHjdCVjmvQWPvOa9exZM5EIlqCzvd3mbfeYO2U/S
ytZGAkawicqpA5uFt8Qdwhseh3oRBe1Wp6S6g/CTvyguOvPc6wmudfU9Da70yt2S6Jte6fZ5K6vV
OEIhDDtYzqHSKeeWTNM6kmLnggwGJuoD8UYX+xhVdKdUSE3bPNAoeon20ueGvETMfIzwPG/sEbF0
47i/cjcSS/o/ORaoCtl7DY5MNfwvrFVnmytxSTBJ9iBM8ittrXpPqYc2UL30JPReYnhnp4CVN7IU
QD90bd4TkT6HeRY9paJ2OX32ro5xk7VFc+gULzvZYY2AXTezY5w6706qT79rBz8RL626+gQ3gRSv
DiF/3BqfWh/kR1sYmIwG6OhFEQIeIe5LAIoDcL7XI2g+EXTmhdLBlB0tbB2zzcxhFPI89B6lhZHd
HRXj4I3iaYiCDlQJ8hBLkcpqBD94QBlxgzRlHgPZH0wFOE1Vm+qTr1hkoPnCOZWkKPltUR6xeraQ
WgOknLnaHIgm0vfRFF/q9/nFlx1Lb+Ik4ZVyZqQd/T0L5hyAYcKrnTKga6qguyT49lRM8nvXhFE1
vzM9xhxGDlq3HupSA+bSPVZ2iRxTKO5K8/GxGCgPQknsmqsNcIWKhGZQ45iHwv2l1VyliT6ANFPU
Kbxk+kMBdH1UM0etabqNmxO/UY/OR2cQzMfSwL7kNk1vuyd/EpWWcTD6ASSODx8X4iAIoc40ViWe
TYRseBwg+t0GkMSPQXkbQ+s1qsVw4gwJ73ig8j2NXFnierNMWTx1nl4fozA7e339rATF+Gmb5bvl
u/7zxIuCvXpF7LCoatE/MkWvsUmkPewBXz+7RcmGJawSQPLFipUADHPEWTLLhlrsBMSCJ1dDqZ1t
05D9USfoZCTUZtwPrYYwj42ig98REephNSCyr0WsRUO+RjzbjKO9w6dIDb5oLoXKOkGGjJGhoQT3
2M4v6H5ZXtnGElKec0qJU4uNJryY+ldhRtUBjZm7RmKavpOSsI5r3fmpiQn0WcXQmJH6opXR0FHK
8sh1TpZ4VHX7TruFdhOcSpTNm9bu3ceBqJxJ1Eg9I2t/ql1DB+ruyLL9jQ/eSISGw4EAsdLhplTT
kj6AX70mUe2CUW2so0n/HJXPT9nk+s1Xt8XIpdFnhbumLFEz2BXnxE2Y4WlfaUuLNNdpjqepPzy2
pfyJpw5AscJNr/GVHwQsGWiu0V1qOvDdCukH3XEnOY2mmq4Lcj6OUU+8QeYM14KE3ottyHjvw0db
kMqYHUPNBKnR0UlHMZefPWOodppv/UqIDjv2WoK8K6A1g3DAXjWWkjxqLpD8ziGsIDHEOS+c6Dx4
3rlr45440XhDg0UsMk45QhgEaE4JU9G1zaMztpCCuRz3qDA/EoX0PzJg8ciGTr82NZI9Dc9yFmMW
NEdT0EF3I2dTFeq1qJBh59Pllw2xjfGr+hwcHyAq6XCAjir7icafWOXOvShiddVP40jXqhvHz+9O
H5ugQwSsPCTNY/jDKsNxr2UCPWzm3AhCxmGUjcod6HqDL3zXF3kEAQnofIMHdFNnZQyAOImeAl3u
nCAGbGUSCMmZDhnOwqlD8gWC1jLjfsZs2e8iguRaDPbcXBgbexXhKozHTQUS6tGJjF2RbKSlZ78S
M/pISSTSOAkeK72JVormvEZV6B5VQ/1kyPrySyNECFjGW6ccX6kaexs7C52NJ8pF2eONEU3iPdVC
eUq9uzTRwjbELJ9IaMaH3NOGtaopMKgdtxAZho1jNmRFGMqqK0YNu0pFmu2IuarviEgpMsxwTK4g
1vvmpIav3G2r5kgQ2nxn1vgyOON6PLGFRjDd2hNk5zZ++hRKVu9tENPiMph1c4/p10rhAdxP6vIh
dtV6VQjyuYjinDoVUflKx+VDajXGzNEuLqbiO6vUgzgqWvyPfk7OdjiQCWUGNvbhEf3Q6Nb2smuz
g1/zBRk6Mh1FL7eMOMWGJApjkRZfnOIm+PUh2Bl2JImwhHWZxGJdBvrwJiWL4z4gsUia8MwtTT6m
9Hr9rk5vRtrZ21jl8nEtwt2DyH+KYkKzolGraEYJdTHWcOR9y9auPrqC1vaf/NZm8pCEj2G8g0ta
POQtRuAsBqmXWoC1C6qB71HpuYuuJnyTudtuHp9Ex/Sk8giq6bOMyQ3O9sd5Y7fE1ygAmGumrEtV
mKm2iA0zWNpCkp2U2cnZBnK5gsUNiJUTA0IaKfQNwzaB3VaLGyBK3P6ei66/O0FAdpH0r1FkAg0I
HSZVlXO2ZYe/FxYeK0lbO3cxYR2eb2/lVBdRzc45CC0940rVD0qPYwBbuwNXrDork6TGid1b3mBO
orMPfNxuxke3b0i+IvVxVRd9dDb1hizFPBk38PMkSEAMiyrgc9ESf2zFpVwoiPTfEz3AyNdV2B90
EwVcEz7LYWLoFriz9N5PllqtObfhQCtC30/ZJIgubRb6zofvF+0d/CbUQy0PcImb78LlWyC04LEZ
ff1NxcuGoAw10kjoLsUTcS8T0oCGdND2g4UQRhgkleBjMBmHQPzLSWNpm1sjt86RGPt9opnKWe3B
klqN8QtNmX3Wpw2R7u22UOy3ONp5uq8QseofDTfRiCBngkNuS2WuK1D3pCX1C+DoMD+UohQPShWQ
nh4qKKujehUWQfsAVu8fm7T2sHS4eUG98qAGEiP2n03ikVqewxgoFbB6fa14G7ITkHrVanUOMAKS
NHizhPWcqI1zVOsqPoLk/BiqRLtOP6BrJFu+oPfp6lkAp90r9qjbWCMi2GHGqINTbYvhSNwAI6SN
RDLkbF2VEhQr1uMqUPQbqSTKFOXlrPvSdG9UlV4M7qCIv2MScPsOZx1ueuSzAaU0z0aHqQAkmIy0
3Koh+n2UXgMPnbWn2kRvbT1opxL1894L1W3qwPHNy4ghKfzlRqRteFDHNyiIFxBTmxO4eKqj0gmf
/WiybBnVpZnSblslqYn4xpPvhI/88x3yeBVny0lUXI0agUsTxJf5Ua+Y/spuATZ4tAh2Yc6CoraC
FbnKi6pdMYYAVIdY4ug/QNcUi0D3o60AOrzuNcQ9TZXu4zox79WoMdo4IZxEInOPtG/xcPr8e0zV
v1ueh/uwz35DmukPYTUMN6VJ13ZjGpemLsZbAu0QNzPxbb5w15k7Ihxmvk4KVO3rpJ+1D3Xipw+i
wmNYNQ4ydAsxbTiYD5JIoIXUFesqgCDCM08BersQgDiDG8tszgJp6rlwB8Q1sjnESR7iRK2z3eg4
7UmWKmIQRDyyleq5L1ZS7zai15UNqHryEuueKZWLeYBSZnR0M+L1zNp8SSF7QR+q1z5yRVYxERZI
5hsrN6YW31Z+Q0Eg/FEQ0HCRhrFWsrq8Tn57Ewn1AxPl/NYZHl0z95OpnvLMggr6sOntu16JjpBj
ooWiUmToh9FcWaPBkkKa7soQebbradYsQX0FpF77/kltkelLdGEHGTL9S21mbvXYpthhE2ftoRVE
Lt4ShqLJ8p6NJkq5xsx/Cib3mtrYG/D3+jEPPeCavf6pcVpglvD81yH/whhLwKlt+2QliPzKVA1h
qRsFB0qmctUaGQBEZUjI/rPGe6Kp4iEwiu2Q/lZap72WemfdtJzcjDrEGocYyrolKOhaYSgPvVNr
O6ekblAaeXzDuzLsRwcPIyyWZtPW0pk+dnePccXYLUcmJ3et4iS8zAuegNLzQYTFFBX4odoETOhB
WnHjZO1nlPrGdmvzhkEW3psavTli8mbk1HvGRrLIl4TNWnVGsKOXcolYVbrGR1NzG2mUVRmm6aMs
gZCK/kvJG+tpmDbEBfm+6t7nB+RpPSo0Vy+qGlhPFUXQhVZYw2F+aNeauxqUISIKjVcbdZjuL161
mg9mKWZzJFEMo+B02MK2nAdkWSeaQNbT/AuSL4y24PcDrfYuTZ/T95jfCaoSlk7IfL7fRpOrKwbp
Zjs/nH8y/UhdzQf73m/6DR/M8QEwPohtTVonBqRgb0nt1GXaBDfFek2wbLEcaNwsEXs/UHOyPwYz
RvgskYg1roMcH8OAmognvRjEE6JNUrnK7jY/1XviRxG343l+RB0lgGicZBB52R8vGGJ135Db+SHS
eCyV2kAlZno1dFSL0UMnVGs6bgMY78zF9Ht+UXFScQ2HmNAPXpufQnxI1WP8ftCDAqVdUl6/9y6o
yQ72MHy/TzugLaLZitzPr6atK9dd4qvIejlY6XLTr4K8Xc2vFmSbTHdSazG/Wnl9crHS4XX+sGoj
4sfEJIVNrRmPDMLuyJyX9/k3vUy5RhQAHuZHFusfZi5ov+fjePXUGdKzHnwrHzamY7kJw1qs51e7
XOcFzUD5Pb2qVb1yxK/UfL8HFkHZg1423x/OTNvqHgykBf/rX6Fhxu5KJ3qcnwqF9qrUbnyZjxUo
go9iW+phfpE033ZVtqnx/R3YUlE3Qpfy+33gwqj2fH+kiU7vI4FRf1Jz1GHz76Kxlldq5N/fJvwK
5clm6aVp5SWych0sr6ad/2xEytrWA+fMrLU+/cfz88Nej4rdmHhvwbQMnvf/j90qMWpLxzNZo5QW
Etf/2McTxPI0mEvm5+ej/DkAXlP14FXa9s9TzrTS/vOwGvxs7bA0X7bz0f8cYD6exJpGv7Acvo/w
l30SPZJnPFDzof68J4xtzoCnygmI83LSxZ+/9GcfIsvKvTJSn1SqfNdZ/QWnGWjcrDNZTzZ1esIm
ziaJkP3NLwV+zOvhBI+mDU2wxz/3mX+aN/Mu885/Hs4/yTq4WIFJIXM6yPzUf/45a/5Luh5Bh25g
7/zr8N9v4c+h//IWI6skPyBN4HzP7/v/9Kf/vPf5kMYQ/NDCUEwu+H9+vD/Hnnf586dbGKPH0b3O
z/zZ6y/v4C+foisTVlcpC4W/HPovr6tO36z9OMIFXuWoMg0QFIqVPlcFc8wQUMUx8OoUthERoiLH
qDa/mjNbWgUYWrfzQ6RmmA0T3HnzzvHICqWcJuWuzLJnK9ZRDefg6Oed9c6EE5z62PCnV7VabS84
HF/mX426IbqJsN7Nrw154t3b9nn+vXkzRYy3cY72dXqTXZwc0PGq1+8jje071pPoMh+pdnFJqVAA
j9+H0rlv6W6r/OMD4OpcaWimt6io0mddt8Vakky8mY/LLVjZpo2lfn+AUiW0T3iMafOrbeiiV5nK
9Wlbnnurq568HDELPKCBiPo59LxydlllKVe9J9eIyVf+s5/SgqlbfpmD+CIvrHruOpW5vCaHI4Zr
eVZKIlApalivXqHf5l2NSh6iTh/fLWoPWJUH9cJFWRMUmbjEYqfmvfV7SfZUn3+FDQJ2M/1lidxe
4D+KH10m8luLvsKeGLz46hrBuCyacvihDtZqPr7aej8KP/FfCGY2gAIU/smvIudk4WldG41MX0Ph
Ps2Hpxi5y0Y3/3A7KrIBrdgHLP7+wYoh80jhpXdMu6ScTJ/Q+4ymudpY1De9yPRdnJqEYSkg3JfV
UD0wSzHOGOP8e5i4iEQdDyPz2ET5cszMax4b1H0K4d9bwEb7mFoQ5kp2pqMQkC2aPWbqUJ5T4KiP
UjnbkxkOCk/2lgmhUKJAeoB6J30rAYoNBlMpqSr6zc7d2/y0ZRB0o7qATOaHnU/rt5RdcPEdTTy3
JJTMz2vk/x5g/xDDa2Umc+FO956M6oOUEmNvY+u+udzlMEEY2WctiqNtJd1r70XNxnEzZ99Iz7iJ
gMlLphTZp1FSovVd7bV3LAxbVuofEr8fb37s99/H0Kb8JTVzCQwzsw03mfiQhGZ9g3sw0PjjGAnd
jcpXym3vFs46rkzwuU2ferh/qt82zmT/XimUezWMaXRvzJzOlbDzXW5nVzMq6uOfDTcWTL1tTgVs
flKwnPnHj1QO833ODFob0+RQgAdhDdSdvNYNEb2Sl8XWqrpTMElkxxyMQFPLy7zPvGGx3Z3mn+bd
tJTOMD5T/SUdiQGef2t+4ftQfx7PvxLhUCIMBF/DX//en0PWVVbs9LT9RTYhTX17uCuZX9yLDAsU
S5PX1lFCmOU5oWR2FLyaCkmrWeLCOywL/zUKq34FuNPZVZp9jFVSSyfL3LjMlbG4oaWn21J353J6
RKJ4vCdcleQtKMr2ggaBfxSae009gqfRiPw2VXT3Wze3L6FOk8AviZ4JpwrBvMkAJliiLR7regZc
uuFGGkV5GOwaH5cMOsBITtdu09rAhmNTbRwoFi+6YCTzyqJhFpWNuUyCyj3KNllwK+5OoptU8SMw
FjWxlHeSdRpESxmCq4SZcDKUT8Vg2YdQw9JAGhooKjR3Rip2GhgqlMtg7qLWe0GAc0qd2vrZWdGO
RK5LEHrVT8ocu5ZeJk7gulvi/kC02LNGXZXR8KpY7WbwG7IkFe7qCdbzumq2muyfiqZa4IwR60Ih
CFb1jkbrhxtrAMgwmvArtBYlewYJYwpypoJS0dBQ7njuBc00SIsxknxi+F4yyH1HInYrKh/Up9ue
C8/OxVtHEggQJd3fM4IhvGN9PhWyFn1HUi5rFHNvZ2QRAOWx4kY5xH3hLBxbqZdNViq4RUBWEHmx
S4VRPuHQVXZZTHCMiS4Ol+9ZeBwubAJ/J4fi0xmaN9/woJSwaFoz8H3VTCTXqRmkV3tK36qlJbZa
pOBRgj3qC8YrJZ+W/u+Jpw0rHX/OKi4Te68V9Zckfisrmnbf54fWTuJt2mNtGUt6wyZ4qCXKXxIH
ZS3XSDg39B4BAWn1ry6A/N3K6M0H+hW06kcTNt1d74uvIW+vlWb4j76SrMfUGK7eiKPRFF+6m9Yb
Er0vKZ9zh1EkW+qdVq6eAUNh63JYZlD7e9YBKCToKBeWkz43XrrVCawCb2GuAv6jwDIP7oQdsqGB
9MXE9dfWmoGxRXjroNapk3fKBiQKBIM8fohAvITRcDf42nFUr4SRP1EhUJay12GeY+7GlcNQoWwj
o7yrZlMs+rQ7KCbyK4ucoWWW4goij2hHpebSNZFJASY6aLNBPWzOakTSbaGxsvApEkLGlVvVuVDj
Jql9BH1AvXOlVVHPUF6iLsk5zYIpYZS5OxxdsLMmgODOxefj4txbZcJEXGN5/ioeow0e29+GSrNS
xgunQKI8csntDPGRGAbGPJba6kDzOsJsXrfVqbDrd01i2+YuMejMW2w+p25k6dbJvVfNL99jzjSg
W1q4FGr5PhZVBifJ+moNler5vzb0D59hdSRr8F4wBTVSV9LorWrSH2NNKMlQmJT6NLB6BHqluG3d
LZ14a43+DnRogwgvZMSJi5xiWuXdDR2Vvh8wpabS6y1YaO0o6GvwkZJ8kZChhr4OiBoZ4iwZlVWR
tf5BdpSrfLR4S9+E8+R3L+pDL4y9l5ikqDBQDo5KSA7KR9oay2KKd0W1QgSIraZ8s9BNMqiyy1LB
DmRXYFt0xV+Sa7VW04seDu4u8Z21FjPlC+WlzWi2ksoEP8B/7B3nJ6FMOjRI/lWFY50kuYI4lp5M
QdgI+ePLfUR4NV0B44kJ9L0OaFyZY+FsYsXck0y6rVxDueSossYggJeJfHHRNCwDmimBUM/tnaJO
7Dub2u9Qk2tm3UrutgumvsXaMzQCO+XF7GxvmyX4lCwzd/fVULyVivHlpm+tKbdKal0SY2AhpZfI
wALvnfOywklcHcx0PNY68yOujU0I1mNBMh66UOpP6OMIhi79UyW7dxjTR02CkSts483LivaQKvXv
pE3OPQWMRaAqJCWl0VYT1qfUOSnR26RrBxogSIVdk/u/rJDd4FadTSMn6LYk8NnD5lVqnPaaPhTM
y7ayt8kfJL5tN0rHWVU25m+Y4l9ZPzxzJXZ7YStQRv3M3tdYfCmdcu2GIBVXJgauLRdHufG9KIPj
0P0GrGE3iX7RNH5U/HOVjMSX5eOuGe23VmFgU3osjkN16dv4B6L1z9TX3sMEBCKwqq+UbFzYgnFA
Um3/peHZKsMfvhCPJOfh2rSg3uYYp9S6B0NIHnWdutuGnrgp+mjPgP5USTxhSRSUqwx41MJOR/3U
6NovWLXdUXPy6llKpmVWZP0cfcVZ4D4FOEGaLLg8jZGTnqP3U9ePKOU0oAMDuTBpRXxVUDaLWg+i
J0Gnw4OmcvH69KLmmkXdeuoTNubATeG3XRFYfEEhGh61vFiKUfeZf5ItnLUouK1UuzgEYp7JJvS4
Y2jeWQ/p5sAJ6ctiPBcpTBNzjLDlM7UdO/3kM4242DFxdaZmnYuaUKQ68fq10/Tlyq/sFqs7SRBK
7LxJgyZj7hq/Ha/Ylkmsr0M4bkcnMBiTCUAaXG6viK/BIuTVXvcTlzWYbh7N9F4yIX1d63jy90qZ
r0BIyVvsEviaI483jVDfiUhBtmoPyBUqcS8ANoosMZelQclw1OzXzu3o+Nb1JY+T+t42GbF91vDQ
Glp9FSN5LU7CNF01TTpWSgK3LHFP+STX62iSXGhQEjCWvIBOdtcEWb1LCKWLQFPNZdTmRM2kKnQu
YTJiRvqp6pIvrNRkMRVesaybcVnxw8oOQ3uLYOmj8euEJSKUWk2pyZFso+Fqyh7aV+gYByfKc9r1
zdYrnb3issqq/VxbNnVo7A29XdL7DY9hRWJCzDLO8IJsZdgpACluIIdqyice1e5qAS26Zl3wBeEr
J1OwZG6bKYQhI1SWgAaEGfvPeqD91rroydRAFpkk0C16o3iwMZ0/jHVF+SLs5T1XnHZDZ2Itpwgh
BRPGuizVcqXzL9+LpBnWTl2Dh7OjraGIcivS7FN51ZkCXXL8GBghahU1BCgfn3r3PgjpVWtlOJwl
bmxU2sU6zRxtS+ueCKZJb4FEOTlLg8TSYWNr7vAA88ujcV55WydJf9ut80Btt3glIqzcjJWbLgmS
R6E02DFCpiJiecUgavQjbWvGEqh+xXK0U1iJNTG2PebvGlnAMQyV9yL+6mEbr9v4k4zq8dOAG+5q
7Ua0mfru1PFhiNVTRxjbU0ca4zlukUzrR6N0g7uUYiGS2D/mRgv5RCfJhCvaBdajPQqCyh9R7wRQ
jmJv45t99oBHiUhhvpFjie4ma1Z2TS9dd57yBrKcSMfDaNi/xrbLTj6p50jEpilFFX0mTetcuny8
GqqxjhxNXTAelKuuxYhZ1+QF2jQdqnbogCzq/mtsMK8skHuw28jkZAQkEXq6sm3MvtlJQx67vHcp
TH5KmcZHtYXAaWst1QNPSbdqOUDKAfS1H7MwWpnCL+kvJznh9h2tlkHZh4M4dQagWd8+G1VVPOaQ
F2NZpNxlJ+YLWJ3Iya1rUAzMSelg7GNfbUmvggZeqTG8Szd0+Tvkjqq2qR8Gw98BcrvoUZ8+xdPy
w0jDhw7hNMyZsGdKDrTEbm17CS0Hyz4NoSNdfYRroAuXQIe0jeyi9tpqVLP1EtGRWd0lM5cPGpQW
yaetQSBV+zS2QbCvZX5zm264YIpiUELDR0J7tEy9yHpo+/rBUZvqDgeYbLG2OOuqeBFprh/Gvu9p
ayFeDEcwIFlXP+SBssh8F0yC5kZwQrLw5Kldt+8hMaxtEjgOADx3QFTqVRRDmeudXq5FTfc9Lbhk
kNN9lr0S7vy2mQrz0gFYGkHztbxD54wHr7UIPdXNz7GEbVK7SvWIjBC/DeAAo6OPVFmgKmNxr6Ea
rU3XJCq+U9fjgCJhnKFnyvjpM+2mM0rzJbUnYEFYNfeUiO47IYkxiYb3eWNZgDzjDV7caB3BqTkQ
Y7kUltBOalVcSBeGiqJvPcRbWJg7MAFacK3RcAPcjR9QHmHKttGRN4ZRXucNRClWkp2OAIFXls0w
Laz1RrMOBH6t0kaVhKBJQMAFWNoOaOkaITf/L12/RbD7gsUA2WXZL/PUNiHhgrNDQBbG/bbthTzW
02aICSYPCZJfy9T0bqX10GskPddGLBAxq82zZ8Ibhb0YrE00i4QR+c+GYvQL1nPKs7TzxzpKCcQc
1ReQosdSRhUAojHYVqmmPc8PfSSBzENAp1nC8N+ZCS3JaHlm0WGea10AH4uSpSJYmXkJnZcsbvMn
IZJ004INoFbxknXS/xWu4ijtNsAXvWNeVW94MZZt7Va7VsmPPemZG1Wq1xrExwNYpciklR5SHr10
A5hS1e7I/Yz0l1bUnxWRs9uaplFIjfNghj/rDq5wR5Zg1BFtlA6USWv0ADaqGRaXln3ue4sMlMYR
K11rdbIJhn5X9Q15PCRYwh4ArSC48Vd2qG1HRC0L33fRCpBdf+mrBw+P5nT7zDecID+jJNB3vdEL
8iNZRzGW+Wh1PXXvjtifRsM7uiYzJAoqdyty7GXbNtqeUKj0lEnETq4farsqiQF8sdi+uqHIN6Wa
iaXdM4OpC4lWqRf7Pp6QkEkMHUhviq1MEvcIsud/Un1j/vxPB4JFxI2t2QrGGeO/paNlfqlnNXqI
5SxyjLP6BVxVskkM1z9rqWGgnK2S9fyxSNo7DvqYH5HrqBfNeINngIe4rz2ydJviqLlESNAXPM+b
EJaSPYZnlW4jIACCaoEpPdSO5N886SmlV8IRzCNrO7Zow5j02mc1pSowBJQV1MatH1scQ9XIgFsM
/c8WJS73bR+Z16Bvs66wFnlmKjfUSpuuMH90wu/fWMX0EJxBVkcPWEEyRArRxAtxh+7qy3AFxf7D
HTVv7zbMDcMQ+nDia82y4OReDAS5L/iG2/2sfkqm69mIKkK8yDJZeVOGZT2OLh12FXSzp5+rUlYP
6e9RXfqd8Zb7QBRcvQm3ph6/Um6wv7XwXZ1kS4a1/NKU/ZMcjGjftgYc64SCn53U/dUvmHP4sfJB
MqHxI6fnrkJK0UHVVNobwGJUx4Qi1xLYpWMU71UhFr00wkcKCHLTDT2wPEnVUsDiBDIbogdHqI7A
a99Qf1g0CjOCxozqD2vV4LhksVH9orbsLMd0CuDitlTXXUbaIrJrlwTKyLXGdVe7GhrG+mdhgsDN
YIs1E1s+MYC+6eoy74gu0JDTL4jzkMyzEnMTE328DLB/oDz4aFPG8skKkOh0jLk8gHdr2iqiJU3+
hnQW+CN06prjNTPcn3zAYmXAZabj3prr0pEa86/Uw9iovzDJ+6KoJA+Flg0TFdfCvK98QlxJV0YV
K5s86RDSIBNlcpe8cRH3j2FO+oNCYKFtdm+VlHuGqGjKk/Gmq3ap+bwnwRstYG8nw9GlmChrlpp5
e7HTuLz7rRsAeTXM6po0VPJlLLfzO07R7Z+IdltKzqWpJOHdFOJETqEw766I0Y3qZr4M2jLdQsj7
Nc+by6SGnyvQZrTPPUfbzEaJgGmz7jYA7M2x50jqe670wP4mN8AEKgortKB+eaKBwmxXoVwpg1eZ
tMNHG3G+eP2wl71lHBpFC9+0UkwyrpMIZHOtQk89B5og7tl4Qk4V3O0e3lRuIFbsBIbBTiYbFgnF
LYEEjt8kyGz9mfH4UzlGY8cf6Li/65NpI5ZV8T7QZTtmsIEuPTL8MNMfHaFnOK7MgEpOItah6oLT
YYEZe6N31BLxw3OBP8+ujv+PEngaiq///b8+Wa/Wcnj88mmG/xsaYErt+r8nJz41Mq7+9iP79bfl
j/Azr/62rxIeVf/tEN90AWGrf1em5C3FVE1Vt+w/eAFha383yC4klMqxMKcakyHvn/mJ6t9di5yJ
CTqA94Ia4L/4Apr6d5U7yBR4NDkLzf8nusC/u5BME0qBCTPItHHD8R7s/3Bo9YqMyH0Y/I1tUlcf
m2zr4/qg/lEiSUW+hebig5rsiwVza4Ssj3lcNxFwaNxbek+/xYX9P7gU/91J9P2OTNJBSCmA+qYq
k9//L9ZJ21GGGuaOv3FDc2vVLUHNon2xB/u/2DuvJceNLlu/yrwA/gAJR0ZMzEUmDL0rFt0No1gG
hiAIEABhnv58KGnO393StM7cH7XUKkMSQJqd26y9Fg1rWjX/YepWfzSs/igRp3fP9+8+1v++Gkpe
A5qQLMbg56tlbJtHQaHNBZWCJS4BFvp+v6OF96I8t5M8hd+jLmDVHbQb/R7aga+vw2fHz1fVOwQO
TVEY+msG61ijDMch8sLtQ/9SrwqRXY6ybw34qO040TNMaXOeQIaWKto+N6JRZip0PqtYu5tmGsI6
I8SSPN6VspSVgbg6oUntkYmd9J/Vu/GENQ6N8QDRhki7r34/Dn8/6Oiy6LBM4M3/0h9H9eAZPrMW
UqwbdM+Rb1E2UKOvR7E806H2+2v9rJv155D3+pbRKdhAt/HLkuNIKEBZseTOiQO/PQWaRlPQgYVo
v8gpJlT1++8v+Eur3fcVzY7FQwPhDfXyr0vqcY1L+N24ohrCmJcroyBKVoStV9L0561KRRmtYdrp
O7IqBaAyHVrTMIg7lZdOvOWJbc/nNzVbRUY4LeFHzeh38u9u7dejQezko5Cyh+z2xu9v/Je2xb/e
+C8Nu1U+bGB4YlqM0lgEg2p3U8KPqC2pj5+TgG7VcIrK4RjlkFGUWaQznzS1D/AQnWdmQFT4j0KW
3Tr4ZbvQPYtRGvT4H4wpP28Xujfv6vMR++7Tv4PLgca4pbCTKZMiuX0g1jCiwW9AOqTe9evavZXN
jGZaL86UzaNUtr8fnW/9xl9vputCh5sEdgbjV4ErYgo4r2A1hV0wfbX6ylJpg9kw6c2bLFYJhJ/7
OtTv5I/zvkgDIv+ycGHxJ1kZFYe7Wc1L67w5FzO95wL1JkN8iy8o5BwKNNv7BRsfaXiniImsKfy8
3GGZgs4L8KImiVe/oqzZoaQB3OPc6zq72cZtnA+E8fioc3MR3gPaSwZbFUnuXp9K6fl2PQ202PHL
waK0rl/x+eFVSbEBnH1SEnPXB9yrqIsY6Sl5BkfpGsObQDyG9oTgTP6RDrasSfapCQjTj4Kv0nru
zAd6KYFxGJQmjRjY7d45DuzfD/PP/Cp/rEEax6FP6Pyt4a8sGACBw1aNNZyO5nZCPFK3i6jdwURa
w1TPcqsDfV2oSvMPVqL3M9HEn9dF+VCn+0wdqt+t3D+eA2VJoyKWwYlypAIer/Qc0WXW09ZaaHV8
7ZMnDPEBtMUNI/P7R9b+xhxa2EGa5A3yJT21C+J+uPYTZs0s0cOA3jEjnubXwi6jgeI0dOgAl6VN
/FrODaj8xj2jHFn5lorDfXau35oSCZaz3ru6JLg7ubD7LM2BdsIW2lC+SBc3+kRhb8CUL+PartuW
Rhhoy8nKDxLkB+iNHlzV5Xc3ZNCrCqekB8iHK6whe2Sjnrozek9+msCR9ftHhrfmL1t7AD0GCDwo
hsyh9b3bfnjmgKJKv0lIo+k9Df68/LZV9XmpP3X3BtFWqlljs3gcYHx9Ci3NaadUzxfI9KG9VUS/
JenZS04KfKPUWh8vPfwHzaJr8zF0yxrgiH69rUhce5kanxpUiQRIMrflOwHpDCj2x0jT/Et2tRaw
StbkJi2vAPNQBENKOMkdUaMqHAV3wLYFnYfWHaJymsfA7e6UPKF+hTSHVc5Vej8E9Dv0E2YT2uY+
HtbQAbCLQkPxICYs7fP78GHBSl/kA7LIFIrIQNm9YXik8RjzibaQkVhfsW6cgfbUYDsNKtcU86Zp
xYRCXkE/igoCsI61zbPQFrHPs4TPs47yir6lgEgFzKjHuG2FhJro6tRk1CJVedPqyHQyZMyGDY0x
lnkVQcNbb31t1EcZyk3KYKL2HiJHSWJwe66sPD6Vt/NE9c+AHfFKrgbyiv0JyfZzCnaaqKJA7Ukm
myAntVWnAJXqmkMBxQPYSSH4Ju0nHqa1faTIOTRaTUseB5xCniB6cqRl5McMytgWvY1Ch59RGFpk
37DhkFEjZxIGHtQ878WV9gQyFA6B3+VqIgmUUtTz1dvmVlwv2I2RcdVpJX06uGqxjExt/fuV2Z1x
P1t5nNy+iXNGZ4OKS/zzXiR1RsjT085OYkaBnftXk5ppkErtfr1gIg7x+QvSRNhp8Vf+t1fG7NAW
o1pkg1WoA36+MlLOTBoIJMfIe2BJkrVWlqDzWQe5VdsGrbWlpXu9ipPi9xf+hWSns33DXg9bC+cY
ZDsor/98ZX5aFUo/HzokyRIB175qUzb4ukbpgryG7hq9QFYVbNS5Ws51I1uXVEFKWD7pSq8BBLcQ
cig55Py6kxYtPWLZqrr6H/1+u/v9nX6zFPw8OwB5jCGEP7rRSfP+4jieYTJ+sm0sh0i+cODDnFFv
QnPJpBGJO/HPFO2Cm6k5Vmr7gfpETQUBXsD7QAyMLd4a0jEDXHvwfiMLBC0ST2TxEir/rEr1htUz
KZcVA+WzX2XrAjbrflDP1eH9Bf7KOb4IlTdaIa5UmaHglYP8SvWNR8+rWlhNponqNpyQx0Qhgjsa
3uLT7wfgr84sz2/24XDQcUKGv8ZPOSsgU8+G5UCy/dJ2amQR50QfHh9qw3r8D8xYf90LrAuk7nWo
4PB3fqWxSEN/cB/SBuQ86v4FQza17oYXh8nLQ7k6D0NfmzghNbW03z/kX4+Gny/b/f6Ho0Ft44SB
boZOMDyju5I36F0F8QpZgT9zDv+jhKuh/s2AwrdF4AefGov/V3ejR/ma9BGFPj+AYOxRHBVjA1Eo
mcjGfZSDcajcZAngvQ5aYLPP6Di8IjMNLTdi21cn6GHizhlyERlcZrVyDqVPOQ3eWff5uO/BM4iq
eby00LtApQA7m2pw+poPVosRz559LHIDf4OnIThFt82N1iLj2EINLJ5dFp4kNVikSKU749EuqSQi
x2whe2veG0mzzks2pCOWziMEGHx9dEVPh1pY1g++/FRfQ5k3b/2Ba5WQ1FLRHZdFsvKflOSabN2P
SzTnlCc0OFRqrfLravaNaZtwQ0OdBCMyrlE7PKoZHDBwJ5AGjOEb61zG6+rckLWOcrK4Q4sz0QDz
dg96HcvP7aOILiFAJUlIXcmwV8My0ZMa2kyB7qU+2NYBlYkM6XmJOknAQCZLtckGckAfJoPzUKCn
zk07CbNxrFZTyAkSaPEpr3VRSagLkJdbJIQi8Xgkp5uOn9uQtgWxARCu2SU1s5D51EUpqK5Ltsj1
jIL2sIoudJ5+oDSlFGbPKSv8mXBODjylxEMo1erITCmcfkOi3XsEFiOLG4ogPpi+7KGD4xhWm2dw
pl+OI/OZpkO3NbrANdf59DadPkjqlVWyMivAR4Nb5GrKKKWUZpNsv+R+A1IDIt8gU6bPJmZgyvCL
Xjk1jA9hCZQFVXTQU9F9VUCfbrS4CedKnwPOoosg5izI62YEpCq264E6QWliFV+T2SCt5lX/drqR
lh+E+UtWUhxN2v4yTZ3hfaOcd2GOqqlvnFcRgleDdLgNIBYVqXlmCnIVsYo71EI96MYozwkLLhwn
irNV0iFh9dslh3vDG6J1IrXBqa/0qK3WTETeT1ehfiNdUnvQUPjwGiDAd1c2fpquoNW62tWwvJSm
71jXq0fzmI76ZZGjnzNuYgylej3daOex9ZqR0RbXAimkfKjQJV2DVerrNIdaw2ykKA/fSXrwB9Ei
uCwCTsFhZS2yQX/UuRMwdHfCUyVsF5T6c+VmJz1rgiYDGEc2hSit8tUE8FV27etIZJgCSbgntAz0
Sd6QYU6vwTyte2swMTHgndspomM2NoaT8xWX62lmB5I3W1hC5v3GJNBSYH+gtb5XDLa+gddTJ7Dx
5cn1wzfDr9QC0pXeENGocpEP9PUQKj98aDBM1BeQon5+Jr363Q8KG8d7FPZiNP4MkhAAZD6zPtCY
vOtHzPE39MwY95HuplMahQTwwE01QEH3Cl3MDbjfo1VIXfjIR8dV9mYW86DKDuBfOY1b/GK6eitx
b5RNv2jhU9EZCPQbC2mURwOtwurZp6KOmCWw1/P8HNERoEQfubbNqUeIxkeuoqu/BA3iHVXcIBOq
Tq1rtqzRc4t846PIz+D3DXMB4wXioDF+9nenclWalH+qD2h0ce1SlVRe4yF3Ycfac5fq6SH3rSlB
DrKdQFjZFwLtOvhDVdNVs3woH8TH/baYl8OVqbUvt7JChtZYWSZqhTSuUgZeRgnpBoAokKNogPso
TaduYPmroAFARPEpfmxVwzhA6R4gQwUx6DkZK0byouTW1r8bu8K6z7V+TKbNmrf3WZGriPqYTJCf
5eKhILsTDbV1cm9JibfGVNG7JE2mS8JFSmePan4bQMyiBZUTPxOUJ6PKTstkdVNokxlcW80Lff8u
Bssiqr6IdoC7hv0dGhhvZyuZaTGCw+EbGRNuWi18hwztSoubCeM4yq6D471XwI7eezXDG5IrfqHa
ShG+oGPnmCVbBxTSwkoB4YPGyCZlBgt9lWS2mg536c2fP61qfytiaRbsCZAcATgpjszcwJhjZC96
C9lbC0SSpkY8WkS86XZzngmQyLb3lKWJdsAV/lSAlkuD3h+okqh4Gl1ZijLOAENhNuFLPUQZNOBT
KlrDYDiyK8qF9d16M8uW6QqD6UBBz7FAxZYGtzpWfB6CIIqMiiFvhunC482dKbe3HAhyDzQf7fUD
u3ywLXX6HoAUSYK7hkZWH9qU0lavL1YcXN2h/m4qWjuygjMskEXPy1OqtWk7ut8hhri3to4QK/gd
UgJs9lNQW246vE3SW7pQkQITyNBQv9OuYFOyQ91LXnKAtEKNyyNyCEgo6F/wLn6Gcc5+gtpWM3Kv
f71PSpRnYeIJL8mjuvglIqRtOXrW7QcgqY+OqBcCFOThDOUxvlKVFrcyhpzIJOQ+b42ANZIOMT3m
sBpFxWv2pBW4y2sPo2gzDPpv5ZVBGxTxxUghp8jVBDqMngYobEAWtOnRVa+0/+BVmRpu0y++M907
hLJq3zBJsHS//8GtSs5aCybzMXQqv3Z8AJgwxm/iK0RMV4KwNn4DIG68x33E2cPA8szeGz0aNfyr
1p6U860ffxF7gxMf4O60YCS/nW4kzlABDQZv5EJ3QUbb+Pe2gnQzx97A2Hd98kUeXOKbNS7VTrWD
Nlo2JgW8u0KMYDwO9IQd2sz8RAWCUcOJflLTJieOmbulz7lJhZlgkQGLtXamJ89jGARDYXXLvRcl
L8nQ5JMztBsUgGfFom4eUGnVJwNN9aZVME0DHdfo/kLtEnb588Zq0n9wy/t/zeAMqR5oJrLcKgWU
4S8RlH7XbtR/kEq6NTh4sHHXxFCJxgIBYmKrFWdHH3aCG76D7Ogxz/5jZUUA5fUIY/ekCKxDGhD5
nCqqVu3qJCK336Cv09MXj1ZbRW2yPg+CdT9Ey/FZhgiAN6rze7db+2sKjNZR1QJ9Yql/w9cYtbDb
Pm8BoDfVHAfP+4x2TZC+SsoZHK3y6HGgLXAVF1ZDo2QOHHYF/4sHNJgkSNecEUF6UCfV2xneJwH0
edWlZa4VNCqB73VFBAtiHFkqAOnV+wtY1ZdcDyYhnGBPNGZuKW7v75+oq3X9uuRZ5z1w2yYAIPPX
pF4WDLXwTDoXtBACpWaivmRavkBBNAesoiojRKCveXBowRQgBNh3urUNvUqwa4wMRUBUlsUVVJR8
QPYRdXqRWvilhTBJ/f4+//Y2BxqcEeA0TGgIft6ZVsVFhnduM/TTVday0lsyemYgafJ+w2xBZ/cY
NrLbK//7CzPjmkqRAofG+HXZFv1HGA5biyDCb2C0vuq2fot2EV1Kej149RPNbm8J0nuVf/uHhOvf
BF6I/qjaoMfVDevXHdMakYKeTmE5zxpYOgH1+lEC9CrJOdbwCVhQ9f7+WX9hh/zOclDXIrszgCDS
ML+zID/YPyhbMj3WcgTeMux1MuSrJ+TOYXxXSPcFxxYYvA9Bxx/mp4yHWzO6/VH4+v9F7n8ocut9
COp/mC/7rXj7j08KRkWzeLtRHvfuVLX/Y/QZ4gXnP9a2/3znH9VtzfgX5Redqgg8lmTnunD9D+58
fmMMOvM7UCkpEstTV/iztq1p/yJnNOhh3HRtQM2VN+VATeHO1/r/ItNH4t0yevCv/W+r299M4f8+
YiHNhu5zODSGEPvDxmt9U7j/sMSGDdBEmJVUqTwjWtSM0DMbzRTtA9KJNK3ngQrFLeUq+SjKyaCM
QV+X/Tl5vrMdg4t7qLkOXASKKqv/Ori1u3M9oP9F1yDi56wMewGygWYh0qo/054WLHU3z0dbUuKD
LYLyDLEanR0JmX+ZRKnuXE2Lfosin1FLgcTu3EA5aE2Ka+L19PvSr3MwHupEUYtpQyMDDPb0ZHTp
xkcfQjU/WUNxRe7rfBj0ySQPqxDg671YF/VzFhe5a2UqujzDNDDcR260EwXqQ8BDaXiET6p149i6
z/TWx9NrBzCap4grKuyts1OQVyI9HteIvVhGVnSppOT6DardwzzGmUEbckoDVx2vo9ocuIVf5OOb
Xj0etLsY5IQqwkTXTG6fpMMSQao7QLLvPqSdE0tehHAMKs+WnoT7Y/sgKynre6SNH0316ISjayfJ
Cn0S9VPqDDodk/WQ+ggFr286FXo/y94H3eGA39M1cYc1gspiaN9jqy+fVxIsJbQpI12NdK/Mw8IL
9WRrJU04avxzShKjJkBARrTKkd1BmSPNXqre/QA/3pAkSm+bP7tm+aHfs2NFKWRzV15uUdd2EkOY
SufmMrlrx0eixA9Z0qvttQ2+PBKfJMghGHuYoN7PRdLrSEY9Apg3tLDA8PbgiKtUItf2OVWGJGvy
fv+6rKoHwPsWleyqVOA38st6FORojQACzgCbJhOFJLfjJxCGZ+TYZdHrgZkk3+U26jmdDvVbss6p
dLykBHrbHiTwNej+NLxSA63sFtBxSSoCHoHB2S3TsKLlEh/yjryiXjTt6gEEBIzzUJdlply+zcP/
ypLOw/fHPb9/Ff/Zve39njZI1gfFf/3nT9/B6sa/v77kp3fk//X9a//z3hmmn75xvo3UuvzssDs5
XZLfn/7nK/9ff/mnqfsHI4mXQi5ySPXvd3Cg5PJ3EKB/v/dPlRHjX3AhUzNHPqNPPePfltIwUBkB
Ow8yAfJcg9Tn/7WUffNfUARrJlAgCqGW3vlLf1rK7leaDqwBWDpvN8k8//dArP6wgIzh/5h3BePx
s8dsdTgjIpo+lhzVhq7G/7PPk+sE0tG51O1pz4Y1SLjbgyvm9vJ0ysUGoXBR242XOR8aRGS+W8k1
dbMVWSLXEIj7ClRJ+HMXrG+Z78jTIbpmnkaJp4mrqF3D/opkKRu5q5zK2Zre4WDYlWN6wVgZwVNn
W7Ym6LMWT3dn2BS+t/AeubH07Y9E0mgkCtuUtVuOzs7T7tmGQBdP+O7ukIltaysiFBeILkTFa317
vVtb3L+7hEPXIUsg1pF8eZ2WfMzpKnZftTNZiL7YLRaNOMD3JTEkNp/UupnU5XxJzpFnORV2zaV6
AjY4WTrzkiuTsHRRGhnFkk/bGWJdchvToX1oRojQeXYuTusDX17t6WFOwzEvPs1BS8ntcvnZE+9H
7lbUwtuMx+NMXAYT46AdzHX7DqY9PdymvbEvJclUEYlGjBDuEof5dnyyxPrFXh/mdiPkQrzcxGF3
47bny0AeDkNhL0Nu8sAA2cupKnv8yoXKWJyWq/FpKJZMHzAI/pwuripJ3PGp1xGZaV5ICtyh7UOs
VEcRFz6jL+dkz3lg90ACS2wh5BS8/XCBgY53uL7YDAWfCrxDLC/zg7tcTpdb2v/4M1q64+2JKTnd
xXxJG7FAU9tb5ryz4brQk7MwWjJmdC2DMNLEcNsbK9Ngpq6533fVM0+PA80HoNuXak80y3REy1od
SX1FHlc/wlf6HBVTeDU9mhkcROjk0L0LHn98asd3UcrpYZpx14Hc+uJz04rtRXVUBykMyE+dp5tN
ja2zcAZiT/5fqpL7cu5OnArFdFq7BNcrka7VSkepASCPrpp4+yjlLkjcmOkP7ceRLrAPIsi0SxIK
ch6yEL6H5ObHYHy2AaIuIya2G5uh2HrvT0fzWlE4qdt6mX3lxVfpfNJYbrc2GUbGefV+l3dZC0Yw
Z6ZWqUjFYgUtoEjkZLHfZnL8pCEhXVQuzCgj0mGeOR6sqMXYkMxLUqgz01aPQKETF2Fj13d8EbjU
K0T3qeGcGqIzlENn2/1g641v8ubd58/ReRzw+k9SMSKytyD7xCZi+bIovNuYKoFj2qBglsru7PZX
4dw8niMRJyJ/3SJeMc7F1pRjXwigCyKXY5LsQsaCblxshbzJzaYQn2hm8XmfvnO2eWkrmCBLzA+h
2IyX3lNgONjou7uIpH26bJfdxqiFL7pb5F7RaBWB/Znb+6cY65JLMs0RQxzKdxpzWYrzbsnNlyxI
NpWnyP0sFKduSMgiOhtTvpvc0Lu3Yry3m1wmNkcsj7eczlnWmw0sVGKOcVNE95Vub67c1BHolFx9
Au/rLr755JsV98MoDez3d3wiZ4VwuNj4POkqEfs7I4XMlzwzG5Hd8qZVN/p/PHotNk/hvVXiIRP5
kLP9+6ZbL8n3Oze8Rdzk3pevPfkQK0Ti2fd01YtFIc5iltuxMBwPX0KG3jEWNXBUeR4Tm0vKpSM0
HKMLVfc6GT3PrKCIp2MYlge6cgVjUosl/1a28+DDHmLx5IaHspiyUJ7T4KXe9x3G81KxDTCWNCWL
02HJ6JFvlpVtitX19T5vR/EyHIXYrz6GwhBYhBxT2y08JpaagVCY6ps8e5ionKdh+cbi0/L2Opej
l0H2JpZDn7V41Tx+wX/7h/BCuV2Bm2Qg+mK/YIjJ3YmQkTkq9tfXrHE1edzvfT6RJ+qGsJsDFofs
SUorwpc3NxV3lyKUncpKWvYk4tpHZ/aJdSJ7KcTL1/RDssvPYg9jg7j0+PG+lTMQ/UKxY04JeohE
IV/w0MR7ZVOFYeA1+X6ceZ882srp7tR5yEju5PRFClmJxd4Tb74crfb7CQUHRxdvfLw4UqzmAdHm
dAJnFPLhH7nzMX249mn6kXKlUnyQ5nYD8TWF0ZIf4JNiejiJaElh8cdSE8G47+nertk1DkTZc0yi
R8vo6Cy/dvErytzV6CUVx8VrIz4W74Uo7dJ+m3x9TTurDDkFluTjoxIvo3Vl71X3ITUOzsyxlXH3
qCEj9RFgUY4vazpHReypom/H3O5r+pp4idPzZX3SHJpiWe0D8UpDv50wO6SrbfJf4oPGf8nDwjjr
cLThTQs5E4vFdOLMxKfjjOR+Ucg3TkTt+5leKlebTLQJGW4G8OtNPp2PK1MciVHJoa3Ylbuv7MWo
4reA7pmo13IKF6fsbnK3vmIm4Dewv+hzsPv8OBJfWApLTOdfiVx/TXfr6XzqHk6n9WQiHLkepfJj
eRXzD8Z+feaJD4fdmQP0qy++JpPYCbmPhmUDSm4wSl+V7eNdhYLA7qPU83kdiGcmojXKJuzkdPmY
Alic35coVLyhWDQ3RpQw6D5vvdrLoFNm0c4y97Zsj/T7fdEIfao/q+X12ByaI4kL46Qf6nm47PuA
upyPHYVM8VEySWcJAsIdUTjkEKNikon09Fhbn7X3mNfeYFQGDG1fLFLxSvZcfOrfE9Ct89ZBB5dH
aGWfh5LUYLqV94YTxvr5YGZTG8dgcWXyUueKGX4d7RIPnVx7ZCdyX4npVynmvl14jV2JyX42c1rx
/hSzyVp6G2fyMgvEdGQfpeN47JCZXE0WI3vKfWOeP9YQgrJsK6GOhmMWGT4V05ba3b7LnNQ+PW0L
O8zQd84g6WgBQwNuHvc2ZbZGHz941396rj8itjW193Na9A9P1bIAyJgDE+dXxyn+MW9+HsRxUBpE
TTDw9/r2ddODfRBAibm7B3srxTWJNolLSXhbOvBSspZ6dmJrs/4JUFYEMsoerNvpANgsvNQjolKO
5s7ydibgimFzz17NasVZYamjWmofu4M7sO/z3ujBbp8+PxAYsssJ6BLnPknf62Xqco7s+Hp0dlOn
EEj5Smx96OSvt9gBp9HOhpkDga4L3bCtOlfnOQ5H6XaJ9jinRrihQTccdT5B6Vw6p6YzsXQuTtES
WGmH/qTxnrPEpR4pk3FtM/pe5Rh27SIzYKtftX26O8b0hPQ7Ey0OW3pX8bc6V5vDADPKWfYZCjyy
eXfELz+XF3d5GpsSJRux3XYuFBLHGCWcueXJdadzdz6fL8fL+V243V9zTlssjdNywanL+cmU3yaq
DHia5fKyPJm8FRcGPxEPMxeeEMu5mwl+5wt3vOycm4xXby/u4cZ5exeXxlmelsvtYct57G69Jdfh
ou6GvzgYx+PN5cIxdhc251I+Hy9P7Wh72rqYcmWaIzUxajZw+M/ObwlrUg4YjS48Qc3IOfXxCxMX
D9E7u7qAdpO5CQ35VGXKYTbmAOPP53615JIbLjKez4kXxviyY3c7Fu/Cwf+YiaU74+ndg+0ux+Pu
MNrwf2eMK4/j070QH/PbUVlqONvFbHeYHw4sf1yT/vyJU4FSgKdcZbnunc6jdoxP6LJIbC+w8Wb6
TnqsNj2bSQGzIHb16sW+3ZARFJvL/HIayPMbNVkTr4VC/wPRa/bVWb68fGUuzABrl9O7YTFo/J3a
UIWMlJnycZZU7eJ5sA6X94GIJoM9wBcvEG+NeD1ygkxCOdyZuQ1B/2hXijVB2Res0MJ5XTgTZ7OY
3LHgmog32diQMCQ5ifd1ZqNT7yECS8bwHMnmlGqCwk16HOwex+u03Vpu/xX261k4wii7uawWBuMc
sLpie7x08cIrjxF3Y3ccTsahA8BDRO5yU49wJnEfAlYrPlXkQlMuOZDplcWh8iCKuzxxRGTuQr7F
dvjs3Gfd1jSvP+5+it+tvClvhXiHFtcxnPegEXSJG91Lx5+b7Y1NtGTxHpZL9zLGDSQ0UZgf8Iv8
dzrBXMrqz4V7YjA3xGfbLvDFE2ITEEROXU7XZY/pZE2OL+58iQfdE3P2wI7g7XTZeNtM8rHz7WV6
Ex+Eai6h1pg9xUYjiuLSW0bD2bFoeT68Sm8jPgmRCP4mzStkHXLLTTxtbvLE7pnnbFpWYSg652F0
OM051NgqXcy16Z5ps+TarutyFE67RYlPTcS53PCpneOzCeSFXX4hzD24h4PLZh9vN2IyclZj191e
Tsud3QVm2+X2tGPTz9mB/JwwgT+YCRen/qLZRM5U8/jcbn1v8Hq8BU/lMniZZGa85TaQsd0NJWiV
b/f5pEt4CNhC48+569qE0QSU3FLGY3cbvx5xmYAt43axcC4uG4KNzdhjjsaXE2/D7rDFjhsWic+n
avaW7/scU3jUcjtmbAj/u2njWJzxpJhMcYLxns/n1rbBUbMDGbirwXHoPIUl9+C+vn9HeCuJkC/V
lbXYzXf3TjjuMZs9Fl/gfsIchyv6HGXzYlw6U4CT3ZwTB8ne9N4Z8ZrY4N0724EduNHhcZUpmPxa
0lh+uRH/3edK6GaY2pIeH3E7hSctdEtdhKfclHRuxvjvoCT2ZQbNAfijhc9LoquE3qePHY0k4K3b
K275+cP8qFa08o26WBE8xyYdmS+lSztQfwjFhjTW5SF3681jamwUxvYwvmwvTFs3e93TejNfAlu2
j96YFbHtTO+KTMO7P1ntvUQc37wuznx3OP9TMXHExmPkx7zGW3mzVMzYCZvNZr/fvx+92czjaxz6
LiLbjD9XXmR3rx2vNh7B1Wr2zhfEKS7+Am6DQmgp+Iz3FQukC6423E63W9m/3ouzaHE0PMGHbbZM
MMbdkmOG9pPJtCQLbO8t5Avxrke4u/0cd4Eg75wtZvxDVNbD5fEkt3gUY88be+MuTHK8kOXJDzab
meN5xwX+vzebyLfZcTLbcgOrmed9zhzGxdm/vrw4s/3Rmcw24jjjy8VxsjrSUCoYDn6iSI9BERz8
uLjOhmsQsAUOHil5GPmGv7thncycxWhqL/jiS84WCxym2WyTiMmXsyD8OL7GnB2JcHBJbXt95AVy
v3dGx6PzNpGzt4HwBF8uXh254DXY45XjOYLrI3S4WugHZb3fzwjYFjNiHm8hFs7xTe49Z7Yq7afj
tM5xNnEWRyEWctRjOHrytXX2M2/lKAy0mC1Q44wR7lmR4GB8Bnz022JRO4Qo/Mtfx4h75ydyRUzd
vWdP5KISUpnvCbt8RdjWMiReOevcH8JMPrN7W7euBt2T8e7ze7h6LPa1Y/KgzrFLAOAsbYibVhkh
q0P0MDnyiS6/Ok4ql3ftsc/MP7GJyT2v+PmM6x09vmVaQReOLElsTU+2IPjyOu93lgjB252Z13mq
nAHvLN2bZMuy5x1v8f7JI5AmEe812RF0FokOn3jIFZERC+aT5AN5AvYRl5+9ThL5hYM6XY/Wi+6J
3gg/uA10SRjKWKyOrOeUnBCR5huTu3r/5GrjzgfbktJh579vdKZuYRCBOoXDTCaMx9uEIJZhKN3M
ruV+Vbndo22of+A5ohnHAxG3visYpohDsOawQIAdKxS4+9VqZThYKedlsn51eBBG/Mjna5Lv2HYT
7hc/cogbMiMUPb52RmrvEMm/vIwmzmovBJHykbW/WnXWFsoVeXUybz9jhYbuxHk5yzW9YILBnHWJ
KcY0cN8d+cpa9diCndvpdL8k0u2J8SLCQXAmq/F4uR1vWDYOM+C8bzgCfLFkKDYum8tZbVgmxx6L
nTs+PhgCpoBBZLW9Mrbe5Pi6uNoT1ubL/ujO+gK7s+9eCBcPG+pOFMO7mXzGn9B/H083bPbx/u3I
OHp7Z3+Tn59XacnZe4FlUBx/7uD42NJhDx9fZxN8mOOx75653ln8H/bObLdhJcuyv5I/wALn4bFI
ah5syZZl+4WQJ1KcZ4os9L/3Cvlm5r2oqm4k0A8NdFu2LFEUGRE8EYzY55y916fCV1gaYejM3efD
qnRgIJmrmXcVHp+5aczCN0ZE2hZz65jSUPLSvby17oz/+0vJAnNaSC9HLh8XH4sNXFoa6kOPgoPT
cE9dLBbc8xankEpd1g5LNHHxMJDCA3ERQMiR2zAtenVvS2HCiccQyTEWi/N6P26WT9d56F0Mbw0n
zZJoeNa4aw204NbAfOdq0GK/dFciRl0lWw/tEgowEyv/IaM8c297A2QEylDYKtzuuT3arAanGfls
WAJVuF0078J4BvrHI1tRsc6HqBbv4mNAZUTboDjhn5rHnIGle7DnZO48sxzeSj/Rsr0kz/lLvik3
yAlhtLqPw/Dejyb2Pkm+xCoQ1zyrP1bTdCJ1OQpcMqYNeUB44o8+xSip08iOo4sX01+K4lkLm0sF
YEgP3GLn1PswuuvQW1/exDGIaGMTKzCPVfsLfgHL9b+4kT4op/5d51D12rquu4f8sHU/SSl0L4sa
Y10sGGoEWtP5Twd/43PInlFy/XPQd8ArRMcIsP8QMWj/JH7kvpKS4m1S8LfYc7Yg1mKFMv9gLsPS
iHNaLFyZ3x7wQGjuaw8E/DJ4zIx/LKATaEBc741xUMAa+QrmgTUOjnUPcvlazAa3nb9PcwDMQax9
ax+niO19vTiDF8J141/nLSjYKV6T5O8ioA0K+EOk4nu5kPwZb1/2j3sGptb3ISVdbgpCz93+VC+a
h3gd0f8XsuwCONSn2hQl+c5YoS5kQJJ1VaMxPq/DVd/56Y0NWNj8JwLnEAgCF25gz2XxAO3nE0Fa
s/KgujFn/IERcSH2xcU4Vx6xxN1SXnLK60O9K/jy1W+e6neZDocGlBhrxHWvMfwtU8A54JO2Kpav
FSjOAO4mWqXkCrAaZZmpLwKvnge09NJafS1/rnzyJIGsfb38LE8MCAcIObnotAXDEufGHfTauaxa
ttImZgGXLxAYx5CegMX3nIEHhBXLAYfOz9PVR9zXbRdwZOzGJeIYzgr1WsYIKEBWwoqYHvkdayHo
yYGd+2Wyg/L5aD8Cdj4w/0oIKDpAve0PFwJN/WhV7YyH/pUAYM1r587qCSBANAwnG3BwLVtvPYJ7
FH66bI/1vt0L6OWlm8kv5XNMNgnroU7YDSmILMFeYvAlQBTZe2Bq/vW6sfjumg7PBH6a3wC+xRKN
Id1yWf0ATzExl9x35ukP+M5nmP7PBtPayWtfPlrP/hMej4XtvQ7u4avDQSHwI+EEg4/T/er9lxfO
7jbLH8BGxBDWpV8twV/X5gm+ScWTA4914BZnlU03o/UoeY15QyTj0pziYE9fm6+vHw6GErf7g3vL
/drgf8N6dy/GKlocfhyffil2DjkJV1hge+SoU4jfwnDBZyjp7Ka3IfDk2IOzbGb51kO+are4/qKV
8nVDOOC5KfzsIzw72xidZQY8L381nsJzFZH27WUEFMJMNm8uhFobz9kLNKj425by0XnuX/uCNWew
U2vXeNJZfzIJbr0+hKvGrUM/wwmDhyDeZM3GWUIVNK/ndC1chN3m6gOLbS1/3KSLJY5EP8A6sEVP
8mksDFN7NPx2ToMso0U71xcNnkh1Ee47xkgLooFxJYWfqbS6Y1f/30XuqH8C8f5TKNG/f3R/23XN
5c9RRH+4x/neP9zjxGkSiU0eGalNpJP9PZAI9zjBjwSJwVFBOpAp4L6/k2SI6CMILByUdH9d5/90
j/ORYeimbf1L/Bga+sCgiX8KIcIvTnwuBBy6bpH+TDTmX9FGiMCkWlFCzW+Ft+r9mQUXaAGLZtbT
H++4Sl3wL4F0kWogAAaQAR2HI0t+JquT+yEW5A9sV1nbs5t4en8XnkegItGddiOQqfBvi5vR6+gd
XksW6ThQeQ3CzEaxFy5fUAe8vtyzBCD7+vXyIvwILG0/Hh5YB4olYO4zxbzOUmDEdzy0nIvDyCCg
4jjgbvfvGu6G25chjiE85vdT4b3hTcbw2eEv/xrcLxx14jPAhw88wPdyi3eUORPDnCEKJPYXjUKE
CW9F2V4GwHsGEtD+l5cvgeR3DC0bXKhiPHfAVIDCx4U4r4gVEG1xd3veGwVPPL/on3AwcSxRYAa6
kQgChhzuN/J7/cnNnPuzqLuIK3ihKsxQAF/YQJUY6BKKU8/ve4i9iCTgm3gmxEyGIXCGCANommRs
q2GrQmSto1TomeSmCJAt+CZDw4hcU1tU5WJ6+x3qBloQRzFtLS4dSlZQaM0nAJbO2yRk7HLxRBq3
e012de5VlpuzRinWNbP5L3U/AN99dNwQzu2bvrs9qLvpIaAscPszC+zc60u8ktfBoY38HpnFfbXP
3wJy0kIEWNllNt7w7EIoMIVwTK2lBvmNJ8U5BOM6r9ZquAqGnTPBdoSslysX3ggGsdaWw6Lx3j/A
Fu8W+f7MPP6bv+eFVqy6cj7o7oBGgDBRbPkfvwIOu2/BovhQALACYDkK43rG1mOiTtUFYW0Hrag9
HN2iST6Es3FxFEABq7cjz/SN2L/bovtBMABbjt+gQXzEU8Q9Fvi9WhjgAwdj03MvP/erlsdv3IVo
7M0X9qV62AO3KcI5vu5zO44FEkTQA4hcib68iVNpQeiTD5uuGxK+UIiTUQlgJHzAwntIHXh3rwTp
guKzX7SEf+FMZAncPGihCqxnmc5F5UUPYn9hkcJM6UCAFt988EG3BtIjuuL5A5wNpIzP7j3ivtcH
/fxBzCt5J778QGHoPeLc4uzv7ExDnh9pGTDBD8rFFzjWA4sIcXTe8cs/vPI8i28B71GHcKaduVbZ
O2DhB81J2Idwx/7ucuPAtAoNfu+iv2fjqPc6P3P1ecHRGYE44cMHP/f3nI83zw/za4oYhdcixYaL
wpcm3zgLgIyGE7DSfbDiICMjFAONONODGPs+8jlGd87WBKep31riQbiuPKvMbIim4Jx8k8gQwOzy
7aFfwRIGKG8ugoP0YLzWW/bABXFvO7q4OC4HFr/iJFxnMeCJYUa8cngWD7HldzvFEcOtsIF741tU
7hl07lk0rEAyhR3eow0E1ida8G4PlPq3TXDK3A2eQjKQM0pylGH2yvk/iEA4YqsYa8aqTlw1ynlv
jHsowDefrOw389FeWeD0/Uzvl7WMgsKSrC7hxMFOjtj+8dh/mITOEFgRgQKW9EzDLxFK2jSLYZEt
M+4O848PcbvAZKmLMKS73Yhavn/QehSO54+5AKnvY+Pz8/fj2/l4vJemYb0vTFvscn+FD+n3yt+/
d4994TNMiev8wTZ+WcQr7uu72I2e+msVz3cbEOcXgT73iy1uVCLOR7Q5s1NxF9m9i4sqHg6bxOPr
6SC6J9Mx98NxmfFSagYHjKwROPTx3uSckwsrqgfuCdZ8t8+Ph2/8myxYH78ZXxhd7g0sWpr92Juy
3Mt6/D4L2Om8BeYJfHFMhcOLEwmz4HtH7J2iinpwxfb7y/7t+Cwuj7/4/qSCIEAgCazev78loA/x
4Ci4wJ5pONE1qRjfpw4oVdxPbgpsiYMdgR9ooHv/ZBEN5EYEyaO4shz28fhICAML/OOvfYjmFx9y
1UUlGAa/j59iOBQ7H38bovEwUGGuIKLnt8fvxSOffXtYTrKTjv1GhOJkM/Z9/O4z1/wqN8KYRABP
/AEIgtFxAoE3fH8SebCgDGI0Faekko8YG//5EBQldAOfbUcig4Bsf41fGNLvA8+FmLtEHoYgtvyO
9HfjwA7mwkPx/F14mA3tysVTgIX4z94PvP6g3T7E136dBTQUFnX/sjB8dn9w5vfPf7sNqBRxN9/i
lkPZPwFkhMV+L2jc78fHM8goIMgpcp8Aogmm+GGhw+/P09Plso/4hI8M77S+gNAI5HEE5gFmEMgT
UBPPIH37GcEtb5MHdsZ1pfMJ1E9ccpCXVKDKhCAKhHALYETkxOkCv4f7I875dAIJ5izrPfjE+fS2
F1CXwKket2dKB3wHBPp5/jwDxB3PF86JMZ6Bc/eXfCawD9U9XS6n/dv+cgJpOK0xP7FwPbHg24Pg
vnG88xuA0hngiUt+xoDEZoD1rQ2u2oAWUjBKRZ0Az3LgDAHY7gWmslbBpd7EIUTBKSjHeaRgQCAC
bF18bt9An7CITxyYj2dhj9/AxVz7OUAhG7ZiK6FJ9zp1/nlxBmYVJQGUBWKY7+lWHJnjb8/b8yP1
2hJdRDttb0Ch4sTUlk9/y0SYBiV844kjbPdA2fwT+BcdVDTZG2AOVy5in08gMwJI3oAA2Z1oGxqA
liFZaXamGqJGpzdqTHMBcdO7aQABHdF3aUkuPP9U0evZd0sJxKW773Av7Yzis/EXeRUf05Sc/l5W
iiSal22/Lc8LDnIvoDgMLUTgFmM0Q8AnTjgit86Lz6PENjG0iO4o+qt4TTeijz9ybJoCH8HlDevE
SL+PeBAu9N+3PRAkXoLv42XNyWnpLSYjrq1ozeOjGCxoWBG9dPMozRt7LBbg/wRs0FhsuNdGvBZt
IX6p4/31rOtd0Mq3AcwO/SiQcmH6IixBvBZ/YusINDP4wX0rUSACVyX1lQ/FjqLYoZuxW7MafIuT
lu5sUPHnXoka26uE8f6Qvl48az+cVBz+9+/3WotjiMfEiQQImgFg3wT8nt2HUAbU+5j6zRbKwWXH
30N/C1dEnICGg8p5p8vo02e5qKLj/pabfjveC8wsw5PnikePEp+KTi1ODKRecs7Bh0+v87JmVZC8
XT4O9kqPLvrrEPlDt1DUtfo61Mg4uyUVgEH253awZgSXEcghyofOKMWVPBHr+CneilBBa96vgvVt
tZtYXdkL4WkX643iXp8zzQesiJw1Ba0xWL5UefNsgaWdP4WpiQ9Ek/79NeFe4u3jJ5Kh7id1Z8jh
19rbKxsYW0DqYuL0OzmriBqk9dhXGKLJgX6fOXo96+bCDIGcv1vKnLBr4B8f883jFewbY1082r7E
JETERN7DSv3vK6OSOIIAVCciqiCx5rr3M8K9aEwaUZ0T7pQuBoY51IxpU4HAjYxLXI1f0O1TlK4h
qpAgPAZCotJEINHgE7rsgtAJFFdctJpvdS74+gVAiNgfDgjYLOohLvsori1dClYrj7qIVmJIJKmf
h2iRz3MEHId94QzDRSo27olx/ZxFgJJPAvY9XURb0I64Uu+nvGAR95a9B2ySpMuHos3Ff8KhSN29
v3y7nGqQrQgY0OZ7yHV59+WeCE6iVKIZfu3yt8TEfhJ3KK4g1U9oi4jHb2z1my62nk6/F/gPa6UW
4gCijUU5RNEY0C8Mj8odX0/dC0sXygLmLhrrfmTxJB6/Bf6jU/2WnBr97iaeuWeJXeFzp2uJGn7i
uBLuBtH+wh0ieoPoE9xbZFr2KadSIngPxitwzRQgT8BxAs6jccXTeIcqE196a/o5zD+IiNE0GDQ+
H534P7pD5uMNtNYkmiSlW7y1R+1S4Rh5dr7rQ7RpF2tQTpUIJ9Es8az0xInFBQYf5RIC7PJ3Bfor
13BTsC2aiU9L79ewKIcoUA7iKwD9/JR/56dyJ5/hf2brFcDtt7ii6BaVEJF5IhxShCuK9TRLK190
xw+MpCKEVVhP4tm+6MiiQ2SETkSIM5GVpH/eSII+5EQCVYvrOlvEuNTE9FHhmysxoRHTldznSApH
vPISKuv7xt+VgkZaEhKeiBi+1M86jLxErsUiChOKC+ZmYvRgcDtGeP8FegNKwfj2JXsfIuJVzN0o
GH9i0SCgHLr4UiZiXITFsr7hQOKBNDVFlqlY75OZw58IZBxm9bZnljmgSrx0nuNTvqsXmW/PtZnq
F357b86cMFCBeItnYamy+xPPQt8hByDLl8bXUG/M0Uc6bSj8Xvezxpv6WQKfWuAHwL2A6f08h//G
8Gt105i7PtmkCQzsftAgrLeQqW01x61iUPqluSEyaNke+gXEF/CepYRsPRqeSrBn6Mk832YXiBNz
N9rLcwsnj7XoiNkkHo3QXdOvCZFOVpoHa7tX4+idGIsGv8HhiuIKMcHXle6L6PGbh+bWAlbsOd/F
bZqsxnmxEncAhYjGFnNTz9gIsLsFRKsQ28awDlQLjOyjo+SlC2pAeWAKmAezFP+C4wd4LqCGFd8S
VrYYl7g9MM787tcYCK9k+/wKEhzN0hljQsrEEkJFL5ghc+X3834usN5XdDaWoDC13xFwi6zCo0kk
WzqvFvzhSF0J5x4TYn5W/PFqteKZyBnCmbjqO5Zs76/4i7jCYmXKpb5DYzyNArV4TVf64nVcC21C
bB7MDO/SZsN6dyewss3L5vWV77+SrgAOx1ves7DalP7ry/vu1U/cpw3hP6z+POOcPihLYc2/K0ZW
LjfMN19Nr6QkUB91MazV3Qi2JjoX+Th+tCCdD0hE3cskMzw2G+nZ3ls4TMSjMTLAqsUNatn2QRf4
GJ5x3CgGzgWGxcyVcg+uIMf/oeXEA7fdgLOZP3qEmKV/fX0dvgjs/DmIjX/8EJiGL06+G+8aHyrx
FUy3MwELAjZSOfJr7rjegWLuZAJ1vyixQDQ3/otAEcXKTrQoLSvalPWdiHERABMxUX/gk+wNlPdF
wURVURujtxCt5jWbfBc+Iam2EuW2WXmflH6WQsp3Gs9ivCoXASsW3GzlbvjIvyUoYPGBntUP9eM2
7G6620gwddA1bt/VQ4x/VQTjJvNs3i6KBznx6vdMBHA/idUDf2LAZAHBKxENzcKAV7x7EWCV6Mka
u34JTAGoRtSMhqMpqN8LUOXfl9L4V/AIiRbGEcMhT8X8dNk/XoiFuR/78PNz+A2e/X/ZAWGJHF+Y
5wwCgiEUtvj5X/ki/uM4e5odX2b+//jb+btBHTD/2xNJin/xTfyXh/xHvjMkyZyPvGL4AWQNZ8Q/
8p3JWxaEE1AGQFNokD/3z3xnkqbhqUW7hpw9PAr/cFOQ72yRBA3npgI1saLb+r+SxUey3l+dFf9V
W/w5NJosZq1Os1rh9h8Ybm0YSxLoo1lyRbhhsLVz6cCIhtDzyUilQ6z3L0FHymiorBpDx1GtkdJa
wwGe1sa+64nDh1kSStN9UsFGadu3wOslnVyL0QxgAA9RTrqZ51C9wmJUlCXZXkpAQPN1+hlvGvf0
aw/VWiMzLU8DRmGUHeU0Ow6lVbpZEgWwFo7EeiDzsiJfdn+7tXvNTJdjWryMQw5tlcPdv0YPNXL7
oq6OtSpooyAcJBMZsqtxyLhfQhToKXk8L26sBfJu12S2Pnf6/JzEUfmIPNfoGXZLQEXXzxo0EyHV
QVOrGj2l5LYYWYhPyeRLVJBa8o19oVn7qbi+tM71EEvKVpPlXYRISW2M0yxLmm5r9AyuvaGxTIvL
CemxuPNry1kEgZn5UVOE0KNmP3IQ4w4PY8XTb+o266btOMk3X9M5c4YUHVqC8ncTpZfGlmo/tCWU
UnRihZHqMeZZFpA8aZlM6kqjmynWGG5zRAtnCmLfELNtBqVy4FkdnqTS/OjUcFpkbXH7rpvqZ+wU
164DnPYjZlCF+eY2jEe7tD6TTC9dHGCzIcBNe01/urGe4KMyl9ea5C6yt4mMVYZgg5zh0pyKedil
MsRycUr8byQPmdfc074TfCWxKd9c44pCZ14nGa6HKH7soDpdFI1ikV/9YZph8DwFiPy5dp5xXitp
Z/I9w7y5Z5t35J2XeN1w6tfD8NgUhuqbTqYsQiUvdllJLaz0s1VDax4mGbqzlhW91dUt32jTMK2R
A4a/xyDXyjAi3YPPdd5qhyJmCqumS8fKHmyjPjZ2OM8tJl63aD7JzGyu5Ehm9SKXuNXJkXPM4gTR
NliV1B9pIBlHy327DhfIjuxT5OvivtmVZOGbWryro2bTQUmia9wP0Zov7ezhZqeLvEs3Zl4tko5V
gMkCRI4xfY2JVpKMT51VEAWtjshdQz5WhL8M4f9nBvT/CzOqSTr+71Op/z39uOR/HYrZ/3fgRfRA
NvEN49S18AVDzPr3gVdx/k01EUOA7AeuFkP/57irQyZBnrViC4oK+6/jrvNvbEIDimxrnnX1X8qe
VgUB5p98xKpimwqJ2FDakMatKbbgk/kTzcSYdrfBNILQg1JrAw/3N2pz23S0d4hiLdXE2mpa9ijJ
OEqZfCUtbMFdcv0OqmbbX82PVm9IShm3sRkedJn0fecW2Kjymlvn+jJo5mue4qRBpbHyoO/73zAl
QYWE0/2vpXdkWDp03SQtXZF1TWSG/6n0U3K7OTXE4V4eZW96qG1LZwqhc4Isb1wOubYLByKXB+TC
UGpkpVlfR8WXUvjEgm9pTJN11cNxZho5hNbSQ9WFByuPZ7k8fAelswxGy4uTiXVnmAceclOly+VS
vKRJXmyUMtetFbiGhS5Y3ZLEKNt+XuQnFJS5/dg5Q08vf0aSWS2aymJ2rVj7UTZ3uuN86IpVIA+b
sGpPdAK6epTZ2rR9j8zs6knOCJIhSThxnuqUKJtKI+lWslvPSZOjeWsK2GoNluhBvihCiLHayiSU
anzsbG5PVQTFXhPHX5WiEng30O9Lo0YN2AbWCVCjkZViFcsM9mM5XLcwU7zLxTYb6whujJxbqpAF
LRMcjHpvIiVP21QJbtogJvd2yrgjl2E7C6xW9aQPNcm5o3R5Q6NKftJTzajv7JkUIj6bFnsUy5C6
Y1Sc9Pp4QzWolOExRX2OvOoR14+awBaJVoGPtGfmwZSk+UlaPw0QmC8lQ9mGmXZdw22azhKbGBwZ
kqUiD3Zpo+AOyG0XVg7ELlom2ya+7DrpeFrlYY66N3zebnyr5qb6VgZF6kkDWqaNVBTuNOJFhwzO
mI5tBZHqBNu1q43WJmCMxhVeQ1zKZyV6vjrKjLXZAClK0xKBGzQLNNTD5e/EaA5xZ/gY57Jtmg8Z
WUXqTzhOY87bq0q+jqkFcOvbL7LefbXNDUnFUJNhBVqESQfDmMPKpohJaR3OQepPV2mlBlhREaTQ
ajtZALOnas8CKF035kQIrfWRa23ohT3kgUZRJB4Sza8S+m43TT0gcgR8Oo1rE7Zyd7hIsvWl1Jo3
XIPPXBsuV8c5DnCt5Ra+z52BFgNEMtKHHjoPadOcw248xT1sLgOY5nQ9j1Dc3YLoxZJ6Cw0RJl5S
KyPZGK8ryOfSOBgpQr81G1iDraHu3CrONkUgLexQeUDP/ajdFJI3KaUrKdxdjU08VC9qSYjCVGus
9KZxf2v7bXst3wOt6T0oJH7Ksdpd1fEKQZX2HE1n04Gxs0FTFq5EC0ZlpgMw/hl1tB115mWGuemV
tPD0Nl2qJfLzprNNlNR3xpe+CX6iATSlLCPuzBwmrw+jRThDbMyGUnqvuuFdKkU2Y1GDEqI/xI39
6l3N5uVmZxukKA6lss9byfLUUX4yUpAGs34cwgdpEPzkmbGF3/kTGbFmhmwUwY/Vzk7IJLnJ8DGY
A8RsSksGn1CQ1QZIN4tgY5TJxhnyYxGE57QIiIzLyAtR+4OWIfqlXdvXsWjg4zFNIKQbysuKuZUt
WCqRVwN16w0wpgHuU7XbSdNwshPswGyhgjfHHzNqrm6nOavIVi9tXYJ7JVjIUCKI5SyghO3dnDBO
pmH2qGyGqjnIg4oJFPkszK7zuM93tkrK1tQOKOaOrFwFT7GaIGhW3kicKoKdnqvrfswA7RuNhaBD
wEo3PvRWcJbGdtNZwA9oo0JRN8E83Ok/cB4PRXgadSiF4MM5RFm1cEpGlXYcH+uuXvdXeGGlDM3G
6NlIK8O7BjUd+rrLa+lc5erblGgUj4nfLYknP7aY45WRvs5aaOCjgZlsFlibyDQrZOAYhMw4XhpK
fy41q1qN0qqZbHxLo14hLxEx1zMvdhK+JkyroSRUT1Xp5Hi5kVpWubBSRpyPSWZYjQpfN42XUpP3
QWbMjaJcDiPAahLOzdb5pHWweG1T9+oolAYAljIYgCNkOoMoWk+qnC7lm55sJCsgWlPTylmvmV/2
tfYnA8mL1IHvvYchbR1J6gSHawJveFUer9Ix1tDplTRSZuQr6coS9yyrsxDY6J/7rNFmN0M5aBos
xW1+bGOFYOjqJoJtlNAtpDUqb5+t9BgY7eyaJaNvkL99TVGaKA4FLKl5F3R+NIbgsZWBsm0fFOg1
EK2tBpPuD6o6h0/uMTLrn9ysLnAIk3SPqrDPPdKNJ/mchs6z0/X1Wsny2ZBIRMG045c12Ewcikzn
lqlvpTg14HA2L1Zh6SsYv8FWSSSqWYTMEZjHjYM8MEYXswAoFXBLSfON/ZXFzWR/aYS6N7E8lwLr
VCKouTRuLcl+t2vhqx0xttWE6bA+Q5XU2tRwynqaxnpOqVQCLPun2Gzmox2B/LVBvG5rhscospYJ
gdSyJJGN5QyJNS+LkNlI3r+H/UMMF72h1gDOpQbva0EYQ18UXq63bmNJhIOr9ocT5sjbxRGpX07j
R+CWLCne9JEeEFVq45WA0/qUfwVVuc2q6nkMruSC25Zb9uohya8Pmjq7KWmDOt7wLTlmvqqSztMG
vpbL1YBaoEW8hrNozXBZaZdYG/DzBKR5Byst736i2zV1x659Kwvrs1PJTZSLd6sJv0q7xxerrNBA
/pg0vZ6HKEHRsvXbgEl6g4F0prGGUN/tZetBl8fdYNX7Tuvn1yIhmj5MUwTkmbzAE9jqVuQWSLa7
oQmXMojFjzbeWBgdnGTQ1sMUXyIgaC8tKKtyU1/1mID/660jMqMxdkkAp6GCSFzTETVW2MSCJ6m5
rNoYMLkiMG3SrWPNjHQm53oz0wf7TWnrR11uIV3WnGRWTopvW5kxg+4y9wtHPnSVNitaqUVk48qo
4kiLYowXlk2GpG3CWpFAiF3pczNUT5FSPGnarZujyzrvA6c/jHFzQDJp103EzLfGMQqSr16rv4Yq
PASopOZC8hse7qM0aq9X3TopHSIe7XBE5pGUf/lK5Hp47tUcxb0stLxS7G8QWCHLFQI4lsOCa4Lr
qx/84tYR1DtNlWsO3bOlX38gKJxXWqB5pjMNfpKlz/WrhcCE20YRQRNGB5EAcr+M5smuJQV8lBsC
kBlhs6Js/bqPNmkv1nJmWfnmBStHydyRT6ak/GR5CsNXWfulIc3VoTVdtSu+slCr3Na4wtBM1B9M
1bmnNuNXWVX7WmExl49PVcncdbQam/tq4McZzFrOUFsehLqnpgom0FNiJ4sU4k2DeEL1hHxH5RoB
E/vUHhZw2Z/Sor4wwZklekIYeQR0kA948xy19G9DuMzN20/dNRKMs/1qCNG4zKURLot6gE5dqrxb
XOOmuNXZHEEYuACCWne1CkLv5Eoweo5TNG/UT0eLZ1PRjS5th39MEK4r2euN6ZCHdqHCjB6fkhH7
nSbbG+jgoYJTJRu/Qu2rVYWuraFvasdCaP1mgySTst5CFm9UTUCMXGd5N9STjNxpH+R69KWrBneQ
bUP8LCXLJiZuX8kkJJYkNIdb4wmG4p1jVtnObN9i2WhmZZ+cGYVfpUw+GyNEsG1SzuwJRY9rDOps
Phpp2mxorFWUvmZN/HPVNaLII1jugsRPp0likLaXimZ17q1ECCBBFqu2p32Sq7qHfJcHSLIKr86u
VGZRgwZy7DxpBemWPdNeWf3I1U72Qrv60q0QVoCxsP1Kl5dpho8ceSGi7iH5CUijCIafoBwfxgD5
FO7IXiLng8+01zeZd85MqVlIjaH5kpM0HnKsfRlyHunJLONqOdjOQb4xp2IW66tTVM3MwPlO9OKZ
kW5W5Sw6FAPgXUsgmQ9gaKdpN0rCeid2Wrhn1XIXo/mMdv3ZzAmSzEgmTfRuo8UsN/qs+kjh5/1d
RULmu75a28wyb7syu76H0PwindyfQygRvVTJFhnixTPEBr6lvHocDelnuFnnoHkw00LxrpmyThHU
YXgHY3MQve9K4zkkizBSKzwvoZX4tTFd1GGa5qWSXFCNnpWO/qGr7UpPrrI3thmROfHZSAOcuV27
NlrUeKa2f1J75VO5dRdZH7hM7RPLiX3cNk+tnpOkOKIrY371JbPKm31tZ5OpP5pqovitXeGckx1f
aspVnHQnx4gXlQZtvslY2agSullvetLioMvUc2DUroqI6a26HXT4SeRmU7bGJtMQce4nc5srz3Yw
ATF230leEpokDqJ09jy0rK8S4sOy30BfjhyQ7Rqmfg40DXWl0v6I9VJbNkmHqEikPk7me5FbpPyW
FR603GZqF8XrIZ2emiZfKjBDR42Fd77BsVg7feoZ5i4vsoujXiEqq9JXKbI2SGzvqmGYD7nUzTg/
wZJK/jZMhasO+mesTfDJ9tcHJWtX16uxQaBh1ecgguLSJxipHhe452OlWlt6uZuq6QR56j6CTzwc
p11Ul0tRmPRWnW3T2ZcJzsrbs9wwQ621/HVI4RAfr0KfQSIe3K5OeWIzuTURk7U64yvE5WN0rA6B
vx/suP5yorCGcNd6udL1pGu666AWHyIJnK1SZmDcnnwL86WjW/Y6LX4KIMxl3ahEF/eDW+kv+lhC
fm7ma02bXpUIeZKM1syi23xoSOHJmPKmQza7Fd95ADIXB/uY0XIVVIGGE2riRmRpC7khb9uy7M2t
7b76gJE1TkpQ1gphBnvylPR8K+PP29CbfswS28AO5rWDdpM+xfNWwqibqN6ZA2n9oXFBQewYKZrk
SUj6pCm+bG2wXFVLOkHFScWETK5VvUQQz/eZ7ZcZnp+Bm4pLz/fyihwAbQjwhkJLwF5Gf3Nj1Tze
WqecB5Lx1ikTXF92TRJORu7LqATRLMtMXNwIUpfX3p/QZX9QWpxtJsyTUN3LJ9T9Dobe0LENh7vR
hFRVOD6NUIeykYw+jRSvyEHAQ8+yN7PgvmpfT9dr8u5IT1UTBzM1TZ+MUiZVPI8hq8nR/Wu7+PYA
w2qPBlAevHCDONesvjZXUywly/66vVXwyYR0HiuL+7ckiMl6Aj7ZjDE3wcJkrjzFb7azGOv0yY7K
10KvNmrTXGq48aUrKz2rt9eqnHELQjrebcPrsQ5eqzZ7c65CsWAgvQdJgXU0greHpF9FZnFJr8Ui
nlDw7mVnGxp0kxjE2J3k+NvM+gNL8sfwNvnVxIIxzOLXPLKIXKL5ypS0swCfRd1vgGIgYHWGDmrM
HhWxQn7q05xsZT3d96hS0NbgTVIen1gIkT8b9bNIDs9ooJCKiDTXrIlOoeME6GAV9FyI5+nUi1jO
T1Vw864VEfT5AIMEFLUPpXYlEsAsd/+TvPPYjWRZ0vQT+UUoD7HNSJ1JWVTFTaBYxfJwD63F0/eX
3Rc96ItBY3p2g1mcxTnkIZMhzM1++4WeJd+n9nXrxV1aPhXecFww+7dEcBw0uVyhR7TQe1iTx53o
S+sW17Exf/CNhqKQz99h2k4nI6rjMPmfriIEVJTt2ZkibD3Th7zyymthe0cdNuQaT6V+zJhiNrMM
lr3nTAcTpvJUg9Dw0QTJXWBd2MUiDi3IRAGR/Oy96Y0kgGijC+fbpQqCBJ3ytvW2EQ7fm6j902bv
fPebzpYP4h6OoVw/A2o8uQ3ZftXecTW0QHONjkt72MwN4zF3GnRZ5IJuqmSWG7tU9c6aGbSU18QB
MfIQEPqNtVw8OWDwVdE6t6l3byfi28tZBLhWeyocPmoi2hb4Y4BRI2uOVtHRB4rXRo7c+2KxNmEl
3+2o8cD+uoeoKj7Y8pSm1Ns5LYIddLUgjH6HvQ8OZ2vco9Zu2oS1Sx+jfsy909wuwb0xN79qUsAM
3LDVIIfQtH8JuTvbtg1QlQUbt524AT2jsOSPbXM+25BMp2UgWCMoFYAr2wFSrSswIHOTXJY1gWat
RQbq1D1IUuW6MYE+MepNmrtfKgliACd1svwnOyV4iQRyDALryiPMKn3vweOiiefUt80Ur0wrMalv
z9kCvtt4WWxNSXXpbIF4LsHQPVUfxRLScZMVGQ8ozwoSNTHjHT/WivtEM4KIjT/BoLtrtN42NWwY
Xz91wKkNV8UbxUOb9Y8mH5xNkFFQgsLloZ3dt1wx3bcjLY5KqusQyJNakfn409uYdnu7cU/Yfj9k
w/zRrepX71BKblbbQbl3nemt0fNHNkxHzW/c5oX5Jrp3X3vO6+SoSxrq72g0UEzcbQkiSKeoFOYY
2Y+5ae9cRpihm45zxzXVq3MSU/8wV/K5jbCxD7z3wTwsnZ0i3xh2fWhB4bGm337XH6JAP0Uuxu8G
9A+MaxexRIsIkK88DLy6Yjho3YJkwG9pfMc+/fvvFsEMPaxpizgPAF7cgoO9sh9FzTEjfLfZkrZ2
GKvgNfOWz2Hdy3Q6eoP1AhQL3SAi40UN5X1QciZJnJ9GFwZI255T69i7pt1E/Cn0YcEN/1t/ZLd8
3nZ5YQd2H+UwF+2B2bHuX8z002rfF7G+LGv6HRlbAqBWKtYwpcJZX8PI3mcRa4HSFTzG4BuZX2JF
BjDjOvpSs84s0/XF8yJoz7K3N6Z0eB+SIN2JGlQywBI+DwYMom+7LK2arWENvbG6+SPP+gO7BXwm
Z66V/GtKefaSxtlZEaEYpXhshOS1aa1XehQMwgqUnlYBmWv0aQnyfKs9XuW0afNtnQ2/2xYaEjnP
sS/Niy5n0ICEr5s6YWoBYcdYm7dxlsB5dQklsyXr9WsK/R/1yv32PBvllWzhbmUo0PMR1pA7gTH3
ytqqKHFQKgEwd1O+tzxer2qadhjfVwAu87vlz+SZzEBti2Pu86ZW1zBYyf/y1K5MwkcCYtjZGf9+
hnblnG+vmWO9OYl36rz2uhY9jz9gSZwK5i+h7hogE8uDNqiDuzHqrk4+f4S+dq/qQTP6dv6Tb1go
qgjZVDh0W8dLnf2qsLg21n2Yeq9ksE5A9NU3gPg5sbh7N8QlOYz2sr1VCMImHtlpSAsUsu1cRFnd
gxU18DMzcTCGXx2k453jujSU2jwVLXElTY32P1+DH05/n/i8XaGKngQgAu+vSuOpXJ87ezlxOF/c
pijj2bsVs7LcFgSyxMKepw3Yj2/oSUX+NZclSNLSb+yJUhyY+lJH412Sv44D5d1vwX6X7mFK4bgW
4V07pE+sbohjYnFBEuQmI0kw9vh1Rt6vZfrkr66J05Uu1XG5Oz1WrKCjjoB7lsj5Y4w0NJZA3FV5
tR+d8WMJ/DiZqocefGNKO4imBIfsM5fmOYR7vBZ+ACPML/X34HXX1CLRiMafl6onWXHiUZnn9LLy
1lSRS3rm8tGW6qLrAChJXXJ1a9v9Q+S51rmO8mO6rj/zNoFSNmVg/KX8JDLw9oMHzaO38a3hwypn
IOzp2Ai+Y8H3JJv6g5qLvUrFi8G4vSSxyLb1ZYqmN78uxy3JxhZHDCOexqvPV4DC5hCV/l3dM983
FAt+oSqbH8X4Uq7eF9lORzcviekeeQjlV2LJLzu3PkddQ4rtHlT5UEzmIxh/+kI+zmOHR3nwyU4L
DqnhqIpuEJAfpE9pvm1Zy9sm2xCVxZJo6PaBzy+9PUmK8jb1+XfSUsBJfgMfKN8G3gjOFAqSnd5u
eY7ra0ZSkTN9JIH6toIJD12+pczSp67uDvasnnIxvblOd2WJcrLtdi+mTZEIUERB+UvM+tl31j8/
3QJLL02JLt0pmrF9HXS4Ii1stKJUIrvcj5n04qrjS6LUP0FR/5IxU0Gk4Nn1i9DfjeHM7C31Rqoj
mR3pQRvusy79cyVZsZQcveZWSZkyrU1hu69eAhxpzCGtrU9/Ys6fZfF7yXhbS25oQLsyZ6zL8tcq
2bVO87SEt7PW0AX4S878LtMDu//fSQQt0/DTbWXOo6nEJsjXD1/7uDO5mEBwFFDkSgK45GNps4+Y
AT+j9BtH9DBOpbMX/oiX3O2hHFEjE96ufoSOc5dH/MuYuXBa+7uoIq+pW76jZP0sBi7euHpAyDaC
TO1yxvF7Gvm8+ogySY7feJ3wyfD67tWyt32XRY57cpPmredxJCx4zb44t+5cv72/3ZlxCvjhzUNp
5meOR+n+DPR4atb2alfptUB1SYD1rh54hwRm9goeOM9v5bOFKZff2bJua1t/2/X6EpXdWxUmd/Xg
fyUJj5rq/Od+ntrdVPpfbe99jAAePLQ/jE7vuqQlPvtn31c7KEzPJIC9+60iZ7m7Eih4DBLuVq/n
40AeyGTr3/3o3ckBPD/w1Z323ewkDHAHg9JjmaQXKxmma5mpmTej3BMGdPZrLmow5/Q7HK/xWO+b
wHU2mRu+5G5+tezbNXfGdlOV5e52fHqO6Y8gbk+p7L4yf7HBV9NvY89vrSWfldfvCp5oL7HuMtbR
1jidgCnG0+3S+Kq7hg0PTrOObxb3aOPVxaMZ1XOesltyZfXSjnVsC+ul1MkNjrBeggrrwNL+9AO9
H4VzGBTGCwsfag64drcqZDL9ExQe87EkjcnSJQVg8e9yyYuql/VltsM7RodvTbxj1Mpnlokkn5on
n1rJfpuPGrlsYNpXN4ye1wDOcppXJBBMbxFbLsWIODqwVQR4gMVK4VYEltw5RfKlknIbJThzj86p
M/US9xZB0QLCTFj0D205fdwKBRmR8B7d5aX01UvSHO0ufWo4COt++Kv5yV2yFrvBeM+3vyxfrc91
ll9dDrWpJ1Cs6B74SxhXeOciiaTRpULdfrxkmb5d1PrZSuc6S1bsxerA9JLNHh+MVRxpDJ4li4NU
/hLA/nLWT7IzTwzDL0jnz0sI/qOmN8Cu7dJ8dcR7siPwnl0lv/q2qLauzUBnrXfJOL45C/CxbmS0
naphe2tNm4aHtu4PwO+f7jy/3a7w0HFFWS9wUMUZA3g288bTb7OVT9UlSSpCisM4W6vq1KjiblQh
FG1Z9ftWy2hnvG1HcMd2LKKPtFHNfT5juzNkZFyGamuZ4dAvzrDv2Ndv1s7v7mzDqSEVms+p7MSe
juohKDf/TnT5H/F4/vexCP8lOeH/LF/h8F3dMly6/wcSFgiF+W/4QOWfqm3/CzWT7/8PPpD9j4Bg
GSiVlocBBE3zfxIx7X/A5rHgWuLXACmI+IT/JGLeCEEyJI2GLwWuTyjcfxIx+ZLnSuv2g2z++/80
eMb7F9cIXlEHnhKco1t2AyPRv7hGOFEpeq/F36kRV4pedVcmK1szz/UOVRqAAHcjzjq6rOLVgm9B
SHx1kt0ZroB+SlZxIIm8P5rO2bEKPEOLqu5v6zHThvamrcFEopyYYc/bKKVuOX/1xZqGfaTIb2E5
REobm023YIVOldA71ppjrOR6p82MOdHahIT4RayU5/F3YbWf7th+Reu9aeTbKJanpM7HQ8BGfZdH
rChCfWwn1qOWlx3pxpMJ58K8zOj/5Gw9Cav+09r6U3jOofS9/dJEczy1v5tquk7mYAXmyfJTd1+l
3tM49GrLhHaxw0IwBVe8eFgJ+/Zwv07mO4lId61YfVeK8aWmVyaP0b/LGm9XOIGIWzFheOH07Fec
qj9w2TEq79kCiCHYJSGMUF1+ZSIUB0+MxXEOl+e8/GNVo4F/xbxScfZFE/XH9sVl6eYD3XFeW9a9
okfdF/YCviqHNbb+zATYxquntu2shjg1BbRLIoFoIS+t7V1syz22wcyAxsQIzbzZ9Ul35ppgUjq1
aqcD902HLy2Jj9uay8XSqjhA1YkbbVXP0Vo92q+2bv8mmXgvp8HbNWZgN7fMQ9xp+XdI2gPB49WJ
fF8ssocZay5HYm9BW0cqWX40KyTPgGaLTMX1vI5h+X9BK/z/sRzZvKb/TT0auv5fqOK3/+GfBSn4
h807f3Oicd2blQ1f+Q9mePQPSUI6+X0SZngU+RbswH8yw73oH5ZNIxkRDWMH7LT/FzPc8//hUuI8
KOZuQB6W5f5PmOGuK/+F5QfzHBcdomJchzwsCtO/5LsYRepuuN5aPvi0bMNKTPRBsFdRcCAnxXyZ
Z7ML5bvDTN0ny3JSC9oVOV+SkVBS3/ePzHrNIWhwpOsBZxbVfboFMdJereE9hiX5WZSfoEPEE5BP
b+saI9dVnjyVPCiLY3zQRFxL522Q+YvFvNDDGonT1Ld2Uz/fTtdhrxTCjknDUXf1E/nVT/O6ICJz
HM5zPVwXRZhh2PexQw+7mcfsMxQ1s+bU4AsDgCQfi8L2mf1buRki9GVECwN4lPIwZ/AB+hZCtE2S
3/Cekwe/acfoL8E8JCn4Cv+R6gHeQlz4pX0PoxStXxKdpE5wBHYhSke1QZpFRDX4T58eZ9C+TRSd
U3vA/EW9st20Q/08waoqoweIOrhRRb7PyJQ2QHa7NOibu65en3OIBL6f3jPhvBVlkxxslbEgAVV0
+w/Pn5qdgOUtfUO9kThp5URq0qr6e936bKitHzOVfBssbXnIQH+KJPmy6THhLU9XWQdhLNyw2fbW
MGwF+/JKsbXs277d5W6KDdbkR1smLBSiJT7QnrNe6zGtTg4ZYJs8xwty0OVRT9nWRDiCFDXasDGc
1LUvWEks0JssF/PalVjZDcFZT6NV2FtNDKhOhb0t+j/lLahb9uKvu0JdYQPI4ZZlyNKWCDdrt3Ku
ASj0ruxNuCW09LfWYK1LVphtkpLrE+Gs2yYUUtAnjhnRrTt3PjeGAMtxdNZTpK1XtyiHbaYh0SeV
TZ8LUIpzE+q+HtLV6MOGH7tOHDnsj63DT5JV7Kxi3HuLwbcjPVU9B2c4whMLTIh0rIRbAK4z39up
eZkTWOF98BykfQBdY5P5IX/PmI0ksh6VA9A/svuqhT9wD4iAGVXwFDpltHfXBPdsVx3JIIPeBMK/
sfoogvzTQhgoiS92w3QX+tl34kTLyVZNwzJCezthV92h1HXc95G6hYB5eyBzaLb9KPfwUh4td2Zt
6NBMeFlOGEwYfRY06+BRvf0areY9vQ3oQ6Jt/NBh0gS7KOxQ5bozvqQzlNTE9vLT0k3xHCjyhaPe
PTcMMjTPLM4SIqJBeRzSzgQegFMeMeVgM8SosPVuOeKEjrEq81fWmm1W7XlxGKQbsx3dmvW5aflA
o9oXFgyMGd6wgB3HOBNO20ZOHOjzJp/pWlLTwRsJupeFncvg9E9s48KDnZltD7dn22r3t+OU2D35
4xHghXiixtqZAm8mm8WY8OfisYJhFrOAw3ozb9nM6HVXWQlxL6RYX6K6J43EybudBTZYi7XedkDs
Bydz533T6ziEubwk9fO8tum7b2Wvhtu3ZbrJDq2ln/wWuzm4odBWb2ubpuL/8LN7lXnHWcGcrAfZ
HgQcgRtlFif20SWYmhRik2UQbSiDvlTOdglYoTYh/IRGQ5wok+yjy+1faUQzZdziTw76AFEmhUlh
4JAMkXC2bnQ2keh2TpIQdeGDOIe+2s+j9bAgeiHKzWWumRCkBcldY95btz5krTGn2kn/uH56GRsm
UKDnIC4wRJSSyTZQ5sURAxRkSsMmacjf06F/bxeetR96lCvgANsyytB5aPNGWC76SMVrFNJKbpbM
/ErAa84OG2k7I41+qu+1gwWpScSlGpc9fyTTdmc/GAII3JGnTAAO2hBHgHfH+sCx8J5njnuDTOIk
SlqSd+dfQxJGceIEKPGrmwEgIo7R0XFnpc/zgOl8Zit9ZbROJHpj8MvScvx41GK7Dq1mFUXCdtWw
uUtrxEEFA/N5TtqLFQrWUBTpMGR729fmEaiObquE25hrl9CiPoXElcojpHRBBbLvErK7N50XvNsg
mIeIfpx3jXhZvy5Oq2RzBK20tZNj3sDFbHv7rgBo2pKrrO/s4qH1G7T5IfmIC5BkG7rnUHjewUog
B2kWaI7Muzftv0vWXh7E/Y1rNeVp7LODhmux79HyNEuvtw6oMFCMgosjn6ux+Ws1Kf4G/U1MlVvX
0SsxR4xwIp/FVyUjFrbQWTtD31vTC7ay40GKhkdDzDVPVo54S7KSrcgEaJcHUXJsOtI8+E27aZbp
SHz1vQoS+WPqr2FmhnNvFh5Xx4E8FMy7vjeSZwgGSFSyc6AwsHIiLjvI2wUyFob7UmTbjm5+H216
u2eLOS+E+AbqFHW4cRK3/MDrEB7mxP3be8iKB2H/TDM9bV2PUKGuftLturMbPM3gKCWxWqYDjc8h
a1S/7ZWL6nvl5JYdfIhx/ND6tsYYW+SdWhaxJXANS8AbtEmLU71aKXHBW1qRPm4SE0LMtC4pcQrD
fOpzebQrER0KdGfdEEbbYHDJy1khQvQG74y8erXslniIkqcg1fo5rUpzhr7ckPidDnGiD32hOsjk
NUL1gMc6hAxqd08ODnZiXneoeB5VYwARcR8uhlevTsQe5dwBLPeLtHKLEYe5LlMDNlVjU+zB7ZkU
svm8ePLKZPpKl5UJ874k0byZuAMpfURt2WKX2gjGLfnLlfm8CZPhV9BBSS/D6xwG3XH2kH83wanV
4SmHqJLo5teYOtcO0Ogx6NJrX9nvS2uinRzhPELwONUjgb7ZTNZaVd67QEE73duXUlMDpoRVxQ3y
yZYQpYTHOnNGbRCPN6boMj/MDsbzRU/Aymi2GXVwu1S5OvY3wH/yH7PmppnQIU52S3BoUuQA3Aln
P+PUWZIW30LZ3A0qD+NpcPQJDvyeQ0nQKvnmmAQw+uGp5Po4TlN4jPxi3WTNLlm1dZUqxbx7Um9t
Yg97U+QJirXlJz2M2XQKNnht9PtKD9QpNhhpUpqjuHHYdVfSPJZ/nXH8oRRMG8ddXq2uA/C0FMTB
8REUeo0HB25WZk0f61SEOzdzYT41NZSUaYExVyi58wDVrysP2OL061npQOwmKHDslnkvSTq1rgUJ
p0fXLtRd6ZhLSx7Nxl+TuGnTep+pYqLfyIN4ScsyFsJDZu/re3YPztHzqpTwDZDSkfLAECHumm7B
3HBlUewkMk6Z3GNHudFzAqPKG0DUvFK99aX12ltvVqHUeUbJ3aN4NBOyltwjo97t69NsGyxnbOJ/
Sl+e7U51m6WqX6qODr5uoSzl7Jr34B8w3ajBW0b8sg7IJ/Gjt0hNf8Ssrh6AwD71bWSdUXFK/ZwD
ZC3dixHtvGl8iHaOV5P40HcPwioOZdHhlpJwcx46KGWKhVI8N0V2wApAdfkJMuu3qsNrW9UDOxkP
gpv/q+itBFg3+eGkE9SEJWPv4pPoilzVtPLdglTIWVs+StCVWNY2AOG60mwg3kjy4yrzd7QrWLki
ZN1YrVeR0z4eIjXvg6gaHzywDR7a7G41NzUAMW4rpdbtmtvCjG13Nts4vEZISJOigAfh6WVvuZeS
wx0DQZjwE5UjERz+tuqcM/rHQ5jpuKcnQxZcbjNvpjqaNo0dQ3mcIpa4fcpOIwza39DiLVQZ6wR6
P8E1C8bY8KViUs0xZx9zMOllsaA9dxmLu8R3qSV+dfZugIqpzwMoy2mKhqNwaqhXgUfd67loSJF2
HQ3yjjeFleqYflTWiTVLue+7aoy9sv1rZIXpRQ89g/VStENy+lfCMYemUy0beNwg4pS+bLCoy0gO
2KfFRXmj3WdeuRuD5cMa0dImId4LQ/UgupQFu1lfVIk0MpoibOwW+OC3qxCl+mxrNAPwGUk3xgiw
caHM493rhLj8FHzeQETvnum/sobTcLKPbnNblBXJ31uf3Tb93xz5JbXGAxYHzdhWqUP8Z3Qc3IT8
F499gQzN89rXydGZ0HMKWEupF745DevjMvHPyGFHtqcjE5v9Y4Ewsyu87iYGch8z8Xco+8+5USfD
fOAHVHOo6fdBcWmWeTmExTWvxuw4p/2Vy1ldwrI8FC0yhN71fgkmZFKG8fczCl/QyUOGo57dgH52
bPPY7qZfYbT+DZP5wJYag6u28jeVLu3NUNGBl1U9MWrlcePSD2pWaJu5K+DFCyCgZnE5JNbPfBRH
2xP5DqHuGTJ5nE2mOY1ZmBxMzVvWJq+i87JdP8E5EPh43JjVrTXGfeDuotGO4tJtnjtan63q64c0
dcPj5KTHykfzmiHe3lg/3cLn07j1ukUfQnJVIL8RAfN7i9sqwp4CuM/BAj0FlrFfs2wolrQ/jUVN
QGttPQ92NF0kY63qbq4iQR0nRbmeZmX+tBa87WDC/HAOkNDai/gIycnODXI1t/U4ijJ+2tgwFvVP
rdsTYRd616zy71UUDA+5C4vFtkRcUzDi8IVqiIlDSgjKsqKMDLNW7DJl1zsg3+00Tq/JbHBy6Urc
OfyW4a1toXotTMVmtLJLixx05wzzH7Qr1cEfnXu7l9mlqPu9M6rxsaPDf2jGF1vJjbaNeGFBau08
bZDiuvPvIQjvhWc/dlCp2XoP/Xx2BXTRXFX21Qkgfy3J9OwK6zXsq99uq7FWaqgpA+UM10dhrXrX
yhZ5IS9PWIS/q6ClK8hfxdpTb7rhjTYG33GHzkGmISqqG2boRtDfvTm4HfDhCT3dzXdzfhgqUsa1
lRwQsv4SjBmQb44yrY/GswWMomLf5tzUYkXKHiwPgxTk7y6Q7zqZn12rqtEcDWxlVWIujjqsq8dk
VcBMXzxmVwG2PDtlfVZeWR/mAb2mDecJaqgzHOjbfkBR7uOkawAMXHKX7Own8Ws1VrFpsTP6RUye
e1S9+8OBd6bsItkG7lzsesSf0BS7o5g7iDI1mQXzNZgLca/uTFDzccqx3Fl1dNVzWgMLB/Zen9ek
JyrO658avdp3/eLv65DBEd52R6HL7hA8wCHmnoMeNcStqjTBm91cFid1dhqeqZ8Kw94oyHeenFCa
3m6Kr0MJGxEBWl/Sw4dZQW5Pjn5Lw7xKJ3yJ6vbi9v6DqW7U5ix4z5aGmFW2BRyU6bJXEQQkLzD2
bprJvaLj2qfolNbavWIzfXWN8xYtdFILkE070IuPjc90YFBIqOHUcQf2vlDHkH9WiUlwAnmCUQJQ
mYXqJ3yCnY1m9jwMUZxCOt9ItlGQHxER4jRBNhlNST4TO98ID3JY+7HCGtrUszbHcIxzSyWnOdwL
6R0FtHrld387dtGeBY90VBPjG4i4FxSIRcc7qZtTPs730A+o+t6KXqmvmaVM8qGgOG50kizxOC0n
N7DKk1nEJfejX0M+3K3dQgbVPJ8HcgpQTGxS4M6NY7fvBRRMEVDLwu+sAnnW8AE9Bj0SxgFdCo/Q
xNrGsAhpTi2jEWobGi0oy+fQzmBgl1rFTUd8hD++Dus98+KxYwmw9VbNOT4GT76ezx3lCjWXKPZr
2zxMNMDxgmcAUDf6W6nmbYtQYd9EZgZW409LOMxF2mLhUNrPfciKOsrZAGTOvE11hlFnZv8on4zL
41QF5jOa+n0qrKeqDCXE5RE8Igl/jgqV3cAZlywtVvywaLflHMVr2+aXKc32CfunzRr5v6Q8Te7w
GQ7psSyHV58xhE5Nn01lYwgLsWBFxxQVJNB0vLETR3xm+2yZ3Yrp0P1TMEgxm+i1/wAvgpVtoeYx
85mPt0dJjKDNC5mK569wmSJOD38nISTDSrArBi1olLmzLUcqL/Lm2BfBnWAxv/EkqfIzVbQID5U/
IIYUg3PohPlYuvTvwnpkM4j8D4YS72zhh7MM5V/h4SMN/DYb+yOLMppI1CSbTnRmM0ON3c414qsi
SuTeG/pLge6CPJFLWPe4nI7N/Zg2EOC9ctqHfpceiqwNsOEoLtagkJ1m2XOgZoIvVnV2M/DCqK7H
B4vueJ3LvRJ5G9vwL7feTH+CjQRcUpuddKAeypBJroYXuhltZBXICnH/CBP6cW87qpxFUWj9Mqxm
tjwyABNJ3CFC8SznJRCNwc+aAtB6LN37kn4rdC49SmZ4K6HP/iU9yVVf5Bg95dVsn71o+p09OnlZ
frg0VX767AJHweizkm2TFj+GPtrR32enYUnevInK4IToCksyC9gmd5vIakAuVL3uyi5LOc7elc2q
PxrG7RSGFaI4/zSl4M0cdEhhI6jYNqJpA+/unMgI+iHfsw6/raZ7c8YkOYsYH4kxbuzb6+mnf4Kg
/IFc+ssbIBr6GdekSM9D+tagZ3UT67A0AjqohGVOh39nRX/nHJaLEs5HzWKxguzDI8/iTPU8e6zg
XWcU8TCLncdDdQ2AWoWhzAVBjtEe8nxQlXI99gMmdGIiybc98RZDehThTz5Oe+Dmbx27OlQJjbqr
ol3g2ScXDUeEYVSKhsUSSCjFoAdQCcl2apouveLz4ZZwtT1TbK2GpxmbmN9rRUHSTo9Y9ebgYi9/
MrXWcdS4BHn6HlyN4S8cNbJKsZjZ6EAepnI5W/PaHOzREptsLdl7hpKfaCBrSoHOGY+CILv0dW7T
4kV/FuXCQRrzQzONtIoJbKSMIhDgYvIEL9o585bjy1R5HyHwwn20BKiovRnKvj/soijObKDBTo7N
uRiabdf7KAgreN/Z9HNum08fjF68NUPMfg7GINqlY4f6fdWPo+g1leomZjCvqgBGzZN06/IhwMA/
FGY7LH+/gmb5qWbUP0WWvGb+29hL2ncLSmEuNYI7aL2D2+xGxwKNjMq7EqmUBZyLUTfVmCaPt3Vy
vtr6O0ld0JWeXUFhwRwZCbCR6asZYNk7E1rqpP05pA6MaAfSZdEBTuOXgPx9UkAX9lPdW38a8PrC
cyDfQjyvzKEXeNWM1nPaJsjXq/fOk/l2HDKLaCW1nW37qCqiZ27r2aZEZwdoi219y8anL6eLx9V4
8XKscAqZ3+S2ZzBmGD5VnA9LsO9M427mtPssZsn8EERErERMNgiRJjdaL8uUnDlOqQy3PW2G0GGP
KMha2vfRKu1zi9zYsh39JEr/SWbZKSlv91c6EcVvvgegWONwLQhA8IPNDK0pc8WzU+A/k1BOYgl4
NGfE0w7yKfwxVzBPQNd+hcJmTlk+pVkuBUVHZulBelSuMlJc/x8TPM5mdR9zezrWDtM/nag7eIcM
6Ka6eUhUfnPfpVsdKbjvsCabv6irdu1USBYTDKTgLidptxeHM8t2o4cqc758KE6T1Rbb0e73CN33
spNq12nf2Yz3U0V5yIoDCsDqR192aOONGpFs3OfpccoLkBcF4GEVf/MQCyXwhKvuHawkVZNfdfhv
7J3JbuVIlqZfpZF7JoyDkbRFbkTe+WqWXJJvCA3hnOfJyKevj5lAd1UWqoHe9yYWEfBwDby0Y//w
Hb7VeTj69FfuvdX/iCZFkm8m+UQXvT9mnB8WaspzZVkQMZLkYC8EpPnJG/aSsPY+V6dF3bvOOIdJ
5o57p+6Wp7FGn4oZbqjsbtu0iZhVl77Dep6Y1XW2+giZy0OG/TeroT3lonxdI+E9+RVxMhlD27eG
hxaR/FykNKbGsq8OibfeqTLxENa9D0vo8barTVhLyW1VkV4vfQyRqc8+ZtastfLAi4WETlHbl9Ln
1ySWl86bbFpgCCEE96Kw54fRj+Lozslz1IoyIIh17zUxnUjLuY7O+KB7lkArq98NBHx2UamyQ/yB
4k9TCLxAgmUHmkV/0bH4U5sWedBeH8tofvO7PqR08JdfTXvlV3z9LVuz1zG5i4nch82anfCazOuq
hw+vb27zubR3Rax/r350Xb2ZQcVo7q2sPKJpUHOLce06p6PFYi1HP8nZ9lvr+75HqCnlfGjMatqV
mYw2yfRFVyp5aDSvGM2JfkTUFkIsNw6C7lNraKyaOpQsMQnW/BJzacOAddVuzEsZ0n+SuySNQrxR
x0cAL4qYZqBydt3imxz1m73KugghyXJ3r05hfC5YHuZY/kWJ/ES/l0pZQG+mTg5CzGRGbWaqhkrb
yW7beEcpVIarP6LfTgVSM8/rhNv19Wy5jncxcma52p7PVUFGoqJ93jTpNhs5JLx8MIYGI+XM8RZy
GD1M2baOIK7tj2y8emO8k8lYPjblzAIuzZ+NMX7pFFBU85Nbb3GfitHodvUQc3APjb0jFcvMN6BL
msafaqw/lViso0vLm6SdQr7L26tTThNXKuc1EoOLNJP5R6dM7aBNqKPYrvVtt8a0S4vFOpCLTQLh
6f7eFB72XsryvtL0d8ocmdj6ft4hIe+mjtKxuNEFX2Xj4tCuczudbJl/KuZ3E9iUaSpNBIc725R+
TtJN0WDazWXI3iyk9ZvZTgbugmnAe4U6Wiy+l9o7NBnlhr6z6wPj9rWVKWujC0kQDYJMyU/xBIPh
OEhFk0XxnXBWsa0t2uSEkndgLo5JTaWIzGE4jt6+baP0LvL9U+pHL6b032TcXs2uQQK2snv8s5tx
jMunQYq7suNt0un5zDufTdmTKUPk2s/KneXVdarb2kmIu9t892aXYSXH9L4chvuI3osyTo6M72iy
IKYb/ZXrZXpKYySQUciPGbIXeDmLAzkfbtq8+OSz40Em4EiZTfuRfMGPU7cWz2p1T1NuqHn+U8vq
ztVIJNh1ryrpp9ClKtx4dF23GoiNRRCl2XeVdtbOhzhH/p22XGWmz+Q0+kCqhMdsbGBn1nRNcUpP
snBOlRRl6Ch9yIon7Io3NcCRSDSSm7fGFiYasndrukDDDcKOTYVYm5Q1UFrcJG7IjEmc0gV9nNwC
rueLPS/9I8myq9Xr/rFMaH48dsm9iomKp9wvRJ795rMwBZOXPhtpGm3RQnXQ8tGQ1OnoQrEqtvDp
WywcXJN4m3yfZWwaMTTGPXCSVHF7qAscdsoKjCHmXJl7X+bvS0Knk8u7DhebVWNl5d27ynrHS1S7
wRRXu0ifRpkRbh0F8pK1ZudqESckxuU62XHBpbWhQpVE9oNS7dHXxkeneE90uFYBBX5CTgRJBQr2
Qzoz7NEnX4KUj1KQJn/Smdh4RJIEtuBv1yrZG+oZDHdx9TmNq9zRV8c1gqdHJdjpTzOHpObHSwLt
e1Xkygo1XVOjoSRrg/dNGvtd8WT0TvEr6biIpmpmES7x812cOgXv39BwfCx5bxThDIKwMwR+dJXS
w0zij22zjY9U0Wdn178nSIVk3CSs2VmWfWm0P5VgFCMc3gLBy5odoAokvUSDZnMreAsGfNw6ia4W
Z9c65TsvRRkQWNNF3SQXnylGOX20yzvuztFiBlyLNFPXEu88PYROxsXTa929X3zkuSdORWtnhzFv
nrvIwN6uti1pwJTyhrtngmYG9wRwb2ItL3ZmmgFfX7l1HVX93cXjS5UwyTLp1CG/CxiClZAgLsRz
7zJl95NBTZ2eW0mJDTcEQlVeouexPqs8A3cAb6DxwIvBeF07ZMd2dnd6KWAnZkm9I5+CyHFjR8NP
T+loHidWnM4MVk2r010Okoe9esjubiTQjfxuwKksTlHesCFN46pL8rE0YcdsEERK0uelHdeDm/UH
LoPWkaNQTuVOdG4eOoSmFwnlsZyPXZdz5FT9BkFanYBBbj2sCW0US41iX8TxujcVGbrOMA/aNHr0
+eYIJ+hbazJwrrGoIHYa5t4xpqJEjUkslXHOhcr3tU/Mxi62ZISD8phQHSTc0nzTUQKFC38LbYhA
0bT06MkOhTeEVYo1W5EZ7zFPQidymIC9kufTZ9xwuc/FJBEix3yjXgJNiDzCPtUxFGu5sHQ6/2tw
zflsrs7m731FK8+krtfHGovnZh6keavz5ZFePQP5JdHFhRGYAEHqPqXK/muKch8fyzxbw7laMyrN
hTGE65ZDGMqW63oRAy+svB8CPXpfRW8pELPAGI2zT6kbGMXg7NvxNHS9f6asp2/saZ0w6BTo5ASW
TW/G94sVseGwHHdLx1SkE8abkY9kxhLpsczxnj30hi1X2GwGedx4N3B+gr70eOe0y5eCDZCYxXJr
bENJMevrWhnfa1VbO89m8krIjcG0IUlvGXf8CtqLODUAXXAH+Nmv03pecurYk8k7uTLhabfRZ7oG
GSXR2xmjLFQT5mxeLpQo9dvkUfAD1nVMmobMfTbR/tgagZbWcHgLezyowQQf1zPY9PVj5yS0CvL6
vEonPehiy4xMBHWazAMbVfOaIq7Nc7SfFhdUipjAfdn9W8JpEPpRhstp2zSwblmVZcDHkCsCMEUF
dA70Zc1TkINzGXAx7ZSM7TC773GJy1k0HRmANTtmkksNfSGXWBq1JBAHCucm7ApgTjhe5UnFzFV9
4YaLAkHUUI7btRaa9pOK+v65bl9BV1yTNbk6Y7buGvJkcXO/+KU8jMb4B82q3a1RgxpsM2jnmbXP
luin7Bw2e6r5NafjPDkkPlpskalZGV183PMsX/jlUIndJcm75cru4hWc+ADEpECkGaTFE1itw6U1
yt0y/TKLCO67YLCG6jrcZGYqT+Qjzt6hWgXjGJHYmz6lx2QP/lPvdk82Vaks92B0c7buHNI1KIEe
76l9C5W8yzpFMQaB0iVblcTN4zw0GFQmSg83BRSWOntQkUEFBrsvSD1cQRsX0qhp9LVGw9Y2ZyxC
ASto1yw70DpWiFrcwRpPCVU8ZVnOhOuYt5Zr7D38cvAOWbxTKb9mgn6H1LMep3TuUDBGBJRkuZi8
gMy6veTjeht3Nly8sfDOMpGwZ5fiiUCtG8JD+kyBUR0SwF6wWa6JntnPPn86VcWC00I8z6Oar/io
J3KVA13wDASjjRrTZest5BRY53AtAqrUx8Vgro6GedcP21a54RLXjA8kKjabMpt2vgnYoOd+5ZVs
sWy2j5BjoqgZkp2YUZJ+qdL7RW2wuTFgggTSqC8iLp6bJgbp6uVBXU7WLjNpxEUjKRJ+sX5kzb9J
aX0bRvfptPyQRWVzVOZwXwnaQd4oTtphg5wVNyQD5V+9nQ+hrkEuGVHx2EdVeuh4iHLOe5R859bT
f+qtlcXIayLLGTipdbvsuyynjO62CByJStBpzpPU9X1En//G9fnlZ/WxWMqnZZoOuSr2EAG+tNOb
nFHpS9OTC2VeDXhvTDTqpnMrE3rofXTJszsxOYy9bjaFhRntrcx17ixslZsNKXyZxcTU1k9yR8jh
tyx1iIMLZK7eAuY2wnLEjrzBzQMS+KhdTQpgzOk4ed3m1Wq5v1elfB678ejFEBcIZ2LH2rPawbcD
dAI8LS73gBuruwnqHTLlADPe8Ha9ZavAzPkd+LA/LnkLZBgM4TkTj13KbxMLGo2oib0Dpe9La1Ex
1XyRYeTPKw0XfLkGKgyJCFxdVPsYHrJzwswdD5m75JeR029yCNNFwwgYLrEy7j60arTg361kYQUj
ZCgd4YT18DnN5p2SaPxJZR8tl+Wnk4u058wVa1Wd+LWq553rnmVUN4dpho+WjiDfF7fZGf5qXrOK
3Ymunnadz58CK8LVz7buxgyGpE+ByRzsD7ctzpIMMNGv70UIYydKfQAzFZ0bhjfP3TvxoXUBuBhF
9WaZ6MikLAHr9qc+H58JO+4tPyoJN7lvPAF9kOTrj0r1gxePP60HW6MQIjlp79Lw3r3lcmZQYBaz
dyQlI5gP5ttsA0IbCbdEC6POdFaA+WX5Nqfume8CpxwuLOlLXOghv/odBX64biGuyb1h4a+ZTnqF
Z9bS20McL6pjFGdf2ToFSKPOoaoXpnOwKdDnbGaZJlwbT53SGeFTA8mhYKhIjnLPgJBUm2HvtHpX
bJcF+oiMqnhJbgehsAYuvfd8ehW6Lh4tImZrsrQnb2mOC5+Ho+kvvD6EPg/23dRw9Sa3sZla3mfe
1cxgK3kFTF7u0qX4chmUjCoJhbHWAYDhTwTS+ZJ0TwW6s+wT6Jdr4sMG9OB3O/bOGDnGnSgm5+dm
6iDUxV8SesKl/+A1sP9bzbNtOu11NbLdIqn9rg9t0SSH1TUhP3Xcq4kz0BuMk3Of2GMAO/IVMBWd
bGY0Dlwohftpi0qk3meTD/wWkolatTAPVBUll0qqFn2DTzu49dVanO4G/mG+g6akY/0xpetzURvT
QZrEvQ1gk6YxT/uBMz3jNnYAfF7uCNdSCi6j281m9ep+a24GIJ1aIkMcZ7VRjS/N5kZKxa4MM+tC
xr9HyfkdCiRorIf0EqnEuKtI7R3tiUCfLL4GyLKhdDWsP8UWjIQxLrAcj01J9PJCx+SDhX0cdsw5
qhJHo5seS+X92f5DkWX6mIMG0pbOWdjpW+fEoo23kg5ZqesPVW4f1oIDA5DrjvQiucmcQ8OH4Fbb
fxGlXQ+V1gRmvM/MZERAr2b7cSUJ0TnFELpbKshP1B36eFDQVL6JIptsPdaj2wVWByPDTad3M2v6
7X0T1jypwCDMa19TdqTPxgLqduApKPsCZcu+heLX2T5GRlWEwIQhfS19s49JSwOyEL9SrSFwtdy/
Yl2d7IWVg6TtHerZfFrSJr4t/L7Yz6bzEqUbmCSO7aB3rAvqek0i1LLRFiRsAliW7djfNXGJ0xJ5
ESf+OdfZxfHd57iD+LW6d8uAORBl7YinPZ4SwqVHsh98c6XV7GtHmGFr+AcGZ48UZfGTmofC6vLT
oJ09+3+J165aH/xqY2WNNzRaoXPYwtgLzzzqahIHOxte3KjhRdFmx4asIvwEAAtThTfBXM4Log0V
LfLLYo7W0WvlOZMb84EBFMC7skKoMzwRVrHvpuFZaljAC/n/vS1Bo/k0A+qWHRj9NL2RwTrGXODW
vuIVATMd8zvE2zSN7xyK46m14l9FCvo04ruTE4xeVOQA5C5Wnq8+rUhYYWNMHAJm2Z/7iIWtdHex
a8CGD9ZdnXvxlcf3sZK5xT3edUO5qH09V9axGXGQ8RaoLaNFchdXQee67S3jLFEISB/DzG5NwiO4
M4rLxuCCM99IkwNR6xZH5jvznpyp/D0M1DhlXOHkG48jv8GQ2CcbtfJoYaG9Ybn+MS242QKlC5Q/
1btYlQ7HZkRypDylNhmyzjuV0dTcjeXEqqDISA4xlamEr36v3HrgOlY8cYixS95l8VTcnNy1OSfA
DwedvXeWORPa8TnKWoDENtIuzWoB/awYftEaJiTjYdVBKdvXuCb1SIiskdYjFBsqCNQ+Mb2BgYAt
UOOtvWChboM00rv7Nm7xgLU7AZ67OlPvEdywrCN+BYziXsy7SOC9zDYnnNt+cM/4EUXTnFq2oWfC
eo0qTOi01DkRlDWEYYsTnZAy4BBhInCagVT46ga9qgFdx8QHtSBWzAXyOjc4UXh3xtmucg8BVD1X
BmiRpj1xrzP5kuYfAs8EwuDzLz6iKZJQ1dd7a7Fot+TzZbblQ2NQD/MQdxfrxSY/Q+1Pm3cepMob
j8IOU1VXEXocCC9tEZ/Zzx86kseBVfBZclE8Svi08UDsMs7m30Pe8S61SXCR8wVgxHIf23Aesqa1
TtqSqACRzYuq6p9FNYJ8+s6TBPki1sa+Lj5zKKPoFu2hyfsrKOPunAqNjBUvt+ABvkyRX6MaThc3
ha/SB084G+PJ7XV+wCGCQKMKcJY5Ws2ac2zWnaCDYZEKz01eBaVrfYwTadmISLxb2zBfs991smKl
0TQgvUfgdliXhJR2RI40rDOYNOzX0PtmsC7d+jraFEqMKOmQou/mwS/3ND3uTGESWK/8v7J5TA6+
xTV6XYnBJJYqwsFgJ9KM9YUBP4R2/WMsVMcdAUlDIhii5q5sNCq6lLuqs4Spju4X24Zu45G96H8x
LVlH3oEAt3zC9RzPdgdEOTIbg1OOjXkq3SUxkcytyWyNW9/I1lhls9UEdTp9I2JJNgjTmgG/wG2s
+8T/FqT5P4u1cB/nqjwBGAUKA1CQcTP/Wg2Iz/gtH1I/QncDh0OEp1s4bDlSwCip5h7x9JcL8N2y
rHtoUB9p2ebPuauGm4XP2KEHSTubb/FMBStKuSZF/t4C5xukqer2IFY7wM24HlE/wwOM/yRcW9PU
vfUi4QeqBB4MCXYKJQd3JMtTi8oQ1nF2zAmJ67nnqc7B30h0ynBYVXLkflbRFN3UMQKoRMWGO6Nk
IDPFQhbNb1k1GNkpeD6WavumFwfonQiwU2/xgTdYvLjRu6sZBXkl+k5rRB/6TeJQ6wCHY7FlyP2E
p6qwCPY59FarkRyw9nq2hRljjZT05RaOu4MygbCSYJK1iv6VKcVwqozqNs1RznPH4a7YSi6jQGOI
LSCEtetP1Nkml8oej1aJA3SBe6fIYVylortd53OcLCsnKV2fJdqVSX9wou3z4XfmjTtXzXHFEi8N
EEe2prdUmWO9n5eaaNKXlYz2oR9T1ADZZ4HMoB47DXKybVZ3EJawJ3JyUqN3rbVdQ23ExJ0iqrBx
e5hKLveJAvRhqU6d5nnZ42vyadJTsZNN9sc3yCNOo8yvcm2ji8OjOqfe/dB5b63lQY9023Q/xtvN
rufBybLsVxTTjXJ1+syZwr8hvT+MAKUKbUPXA9R6yl04pQ3rvfqxvdj3JgITKAE3nMumPHabpuTU
z37rQ0Rayx/JQyp9YECVqbj23S+LWTzE7FWsIotAmZmFVpo+eGKW3GfU794o7tjTArrOkrgl4y8T
xLcuRH+OgYKGsWi+nZRSSRZ5z2BMIdHk2U7Mwg7Uqoqdhg5G3o5T3fGJ5y5C/ghO73lGKVhajhcH
1MEuMYAPVSZdfu/Hkc2+AwYWFFgwB8bxenWiW46xtVbjOXIIGRYLO+IKRZBXiKtqsWK5xG1My3qP
LNlBkEnOuclVnZgoYWOVI6uPcM1bqT9sv6BL1KKrJpBpw2HR5rGQRqirSp0r40cYxFbjCS/ay6fq
aQZP5o8t43wO7WRQ08Now6epFuivJI5KTNcXsZ66wnss7cQIo9wNMgMYXMSv2FL1LtWk5OjC4PYT
dTwO2WxwdMECjXS9XOMJP7BSWlBVFJj5oMpaMdL8jtv2YhrZHmOV86ofaqbEKjmqqNoneXlEEmH/
BO7s0Vqi7zhzA/JSmKq2/olbqEMVdWvu0KTFXb2l2ztS9cKLq31e93e1t0pMsWm6hRrI7r4C18ac
qHL5rbi1TA3a0nuNu/ShaUjdClQqdidAR5AgqvJyrB/atLx1Bp9UAExCUgzewaqfy0ws4ULx2iUq
RomLGUoTa9CdSq7c0ZhQ41Yi2Dugw0V95JBqg//PWKgGyoQvS/PXP/72XZNsxoj/K07rilbyP//T
6ecff7NAI/zPpWYWdcbpWP77H/hXqdn9O/1jcKHuPzeuWLST/1Vptv4uHcd0t31WW6uWos7/rjRL
8+9SSIcUq/RZjsSN+P8wFtTf8Rs90AvCshxXqP+nZVfbTpX/tHNFCIWJLR0lLV+6VKT/jbAgKCsU
bemi0xdOFRAiuMt7FhN0xUtk12eVOc+yIHHUa3n6Tz+fh3/9Ff+Lk+aB5PbQ/+NvNt/Bf/+bXdO3
nK2fzX3lv+5LSanU4hujEKczcFvkipfMyF4kh4i5/mlsFKhyuALcZDBxkPTsNzEtn6Oz3uuYKUOd
y3NKpJVU43RW9vzg2fP9pX/wx/jW7+9GC9e2nU/xyATO5GADnKRTWT1g7X38378RXtj//kM0LeWQ
XLNNVyIpsQnnv34r4xJHrogiC36mYiWWme0rJPBgdNe3bOpMAoDqa4JrG/TeBDqlXE+9WxmHHo+e
S9PXbPk3Dh/hgHVRVhB4oAaPNp3HbNpInOiJ0zB2gYwak/8vMVBlpOxdoONHdfSYbJ3dJvI+4yjB
JSxN8qTFJbXdv2LF3rFeb/A/isiyAxsP6jrd+7pgZh6UJBY6/55UQoEr23Er+uToIwLc5d6NUVpX
w5sY/f/Y77J6nEX17QDcSJNOcTJKclCkyJka+IKHYYwCp4NPivE+GeoPwxPDX2JcAEM+1Lys1tHJ
fmEy5/dONt6P/ZceiNEshUmhEmJewDjEvi/v2WdIJd5c07FSf/i4ndpijQ9VbAC8bNWbmrqPFhcW
PSt9mJ/IzQZlD6g9avBhVr89Q1+bA2ibt5TVgoGh6Aam60VAGyC2xfyUl3Nxn/Wwlf3JZqkAyUJB
V5XHPjpyfeD3l+XqnLJJ687WFfoK2y427aBrcDUUcdN9AQw3dnLnMK7sRyyiidg5PSt+GCeZg7xj
sLiO1KuOkN3Gu9hiq5eRRsvBKR2WnNnoDA3HUIvPsMtRaSpQtftiWfdGgnjfuuwMqbPifRlZ19w4
+HOyWzD62/WlSb9kOxAltONn1UbsY0DMp6JvPeTJHIgeR76L2ZUGv+dGDqxajZM7q7MPoF2RANFG
akVlvXPFczoC7/S6yT+tDdrHfk8vOruCHCdb6tPQjxMFzdmDWzSBNs6wWShFN1DXyvHGdyNvtyi5
BwPIdRQTMKAM08mgn9eXSlMtw+R5VEV9xYskQux/LLHxO5IoMpPT7GTW0+eSy7GRfxqSpqHcrl+T
a57qrn50uv4sveZg6PEojNy+Q8wgOVatfAFD8TBqfSKWl+0dO7nrm/jMPp6TjCJKiZrOjNs+N+XW
kKY5Su1n+QO1CU/ZNFklhpni3YOPedcoeTe9pvcTkrxbblQcMWhOHoP7yEXb1JfFwB6tmoGd3XrN
YceQP4hbF9QyI7O31DFxgDGFamKdo2W9TgZYsrRKzX0n2AFsL9MxjsR+qPT0oGnOlNmNL82z340f
uZ9hK/Qa0y9L3lIzXW9mXXzK3nFoqBHnKcurY6oCQL54j4cupPdGxH7uT049cbvbIv1WZe1mu36v
Te9ee9BStfRb+DI8U2WRENvR8rvKIe+7LTVq4VUfhbBDx72sg7cRFQjKUfZRuNMwx8UcZn57BdhK
Plob5pETimjpxu7tO1brlVS526LYR/46Ewzsngno7aa8bkn+MdTKmjZXPfrw1gmiVXQjbrZPR67h
aEamDfG2nvceTWcXboy73pjbwC46DJAR3m1feyyBIOjjLtVzUkZnr4r+rDFjtHbMn4LWbFAWJKQn
ANHBCHg4bKfuYMd2sdfuwHphAs6z5oa8RkAPuF0RdUZiLC3eigrJi3t2REI/fY5rSiQ25doIVGHQ
GvNDxB5DTyzPbHyxT9207Oyq3/FkrEEdsebIJP0mfGc4NcQg5lpDF2xshodoCPu6Ie7if+WQ/27c
zHTftpKN/qnhFTYGN7euHCgglQP6dD/ek2z+su3oI+qI5YitZhmzyyDULnsFnbNTrG/2UCEsZ8IL
E+NRptMXSr315Lr+J4Mm0JroNXX4BZeej8VlDBbsZBf8XfMKuhPnfaqoKLu3tDwHLtvchx0aHeW7
5Tlr6KuEvdIM6/aWBW8asnNR7Q3AIBKKVmv+Pq8jpUuKsVDUHvOlfpNejVIPG+mgqtNSX7phIouc
OJf21Wx4uEhez6b6Vdoss6mX+lOnW/W36agpYRyX/D1kAxsieKVPP8ljPYbpvzZjyYZuGRehm7gI
vOavsaCSHWWEYEzdmvtIZodmZZ9jbjfnzpfcToV+olTJyEzFROdMH92wHNlTdJyK5qNzWSnW1Ma1
u1RwvvcmpFWgJ+LVy9o/vV3ctwu3mJhWiIcfeAN24amtyxPh/A8i/PYRPLukd0bOsiI9nvuw/FP1
nvHWuJkR4KtpjU5lU9sHfOaVyAQDdG8h5vVbLojPob9G9bmNGircgHVv2vEDXszHSIE+8BPmd6N0
TuPQkS3NCaI4Le6aDT5DwZ0u6+l3Xdb6pHTyaJFhOUBMui6U+Xdihefgz+euvIVyL4IO+HiQtumb
FsgRCd2csJkjllZQps4Bz0wIiQJ0Jh+oEueIYmli2F8p5BHWG1w6D7C3z1nsv3BUBmSfgrSYTnAs
Q6enwW2WmR/4jYMOs1ACqWbvEHcOVybfRgdj50Lru49OT+vBHR1wAD3wE4z5ZE8E3QiWnvUXZb+c
IR6wgm/rVtfeUuzs+kHqSdMRM4Eeu+10k7XRk+8ZX0Oi0tBdNNau77332nuuWJATliWxV9acqekX
8xrfS8OuIHizLiJoaM2FYusKe3f8CVpWHJ/aWj/WQ4kBVNavyeakDrAaLW89FR3nPWfb3dhOC5xx
CDrdnFPlSE6Axd/N3Ps0s2s9ieG2hbcTC/Oh07xXci9hTWnPRmxr1VsE6DtOm/zMzzyYW0pKvT1G
d1aZXY0eUgMy4T5xzGJvV8MfZHBy+jf0pw0jjymVclj4M2sAJnTZoM+SAWLewYKAuMx3rT92z6lG
SRVkdSB1MrhYeXucqa7T2XP0oSoInMmGGTdZbgERgDTMqUoj4SCovOClPhtd46PeNL9YwEMrHf9O
JMMvb/SJNEXya/bIiTb9nhz5fTl5wayHb9PTLPq2UK/jhCgK2nlg59VvqSFMjKmCAjKrAhmJmJKY
mqeWvqyLdb7rctCtGYnukZAaYYX8Zj2JmCYQkTJwZ1vu2J/zJylZ/64XlBYrvdu+GBzMQ9KT0pTi
1ySte2Awb93gL8eWEsUDbBJGmdX3dxkHFqOLbe3nmejk0sQXWEPjoXc5x4T9nNb+eoG5Px2WpH/t
bexA8oBHlU/s4FmS/Cio/NksDdTNuI9mWCAH6j8qTHzeLE2nYtIM+buec/e5Q8Ogmx1Kacz7Rnfy
2TEpFKc6s255kzxnOLCk8WnDjM18Arjj7hm23/pCjPtuHTgXzPYFlbE5jo3Obt2yZv9DtLKeUv3U
PrFQtHboTzM+X0rUm37FaO86vpqbbUdTx4TBRYT9C0QgocXRzws808Z6tYFV24P1Y1HeeF2iP/3k
Qq+p8XWLcUT5AERqrDGWpBzPK76pMbhV6LAJN6AjuJFsm/CFidd84bg+WVPKo4Y9c10LQgaVXF9G
xzbePNcFoub0747DHgaIBkhD7tgd+ZFFN1nudiEy/iXJIq5SMjByxfYXXRJ5M0gOquqjaoivCP02
JJm6o3Fl70z+tkjFX2qkS7VE7Td+kTpW9tqRjI8ID5bNXyANhociVy25ZffWyK1Hzrv1vWXtRL0i
q8pmkzOUsgM/dt3Axd4pa6EPGm7CxVSAeKHHw/Ou+2MV6Zn+v0kpyvSZ++qtqNR+itleuOGN8BtI
95BEmp9N7d02Vk3/UJLbiEfWWoB3pu5Vu9zH8CoMO2D7xOCxBwCee4oLlkX4x3FqP69jv0Jhnc+Z
af3Gv9ynK4mklr0tN9SCWyolyjm2yOJbPJlaOKgfYwX2ADvle9m00SajCV7n/rtNCJoA4DAyz2fE
e5MLl7yNnM1etncZSXmpYDVYWyIpEVt01mCo++c/3MUBTiQJGkQz9bNZuA8TJHz2Ekk8YipkPbKp
qz+coV92Xrxwa06PStSvxTJsCtHgX4hE51xCwDYt5rvg4rDPI9x5vOGXDm9j3zmbLbmoA1QT2ADZ
FkkFDUZZJz7HsW4Dk7+HHYQccxlnwSwYk/xM0BRia/SdFNErVUr3aam7V5rE53oySBUm1skzrnFV
rJd5db+NgmMnNqjRi6kgswAYi7d8xy4LqAJpufwYW6upa2lyjWuqztPcqXO8eu82kaV9A1CLKHTH
OpL0niYOcxgzpoaoQ9WkvFCyw5tkyKtWBPuMFH1GDXRn5PWhaeHPzt1/sHcmy40zaZZ9IpRhdmBL
EhxFilJoCm1gkuIPwDE6ZsCfvg7+Kmuz6kW39b43aZYZigyJAty/4d5zmYJPNi7FOLzXbWpvLImi
frDVxR1A6IDeNg+dqX8Pcfq3XqiSazCo9HHgfjSlQt12YYTh80GZaIhtEcLX7SZv26Bp25IIY5CS
qm5ordVu6eMRBNBMNLShCZYJxHgwTFudmGqDQBDQHrxEXXJZGR/mnMJ7M0ZrPzpOeyJ+S29HmbMx
RFCAPIKGzfVxCGZDlpJA1vpgCsG8Q+eioP53mWipQ8Jp7PMrHXwkBo0ZstQeHRGNdCbErVFKLTBP
cK/ePJaxHRZ+m3eSeSN2gERme2wUwDr8cV/iTWEV1t6MMHhxGqMGcvRtJWylEfcUDPFHN3y3Fvnj
ajM/on3fQ6d5Q6XKNvCnUQ0XNgjrE9cgr/AaGBL3dwP2zzEoS0Q5QYV1FawAfBXwVM2m7C0/QsiP
eIVzE7XfAT+8F9tyT4TYT84v3h5SKr7xhe2peKTEw7kzXIaFeXZPhENY4IbIF+fuB9VXH4p0O3qs
Pl3Io79yAr5MBBCGROggGLd7+tab6YfXswjsbGudWR+nPjUP5VA8uI3442C9g+dJ5eE1LDFay1uQ
4JlnJAineUQdZqSjectHsgZraRb7Wi4OetwQqX+eXDypUDShx9tWTIL7OsQBroZkxzoX1WNmolSh
YpBSYaeqht8lwiYuIqiSv8jtOfpNes/n6deYTpE7cGenrThjMDGvdYL7AOOr4xDRZYuEfYv1geuO
iUjDupoGzz2OHrIxHoYNcoLsQA78RyUqgw3MgOIjkzeV9WScpuAfLKs7a2H4F/K3eg5SZGXFPwmh
lKkLlcFqGweRNK1qUGUSCbLLJ6Ta4yAoJSmg22PQV3SF1WPezFwPhAJTOlxjgsuK2v7VWBAEazv7
68XGizWj2v/3ncPiaPCqdqjQT8gkTXJq0HXJOVTnpslubQPGvey9o6lziAwWK8/BGpNXRKnTuWzs
EJpcHaDyYi+LitJ+HpV1TEkNvDTIFMFmuc8ZkrcTUbEWbUZG6V8MLywPkxc19we+pm2m4R60hnfi
w8oR56L/073uLv9+UU1Pjy8XHk8MJXmbjqq8dVVH6gC621pj5LOmbpeM5bBXBjw6EYR38DMdMcN5
EKlevIg2DC9DL3ZmV/FqlVZIQkJ+cJP2bUAne/+v/4jdt15hdsFpYNr4iQKHmA2Zw0WBkfGobeII
Z7sY98VIcnCIdBfJQHqKx+YfPIbI4gVGl9DrDnHQPGeSJEQTctY2DeYXdmeMk5bI9iwRNaG8Ur44
UWDUH8rh5UfUBxqp7lpiQfqHBduPDmcabyJmdGf/9qf+6qU4D0OffZW2uMZz2W7Weqe+MBCxN5mC
RM8aFdh2ewNuCSwCzVXe3PvW/1sP6as3dxNbn0FCXesoB537QHTWoU3M5666ZGqot7Fw/+Sq9MCn
4ZWV18RkplevaAXTmMtd3C3HKtEkobkUMRiyzPoLrIiLk4p5izCP3oIGcenWpJweZt0CkIGGVe9R
bpkwj5TEvcAnVE7W3jIs54D3uN8mPqLrko2QZk5YsH7auoWML7Lm7hpr6OBgZ7rtNLKdqXoAI241
c06Yx3BQ2bYc83NZ0L6iiF9jjRayLSFPpGWLx9VGZ2Uu3/yJwmDbFZFo0shmj0VYEq+ILIdvY6FM
GCpwKrp8sSWamHk1cYo1V3PqHCsCRdQROux5UYhvb5m/mPPz4lGbqBZLfGi3z97Y/LiWt85UXbZY
lX9ql+ano/RtbVLV2plYPcOwN34N0VI2Ww+96RFECHA6Iy0vstT7HE0tLlv7T6W+Kv7Zm/Dx6ZRV
wMJVoAbJNc0XM497Ac2fAae5j9GfczijiAi3zUSE98Wa+3onmSRBZI7mgdfY5eFpYYygu2T24Fjm
VwtyoShyn8M/ftZFxZTLlMAlPfabangMnVhvIP3wbw3ynurl6mUEOapp8Q52JlAE9hvfK523YAYX
Go7fBA0b/u/MaSjLhvhzmi1MXMqySQ/nNERem5Wjh2JzhvC8fshtiWcN6dtWqnF4qhnA9X3tnlWJ
l6jJguDKMvKoZtI4Q8VEshLkDBSM39G00isUmTr2ToU5gfBImKrhxvdRafgZ+B4zQ8sjkXDhf69j
C0Mld5GmoVBh6WCUyhB4Nc0DBglqehwEc/26pGl5FpoPmjn8rsGEl/hsXy3PeA560secSmz9OTCY
KPerQopIGe0ODykSmyyrwfE0zSmT48zWPn6QrEi2YtpMWuKozN7Kmt5v7mCf+nI6lPgGvICBTHJ0
ZCKfkKY+E25O7HSenEM/GC++OvTz/D0h4Nn62XId647eEWPA0XGtozm5nz6zsSL1OMCS/BklAnUU
Li8OIKzOxQQ+rOD7VZ2laUqSF4zD2Im+05lTAUrEo0imZBuAnsgL6Nuu1Bh7+UVqTJ4+eHc3T19R
ONVov8WtAdG0pZDMyKWuq541fXfI7LQ64Id7V2W40yQ5kFcA/qMoHpy9lLW5x2NmggHKr1MOZgyf
3Kmu5UdRWOLkzwYvNu59/FMXf0D0YnHoZMDj++JXIzv33On8CbRI8VSX881oSabsvR+rGQizqu5d
n58NUJ5dGu5lUlLCEjoW5/qq0sW41tUfDPTwjDzMEKunqzXRxhQGVJncWnFvClKKgGbn6ZoTBD3R
pmMEvV2SMN9SMYoeRVzJRzV1XbKX8fAzEBYZGDanQBjuQ5ofbnRW3ak/3idNjKlwkEHlBnt05nW7
cObZqjPGQygD17ErKk+/YRMwQoLgd8VC2ijBBy+tvJBos2UlsrP74FY5zo/sgxQF+tQxioFA4/mK
SCewf0JQc9e+j/YcIwrzeJySmU0xCHXQ2hCZXvsVIJ0QpoYTE/vNqJe02oGMVPfqN7SAUM4odxEJ
Q2JK2TfEOPfGWh9Rh7oPIYVgVsirqpDs1HX5LSfZ7Lno3sOanJB4akkxA/iyHUd0YAnI4AaeycbK
+fWE5reH2KqdfKxrt7IJjrk2qwdT8rEa6fDcOojvQ26m1n03JY0sS3FOgcr92/r6YMhcHnj2GTYl
XA1BxuYJ1sfJ0jSo5URuipVh+nOxezZM04U7VEQBLb+EWNDpNBx3nXxeNNYpFnyrql07kenWR8E4
oArrmc8lR3IqWNjDLXyvwGdSRPLrW/1tnmURtHRsDSSx+YQCDTIFIxLLKvdmBVKjHR4X1d6UmklZ
dfVvTHx/nS58A0C7U6irIkvQHNhgN3VC6ETije/hZL0NqYrY+YBmkO1jR2tW9f37krNIXHRLvo1m
W5PML4yQjv4gThZLji3xTMSNuzEv42gjSLB/+V79SoSrAar2T5Ba3W5Z0umQe+adyCROtG6Y9o75
ZhETd54NHRFMsasyHmoP3Wuf0iYnyO4YcBrnxGg/LQHzR2JM2oLai6h4qDHdcdj3YrGuwTbZ0zmB
cBYyBZ1f33TZf2hF5NFgmqdYk3JSVebvWDrqYeB/sAW/hoWeG7xjs2kwrwMOQYM+WXnk2tl322PJ
tYQT7rAm+ot9zT2xnB3IqDqDrR+IzuNZYr7py0Vu68b4XKCdpPwfnWUcLSbRzf2QPoLowc6aC/9A
Rsi3L6bxMkOi6F1nYB6SDJQX6auRW2kUVxEmnL+tssJHt3KPeBko4efkZuQj65baZk67WrcFkWYZ
p6LLILzEncBdSNpSMD8mPXuRmAwv1OMYeGTNC+ZMfNCSud1mUPmOO5X50Ir9NiSeMAuLQIMsmpzc
4NIz5+F6KRjGRqnK3sZZ30j6At6UJx8kEISPCLDwNnisF5Msuw4r5IyRNZWPaUfEaL9ki3rOWltv
paifK5k+y5Fa3zYNTI5I7Ga0VzIHm0yx9x2TpmUwF+GbqF/rDAmpw4e++ijJVhf3JaaFS1Bfb3o6
+ymhAUljv8d/EiB68uVhysGyoAN7UkjV4pB2YyYk56TJIxu6+gG6mrGd2L9tvELl+wVkRAigLJI+
ciM3AEexUF1kCS9MurJy29b5tpvmdbLW2UJFSqb2Zx6o0j/rkgDnMD7rJXOOLBbu6RpMnFT0dtnM
EDgpVjnraB+9sAYDKy9m0h3NGnE4MEe5U80DDvc2cgTjuMmJpF6CQ9uqi9X3IE5m5phtj1lCFr8Y
aOVCR4SM7co8NXe1gfOzgvcl+hg4HRlIvpjv4VS9hnlFKFjszBAOFtAhwb4v8pQC+1jOyzOrvAFo
8/A01izievnqBf63WVNr+LOFYM7PGISisFKE+u7IAcNef41Lxzg2MK7Z5qBsGAdcOqSLPvMcf5Ob
8ncYbmHNT5ClGvEfDoMa6spuoaHbVE19USiqrihj6wNCV1gBXvtHFEh8e0QNQ+/wiw3qZ03hGvR3
exjTSFfTu6lntWtHwMNOPm3ma0ugBRorcgsbghVQTz6B4VKMAts/tW2/FATbBsWamLv4H9D+Upap
RaS9pTwsChhgWFAzlDkbfqjTb4Ue01MVkus0tzWO38Tex6za8Xk2Z0bzTEq42+FW9cUhyVB5IRjk
bvSck5hR70ObgWeaWTeomo/hxz5f85KLeIijWbI5FTnvPR3Vsm1CxPt9170F5fCPmfENASUC8trP
n62x/CoZQAEuHOJ3LEGMbsilQTj/jBFZkm3nntH1kZM+s/dmOpjvWwenklTVx5NOTCqu0WKXtsxv
Zj05hFG2B2/G8Bwr3Pet8Tp2aLld/LjYcUWLL1E993P/iIHvq1lv7X/VJP8/wub/Jq9CU/N/lFfR
X3T/Q17FX/gveZVj/4cQJoIoYiPc0LYC8mj+W2Dl/Ie17hFC1xdCOK7Dn/x3ZoTn80fcKyZ2R890
QtP/XwIrtFfYFpFe4XBxLBeZxf9LZgTz+/9d6eTyQAeeTZgO7AKLfvV/yoOakP2A5N/Z1QwGyjmq
i1+pKsU1HpbHgDHjhusD5N1qXUuM6kkU9o+GEsBUC19TBooRgzJ+7hEB84AZ+FIQLR7L9DN2WgfO
ydzvyYgYg5kdUSAu3mQcg8D41TOaKxbfYxP8bLOzZfqxxPSFbMJheOF5IT+5cyFje8Y3U8s1lO/b
HqzzjA+6qg3iQ8lt3/ns/rYmG7tO93bUQKjeTUoyY7URJYcKAeR6xRqZScClXULQQKFgoMBHl9W9
22GW7jn+0AMIUtSEjaigB2HSsN9ol4UaxnQfneSzYtEf96SwFWL80zwR8IzirCN3ypb2sWZBDHsr
PvS7FVMIU2pPdGnDydL/abzsdWm7+1R9T/5Af+9wuXu0dB5smnSqGTMQY53SizOvOzsTN0635rUN
k3Nk7I9Dab2y7PnsuHqfjeVb7/sIpDrnoW7wL8OtTeAxbuac2Ds4nwiMWPi72XKGbcl0WP/kBHBk
YfAP+WfGbmyQeKUmO8AdFxy6kDg5TYrFOr+Rooj/uhVjSi58op5deQZQwHRNTJ9ucMGNYUbG+FYh
ffswyTzaU/wH2wr29kLcWD39tQi62M5D+1ir7t4GPgejfYeNNu39powjokkfajPiCmvwTGI0qFAs
dY2aL2/lyBqrQk6OsITwMGG8wJMYtsT2KrsH6+1R2k5U+sKf3mMfsv9K8AFSz6oF91/QzS/UysdM
+j3cHOrsynBe5pbSzCE9r4S+N3hfaZwPR7dtznJhvj+QMB0G08g2Sa1jReOOxKiOQn/NvZ+pZJLt
BBfvnDjZuAHDdI3j7p7o9OYwyz3Mj7VGgm205PPOuAuoFZPg0EEnUTETTJN1cyw1SonksVxQww6T
B3eMVkR5NG9eeq+mGoddI+jJGR7uKg/v29xS+QlXPJCGjG7b6g+8cudG4G8ayhqgfohRsAA71TkQ
aCYDuEAyvAVxZYL94b2jef7txMGHxdN2kI1JWYcyP7DUFzxjcCwZnd9pWbI/c5uwV8ZT2gaYNvHA
vFhpD1ZfEpg+6gDLCJ4bZFRMHCZi1NLRnbc9OPYNw6S95SGkyEI9PHVpfzRoArd2MOFtXN4sj3FX
K2cXzcBqZJ0OqctbX9ixjrqagS5CGb2bTPnTeH269wa4q2yQyGJc/J9lzINLGGr74n9SuLsP4zDN
4GBwzVjgXpvOAQWoDQxVi7kzp8Z5NOtznSkcZLa1II9zQHSI5slN970va9w1Sx25I4HwNRIlhz3I
g7aqp3EV0qC/Z0dcQBLvJ25u9PVP7oREQ3MMpEad7UH4klsDuB7rphclLGHhbHW+A9gHlxE6v4tv
QJry4BGrv0Qwx4/VYj3MGTm1+CvJzXPfvVCY0dgNF8NYkkvNmGXRy/TiV8Hr0jfs1WrvW2rtnUG7
RI5roPyzpw/FwuICQtHDJQLFgGjbDHLJZFx6ZwCeHkyIgbL+oZnC+bxkpKj05bLLHRcr8lAgXQo7
jDCQKsExPalQgU4YCTII22af2kl2sEsGCVlCSgOikk0oZpxu+q/XWPqkLBgnPk5VysyBiTZ8LiKw
vbrJoqLHuG6kJHqlihBuNeTvzfroVrJ58xbjK4GOiNAcSBg0TD+Yhod4ZJhjERRbtXo44nglqqOA
5+mBhs0JNgAoxMZ637HuQf1XPtTDkxfP+Am3vYO2q8zif6ZQWNuxQMKOv5PtV4jNLUjR0vAVu16o
GxWUONZJcOkWT+38mWTi0EK+Acb1IwhJwcW5Hx8g5/jJJcnKF9Oxmr3VnkXIyV14BD97SPQDnYJh
Af8FdfAdEDMHIEmFAdbzLYzuegbf4gZEt6StPpFvgEvDagkInYYOQBW7XLv9lFkzQuN1UFAGw7uu
5/elcbto8JAdMpXdDi3UNJvUCdtioWx2kHh6MHfmpPgMiM5tWM0yQ8RKWHPCKst5Q8yHA7bHS0oe
/JXL74a6Tj0vxTcT03KbimK6kWb0PEmD5cQ+NTmENa0MWr5243wr4SSHjoHcYcoavgcDrkrS2MMJ
5PeRqeljM8T+PbT8P7iFRwfKfMCvGpxPeS3j8KvTNO0uC8odlrtNzmJ9E6AueCwlZYBs8remgwKZ
hG56AWp17OoJPOJSDjvve7SHfBvzblR6XC5hxn8rD8QpOU/WWH0UYhZ7dHmXLiRpwSNMG7/tsHEx
twI2g9ccl/kVZ604eF59H4Tqj3Xs7LosWJhTwcMmqyqawdx/Y8nOCrjjYevj9ioA9FXlL5Ib6kMm
3EMTk3Cz+D5D2QDqge46ZoZ2QvxRq071p8EDcJlIukKoVz6ylWV9aptHXBg2MS3jE+5r1iXMBEUI
mifxStzFS/ozjfBFLFAYfuDRhBXD2VHKPozVcLSBjTAMT1HRKezqan7ifgPBxKAyqoaeBxMrBzCf
nBiQgOFfh1kPNTbTuIZNmMUtjO7+oWNrYUJEZqXVAPmf/lEZijac4f2Lhpg5rT8QK+7ykCQt0Uk1
udPSs66V8JoNwXsfGdremi694ErZNCGzU6tI/+qYFJap+BzZNo6SO1nAOoyUh3Cekdm19KHGgGM9
uxbbWTu15ojpM12aQ+/X2PFPYICzLQYxXlgZsrScaqJLUxNqvv2H8+53G5tgX9a42jZGM2BjBcX1
uIvj5thUxRuiWZdoz0ZdUAScLTUNN9xr/QFULmEuvbPa8IkfGpLuw2K8/lDLHKviWBIwWz1DLhh3
s6Mb0suTg8UQ7o4wHIGxJqKKjt0BL2PbUIwnvrxTWFYrVutpXTKjG5yU8RPPHwjLrZK3aUTag9yN
qAHDfIxty9z0NaNcw9enAbzHks8Nz/lQRpBfLX+45zpPjlUX7nDExLBv+ePBtf/OeTGc8N4dh6zb
GyxrTq5g4OeibWFQ1TQ4NZtgNf91Z8sIV6SLT92gGfs1qHchMBQOuu7YW14YGaEFWcMCWcgtcli4
7+2/KK9gQyE23LvmE3hiNmpBmXAdm3qXj/nX4DD0JawcWx3SAgiyaozEbIMlT9qNQON8HMspjzSr
es4j5zSrx2KQ5SPFGW4gaBxbMzvqysofZnSq7PK7hzAxowZoLi9IdmUvtqYxyvQ++fTjDU476aas
KUG+BAwjmH6YxYGcSQGFj6lNkyLkMyHa7gOmmF6zcEGO/U+XMA4qAFpJk7lmxsprazVgh5XADAt9
X/ClalvU2P0cvYzovF8W7nlWIkebsSz6NYrBuZ33i4bd7a83TDG7f1dt7JRXD+xhH0MA5cR13bqY
4fbgAhRsd/7wNa2TE17xk+Gssc/CQw1UCn5dH0F2xaLJ/t6c+BVjtujxd+xCRq5F5+yKVLJ0R36I
ICXv2/hkeEi1h/lLxzMsR2kctQ2Yvwr5Adx4iooGxL8lGeK9uMBAdipj+xbAG/WVFakAQUWgkaX1
cnmaBEwOP2NjKbMzo+HnZOmXfZd6rIYGKJWlnL6JzkAWbBfMQXtYqZgFo8xHYUy6OWQctN61IH8t
7tGtIl76aDssn4j80Kdl5EjXeNJ0HLBSCcVx7tSRKImTIQkDtZeBuPDUD6/5oRoTsOOdmpl3Nfeq
AqFkdR36pnLpiSmBgYv9hNWR3TFssxboPtShMqDwQnJ0ZTcRGV2R7XtiKpxAtYcaBCPrWwOSbZic
DDgoLDrBurH75ka2maJoWeyGtAJir529OcpI6FZsLQbEB5XkTNvsLlmtqiwHSDsepcJltoQ701lT
z0cJf61E/hjMUOWhqzoeVpwW8ds1QaeN6n6/OAxHEGzydIjms42zEpNQS1B8EN7s0YD0YaMYLHnU
KiGQwgdLcoBr9+MJfZ5LhPbZtGZAHZwCSjAAz3LXVQvR38rajUte4aMwfkmvfidJcYhM8jw3Gn9v
Brdl8XiATJ8sLohskdPThmVjcwBa9lp6JvzrYHI2wexgmaAv2GnkhTvasXzF+sClxPZbuXlyYOdM
9RdYF1GOUaOb6VljpbY9eEGYPUgJa2e2PWH/3gYBzlg//RpacmxwWh6JFDTgQkqyJ/LUjfqgf1lF
aqewuvttVzMe9oGCks1T2GDHyhePpgMKu0ft6Yc3dFFPyg8BDnTtKsMdbythCQ5fVNLTE73QvGQF
731Vnr05ebdbklLywBeRz36wSNKZYW9R7nKzeARg01A+7QJbD4c+oLh1Qo8uNiiPrAMO0FiIcCvl
a6hSfuNdjQBK/DG8pqK8HHejtUDsLPLfYux3gE9+pePy0ccrUlNdl0rtDRuPbGBycOoXN4zfgmxp
t0hyngMzpLsDhtyOzpkhnuLqheMbV7cQSVriw6kkvPq9SxzmrcI4sOTAzmsxhlvWcPldkjEQ9gA9
wK75RaiAgM0/mbtlgBPjlFkC65D+S6LqclJ3x7EUb40ijBBSXbLCORcBiv3RZIOfJIbeFQ4K+WD5
wFmMc7bD3RkWUFmTIFpmcEjA0bzFfSvD/s0XzCiNydFnCsZTPdQVZC/iGAxkDqpmE15m9Vef4Zks
qtnfhc7JnVdjS2bgRy25Uqz5VenFIeoJWEs7lu9+kD9z7HxM4wOAP3NjTeO7oMPgp5Ph0RzFuQ7K
H14hGi7V0TAgwl4L+uO/X11nUEFJakCeY5IEJW1ssniD1JXkxHBXEEu/7VB8oih0c5pz4hqyXEWn
cQjLVXXcbGcTJyxkDBpDltbWvMY7QtHb2hMrnFAHITS3F9ekIU8Ddshz3OEsJbbQGstbLA2YE4X7
YeKgOJV198dCILMpM4ZA3aSOU0WsYdcD0XDz8RcHy8EbXe8g2WrmrHKeOkXeWtcylwrhndUu/xJ3
wXj7xy7HG3Hkyx3ZQF5kxtUL8qiakvnBwlSAjW+EpRnJ2gJB7XRA4EZ+TGGgZ8zcR9OnHUwL0OOK
QBj+vvtkhtWhaB0M80P5R7iodCwpz3WLV9pwiCEAsIbYv8I53TzVDTCsNOxBb62pGGX+hAbmHgYQ
qW30nZuJmyVLoatNgwUVTXGIGREmxeKYNMuumvoOZ4CDEMN0fisoH0eDym1vwqMi0in8R/k9Q2AL
hwxJrgnov9E6h+MfyU7kpg1MMjly78y9diM3oHbkZwyTg7+TPBRDdc0hJsxYu3l8speSDm8zJTRP
S3rFFXiLPfuVbbSxS/PwFWkOLjIN9DYfKISoowdirxjZYAPkTGHKjWnZzq4ZG4CitBMEUla9d6fl
wDvSZxaH44J3DjgGCUPW35HktZgED8ImDxSSl5aeXg/jb96OMtJuc574g3ylyxStB3FbM/TuvsQS
M43KG2Q2hHrk+UWRmcIizEfELN4Cuz22DSzu1c4zL4+0hjvPtKJ0mVk9snauyXmpwrHaFvZIP+FG
tTc+OXEMnyZDW0h0mpviyGkdziO3CJiMBegMqlNtqjWkL/JqBLOtBa8wyLGrI9vrnmFl06n2PJy6
3Y1p9bAYJ1aX8cllXje38Lsn0g+MhkWnHdTHGpuqljhES3UOGDweRd69d0CTYDH4zTGpVqVPMhDr
SDiFz+pglxWolBaWawfbRM9OG70CptbLxmIp19XBEw1seiNZCUXH1KPCIKouQKhwM21xKYayeJyM
9qlQfbT4ln/VMToXmwr64nsI5W2lLxYRuTYpn8l0dSSc8WZAAYhx0VooJPm/a7eSTem25Hu6DHPI
o1yOh34IAUHFgvCbVYDMIuJ7yDvkuAGXUiFs9FLlDIUnxV6gNdlujbuzYL0RiuhEqnXnaOpiQggz
dIiDcsZzuSyPWcYixZal2KIfrK8MbCGfWtgBQvhHgFqmL9HE9xFo4R47KoaPrkR7jtC+zKlNROd/
pU01PhT9Bd0O4K83pVbRgD8/TgPLmtCDj5AuY0n4LzHE0LDjcyHeGG+PV9tLP0qbR9SzjSeX5mpr
ueXd4lrk+wy2CL6Qidh8+LhDOYiZl+QD7e2i/WM+d6uwkidizPHzmtdh1vWlWghZA8+x6ccVi4Ex
kQ83PUnbuta+2fHMtQSep6QdCiWPpcUCsehuMEkF+8D4zMfkP1p8l3pgTSXapAHWhf+Qu/uLEzk8
h4s+ytEcNnZXVJHmltgVLteV3bH5S93pQpQlx3Bih9D8nHhXkcrqAFA4tjEEDVy7EFNnLfatRAKL
1mnkeu6om3mcbspILimSNA5o6jOiXL/qsXxI+HZ2PGK/+MvwPN2EDmNaMAG4CMkWY/YiiYfTL3v9
aXTlDbPPr8bPjauBMbVMyE8j6dfc68x9HtORKTCpupumPLS5F+5N3fjMk5qBNWR5EUJ1N88tX5r+
1TQFmwixppAa8ihhpu4Mxz5WZXxZcMXvLIk1IA5DMLs1ZFwIVpHOv5axR0wmlY1QDIsc7BjUWWAk
Ao1bQ1vJnh+ou5qATGlUTXnIKFuiRYC/n9t2Ozoh60+3h2Zskw9lLfd4toAtM4f04/kMuhnxq7a5
xejasKEEm1DGwcYY07eAHW6UYJuaim64x5CzMS9iOa3qe0glsZVYS7EReLsCXK9dy+Ew2AjkA/Ru
G89hWAaBk1Lai5/s2Xxqnlp3mAghCV6zavaAABEdpSdE9ImZnJVh/Qm76SWgJy4m569BsUP803T1
XPvTFqtvlNRoogDwY9K0jg2/fZSqVxJAxvPSzt/GjHjTZeuCKpGiFPjSAWfV89InFJ2tJQlJycJ9
Z38gwhp2ywyppfKJEClxhe9anKSbuM1Jsa1eoEaHJ9O5J+BUiUS2TxVSAIyaTNhIgV4VOvpaWLhL
JKrKcqxY2WcvdmCbp7u3UAbTZj2mrXwmjPEyFlgSS2e8WTS9W6XER6nGvx3TWzb3RbNjmM4lxnTA
XWSHtQa1fEVSDgdRlgEvh1GsZCqP2AATBFya7hHW/7lFIrCbMGtFdNH4R0CH1UX3OhM0tEU3L9rS
ubbT8IwN097buYchGaWCKyZ/27oLPO54MtE9FGSJ2+/tnD+1I5FgjvLPQVF/Bs5EOaYYNnLv6X0b
BmdW6fLo/EttRQXsJx4TpKnhfNb9VlftgVJu5Ojr3SPyHCaqVBdLUD23LGm8CcWstUYWgNs4csr9
U4BMGl1sO3YKGCyGA5dSudmOS/hMTrZK4AUfDKFoAP8FpQUomvFEsO7aQJ3FI9nw43a7pl+IGMpb
Zzs4P3lQGif+HbdyyDENzy36Q9grnAs0itURZFt7bKbsM7GK8TIKdfYpaLgTwx+M0cWRmuc6lgA0
Sx/W9+Qrqr+CJ72Q042Y4pyhcBCjbvRRomYMNw1kVaC08nSvKi5CllrXKu0vOSa2UzJhX/B7cw/m
zXoL+z9Ip0IaXsCaKBQMidMo8MgEzcbkSxr08nDb5Iw3l4macItNbwO04Sc0qWXoUbCb/J31n8z6
6epvEXx2y2/qpby8+cl70yOTyQKmcBXmsa4GFTUhfTvkxbvI5VcbkyzgoO2ibqWJne3MezBN/V4l
bAykg3MaGUNXATT3yhBerwefkTfttQ55vyGmw9kF9Vqwa+FH55WuHc6rznH2LYwCEMj5AbMgQXmX
RMCPrPwv0Y0/yqs+Z68ftmKwP3zUF/t/+glH2rK01yx02F5UVbKdjdRnKjYqwNrqN47s6SnMP/An
1VtyeJgJqWI+2rI64GIXZ4zSUaasmHm7/a0dyJGces4BfPiBsv7Tms12LydB4zH/CXqK5tJ3poci
izGOW8RrjUo5e7Yja5ZlWl6xz0bDYr/zxHFjtaLfhG32O/tizAOUzXtKbOuH0R2fg/u5DNl7gkYP
NSZOT+48WGPEEsbW2deJOGk+EQLqiweOE4z+Ovg1NCmRg5JwEtyLXdqQmNamDWQp48YAnd1L8p8c
ncdy49gSRL8IEfBmSxIAPUUnt0HI9YX3/uvnYBZv86JboyZh6mZlnhRPNU0o0tRnFijhvyo0c99o
cJxgPOUX7BUiybPsW1X7RzDmpiX6OcdoFvcE/9NmoqatctyMXqK9VmW3NCeWsVB20ccfjMaaV9Cd
fLB1nmxz72ybbmln08oT/8arxIBMLEcDOm+hUouFxCYlXgN+C38Uiy8UX5py8x/BuhFY2nEcg2pv
4OyYbYtaiurSl8YCgzRdTYKbw8i1HfpiiYEDooCpiD9Ounfy8GzpJDoBUcmxzreMenJRn/pIR46Q
aMTq54rzp/Gd4mJhmVNOB9hWNNlnPNYcaby1GHyKgQJVM82575pMZSkWTqiBVO3Y6SNHY32MjXlr
VUJwi6ShhgOQcaSUAx/Kpl7yhhLKxcFSKHbLpwmXnbzRR91xgarS3hnRQa1XX52TWNdAFURDAKmu
ajNNz1Yqn1LrkVu6ODW0g+3bmVSGZMu7IixO1LTobmzwlnQV2rIIESxYzJVN2HrOPxFbjkqR+ToY
q4Kf2unJcYheTT7BjqOFmbdeGpZ+EGbf4UAYbBS7cEQmZGk0nizMw2CqXCvGgftK+hap+kau6cjO
AJr2TUcUxusM1ouED+1jTFyr1qDnh8DVRNAxniwWla+J+G7oK5IYeJc3YckmVmFLnw20HF2C/GMw
Pwt4SeACz3g4fEUk95EvtdfM7QwFnJwjmKtQ3UuK9Mw0EBdDQtgKjncHswY9HHlUoYgeCwFnXP4Q
bruztYSs4upFRujiTpt5nRkb3tEfuW3+c3J8e4nlL/+fwm59QFYEhN7kEW3X7YZeN2oXm7NF7Q40
GsOnCIItxl8r8wbEoWoT+xv6X4cYYB/iRmfXwOp3pZnyKrblazNiFWug9rXGoyCvhPO1JK4m6+Jn
gkWhmXwS/5r8M0XQiikwLwUtYD2Il6OMp3mJBUeCnnSH1zeoz5UqfeZF8A5FcNPQfciyGqnsdfEk
Y6dwR/oii93QL3gOdSVR2hLauEgwQVnINwkQlWQIiQXLPEihvwDmlwxoaxa7CdsNkx+1wzaPJ9re
cb2+jJN4nezIp0rCnYoYtgbHQ6hYLYqkAKTMV8ohp37TWVe2+XtOGqVl+VIp+Q6a/NoqCaPlbGyq
f101brp2q6r96xRyjdP9TD1Xo2Dvi1PPmNRX1nFL/wvrE/Y8xJK8vqM/PUk8PHdeIWQMb+MjVJM3
xSCYq3PuQ2+hNkzh3i2R7oOXSb5qOa5rbRsKrSX5B2VjWUQ3PF+c4doi9ujNR80mIwzJ4mjQCisO
gMFB0yefAYQnWooGCJRHnDHa8t7aGMrTJLfIRgfPWunX1ym/otu/aOU5kfAtsK8sq4NDSA3usdLy
qRZkXj8MfHRD/m5X18yK3Q7MeiqRfSEX02GmXCJRTCMWv58kMMyXgztHJ820XxJWGhwiVg6io6QH
G1nJ3aJD0K3mVZEXOyX5gUSKkkmVhvFlDFQt9yyELfneCf4JqITtvqeXRCLmmS95YoR/zJGDek4I
q/RKejRhnep0UUTxk9WHGxGVVLBNmJlMLOrfsiowUbgFxA656Z8MwGwi+ToA2dbG1nSSQzFlHDIr
vHinocBgGv50HEj4S48Bd2IkJYckzw94TkL1Q1H462wybLdQbhziBlKNCQ6lsMR5E7bXUuPwCLAY
0LZ+b3gnPmiefpBtwi+dE/Sfm4Rfa1RPJddIpy3ZqhZwXtJQC5RVTr1Lu366IoD1fO6ttkuS9Bib
Q3TWEyfaVXHvz/03Vaqq8RmIrxkG9yISzKTwdRq48hxZBUNCSe8SuFSFGomaSaIagmKN4s2vO1ah
H87ykYmJjYKhGG6j6J9ggNlvyck73bpQipbkkiHkpXcD8zlRuqvkCGT2Ga+RWYxuGRQIHPi7JS4Y
U+7+WXN8GRDQPVFxHJ9DMIyVHe8pc6bYkkscSkPzTMf+l0zFbqy/NEK5ioOnU6t+up7gUsC1sqol
wYtJfea1QtaHVFsXq/YmhQRh8rjlJcMLQqNABf+1F4/J11IBMGtACod5csMYB/RQvZMb9OnpJvGd
7zJT2g1qB5dvafUAmJlBLYniFy3s0GGSTZA/0zd7Nm71BLmVmN7RyVsWfm3CCQVsLDDQvcSyYkUE
n5c61nGeJJbfUCUgolnbsDCBWKVd2eZR86mtR3QhU5P9sJd20Wi9jZbAbxBJ7IzVk5RBqkhBlYZb
jrBkrQCbkmy1EoVLaTz0Qel14bTvHGNjlsN3g1A8xsCK7eylqce/fs8i9hW8+quZNXiWlxoWbAiU
RqyZDLLwuweWBOjAIFgfcdTU8TrX1uiG3XO0bd8gUIMPAxXZcFtlzFZ6rxzZvOdMmMt+yDmxKFj8
T0x4I8sv1U8t2xOhuuFrpakcL0z51uFLtaZxV0pL3UZ6ZS4/KxwejPJbbzFtTNZXVXK/jQspuBuY
4EJCDth12yzGNAZi2FbOjYivNKt6WTUZ66IDL2RCYAm19qnPoTeT/dS50XW6Vqgv/JWzryIqvtQZ
t/FyHh0sxKTWTe3FNl4YjRcG8jtEUN2zoMNmArO6LR0N3sGAcQ4WVKEN/KhjF/XKCfsEe++WdFWZ
6m+5ZN+rSjlVIXHklD5So0hfooRcAvGRJrIanpQSXyW88ipS3rK6bg5pGBJYNtwpQf8cOHD3mvAI
DUAfUpJ3Q1C2bKqXjCzPa16i/oQPnPHmvk+ZF9WOJRKJKhOCETWyNgcxqY/tFVhzDgMwUOce11SK
cuDRQOeG1DF2Q35rul2m7tAg14bsC9J0LFs3k3MdUQClZH7EMn3rltncdEl71QI13FdD1B4psznR
tAO9CE/1Yus2IO8Y8UZ39GIVJlwcVM1GPFVTqogx3unJxSTfplDwOygWm3+dhHmzkTMsYfy3q+HN
wP5vkwOlOeuqTd+aSm5Sl7wxtciURevBSpn8s8GjhmM1juauqt+b9yi6wU5NhxKv59qE8FXMgOJY
rcHPz7ZTuddN3VPbN2veNr0DpLrC8xb7NjYj0QG1ptWt9gQDWGrJnmqwZo6J/CsfNv0EAVEb53Ni
NKx1k3i8Ot60xWE+A9TF1takUCHt0R+QfjlEggWlFyorzWOXxWwlxLSdUtVhQS+7gxmwYwmyH4i9
CMajxuHETPdV2TlE2hgJm+ZLUq3XFJ53MCerelqs8q0o9yNrcFefxDknwWzm416AA3Zy8Ujn5CQt
ISHNSu19MSU/CoZMV6tAf3NEPudV81EGE/CD3Dib3G/72qI8Q4Un6mYj1bydchzS+Gxb2stUGzcs
4Q8REEIlNGLhAMqLmcU3yQA1qMiZA062iz3q54fKpF05vqk3vg7BlwYYA4JRI1ORZQJWo384bFI/
TLHMW1sMWKfl8Bmck+K7aI6jAaa+9TANoKXx7nlPQ2b9PthPEUQKu/UArdwK9mS8zGfFuuvtMwZr
B/Z7IzHqNYND6OBBZZNr5P/kLrjQ0uoqprRJTJWgCYdXZdoUaHfwPty5x7iozxjtc5oa77JUnxz2
e62iP0veqlOUnRLUsnU5MHoVPyNxQRROuCIvRX+QevsCYZ0zItp8900Wac2UAR+LyBwN9UT4sb2+
t1xyqbiZ0kvej74MbolwBKsvZA66dGJOX2XPIu/pUGERVTX1LfSXRSY7wdqP+okX5+s800zV+vXA
SQX7Z9H5annnSbWqQcQUeNdkYWyYQ8mT+LokfEtbhHKAfHO4nRgqaqK1jPj8DLjneL36iEN9H8B1
QEQhJdLO0sackSHqbULqdeAiYflJDGHbcfayvDGpsVq6dQfF1e1xUA0RGw5G9Np60sdXsVj6P4++
BOq0bS4nu9ii8ckZ1mFcv5R9ehHmCaWf/UNztGXS7xplWLPpC9aVZbrrdeveWxXVyZlrsq4NkN6y
kM62XvJbaNITe0HsoZX5l8F9m6R+3eZszGYZWm2WzHs2Z24K2INNkcmWmuE0M7DnpPpfKi0kmwvz
MSpVftQFRSgJrdNxxNFtpouyCTha8p8syxuMHK8bynNBlTpPRVoSeTLOyj2BGIFno682MHiwtsEv
jsL6QnUb8+VPxLuzpC2oqfA6OKd4BjpcAJgwTq05uU2ecHenbkbSrcoXMULzrWJwF1k6KQ6h7XgJ
6Y46b7cNofGqfgPWd2mX3q2wWoTOkLquhIRmvXVig7iuEU0bVXSwKzCSlwEIJ61WjlKBf5cX52+a
MDKU8Tk1bHCi0pGTBsAcIk6O24BPnlWxZ1Ide9Y5eOPSwHo6LNJW0HipH1D4Nb8yFdORZhcvicOw
auMkoUWWoOrGwWMZ18D/hNiUOaV7/Zaby1aUY1IzXRBwiijtQo+0V4EVy8eiAfOY1MwBOXWLdK+5
TRNTKmTXf7oa/pTJfJMcrrRZYVVdWmw8tkZs/wvL5giJzfFCKXwNdNpUJTrlK+lC/9g7oaoddoX1
GCMYSLGxH8am3upNdYUjcSxDVuxc+qI3lzBWc2vw3pAzfpo9hzZhSTyQJ7sikL+XutLwVBmrbaQT
penVDF0PNFQ/s/IEJ2g7CZ0ReCOdDAjmp5O+A+5ZKXhNEgfxbzjytPZouzArm/c6tUeCJU5Svyex
5VasJ9XwdelMwgAMpN5drGSW9NKxd9iqoVq6qYzPdOrgPATtKUNpDpr6QAjykdroCnJNFV5b/Whd
l+2bgbERhEhM4JUjmbOL4/m713WeeJHeISnG12S2f4FBGTMchNGUbvPCwKQPRT5WBa5JMsbR9Iup
nyteX85u0qa26KTW1Fe1QYS2y08lkdxEr6jdJKVdx2zifkZLe6ZZ4htzysZhiL3C+RuikL7vomXA
JPS+tBMR4wkSVnWCDx27LIu+E+I66djU2SqwJyZl9JXBuieK+J56qpMCeYtHbF+FFXgkTpXpmPoq
hIYpurAHYiGM19EexHEO6JCJnOlFkpOJ4s1OHGAQCDan+1kQsRMyj7Bx2Nq97ltN8Kwd6nkSfrKe
czyTQ+lEbSrai5n5BY8I1prqg+ftuxgD5p6AGhVY3S9ly6kMUNULxWlrRiKUkvAwFO0hz2fQWUN9
DQVNBnFZnjhi7NSsuFU6GDWuwVXTZNvMlj8kTefYrPykLS/8oAuxr9fv8qKfpCO9HcoBQPgFKMXs
jucoB5Ar1PvYTdtQnnytKr2owBEwq3icogO2Z/h2MK7w2OCX+sin6m2oKMFpO3kjUZVojOWjm/Od
pnGNacpP3ba+1WpP/sfk0+UeTeQuy0YSbCaNOQCVFBVzS2EWeC+t6lsd+vSAJfbWOrJrl4w3FO7Z
cvRJrSV9dLHxYGY+mvMvIeZgY0v1hUzPhc56eJ6G9sLXSmWivInm/kjXZOslbDDkCaD+FMOumzV2
SsNYyBc25wfFyKHMO8c6LD/6EHwVCd8DkslDhCniKHT4TCGIYl7Ksj/keIwLfZFfiX6BGKXTM2FY
3g1Q8Bd07nUeiN4M+i1KoJyKTWyNyJYi+V3NauvnOt7PgiDyGHpM2WdswTi1Gu0gbJ6uhtEDXWP7
ZvbaNcsoAjIcP46AZ9DCy6qgll8nbNJ9q64tla+fA6McblQA/p1e3gu5vs3lcB5ZMescnFsnuJkV
tHqTEY/zkSCoCxBNj8YtiMV1RXA5hcKnMYyN5byX6m9MUn3/cKivnk2gHirs4QWzmhhfdhbisMA0
ONEQPPMBGm8aClCGIKxJgt0+OIf+pHXHuEzXGjXmTkgDh0Y2XQr3jc4NyV/Z46EAF6MHz17IZ0fQ
7M7rI1GPtsUSj+x7sKpoyWtY6pbaCFY/eNEm7dhSxsU/vfUikoe8CZO4drus9G0QGqUVXUDprqWi
9tu+cetBe5SajaVAv4U4ySmM2kX0teOIW/M0aK19xCRSyjgSCDyBMK5a40xN5npaxkhTv+XoVa4y
F7toopVG34lWsfwpN7a68g1T0thPA1qcYTeUmPC0Cj0hdNPLNeMgqeGjTyksKEJWlHkfPoD0Yx8I
oitFx9Mmvsp28hEzF/RhcVeH9h1a7FEB7OyV3Zxe54kYxBjcJtYtEFK2duA8RALRnhYmbLLMIbrs
inswYlCKWb3oU/06sfJ1Yxb7gXSoux+5lbygf8dwRKkEwk4o+QUNFiaotI6OCcCgmyxq/K4m1YT7
d57bL2upi8DZuOeuRuSJyi1n6YMZ99CdIEtWtjjkCy0XCv6kG8EhGCdK6cr23WlNCA1okBkQj2GG
YsEf6WvmjlbzBtB372ln77t2AZomOXbykblNsZ1dKZOPrwHLSeNzXiTT5sch4OJwEjLt+BikWP/K
5JBlxq2iR6Bv0lv4GvbRwQneypE0PkVmviBsNSr5cvQlecwG76d1sC8QzdrVs0nj40A9N2HyEj5n
znRNumo2ANcGXFLOQacDnB720i3H6cSYWWGsxozG3s/y8k6SNsKyn1wjSfCiK0wHJZ4tNzBat5Mc
+AEq0lQLiZPyp12rKD4FxEuAIkKXm6lMtKo7YAi0sAQ/ZP87TEB86Qujic3Z0zzABdxp+262vidb
/GQldT5ShkOTN16r0iunYD/BP8vkiPNv7lmkjK6ThpQ/slCy4W4wtt8q2zrymbDfCO7jwn8AX7TR
cfCQyn5XVByKs0mzrsnicpXOvjKWCaflhCap1KR/YPGUmWvstpQ+1NssixYxhMuQ4mdN4FBSKd2x
FDG6VlltVKIprqZx2mP5C1K53RutOd7ssnpa0fhMbOwR0ewyIYScU3HDBw3lkjLkVjfQ50eAsdKC
aKGOWABNzfjm+fHsY8JX5Sctum4fcPjKGi+KQz8KB5B51qogHkh7aPqNDV7Gj+ZptuRancVBmGJh
Qdx3p9nhb40TkG3bR14UFwOAhE0ZoIhDbpOJYdy55Kya1QEe9MycUurqUTOdWyCJrZX5o7iH+yxL
9k7qnBqdgBPjZKC218lAPdNoSsjiZ2mq5yl5NNZwD1rEfkLHSsGo3wfrfig9QMkHhTXwVEXPcnjW
FkSHcSds42Wg7d3J41dbmig9le2tvpR1p8qlG5ULABG/0UKL1W/l2TyPAK0Z+imkR8No/2KwrFFa
+6P6l2T7CQe3SVXiSG1DPTwlbAI1a6eBMl4TNAzH9IqTvZnK60iKEIWQp/I5ciMn0dexXOPN1R6x
Vj8TNfsIMueospuBZHACzw6RoGJNEVKNZcfduZoUQkjBq0hv5mDtYMlueGHuwib4LWKsDpay0Tr2
Y1py5/SPISd+DFIDASKiv17qSUmwc/GzqsbrJJ+UxvQTgkL9NZTsfRWPfyv7QmAUH9hkvknIQ8Dc
HRaWi73eAChfD6hlxaWRtW3AOawwioesl1ACou1YGXdTSXwnxqkZAmzegD3H0G1u29ZCt6ggb+Kk
yTYpATpd0Q6xPVKLo3zbmobrOcVMFLaF1yrRxoAfNBv6UbHjg8gUolPZqxgQKGQ1ObPff0MzPZqN
8ZU17eKBd9tWvgVy5g4hEionbh44W7pu2KWaDWYV6jvg5AK+GV2s4R5H3ZMIal6dOMo06ydUOF6O
eXKnAsBP1XFHumhrMOs00pcVcTXxYOKCvwxWs++gF2cDqwpuDSV/RWXkwk8fUUVlYx+ErsZxQnAy
g07rKdBf0+EjDafvpPbVmfbevAp/EG52cI5PjP//6oAzQBRSk5guomwbPBqluPZVC/Wh+ddTr6oZ
2m3CPIgpwy9V6TEyWnSx5C/9ToFVHCijXmfKB7VpZGrsaBcr+V4s2BBb9Ftw2AomzeobRzCFhqxw
apZ7BnEAKeKwK/XaDeVErcu9iNLPJh2oQ06qO8xmdtysBpMh/xOgWIMy/aNy/J891h96QGyxaSwi
GDzKG3GOB9YgzQ0sInslFlwRscNMoN4T91DJJC3SeaZsuwhhNizeMkPaR+mAf5bvCbk3y2E9FSqY
zFja0oowbuJc8SUzwuBAiTOKsnJuxfBvCsxvjVVS0y9G6kK+S/gv6hbhJQmOukXXuw5wMYymjygp
jhMLQKAse4AsJHZjPnh87DH9dpq2injdEPJeD7xhYoS30KAj7w2u856MHxldDr/UFhCIkQ+BauB2
UyySY2p4tRYDL97Lms9Y03CfLHgzYXFfIUqzTiiIME6PlIkvBLPa8+4Rv6rFdrgAjA3GLPqakUAb
iREdT55YAcMBX2GDNVBr7dcykdUNmT4E8+4oJd3uWg3zgUcsQ2zdJBt8/0d0gVdkwXUNCY7YFtEx
KDo28qBEM5PcfFUavjdnmwlpJaXpVkY0KUrpag10I9uxX6VU5zTxLbGyJ/6NO7R4L5+ImQ00tEHw
LNi11XrLUdoCd1FUN6j1V0Wa3pIdZXHtumuqUzzGu8j6IV25LyGJlXqYuuqyUip4WwvpjgNmOxdE
yMIQgsVkVNjka98K1I8q5JpCYQDmorlYCCktzYAEWlujKH9IrcDmhCsCiuSLc9WdIqPCbek5L0yj
WddO8FPXYhuXwXXufhvsBZshdxQGa5Qr2ng7k2SXkzvPJupPU5iux76ANWa2+GOj4Bcv8Vrp5g+Q
iF8NsppRsvrBNX4lm1yT9Q7I+egaFi5NOxFqOkaT/WchW5DTxDhrBs7Byl9zpuHKGf3KcMQ6s6vX
BkgI/um1aj9L+aMLtWUTxs3JpSysYts46rtqGnjVWd1KSe62xngNB+NCQH4PDpXdMPzkjkWbjmIh
2tClP/UZdC4tx6yRCb3MevEcDWx1jQqvSkQGFtyK+A61E6Ia7YfK5ENO3XqvWFykGbeiGf3/NP1t
p5/cybDpVy9OVe54WX2pseWFScoQWpztKHcxSlCPjgmyFFtGt1qRMKt1TxJmt9JCr9HSaW839lNo
z0CKL85sZasMn3PLltAovm24zw32z0ydOVsonoWWwyQ9eGN1dNLhroPx6O3CzzPejuBfsrpad6z2
cjV4gJ1aES2+23F7ItJORKXhNtDwYlFZLlopwMOF3VeRj7MmznWK15H691QjbK1dI5XRTC9RhINV
TCRW6NjzydduMynZ52asEStJPmXpM0K6rgxaebUvdnuHcaC7FN0D89E+hSlMgxgfeH01a2xPmnVZ
xjCddg+c4o41vyEs0xnr4nzadSGf4pTtA2beEnJLwtvTTXmyRVZ+pnpupP6q+Y4k+DtQXaekeUR8
sw0ccrM075bNT4imY6a+VvOdPMRaZo1Y04xcS9JDqPyjDf2X/eWK79z2iNISPcxAZ/Xwkp0UQ7bq
hbW+lmkiJ2ZCMK7FWg7iGkcWq22eShVwTNtS7pIGUVJ9FDzZMMVsKvIvKfVzBJ3iXTgv8igGPTiZ
U2p/tA6fdN7dSId7RQjhMZbEJhfxJkqJ/LRnMP8oMjGLSfY+s0PZrTOVV7kr3YE8d4jyHIDg1com
WdOUVq2jB5XXO0XlbF9MD6Kd321ueiCB9/EYXWalvRZizzsXpT57kVF7TL3HoTC6wrCx/zio6Pji
FPgUTrirCCQGWA2MueFasvDOdyvZS7Ls1SA8wuoPqSc4SeQTmggYe0xGW2/2Q+HceuXazC+6oW6H
Tjuo+KikU+f8pgBv6pFq0aH2rAVRAFNUx1yh1Rh8UwLLk81itPZNpSJQbH3VqsYL4xqV9dPQ5Pdu
RiE2gw4c2keYBnQp4mTTyw79czhCENgznyTgCq0tfUwPDRm7M/tbF+wVoPqZejOAb9vURNSLRTwk
Uq/ioVT5numb67LuPNa4HoyzpJk7ACQ/rJm9rEViZyTXMY7AqN1HVf9SlRyHZggXJRyH+q+F/uUC
ePSycjrGtNPoyw41FQ+4WIU2kOfmUK6NardSkNeoC7Jojwy/6J6Hgon32ZKPTAj3iFAkMPzyy2aA
Vlh0NtH7nCnrrkTv7UbhLEbiLwyQCie19dD2Z2y5IdVzJoopOYtJ2lRh7sXMVorMEmLq3TylmZtk
WdPAW5JN2deNkIOeHiGZidvcWad0zB6QXT/orV5L9XAIAuUhcQR1BKjybJfkpPGmn67W3xvDOI44
5GIBtJuGuddK5bGf1mA02ImQ7vN57Ww7G2O8GRxAW4vyWfKq6ALYkX2+KSyW3Kp26HtaNhqJEKO+
rScMlNPgPLU24mlb0aAL4r3QXOIeW4i0kYwdJJhiT2BUUbNjnVT/Kl16czS2MAmDihj2pj5Dla82
sGYBojHuTHV94mFNdQOSfULfCDT0ZxuEn3o2vZToFxI3Tahml5QXYtFIu8Qp2Z/1uzDoEaGZn8oh
ZeUQmFcVMTMQaKtxgVBVzT0EWQpEXH0p5pOI5OujbPtCVbcjiRXOuqTYlXE7YGxII/M69NdcIeyR
NA4CaXqk2W6vNUTkUxJG2GH1gcswn4B0pV+kKd/pJAUcsPzT0IqmHD43Msun2WXEmf2Mop0RrivD
dsxGdioV9HCRnxpJOtq0GCvaRy3enYpZJs6+qGLgUN0dqAXYRLLqV0jUPKPm79xULlPjeGPmYu1e
F8oxoB07Q+5M1XQVmfZvLZOJJdEWrnJbuUbNjJG+QVahvD4wU0+10nANBJFkQeWcuUR6HgQNO3rt
U5OoUgxKXARxuA1kigPzxGBRbERuwlpd3Dk1eHXKnFsEL3IvbUOOrolQGBgV+56GmS/FwHV6yi9J
8uNHm1CpGrSkt2yMry1lrSZuI8INJel0tflB85xXYM9WBpvf5QGc6dnJlvwOAZjGlROsqj3xkz3+
0q2NfSBMOy7h6iWw//CtIYBDw4JgrSHeTQxXdruKOgJslN1LhCM4q8r/qLHZSEF0rFudm8Hh3C+2
svJm6yNBG/xTsY+Ui7MIc1S6DmBcqsliyBQvIzJ7hXVgVTvaa1yZwLIPRv0a8qPn4hinP1lA18qW
9cZfxMiUJ8VdZu6NonknstyPx+wizy/x1OyTPvyVAO9jOF0PXfsu9HpPwlOdcMTkuQGWRGYmWQyG
ufwKEuQlKZxzksT0mZZPm0qYipegJGEtF+qnmGqXe/7YaTATow/R7EdyngGvOEivbFRPYQx7eHpY
jEoADKWFs+yzJmEE7CHd215fSOtbRN4dnxv0+dZ14P+ao7mOMv3QClYKTbOfcE3bfb6LFG4m1l1B
8AdW2He6DLsUtZXwM8TNqv+NSKdGGq1iwvT0OyX2fIVp+yLXrmoWVED9oyWZ16yFNs27t/G0/muI
vywncWtuKzQXQS9Mz52kxgo/7673H9IkrUXdbCueMHXxqaUy4J8b9TZPM1nmTeMiJQT5/u+kAjmB
/VGhBSLRDYfDnbPTcJOsQmp/odxjZc7cXObZpafW8BKPZKU1gLU9MEa2WcfG1l0r7zdyTYQtOvMh
AnLAc+R8ssA4Z5DQkpPglSwtkWDuDDO5A+hE7x44maBgwZmN4aGBKKCZ/rE8BeEcrkNpWmtSfLXS
X17whCjGeTsN/7Ii9yVWvX32r1JH/AGA/orkoZUvVkyi9V/EvlPVRtwqhyK/tRy9Y/nbNregDtah
fm+N3F+6kXk3MsBQZ36NMZjzdlorcUGp0HPQ0YWmCzO3yia2roRX8xbCFqsCllbwMmp1lnjpIDMd
heReKOL7xlz4ITqTP1nbvhqZd9436/baGOzPo5jcfFpOb3He/1NNFa6+3nZ0g9np2ka12GrpDycv
kax7MhWoEfha2bO17afax8ZzGO0z1AK/J9J2tAbCg0Mnn8OiuFZdYa4cUb3XfWhuhJHZIPimX6US
YIAxFMP0cjamQpYNtM3ONi5JZwR3EhkLf5bPVpX1jzmd/2JAM6HU8gMpoAkaUkooj6Ff5yq2Disv
XArXUVkjBWnHADSpKuZuRCBDUOl/ZELmFLTLzdYqbvCEypcsfbBtnzxWlBhmq1reqmWTwVZ4Gjxc
p+B74AEItaKwftCmi/mz7rdS9acmD2qVBuzXmfNUMSlOsBqpEvF0ktUK8kVAy0wu/0vV927KPdSy
WubARDWZs6tNsGGJB3XEKL9mHvw9axVQgxzw2TrgarBA6cweBipWwi3WzELH2MjHLsyDMN5JJ9rx
Vo0hcVQXE75EgAhZXAeuZkmTdpNhe4rqlywIeAilJS0C4zqkE68sPMK8DErXekAdvDQc7Gk8xlOs
x6zuiYWb/ROnqIPPFcSEStXijEdCf+YE/MxgV+eAlQQkiMFtQD6m9V+MPSSaAQamfEfOv1rqvArs
QYJnLitZZTVct39jLjYLw8zc6iF3uezVFjMuPrgaZ/ZyohU8jrH5jA4F3Sc1fAI05aWwL8Pftn6R
Knuj29/j4MY9nQccYuJ+j2QUO5gAKe7N7IDf7RHUhypIYRjotKzcSmoWRCUjwBzEsLN5/mb1nvTK
ZmhOMSGbbqpW7bmbX8L+r1IOzl8/ceBV9twpayneFeV7VtZYsKJjziavaOJDW597tJ+ge8uxoakL
DnPp8ABpVHl5z72FFMlZnbrEfhXIbwDxVtZS1tWtpWmTpUeHsVsHFdyi2xthv0FsWS9eAoVNtclR
tzBvZYW+gXUcVDGavyrOaXDuSmfjKB8gD4DCAEQt8Er8kjGkLXitc2hRYzxB5br9+v/KQcwIBpKF
FKcoGVODvQTKtyZNVALdpmhdKyo2BDoHpM6WkpJOuZnGp2jszaD7DuyxOeE+4IXkzBcOEmDySu1o
Kr5uXpO7ThqxqjHoMICAigZwRDZh5p2//o+989iNXcm27a9cnHaxEAySQbJRHaVhWqVSUsp1CJkt
eu/59Xfw1MVD4TYe8PoPKHtO7ZLJTEasNeccM+7ivcYpjXjoEj4mfIVGDi0HjRFfl4XP7yBmwt78
ajKiNRPp7WbGe+BCc47l2uZXkxRvagnw+s/uyPKXRVrAfTQuXgs5Yj//SIF7ulwT6/Aa2qdcNCcb
mnRe8azUaDR4b/ktmxxSkodUyb8PZPU6+xpYJF0LSF82pXvN3sFMlJev2PzYuTjtfY+DPLM+cQr4
ghMC/HkyQBKLSPkS8EhgQAyVJ9noR8M2Up7PLbIyd02J4IQHhiER9BoRO8Wb4doONx8wQQ1HLSt/
8qLbp8QMBuujjg74XnaDFe+CGV56hdkE4yh+GAgoAYQSykBQP5c3jLl2FKviYtchMRGrXUXWp81v
rYRZW06fouaHmh/z2rwDZ1A33a4zbz1n8hjznul/sWniNMGCi8iEDpTzuAJ3z4carzVKpURGNboE
HAsIxAlEUXuwe5CL6PjziLGKsjhcs47FeM2ThFZbPH4LOB5qAbc0QkWSpXQYko7A3eYWz0WYP9f6
8r4mVkp1z0bXKVnoqfKCkstkKQTfQqI95yFIoSFIENidkOWV7L5aTQEEmeaHQbIwLNYz+8sScafs
IH5LKnfrLXLElutdVG+oM/wbBJtDSMJsmXWGCdKJqE6e1OvChXg+mCxc/RCLgRmO3TZuF9bGlBke
RaNEovhBUQnWWrof8kjzqiB4MKEu14Nw1yMrnzDI8w1+7OHVRqrGXvNdpCX3dnDE6yKxovuoEy/+
k18alLeOsXgJkgbXX5w+d4xZR8vunwzcyAPIwQWmEis2lwqFF9cs5gCrHriwviZWiCNY59yLWRyx
dMbP3c/0IyGPxpe8NzHl257BC9uhwTHzsSoqV5MzbqBWLYV+xGIQbUV/DNNr2b91BBl9eW8UPyTj
7oJz57/gRD+IMIGD0ux9tjgG3jCOug0lw9RPEhsUVvZKXXfgZXaYnP7+FwOhNxl7/WgywOmo5K5B
/lgU5m9SDM06VziEA1GHkA31Lzj4/daqkJAo210l1uA+CgVEd4rqH5eRjzaIpU1M9tfleoY84MVB
L1ZGCzlDq6CV0ES7CpMi2hrUwcDj5VYevycKn0VpEnQkfEeCmQYx3sbdOXPZINm1Zn7E0KvqiBuP
vU5G4iBBMZdPde4j8nBy2OSeWqoxgoepRDASNR9AKioGeyItIMBK2Us0oYJfHjfZtBoKC7BhT9xx
zl/D2X8b2ulUZPIHJLd40chuQpELvEmlEY1y5UOcNOarXQ3ZhqaqE3QkbgPewPspxuBD5h8s4YK0
nOYUq/Oh64gFCZJbzbrBqsVn2DWmYwKHujV4IhfhuZ2rJ+qjHyru5ZbJa9eddAGkDSepCOnQckqd
mI6+mrWsW9GZ9fSLtHUv5sc6T855FtCsWDVfk39U1fjRTv22Sv1raHRn+u0CCksRG23UQsf9g3On
vQsw2xWJcaqMUC2YkwuFFS8ERq8Vg53Jo2EoYFTq554bA6WrscX+vMEJMOLAJksiIL+FYngf++ZL
WjFW2XY1SbEyiXoQjMaugBLDmzXIhqPsraecNuU4/2wwVVYVf7nn4GdT2Gh/ahNUNDP2SFa8JfGe
c2JwTrM1/pPFn1oBBPoxau/9mpZhoTjIgr1ePuf2V4fDsHIKSpT67ZTvyTkYwVNFqIHE35pCXPCC
ctVkZz1Bm8BHXQYYsQpEImyb5bo04juXH6iykitQ/SU5BfHilrJbdCcWegJ9KsSS2GIw8rjjFTzk
F9O7k78NDdv/tnsxtD+j+ToHfFMAkJR4a7FjwuVnuPnhU34oQsq1IHi8ZMw2U6J7NWkSq45u2VRv
p3igX+AnT6gxbbmrTEm8Xe79IaDoZhuH1r7itMvT6d4AmXAHgnlrptZnHD0aOjMo5yPg6I0scTAk
rMe7ZN6NHKvDRKh2AkQEoaSa2gMNU5ua3+w82l6XoqbNwnqPbJpEx3KnmzisoF1/U91ySLr+Obat
u6o+I2iue7xLpRO/FPK41Bk7zAlmJNYjmmOFma96n/z3usjfezHSuZI91T6kGgeRj3APW6J1fs1I
y6dGsHITeoFZhJameuwZx9FMYdBe5wZaXNJWB58Aaq2/RHH9FlnwudR01/LwtsFiVF9uFqwLmV+q
Qh3g2FAnx8TJhVVj7WVEpIidjo1Cz6UBJL0MyApjQhhslu79Noj2odZf4gQO3rQWPsOFNO9rllkm
srxJwtMJ7lXDo0sfNnlCqrZb14H2Qo/hnazKXcFAHAKgcpW9tvFTdJD6gfoOdHZ1OKVpriHVFZ4j
82pRmzTraE7dOuUfWngZ3Ai27rbLNd4q4G4bMn1Ny4VKf+9JzBXNQLbDs1qWTSA1G852afUfvTmt
Yg8+Bcc2DSSuDcGXuUT6JIWx7+bKfEl4AXLGWItK6hl93dTclTZPWHt7LxHx2WAIZ0zSArWmYW7T
180LV3yo+/xKjplseFu1h0V/j3tESMn6ue+5KaQ+6YQGrAw5mPlnmv6gZh4S4eP8OAu930W/v2Fs
8Ic5CZobDIINfUAfdWGcMqykpXkMNQlNlzcbNpK0Lzdh8GN1w2aiE2GESjXFN57/NKkGZ5zi7238
NKRcQfAxkv148JlZlBwfOrYDZqKu8F43WkjsTtGIxAxEDS+iK46MmtOx8zW8IailMnlfbE+d0PfK
ho2ulSefbpMlPpn4oPkp9+ZZNtT6Hgvt2plBPYnPPJn4uph0hTY/Rz2Pg3k4gOZ707kKxRqeCWqD
ZmFvK5l5uasRKW8eRwhznCnV6N6xbmJN0iBwGSE7O3FcXNIi/BqhCCig70DYrg6YjH4C1mNcC4IB
ZBT2HgBCek267zCvn5arlY7hhFaBbl+Rv3Hp12LcCe5w3a+lVIeR8H8OCkCLjxK7bhs4ex4uvG8A
Jmo+fzrj898fYeicGz7DOSxCOzwWFuYgyCiFY+6zyvIs/MzMmHVX/2oYBuO2OSZSf2qYBSb/HOQX
B5LrKNLPcs635s8YXsym3Ttjd5/nsA6JJxEkHfjEwdVAs8EXJqe9sLRHsx+X2sFTQ7gibSqIYvLO
8OkMgsa/z4cdh9bF1s1LKxho6aAV45Mxg0dIeudPyBAbda+K/uIY6B5sqBs5il2EUaJtaDUkE8gQ
qdwfzSzhPaFcao/s9HLX2OayvMXDtBu+C8P2bAJAxHD3Srr8qpNp11Asl9v1e+eyi5lRa15GKq2Y
STKzOoY6pV46xTr1NR6d15jeyMqgpGd5feAim87Bcl58rpWjPl/sJSmzaDp8PBz2W6gmudZeNGdY
p85bWHjm/Cedsm2PWqFCIAxx9ifu8meDN79GuoEPHlf1vRBQUvBGhyBukqnxJkHFld0d9BaDVqt9
w1R9AKjUauETLRs7ZQ4HvcNDAwZT72kfMjHV9ul9m6qdjhhND8WGAMi5YE+pCly5qN4xvx+KZkLt
ORwAEFm915uSOBiRIDPFlh+u9Pwh69gZNhT0Blt0LvgIB51DwPgTDAte4s5gNFeav0niGxlCx7B3
dDDvTTIqVEU/u4PrNX1135ffTs0mK+Sjz3hQwdvpk71k/xVwozXax7asLsCbmUa7jWpgouj6XWpM
l0yP3/r5UrOoL+SfursloYJXkyw+BJ6pngzLQ2vS1RWWeBRGDLKc1/h5RVLucuaSpAx+AnrMfS4/
bja/UpJjZ+KPVW8BX3tpNOMOe7F6E2A5juUvDBoAhPyHOe3APfs/MfSTon7P6eRBfSOeHOJH7KP8
EsInPbKh37VBtoorfPdbBqmcDHRUvgz6FbgUgFXkGtxHMni3p2XgCjbqS0tarwP6I/CVBWnnWRFf
W//gyvdRcUcn+EjAB3o42cecVWfGPpQ9NpofRxHFeix9tekO515mtiy3PxITtl72IQtypbH9KmxI
mtNb7f9pcn3dMjj77c5tvpJy9LSOS7UQj9xSdYQmONx7W71i1NrWBTI/9cEF194iORX1dbbTR009
DY72qamHdOw2CPd3QYcxxv5NcusEqeZuqTytgs8cm6zs4o0oNWDCgLU1mmx4SPnzr+SYH9M9TXc7
C2gP122vMn+nUCN1qu0VMbpM3oziGWAlFD8NJ6wPnhGxFrQjTCLshfSSMIfCXcN9Hm8Xeb4nCeJW
90vMTen6xuBhFuJdTrN869CDQTDwM5TQ6LPhMaMVz7IxFiFAaCWtxkgKE/E69dTknG7Og5Fa1yW3
lFdYUtHcR5AQdC5urajagYE5jH/8ElBlB3gjGqkzJJLQWfVaYKO7Q4yEO2NusXLtk4C+rX74jgBl
MOuRRa5deqHZ/sJ38Xdxfxbmvr4htGhcQNNdf+U79WdxHO9HUsF2/BClV4zg2E+1ymId8+KHl7gH
hPcj2LgFW3a2g/sc9pd59obkREENs4L94RYLjOu9wJjX1eiestpoNU+6A/TCvcGTRv3K0d2a6Osm
BP+GE8uZTr3e0cEOBqrhvXUJo0Wsd59UzkJqTE6ol1MdHyvT9cDvHZ2GfZL1gx2ANw/+e5frgWbc
9VSkm4268pniftzzuQo92gVY0DQXs//NNYFr42xypsHEYvYwbqEe0mFaX6hUaIPmaHOgVyNR2WEl
tUsbltux1e6dY9zeFBCPRN4C9ppTZu/x6tvZAeDiOs50pKNjjeSYIYk69y1ffazHb2FkmmeFsrkU
40cWwDnTKB/CJpGvNVBlqqspAxziYz/V8hCFHVXmgHg5FvwMehe3dhtDwpRaG4GDpZ+m9iXgOyFb
y3oeMtTUrXtWQ3CC8HEkcSZ3+pA/2y7eYVFF6zmp88scNOKKq27tzzRUSyI3Gysu3U2Q6JASTcdE
kmU/0ujQrhJS4msHSwH+lZXm5hu3wcGdpRZ5f9hYE+Ctmyg9Mq8tAHCeCI1jy8OoB/edAj9GE86a
R7ZGLWAYVJ8tzjuU9+xN6v68baw9bJ1o64fGL5rQZ9fl8TmHSs0DPzgI8OgnH5Ii4p3L1AhwHXfD
IQLwdWzBp2ERL8tzqFkZPRRNiqzDmGv4ffBqmT0sQLhE3t//tbFBjkVuiTN0+btkA3Z6PBmPdDdk
z/jaFTf7BvPMd1zgBdD7eLqAflLHpDXxRGs5nx+LPZi1VHbYbX5NmFP25GKEcwj1Ul2cBBpX287x
luZtzMqq0Ne0j1I/P7lsMHLHOrIC/onMCXqc4XzotDRwvRqcjTCEdmzKEAgi1TmrijYK+GJ6DAul
otK9TsWxRVo60gn0mwPK3DYdrdGdHmMenQdSntCaSH+5464umSImOTe7YULLG93e2rl29uCOU8UX
tWCUOoG/7S2Q/F2FI0XibnQXKEDflxWu2zo5qiYuSTqUNpsXusAoItf4AftrbYzFNmv6dRQCeAyX
3ZxwQKum7SQPQZqrXQ2OjkYgdbTJLkwd5OTCto4ZNlnehs1DlYcFYV/yk9xHQc9EwwXosHNoa7bf
vhgj7h7S9LIwiE409ljDrB+L7iVyVHkCwSi7CNeMYXTkW9mT6TlQbFuP2Dv4M9a3rqr2ebCDJkca
iLDR1sybDzfqwaty4KoYbKQZRPXKUbyxBVrkw9xd+cVZR1Gvxiiq9zNvYAidEPWlw+IZ11Oa5tbZ
Er/wTXiIFeU7NvMZB4z20ADf5AoYoOx10tnNNscQ4aDzTGhn1raJ7n+PooSD2TJLhuVwCM2ER3lZ
fERYrc615u/0uc72gSr+DNQ+rfFrQwzyo2MzagdlE/JTfkVpljQ3OezVDaMqazUtTbw26w8cbU8t
RBzNh5kRCqSzsE/CI8IezBswONT1vVCSSJoz6ZhryyVo000urihvpldp12rc2AvzWM0WbHtSbyjx
Fi6sjDa7asQIAa5vnJPFVgjVIKzTfUhGhtjXcCYnTeCJmaHa1yl7MDNf1u0RYcOB8kfySoKICEr8
VIzzHVgnISaf6MslQKvc2RL8Tma/twvF21kijOZcPVtataB0esMbq+bmGITZ4qy8QPdDNihGAec4
N09WfmugY+97hXGTBaNXpKzXCvCLVQFGLzDPaSemXWmxQTJ6SLFw4OlN4BSl4YJnVWaiv2oAUueZ
W5HqgESMAE6hmW7R3sChTuHI1k7HBhrhJa9wZfqmX78qLjQ7EVrrYQnCRh3DXpJFS6kH0m0wFvcy
XUwwPJJF2IVbe5DdpQ+b/oKt+Nus42Q/g+YIcnnOajguWT9FRKlweUUcWU76MPNmuMOn5a6yGRtv
E8EVdAvn25I80ZNQXybHgKtSRplOZkOrBj6EJKuWp0P6XHfZC9g2lE1i8xX1altHDuTv7ZDyDm14
pcBWwWyn7tXtnstIVPdGGP0xEzPyBNlSXK0U/jadBZAtYVFB9xUM9sjeTQRXbgnhQ9ce5rXUCtKm
kXp0NUQ0Y1lZtO5L1NRqI83up0p79OheUKazw/yarYxEp24N61iekd8HVRZtR1o/uDu5fHyzTtuI
VPuhsYF1gSRLCKwiwlmPIaWZBEBYHyLbZDjUgrfEhYCM731FNpZV31180IBynVikr+sOAcfNgRya
rbyZIQ18lNPRQifGHz0yIMZFucLNnd9mhrCURS1UI16rPKg9bT7rGePaUGLVg9JECpveH6NzieGX
0En/ZtrnXXUsw/HTaeyU0DjjSW1gX82WcOhcDD9DFxRntObiHOu/YzA6B18flVfO9gO12MnBVqBs
aZw+adQLFzQQbCbg4XfRDMu3R4DjZkyKm17HPTTI48TS61RhRvBxh/iNeApZfe9dGjjrkoB7Cajn
zvwivOTQnQ57wR9+Ek3/1gr9YATghZ1GlfsZjTrBKxQk1hPWDyuBTx7ahIGUNj1iKjOvbvUxBXLH
Hs8k/AnzLRiZ2bpQV3exrDcksQaoj7W/qZbwejByNHWZpxutAnYnDrxmYuOKPF077NnbqrinIQ3X
OofLxkY+lwazS5h11FzBY44GbMFQz0wGgbo/hAr2RYZpzY5ndxukLmx4UyNRDjjGSJKCnoSxWUUU
1IWqOCxv8vvZAtulsdjCldaQ/nusNCPYaTja7BK4f5Hw8E21E27Qd8cuWS3TZjwHZXpmFdmvDPcS
uVZ6rHQfQXKqKgILtHvUAlaC9qpG85DlhUPcyuYsCFoPTDOjgNZt3GmgV7LPSqba2iEgQimiZUvG
8AJvk2uLdp+6eAXbj7a0zbNZ0FPT4Fjz7fK+cuTSrMvFjPOpWCNAZezjA8qftVI7ZH70buk9Sd+l
uTPSlrhYIeHjIeXUY/sRtu1vatncoHMTIHBOv+HEzUIjgbQBuZ5IcGSN2xyyAJe2HjTRxmXeN/Mw
3ApD/SkD+zWu5Ya/Ha545jueT4vqOs2o3auQZ0mRvqe1Mxzn1nnEgGcRX4M3qhwXxLrFZ6nrFTlE
HIBuxV9vkS8np+TwJMlo+pa6q5IRXAU0DnIqpOUdp2H+C6sfFkrXJF0ASmNg7bqM6FqilSbMBbtk
p0jCNYRA+j3B3loyNXWGRTJMhoe+K1svTORzUybWOadSAcQNRlh42YKVEBrjA778M2hr4+YHKK+D
BQC5a8wvmFT6vmhIl49z4J7nxYY9MDxYvdylpW8cLVw6MV/jVOI8WZn876lrmdrdxLmJLTl7AUqY
bSuYvyTSgouoID/OycxLU8LTlc2XcLW3IO651kAAVAVVzDGrsbmuxm1lkN+IW0yR7C2ATHcOkPwI
qjAzc9NbLT2aLVWtMO2x2R7CGAA/vc2Fx7gPepbRcV1laoCvPGrb2rEWeJtxEnhCUFrbO6gxTNK2
vudXiPmsRSa3owhIZKbCtRp9Eq8J7x5gvwQAzYvO/uQuSqNkwc9mWz291FVp3moHJhtFq+tIavFm
4vrzloiP0BrHd1b3Gq0Ca1FgP6vTvjq0OW4JU8oXQgFPFffKy5xEB4vZ4R4w/j3KT7/lqnbDLU+T
m8SHVTR8R+Vkb2eFGwAwN9A8ZTd8tBQaQHPujYLOauIUE/jVlS2UziyaGriiNfax/mx8wFT9HKfX
vh3VuY3tds3dvazoMB8zcZ4wMegW8qUlgjP0iOZoQeTSVYXdulBAPxgMojE62w7io5W6R11o7/6I
a48hk12ivgQS3NvU0Y5eOAN0xWlpvYZuWYnqZCsfLiK8OGDr7qEMxL7XmFvwIXcbSQH63ZAYx3Fs
kwtK66rS/PcSsjp+nM2sYOkN0KnuelfD5xzhloPD5vYu2wpa8R7sucfhHgXvw+BnJ3e60kwY4CNZ
ilFsNk0Udq7jxJVrs25Jzmphv4+cdG2CxMLndSIsAMdH798JwO+nKDW2lNL/5EKzPDs69rRc5SZC
TusYd52lkNXz7pd6FTItEVumHp9vrrDsRB3OX14+4BCyOmUwV8lO+sMqMeqPwTEZMAof0FnwIZ3p
xtnpNQzjO7p34cx1INGMlvI3SbMsMDv4pbIn4Do0pXauUQ3zMRlhXKt9Wk88sTD1Cmd+UnrhXrJR
rsEl2hzgEyDelmU+wBIqn7i1BHmNiQmuFQbfdJ91zuKNiN7DLjAuNganUgsBttX6tCO7BqHEGF7K
llBmZAKXyRefo6OPeycGvJs72bBDk/hpBQt9DCJgqmNdrRPCPXrYPKIAAk0CFLkbeKHJ4GeN3Z5s
v9saEd8u5QNns5OdN3dWjNvXxUITl9NOy3ydWKeBYGJx5+OtTPmaMLy8i7elfMLtjoMED+xdUiVf
GMVR6DWXirnMvdRW8hTW2FQNHjLrUFFK29cCZOAIAVDadec5rvUjrZo1Jt3Ynl25p7yNbPrrKAse
6eseFXUPbDOPgdGW7xGevMStaoaAtMAE4D5ITSMLvx81Qg5tCw5mppNprHEUsoldR3ye77J8IVcl
4S8tR7BLYkxKsw2zdySNOwyNZ+O7qwzzvhybFxFQFtyX4VWZeBOTwERwxrPb2uPw6kDap3e8GwL0
FIYgei30ZiRuFQ5bvNLEe/P61HT4V6RqaN9WvzUEt3Uwk2pnsbMO3L6ny5JRZRypC3YruWGewcYZ
H4ephb0TFvdAIX0gC14yWYRcyGySdP+mu8uFZVgceZ8Y238IOgvo+OmDTag/6pp9KoknEp1b1wSM
1vbc4ouJDmZNufXAU3JXYC9roLSvgwkjJbyZdo0PeVyls7v7R5HGEqiOOa/hHETrxuVSUdpArC0w
5Qr/LYnU1sYtnUTvufZY+hhTiqihgFA+u74adv+/5JU3bDs9T+Wff/31XXR5W0+PfwJo4f/Z2WpY
/9eSV3TZzzr6/N9/4t8tr9L5pxKOoN3VtnQphf1/Sl7lPw1b1y3HcqFCgLCgyfV/Sl5N859St5Vp
W+wPXAFJ96//agq0yn/9Zer/lKYUypWmyY3MVur/peSVn4P75BQU+f7nX3/Z/D+5Qhg2XlskEtM2
lwbY789HDoDmX3/p/6BRuctl35FEVMaHI9zHJDKIh/Hc+Y9fyMO//x//K++yB/ooWv6owU/0v7+U
wU9EplWYljQMpajB/c8vBSJuKrsBL9rUgBnTmHGHnyBCV6PWHqte+R1l4283+fgTRf4Hww9MIqx6
cWzhGXerB62Oz+HSVRaTW13pmc4+FKjbyE6igoSKeX2qMahpJcl5DPeK1U4RY+NgV4E2ph5VQ1mr
4qk3LPBDiw+RGPS3JkI9AwfecrznBx/KU9WDp09suHp+bbyOxRUcKdFH5tsZBts8YsfJxDOS/hWY
+7HUKIFupnav8H/wHXc/nGIgCxxzW6bI/eSln+mI/Db6EXHEwDuWF/DfSk3tAh1Lmkxpwi1xKEhf
3ehKgM3QMeynSn8eZDCRBxre8qr3IgdhcaACMqkYB9p03Lel2hVd8l4K6zfxrUvjEvuIgYngF3jL
HRBuFjrUCowMoDld2+exWaxUIU5dPD0WTflpBNlhYFZyWKUTvsZOpKIL8LtbZB/Bh//AcOrn4Yt6
YGNlCBZ8hA4rqqnXU4r38e8/MdYTRDj9BS0zoyyD+SHSo4+w2BYzdarZAiwOqfmWor7MU40YYXxC
iYJLDNBRY5cijPSjTKEWqHOCvcyL0pjndJH9YVABDKyJh7bPFkkXy5Ua34asCDxwje91yM2sSIvv
mhG4cSZaGGDY9TWrY0tV7EpcwzsraqdgMnLjRBRfawO0Ci1RyaoJcQPGS2q91LHn6SdXwecKXWz2
5O9ea64ORmYZKz6PTM4Zzs7le8CkM6yn6aa57VudzUQbe9KTWebidiNhXcYHhrscxA7eBHMefvWW
9g+ooYynKOIx9P2aOnUu1ItNof2q2ZYXGTUrBo5wLpEEbdEkpU4WDoojUguHAWEiHV8Jwkud2p7b
zDfQ7ZyjGhN9O9+z3YAPtyyc2U2Ro7BZrjYGTWBueYj1melRd8EARQepEjjndfLTCACQDyZhCQbK
5Ec2YKot61aWLNhdmn9XrZ2feBVxUqV2R8fmZZoasot5TrWVNtLvOEZ7O0U6JDGYNIre5vytd4Nb
w4sj23SvCUqeY4pXwRFZIWVhTULRjtOJX7t27vWq+bXs5gmFHpvLRKVaTEYb4QmeH65dNxyhJ4Th
weQvSnwjuBaKJ5O25GLkg53kzkE0/AeZWcsamlQ4Jc5+3uK9IdPWDxbnfmMRM05wrFcX9jLlyhft
j2yb+5yk01il0TnDRNzHbBdjyyAXQt7gbqRmtcHK7LZlypK34Z1M91IIRiOm+GwYyLD1WwNJPndt
CwRNz8K6Hj7rqSnx5JbTXpuI2wx2eTNi4itsYlM3ybDi0fVBLAfjOGEMSRznzhhwEASskqboCd38
HECeGkZ4pTCjcev7OfKpjgOl+XJ6/VawLceEVHudnV955l2Lvtwbpjga7ncmY1rHcFXjPPd3JSW0
g6UQM558MXy4HYAwo5mvw5AyrHooM1fDNc9TiTRYugBcNFbXU+SPy1VI8GyLV3NJJ0Fges0Yse7C
s9QoJg2CxsT2l46AgqSMFVRPUKjarQR4qypG3TRmVlIARspscZzq9bhBhsefnHfmehjLY6u5hFlc
ckw5SWxFUHhNLR6GFThDSrurxpoGGlfmu9nHCIm3N3BXsf9hGR1ZeesBRq4Kx2s3Vq8mIO/S7G95
CLKJ+XvQpw3FXhvRd0eCT/ATNg2jSj2PYIaDNTrI2vI7kjn+Z0RgntXHdpImtjH/3QK/N9JEmAvF
snf8qloiJXFm7XQusiJ2qdR1X6swWrfmjsQSz3CNNCFBTJkB+mgtwj9WQJ7RBhmow1dUrmo91+ab
MfH15zz7efSGxy7MjgNTHHFWe2uoBT7D2j+004MWG1+5RqsYbuvQ1XZGB+OBeo3zhMjVFHAkWv/Q
ZCSADEbT4Exgx2P4O/l8KCFgPRd16xX4O6XAZFC047InEd+joxGu0jGtNFAljZ9GmyB/V9qPM/Mg
JLR14RIOVPxeo+xxwrsmGlCiPKjvC8FYrJX1j+yRhhL3I2s/xZQew5KA97AzkvHS5aw4ZD5TVJ1/
tnAiACv1cInKe+XnPx1IRaG5DJXlu6rlS6WNj9VQv8keN0BZ7jmHTMN+71vX2P19kJReQ7tSKV/l
Pe2FjFE2QncXvUoq/e6shkXlLFGhsT3Y8lYb1GfzrdvzHoHxHCWw2drikpf6l6531zS8jbVxiNzu
UrvWie3YNXTrQ0vUvJW41bP0ITSrcyPRbNLFQyTFITfTnxAI7VxRfaX8x3q+l1V635gujQCKGIf1
QrnvQ9WtC3CUDZS7iElW/UZDebBU3IJudN/1rn3q5X1sV9ukMEFmF+2bnK1jP9ZQPS3iLFTnQDSa
sSrWVumZEJVKO/isbOtTWoKXneJzA9pKW+2mMN42ytnWjfvM9HumZ5Qcgzm8YGRj9Ss/my44xU77
4YQ8SMZZf8nntyKXH9qY/zFG/SSycTl9VmlbP1o15JQ4mt6y2qRnk0I7hy5AM05uYaOe22Hn1vqj
0TUPbCmfB7O8OvZ9YQTPJLG/gK20mHUw7ibp1c4FaVZz7+fzkTZqXuRcv3JcemljbgPTPkm//LZy
tAhVuF864+GPa2aYWjUFnMvYxfE20uaPVoqzksx1XAE5N+ONxQzuO9NP6Icn7Ep/aAMkP0OAznfM
q+QS1E+Bs8Z5zlZiMr0C1//k2DeW4+IuagpCBsS6y2yX5v0OMw4JuOeiFHdWgnouRjgrQQkpUyec
GZifplZeWeV609Dn9CfQjaTlNyyw738reKObH1PA2mOSHzC+HqOgYT8TXhpm6U6oV4ILWfDRU/hQ
8/L1k//k2sExapxyRYrMEuUb+yQPgfF9SLpTVKPacd97I3nF7oPriCHvi8jZqRGbIDECT/GMSdzl
1leTFYUy4RjAP4cbnq+N0pEADAqBkir64G2O9T8XrzqLCIQUcPZ6M6x1FFH28GnpnE1pv+szMV05
7GIdJ7jo94M5L/W6/Mna2AQDwUqAFnnXPcLKOwMr2PT001kugmIfHMwJqIsxeHEZnVwgLUh18ZLL
dxZMzDqeA04VNoSc3Y9yATlkn2bn76U5XiyjgbBgbFHkD8vHM1ftKseOE44QY7B02nLgOMDchSJY
p+qW4fqtA/++z8d3m4qiodS+/ZC1XF2YD+ZQeh1BgOWfyPwUdS/Xkek8VYzwyvIE2fxGs65hM51L
YLwVT9p6fJtKT/LLhFRyyJP/5ui8ultF0ij6i1gLqqCAV2VZkmXrOr+wHIuc86/vTT/MTE93XwcE
1BfO2cd/s8Z83Qv5MGAHh5u3Y1ENyTB56Oxha4/92vXFk+VC8TVQZniAAZviTHrYUZsu1O7h0TjN
DDRm63ueup1vbUeXWbeY7omD3QYARBCTpPIdU+UB/Mwj2UJ4FgCDwQ73Pmyy+lJ/uq+lwGhWvHQl
v36A3UmiCSAVKWrU3pTOtR7502l8TkW7dnV9L4YMyV62ZcXvtOYdFL3tjPGvhvo2MNw2wadpfK5F
Ql5ZuO386a7mBRgI/9iZlyYZ9pGJnqJeODDeSo54b/lfoabrMOYEPqHZdMQuwc1MQgkrWPOSMUWd
JnmMveLs1ZjR+eFA43D5of9Z+RqgMkyb7G75+xMaAPjjIxZ8eLEPXuGcatm/LJ/CIsgzknDvM7Ur
KzR38OJhgxxc+0dkIXNxuVuIgUERsC0b9zU4t5CJ0CCnQ2C790GoGK1Hj6ORYskKEG9RRZS3miml
oZBFs6fTdz3iK1W5L6mx0Dm8XUVlonEiW2W5H5z6zieBzENhWCEs88aI7NDwgFepI1hkYYuFjFr5
Kk3afBDu8cctxYh8D70bOjXxfGjowoglssfOHKI+8dhs6/zyy8WdUdko8WpFigmk7eoz2WkxgFs6
mnNwW7LDy3LhlRDNovvrgKgDT8HaUP6m5qIL7q6GYK7GJgShje5FgpgQPCofsuxZ1FNvLt9zxsW6
Wj5jf9DbvlG8ImnAGs0oaOR2ifzHBjBaiHI1F3yCw7xvSizT3DZyxJvey01FFfo/7BE7JZnoxqwW
vuM6zXFO1xYHUnBsgx93LI6ODE85hueZZoJrKCHpeQ8tfz6QxS5Bd0NQHnGkw47VJe4YnsOlCy68
+2BKX0J3PPmdeQhDNE3LiixKd8xUAYPM9OnjuaXeoje8uNraJGHEhI7USoMd1GhfO6Euwp82lm3v
8jQ6Wqre2gNRLnI8GZgqxhkJNW6xsHX2tSm2joG0tJ7OZgDrr9oxVoeM5VNtNpfC52RDjZZOZH7x
4IcIrC3unMygiMc66UQv9jyvrfGtJV7bat9zl+dixXG9EYGLrzo6dU5+IGNyTX7cg2NTaoNO7JjB
t/iKl/vZJeXb5Cf0u4YsKH2QRcRWyd/ONbpuHLS13k0abgbeHIGaQ/TTxSdPORNkgTSwFYCK9MUh
CYYLc0lAFe7Nm9RF8cJcRLaidvemM+zCzr12SLQdH0hJcmQU+5gDeAeDFbAeRAbn1Nsqyh69KD32
YHrzYoKyRkpzA887lUcGRvgP3H3QyaMC4fH/VLADnF0q7iNCeUAyzSY8Ee6t5X1GeicyANRNgbWz
4noX1F+oj8glweXuutvlQjCtYbNH+gkSncz3drkP43Ew09eysC7T/KH67I5d3SH0ElBOIOfd6TBy
Bk+MYJeLKBNzXxJyEyoN0RYAtHxJQ3O/vAsre6HrtHcTMCJBcEpkRxcmKY+ynN885dIKN6cgaZ8D
5vGbIXOJYEu3pOPei8a4tQbbHWAkoJBZ3MTn1qNQFLYEG5H6dBdAYaYJaEVew/y3P8ocel6pXnIG
OSuyaX5rf8LNEVlnp1M/9kA8cFmhOSZiHuEoQRvTUtEGCOeaeMnb6D/+/2euNQngfsA5ClgRyfjE
0yWwpspu3XMiVAO6L5UZ7Lu198peD4D6IF+08Vcu/IbUsxkPWSYNrMzJScpQ10e1ccuH+SU1l6n6
SM/X+DcGNH/sIgG5nKMCpGLhAY61ZhcgAq0Uye94SGZ+Uiy6/vwCIn4BR7R7q1pMxrQnsbPswUPj
hPzHwMnM1K5qO7FNJr7O2PfX2vC2gL7YMbCHPLDF3pu+/EAhU7OJJPmkNv9ZTfFnG8s3n1m1FNNC
tUnFr8X4nO4QwRthGED4eTQRJ/NqM/VNh7yZGuuvnLLfmTkd9hkjwxbPhndycR8Y7ScU64mRUGQt
PIw8FRykuPoQ/WrsocsGMAejrqDLuqQnFUr0vEvKGW4rRoVqqxnMr4JiSq9O1p6Wz9QVIWeZTH9D
wefvDO4NEvhvgRNgJWZmRqnK/mTPSjLkN5nJRCVAPjzW/fhXVehaEj6QwlDtimVYt7wvIr65/9z1
xpUaEJYNl1drDW6hit5IsgnYnPGjDq18sVFSj2gn40F++FN/NV1+Gjv57fzxijTdQaGExs6d8o0O
431htp+tz4U0mK8wGAqetI05qeAdTwLa2pQsdB0rus+Se+Rz5Wlkk7Uzis88aG6lw4IhifV3q2b4
fGZ2y+OromBCDkwOQsXVboz2YJrJt+9zCKg4umOim2NqcrnyAz8LCabRfuzavYL0tY4NjpzY24x0
COVIr+fyyzElXA09pC4TjRoDMy6UrXfWTEfmdCxtjSHcoX0M2Lph9edTt1RerEQ56fVjMDHIqMu0
2Vax/hu0LcnJUHDaqvyxN56nxFjib5KX2nDyO6O6FDxB+0JOTBb6XGL3IHhXW+rN0MA7isyvTnPH
2iL8nGRUAvLiNygzPLCoEU5GV+3Htv7yovlbNnz6fl3tB63RlO2tOpx2OB7AwvNja03AEhXGU6Ee
bK2qkxlA/0+ldarVEkiNm3AKSOGQU/Q3zSUiePfRyKhxGt8+2i67MDLoMUV2aIu8IcdiGP9UEW1z
r53nLCAfuB4Zv1U63jIa/poc48Nrdh7KVAxTAW615ZKaLF6icBZM6SjtWy5ZS50EIWsXRkB2XDYO
jE5ccxMEUbXpl/63BsqmEF9tCK+t3Fvr8P9TsxXbueOPD0ivqN2nQx7SBM7KQtSPDomxfPWmROne
Wdd8tAgpGodpM6cssacSkhiGOc7UZTHf5xRSFXO1DCn0/x9tgy4bxp57VCF9TVWVv0aZ/5aiv5ZF
0OJ14TK0scZz0FlHWRvZqjeT4NSgH1Dz4scZGVXqeLgTdfxNMIGbUeeMmnfp8lbKRNnseJh+pY2O
g/X+W+JY7j1mJlgD9sco4F3hcVvDcLikLWYwNJR9Ws/XgGyeO9GNN7Dqn1luVft54izVXpuBsWOl
PZpYBA0B01k9hqH94TgMXWsvOUmeYw0hCp0Dmrrlu+DXcHiJqY+4Lg/EUd8bAz+jTYG1ltgr5ii/
KL+Ebi8pG6q62QZ/QVxiIrStftMU8T/Hp20vW7wqkd+DKlL5ofpu8fojPMWZBbNERHyx2OHVN7Bu
yJejxK/dfjPZSEc5hz7AGAHqsHgRCc3NZVvL7VFADod6gVAD3QojVngAPZmFmccsM227Qw8gQte8
oawEcwjGnZ5ce2MGVS06APZh9tuZ5W9gY7k2ug4S9bxNc57iya53IvSwpxTmuovs/FC0GLbTZSqo
gn+MOTjIWrqisUv2g+9dzSRz7t0mRZ8ATK6YY7XxPEJAlrXJxDhmmKr1nPj2hsBItXL95U5tiCLp
fEgr1A4yH39RFNgbwzQP3SLuTiRWSCCwK4eFO4e/OhBdtEAa+daAPM4TlAqr4jJVFkCFqkUq0/f/
+tTjjcfjY8/m/ZgmFzCXV7dA3JMozgxAJ2ul+C/Ywo98HslujlxFtatf6O2pO3I+exBVAAtGXd5j
sp78Kdx3LVaQoOpfI2b7x7phSjegXgDyZmZOi0vK/fXhyfXNRGhbDcLYSMavZe01l4xLwbH7h9rB
bATHIEcBpRBG4Sk3cN+uNOf8ysMTarKVQrNgv/v98EQywdsgCTZt9ETxSlgLDPonX5slmPw+ustc
kwLHMRqmGc1nAvF0E9dP1uJgdwd0drNiO13N3y2GtlWg8t+mBBBTTXI/2dwoavF8VpP7Omfsf8ae
YLvSpWQpGH+5C++MTMVXMLO72HKO3cBLerlNbKCNjlAA1TNuZCH5+IHE6rUuQ+wcCZxOF/GTSdC2
Lwj2neD89WOz14m4AtYyD1mc3Wbjy8F5vLVssOOObY93jkNOAGklxTbt7IrFWa83Lfkv9pzG4Oae
0DfWZw/Iqd0m9r6erTdDgh4J2UCvzRmHSNV3b6lHAoxafDDQgr5wCxp7i5XpoTPcxxY5y5lLZJ6j
yH21tfw3DExXycaK9vMizPJllm0hmiMa0Az14hAwUtIfJ4YjWycjnDLEWAtrAWs6xpLx0R8ysjpY
zG2iZSyK0/i+E1H3iMulJDWYMUBOqSlC3C29n+LO04uxNuvWBKZxa0zJTxp2FtOR5FJ06ZvJav8h
z57ceUyYOBk1kbb+BlMAh5ly7bva/HaQg5ylj91rsIGNRiHkbk327ei1iAwMVFvIOugRsJ96DYHk
/f8B08yB2jx+tKMQY0hjw/ZG2iycDvxdNzyRODUA9K0+s2S62BFLAodw8nVVAUmkM3sZCw7PsAVs
Y5ntLZxok40eI2wI44yoKzr4Igh33DsQYvTwGOdYmMLZw6jhOt+epO+Y0UPYPUr4nmlTULgWBxJU
nxGsQZJpvhVolMQYAa4rG7zAoB+EY19VZb+NiWGtYh/TmFXLpyEvcCJSLNWz2TO/Cgj3cg/lhD68
h740qba44zVAAPy5TIFiCYmQorPAJJbzsSdZoi1pxYb0ue2ZjU1le8xS0uOJVWv3sv2MZwJSZMcq
0TZQOUf9/TwurO3A99YmGUWIfNmHILh7qYk8YQLpIoHuk9I+jA0HhnCMk/ESMu5Z6+diRCZ601hm
Nh01B4g3PMCCXgE9PGokXSxPwlaLkaDEt2moPow0WggFFHLESG+t0Vj1Rfvs+IN1DPtn9OY4Zgzz
VTY1gVEU1+sgmd/80VI72dlYL4lWBSTSbgemqYaTflqCzVAYYIex3c/AmcW680tmBGH7JutB4N5j
+hGgnp6JWYGejQ0b/d7GboAUmVVHJrnP4CkhRMYdIO4MJIAwQkmKbUYEE13PssumKJ2Zow41RyeM
WqDoosL/z7uIETg0QNMCWUKlYKKWDAElbqJ2ETEHazcXSFVypFMB3JGdaYxvuBXQpi8oLMg1F4Nd
eoGgiP119W6GSpKRyOIThzUHQ4lXw6Mxw65DiE9z7ttiPjM4RbWOjh6IibOxup9ESfgtZRxuPG5B
bqb60Kjw0+HKKjtJDiQHQwN0ss8+xn9d1eOFoyc8lNmxkz4VKzZeGilDHmXWb0cTuskQNzb5AOJY
mnNxMuDF7NyC/d+ExnxSFuEK7vhWLtoyrXl25phYtYLctKmkGigZo5pxtU1rSeac/ztbKUcsrkaA
DV+6T+edVyx7Lm0cpQAq1SmqJdWfREmN1pjtKRXNI5uX4jhmf1bcvrOdJnaQ020tcvGv7MiYZ4dI
k94WX5NPtDgbm9FHXF1V8YOFrPqsj0njweoIpjP0A9C7GsApsoRtW5p6FxjOa+uV1iYWd0PdmTtp
AznTXZycVe2tofCXCRYNejvCb4HAQxkuqHs2Ie4cEtmjo2+Ht7qC3UDLdoA41D6OZfyF6WSC+FeR
saXkvtAJCuVZYraGdqBHVa9qybzdHfgXNMx7ttM5TnIfXbKTzq/RBFjFUJuqAIqSVy5G7j7asw+9
GVVOKIBIMbImpFAz1bBdrC/TNMpNXJnsKAPA1AgMXScBtmunhGcEWPQiOhsBgUGlpXsCI7p1Ofm2
vOqpghpgmSXArQVzEUisE2BcbtqVV9+dFrt3W2/l4B+dyn0KQ4bOQzJCB/SNc1QSKBDZPAtAvLeI
DspNkJrARUR6Z44pylbhkNCkv+NkBrtDpP0atyrHKEYBbz+alcdAoqrQf79OreUfI2NwXyoTnwKE
9q1EwLeq8oS4zAH+RNZO806J7L1HTXyYZl7qXlJt4KH06wQzbdwXeLE7zNrMxy5+1Z86TfExejWS
LpIBlAl6LRfOkZ753vPY0zXGAq9Na4IdTNrKVBCvhwLiHBCbsco8Fyutp6tNq7ynKkdp6/TkYiZh
ew0UakOYXiE9b8Qqoh5PTYwN28ISUrvsEFkonC18K37WnO2xYdReMuuvyWvbNDEWhgwQN5BfnxnG
FsrNBoDKs2iADUUtLYZZ81dVWD8bgGj2LsOCahzGDSsWrp8XGhCB+GpJxZFl1wkBxYa980kArr0M
8/wMAyqp2WgwT2p2aYzxJgV+v21NHJQeROraqMkxYZODtpjx7NQ486b0OdFHb9p6RApGhi3AOsbh
tlYEGZHriwuBs4LnfJlzBZvQRehM94zfNcc2VIt9D3GdvMTFLDA+sFabttodjoSNHwKjPcZjpVE0
Z/jJWyDXdUvJB/IP4fv4kDr6iWkkgqImRcxHMuPWVbjGB5RC9YwXgRLuMjhL+G4NPN4147MQ5SFo
CAKIfBjNI/StpTouYhO0TIstAsZCtxsKj31qC3Y1mcoPEmawa4TxF7bBDclJSMoN8QPkhbM8RyDM
mIYPcISJAkwHVpsoHMYUhEKPjFcje7g4fvHsN/I8WBpSLdpFCIPyn1PGdBZETyx9bxGwtzChJ6yn
8hKJebyhCH4SC50hgRNk2QD8u5WvCw8zTHJw4vysVPNE0Sx3zodbK15B871HDBEhWskrrOX1mIry
bFsFGToK8VE+K+xb3W+kDfJC4/GzR2rU2wDvtUNnlyGk9hMkQJKXos/+a2P6UbTNp1uNoW8rG+c7
lNYDZos9lblDYJjbjNjEBSIZC7IVvcz7SJoj7n/AFK67eE2wpPBs3CQSKizbUI4U+aE+qi00qiEr
fAw9I8X6Ph3hhXDg/RM+xY5FtMe6t7GtW1l+l0YleOWBP5MX+bXUQDt8naChomrPCkxMDY32epoZ
L9gUQW59SvR4zEzHv+qOMivp/V3T48zxvfgbRhxso0lcoyx56rBLbSfDHMnZxe6hmKytSF5hkoy/
MrdLSGz+ycyxf0kj8dYdsgFgB979GBMXHxtU29o5Vqn7U8RVdahztjphT67CLKPvSuAwLqlqiEPZ
8fpkwlTgiBEymrgSfr0vfYYmBt8jdElfgLaEIKupWUAFwVeT+m96RrMl3P4RmHJ1Z6btL6zhdOuH
NqiRdjoyPYG219y0xz0JsLchHAtr+/Rqdum2tiT+4oZoE6UGbCoTnjIk9zMWMdtwg43k5QPMBJ2y
CqG2le7OMpFqIew4KkC4dQYFDL7JUoU/z0O4Z+4QAPtaPF6YDBsflTm4HXVn4cftoMbIvtr2EH1X
k5aY/xGiO4yjKQHlISgWUFND8TQjm0XOF29Vnf8Nwr8rvOobYOJb37IyWJQtvL3ywCx2XqoQA0y6
PqABPISQjXd1/lJGNdvLbjiiuj3OPruxoZguOIg8hzW9jVSKmnnI2Aekwb6vDAubd+ZtJ9s7TrPJ
dgL72aoez4OaeNWz2qD3JxVe8q6GtY1Et2q3SUGsivS8XTpC/0BpIRgSB4wSQ/kxZqSU2qV+Sfvw
lLbCOQ9Z8uui2AQLHTibqNDPso3EOvFi4mU99U9Uvygv8ztenqQfVocyHm54c3lrhkFOmHK8Dm07
3pL1jZ3Np/3g/byyEJltUxZdZaIB9CT+s2OrBwncbmXWHMiJXxMeCRRt0lm/r1vzufW+RrK877QF
schhG6rcvy4Gzk9kPPvoOTyaLZ64OCWUTVrzyWE7JqHNdrVCh+VR8blFbjN6AYTFv/1I1s+A0Sr1
1kMVxoxQMcU4cBQBJ9o4dDZs2kAX6/fMCN9NysA0LO2zsmFocq3VjvynXSw+mQ+SqOmactWm8HOm
2H8rB2DdPu0637V+J7twLQMEckIN9RZ8PXBW/z2hP92rqCNLxAew4aHkzznxVlawWJSl88fC9EE5
LKvQ+kE5hNQnMXKS7VVBi3bwcBgJphcMKCWTpYhcwia0eWIY8jC5WGYYI7Uf53jkYfcqUJ04LtIF
puXrxMS02HkO3JX8QbKcqpT4IW6M4PLOYd9TPjL/jaCwmXInKxoPLCIpoHYbr8Qq98cnhQaQdvVq
MYqT2iOaPro6TfCrOBBF8T4aKINg1fwjSgSD5cwy1Oq8U0EisV9ThFJ5MAHQxQ4T7o03Un9MRQEi
oz9KvkgAKFs787Y2J04Deq/ZvXd9hwqRihPLKO9rsH9B18hDTzQPKzvjJCxC3XF4LMUkjnU7Ja3J
InN04O+0+BgmPJymH4w79FPgCTx26yHcX77b1LvfWY0zLmUh0UXUkbr9djxoFLKVq5myoA3ExW41
Gx0/I6Tc4hgUHImYuTp6LcR8muVlRu5UqHKXnrgizingW3Knbs0FXUeoyltOdIBRTbd+8YbUSPXZ
NswrsO0aNQnesMBE3sGKYZ/HC0CoiIx1QGm4knX7Sk8EfJ1hfpwhioM0gLaErr/UjGdH0AO+9elJ
h7Fb3J+wkHOC66qBSV3f0tZEOlHx2yYw/YYA/VgUAEpAoETgUoQowfI3swH6zjOCL7buQNjpc3dl
A/Dfo7Swou/McGzSZNwbMwrI+qy7U0xCxNO88ro6oAX7o9CsKAvVPWZLVlbtduz52E0sKTvYiI2R
b7wAhqg3nyWxZCt/sOnxyoDgvXQ/jmO46TzgCU6ksUjhPl0PJCzOFqpDbq1TW9Exyagi6DrgTQZR
fd8T+USTwNQx1kS75EBMTV4KaJdWk8+0iSEHSI30mULzX+K7H2GDgMqNq7dWIQxV2LZYoW3mNgRA
i08cker4AE14plc+Jh6birQvFqQLCiLd4Iyy8PSoOTha2fhsguSJWbqsEqfhGnfpQSfAo3OH37Ki
FWyn/JHp0AJ+IZ7DRfOsf2rF/KVsbQPgVfTeOEx9pplHl2ZxP5YDjBztPTSp5W7dopoIITZeHPSW
mQNlvQkahw3BdC2UfFlcr6v8cVpQBxlGPyi4BRHTTAS6Vv61s//WxT78DkCkgcecsM1JS5QWaN//
E5xmKehE3UM/eLwyy+4sypqTMUiQFsf5jz0hSESr8wRHhCDozUBSEgKorEQ04aNCTxieKGa9TB8M
/FF8KqH9CI3M2rjJ9Kn65BmB0Vr0ybasq0vuuWRktPObSFDajdAEHeV9hga1UTBbx6BTBGXJbabc
Cz7BH8e6GCm2cf/DCJHbkfWGru5nStl5MiR6RccUokhHPxdzC63b7NXtGTfSNxEj186ENfpfw1zt
pkx62HN8BVVnYAf1VyIx3Zpl8D7hmF5i7FQX3wRMsgU9ZG8HrzpVyFT1jAOWLfK9hwAks8ALSrgq
gWGdhUlSVaa8My1hC/LNek2G4q3szbfBJIHWar+c0nn0wMeUihpjWv5mSWc719BFHEQ87NdPQYXq
TJQ8HV4JJH1mMMxjzGlrwh00Zf3jKetITuZjgCw1LMEkFMvPYMbhaQIh0I8Bsq642UHXQ6bAuB6k
5+yRTtBW6DZqAn/GjpU64g+9tsyOQ4+eEHj4K9umJ2w7JycGlsS44kCbSkUZApYxKMMxJCBgUQ9e
P8fI6ZN71xCXzs6Pga2/JQSwSf+oDmcCcP2nrIkhTbP7yiL55U4VckhTvwwAh1eNPd1H4/iaa+6A
xmHGM/niaIs+3DSWBGT0oBaBTdLzS2Ebp7evxD9lFpsGW1uo8KArGb3WRvXmzrlaHTkQvzLRgUUG
OAOi2tnovH8XAwQOX7LoMGYPbpJP+kgdvRBid6qGHg965OKUaM6AXXrk4XdW7uOZmqdD6phHXLgP
YUQSRyZpSmiErbKFsTx9lwXhG5yeYC84NOdjM3UPhF8fRTV85h31Y0PsTpBHNJwn0smAyNhYrec+
+Gg128KqORUmG2qmSMKLkKAb3wkpurw0UFEpVX5Z7w5FMbjDWwHPW2sqvsSkmx8q59i701Nrqovn
EAhYt/hABDwiVF7n0NfkBhW3bE5OA12Jbz7ZqAzZfV0Gt6arDohLKb8Nu7nZiDlGBuTwEpnMvhY9
yz41jnsaH2uqrrbjnWtPPKt8uIZt/MWAqLJcJDnuv8pq73Or3xN5wv3Y3OY4bvh1ezxdHdMxK6QC
7f9U0B+1C2E8DXJe/LX4NyHHNqzsiqKEIjJXb6xN79FgProRgHzfuI9w1g+NtyShOQiYkIqqSn32
XYeyVrNn9TmVLOL1nOAinAvPDKSh5R/GeBPYbtE6HCiPXhCxAn/NedPHAyYAXG4Ej+vDnEa/M2jX
OlLnPvrrcuu+t8AzRzG39OTM70YS70GbseTlwGQ9fV85LbJxsrNqqsZmYI/ZjJ+lTBYaNb/yQM74
TLffNdExa/F8Y45/ziJBOt+fYU8XU7fEO5j7Fn9tQDE3dxHy/wLrQlSm/3DKitn9jGhL+KRJyGAR
tl42BGkBjnXwuBlJOorX8g6/4pJakH2FdbkTRHLRQiJ6HFv/IEkyoj5kUKXpZigZ+LLyA0EtsmXe
G57gjl1asqnlEESXwDwk4HrZ4o9VFnMAM74rOI0IgucmQiryETA8BCwbfnqOZr7qtT9mG56CyLr3
xhc3hVQYlOzTp94+5p1z81303wUxUYvliKXbWNz6FIDBLgu9DweSDFZMJmbh/CuJGUCWMd+R/vM6
heqnsS12DTM7apeh8hxqbseUk7LEhJmxuPUk069iqlelMX6xGfFWDarKgVEB3Qh9B1HuTwSnHIdx
WVOVV9+3niZRfkV1wtPKkMNs9V9gx9fMs99b9kDk5WyavMMignGHl5BzwQv7ANi1gTcAA7YmGnSh
tHXw6qohv0ryxqeYIK6kAUVoGf227BK2g6K6Zbh8W21xR1JkoVSPEUuSGmm4NAwUuyX4jPQvcPKV
gDUCBvUiogh/xwznjd8PojP4k6ZxoLJ18R8IFEQOL0OV/JSIcjM7/gca45u13G4wFwumGuli25+S
0yQvM/IvTTrmGek56q1tITEwwZe13lzGuHAi9mVWH71WHW2/v7PmEMnmwkRIGGKDUdobdfHqZ/VF
k6ykUkXU+4JgYkGPpEhQucbtNfY6pMB46lbuyJMkTRcxYrLvVQ1/fdnX5x6b9+g1CN1neqVHyZdN
bRchjhs+kQ04B+1m2RE5yr5zw/mpD+VLC9/Amp8HNNHI7y+el92wSQPsycRv248v+FnwTxmYqMDM
PQ7GNfTmi1NpErhiEBZ8Fe2sywyuqjN+dC4RYrCT2A054mrWC5aGQEjbXGi0dHEoZot8VTYo9VKH
QYNNXZZH6QkNrcX8xPC9H5+N7XGEYoWvwEIU3a5LNZDFPLG86FIbDzxY90I3yW6w7Xvf4rUD42pn
Fe1TZAPoh4X57AvnM8Skrnw+cfZ53N8KfiId7b3duy52sIDSkiDNuUA8JPmZncLcOAyB1rnb/HRN
wuI17A5hM7549fLOQa65asP0eYBsZwOw5UnF5aKAQBvhuF0yqrI23Ek4LPSfJUccqCKoLPEPAIyn
qIo3LdvhuvL9NU0Hl7IJqRvnl6Z592Oc10X3xBTqtZQlGrGi+LCzmJJvirdG4jzgKXvL9VWa0S9j
m1gQmeOOn3nunimizo20mSqjzs6q5Cz74B5PtgEfPHh2RtsFD5NSrnO++6TvAU+fSD2bYRLOdy6D
h1XRp/8oh8mVDlDc052v+nyGpd0SZkyQUuMwVCmNh6EI310nIBC1Mp66jisyBhnEKCcotp2/kwpG
HLY1aL2kUtfDfuRwQmPxWGnOrpYEZQzvMGfiZny2W/ucIkDZuaJ5CRUiAYd9Ele5YLBDO2pNjWB6
HR3V3P8sP95YavAF469VAiecyu4+Wgq3rqP0QFdUyxBnddKUu7r6QIVUnGzBIVS32FtMk+eXwTzq
9tk4etmxcFkeIx5Y0iKA3VfYG/TiUjLS/j4z0Y7ZaU8+AcM5sj8xriuZn3TqkqgxesxT1Pis8dJz
ObEDMLL1dmYXWxBXn/MRiv/YkRjRKawhYXLfS/KGyfsJTY/nu+7Qg4xXYcCmLSLSgb2bxtG3YZZ+
a/riq3cZn6qGaUFPX8Xic1MtXZpvO1AxFZKB9wTH8YYhLASPsP406uShZtwfq+4RNa0TxOMOgYS/
Nclti8Pj2PR09+FATEzCFZbV3FHBDRPU/MbZahsvOKgbMhTjr8oG4gij4WvsMawxPTI2oSjBB7Tm
vHXZIXoVmwIG0OR1FvzsJdWjWQ6nmIvr92Si6jA4+wkG0xmIHKJD81wG0C0BYZCB2cF2iJejooxv
KJiuiUDN1mCEAow+qM08OP3ast1HGdMSSzUCqDwjAjQhmAanXlAfmtM47ViDMiRgTIJ5ACGMm/45
ecccVyqyU5w3VfAL0YR768qVu9CyxT7Ls7PiH42odSh02r9wCSXkPzPxBKvZZ9WgCzPfA19gKmau
80UzUotz6pJL1FbejXPlQk9Ch0oKAhJqlA+j+kgtikPbKyELZiS0tfZOtYMFTGkpbAR2C0lIrj/v
Y2LVMjHtUGuhJha846tSHet4umf7czc05ptNlwa69Yxi1uySn4mk71VXgsxuM42CiM6bXmmTsEsf
M2tcDYJPwRklNFgOg2QoiZ7CsCL0lxeQd5iJO1qqb8XIPC3jp6yHnRaFCGSIiClHAh8XEKs1n7vE
PcdhvxNB+rh8W3TaX0VL65a1V0xmqKMasB4Znw+Agr1TeevG2g9zl7HfJJSvmOxvnTOpKtOvIrpD
h5eu7ZpSTaSQ0DVcnSV/VfwZc/jsRtW3r9moEVMeoBddfsbaEL9knRusyh5LBtiHNn52bfasTJgO
kdOzvgOdAKgfjaBMcMhFAHiZruNLgGMSBITyaKYh5nPMBFaX01MYN9+CPNo4F5ASPSYwFq5BEGAR
0iBirYQ4z6N8qFDckQb8xSO8DlP4iIN5YX161cTZGU35T2RLlVWjl+/G+TIyUSpIky77xyCjDQu5
HYgkpKsmDkUKUoxrr7ovdfE3FMO5I95iQHKfs3RYWW66my2YS20xfWCw+GITuW0764XqaEcG+T+f
gUDdMj4oOVozC/dUt+QDPteivufpPjQFc0PiPo59BwQ9mLn/5gXvLpu3ofRX/7F3Zst1I1mW/ZX+
AWRjdkdbWz/c+V7OFClReoGJlIQZjnn6+l4OZlUpFGFSfUA9ZJplpBQEMbgfP2fvtU0UL5vFMj5E
TFuRfAuy79x2E2EF3Jpuwmskix1Tq8dSFBNq/AbW4SGHQKl/h6aB48d5VzUvrUAXNOf9XSeGj65k
KfKgr5C080blidk2Byg8QLxzg2LcUHbAuM+9R04or3XhP9qKzY/SjmwLGe0iY9h0Eai1Ql5S6g/F
dk+KgHciqxP5nMlK2gTOjpyBk6nvc9BP/iYn/pYjRXEdxvajQ0ZWIu0nFDvPDpZVw2pu+7q5y6eJ
g0SYPujfaPBJuBvh+8XLW28vx9B7TsvqmvHPa5v6H1D9n1Vh3AzDg9vP50Ean9uZ8MfmrjPIPZRM
273avVexPGkyVUujH86aRMYUoMHuw89uQGaH5+IxD30QQn326LNk0vsYyJwIjnMPxdxHj4c6fzPT
q5ktRC8taI3a50wEY7cEKu3fJGZ16B0f3OZXIXAVqPnaYyYo9TsdG+WnqSlOAem0i/DvLQs3eNqe
vSW4DEF/M3KcCCmjfLO9Y95yrroc5R5zHzHdMle38MFlLZ3M2GqeRmZKHc37Llb3AG7ZPRN2WH1U
T5y43UMNQyeLrzKmbipq49qa0KWogZ45IoW7gv+0NXleNbmVpWTCmnHO3IWJfV911iVf0k8DjG/f
8PBJJuZ9MiJCYrLFub248SQFQIAenm2bsKihrF5Y0c5T9ri0I3Pu9POIegfWIyUcIJZUEzcfJPJI
xEJPdrhXk3dXDUi2hZzAsxgjiodpRCbik7GnvlYU7HnCOzLaOeu/ExBvFRANyLjzIFE44gD/gevq
1SyZO9dNU+zm1wRRyTZKyPRCZZRjQA9yWlihOtphB8c1iE3wT/WngrZl7zl0NwVa9pT+7MHoscYz
Z6ffBa2v/wj8EPoydOwQ1AuZ0QB3kVU/lQXRf9V8ccsSbxW2hdKmrk7y2NhIE/e643xPOaCTa0A0
n60AiqL56rMIj0m2cwmP2/aThKdUtZQFCVodB3vBiCuidMqHZcj0cqJBjAstEoudQTXGNo0uBdCo
vdPnzJ785pjdSaOILolipQGqgdCRyadwXsMsplHvGCezy+Bx6UNA7DD9JePiwKHrWQXW/1Bbvv93
qC0+NJP//f/+79v0f6Lvave1+/q/3v/a7dcC2Mvue1l8bbKfoS36L7xDWyz7XyBbzCAQQti25cv/
gLbIf5mCrqNpuZKDiZCW/Z/QFk/8S3g2Pm+bKsN3Xc/5T2iL5/7L86RtBYEZ+L4IgJ/8x3X9G57S
/vK/f4apSI1K+S9qi69xMRYeTc+3uA7M6Pygn1EqjpuFLrJMk1yJZb7Uqvs4prlzYpkMt0E5WEQx
Ll/Z7lHKhdYlHTkX2NYTzBdxajrUkLkfMi1Ud23X6TBY8irGor8mYRW6kMiu+pIcj5zB12Hq6xsP
cPHeZxBgc2ooDpGj5lNfy5F27LEcXuMAE3mdSdZEVOdIkYt9GH1yfDK4WoxkdEFQmFZzcxzm5M0p
P2I78Gfga7ZkEGoHoBaGQF1llICbtvUhjDlRsssH0pOzBqVW0siZ3BCxAPjFQznV4cUD5HS2J0El
RwGHQH8+1KIfvvehQzBNxQk27V4yycyLxmiQOBY5TQaHT/SuRQ64Y1n6bj+k7huGl/E+W+7L4KOd
keLshCaZBQ7a0ATAwLxAkTZS0A2jc04cHD9A1hrNWS/2PYN2YMj3polcxecI13b2/U8v4z8Qc1xe
pJ8esjDh5ICn9h1TBpxmbAE36OeHbLTN3MwLiT19Ja+iJonPPerfzhXHKAf8IVGZ33YK1V/vXxWx
C10lI6QmyCJtSkYooYihdKb6ijZkuh+ZqBNRzqQ8mZ0vaRm+1E4R7ZeOM/CQ2/O+bMPHviJpDo/5
A1ADulAFksUuS699s/yB3dXFImx86eJeUdx59/7C4jj7rX+TSrmtwK6HaLSUEreJyD8FPsqq398Q
Yf5yQywTFBKzRtfnrOCZLkykn28IRZpl5CZjSEFYN0KevNt5BseVfDRepVx4WM7wXZKtuw3iwqN9
TsNmTuCBLwDdatlhZc3Y3QCVMYlZMBMWaY6nQgUMKpmIDpO97wiHYTTFGKikb1egbOglZGDH6nXf
y8t2fZBfe25R7yV7OnOM9b/AfKKOdjM+kGxgfo5kG87a3gO2ygZhRzvbnYtrrSRhXIY+LAGFM/pg
atxF1NvMNZOdFEe0792+H7CIOzEPNSV7XMRin0TpQrAQY88lHw9u7V6rwMwY6jiw+1T9rYeOB8QN
v/6YzFtjRHqACwunntkcx3B6aCPRnCPiYz77Gmzk13hpfv9gbL3c/NdyJFgn3cAK0C8FUmJ78uBY
/fxgXCPi+mKadgvi5cMoEiAZ9VPcjguSTYiNXdFaF3fKY2DY1E9MFlLB/E54cXCMUL2JMgjAr409
gOToZjTp1VpGeO8qGKs2fhZmVrzaiP5oYoC+2P/+8q2/rqbvl09TTnoCpTYCAP3e/cTAou8bWguo
ZJ2ARzc5snHgtGglp5IChD0CyxO8ebiGvEq+sUy3o3VIFZUOQH3Wt7C4R8ZJy4CwjTnVFnoXKWrU
gYQyh/Pvr9XTH/1fb7VnIt838VV6kjaQXjR+uta0dahM+gFBRT7y9ZukH/R0RxzFSdfMxccRTus2
aluk7RzYHViCwq4/h5WY0JmSARHXnAPN5RAkVYGRxHB2RsJKTXzMTtpzsXO8uEXPKMl08Kj5vTiL
scSnKKkKUiv2aq7z/bRUn/OwgklF6c1wzqWUr5yNYajhSBQ0pSYvgcnyPHK0yrosOA7DKy3BL1Ht
+4c4qB4tvZCiQPkwTMz80wxxj5OPN6YXd9eGFB8pn2h32z62ZlV+M6KYwCuzP1oyY85btcXm93fV
Yjf/9a46QtDldExTuuhX/npX5eItfRQCZp8nLgwXAtixxd7PXsa4we+bS0ugshbt4RxFkepktCOZ
vX/JQUat1yodPlIplqtF5xGV3u4PF/gPj92RJn4Tlj7Qm9YvG37iQvGCwo9WTV9bHRJwM2LMgJCF
0csSG8SQNDkqWquhP2/jmIAWD/LEJQiIEJFh4WzaJngSsiQUOvlc5c6fPiL7193KMvl8mKgKByxd
ELi/3ELMPmFboHHYotC4qXL6TkEp272JZIvZOvBPrrTWtbdyzJeENgSz8XTeO2EHNNOwUC2NK2An
vTVtXqI5Fw55M35w8NPnKO6vBgeepk0X9g93Vq9Nv3xQwrGJVIBYZ0nb1dS6nz6oYWx7rjYf0Wei
u5s5rWDw5YDFFDjsHzInd8AJ0bH3S5AqHL2xlzDc2VZ5GB2JlwtN5EdiQtloj/OfXksN3/vl2qQN
GJBy0eL1NH/d8FDytyHTeFqQlab6BPTg4QqPQVBTgaFErTDwodo3qpMT9D9gjRBb9Pv7Y//DmycB
5IMpNKUPtu+X+1Pni6qGXhsb1NPkBcURAeByQNL+hH8BIUNvX7r+FtNJc10r51hJ7zBy3dt0chpG
IXA3SBLJgQzHLyLvpnshRtBGvIwqKKxLLdory+0JohlJjGH/6xzwW7FLKzb7w28S/P1uUi5LlwfN
HbWZe/31SS+WGJFk8KRlim+jDMjeLGkVuL24HXv1RrV59kP+AXBlKpyyO2bzwtV7drdf//mQhRgg
IvKg+5j2GUF4Jaiko+q9bwZLIu5Pqmq7AmVvhVROEqMjSZPTJncbiB6a124NSBsNRjdT9dZxfqBx
WPrQwcRboxLKZcWiiIH82tRMWb8jl2kaqQwoUMBTICplPIvi+SCmNNgOZkGbo16ewrmNHuIQw8Hq
H2pU9b3HPVEmhMUlWYbRqDSf1iXAD40N7DbMmzLWDvma68P/wLkYaYoxZaBE7WqhbbN8RFOJC5kx
neNGy2HW23peRQCTiV0ZDPUA2mw5CK8j5a/ALWXYBkWW9wUuhfWYWEv4uWVErtw6vYlI+TjmHk81
DQEB971XH42O5gwPu5nICKwWftnAaWgxIjPTBtI/fEbuPzx4m+XJsR0+c2k5vyye3Po0tRGZMbmj
gW0WhrqGVHRlcLy6Lr7jS3+sRe3eFqV89UY3vtgT5G9iECfHGSALtd3eo1kTDv5yLs3lycmC5ZCJ
eTsQDLpJ7PDBs4IXKNtI8U0eIzP6DSXRuKtn85s1ZAn6HshebsPO4tHnqdHTbgYmj5vJn4nvY1q/
6C1zqES9kZr8DDx2O4R066vZHf9wN/6h2vFdKSyblcUWQLd+uRsBSnkVKEUISTZPtwiVSSp06ttw
QVWlf4dp1HFpY/SVROaeeDCylf0JtKCYi1dZkIFbTd6Ll7fUQrp+SwpxNIBMGSoRf9r1/r6n+Cx6
7HeBz+6CCuevX2yfqW6uI6PDfYLoWbPHAT/j88jiCnDCSFNRz3JN9Y0HBqre4xH3nGAyuozb3y+D
3j8UXj4bHELGAEsi/YBf1kF8F64bThnt3o58EuTkTJ31OxxIAmN9z/0au9HdokNS8HJcpWO1HwNo
bWWFkH1O+7s8Kr++FxYu0Te5UXxr89N6oHScnuPAckNPqzmWmbaPG4o2lJjfME1gQlggWDIsiw6t
K/YID8QORqdC3XVQhulvqin6sK4GC8nt5Nsu3yKP06DCCbAhedBpSvfOSDo80b5XIaUj+q3DFUeE
Khjor6jjquOMMG2TmpAXS+MYcXY5pmnEOKqYD2Fu4CvDilagnC+JmM3RYQFNpT400BfJ8cEkhxQe
Dz+sLMez1cf1fv0YkKBa2Blm4ybK3FdBig5DF/tuHIGVzYqou3k74dK75uBAuIUOFXLzc2dJ6xoh
2qmZi/G2KmGOBgLWTfkKUhomYEbuqUS3r/wJvFCJm8JlI9mqIfQueas+ZDraa/Hz8dhG4JtqOR8y
KiZFwtPOsrPXOKWyxDPK55a7DAAL40sBGPUKOTCwb6yH+zbz5j2ALtKCyx9W62FCraZ5R0//Mca9
SAQ7mbd59mZTaJsNyQNQJecDCraUjC7kl0i+P3EeeB4zRDMT7pWLlzTNHiTG82DPhM8pdIGuLPud
I7pThHD3EhvjoU4s7HNdE135SGY5qptPJrQaPO7k7oXaC6KruNImRBQQd8P04bIedacFCoug7YP0
2jGQACTkqw5ks/GRKAoxtHQFC72BfZiZi/syMNc+2gF701q4KmaB+04TGydtDSgJjwcPZUAw8A8N
vn3qd+Jqopns8L4hN1S/8usqZ5ToEAmsuF/0PiJC96Hu2DSWFkV+H9tqWyRpfejT8MoaKVbBZ4Hw
ImR6MGi+BHpvnPVRDmHBtrMa97guJo2NWcCSrDWIg5jiemQfvaqYK8BX2+445O47P/kWLZzxrYz+
lzSrE7oeZt+u/2jmQBeKqd6X+jiSNeoVCQIZWIDcUbKwrAbTfdBSGpcenirfRIdJTcUPZOC7jUyz
3WUNmvK6vA6G1DzXQ8Y96MFPrJ+SXJxnykHE5KgT7oCRv/W++GJVSBoSA4zY3Ax7pr20rFk4MUL6
iAd78K5e5zzbk31NRpexawouOuFxPmLjUHe1Tjof5V3mR8WjZ4z1fTq9QW++5jjK+ddlGp55C634
QI1btFXewR8eolkjx0xcGq6ToXMpg6Nc6tts6K3ThHKekmUEBEx4LVRJMjkSwnHXRZ1IM1S2lrft
7G64MmJQlTrt2SA8a3Z89IEzx7D5bu2xCUyxR2AmAFaj0boOG7J5SYN8nROaHpiSeQskEifi22jb
6eeKoDG+NlIYyOtrKQCR4xgDI2BnpG2gFfFBShkOVv/4SRDuAHOuOlgTZ5ipixgMJy0/b650YRPN
u37yOIvS06GVg/RnfV+KWH8qVXL2QlQceegZu4gEsNL03iLTwPCuN66+SgMCoz4lbSD3fRLdZKF9
j6EOyG9fwezp+fzBIjNDKpcHsSzf+tkGyaz/AM0xY+9MGDSi4BiGhHzbLRwfhySxLaJj4uycpT+S
WA6uBOMwPrNWf4Wj1fNWO+bJ82NUvLk6mmzAWzG0r9SjvJmKP+kaV9BXDpXVhBdDNpceR+0lqGCO
rR2hQbMbU3ts7wrNcncLxHwAcT0YHZyOBWQpAqa8rl0IVqHVZAys0M7AKLqCVtPK4gQWgtmbIsJo
UEgw+8DdT0ESHIWPmtvPzYaJkvPB6a0LfxBRRfNhbUIJfYEGG2xTYJSvhqC5dSTdUhOloW47FayC
hom7oVI2d9uev+DFl8eulPxXEj4iVLtiLC5OSOKxAsek6zRgrn0zmnYBc90DCobvshSPychlwDYG
Y83ENPU76xD2xafET760OXFw+kaqVhMNc35/XYYki3WObOswuz70J/1Br0vAexPGvSuXGHW6iKrt
EINnWr9oQOb0v9rx0MZ836XVM3szi7e1KVU2ioB7kpmg5OzSY2CxMRjIPV8xQ3XHaaGNzHa5Lnbr
4lgN/lOmU5XGDJSSrpSgDifHPHde8ri8UbX1qHrJ3pDxKCyCzlQe3k6eSyyC7hWtKwbKMV6acmzO
iYWbQR96IpzmOcfgQ2ulETom+QaoOfxsZjEqAA64HX/G7Hjh1pUEXR8JRSFGT1WE8DtrQDo1spUR
/xs8GnHkc+93BcMnz+flzh1+x54R8eQPiHv1V/n+gPXnuq6ZA6wys4Kevt7QzsS+hRsEyFqOWJYv
Y12cESKw/1iPYROgDBYM5mvOcueMWAmzYERKKBKuf4ay0wJdx2ivJkkcLm7AL+tNXs8Vpj4BTWmk
oVVk3eM50hvHejiaZoaZ5pgdizEv+NEkmtm2eZLYypFcp3x1cU1jueKrSiu2UMPnsFK1rHIOw1VT
OzZSCEMszpvISfuDyGGDTDRpMCRswhYUXR4gRc9lcZ0DOWRtFvd2Z50cRDaJ557ykXu23kqaPTOL
2lzs/VGcRrtAZWQkB7SWKP8ouDDPtMl7n3voapBusHn+VOLqI/xfj/iUlTQeLHKKXGbQugT+qf2Q
IXaB5jV0WyPM7afKt170gDtzed97P4ZWUGuTBbDhfVRgcc7T9LORxukWWxHGfxAEe0Ee+u+LXevv
jXaf0QNjKovOjL68v15U3DohdBfG3QNd6K1F2+zscG4jrh3xbkt7HEOz9XGUGbZ9keyJXpoOv7+E
f2gnUfoDfqbup7vsrBOwn+6LU0WelxZutw0H+gVpHl5NYv7hEgY2zgQ4LiOkGj3GWdcD1onptAwf
u4r3FG04Qu7O+NGTfbOE8D3d/mMHpmJTLsSdgdKCoemnj2LpX35/0f/QRvSlRRPcIkfBpBv2y9EK
gQLCzHnsYauipmVngZKDL3TPyB75YQG4o61McNGyvA+NsDjxuTXXjVldF31yk4g+u5FJJ/ekcpFa
LIoDTkConub0+PvrXJvEv7x00nUt2wscbq2wfznLqKRzcb7F9OoEGPWlYd9vVI3/LG/fD+Z22F7x
dD4YUUonR1sFRjLo6fCG7cFsqv4I7JxQH1rrDCNYN6eYJomYKNH62tnacukPbU53wF/896Wmrckx
D73xsYMBtHEr9w3SLrx8amY0uft1yasxWBJhZL13Tgjg2zt2Hu+nkB2vRFvs9jORgIpvP1Nk/ZTy
CXUHTqJBYoFow/7oJN5F5MCLOEYv0ctiIJUCW+ZcxsW5cjmXaA8vrW9yjtvU2PtZ83HdTtE4wcCM
OeNLqXYYz9nTy/g0eB6JCCxblUVGRUX+lgXVftDHl/Ufo0QoOesff/9wrH9YEaTnMmGmKelZTqAb
lj+9+WE/JmUc8HDWmR5shWG7rptE9FC0UhAuUXs3ivNUvHZef2X1rA1jzcEiy9ovdprc/+F69Mvw
y8vCOmBxviUsxHR/PfgyaysyGr5M0abF2wVqgp/skhDJ6eCQDogXGrtk1tx3px7uh+8131scCjed
6PexolnpWqQtxLL6w8r5D0MnuqIOXR16A0xIf20O1MKvJ6RuI+PR1t0byK6iSBG+1pvTgU4X5Dbl
7NYDoIl29hgF2VcItinDkbwgLtQlaS9ynlUjO/1vGA7AHPVeFzT03JIZLX2LKOQqGparomL3/sNd
Nf9+W2mrmgzMSDehq+rqkcRPj7luVYXEBMF0QRI8AvV+N+sztLSOsq7xjCnnZW1P0mggP85xvyaT
oieXp4+jPsG1vtuf8cN/GZ2sI5IPQmKVzzfhjKCuGJLomDvFMfEoHYD/qU+Zw5mOH/A5jxzCSVsI
I+T8EnaZapiegnINhPKWTiWWKqoPmRbtbvGaHz09su17QyBqHot8/gTx38FMRZdzSAqfO9Wku6Bc
wMG3j4VhX7BAYIBpOVsX2NAMXSjCWtup+ln7QY7eTGGwlia2USZH1/1kec5zzWiXPETQuq6pnuJG
fF8saH9dOvb4j6hqPaPjM9DHdjepwc4Xy7V0AAozQ0DjkAGwsIj6VbJtzoT0NdgSl+f8+3pQncLU
OAIbwMmW3NfKFnvXHyVKzumkyLVba2mm/M4Ba9vnBI7dWsVgfQWK2HFozgwDpZysXhqy2HCuFHek
4xIK7TlfYUD2BwZc3+qQqriOBXoInUaVTZ+dsij/0IOyhPX3ZrxwHHy/LkoSmxaeXjt+emn8KqWA
lIB8SmV+tOi24ApddtEIv6oCjnrNwXLaDjJgCBd0yKyIt/JIjb79aBJHfiuSL2aYkc03eIqxcnfC
t5vedaAK1vKZ4J5py5gv8DlhTGa3XyeDqZl+AX6FyHWOoIyR8+bV3TnJGIOtChHeN6+rqv26GaBZ
tNBHgi67WhtMEGsSf8l3RF1yZEpPhIKyQetucmksJHlVDIh0+4AUCcRqhXFu3UIexy67pCVjD6c1
aUdG5XlsrB8qxLtSKJd5jDd8X89OzlAMu6gHIwux876M6KCsdWaFgeqQRiNsi+Vu7cOXrn21SGyQ
cT9dM67moKBPggnvxM5uo0fCWNexJUby24QsF7oXXNF6W9APk4KO/uUa/9B5TPtx30fk1I0zwv3K
vrUTdeo4HQeE3RzSzvocKPtzIYiUhcQCO2vdQVLOf62V7xHCw4Ch5SLJOwBaAYtsvQFrlbMwSZ4o
eeFC06duSAME+9F8ahvrNCawsNPOOMSCYEEOOdcjYrIJeHAae3voGpuu4mhpLsu+qooQti13FVsK
40tdVjvxHWUyGQEIHoqqDg/MC9ptlVH3w4pvd2OQXJLFvubIBA67MmiaoYbGCbApnHk8oVRpP63X
6XpwS1F+bxVRFgdMMM4uIOx2HyTIgqNpTHQQIeKc2mj2/Vi5aLfhHgqvqnZe1X3xai/aWR6BvJY7
1Tt/apZD1Cw9GCgYgo4lvgwuXRIFDGqnomQPXWM+cBtHDNj2YazqbIe5rbzKcCvvFkQmVXubPERe
2pwnFT+bogmvcjrAisBpLJ6ca5HOnssMdKUzRQ82J7xthHf3SEoDNoYBsfOqcpHGRB8GalJtTeaB
eD5G9xhuy9i6BSNjk3U4lB+WuNpXwPZH13y0naj9MJJkXXc0ZbATn9bugxUP1WaD7Sg/NA6N0sQd
WIUNfBzkl1557hxcR8FyWuxUg9myazpgzT7uUKsD9sPoA4ubgw6mOTYibyBkeS5xiVUmeuGMifp2
PbYYfTHtehiPBXHTYKRaCxA09XCyMMOBPNGxlyliQdcvsu8mNFFYBDSKB0EAVYw0yNklymdYAIkV
fJA0AFCIVPG5qOAkmuOYndZ3YD2D6VNrGVTZluJawMOqEUu2SK/XbowBKb+bs2qf4GfBLuTAAKfl
uF9vRjRRPEYZ28G7CEeCQeN9z5vk8/p64rV4yUSa7xzdNRM4rYcFvyntklPmppx5dWVpl80hH8yA
WvCeVOlg19mAwpPGOWaOgs9VuQcT5/pQ4KdiutawlTIX67QmjD78yYKGdnQ7rnx0jTMevRGYwc5r
q/ZhUBduWwtsVQRkZNfLYUnDB/pUFhIo64gWCqyUFZ+8JeWiKnyJa9vL9ovwUgOnjOuEmleGNKsG
SsvU8AJa6AE9h7SjQsLDQnv6sP7q4T11ItRBfQ5XCjh85NWbxox3lH8lprHkam3WqErOV0nz2s6i
Iztcbl1dUXsly3LQMFKlQeUeof7iWWCoWJb3ax977Y2lJElt46krTgsTRzudpt0AI22dFCNqYZbl
E9lD3Y0oncjVvviBrBuQmTBpy5ZzeEqZKmT4eFHNw69rk7iAIMb97zMNfiwIE/SM9tpIqmVvAOyi
9S4/+RX+aaO1ysMQk31LoUZ7aSFpS28e60Jc67HmuNCIKMv2WTmDTbNVAUJPymxDSEBzjudbb3bL
SzSJp7SO3rxFY8c63Z+1SY7K4Dc4jMTYFAUiKLTzBcPUapo4O8mnzBQ0FXwdrEbJhG27VeSiZuZr
XgDHztpYXJae4zSRucVuLZuqsH/M8sA/jLSvd/gRaMKgtDYdeCwM+MDB+WztlX/x7aRizILhJCgz
a2t3d1YBNCBF5L8v4+bEYaQ5u2OXf1CI8tY9prJs+P5OeOfoGsdFILoHwHEbyn2S8T1n0v7c0uV+
3/Hiicy6wOZA6DIGyQzFLk7msQfmCtiBuq9wiIp7KJRd0uCAn/3pvhdgeMLxOcP1sC1sxoMpzq3t
OmzOpvAyFBZBztXnyDeH0/reDSENXTV8K3PgebE9OFd+0AIU1gfnipXcHnEodrpZliaYQrmHeHny
BFAmhiz8aAA31kovWAUk1vhxdGz13g1fl+6OsdI2GIiVCzhm6+FI5S+I8OEDQyYAW+bhm20rgD21
TQ0IK+ZriAyc7K5wuz4Ow/C3rek4Z5FgkZpf0hwOtw2bZBv58CpS5yLgv27Qi35b5/CjMT9FdfWc
Frxh6+7sxem4bX2Au2Wt6p0XtDDoRfbsr1hzXHEbE/3BjSvjG4xa5bYczIs7FjXI2Lw60+kUe6ey
oRL7bJrO3F4Fzb8/dDAuP2bfBmWoW55WT81UxKhp7NCZUX7sqtGhX5SHzUMf/BhKk3ciokIh7Pyl
Du3bdmZlTQONz7BRwY8htWsjc/Birp73MUt7cOEvZdFMPpt6XocY6x6+/lrVJDhHe7i2PPBi+0LR
iC1wg+1SI492awU1TFN1LjtOobXfGgerRVhrdNF9iPzi6IjIP4WzhGECb5o1yTVhRBFt4RuCGaCd
f+EZD1eLwGSsxr2chvGQcPQGMCavUuLhYNip2yG3PhmBE15yKsVDSgWxWR9bnIzFqYtoGMCTSHS7
MPQgDspObETjVwwC0e5k3bHR/UvoSSQdYJZZ1xMR8OTW1Y6DCyxXjQ/F3DKG1Ctr6bAeBdY1bcxJ
VQP1V21SgArH5rR+ZcFdgyTwqFIMC6mVfxbi2QDx+QZ8jmBWHaROFINP33ztNKzH53WCUZX4QIeR
RbPx8edG5nfPBlmCM9dGOIlv4H3sMb/OomZCouiwzi4PYcIIdzS5WHARtKM8izOSU4TntGQfWoIS
8yat93Wya1bMVzwHHWSvIHp5VjtT7IVPcYm2sFQKAuEwvAw9jA4haKy5BSOg9Zf2S8z6aYmVdg4/
I7iJ9+56Tlrb4oTiTI6N3KCBYLq++Ko6ecIG5/HeMJaSmEXK1xNcWS3+4ztEdPpVxcZbUmK8bgt6
zVhGiSEkx2U/jDHgmJ6oj5kkt+kORwwJLPpER8LmcqApjGEUfE1t9uP7jFvNGcGXL66vXlUBYIeA
QN4JXdiCCburgTPvosEyd5xdjjbcjTi41uqfNDH7bbwjLYcJVUGMUgm4KFcFTeEhv6elMJFsg6RG
/9vWMVaignvHBlCxfg1FaxwFghL4Si7GxbD83jEq6JS0TiXjij2WxKdxti52nnkcJNWTb6hLQs8Y
8Cn3jLQKMDgZxHOWkjhR40EWIGFr0JM9Ar7D+moEjfomEhLM//0UGciY43O6FMk20yMf5Mz6uFo9
ZeoHtjayw7XwZbLmHz2w3fPksZELc/xW6ky4gJ3lWDET3ZZd9YEsudusS1h4DXBb5sIvKSNmGr4y
D212KuuO90qX6RnGLnC902nSk6S1FfZ+ihEGFqexvk3reN/qima0PPx/NnYtdH5aCLhWTpmWaOiV
tMpkd1j/frD0V50kCtjXGu5IDK+1b319nwi0CHqEhyMsHXCBuhMskyJrUNDHxWlde8j5/uYV7Wf4
4WjKRWbtGrv/vn6SjlG94sotttUIX6fpfUe752lGkIkTLtFNWEwX2jKoV1g1jp0c94OVHYquaj85
gaaE9/bzTOXPeU2+rT19pKXZBrLMwWUYbHhUYetZel0hnF5e13TxLqzJMNaX9LxeXxaDSJDGkELq
w9FchzBL1kJj7jJk7Et3jEX4tJaYia4d1mIUvj2oEOrlAj48vRYJmVTpMqMF4xxVpFjNG08H9eBJ
BdMD365SimZD9nHsSRUcmvHbeiT0RXUXwgbbeK0MLxDq3F3TwvmNonLnMQYJ6SftVRIs9IC1loBX
RmrFG7FNjxDraJb7dBgWZkJ9WL+kJoQJUBRUITp722eKvgqckwIjPfEpldXJ3TrlSqp9PqHabEda
HG4bHxIwGNsMufe7+LbRHYh8AaNBrXEVjRJJSdlN27RT50bYh16SDgEIqtvFLelhiw0Do+r7XTrY
7R2okzfyzOigjsZuSpL23Hf9PiKKCVw3FIqwHj+IMGo59iNmIfh+LlCCYPPlkZnhB9uqhvPUBM9J
TyvWc6sjn9x4pUrwHfwFY5yOmHu7K4BLqY1foaIbXrNdAcGSxz5Gx0IshjqgDET5B2F2/RdbBSei
KJnkzkIQunNARB/WGqBPcEbbDdUtiXjPckaxF8qejkKqLV7OSENwAPybOunL+o0sWYI737Ce10Kp
Mvq3JCVCRg4ne6bRbnT6TFKm6anOig/vJxWvXTh+dzDEWUdAmHMYm4vbchzuxp7zoR0n7APSenQ7
aF6L/JqTJn00ZGFdR8dAIcXdmBRbUISwedaGW6Cd9HMk4wbomNC4VhFKd8czCLQXnbgxKz6x2Vdh
s4d3qVEUbEAWjaTd4E8GPEN42HVP+TAbFQdJWT20gycRBjTVDvZmeuV1POgme0pC2nptjYTPiBWg
p4nhfkdf1JakScoetnk9o0ZLG/Bl63qb4ou5jrzhlPXNdM5Y/BRy1vv1Ng92RzXb+G+z8vU7xpC1
bRYqVH69/eIMT2vdqKriA1qJiGFMi6QHKO1hGLJLPrpPLpm4n5QMsBPmxb4G2nGYh2m4EAiP57dW
3mE9vlT2zONk2d41GeZ7UeahPpNb/CBkG9hjkFszazlC6TJ2virOsq8Ro6mJobvMEvKisDOVDVsG
pxUCH7r9EkITtIoY0KosCQIJUmffu9rLHy+wZ+j5fPQa7ND5GD+mXnOdV2Z/488uCltWJlJ962Oq
ank3t95Xb4DOS2PKvfEE/3+RxvdisUBHJeym2Wi3YEE4QUp5Vur/U3Zey3kk55Z9lRO6L02ZLBcx
Zy5+7/HD0d1UkAS6vPf19LMy0XNGTWnEMxHqligSJEBUZX5m77WXt5Z8A6AeYk1eJ3i9tDY2PLvm
VnMT5xxV06lBJxkM2XBacvNSMlE7wAs2aHnjd6cmkDqBubqpl5JU0KW4JDp9eXecZ1FvTIdpqZbW
99oq+X/AtI+BSU6xhxMfUAEcumF+8AqbVD4LK3KWAuRCig6MWhx9FqjzPL+kRo1jBv31Kccr6YxX
y2gAc3ijfSgCn04g53kWLVmoYVGODxq8FkxC8PwAnZ35Bg+bDt8WFjh7ay1adpZ4mckimMsmyoR5
cvlMxz9uBoP7yoh4iDWvSmgvu8dREArkN83Id8PHGpsWPRwrhyuvHY/u7DefSD5ASQvCywwW72DT
d81uZn9m6ZRDmfXT7stSgwJTF6MZ6DtyEYqdD9xbdJqO0KSf9p2FTs7Q2OUw8jxoWp3u3Kr4pnxm
yEK2/Uweq9FrAOMnxlAC78FeT8pLV0ZfAtbwj7kcfHp58+oaj3Ymwq25jEgvgm551mH/4ga4pJT1
1yjo8teuRt3mgpXPUj085P0iXhb4ExjvIYM28THrMvuZ2zfaxBkkamdwv09aFz0OMG12yCm8NUKx
+D4aG9Eils9ISTiIiMM4TTnYE4Y87OSG4Fz41s/CXMigG4rkPMBPDaKhZMI93UK/N84p3O02ZDue
JEwHoVfvIQdqL5nRIZ6y+OOXLrvPZUFsY1FewqFt9lkRQAoCnb6vmNyuptDmvTPn+pCwOV8BI4N4
lML0FlGHFi96KsFys28fr0kvAy2AxD6N6Lrc5AgPMr7khp9sdAcVA6f+hUaKMLlSO5hFFz1kwQIR
F6/JxhiEthtbID0iTSbCkbscD7Ik4I8tVpARR3IuoHYipGHT4Vwqq5JIYnN+nm3cxcQuusjuugPT
inbXgao+2WX31W0zDzSaSwBZbc8HLzejdYgH/zw4ziXTiEWeGRo9LFVw6QbK5dzpjSttyfBpHKJL
GGfeHTd1FDOYm6vSvwwjLN08iCHVMQjalyl1nBySQyAC8d1HPqCfJnVP6l9OWe9Agg2HLDXdUy1M
6Nspe9F4SuKzppMbMyRttuHvIDgvCdAiJNbZni0Hh0kbXniCrIP6Zi1Qcg5ZCLcsrdv8aGnuCKII
2MiCk4RU0XhXlFn+TCY3cojJHQ75Ihl2s7kcHQ2JAusaeQFA7qRhfQwWEZzVszOI+ltjEuxXh7ax
g+H6Bh4MvbeOmIGdtLPLXezToETHm9cl0y3ro2GjhEFO2A+7iWeABDDt7rVauV50f7klCQAXMwie
88TTv1Ts+PwUeVAS5MZtaaL7WDvhccCvyL5Xilz41CMBMs7rO/tAnBPs1pIpf5y0d4ZHL93M9yQM
E/OJDPR5Nr8vSDoIyUTI0wMiP9RNNaInc4NPKUaIdZI/J1hCnluh05mMRrJfnI6zEbQiUel5fkG3
CzOXDoUpnbGudcBrU1LCUKmnQzj4BEZPDWFlQbUriaFap4hVH5g6r6Wj7sRcfDvGFOW9KTMMcuhE
xMFfJ1c/EuuVbRq70e6DHqMxa34yI7ZwQBgQT9z46pTac1Y677B2y+s8FM6jRKeieAVKEizXvBhi
Jj31uLV7pB6Lx/tQC/3sFql5Yhxg70r6vXsIy29swc8VbA8u6n+VBY1nk0Xk/zlSmqJUKaOONter
W+Nql7FxNfOXHvXOObGd/DLA99hoBfwiD46MWEVRuIBjIuFI9gMXWuodigAW7U6l731GGGetbmgG
kOEchoZaPAEeGmbjdIfu03YiPBLFEWwdQFpsW299Cikdfspr2TfiYiDe2EU4gQk4+07wQvKQDa6J
oj0f1pEMgDJ8aP2iqd212wfwoHVb8Aq604Xd5ei1T5QB3dNSpRuXTHSQU8/ThPBIC+cjChiWi7B2
YWzkLqArskDwmaYAmCviXOORMFEtlKI7Ei0bOxj2NBjpA081FhkhBwqkPebMgW8IKYKbNWDej9Jy
OtZLByy/zu7G1C3YN52UYGO27UNJOKPlRuiT2ZdWafwjl/SaEVcCG24CLPwAY610NY8TjtAYtn4D
LhLAuMeeYEpvHaSJIaXJb4YyX6NgpTMM0fyramoMK7Ab/RmfkE9LkFR5tykN5p+5wSQ0dopNNjkT
khEqYnxdyN9YGW9YrdrFpZAOBGegHFbVqVrQsgh8AcBkX8Xc3RafqRkqMQ1rgf6DWBTr84jPV0u3
ca2bT5EDvbyIvX6rMZLfMvO7lOTL3CBe3l06mbY3kjduZmYSRGaiKKqlSFVN7Kpq/i68wbtk9eJ9
rHZ6Dvh14z8IQhxOacHkQQre2IICTA+a6qsQ0PaTPGZDR4NazqRfmnnxnTVl5DB9blq4I9jO13nn
Ix4hMQC7bULJ3hYHX9OPXAc1/RvTA9Xbzrq0ujA7wepUf2FNhZcwyY9DjFZOW1DsGrkNMTo69JMk
OIdTeGT0u1FLt0VzXiABsUPw9faQVvO9xD2+Lry79Rh0hkY86bvtPVvla1J6/UPSTRRVgJNm0DUv
gDy25jAee9vKT1HGNo+mDj1BxWirmwXxMLODtnPQPqN7BUQaENUn7PiJhUr0EHosl+RmutL42jK7
BCQ289jiADZoDUB2BBFRNp1DknfAEXyEEo/8ZO9h4LQmsyB/etrSd0x7Ux+vk1fsoaLpj7UuobNZ
BpNj0L2VX4bhRQOfjs/jwfLJZLXa9KFu5nav68N7uhgLNYbAOsAehq3fOgt04zwhnyMrkJSNqBqS
NSPCL7mXEsDRE07ZR/G0N7TiXJCId1H/sjXuQWOibxhS1mzIMne9hui3gW9ySwOssk2mn0PH0s84
A6lDK/udtVZ36hm/EPpWnyYcY1u3Qy4OTbc6Sb6OZ2TkCBUVMt4Ju0A/kb+XF/OyjbVZrEJt1O4a
pXP2mnZ5ujX9ujj8Rn/h/PMqnWNOF9hLDP9fCMwSk1GbjhAVYBoTHYP4UkDnPWBHBKizJJYG5a3h
V93b1Lq6JeFGPBZPGgGmDJ4X9xgGQJtENqIlGiL0DcOAUo5ak7u9eDEa3DQA1psnC+rpcclASqk+
MmgGsVum6lmdJGSOfc+84WsBNGodC907GEaLgDqqtVXJkpqIcBJPvDT7owkM9qui706F0cI6CwPm
gUBg1pmBRCweiLCA0fOg9V8oVxBswiQiZpiMVm+wtH1aFiAVIuNrA/3nxNDgkrFrgWPNwLZq2Gzl
hpEd1dBN+REo4s3BMV8Rgw+t8c0QUbhRkhAcqNSLhX0vW9Dm0gGRupX1+DWLrnhLglNleWersgGF
1qLdZwS2YGiKP0Vexg4fY8vcEA+4+BFf7ULRiFyrh86QjhzukYssazAZIhpWv4/N4Wsjg6Ao7cat
g58NN/KCyj/k8p/IInEy8eAWLUvQJjshTIakLHkVwGrR9YIonrcCxvhZqVpbD45VNn9RP/Cb5YtV
inc1yCYq9qWXpgypFURYiO5Gm4KNKkACqYFBCI2+qvlYsoQpoxenF6sskSMBp/xq1/49nZvoQJz5
wZjcV+5jA8MOtKcU1j+isoblPH2BwyS/qHpijblWc6nTjdOCaJGZmb2cL3h8L09pSSaTZUxbBoHP
kRxk1qBtJODr85AYT+Nsks8TmD/DBL+VklIMbvWFZcqOMctJnXka6DBsjcho6A9Su3gZre5ja2wW
QjtA73qzwdr95m2y/kkw6jiWZ+IORfuou5b/i7XSiZwuigSJ0FbSnAwrnnZ5ShaHUbikUgIrRlC0
fLYMcnmnNHw2JW1RrpQYNQeHLNGbfWnBZpMKZL5r23xo3qIBD5ctIeiej+heD4+jBlKY9l5J3ZWY
nzqEGWAO+8oW/GZieVHr7H9/Ulj/ZEJzWIJaHrNr3+G4+FXUWUcsYGIrHNexO1yrKpppmKb4MU6T
t4Cw74NufVMzfLXeUGMhdU3HjIvWsChknt2IQcPBs2H8tFBQJ27zx0T8xuTCMKxKJr6w/E2jhMgr
B8BV9T0rhlO5GA1zbtR/WUO90fgQUtkwVr+RG5r/ZI7ky7Ncvnfojy3HUzq1f5AUAVuKjKjtWKJV
86e0dsqN2YwE90xLuBfVQNRTm05rArrVYEmNkJWGy80bDp6wIbhKDs/SMH2G9jZivt0rw1HnStS1
ibl7iX7++2/JP0sk+ZyFi/ELmT7eZPcXiWSb5z53GdK/SLMJ3F6OoEFfMEuIteZnzaFaAgwTrB5n
i/GpFpMITyJfec60ntsH7jxmqN/aKqW29y8ySQcmCRAMCWVAz/2rkLs2sylpWF6tdT13Vh0s84r9
ogfcPg5bf5sh6D80gYkNlhzaQ6XLttMKXrQQzV+yNOff/BWBU/gXn5BjmjAtDJ9nVz3X//CNNdyu
bRPWDlLdaGJq6extxmlw0kznxOsD5s/u4jO6E2iHtmHKvCT9hyJgKOlWhOQJBy+pNqGNmmCMkMM3
xfBJPQb02dfMYNPdul9KowCpg0NsYyOtALcTbZMR+IRRE/vZ0uUdm0l7TKXCywp+hDrlbx9X57SB
l94VC8oOb9EfAK4diRd7T5qQOZc8EvknOKkRoZuzA5RcFCWITEqJNgQiMHf1Q2XVwcNEFmZrIYos
NOr0gHJ2ZUS5WM3D6G3YfQFNwe7blun31I708wgaaJWahfYy++4r6xqcWkswHGow15+LaPxa5mN3
UrPj3sz1rcHcE14MR09iV/vEfgIv1L9OdfhmN13BjD8pzw6XFu2ue1J/d5j0i1U/gMoPnUqc2nc/
zKy1ZY3DF7NvPzHX5K7KnmuvgaEUOVfarT8mCqtGuN259K2CEov2U/fT+tywWSUJcblM+VBcan85
4gPTdu6ckFywuCGxx1hRakTAZc9WSVbVwDxI45usbdEAdB3K0N7PJeIGKp2fov3ZeH52bUIpBdPD
5OxhiwMW0eWQLzU06Z1gbK8zoxhNQkEkJMTx6UlI+CMMuH3IGzQFxhDdoLffIxTsK36ALCcMvU0U
C0KCajM+qcXWUhB8JPnLdUe7gSHa7Lz5Y2+oNxaODO+I5HUdNf1+MsHziZDy2EyScSul5sw+pfao
NJltjOwJTw7mg1w69/iT6S8XIJ6OHV9TpDsrJYCepDetT4bhww6ETeKIzIu7JtdeBiv/CiAYdLxU
HyppNQkLA0OU8jp24gfxVcyi2JpM1MZMj7SLMAeOwY7doG9erHYL9n/FDllQ5bHgKliFrQbxIUuQ
ch6l6+n1AXQElzaWQGszjE77uebC6FH1rW3N787mpzSvjQ9pUxxg8lCPump1lFaWQZC/bwrtmjbF
z8bAy+bwT+MjC2k78Mt2bD4OSzRsK62WXGme5DlEl4F2ZO1m9U1dQtpChG8ZjyfOo10yRubFM4d9
6tvBTi3F8Rjz1Vj9qmmW5R7qJ9/EA8We66tdOg5+yr5ekXrXTYP+k/gmFv/mHYNRcrOr+h72vX4y
InxMsWbvdBY7azKQGMguy3VJqfqKybG3c2O91KTKpIxR71ZTXpoWdUbVpeYOr6PY9U19GG2CRh2c
w0d6n8PQw7Ih4rs4EMuVblERKEFmbArgoCHySiJOCAwVXxPhA6dB1bCvtRItRN9/iir6dksEP3Pr
1hMlsm/AIe7slJFb5WcasyS6f7eZj60cFJl4/ViHaXSKBIsl0ZPllkx3g2nP/iQ+J1r4KhlljRiP
okSQ1oz9zyDO83O/FFfw8sdy1OJjkl0p7feiFtM9T0W/zZfwmQXmeJTf/bkVF8eqraOBC4KcTzUN
BlDw2Vqi6KFk1xBWstHAns8yJVqea+JNUwt3k9cWYmcmApuii+LWE8HnBiUb7enFaeCgxGXAghLE
8clFD7EaDG2f4Yu9EINDDGUYPg6WVRM9rO0EmIU8MnAiG/N4KY3ok77glzSCLaNQIFoVS32RG8xK
+x+qnlLGr0EKVSzM00+UYUyVpT1NHd5dNf4Yeou2mKXoh7qrqt+XpfpmEdy96osiPCZVTFwcZVwd
2D91rXUQ4dve/lAsyAOZKX9XRWrN1IjJkr2ZU1GeRhwvcS55xctpNshOVjVGEEvFRU52ouJfTR7v
Smx4L2DxmBpUrAig3up5r2FJJvXSkMle014nJbUnFOgowu4YSdVV7mXgzesBd+eAh29iZz+Er32H
X6W3egdrFTHbUbJs02rhcJe31H/JZNQV4I3uYzKyhRoEe5Wet4FIsLXqEP4UFxiHRkNu1spTiSWw
NcqcF9Rh6utQTVXfsZnQAza8no/KPkGWq6YjqlBkbkjCcZFso6Ll+1m/a/nUHgZpscxln5GYDhQy
TsBjYZXfglqfNoZT33o/MU40Ghvb481KHGCkatvaV9NFCqTrJO0OVfIGmZXceUItjTC85rPXnsj0
uXZdMRwilAgj1dFeM71m3dbZOZBIl9BHtgs7bdX5zSbpEGiqEZYSysakLK/hZLLHBKeWDP1XJRyp
/fnq4LnZKId7OPXPqUn5F4W0Yq30dCs+QWJG+cPgUxfrFjyHbIGjkcRkeevyr0vNnTUEwehEGcZ7
y1GdjSYMppMjSvcKpnFVEC31YCBwKqSZoGDQwD0rawiQZx9Gd7OjGqGxpm4tvuYC+W+mIUEFdsfm
UJKuklKs45K58uLFb0tPzne3VJK27gnC9ZIfs57668hEHBVPyxMhaweNt5wjH7gImxtf5px2bb4x
c+uM09vf68Vw1zUrPmdJ47OBRlumE341B5mxBldBFsAUQDpwiVuSDmWRkYJNFOuxGw0c9B0rml4M
9UEKpixsMozL/5CqIVwE2JlbcP0iJA6o91lUIsxWz4w9V4hklvC9cxiGuS9pUFR75gFvuQxzs2qW
EDVOD6QpwGXtqn+FT6FPBBj3CwFeMWoPWevkOQYpf5rrc2H9bOopv4tH/3nRyd2ppd+StdMLuHlw
AVIcpC7OrCb/yko0gtbiZF+1eoO8YjlXUt5XolXe5F7+2aqJ7RzG6pR7D4CKexC00wNFyXgyDGFC
KXLyvTE34a4wSQC2O4RbaNZWRpVkp8o0bgU+k00VtQdZcGyUyTrwss9tZRTbCbkZYpruUBdxv6rw
gpS6VT/qY/mT1IOj/EeOyWiaLQ8ea/sj5Z9aT6e7HhS3jGutWUITrRtnA97/r1pQFTulkkkYX8D+
OOQjXItpPKKw9ffTjHggYfm1aoIiIBgXoYGd6A9j4S38ZW5jlzOS9ft7Uc0XZTfpSuaCUWfRqosy
OY5h8jJOYX9EzEeKJqXUCBSfKddbnxvmnskF6UmGJweHW8SL022uELAA0zo7ps4MB3/NEbbWjPCo
KZUNXFleEDs4THLdnZLltKNWkAVLURba8WmYlxf1cT1P3gmli3UE9HaNA888REVwUGVlFNbRqiNG
fr1kzHCzCAAAo0UATEQTyfLU37Ioj3aNzIR1XZyepUgeAy+hcqibrYAQuUuqKL76NJV7cna/hzPp
Q3XfAQiyM7LZ7YTb3UVdp0Q7Dnp1hplIIQLNOXhgihNxz/Pl8KFaV8pH1UaLnEwtB2EGWSXk5Gn2
YzRH5Y3Qhm0+zckOTzZ3Odj8PVzmvZLwTDaDqJ5nlvQpDiHG8FIGQDIHAJCjXWp/UiBTgnyGydA+
dNh+BUR0Ceo9ycPM5bnOjaEnQUpC/kxQZN+mrjyouwyDwp5QKtQ8iDNA2A0yTgKAqLRhzR47FqsF
K5xi0ySzoKZQ7erQ2tgD2lP13SmQ18XR1H68ul3PKZIk8VW9zRxpbN5KFhoL1xBrOynjKZsU8wjl
5gjUYztkCBvc1jkuALrXwtZ2yrzdRESE6L2RrwHdYwkM1zy83R4DzVX9PIHIy2qp0I0uAgcOCxNp
+wr3aLmLzTDz7sCGO/WcZl1lW3ulfoxF8RjBpLqj6utsv8PoT45ZaotvbWQ2J7y0VAL0gVki1m5M
ualqKaQm9Yh7Ix2iZ8Zjq45P/UrQ0nbqWXeI2QLhH7qTuR5B9vQlaUNF6xLFwRBz5Qgw3kaQl/QJ
5Q4Vc/Qp8RmEDyQRFBEBm4EIruq9UvPHQW8WtIp8TOGK8ArRMDyYssiWZZm6LpRDYkJ+T9vWHiD+
ST4IMReWdsym3j/ogflh65lmzBJD7k8Xt9HXdl2JmzOGyMRrNiC5qL8DqohPWsRGjH3gYwqOc+pD
ztXYeBNLbt9NG7lM6bafjZRT3fXZtwMlf+tSFtaBOKvbPxTjvCn6+ikenP7SLBprOKkLVq9EzXWx
N0ith/BFq8ZM0PH8ey3ci2JFGXkWroQfXIc6fFKyL2+2PzeZTZ6QVOahjoPDCm7Psk4K0DUxujzB
EHke0ccf42q6aSz02cxH35O4OyT6vG/aSb+lLoZDSbok7KsjgSXJDonP+lU++WomJRiYtG16i9iK
8r1OnsG4ZefUmHbYMcnA6a1HFnmfW2KQqU/R/oX+TOqGkdEixsWTso040sIS2zPsHh3geh3wPbMW
EsmsFHqJDg9hXVWF1Hl79YmJRAFSteBW3A3YnHYN05rOrKcbm/qXyYnDc2/T0E/lcDS0qt8RtDId
FSIhFQEMrjR6VYL0SRjVPuhc4jlE4yNJGf01m3MSv8fS2jF4Jjq3sRmEKO1qH5WHxbceF7staQai
kc/AztZaxYC5DeZtZ83IIRLiw5n3sPshn3KVc/UQ2VugZsGFo+7EyAwRAI4M1AsNQQMulR8DLMxD
M+j7gRb+UtPCpMiGAT9gjbLgIRtkfG+iXiJ5o+FtCEFiSI6EOld0ss0LXZzDNNPoRnnBW9FbG2YD
5zmAsAE14bMGGH9dzPNVAUVUjVl4dN0xmHx1bw3ucs8kHamPWYDB/X2ZxZBR+wdnRddIG2wWU/mp
lkCSfu6f436Ytt4Ql5tcqxjnxdYbLd9r3vB31Bkc5WSkgXkyRXqlvzOgKNRPVdDSqI7mxzHgTD6O
SUrPWx7gQUkTrtnUy529UfGiP8q6bx+FxAjlXVae+5jVgMPLzYaYYyBBGDG540OGlHDd6oYDTi4U
ByeQU2TpUjBQy+yW+J4O3EdxSqNusreIK9wd4JfZqbTTi5+Y1r6gD+p7u/lQNHc90PhIvuVFTws+
ntSro2brRVKjgol/lgHN41wmZ9xj5Y326jfI1n81QLbgrDhsmkwdqMEvZMwsa3p/6nRuw6LdYvKn
LIl+GnJNk4J3PJXrSbJk1OWvsHqs8uTFj35fUlut2P+aS3RTDlC4SD5prhYesK4f0FrpK/JZIhwv
5tc4527Uw8HZRvBRGfln9FhLSt6aGbAOsZt7RibTRei/dTIrfN6vk0+QitCIPMMUeMT/akoVXeYY
o21OwK7cL7jKMBtky1EfvZfEoGsDZmruDJ1xrLeoCNmUiE9dXNX6W4bPb6ANnLTCaVi+peKkedQ9
bqPhcU/S4yTa3YQw7ZEYGsIrehC0TUQOAKv4zj05A0q5ubOPcwTnsI7Do6ohPGd6zLmg5J8Buib3
Lnpzjm1SNS1mRBvZ7IQ0BmadPzF7NI5dXpy5NMstQW0cDnQ8OtvwTZ86GnBt57aIHsEDvnJbbpn1
Iaecu2duwLRhToqtpunJGrHeKsvbfl8P5Ol0YV+f08I6AFjC7FFyuJcwsKBaDvkZSMmlmFidM8Dj
DnL69HFqNSLEXZlLCXUDpuCpbp0X0nQPJnL6gx8S5t5aPVED0m3hIWa0A3Snfv/NkkxDEgUmol1m
tstDG1wmYKDxAx5RUp6eSIN6RZTYbCofCXmYlhczGtOtJasdi7KnMs2ceAyskEODWIstzYAdMyb8
1Juv0Rg7yPtK+4b7D50MGppD79k/8Nyi5pb1apZUuJDhORlITwjk6pLNbPQQaZOJW0/sTasqEbYV
wY6s7HGfcFa6VU6MzkDBHYqArUHWbsvR+hgMxhIX2c0QGFKxqcvpC5KM9DdGavNfrHRczB3sPITF
4+f9+sTmHEMxc9MPyg6j55wR2xJtJ62n0BcBWUHExrgSb5hKEH0k5dTqqzUQxLRydFqizVzpbgtV
rDcuyTTsM50s1rjRg1WX+G8ZrcIGQk69/feDfcuQy42/vm4eWwbaBQk9gIz4iwec+7+g24dYpnhm
kds722AeqKn9+dZiDspar37OBdVNr9EHcoFMa7rp3VKi5gOKxrMPbIkHTTs3TReusyl805YMBJeN
adRj04YlDbdZhggLfLyLl6R+CpLEPUTuUe0HvBYkd+/FDmp0uE6WmMjBbnmVllNcsdOvYyBkeoWR
6kOH7mTftIXulu4BmaijP3QS0oWIS5ZdeHSzZOKu1Q4zoSgXIb6ZWnX3wvyLORKjYtbha2J637wW
GZkCVPYdJ0FGMbThWd+nlW+sqxZuXQff5w+HQhUXmPGMGfIqgWq1jzGSnLgduWWqHK8KR0D9Ce8h
FT6uOzhCYnYyRuSfSofl7dyOqPiddxasTHDn75gnC+ZlwKnTz0k90vYclYlJDUVCgJBkuZsrOYXe
dZUfIfZ9dPzpoJa8iYRoWdXnjDd5azeFi6v5ZPpUQRJnx7QUn6CERC0Fjh4kix8twlSnJ6Z8eGfk
6i3pUAKPqN0lzymMDcTYSZOvxs6iGpH4VjWCrKSiRyIVW5/jp0hGZgcV+U5Lp71Zo+US/x25pH+9
l6H7NQmD45Ch96BAnG4LbYOBCfZjuJ6aAGZntJTCbj5HKXRQVVfbUu7j1oyq0pQZqnTHj2gvV6KK
n9QGPSFzr2aitDZGMvugDiCMGJnPsgKlNVG8v+KV4VR8yjwPeUEcb9leRKg8rPncLSy0GU7trMh5
7MHfH1QD21o70yxxF8oPL6qg2KH8baJhukdcgDrI1kBndyGtUikZfNslk3si85uXjM0ebQfXbRmd
1EfXbs3EqRleoupUdPwOMHZXc6c7R3IgSVwd1wuK8T0rKAYrUZATZkAKchfHBv0BxH+yvyC2gHIk
HQilJzevNLlWDdYb1rePFksV0CHZU7gw3lLpFQAGrLVj5djTK3wS7cVwU3/HC3RViRUJsx7KjwWG
ZgNwg+P+IwAgkeIA10CL//EaIkwISV21l8qjukITkCZoxPV+2tQ+WBLl9mo6KwLAF3wNF7bqaEhR
aOku7qWgweXVGNGNSDkCH/wXyA9/guwDSUCbOltbixCDoKr+HUHiMVfUTisGVLUMA5BZfDSq6iFQ
I04y6qZNlcnYW8kQ1RlwlyKWYj35GwZMbeyQZAM5MRM60ZRj0N2CjqM0cIpulWr+fQoJUjbdcTi0
Vv5ULyhdlyJ41UNawzbDQtA6wTXs0Aqxy8FTPZRkLrY/tGlGROe5mMiSmYG+h5V4PTAVui8R8z6r
1rUXd2jfomZKzy2+AFUL+DoOyR4azS0K26+xP8cfVXtF5qk+GeZTYRevADZJXMPatnGkbq+xcE/a
HU9vlDXItgZmnaGOSYxgqocld8p9lJTdxq3hH+dDdw2L6FhOjf0MxmRXJXL4WBFb6LE9/B03RiE+
/nr8+xYpSsK2LWHrtv4Lm2upzBEmL89rBxgD5yLj23QWxs3Q85q40G6ir/DbXS63HFWyfIuQ8L84
DNqAq42nsaapCmMGVza3foi16MUAkam1EBWXPCdOa0n0c2qJn642benfy1OLSpa3FMlnIQ6Qo+AF
pDQPvoiDjY1RYuONqMI1sjQOmtOjRivsV037FhLVumGY4AJriZJdwZhlX7mhjF69DWQwPHQm5Uq6
uKeupGtxZ884xESSqxc/jYSALuE26yrsxTbJ2cLIyYj6SSG1nOGQNqeqz5/GEQFmJJ97y3qtRi37
cAPhADxlGtPPNtISCZHM9mNSfhYLbZqaEbg5vhQt49O1tLURO98UCANZQbGR8XOt/cS2edkqnUqV
2cG2wbjsluG8V+fJKMEJaojfmzJeyn9oaYXXSSzjbCa2BK1Lmh/lfQ0LEmNDS9pu2mzUmGWc3YDG
M9vkCLiCJb6ZNrNMdb5bRZsTEOkvK7PsX31C7c5u8LM3XuuUy4PMPWuvMU3H3Y+GCbztQyGLOiEV
o0orUkIHrMihRu2bbJt2+TyFQ702GsLoPC3ckWeiCkgFNISy3p9nET2q9aPaoGrVMG5NLT36wv9R
4TtcFzVJo2Ag2XQF2dWemer3bMuhwXIUzX3ark1iR7GBdGhA2U+GNsZsJDkEIff7UDS8ez1bWTWi
C0e8l14/Hk2O+lvgVMuqjIJs3+jlbonsO/tfRo8xg18G+4hL4pFEEemQRAHHKNayLrVuERIq/aTt
NLxNTYyWIzQ+7ISLOTlra2mk1jXik4kZRwRp/Ua1wyYiQEgzWj3Ba/luGSfrEJhuCKKogDRcOelF
VWn/4yNJ6v7xPn4kNv0sq7khGLv75Yf/66XM+c//lB/zX79GZTz93x9d45+Mdco/un/7q/bvpQys
an/9RX/5nfnT//zsZM7VX36wVVFZj/17Mz+9t33W/Z+kKfkr/7s/+R/v/63ALShW/+/ArWPznn0v
3v4SuMUHfARuac7fdZ322Pdc4TI7A4b4t/8Y39vuP//G+vjvWK3JuRKe4yBTsqiJ5W4n+s+/2fbf
LU/YDvW8DqHM8PioljWc/Cnj7/xSVEK6aQhPWK79/5O59Qs33SZ5Q1bb2Nv4M8Aiil+aBj9nfu63
pJoWnlY8wxG9T9GS7ReY4OBPLRvhBoPaJa5BMpi1zK6u4hsBY+9hnklEjH0a3TnYh1pPXewAo2wt
XozQz8d93PxG1fVL1oH8ZF3iVE1h2HzlhB380iR4Wa7jLUjBkkzpA2N2ZIhRdtJbz8ZCBCCF/GKm
Ocl0HyNS6YCYMDnHW0JayH0KYEgM3WPgxmLTdeKb+rp6rTfXrg4JUDPMwxI697Bqmb/z33bvcRGk
5N4GhnVOpogo3BwNFLEb/T6oD3ox2WcGJNtay/Fxj7y9Pe1K0hZHtj0PvsWMmr682gVa/EdrMveO
kUizZWLNvjJHXm8vgA9a2tZ6TPJ3R55PjTP2B3Vu1c7VnFi0GF4WnuMogBNoNJ/ZhkOIJuLs6vum
/4Rzwz8sOgkHbWd+89MZQkJkPQ4YhI4h8Jm8dssb9o86Bf3r13O1aufRudgTC/lsqb3NTO58Fris
33qKFMuu7HOz2PbZqXPii7GhBfEccxYRWzxGOA2r0xJMBy0V7qd2Lr7pU3oaOt/eJj0XXp02HFlB
tPmHl+nPM+cfU+HMv0rQ1DfdE7rj24aNSPZ/E3Zey3EjWxb9IkTAJZB4LYNyZBUpWukFQRkCCe/d
188CeCPmqidi+qWju9VSgzCZJ8/Ze23MF383YkhTcDUv4aEbqHY30HzBJjGPgL4QNpf1L2YJ4YLU
oHNQOeWFQTmDLAuEMIOGrYyc+BgsBXWe1O96FIpLy4+SzVV0Aip/U+NEPGvqoNR1gzumO/9a2vx1
sP3P5TuAzVC8mwj8/kGlrCRJzJCRABkZVnMq0ny+uiJWV9zhHKkFvQVlg9KHyzT1j2jbvEMkk9J3
Nee6TjxifLc4sSBOd+zrVUE8WGH/K4SN9eS/jt9fV4kwUwePqguHmv/vm4xdup5M3EPbsZoftCoH
bk+tjribrIzJVKdR/5gVyTscDBVKmlNu1OISlE56bSta6g2c5TRsn/E5XFMmbxcrsNvj//8i/N+l
iqQWVsrlw9fpN4p/XKOrx7KitikYP0eGz8n5Q3RZAJJKT+5ad2HDL425kU+SoIHIh5mPF8pFFI6B
fr2VUwIfSuIRUHHaHsLq0bRwDOVW/S/djFU8+7/VLHdTOoLGqCR8z0Vjqy93+79EiuD/Q8szRjyT
tvtZDaX1EkT3AladkQ6clbtdPkHMsOP0dbH87ZZ4nmLCEx4O4PlDLMXKaEwYBCTD59L5Y8z1p7B6
mh1kYvUEJbfdzV5wectDGMxlHSK5lXM11Pe4hRPbEPwBzq1QV5Wju4lk+KwDPtcDqznQ9sKLXtI1
5FwJhzVIUb9F2UOadJOf28MLOFkG5skgHrKlvVhYR6NDsig/Reh235oIzr+wY3GJTAy4KanJmCj+
5Un/3Qz6z/3ja/eIQVj2zH988sR4ME5ZaFTo86pDCp32IhUF/bpm6wNLG4jMF3DgtMrT6pgx6ioT
R54LO8yOuqChOEPl3tt+U2vT9V8u7u9ctfXibGPZMU1h2rru/nPH9DTMxDiht3mpt0cr59TcsVNv
WGzvZN6z5YzjLwf/2C4iwa7MzhO455mUOvLqI/vUh8PBbsDHKa3i/GWBJuzp9d/6GPDj/3+pa4/6
H+8hN88z+GhQy3LJf7+HtF+n2BoJMzaa8PfQcM/y3obVY+Z5yvcxvqP4wMlmUofGba//XBMZxsmm
fxNxk4tq1Py6iBiCyp0X1zjFc+uc1zoE2Tl9Czsv/Zcd3liu6B9XjLsOBwulD613+x/nQEurtQCL
fL4tciSK7MHEP0cADhvj1udG6/c6LQtYab6cXIb8tisZsyXt/ZTg4/6Xu/c3y3R50NKwbRKVdM+0
DBLx/r57GPqQqIQ6w/1OczdVVqvbbCbTia7X6/pPbaebF22Mj045TTjlDLI2hP4qEpg869eXifRz
mOJgFwfkmKZ2SndIR+GoT3AqkAx0l1CirFO13HWO4fpDpR1tLLL/cldZcv7vF0V2GTuoaXqsTN4/
w4IEwnHp0GJBNl2EfsuYnVxUcZ5s/WRGmCkUOk7gG6CD4tYkaUAXF1OA13MwdI3LCmO183sahrBx
8EhurEEkW0g6pY+wzsRZsnUqRG/pVF/yriP3KqRXoRvlw1Bmp5KDsCw989Ij1z2VXkU49VJ3pS37
HJRirC0JwrZmqTwspV6EpKs6xaS8ZzE9wtT9PsDKo5jK95Xz0dQBBvcAJlI0hj/NyVJowNwTDcdv
3jzLm90iOU6L+KO0o1+0zYijkTkVTtTdrSdkRqbknoKwuTYxSy6EZeBgA+0twaDN16oJR0Tr3gcy
o23HR+C4Wvm98PLvcV9E+0piJk0a9VSNxNalRGluarEPUCRtvHIQlwmt9hW+PvlI5r2WLF4qmj58
mz6BP+VuUBlm/gFbcF0kT2uBOkyhusZBc3PZVRicq7cImeXRU8YbUTMawxlmGOFiIlxvkJrp6su+
uE/IUwY2C71eJ1qLTgfRL1BGVsIVQfEfzL1BWZbazQZ85NI6PZJsQxmYuY/W0mV2veoXP0N0mucR
J8pI5gARzi9Zm79nZJswcGXquz5iiQ+YSpfwB8kyFxX5z/VKhsG5h/MMR5jqEOXWvkvBWlYi/2nb
2vhQaAApW8Q8GHeAmXiOCyptFs/M17sLbUZ4p1igAp55poK7db0Z8SztkqB6ttpMX0SuMB+RB5sH
zQOAXcx0GiQcSYzV9RF6JrwKUcQkxvLHE9IALHTomVwsG2lcTU8LMmiXttmrMukMVQpshT0KvND0
lqbAtZ66GZVEOpxWCBE/bNfR289IQt5DrgdS2cI4h//iHJHYYBeofVcqdQW7VfpJkwEKWkOAhDS2
BZAWEisaAvTG6uRNgeaXWQwKpJbHzrIUY4WRh8EYbRwhGmplE74Pn5VbhludL+MwLIeXHiQhbqNs
12koGKHrXGiBw6F2aOIFEsp6LqfykNWxfcKgB88vsLi31S+3p+OxxUekO4qTgDB+rVVkjPSKtc3a
leQVg74YoJD7VVbkC3CFi5nlT6MhH2l9yYOgLp4cXfpRZYjLTIrH+uSnxDmXASYZOdzPIWmybIr0
s/D0I/l0xAVTIB/I3EagOS04S8sRUouAJISZOAxyejOrXkemZdzqdHRPWeD9xlA4bZwCLXYdxc4+
iTijTVbe+53z3trZS1EiH7Ea+c2IJ/fGtGfpVeMkyQ/r3S/tbDeXWb4B41wfGqsOniRx7cncXwsU
2JvSdWto3mSzeCWmPFm70CwhgYSza53jEvEg+lgdAoxGgFz2bJXGqxHTtF/fPwQQz96g20yerHST
g0DcptiUD1YY0PlCPtqo6jzIxRdhlLcx3Gdx91Yl7idnhzuobbmPOmuP4n1P5t24lQR57UQZUoUS
+Xj+ujuj06O2ZKIBfQwerW2+msTF3dITyL/MTyJ1XT9TNCmkW4s6YWqjM3kgkm/Y9oOYL96vSumb
dlTxSZmzvYedCA8HpuRS/C7DwUunIwFABYK7eCqeLCn3VZ5Z36ZGXjFKjg9pky0pkNjAzYB3Oaqr
BNXZgFAu+7ne/nUlmwPH75dAELcMdL604KEDM0ErvGfiEID72rQBUBsTkcM9AoshBrHKchmnANKX
l8jxApKVm9L/+pjRQWfXBsK0cniB6aX7OaleRUaE5rKN1Mt5FqT6ujrDEPPJS5b7uIl/LGrJW8zW
2i5noybMrp0+IZrxME0HRWKfaGDausdUryFkZtlxXYG40TSnEzNFPPgOmzeHyO4E9Ay+kIXODo2F
Eyhsv4SenKtq6hCy9IEvZgytnG5uHpvgNgXF7c8EQn2RXBUK6WMtYBFVyjyufO31QxIWLDTLJjzb
jg5uDaKgdLUzoqMmncRFDYbaOUaNmz+pp/362zh82BuvL9xDAw9pL8OOOD5/CmPWlS61T1Kln1Ns
7O2EOBHOUuv+u+6YTonerAc0JCcv29nzmJ+VpOPh0lbUWib16OJ3AJkZ48QBCBwB/VKqJ8yhzOvW
NbUbv63t1zFAjBrympNSiq+V4emzbOvsKZt+xeg5gmKKX5WYn5OGslosRgA8OCYUPgMJTwm3CCtJ
lzE9xTTNqVRJTlarCGCgOa3DBmPO8wCRqUffV9xNSefdYvVqhoN3348kJVciMB/dd9tsUya+dJiM
ftA3RohMsmygDGm6sUMtwd4eLNLDBJuUm2vjxnMrnt+SuNko+yOMUrTeFYAbL57He4X64ITjEPmv
5f1Sejn4Dp+NiTLYieZgb1kIt9a1NrQVcCfU4sjUiuAoQBbVCJih/oLgEGlPjbw+qh7BK2YDNHxV
HhzilLGAwZoItMY+Zh4L+zgYBAuX+KXtJitP6fIJuZl5HKNR+pXrwe4y+EkdtFdjqQVENcyUM0lJ
GdQRGBnG4Pl5yAPwJ+KMwnvS6tROkwFI8EPqmR9arIsnp04/rQy9J+qEJNf7rySw9YS+vhGCD7hG
5nrHHaKY8ZoT4RbJWYbELBUWBxUHS3yb4U9lp5hOHfhPusn1L1X0eLIQVe2hrvXYHKZ3tB4mJI/5
NpFJd1j/9LUJUADNJs+MMMUioDQsR/KgBuOQSAnXuwvxAWgTod70u/bQPL4Xrtsf7SA5WvNIfHg3
tt/A2eu8t8sE0AN8Q6LU3mZ1Pgh5GlQcb42I9XrdJ8nxVZceGks6ilOVN+adLRpELPFwKpM4epor
0kcbQuTyzEYEXIc/dABmJHIlb13KWpI2VNeJk2OkNOlFQmJ7FIER+aCLoC6kpJhBhYUngSiMhOS9
Z5MaaUpEkAEE06GNLT+BK7HpzDy5gUIZwicmxxZiHMRdpuO8rlu2ZnyYHjo8mrtoELJlQ61yZJZB
tu3CWfl4oN2vOdb6+SYynJHDTscVYuxES57ocsS3GMsLGCGbUngRTiST2HDg7ehWFIbT1gB6slTP
Dl95D43RRydFlrdlVKcCSN4N9t7FmcOtRSermNnYooysj6IQLEVLsRIFg/AlA4hNYHna/de6Xc3R
J3a8ckPEcoX5yyUFd5qS/boQ654dQFDprnXDarmG5Cxr6no8RDnyaWGOuy+W/D1CjfZfLVYPpQO2
ADSUHqNM4ahH2N8gz0iRXYoxx5BvHoxCcE5IkkXKocHK78YCk2EPloUAVVoRwfCw7sFW09Qojqxk
u25OYur3Jlngh7lxT2huPL8196gg60uhHoJUz+7XS2Tsf8fxivmNPt2WhmtSFBczgBDiNc2MQ6up
TgCD1m+/QfvvYzNBoWbY+PeT9nmYHk36oVfpECyREIS2LCRra2Z93Yu6EzsQ0HvOrHSShghMvb1x
I8ooDOH1NZ/VfbBsGW0X3rKyAX73shY2gGySc2AWv4EM6TQg1YNLv/EkOlTq/UiktRFNOFEzcgXT
gmSIrqnv+3J+1WRanaB1biKrP4eBxnTcTv2c92Hb2gJ9pIR2nRt56a8PoIqnTdUz+jP0xNplBrR2
UPPh3ojL41rurlSAaSoOTaAzK8srGtU0n9vephdtOJjr6UPzEaBwZ/Tcq9PQIMmsrAURwUypIX0K
+tmvcsYnv4VgDxqblhFGvTR/t2cBKzV8nvr6Aio4eBkDdW9M9rM9Bj+00I38gtaUARM1wpfY9/Y3
TN9QCpsO3CUQgh0tukC3ynus18izJ76kkEc20Kjf2IMX720AvHvGwhvX+WFWVKwoQMKbkM9VhUGL
g8fBhKS8aavqUyRoaHLmMdvJIVTO6ltS8TiaRQ0oHEZjW0OvfxUN5snZKU+cfuCkk7jm54w9CN9w
favra79WyJeRiW06LEKDuY/1sdhaxveudWj0F0m3WxFlWl5vRVxaUCHwbMZWXu5CFCwJJ0dkc/yW
FHbsiDXsKW3VFmyJOukBnCqpj2+EAzY7W5rv+OEx3lh2vIc86pkhpWNPhCagE8HJaKK5wIf2lDdQ
M4BJElchfoqKsrIKJgdRCIh3s8/3iVORxOSgUh+t6i0K8ujcl0gZsoBouNK1DlR76cIdOMO8YnoS
35nqT2FdUsS228bkN2vKqbbi6Kax9CXHxFBVAQf/RGwqb/Es9mKTNQOU7yL8gYjr0x775qK6kaYr
yEO+CQ+l9WLoN5b92RLsgIECloYXKOsId7ZdB+sHMmTwgxunzsp9S9ZBZId3malZd1Pq0BvlmF4a
QbItxMRQpKqBvMzmvDVQW7TJNxoXn3FRIMmfmh50ZBag4VGABRaTQCgJdAJ27WXGh5QTbAVsLNLu
Ncxk3vconqjnlJq2dS2Og1Xz1tXKx8WNrmSgYLWG7uLkEjg12NaOgzrEpXZjx833RB9244gvVBJJ
QFif+u70+qu7jHY4WgUULfT8T21OXrC5YOiLyCIPJPHYKDnzt3jH61na23qO3oCHHaC/TMe5Sn18
Qz+VerDrHgW3hnnWtXlHeyjoR6shA45fzuF4HKtCvziRa+yyJqrwnCoEqcUnp93kgorYr+P8Rnat
wOCi/qyAlSH1tl1StptRJ+ZyzDxcryntDTicqSl4HMb0Q+u9lEIXObOIhq3lxIBQBP/tgQve9a28
5EZ0n/b0d2V5GEPcR7RjOcyHbwM/yxQzAChsWG2dAozactCwv81iK6DHQ6Erz2r4JL774NT1I6DJ
bUbhsGnNwsYpn1yiexgzd4ah6Xf0lp8cD2m9d4pmVokumz/dcVm0u2CEqCWeXI+c2TxJT53kwVRJ
d4orVFFu9LutdMQsNIlMqDQYvYkpsAuaBrXu/RyE/VIRcrl1e/lWYiXFEL4X6XchSpp5uffRpcFr
aHV0rWRwCjJCgFOIytRKL067BPTM47MuzQePTSnI4kcKzHtVhD8nz4Z5MXjnqiM4Qi8hgBso58gE
wxbl6v4so2bbBShzik5yUbl4HY0YxmHn9y7HpjFJb0FUfrJ135IM+Tj9I4dduMk3JqxMu+NZZQnt
bPSzSVQ8RnMUIMn0cIOOyOlgZeycRMctYTavrVcAjuVnLFI72GUZlnaw/dYOYu8mVUO1xf6CZsCs
Pkzsz3tGBkuYjnrKcrSJST1oC0mGwJOQqiyy5St5dIsym1wgNWJaRPkbSDKbors6SD5tD77LHBtP
dRz5rMGnFr/QfTHJ351jAchCGoq5Jf8MExPQFJaZXSEakgtNxI28zQFCBWCLSteemLYRewcYAo3s
hEcHL61Z11cI/Kc5TB0E+FQzpVsKFCz4aohhTOfM3bU24nEtebcqEylOUVKuewObOGVCVkxv02hP
RKGlu3K2nWOZg6oejXLD6ENLPutlKZNDzjbgILpru+LK06Yly+GVEsWIEVQIzEtEi4zrUbGEMBZI
fH7DOaYTsQlaCb8nm3dBE7wwkUfWWSk/yVJjX7Ro86J+uuRBbFGUljzAuXx3Ors7Ur5/miYukypm
gXTMvR4fCrf+UQzm2VPg1OekOulNwByHszK+h2LCPzwe8mToIS/b86bOwltiumdlss52rnwH6a0z
bFWwhskrqY1TY1kP1BsDPHcsTRSSZ8+NyIqbrHv6zKSL5DpFyTRgWkpgsKTMuIvqAdYsp/cMwTg8
N7U1Rzb8uiWHBWAKi3f+afctzDmEn/RqyKnLtx207D0PkSDiTjumqHBZo4en1MVK48mp2JV0DQEP
nDiDF3d9MZKWzCmKW1OyvLWYIslpwRErxKEXHcsgwIfQC3Bx9f3PmGwWrFT9uccOusnab/SxEWa3
RxgtCW88R+7EMX077NEGqfrd5FtNQrM4u63Kj7rrHLXyEb3TfCSq+9PtjV0xlR9TXD7XrfpEi0++
AEl+Z1NbwqQ9VpLK1Mn/0g22olSU+9r+Q2dTPRaucLdEdboYiAaFISYG93Wm17cU6hqhR7HzkUlW
tKEwv+kKB55sP1EX/GgHwrp7oyZmxmFkZ5NtnJE3tR0Drb0MXTWdx/zFU0F8CaKb7mFdoE8878cG
ArqW/pjbLNwJlK87Jxi7rTO2B2JeRyh5BhnHidmhVQ9YPkyTnXi6JFWCsh2bxGgMHLbF8MheGZKv
K14bQQpA7/QUUpk4V6g3KYZZXWzm5VPY3pVSh5DmctUCcDb33XfC+ZLI6c8wv2t6JU8ItJ+m4Dyj
A9iLAR1lC1+Dl0UBpIzSS0dzYEAo4Cepjof34sKLu8sQCG9oY9xrNmWNk5sgoDWbyap4ZeSRwvXC
m63a+c4GLl5peYtFPp7INLCTfWDnBGnp89510pIbZm4NrSaQYSBlqQB9vkHC7pPN9NjbN6fHytz/
TKL2T2jaj1Pem6Qvy7cOzslusPuPwrnkDutboTrioTDLHs0JbHlo7sY61H1ZouB2PIfJoa7jLN0k
t6KwyqunDQvxEh+k0wBzcqiZt+a3wgiAxTLF2GmaQb4QB6p9TMrTTtwidn/mxwDO6Y1591ENolRE
EbZvr9knOfiKsXL0cxnVv0k0mn0axQ9ZVY4Xz3Mf8Rhgp6qhwA3at6RUYlNW9mfXUXAESYi9Ar16
4c4flE23IDZTEsOrN3sg5SOLW7Jc+uJP7TYjJbtORCIOt5ysFbcbKF60VBzi3jVohwzOKYV9sxtq
/SPugvmgudW9nLeaKXZI01MyX2iPQCL4KOUpMIj/wmDG2h3qhNEmCNc/wjJDKixbSPp6D/CUkhMK
u0QJW6RH0La/5sp8AqZLORNQD4U0AZpQsFixXrth89o3tPmip3iszjYFGIjqcsf5n9SOCr4efCYs
pqVi1SoW+EllIT42OCcQL0jaUrCfEkrWIEv6c+dktzGNs13Kh4Ah6HsUqRNx1tsKDCiq9AdmMi9G
NJbngmDuvkT075pzjSYPLbhFJOEuIbiXmYBTHww5WLuqr93nuRTiXEQKVeTyjwxKtWskq8f1Fxkt
e09tDCClInvC1fOTm0bzw/pf1gXOTzIbGtJq4BBVFDYPzfKXOunJ1Sns+hj3nvVgebP9gDoz9Cuj
2Y8keWDjSd3nfIiGHVjxQSlKRXLZaQXjyf46x+opS5zn3nuu5S8a/1rG3ZnFecCkQgafkyw6kSAI
jg39wi3pC/thJvixl76KQ/tkTuV75Oaez1KF9tLBXky+ScL+C2Mxhgewnuq7SR6SrBxuQSfcTZNj
iJZWySsx5tnJSN7rdtxjDc4fvB5rs5FOg49MsrnllvS/VAVM6IE4IuJkSZpGNKNZPHqL2686JCRr
75KmEnvWHDkuTtsZ+dFU4ccuTBK8+8VhnMweURf8qy+1U/ahLJz3lLgJR5i5PwyVNfjGTEUMmsNL
uInEvqFOGUA+zHZLahIzGjAziX2csz8tgWMvbEyr9mw5/mejRSkTpJXvlSiY8Ovlh8GYv/cxPzWt
OU5pHxyjxIaRT0r3YWBqX4yXpB+Fb00hVt1wCXlw2Kmb32GtTGonFyTpGFLBR9NpbsnxyyuKvDzo
1d3RVFKcHJg0GxgHf2bTYsfo6mYfthTiRcfyaCdGfhdpebdxycg9Nw6Xb2d6tFdAhR7MWgs3euQ0
EM2/YYaVBHuiwkvb9oXiTeEx2gPgMJHdxLc8ndSrHN84EDABw2LNICu+Byb6G6JuuAcV9q4hR320
Wt7tta205J8lYfiaKKcGrWriVFXmOZzNF7LyvGtZRdXB8eI/ZJ6NOy0NFtN1R8jU+CYDZG1r1wR3
jL0dIzTweD6ZtwVeSGJUd7/24SeHCBCjiNzT2o9Yuz65Qo3iBvF4sG0y2hDJZcT86NeisTheCnUK
I5sB4NLRNrKGV9gMjFuTgPPn7IDQ3siOpRGOXMVQfr22YcTZYbCJPxs0pNdLOqPZvcedV0OVcK+c
I937mU2cYlRRT/seWRhTZu1SL2wOWsWwbbZgU5vBp0dr/ZIzOgyZc5MmFdXhhCFZ8hZofYpZt239
CBUfGHzO/+EwYXJOonNJ/nu6vMwM5sYHWCDvhAs9B44kFXmeMP3b8pPWtz8vUv11UFeCAvRTNAOV
mcc+FRL75NICldjjOMdS3qDT+42qCZwYlTlKHUbihFswOEjY0QPPPaWKLnXadUQHNiNvcfQksa9s
8EYQ39sB4hY6bYz1p6ZuhnDEVBDmY7ovSifet96MwaJs+AjR+5VCdtw9vIzL/0fEAGJa4l2YaKRk
9Fl0M7YxgVPbRvXEVC1CxYLW68GNvE1lB/K4vgnlEL5isxDnmklpq7pvFJHesV0m+h73A89juCkH
g2HWiKHeEo3p04sdd81MKUA2BUnILLjbDm/4TpEgAf86oZ4HwIR6IucRABcJUtxzeqnIspyY81p6
vezezNcRF6CcIMUoiuuYiFT3T2voD5Gr90CgoZq5Tg5uvVle8Y5taJHj2J4adiEmlTqY7kQyj77U
27cmL0qmCbiH2kh/tJk1n1IcP1tCdR9aVIgXvbavNn59idsaUrYWkc4AWWvuFbEMfeJ8W9qiZlTH
EHlodncmYnLVWJ91C+LGGbsJVwE/SBQAd6jL6A656ncQ7gs9eqIf9q5m07xNJtrxphM4CBf9DX2o
alO0NcCRpYcdhEqQvFEKfAS2ggtjHJ1+wkWlCbBmYXoMpqL0K41NNC6G9EEop7/CzmGSzOrrJbEf
25u198dEt9yUMxv6DNQUI/8jVu0RPwA9XvcHRsDpUpiYigrp3tUVSrMESVU7ODbLeX4Wi77SbayY
yoEQBtx17TTElxY4gZQZlvaC18OTJMgsSUXQcLq5hCoHd7a3MqhZjfNkDjRLZVX/bhyHnAxHu0mr
/r2+NN2IYb4Oqxd6929hn716Q+/uvr6E2oPCARRsX9ch1npcTnbnXiNVI6GD0xA9NamHVSwN3uwa
Yw1IA2NBsoQbC8HtcaQJsK0s+82S0KuENlU+2cKl31pLVM6IiinGBxQss0yvoSAFLhDto4zN1iHm
A5Ub08tCZmTViJ8mc+2L54SgFrIGiorcp4ntcXTjzM3hWxxgdwkyNVzcBPBb6zL4WSR8cmtTO08Q
P8DIC29WOT9GjvlhUPteXUN15xxo8tdDomlqHKDpGTgbMKMt00p7jp+Nts/vnbz+bTXqqGT6fSgY
fdue8eSQ73iyAOf5JIuYOA6lu2tsM3xQbfFbgmNepArTDE+rRuhzJyMyCPt5OBJpDkYw1P7ERoVl
Q5qP6EwmadGfVAOakUzD4khzIKxLIDYt2+SkOvd+/VFCWwJsoYIJdahntvQAaFeVuU2mGMYazeCj
qNv3lG/t0RByP1U5BugO6XGktJO0GOb3k30/Jo12cTX5UQCVX98C9FviQvrZu1mI54F6vrITxBZJ
9jPs8fUm7Rm690Dfs/qV1VhS+pjAycZjiD2intQt/bnlCXE3+xwpr43UBiNwFyDAIFk1gVSCA0YL
/xQFASfatLFcmby0fXCXW0woKtKNcLknF9M7r2sQDrkAaeQ8QX+EopZgPtqYavwzD8ln6UTWtkI9
RtHN2DlCmkE+kzlv1gpu3dCI1q73TIdOaVbd1qKkaDS8tpioNqBChg3xbMQfQiMGJJy3x8XyRtKx
RNfEhlSr4F73pk+MJeF3nU9p1XmuhdK6zK/bRdlVn4aU/cMwMSrxbICIMnjMbNJ1rZGvRov7XQMx
ACIlbhYvpze7WN8cSV8B+JnaiSCmvE9DsZcdpqm0LN5xvoHtQR0tXJDXpYi+dw5sW+5v3JIzVvbj
bn1WGdz6Y9SFJ7uUAzPh7HFdruZFyhJZ+S5vNWPD6KOj+cFUPxfZKWR0AkGnAqxtxm/rPvIloEcZ
pf0wlNLOWjJ/nxEoUNAtnqilMHCFLOmxD/Yt98zv3kRPTfe645ABBuprpR2D2rujtx+e4yUpXSM/
+hD00W/V6ZtadRACrfoKAiu5do73RzraqY/tZ80c+OJtE11kUgKr8KoOTn/Yka8gbUwCS33qtgFj
qJoVd7A7ZsxUZnbQT68qYcVdlburak/o2rfII3R4pCsDI2Mabx2RLCFvGXszLxamLt/j7BzTjgBY
9iPVgj/rfLJbhvblUP8ecfsMg6TvodV3YUm0BMFzD73BPfhSDVFQFEYNbLlZcH+mAba2r6edlWvD
qdDDqxdGjZ9q8I043SPoXURr7DHhwS29WzG8mVNjoR0z8QPUeOksZpUQXQC4LMAKZNqMABcdcbsw
jrpe52yTTOQzLQ+hs+g3DZ79QprsBrhWvR9KIIKh08B249eXLZCMrTKkAUakxnZ9rg6liV+7gdqj
/hh2mpVGV3O4JPEFdsZimyiO/ZJry4kt2q+j/LSjzImVc7NHfHMhqmcMT+Qukbyw/okhYiiwXbxY
S/KlqxjyFBVEsBnnydFppsiHqlwG6CfGIsk4N0Uwqo3Spt5kJ6AJxliUN5J+U3rFbnkY5ko7o+K4
ojN/scLUO4aF9mB3GLxCQbSXjSrOHtLosD5oByTFnTsymrGWhW6MyqNZTcXWMC0iX736lBRmDxwW
OBqD5TMoNxyVrN1r6c2zASQzFB/w7Iad144pnd0KhaWggKywmFAJ4zRtvPeiyJ46PBfX3EWGVjUj
bBq3LbbtCDVd5zONWQ52qagAfoxx7ZeiuLaBBU6A27haN+aK0jPSaXGklXvRWIvBGPAmciwrfaAJ
Z+Klw21N42+3Pr3CavnFLACoZFXpblUn2/PTRHfjIedCO0ngDzAUtQvGima6SIiNX8pIHGYNHZN+
mrQreKSz6o2TrkhZWmuNHFwkQhlUiyVZMUuA1Cq+H1B67rHU3jUsmVSfEsOQbneBv95VI02ho479
zUVdmixhRuBxqb1w04ONQmJh2NNZkMHGkdc4IqV4bNg9z2ZZvsWw51Vb/QDyf2/YffK15fJ5k5iJ
BGaPECzbEldWYYhfx1U/qtqJDutu5nFW1KrxP8qZOKWJixkQnQtdmcQZnrzE1r6OOOS2mdtYs0BC
hsNtPQWHXX6oRLLw2rw7+jjeTcaPIiG5wQUFsMWv6u0aeqPrFzmR3z14sCYsEdyvO2Z2mrXYOayr
eRjXHedzrzlntVSHYMwuNjZF4DMEdC+n05ENjA5jgE5okMHWSouPQeND/xLSEshlJe1lXbnWfYTA
X3HQC6bU1LT8j2fyIvWKoxVZYfs0/6BvbJ26CoxT09FjtxTAKTMkRKXtBn9dDlZxLssX8EkdLpqA
f9CLXzIENqZ1pypW7nZsg/bYQRnYlcWw2CkNG5VGAxI+Gt4J1oKhO+eSQzO8ubE4WVjZ8OQwCI8y
tE9xSBGSF3Laq1AyYlQh2s8wfBPEbZM6x8m4dhDj8q5bB1KNrjE8vPVN1iFvmAVXRRvrm4L9+XXU
CrUCcgWsm6G+fA22oZhT0nf3qx9qfQg2w1b61nuvcM0LGqpgQ5oZZ3Y+MVSE2t6sIXYSZ+scNItO
mxuUJ/Kmv7kV9J+IYNSgYRYp1fjDMCLLX1WwSLFN8ovl3m0FAwULFlOaehdksNeyBUn1dTN1Tdu3
pYlpnuUldpOWhAqS16aW0U8Up3zzwHHDuvihN11+1Brdus/SeFcuAheREua55NbaivQ90Zlyn4c4
mHWLuVBuDffedLJ6WtWL3yNdKmZ3ObWvX6qTDJCybTp9rtsAFk7ckLIWbWK1nDbB4m6rulJH9BHm
ZlTjqxcivSdyQR3JDUlQjlCOTPnwOy0qBJOCPh/gDZSPznRIkzH7pC8viArj7/LJe2AOySLp/Q97
Z7JjOZIl2X+pPROkKkklF71582TzbBvCzNydpHKeh6/vw+dZqKzqahR630AiM9Ij3MLNHoerV0SO
MP4GTf7bSZPVINH2EMMm+kG+i+W7oZDxJdLtdOtitlsVnHgYHYHStM3X9RZzl6F7ea/QLrGOB/l1
xTHV1MqzHK7KDw+P29m8ZybGOFxRGZtrkhbgrIxNrWaQB14yQZSy1opnwYnF8XtNzJrw/m/8uWi/
I1+VCr5LhnV5I2t4VfTSXgxLgk8P65vY96gxs35Cg46EukPdub7xZ/YJq9Ej6BdPLERp8uCwauQ3
Y6DqsxxBgZpWT+V76Txgt31OBriD4Qg2PcMGg10Xg09bp/dzon8QYdLboqqDXZGlK8QViJR++VJz
x+6GuvCR4qmbd+XJbo2Sem1LH0yOqKtQWj/a1SyM8EEz8alkk4KB5QxMMpFeaOd2CHzMVzZRzsT9
AzAKxuSQbhs35W1eBOycF/v34sj8+9Bw6NPOmrFeu4H1bqdINqzz3I1QSF7g8KzNwHKc8yJPn2hE
l8pMy1+Hc4vGyOWPzSdYbHHjamDZuunrhMcElPzFJZxnSw5rMWh6Y71remSIKEmGA5y0ZEHxp4uH
OWwJtw9B6m16+ycbA//OEC3LGI4sbWet4Pig7Y+Zt2dv667zjvPZ3+NiUf9z0Cj9+JdDEeV9oT+x
gIyrPkoAjuS/qqhTzG1Rum6ghJ/RrDb+3LQPUzt/GNLgZe2zkRJAthzZRU8txRtF4YGY4cxtiGYn
U2TMeHEQ+G6OmmRlj2nUmutOtvaustNPfyCxMdMRagtKleFR33Rdse2SjG+rg0kw4AJlk17u2wz+
U2cNFzlO3mmupvemKKIbRhI6NPH8VLAFT+RpPBqTElBSssbHNuhdg4X8TD36upiHdiMF21bJu6ka
OV/VEH1pvHyYIuJPqXqYLIfWOrfv97MYHgUP5Nsm45uwYhpa+PAMHY6cKDHOsH1sqJhuOTVjTRVB
xUkaXXVK5nYtmRZPGvZAozc+cUAeQjxYebpeygZaVHekYSC8J+vpOjd5OVfHCicajH8DxLHEVeCA
G7MMxz/99ZlePf/YqTAe9qPpH50qiE8FooRhY18Ew8bmUWxrXqGcWJFY0KywA07+8pBhUhuTDg+T
arEUielk8mOkvNLyTgHumhMQsbVBBvJUKS+/CL8gkcOE08rxyQxa844fZ4kyJ6ixw8YB0mEg19F7
nzQdpcdo5BXL5QcGK/ZuuoKXtjeGJ0gZN23jZzAj2nBLc9UxKAFYIsAPZA6WfNQyRNV53ZwczuJr
t6X5US+n5cj5oqjbvalYRsPKpwrOH3Bl59DNrr/HZ2txrEMMwterZqRaY8ZCWWXq8++CrAl+UXe5
jzEqna/jcOv1J+yZBkQvfBXzQF+961JJ7kSItUEZ/vKDe4yC2fFqIcy9cDiDZokv1QjQ0ZzGfWnS
QUmRwXsqSAhoDEK+CL4tsyRFN1mHSTl/tBfL8/W0Oc7iri4LdZ8Z1a42OzIWGgN16Id37audy+r+
ehXJxsdZadK9Y7X4N1WQ61OqSkI8LCvzV8K1n1gl1BOsM56UfXZkhdIc4oatwlj+NorzQFscHvgE
mihrRtvDFq9sG3smvrRdHbcOyw7f2fDp1/nUnUbszIUxSjxCBYjS5XqtMxRhqW+okGODGopf3RJ0
ppfsPetltcHwITa0W+/nGOxdkYgHwj+cIjA8XZ9FcRtsTBXaO+nTGtULm2Zhpi/G1gA/4epq5r5O
qh1JYPpbwpfGrm4zRyS31x901HUBWZH+w0+A0GSAXC9DF66vNLgqiv1zyYiyNoL4qajcO6ibrxSY
Hy3HwCK07CHj0an3KEZP12hvTHLIbznM4tvfX1fXpkXhc5IfvaJln+sa4/o6z+Uxzl8csSwGr/sk
H6sCYtI+ht7AHjmdz6GDXmsl5d/EZ1vNmvPAhHIPFOMkU0QCE05ImtLsSXyOqLutCXFY03FRSiT9
gCuHFPcxcHCeXR+x1283ac3TiD64naRhHnzT2WL3SihDdygd9PvshrXfa2X4VDcyg+D+HHAkUC4N
s0Tf5k35MkNOKYPuYPPHPeEUeovGZaTnDLVtgzC6E/KXm/XiFBfpz5DOCb4sZIrA+sbNVv39yDOl
9a4eYKazSqYyjrohjdi3MdjG0ZjzJTLs8tfxLumoBfMtaIp4KKkTtv3wxgmL0zT4Oex2zqZzE12I
F3poHyVmldm8C5pHp+BnJ5adIEa8z9giDMcauy9aeei9Ol9fzyZkFdeFRydqtBiukhpBallFB/gi
1ynGtgMQ4IL3ypoQxMf14dIu1yur345fDzFCL0fyInm/In/5X2Iczxl9fDzUuVmajLDyNY4vYuUc
kwR8FxC+U6n/pjEafIIrs879pYgi35ig0rY+vSBb1wBwOwSX6w8AQ0F8e/0rAJ2S6jXOOz2ue3cp
A8Un/+R3KoGJGV1UMNhnl6K383UO4ERQnEu8R2ua8oDzFn12wrF7TpIEY/j1eqh6ublOoFgeN5bo
Jg763Qy1yy0us13cCrJee4NMDLoz94iv5qe6Az1g5SdLCVbHmtLaq2ZyfcUG9LjdUhVkIqZoB+h8
+4tbsmceyoZjEvWXwsNKFC1o5QBzZtUy0vglnp9SxZvresBPeYqAa1uzcqvw7KHuOW6d8KTmPssj
yC3XMRDrw8WPoamNs3mRbYKi6AhGUJw/zvxZjP5GkQH8AGG4iuHIrpHP9GHwAzBv+VG3FhQFHSOd
sAZYjx1dYp4z/vbCEHck11Hum3IdjLN6KBdru8U7Ug9VBNSJ10gwzNN5tOW+TOOGGul53AS+XV+w
vG+u4z01GdFBKrS6WM2H666grx3rjvjbPaq/v7r+5PtAIJ1SCt6Z1EP0ho53fYSRpupBMo12V5xx
JcS3M8c2LCM4ysZc2sdgkL+vM5ZRmfm+G+kYLc26IQzfJrsYEPJ1jRj5A4XfczndcXPTUaHE3xNN
1XaviIjNAanhE0MJ1QVLMjMhT7910OcwbI/4XQseJ6JrzV0UOeewrfFd0d+raG+uer4ft9tfcx1u
Ef6w5xQvCaBWUdHSp2iJXss+5qRlzhP7d7pzxdycqsCFLYDyEhv6/rqg6DujvQf1c1eOraBR0QAx
Oxrg5w27O6uZQfya/Zv8Lid9Xa2aynfOOBphYUWU6C4pkYy92GHQcb8JJnSHOKeFRUQx1ib2VtR4
3HpMUc7cihcfejuF3p3ihbUcNHiEye3176jsj09nJS3WdNwXBNDoGjRoHie9HdXrcDA91sEPUrch
nm22YsVY8QvoIcIPD02QIA5ZIzkQFgh5HKpzHJv60Q4Hb9cse6Imq199g+dy1wzfoUVZDcwaUFAY
yTFUZz32GSPd2INrInqh8deNxUKSUWtnjOlz1OS/kCQdupmmg6Lhrx34YIpxgBpv43iHDkVAPFnP
ueFf8ui7DOt9rbhreO+aT0WdmU/AzMeMhZZZNv6q80OGrsYcIRn5zw5kolPSMpwVJkYFVBWgKD7r
4kESk2NEry9jrr+uyYGy4RNY+CKViJzN9ZdCotnY1ivzXJsivI1YpSOm8ghe5tIFAN0S98bMRoSY
agTIzIqD3eJJpyfCOGmn4gzWTJ/NMNMCn960rv/pMqyuMGsBigzS9xE6PF6qHmii230OYdEewz4a
dk7UAFpl4uYHsXIzqN3GzMlPjJKFoGFASDBhI7YlFczXfNkwl9HadBEQRVh7F+pTl34TuS5cVi+5
t0c10ZydJuBWqTOc49ZSmIb1Q5Rr/y77hsVZrBIKmmIbbUMCd+06NzjHz1k9dcfSiLkxEmwRdkoH
L+WK75FdFjvSMn8Cvx63RWpilOIjsr2z0L25cf0w/0PyxTmwL/YuhIY2NHo81fkw7CvY5q5Q6onS
teqI8H5zfa9WTanOqendo0qFN6wRoDSomrbe0Uc0c8Whmc1TY8XO4/Wiy4cppzjLe8vQbC+1ioAA
+la5AcVnbUCxxBzi8g0PcUlAKFjR3s3FnrJfoKdzn6rpFmMv33FmnuTk0kvPJLcFPTpva9SZBwpc
Z5dZYUzeMG7+YABp7no8+mVIU5ICSbueOyPmPMjpMzK2ONMI5VhlsyrNjiXusEB5luca2DwYwXrC
Y7+M31aFy1fmM33K7Hqvx1PHReIbCxQ/sBoVEwh5AVuXJw/Xr5Ob8sVOrc90Kp806Yk92Z54y9rK
XwV6KPahTC3MwoIgaZO+WqOg+rdCdKrEjxnZ+tCKduSrlLsGBNw9urR4qHuBRkljgz2oz9DwTld+
hi7tc16zCpl5wuKwxs9IS0JNqE1SuDG7p6LBehVOOTVAfLNHw8wIPE2mWgscCtwJuPCXO4cIGaqN
RpECWzFHMrzTs/VjtQNOxgRzQz1xIYcOzyOXtVWEyn2dRPIay7HqDnRGpEdh+j+JM2HktYcnj4oQ
G7f2dQCto+bNq1R96uwe4x82D35f/ZDIYqAWaqmxRHuYaKlYcZkCSel4v1mtas4ckB56AKJ7l34S
1m7UTgN7ZgFIUOKgZkzlFmHvLSH95OwMtOBao0sPRZ7VFz0Fj/HRXuauWmXViU+VVDmVxWQWBuzJ
wntQ3RcOpIIygl5uNR0crodWmbSQPBY17ApiytPypQyIn2perpRoiIZDKo+mQCu2PQl1s3zfiIyY
x7Ln1PfG49zBWbCxEihviLeTdsaNSxvv1u5b/qTeUB+MMMHBCDB3i8uXoEPJpj4t7f7O6EuaSRyK
2Rc7gpT6t8LseUqc/uUqCBgDt2FnNeWFp+amaLnxKAXCP2HQfqdccbx2MzdAYJCVjW5rUfEZBiR5
yegV3Ifht60aGO0SQuZ1aZfHFktIp/8zUPNnoCZAMAVrN+XSIge8ExCxToB8q33pzHAQJI/+qsru
cluovSzzx2uK3iImfj1wunTHuWzPHjVa/vI6q2W5HxZ1UMYIp9mUyh1ZkgvLWTJFS2SbJyV+B1RW
ixfJoUwoniuSIT+1OLcRrHGvtvrd12kKfZREdt7+XH9bJqa3wBrMU8F4S5F8cJtLCE19KKydW/X9
Df5D8xtoBODoFv25yrlSyNmPkctx3q6714Hkwxqi3RNlFRFZ+5wHByUbdmqmhAK7f566R8F87gZ2
tW59tTFLiVm2I5adTM1TKh0aDjrgrUM7u2ucoOcCD/9NELF+HkZr5PS62Qdo+jfEW/lAqtI5N413
SRBDbijDstcR0PZNRonvPjJH8prL25mQW/dgZXsv704NOPazA8r5jGx4nmQRPVWGcQkkO5w6YyFn
d117Pzl863UARzV0HoMGbkktakqVdY86444NizRsmrWcuCUxG3z/fc/hsCb0Xw092gD2Cohvf99H
+dz0+3H5kry7O/R8eLwa2WvA+rMdg9m/mydrLRfHk81dKxPqQRweKgcD4ssGItK8vYIgPPPhSt4A
luIeMayytZpaGwKF1ht3xLGZp2GKGXGlKoJoqYlBHkUrOZoJ8a7IJ5MBx7c6LCBat3grsQblKjAf
+dj+Oj76UZ8s2yxPltE+171HnIOXFplkuNcectX0XnvtdOeZ9eN1Ug7Y26/7wCcMaITlPgkGtesK
ipSjGddSEv0B4NZjE5fFtiAxsbMnqlONT1tAkkyJNSFxol7923/Q+v4bwNh/w5zBzSkIdMDV44q8
slP+hdYE0GIYa17wa0FZKOOYzTxe1ZJ++6Eg58L0Qjcm223BrnJoXcwdkxnv1TBb5+Iv4+r/Exaf
p/L3//q3Hz7KduE1hnGR/ysw0fJAPP3fEYv3v+vu//jH/x2w6P3DVYpCUNeypPAsAcbnn4BFz/qH
pErVgd+jlLyiEv8dsGiY/zAt4SPwmqZlLZqSKaEJNn8Zi4bl/UPavgKWI5W/UMfU/wtk0V54Vf9B
NXKlDa1QOvAfHceyYfD8F2SUF4nA6DtZbauBXWfktBSyhOWb0bp6X+XVG7MZhgUjTvdWxcpOutBE
krLe1iV5wYpsPcyEETgAmFnMI2nzA5Jv3uZ190hD14mT0H2nftiPfUP229GV9ZSL7k/PMSfGjRCU
eNUL8T5L1lZRn/J6xg0B7a8tOMqpzeJ3KnL/ta+Uu6KACT/XazaFsBU7OvUSY2f5705T1uvcd/Tq
f7j5xH/90cCrNyWfhO/AnrSUXOh//3Lz5T4eT4PM0dYfUzY4I+hhTkhOf+6h5WkvtNc6YrpyMGzM
44SvysXQj/8/Vy4v1ZlVyACa3oJBkXRIv4NzsdLup7ZNBRX4FHKIIzEMtJ7janDSul0Jxj1/oTr8
ywX5Pz9FXAmdB5SG4/n8BziF+18+Y0f4MQbY0mT1a6Ubq3Tv81JkmzqeHjw3D9d9huFO0h9yap5N
nsf7RPchqATrf8DkAcb4zxAtFx1VWrbLnSBcrjfaeP/zzzSWTTGncdZvEz87ZY8uEZG3cABCnETP
EF9B3ttQwP0CAZb8AmYEjbCYBDLZjq5/6zpg9Ttt7LIglBcOksQZzMVtGnP8xBPmv3Gydvae9dzZ
qXzsd8CT1Kbul72eTZ5ldG5UXn/7Y5QdGtx35I39+lULErp+fcknk6G28nddzZYekz+lgejkdlV2
bCBBTGcEAewYloJTROYuDfOHGdMQvYlfRH62o8xe2d2dGFyD95tctPEXlpi1GSxDaBuWzyNmaKqQ
aHPqCuuFPcZPVdbe1vAazcqoxluXpBtQ6N3BSyL/ErL0WtW9ajftEYiy3AVcpRCg4EFjf1hqPYtk
l3nihbMNjXYmqQPO6sFtD0afw4kPi3Ce92qGRkAK7mtEHbppnCdMqcNzfhcFRnrO0u5rZHV1IcTf
ELjDoFrNH7XT5gfpuFsgV/TGUDCMvXF8r4ie7EPXih8aDEid27s7rx7v4Hk0OIcVdJmM5bVh9QRe
zOTZgS298QI5oyE2BaW3zrvP2Z6Khfyc2d1XndnFujB5y07S+YWD/jGUg7fPSz6Jyc2ai9GmwbYf
8JNyGL6BzMBiwEF7z034XiXq3aiS5R3YQ3fizcvsOG2ryUM8D48VkOKvmuERky9rSGUnAAGQn9am
iM+yAn5vVARPkrIacWsnOIz2nalDUIRVj6VF74em3oxNX74iebbbOfexFiEr7sK6/YXECrmne+IB
B3tauc5a1z2py1ILig/WiFrlOeS6GZyJ3KhH2rq079AK/F3k8MBUZkUdipNH9zOZ8yNQfZStecP7
YI+aj9Y4N0+cuJ69LLitUIbfKHd4xM0K9z5gMOkKouWa9NoWcO7NJFGwhp92Cr6jXILNmVimecxQ
REfcx4Yt9a4osxZhof0zQlc0Jy+44Ok+EyAy6RBk6M3Rokabak/rD3fPZ6T5hmnvrKNgZ6ziOm5Q
HxVMU8FmX9F5g8OH5bEOfVaRExVB3DB1EIU7y102j1RUZ1lKaS30FLNYktpFk965k9gYHQsjaEnV
ZrDi91YN4cH3ZuoNRpT5OShPUcEsCdjwJu41KPVYfnnsgm/LX0VL8EZ2RsKnafzqUftWsw8Uwrfv
xly8Y5A+RwOjfFMmxMAb6azyHGUqb+S7Z6XPLAqRc4UuSeT7376hz2Mj8WxGzGyRBW3etQJi8QM5
0k4/y1y/S91kOzONHqDekiK0+YYy096kZuz99gP/eS4yWofHOb8nTHLue4hRTj09JymLPKOS69ro
nAdhcr1R87Jv9LC2+1HcWe10gWbBKq+cVqp3oXn46o8e3hM4Pxd47kvJBHVzWd7twim2VnajXuQo
IaQoboOKr7qKifyRcPSsXZif28BpIKAbYjeSdHkJm+VWnZrsmInn1swe7HkJW9LX5ZUC/BpxUj1O
79Ad5lVgT902xhFJPRZ8Em1AIsi+mkZhHiYp1s3dm5DeD3nY8KWL8gTQTfBWSe+OHD6ucesrSMYl
sthAAINCLeCX8PT5Nk2OvDMN5wYWy6AX1olQQbQe03TaW51cK7xfa8ahEjdmOD9orm8uxewdgkp2
knHQYoWzLnEJInPwygpWGTsne5oOaU88YGzLRWl5UxrTcumy2tfUOorBfEXxL3CGeY8u6AvSzA11
FCZ2bnBZ6kRDtbnW9oJe4jCSGp6xaseMHldgdxHepCE3ThwwBOfL9jxrtVz9VApEuC2+PN84koDZ
kj3B1D4uWdmS17punjLtJe+GxgPrPUxZ7//YS3FOZwAIiGYyhoNuyOp4LBHntcdwQHqguAsjz2OV
XJYb4d/l449Tmt8eeYqyMP2HlIIXz/Bvw0meZ+fBr4jzCY9NqeHP+yCtX2fyIhhYps8CChw9ktwI
IdmEhiaKlYCBcOr6cG+5hbplrX1yC/c1dRIqVJfNNJnfcC9K+SRr6mNMzhSVaMa3WVojGInc3fu3
QKxDwFrZF8t5Ah8OFepcW8suHaBg4Xk/TYSZatCYjEUjPiZ84r2XD2c52ek9PUrw1IyJiPTCfNf7
yE8EvXcMn3xNYA52zwnGJeTkRWbySHSV0GVYPlq2kTzK5b+69BbeY7CN3AA/ZV3885cHyEcLABqN
Y/mNNL3WG1XwBzR4ENbKK++v/+yc9+HFa8bXqTFxaKvXdmzSW3/y45cap4NOzOGdQZtuqJxm9gKJ
cKvGQB5yhJcVF3i1mycMImDGT2Acx43vR83KJJvHaPLgDPGLAg+4HpqGOpJRvQaudVeFE6moqG/3
9D68AzV4CWp0OJYIyXYyMIG37VsgeB6gpn9UHaH6oNdbMdSfQiXPhSosyvmwIuXZ8OjShBgl4PIN
u8YpUUyH1v5VBvWyFgvWvqSIVYZPumkjfE7tuszr0zzMUKdcE7TOLHhTsijqvCI9j/kCzXDyLVDi
+zbH/QI/RJ3Son2aZX8Xdb6x6hz9u8cXuCFLR7byNwqcuYajyh/GNb95l65G5f3pMa3tZP/K1aS3
Rc4WSiFmAJsywzXP0D8mIwH2mnLr2LIgCkOPV8AvpZY6hG7M06xO5SmsP/sOJE6nxm+/bzIiMfWf
cKQzjbjCL1IzexCwwxpCuB3r4uBzLF/JeugexOA9JKwPNlMNkcE2zDuS5DA2fFTSfOabFFnDdZeW
F8Dr3WPvpS9hbc2rsm7+ONiqduq7LuFGt7HO1mVhPFFYTd2Q+ul7xQswNeybKkm+YzdyoQylv2e3
gSg+JsGqNEN6HnXBMt5J3AXIRNm7WVMN52Zr2dD70fa3oCcfh6j89qN+2OgR+LMj0l8QlnI8xeUb
Tjp9M9rJMR3ceOfilEOlKW/xMwLYITiwUXHGaOBVxzA0JfY8ZtwknlHl1J1bY1dPR+spai1IgUP7
0IqxPXc1BQ5coPPWqDVPWO2dkD+nAkvZXC6k5JpOLAloc0SX7xMELRF0G13jlG+tGPTkEt/E99bs
azf9bnS3i1Pnvndt7vMcCAdfvoZUGbkkeBQDk9PnG68zv6KCEoiF4Ljs0AIKbU4DEeyG6p5H0Zq/
jQBiLzjjjeWW+W0RDqe6buSN585kesv8bSZQwCZF3RijvSsp2Hxi0bhhxNk7Ni1lQSnKlSMofSxC
KjYCM6RVQrCn1m6GWQayZuyo8kHnUGNwHVaHkHIQstIVvcp4dnWlq73tFkgGk3ukQuzCzzl9rLG5
JjQWAkfJiOmyk0xGilRpBELbAilEuhwTStjBDXeFOCHBXOjmoosSGXomXkbcDlZOqmG1B8njFLvU
3kH98bPqXlVg2624ptPTz3F6y/wEs+nH8m3wtUW/qDt3RDLjx7qK6luUNiDkBjTZ1jgWACh2ppH/
jtTU3o6sslAi0DCCHuRl3J75o7+W+RBuxWw5xFvzxwT5xrKH/EDO4aUYidFwyLJoMJ7iXQ7mDUvk
0UOluqfQ55V1A30fijySmRjnEmr9pkBmhDpJorwIyME6gImIcgBtMHRrHqrQI4JqswVOqe3B+nL2
RTqv+lbNewk+o3thp0/tWimaB8VgP0qJKzTuLj5vN57C+SdW1WTTFZBIjXwvFW7CqCmBSbAeU2VK
p92oKCT24vcSCe0xcKfDlKcPQ8/eOfbxU7f8VKNm+NGMBAzoHPbYCnNO3Tiu266DPF3bXUQgFFB6
LuQ9HqjPNNyWIytGQTuA3UmefBquLavpAtC6TLFcZ3wdJaINr5MNz7CK3cGd2QAP6SPoIaP83fTG
Z6Ozs5jT2watZzVlDGui8AglD8GfQD5wUQ4kYGR5wsEV7KqR+LMJ4LNt4qPmaxEiCV/HZS3BHHPT
mM5XEKR3CSHOvO8mds7Fb4sdcPA8OrjnhEAfpiBmdp2jWWUDRdDWFyk4xsUYJdGaJzJgBJqZHkg2
lK8xVB+nFACmUWdNaFtyLunF1e0rGevwzuP2ygs0f/HGimkLuIzPTPDEt2NjLULAcJN1tiTVOAb5
3s5AoZ5DBABvuk2z/iMWHcZ6HvTs6jW+MvUQDc6T37hfOTkwq0LAS5IbV6TPjpPfBY5/q6he1VF1
7FLx6CAorIX1kSZhSWGye1t7ydvkCQxI8gmncYcjoFx3OmbQ0eSR85DDKdEeZeTP7LT0xkDPNjLC
Lhb4hsniu4tdccOhXcYRplbd3RV2+hw0IRB8cxd4EEF8Ss3p/l0tMKYwKA9jEX8FTvUUGzXojqa6
QxqFbOC2DxnfxkYylcrlBmuTY5tW58hz95Tm/IiY9UfTb03jt5kg2BlaPwCDsteJxAoxlnIT4AG3
xvIxm+9tqyKEZPGi6+4Nz9dHwJ2rLG4vJilr7Rou59I231SMklDWD/Ne8zyWGqpri27U2Q4YEahR
+Mj3RrJwrHKQTqODya7Egzla/iZQl6pCYNY4rOH1eWF0yqoEP06YwLGGZbat0p6mD/JhTgjgsLaK
z8AlLAybhreCe6DUt11ZngkoxQNpMs8fWHSgWZago4Zt0gxqPVcl3wXmfy4603dZR/wkoFzW5HeZ
Wm3K1VsL6m1KG51OQApCXNl6FjSSMiaboKFbCNBF1QRAmG30UbbciCR6asiSu6aNf7IuuAw4TSgi
Lm+XT9b0KOIqO5dsccWx3kCZG/ZDVzM4YpZxS703M6T6nsx2Ia1ThOGUHGxJdCRCGXTDZiscKFMc
W1Z1Eu7rbvwhFPOOEe6oAKltfTYXK6GRXOrgiJX4a1hMMkNEqEfaazH0E4Ot/8voh6Mx0C3ndTUS
dZmLNV7vPTwhgE/U6NUUawIIc9+jiALcTImXpq3wkhV/zL566xNwzyQmX01l/aHU/Q3la6k/gDXR
Gz+0Kj5Eo3XpKB5uVDhtxqWVULvsCKqi32ez9wY99qEiSYmtz/zMS/VVlbikGhfsQ+ViAoB7uZ5Y
RwunNFYjOYRwSghdjp+9m/4O6DNfF7Z4GXuKQzws5Qrb3Wz/pFnRLoXI09odk2krc0xfNnTk6hcx
WQBCw1yvZRFjV8PwSW3cTVjNT1D1g1XofAQko++0f6AkNX+sBhIXWE+IY35o3Nw8fjpyV2F6CiMc
loUV7uoMsY2dXL5Jj3pyPiZitntKXgIpyPE2RI3HwqUMMIC4aIbZsXZptqMqBoEOp2RhJGBUuKDM
ngHOs/7EdZXfVDGJndTRT1WYqJcAHEgVwdLSXGcvVvPmdnO7qSdjQW8WzYvNv5u35vSYUT/8Ytrq
lKh6KZ+DlVXijT+lkqpejOk32ocPzofnknZvndP1/1oT2LsOmAxl2/zdRk3ZLjaLYzwqn4o0b36p
lIPlsulw2sMxVkIOX4UM14KoYStEhzjmeGvSu/4jJ7aLLHzusy4G62Cp7MPiQeeRZH4LSquk41lQ
fG232cc40s2m8HlNkyhZbKh8jV1FvUCLPtcUUzzUfvyu7KC5bTUb7i4tALlZAb5pI9v1g8w/6Iu4
z7LIfRyXLAroHgyqE4yd5d+qylFvZFyg+cbG/OZb3+Fc5jiCeEtDcRdr8ArjdnC84QMa0JNo3UUS
S/JbuyLbb5PBfLaz5qQzv1vXfd9e4h5c4TDLQwZm/RK1ix9EmM1hFvGjNTpP8BoYOyb7PYjDkyXR
0XD7hBiFpsPQ8Wp3ajrDDbd5qhqOJc4wRVsLfMmKNX94EYIxAAAgicAiWc6L+QEeBjh2BvaPwWxe
8Ir5DzzcGYKF9x3T+Y6Jgn8UstNEnt279QGknyIjGl9a/KcVVY2fuqH2LCiJ1uf5tp67aQuxgyyg
GvSxqvB7+654teQMcKcH0TdMQfzhlTaIhczgpKd0fMCBVm4rSDAr5nBnIZUm7Dp5vqYWngiaeFXj
VJuo/BmWVqNJBrhC/OK1i6eOe0N92W4E88wVz26XUn9UOzczPq6tpnRIlY2+NCDMd1jB2SqzpIno
q0tmDYhHdiNWBEpb+/DJwwLJE46oLMXnha8gjWqSupHKniiZgbWV40avwz/5bGAv0c2OjpPyLjY4
k+YPti6cdSeYHxqb/CPRGHnRjBKsCAkZB4ictKsSax/xkG1ZxTyz/a1vRrPvnhDSsYFBCk+b5nbK
h28DtWnbEPIDyaNQqtnXwuAsu5MzMjSHYf1oF97BIE9AdrP/7DUeOaX7+GbsunULZ31nTSkJCNy8
ndvYRz8yftOvTksA9bEZOMU8l0u6DgctBNeVb4DxQfBZTbaS26nrGvIjfn5Qlfc2YiDc2wjAIJzM
F2uajv2UPduSer0a187KglG6ypTVHaOUlam0FBG2RD02tfuKrndryMEgIN9m20yUJOGscVl84gqa
4k/m4A/dzMNzn/V3IjM/o3rwjl3sMBnXUDL9JTfJRLam+/DUAhPiI39Kl6kpLO29E1oxSVaWMf+b
qPNablzHougXsQrM5CuVg6Ms2dYLq922mQOYia+fxZ6pmpcut29fBwkEDs7Ze22ZC8ytqOaoQcOn
CPBMUKKrgm4HpoaoSG2d1nV1akHXOogl917uYXB2Gf2TULU8L25xAJ6ugAcOBicf3fOaUjMZOWGy
3AYbqhVlERh+TvBxTUOURjmXFfsDYvO8RpXGQY0+wATrtqtYuoipmg7LVeqDsvT7N8397ZH8JI6/
//dtqqxTx5z+NIYGe49iDNQFltPq2Nl2nDOLgA0+6t2TMZq89HCRqxyyq6qXSXgH0rHQk5y+TmYz
AAyPQrXzhg4w8yK/oc8ZofPS6DUxfzPxp/MHvMltYiKT0nRGWubys7VWVkGG4Hv+96/aYmAm6HQ9
5A4pBCwIrZPxzhnnJ7cbzt1YkJTZpKjMY8ASZEUCTPCo1ifstI2o6kfKxJ4R0UtRpt/F+AckL6Ya
aWQbwDaPVarvWjyfeyHgq6bfWckVw8uBMhAlwO9eAuOdo/4LfTravM6+hcV4GVQNTErvGCWZbhmQ
V6ICBDvVbu7bz/Iy5BUZC8x6VzNYK8O1MYKlGh6iir0Ulc2qWLDMtjlD6uCI7tv5PUo9nNOR7gYF
2Pak/TZ054rMnukADRu2NrxuzYY6+Opn5U/hmRTiav7T+WYHy0u+EPdskYbTHunwLOLSgmKbRDYu
nW6Ng9wlOZrY9w1gaLZYVMTBqI1nX/mnJv2cVUdUcZi+k7gEKNPQfwejeBhoDwdOlP9YWbcHxsLt
K6qQ12rci8Nh2NuIpAgxk9PiNPEhYnpvZAw0AUa4h6zHSDw1xoHJjLlqFzWyH+PYqyadSBOJpJ+V
UW4WxDramwIYfvqmhJWe1awFGkQLWqFEzBUeMwBpTj/9MEQnTiMiM3ycqknxUrvZH9Dub4YoT5Yy
jJPN65f2ZvpkNtvIpwPaiXDbTp22xAX7wUBaFCOr2gaQWZhbs4MD23uDCMSAiqTXgAdIhOb9LJ3g
sUpU+DIxZ1QEO60GGAqrZqmOrdahbM40k6gOwC+JBsYvHFnhoE3gUmcHL/X2mQePWxVgY4xuNl8d
zjkmAdzVe2vbeJaBHNP5KYfXZNQKvDLN4isLmOtLpEbNNWZ32cIiBZt1NOZtUVjDifS/LOgidRwp
sYDYyTeVxC9YIeCegNzwM5rdnWtxpsLWkZUCCixBrwH6Csx8GdMbscbA9pIJ+WmnzqufRQ5wqvzF
YlRv363wYYi1iCAX+h8zVq0wy8t31j4pgR+6FOGadl0OPbyaH00PtPeqrLSWLQjiS55a/c5uxt88
Ev7KicdNpPp4FWW1fZS0lbIc4BOmllU44vXz/LjcdG1dwFzQ7mHDZt6VC56vLsOEwLb8rQGpl2qe
cflMyZNeGwQHBBYz55yc7rJEo5eV5waXNsY3OgpOpcu1KTse0yS9htx8V2j1GDF0/NEYA+VmMf4q
vz07Sc2ml0FYJvRpN5cTe9m/z3UD3oqsVRMqp6da+RSk/z7VLJ//9xHGMjpfY/icebRu/n1eq4by
+P+/cqgxUaUHA/etKI914YYI+ZYP//1DqSMyEqM1rh0mg//7L//9sMwHRIJJssuqnPc4TgFqVaNe
HP99xHb9x2rTJ7uKxK4y1EOMU3M/Kw+DYNnhW8lHmtId+w+Nnq1j2TyPFA91IfWtNrbYWObspAO2
IyNijHZEhXw5o0XNDzkLOE/+MjjFgFjYfiWoZZvX4TM8jHnbRBQnNCZ/wObtZN9lPErxsI46z4YE
a/KjoJgchTtfvOTZszGKaWbPkeTAlRSUjRxjKW5hHpXBtPsnR+YJDm39I0fccDZC8VNTAJJt7CQb
zdd/jFCZm6Ih+sDV2kNNTckCfDZHtz2PC9fM0iAAy4FUIJ3fSEkNRJvrYiQS9KVnufOy6dqSQ+2M
HrSBgmo8o3/C/BWqb2j+OKAWVoYCX4zHxl8nWp1cjUwctFD+8V0LxuoSIEeDyffyhe0QPRt9LDmX
1Br+v4ukuTn5MX4oX4ZnbtEepQdeSZYtvRO7R9SeUNNQtTHVo3YMShvXRdx23Tq042/wjAAO5nNF
2XSau+kv+qGlBCy/fKgViyLmNWncif1isNZN/Z6Bnepqk686hP0m8kjTQWPz5rclYpdEkfoRcpNq
Jj/fQxjMkpFY7BHdnge3foxpFC3Ltjam/61d/l/n0JZba1n+/13qyyL+/wpXfoSAVtCyWJa00bas
/38L+98fGtCv1UgjjVJN+Ygg9Pml8MReT0W9aet8T58DJudMMieCvzUjEFJRiqYDFsCzRzSRGxja
KB8iPPpxr9SZYKdH0YV/Wk1oR8hsEDXxhQSaJdQW7MVeR4NLps7IU0Fj5xHtLA0sGhSk2kD/8rT5
Wy/s4YFcP4ZDg/xt5XdR+mpVNNBzegVLJeJWPztb02RTzUyNe21CAo5XmzdbQTusSsPDa67/lW0p
IBPJv1NsLRRV8LumCPcjCu1iTOaHnkETosj2teutihYAKnQDTfNWa8YbtEQ/mHJe7nm0lrwaQc+0
Jlan0yp8hEvupKu7q1aoYt0mUGCH5z79otmXbw2NyBALI9WoWwwyhv4B9eghZzNeh2btBdE99ku4
5vWiD+1zkknIRNXbsV67j7PbxBu069NxsvZuQdXDE3UZvUk7hgzEtkMPMsLP45trKmwtI8ocqxkW
ZQzjWt83r1pJ5HJNBOtGjB5PR5RiOIU33mmFs1ihiz23p3+CDwZf0ImhVG9lPJ7rWQ9vRXQo4NM3
DtmFEw7ckQKbOSCuImsQOjIL+pG42uaYSzI9Qa5ofvmTc3oAP01v7M3esSUpCNQ+ZyIOc1dMoO9o
925NWdiroRyeGMqWwVwhk8BlpK1EXH2lhnSZ3iQGQ5ueOsxgOlZ5nNgcl0XsOgdQlB5jOG+eeFnr
iZH/cNAUTYl0SKdAhjYt7dpcMSYeNhIMGUOAYuQWYOzdBHjnNC8sQ+27G0Mmu1H6kWhi2irnzr2v
4W0gPN32mV2EN1obcktMOZbyJaurYiFszTq+IutfmgSjvQE0kW6hM5T72spMLrf9VocClUVvlk1U
Yog4Xetr5+hXZE2NocWbWZXVNhXs4JWJiaBUMXioKqVH16/mZP4O817/ceNPsydQqBFec0jL+Fdx
N0j0lK0pzG7QHMvTzN0z1GW3S8IwWw+WX2F0L2KiVJhdK0t9MsvInwErrgtkp0cRmzVxTt2p7uLx
kNPHKGA92l7BW6m/WrXxNsUz0ys6NZ2DVR7eJINB3l/Ppu/I8/bmuvRi8yLGqgqyO8xfDQ/xEOo3
bCUzB0QrCWJj89Twk62XDNFd0TsZ/XkdQ1ll0MKlZgu0KnzJl7UqHHretbpwKHJRSsmjGnIII2n+
NGrG2aKvctCLnHbKnDAj8v2bhyIC0j2Ufle9tI061RWRJWUT400jhpKVvY0wMKyJIVgIp8bGRTQT
UDBlXHTB9hWX1NLzbZuErJiZhr+seN0M84fC4KRxrwrwvz1qzHBRUSskBV3sM8k/Kw41KNjVeiAl
ZNv62YfnGOPeJmh9HRmTCIAP2HuN7zWJbnpVBBgN7YSKAzdNLFyUXcrhgWwN4uZD77cSHyn6+Bdq
4M1kmDVuTyoz3ed5yMkUW2ldT1yMRsmqSElrkVJ4DY8ISfekkljmgGFw0PkJtYzmk5gDzQbgbfuA
x0F7fPpW7rIEMCG5QLOBnEyAuBWccrse+8Cqm1NK2EiDoDSoiQrRJNIkvOZfFrJFKf6IXIGura9+
5ND+98J0XdFJiQv8GkXsuYGK58tsR4e6oTlpJ06DAViY2xQMBaiGcNtlCX5lJ14oCRvbs9t1AgR/
Pc9Ds2L47B1808PyFCe4txUknDRyV7NfopsMme05NXGNYfeB54EUelGX607VAcP8ZO949nemk3YT
PXhu+DdtXAxAAqmo5/+0C04Fh9abCJuTDaVyTaur3XS2PGU2jWbo/LhDfH8zDJlgPsWMruYy1E3I
xRLBRTanuRl740kuEJRJcJ+3knGvsuwV4SstGd2hs0K7QjWfFooco/e/IrAcYZKLHWMiHclbPiKE
5y4RJvVp9MTi6rpMDioo3kEyhpAgRW66aFcBwELQ3rUdnOCWgZG0bLB3wtBWiQPkYORkkCPO9Hh0
/jTZZJwMnhN413Qo2B1NznVaavA/8vYw+PGulUqnK1R4tM0lhGNEMU5j9lufYGze+Il9nCO+Y5in
c10m/tDnhKRDpFEzhnXpAmjS2dySjKFHOhw6z/oliUg/EjVYWJzzg/7oFSNtHcbJO2v596zD44z7
Fc2DDhtquOtW8jwY2tp1kmu3wNW9oW3XWZVaG8tBZUYGlBHojGZXusSKGs2kHSG1CFe2pV9qg34Z
CxBqhXpRHequxgQpNzTY1nha34ppOOk2ebPRbI2rrDzFTfJrklwRMOxtyWuj6DckeQteNqTrERkr
g790w4HyhslY28VVtBjkqQYkB5Uzxa9z04ETDacN+WNsuJXYJ0Axt0RjIsKz9Vts6O9TwzMfi9Q7
T45+BhdJ/ywqPnoBABBB2lOPWXXLFzJXGMquzVgiUcHYkygCQVSXb3AzI5tARNk7TKpHnNbKBezN
uJ6pdFTw0UID6JP3qQaspDyyjYQ4qRG7a5JmIKzneDVw412LGct0Cx6doSJ65w7ADwP4TTym40s3
FHs9QhuihDr0/j/Zzxm0BuEANgcIwWipWVynWq5JjPuyLbpCEL7oa0Xv/RJtYLk9PD/LYm9y8m+K
mfR1yKBHGYCU140XeoHhaTdC3lxsE76+KVysqeb8nrnaaaHyhSEHXZ28NWk2BoAmD3qcvo09JW3J
JoHZyMs3Noo11o4nd6WQDyHfy+EIbUuLY5UHLptqiMKUSrFvXQs9wolHylgdFdu8t7tHneiPxVXC
xaEqL6bbfVTOWzuEX0XW9/vG1NaRRElKT6ijXXWMoVSCOCNee8NwRFn5bWrEcDKN8DDjryWRCf6Z
hLTCY76Jc8XItsqQ69rt3jC78VC2CXo3YqKYLM0YOxjN0XP5FlYPiktO0OgMY+sX0O7gqS4xkN13
Bh+WfbI+AV0BT+10j7WiIJM0w2cmR6tUGs8F2XCrxENLhL3gIdt4vqWjnsg8riPAE2CNbRGZ8qgN
nh5kbIYovfJzMumEbTuUMaHmXrjBbhkfvNSFFz3KiUmkYCwlip+wnMIjysHlJEQZ0WYemgbNN2hU
Rxo9WOmuYr87NgBMmAlwES3fHKNKNy5gD/7QnuAWgoPwI5vXvtnrsXoJyWiPTe1l6F1UjiMtOKuB
vTSRKlPv9IYsuDyxQKP9s+EWKKP1eO2C+lpF5jEbrSjQRwIXcgWW20eerFfGJmMPD1SHPyiPiMrQ
qss0JVd8UgO9AFJW+kvUuze+orUOJa2HiQ6MdEquJVFRHCZiN4I+VW9NoV0SbxkybLHPlrumg1Fr
Ls2YkU424sdN12BTbusOT3PXrGaZv2ijt4o068Nyw+OU+r9+lN07omEyB1GFM91dP3uyaw4qmsBv
XR99Z5lDCwXRjIjGDxn7xabqBQ2Q/Cy14lybqPhndlKvYwKJJAakQvpIcVht0TzQ8HcPfj49GNiO
pvmkclwTwuFmQ3m6r4dCR2P4K5rlTcrtYS/LnOWOhmUby5piEc6DFR4Yd5FmS0KiNJHu+PKXtBCO
jlF+6fH05Sz8cQFjhNTezwl5Hk+6Q445eoOGPmmgISnZ8OX2jpu/lc6sPyKOOzFjHHZ6zK5KXG0y
tBugWYz8fLMNynTZv5u1Fo6XuG02YO96K/zTTQghuagRWNbGb0PSA5CtIi8YsDDGVp8+wBr6QyN6
xczp14FZBRyLPs8bU70th/tfb2HPNP0bN7mJUxLvlTkdDW6bRGd2d7Su/ILJEqBWN2QVl90mFPE3
M63HMQNiJAY6ofU+MsMlSSAOoAhEKweLfJDNFapsj5eteee+T2RJzamtKENXlnPMZw/dumRike4b
t9mbhr/lW1WB46N7GMLuKG0dKqezIGvkngCDO6tFHMpaujzWiDqWaCqVGZdloWjJ/ByTNL0yY/pq
Bj28iWDHeYAoSZRayXxfqfDmwPrOoDLAbH6Uo0QZm+Vvoma20UjqF78SwOkXzTI91ZYOLFjKPJiA
02YeoPWqYMQh/01H0nvMCHjVdiPk/3E3JRRhHRkViFXDn1ABgQD3IJicgT05RJ7AE0DAs/8wLoUH
NSXH8W+h09DrPMY+KPTOaNz3wuNqoMz8iODt0FkQWTN6CrKpSS7q9jO0yOU/JkD4G+2aTBUN0bC4
iNj9NWftJQOvDgifCjQSEpastQyRewjn7bxrJg7GxXuL0f+DSNCD9Jl4hiJbl5qkOTb8CGJDFmTk
8ywr7tnWcxrFX32fu7ztRK4Cg99GeMZXnaU/dCXTTRdbfWZ92BEt03C6FHn4twQ0GSQxHehxjq4l
6igASx9lXVGnx9mumNRqNppsNavhR9Xqo+hASso28nZUeSgdaV1Gkrlz08UbzzjNjGB3xlDcvak9
urGJZxFQXoELCoGTpNJRKBxq9+aZgyIGy/lJpvAxnbWvZctSRXNETbgrUtTSWqwuJoYYWTMXXLpJ
cw+UuJvQUYuXjpEW6aTGPsyBqUWEGnSG9zgSRL1QF6/OOFLEwzluRboC8cQy7l1upsPfuoQ00U9P
PHCPxvDKLYA3tyHrzynIFPfq50b3GrIqSJLVm5WlU3kVsUI6EYu/5lIIewY1CkggkzBUGB4bafeX
zseRkjQxiBMOZFdLA6f2Gd3DlNrmXK3H6l1XQGyM3nsbeqgmMNFrayktteG5DKfHmIt7GnNpZaKA
K1mzJFt5+jrCkALruEP/0oXWUzPbwL/zCa1AhFCuDO9kWN7p46CXrBfpBSg/w8EAMWOfDXU2ir5g
Eq3HR9f6LiGoBVXLaV8PufVE+2Xtps1fX8wfWZyxRpzwsqwTq2dyzu1mPcZwLo1U+BTvyMB182lk
3BhXLU9Nnwxbt6RkMkfSwTISTvnFM+4opbZzTYdJuLVZHhDlpHLVWvrLnMCzm2j7EgvGegq/1RBy
NyOnLRj5dkyCA2tByRWADMdzEls7U4I3z2J7JTx1AdVcbJjDrns0YglBE1l2jvN5gW6XTFtDa50t
9NSq8ZCcsSfTocVl75b7xDUvhACctAIBsha/YSo/tvAmESXQ4ebnXvLsYqE9MNIswXBUV72gj1O5
+S6KkM3NaEV59ukLFtU3OUGHIh9XNWd64rgXd5LwFd0ndpUNLcrAdsCGu3pTBlreHfSEh2xgOm0n
6tk0Y2SwQCkD0rmvNtdnc8heC0bSFXST2NZRlU/NwSzLg15bZzAoJ7SHj8lMA7olPIEfDeBcRj1F
Au9u2Tx1o3j/9yI2ooFFUamzqq1NGo6neqTqLatu62bkTEPB9SL5mEl1K13zBbbBZSwRF2Wg7jXC
HZOCWOAq5ts42b30qzsvPnADKF4VsYphZaMSjsK/Rk5mrNWslZcfHRxSW9fWHyJ2Osf3p13s7lvL
BlIx39HRL/O058Ltzgj7iENChFQtHM9H3GV/NRd4pfmIpDNcAXvY53lzrBWbTDILmtKRoGFen5Z3
xLAKRGUdx+oydEnGalOjHiPFs9tGVb522vHmz+U3j93BhfiEyevmF/NPSuhOoEuogDkwOuV8mjJi
yQ35LUpTlNEyBDqKnH3SPmfHXEQl4qnySCCecdZkmXnuzeK1zqcbIdvjStrWIXMZyKk2JOYv9J87
r8QxVupHy7b2fu/f+opAZuamXAfpi3CmcHHhOZmQtDELJ5H3bCyHlYPrlYBZkHNGfWEk/FXm6SZx
+U0UTRkbZJPK9SuuvXhNSftq6362ctDhI8eAfkWPgCRINmml3D9mT1loGHfc3zpBSuOH64EKZax1
T5Cq+NI5cxV810v9I5U/lqY5G19DCZwyqiZL59ECjGmuZowsKcC2KvOfZhLt/U55cF/cDBEFtg0r
kdVGuG5JXes+A7+KsNEevGTklzCQoXbvlZp/xCR3i+aaZ5RuL49FZqEzJAX4pcdBU7RaRDCgcXGo
6JJxPmFDO+QRAZW++Vb601oAFhESG5SgumVWo+pfNCRXxxrslWF5hKZN0z/49c9gaS+y7L5R1mbs
+84aRsof20DIMXOi6fG9MUNrI1deW9znJWayyh66uX4qsQ8dYGmwtGrvQTjbWqPuatv5lNqEvEpi
aJwQXF+p/FtT8rJOCd0F9x9Lv10lH1OkczTn8SHDX+rrxnPcRd+FGx1mZLgESYfofNOneaSvU0G7
xGCzJiWKazZAnj6Lv6zUPtQT/kMlMhRkXnnqR3pO4aytOy86ar68MyE+tqFOFS8+upQBpDVnN7od
CGcztgVjwCPW+R7RWs6jYQyPZUpjDW/8rTIYOYsjhUMbjKix9vMAzs2V10YOzWFg52AKcejH8m4t
0BHwAAv2xSBAdgLSLJjg9pmOgaN3rgPDKj+CaurMqBV10Z8bSoTcoTNAK+idgGysV+SqjGX6lLja
1QPmWVSyo4v366Y8ynqpaO3YD0NtPRfO0oyI+KnK3GNQkROhGz+XBFViLULlmmxTs/+MozPhG8Tt
qYE4OfInsfbWfvRFesZbZ+o3lRXHqeQnBvhJWiQfecirKFLNxxRPlp8Yp24mmNKdmKwlNHhwDlZk
IDVBJen35npCsJ0LRxPnVJadhHQ3Zg/TEtEuMLBB0uOAv8NXBam9qrlf+UbTbbgpvkbwvFf0NO+i
I+JD2f0Ht5197CTxKum5iCiJZQ45ODfsCRYkTD2sN/eCSc7G9ruLbnebecg2alioo66BNdC5oc44
GMBAYRmMd/KyqxOY36puPyLuwxxKm2gwXs20fHFxhCKhsxiFz1ezLD77yrqYvehWcXKjHoD/BoKL
5CvcUfEFgNhT5+RkW4lziBh74oUUlnkurfbDHshlbCbms/I7d4yPpYIBpYhmjnjWrWUP74uXI1xe
YwvlEgpC6xMc/42kontt+utsqE8wRbRNNBWHHsx5PYzvIGB4s8k5D5ra3md29MezHxgssalg8XH1
Eixd8uHF2ryVdIKSmjYV97+dZrlEL6OMGnzJ5Fe/RERRg7NalDjgH/Uv1NW49x4KxJpFPD9hXETd
P2jtDiTLDlEMD2y89lH4rMw6v0CledKHEFUIHU7XJtFyIsVzGImBnsbT2BR3WDSdoT00zAfdlKFr
fm/6CNmq/mpnw7hrCobGKt9zBBCh1HffwCtvTu88e073XOTN3Ru6Z7fi6u24BFWUI4JeY96HGb58
nzIPGUYkrwAysLPo2gNvL/WbSNeCPuGOQTG2adoNuVfy7Op46RHhMIKQX/Qej6YtbrRfCwBlvBtl
22P5wIu1ghw7y7WVzSSka842JOINJygNHt96p5cBqJ5zEmGM2NRuYQUZbtySRonMLxl1C6mUqHky
ejB8Ky2lI2NPVKSYsp6pWTku9Q8Caee1A2g7DJcUaFluSxtxGqazQLcfTFVdbSJ16SElV63jZiGb
GYkqvc2C5WGTLa4Z5MdOROpOFa0yT8ueGQt8E6jTobTCpBD7F3gs9g4pH5eUvH8UL9Nc13gOG0y1
6PtkFl0TL3x1Ws04CRqTgQb3l1fpMab5WMsOAZWGZYxaDKqDfxw4qevs1tvu3cKyEkhoDaTcF+ch
tk00E5JOB/+Whl6+xAJRzTjzoVH625SUL3kcHuME42wk+xyKAQ7PSm5xXlSH5cRJrXYdO+XNNJWx
twTlaOJpj1Hl14F18zsc2KDy3gokkThzm7vkBpvOnTz43bDLR+PdFd2TY9qPlsc1LW5xDKaDaRPT
l4e09TOoSRlz9Wqdqnqv9909q3vkmQ4PZQzdGMY3ABW3m/54zFijzAd72smzoxe/HL27cNQfGsbo
D2Y9PdOFBaXPXoTN8L4kBgdmqx38aV6BHjuUwpm5sxVrI2mQ7k4fzI7xzan5Nuo7XfhIwGSLBF0O
z8pTlAfcFekKINcKjH4depimxHGu5Z6UzE+eaLZllPF1Y5wTWqlpOZDhOmNHr6ajoyXbtrEv8GWu
gCnXSaYWy4qH/qHF0ZmmrEonSbaF419R2DyIsnkdM8StxFhziR487X3oGFTay3mEvJ0OpZFtUydi
1GyZpzErt9gAnqhTObve/d6c9olWHOCRbXgQ1rmVPbWxeWNv5yLWQxsahpPbJ4dWi+nXtiA8Ewa5
WcRs3b1JY8lGmOfzpNDTsHqhYG78nlkL+jMZ1Ob41Lk52shEHgw5rb0co3xpHS03UmwyWPSaevwm
R/I7xiZjM40OvNbRjpWjGM2jbPYGwwVnj+EyXnL48N9XSJabmpZ76SO1yuOZNTUbnzylPyqVHc7C
/OgWZABoKvnxC/z7kdlodP9sBnfl36blXVTYbeteG05ax/RQM0xMr6O8OnK8kQzfrXwfF8bUM2Zp
sRhQoDdX3UdJluhMVpJQNsi//uQyejaBBKydVHsAq9vvCxETBobpNdex1f5pHXnWvOYJVddTVsHs
zRwUZFGE5TkSTHfoON5Ctz45en41SF5A6whUbyS9AhlIRExXrGdX11IPTULVUAzQFwsd7UmB7ZBT
eskVIg48XzETeqrYu1Cqcx9OR0Ll+hMcomcDYTBm36+uBmlfu8Ymz833LG3O9NUC6aqroqfHhY5B
josEz5EewTixB3hw+BhUv7eF/TjX6bdvGxFcLeyQvh3uh1HL91IVh7p7cb0KxH++E26NyJQ0wXgK
3yvwzDLUdszfA7MgVsJru/d8MTx2zGXQOqgnJPhxAAjikHk0/bU4+R2a7t4SNjGEuL18axoDKTRq
axNBQkg6d5k7l96I1q1PBl3CPUgo0jNdsqjc7EnPh60T4gf2CLkx8/pYYwaYdQ1DUKuhd8XpsriI
NWrLZuaCgqKHHo/5oEq3CEgM14KRu+8AzDdAN80V6Ox0PFlAPgM3IkuZcdnKZC8jR21xO+cHs8fQ
PWGsxugDlP+5z/zPlFIuSHHpz8jf51ztgbJitxE93HwRDFZLqPnsPIus+jTUEpyKuhloadXuSTjC
yYh5km6G/pXD9lpX7tIn5LpKVlr8Co+r3OlQ9ki+ibB2Y5RDnbStVX/Mv3nQXgvBCmnQzq7IM7vS
fxEHI/320DbR+rR5j4GO8WtE8LmG6BDX0QkvB2Vtln8gNvFhtDUDt4dU3+tC3+p5FQUMssaAUFQU
28Mv0etqbaB0QzlH+qfmnkv7kA4TaE/oYWuM05YpEAGTExZzjqU2s1zcFfSwXXoHtsrJUrOnk5aw
whLTRuc1qFM+V1g5xxC/xZPAMtGMBb2VkTM3r/RkQ7RKs9Jn48MCRrn2uN9OxnK6dfGWJGwC8TST
/cZhc6W211O0/XV1raGmRSAOKxLqKtw8uWjnPWDwEkM353btNiFaKppHmofhfIlfsKIEY1jJDvY3
7gz9GSXhGyIvSPmLVbeHzIUBbe+P40PDiik1E4K9eE4dkpphn30nETM8Qh+mwHVaZqb5l2MhbSIA
hmA7AUPl5JfsiVz8/R2q4k+I4DcxEgMkuC3i4KKrEroPxghU1eKGaEAry0eSIqoxXg/eOAQlwsRt
yPRmS/B8n+C7MpLvOMrIuqOzISNnWtXEgkIc4/+ekNMLL7tPHrIHvIjrqCrkOSc/Pq+btxhRyuC/
+QXwzNEqW17HlYO7dKUjZhd2zsRpqakp8tHWyDvzrnOu09PzbM7lRjEckPg7SUGZXkOTAUTRmV9E
UcTHyX8rFRi0UA/BM8w1mq/xNKNso2fGlU00Pndqqq+lZz1AzQGwBJXfyK4iTiLuCfwN4z3chjKN
n+emfpa9EBfhjz2AjEas6j5P75ZJKrtgfP+Ay3lTm2b1tMhMA60Q2menMJWbaV4+NG7ivZKb/kaR
wG5bWPFTA+99bVlGjWJyAIQrnjLTWHtxgsMiyYhPNqod6HsmN6z7OI2/ypHIZ+nr3VrZrjiON9v2
+08y2+sDsfEgM3t6qGZV3M2yf3D9Wb5h9bBO0Ygc1R+d/K5xLXUjlOFNObWHOR+bx7jnBCqayfvk
XgT5kbimh4Fx3A7JBS4lx/4QWjzeRz/FUVhp5Vm5iTw5Brnztle+5dZQ3VGTDGuv07Wjsqv6GvrQ
ZpXcpj0k8A57ArYLfsQ5j2E18CqSCYt5x0zuruulO2YoWPiXVzITd8uAdUN8WXooREHw3ugdpVOH
n0VunKbOGd9QGxOAIOjxuNNY3yIb9nDSAZgda/U4Oy0j3kmaa9OcHqXPaBV9BOJK7bMREEM7Gb7A
k02Q4nJ/nqeDN7/AUwD3nBChhQyPBr3GuKtH2mYY+osFmrUYnxyiRQLyfLC19qhHrOSjb510P6lo
pPMSSNsfAzU5D+Wi6u7c+LWdyTamwUdDUZLFULWrIWE00iB0W0H0+oBGejB8VBFNeh+iYmb8PN2p
pQ4NkoKUxyPFXomZloueWgKJzOvsmwOnrE7STRHYFFXHsFSPtOa12W5oFvifQHm2Eo8otQ3zQGvf
4B3i92QeELPig8lTPDSoSUX8kvecgF5E+PA4Vs++kYKHqfH3aMg+fefPkDoXijOg88sncMXnmCrs
xWs2HECBudzj0NGgqUAEQ4ifOf2F9+nxMgwJsRTqWbWUoDMTF5QCuOQJEhzCD6Dc/yHpPJYjN7Yg
+kWIAAoomG2jPduySQ7JDYJmBt4W/Ne/A72NIhSSRmQ3UHVN5sn66LrBzeigLSa6cXWtQW17pKeT
YYKLyepbUSM0yzSIBrwDQMqd9zaG9KT/SRYuN/mVMmLyL3CIgPOkimDFyTAyM7DMpfbds+1865nP
CQ553kmPVnU3Jtom1vhWRIO+Tpo8eHH6TzISUsiC/LoefmP88aWMxQqRZb4OTQa3diU3jsblXpFM
hRnF5hoG2jKKgQGDl5Oq0spVo0KE4SRJr93Yq9f2xHyymShQmGKt+hlaIQpvGwM8y5R67AhswTgo
K4aUMRWoUSR7UXzbxdiTjNmNq4C5DbtR+hyrIjJivLD3Y1tu/oUXjL21eDOIX1xl0Pm3dmfuzUK9
Q6bEFD2CJq50BHqghv1ytNBL3xGMWcRKSrGraTaRVWKOQ+qSkblsgVBDEIx93Gm3uoDlQKaiP8h6
24Yxicaws9ngSF+W5JclWD7sDGXkqJI3hiXvQT3d8Fqw6OYNbocXUzKsI15Dg24768U+d623ERXj
OhyLjW28OVr5d557zSc/asvvVgYCt4aQZ9GM+E3TJ4SGCVu5Ekytt9XL9rvBc0S+r3NHJ24ejFOh
jJc+5VBHDfSG/C4L63sB7+GW9vWBCwu9BBP+OvzXBeLHjfkkRa8w2Q63DJtuSB29gYRAwwylK2WQ
JlAPkQpLwxouxgs9fOanqpF1jrD3zRYRmDMUNm1TcMiV2hce7aMdI7FTpIKkdKDkRywxtsWet/8v
WZwnk/Es26BL4dUvGbtfdlWVWpemhXA+aZ8RL/INtMT6cOQ+NOXBz0EF0P5HRUqxHCSAI9smugRR
Lddzp40rqsZcJa9p7+LUgZF2aKqDGIl1Y7ZmpUHuc9jctZIKzo3UR6YZe6tRv4WVPCRy70W0y9CB
lADIO6d+3gfm7+Do4arodA8xnbwHoeWsmJhxtWcfPRZt4nA4/0CRRBXMtEVpaWvQdMy0dzDBQ59l
HNc2EN07HFoBCm4LYjEnA21R33g/HeaPcMzIQHKdX9OTfqmClswt2tkOpV1yd7kfyB9cjECOWnSW
tGCZxjosCXeJCD7n196QX8qsnypEEKsoQ1VExlE8RqgGi0PUhwFwvyFc9rcgmltUs3UtfSQ1hV+I
6s2yrbe8E5j3w7+Mu95sfXwwScUBNxsno8eZg8aYo70m+tzEiM6cM2OYvlKNzjLyH8HXTNECrC2s
tSqIdqzJit+W+YqUCQlUNQH2cWFsu/YB3oG60WSEkojxamONk+YZPSmR696yrS1dlhBISCRBlBNS
Ij9tPuLcbXZuErwEnncch+CdRNX7IIwXOQ/HWI0jryoPYKL+ELeI2zepf9nJ0j6qgmzezTCVTGBY
He0bQb+khezhqp++5PHqp83cRL4acWG67XJXkQyP0+wvMj9OBDL7QGTX25REdhNiDHogDRMbOJwy
x2DXgBsfQ5Yscv6x+s5G/w6k0Ha+nM8u4QztSnlGZ//jRpfcZj/J9zOseB7q9z6syWCaOJz0ep9r
BMAYHmOGfqSU7ksUfSxenVldhiE9F4SLssXCeFSjvZs7HLmssBg9E7oynMd6cdS6sKnGFAOCuagn
U6ImVs2AdKOZi0/Vn/Hv/9Os8SPUtsA2jvyjY+TVOyEbSFpSJ35vGO9xjHZ6Cj89m96RqE234f8B
Qwo8RvqwjMrZG1P0zh12ptjZJ0kxYMFFQUpoVC3MryEEbKQnuLvcCuWIV6CPTSBpVSYiwSRAdsnY
edVEU3OAx3Zit3jCwb0B7bHGlxiB5UAkQFz2O2IIY80P7HBxEtliv2j8XHpgPpeMKX2ESnuGtX8Z
zrvSnHjn0nifmg8NMCPj7gQva96erVRje4SLX80I6KfSWxfln7QrfPJNYd9Gzt1sWfzB0GD80GT7
kT3ebpDto/jPqESeBd3VOpfUPlMaO+tsZPkoPe8VWsofVTXNEf8rNyfS8LCnOe8txkIUiBtSAV7T
aHxO5vyF7YpvDvmOLrtlxf9eTBRXreAydYMG/bj5F6IaXrgSNoQBJW3WIqAB2oAgATd6c4hd8A89
qGSdnbAiGFgPbFwcEALg3ugHZNoHihGULLd0pkVxk/Ja8z6mUJTYGBLMOvb++DU5+ltPWtCKckFe
mkk9yd6ZrxjG3oK5+NKd5jsVHPCBUWkHrn5tPWybxrsG+XRquROxc40XPt293XaP2Iie0B5jvaNn
Ni3xpjLcGtmP12wlnjLY+EhzDT6VxNEYaFfXMirsdZYXYL9n7O1j49DOKj4YpRjbKwIhsk8HsXIw
qH2Ysmiy1SGexgzRS/Q6x/adkmbxkMIUgpNdBZA2R7UxAC6RVmmuO5Iqkx6Y6qwODeMXy8W3Olc0
uCg9WkQZuxy8WSwH+gVyMAw3XNshGsya1WbnvrWy+qYXu1URprvF8rLRSTSvmMYmZdZ/glJioEyy
N26TrZMVyU4a076Aet70KLfJiNNIPkYeRznz1hAe0nsN/nJ0JgkrPW7a1Des4tco3UfhMV+cMGdM
1FA+qqqWksHHBQyF3XirWusNqd+rs8xjSDz+MZDJiiz+VZQArdveTDe5IsjelXZOkYzAk9XyCf/Q
o8SC2LnRQZrh3SZOaKULrvq4nM6Q+C7zkquRJmIXTM7ONihBvQlsINbRjeM+aXNy0nvx7pJpVvTW
DWmfsyqz4dALTMXoTNfY1p4nMXzXVvsoGVAMinmGl/HmmwDjwjF4gVpGvcLToRA6TdRyitgJTZup
1WfJIkuoYxzYPxB8rimRqUDkEHDAfKisnru+2sxzjc6kvHsO9qhBUGstZUpvMp4NQmoRRyZXuL8n
kGJYRQyXF16+6l5zy9v5ICbvNSy0Es92RRpz8015vEqr9r1JyAgjfQzF9ohZdVuImbvJ9Fyfrdmt
JyiDkR3+tyiP8fcH2n4e8DIL4KwWH2lgnJFKEWE326cw0e5DXCDoCDI/Cp0LobacCXkZcxJtByQf
pmCv4Nja+5zdnSl7q2M0RnU5Mmu0C5xJlIKDdZP6Uej/PGx97FB5wXDvOVTE+uBQk2fPtaaILEEL
ZZMjC/X1mfU3wJOIfrLooww72jour70D6QhNAVSAsK1WYoYENFGJAUU/Q3cr/RzFR2mAZevLX88g
Tc8w/hKriuSGyyO5ZqigB6xjK5cRNoxzZ0CXX+4NpNiFln6HTBPRNIClxQGBUmfQ0vbQekhEUCtA
GoBFuLN7658TeuReq+a99qI/o9Geyqx7KItHtynN3B//EUB5LQm0b9lm4SrV1oARJ7/EZKCS+Det
oouDTGv26ueoQW9QJsXezqj+2TQ/9bD1K4bOrGmYp2goA/gjox44u0cQWm4S12sHkEIjginsFE1c
72IVkJ46Inb8jXu27wRDzStSoy4uHmzhaB+WaM8Cek+JCTUwpk8Ehy85dRpeAGtb4mj3B+9qgh7f
DpF2j5PsEz/pKwGTA+IvOgtXvInIGfgzzb9mgnlyJrQX5tUPHqN5ZXVUGSqKsag3IbJQLTslrYy3
pceSvXyPzPi5aN1L5daM+8ZwN2qdb5S4qMHIPpWKH7hN5z8aKutdR6qCrmcfNvVNuJB06ldSBNIN
Cxs6s3HJXTOc3eB27679GmntH12ANetRVazbKNwLvoydzDiQxi+SYl7LnC6E37kR2ldgR1enPLoh
Z6GGItDvjOp1TKZzn9koOhNzIyL91sS0WKwylwRr7BEDnY61EYLtoTUSrtDMSOggA7Gne+CPOdmR
/m7P7alzAGPV+BZSdFoBGFw8Y/2ukfwArM22TdX/YFZZXts45zbNLRBfqal+endFuhnhJR2vC6dQ
WE9PdSLfE63ZWTVXBTFW00ax/Bt+ZMAtmDKnZ1KhHXuYLKSpmHcLRYKcyFBuy6sRLjt8ICTsrjt9
g72RobQzNWtpldcB6H0zoJ23wZKubNcmSjATFOE5Ah790diSDG4grSurNvq1Z//rqAsoMvedw4IB
C5PvujUfdsxEcOrtYyOqp2xkDtAzCEvm9qwF6U9kjDVuM/WCexa2IB3xZitL45Q0XElRXBzCcZhW
qSSHrHv3mI4wrmO6j5o+HtiSBhNqW5ddB30wq51OrRsLXVJpZv/k5H0iAcbuzVqZToTClnSDTd8T
k8eh7LR3YsjCVZ+X3oYs7+00Fh9lqL1gXuHMYn4xGNoNDcaxFovuBTu4H8z221JSqQZHInJzbWNP
FsaflM2LJp5LYxoW9xQHjbkqCMjys5CPR5j5b2LJYxb1P3iRCDqinVMihXm5bEcGl6/RKTmUSDm5
4PhBKHbWIhy4dt4+vJGxQs68kUUwqqWBmbRUSOsDMBYKdu5W1OfMq16sjOOvJiiHoYLaLr+HrTeH
ZRfetuLgkc2LF9/6aaL8der5/8tQPaHvPltReZRS/g14MmqsYivbHggxDlBXae2JpfqymysXeQz7
rzy7BoP8g7Fpl1XO7BtmdU2aGQlyfY/t4NCHxDIn88HSrN2Yx+9eHSPy11gwEweWsF9KeTKmIFTY
ngCAuK15xCIe2UuLl/RHt0ECZmkmmdJUhb7raNNmUtbZW4btQfiZYv08DXhAHGWfmypgYUH1G8ci
4JpnX6Qjbu2N786ZvizXE+t2qheUTL9pmv8ThJnTOtqfwLEEGblvHRFAfgv3fl1Z7IupC0V/SOZu
OE1Dvp0N3Aydzrq3JEWIJuB1cvrcF0vspNfGrx2haIgOdQhbM6EuIc9Bhwd+lWbin+ftuGWZcShI
zK4kj7q6kF/ItFRAQWB1fgNIczObYkesRbDSNHEL8urmWO17WKHI1GnIDf2cIjbKkF9oY3zlx2Fw
Pz7plf2n1ZLDMg6AJ1mAnkD0aiM7jvXmfSpy7HFutA1bpajZaNdtRE59jUysn+aNi5iEA8VnsNiD
R+dX6c3gziCML0H+QON8GnLobS68S2I7DM3ONnNdvDsop8emNXyIQWWUJYBN9J/RonsqgHYvq/BP
PcCZBJkXiIbXQ7nULtBf65DeWVvsAoahPQdJ8ZOsiSFrRjCB6bJriXnsPewBzeB+AvGiHkynB5aV
E7aWaYwRYXIjreK6+MgIPkU8M74NEWQf3eIBLaly7DT+HdjCrDPHJJA+/27hea5DHb3FKPwyTRjd
g+5P3FXENH5lxChAegjds2vcSejCvEKIXKnGQ2DpMOqdmPyosX5zAwWXJmPN2Xp+ZrMVJJSXlrhB
ZcY+ZDLiZBOF7U1U7cPW3K+UNbs3UP2aM9yzRb0vk5JgbU1DKztVH0TokgGXHqeGF3RSQeST2Ykx
WvKBqc74yAv16lrF3R7aB2jZRSfD6gB//fvgbsqRs8ss7VuO/mY9x8aPJxgM22b6LmNmGCHLNpyl
7LpqnLDOW6yh6oqAlVomhU9Ml2xl+CfcOdmbtUNoeBRyhIpN9wp86hu27bIvS65u7awJFbe2bi0B
H4cfkb6c1VISA5q82Uzw2bfWm1xxq5gu9H2zu3kjBJEYMOiqaM1pneNayBneWBWVe/GwWzVs1JAJ
6tzLLIp6z1GKBkPTYGrA8AwWLQUh0Tt1d7L6I0NBWWlmhXWwm7aFytdtu2K6xX6L3EU6618GFwA7
Zxg1MxOsGi3oqslwUygveBKKsR4bbwyLy36KEkXHTkwfzUzTFEjBnJ1rp6/Meb5jm57XKq5lqN68
JPqcUrRiesWloNk6JMfoCVcbkWEly10FfzPJ91PLepTdPATDc8AaAA1TstNi9AgY4tLDUON9sLEW
jcnQUPlqx6Zc5Il0T63X/IaWdxcEWPeR8dMFhOTJsobMeUzz4C+5dE8ABpGYtDfLjE5UNX/zlPUC
ie85lvICr1bb36rJu1vDI+OfrJMuPKaedaqwo+oW2umWBVYcTr/UcltbIsyyMUGjzy6mnTNiVw1c
7TCVX2JU6XdvnTuyuFdeyALScjt+LSRyEbF0UYhpmYFd4weGfatbRmMjoNrRYgVQHV3l/NEZCFyg
ke5sb3iehrBm5qiw1ixUzNjatrkqEZFy/zn9wgdLHpEBvj/kliUflGkwNo6gR/mRkGCe9e2ZrjlZ
BbbpI68MqW+g3ZADK7H4sPLr+gQqhDpJp+fr698c1OxVkcKRGqr3JKIo6wfEAZAtg6nF2eyd1KKb
GoT14wURdxEnKwEwX0nBTZs2f0jK8DZV4n1FbvTaM7louuhbEIfOQnU7ZfQ9jXbN9YJCz6z+JIyr
GmwTKxjrPHfZQaU8SD3iMKv/52nWl0H4hExz0gyh2GF6Nui9qha+us2IMo2wmbgW/bVtTm9TutTH
FEEzIQ7kW3aS0Wig+PMmixA4Xvy/Ck0i9QlrmHa6aSGiPFnr105z3BW5ULciR8nLzo2PzVO3KGWU
gAm6UZD/PAdmCGHjK6G41uO02ZaLIT/pvqO6vrU9fgV88FrurSnVXkHffCD5eMvZPR5yS4exSTXt
EuONpo+zaO5+Iw1lnaY+NVosPw7LnW2aX7xLJxlO9x4U4rJJflgBhTzd0oPUgp9Blrug6scdT+S9
yUljdOrHhK0XBKSnVri/fXKwf3AO7Ie+ng5mFJJgDg7XFqsKlukahKE1VItVg6/Tg+y4GCxtFI9x
G60zEXF9udJeq857QWOzcRQbFJ1KKSi5Ld0y2XWtCZRaNQJxf84eJryVr93yTXSLuMfpP9up+3G8
/q+GfT2Blk5YcN+UO7NB9psoaCbUvi4vCm9TVIPNBDmAZTLKoIYxd7Z5nYyc9VJ9wNG/9VpMEUQV
kNlG4nSeIhMUWvbQYBhSuOYXDXJqIjTvpQ7ZNgPJ7mpWGx6wbddwkahbTyD/aDPN/pIR1bl1c054
F96C4OfoI3OLDnjNfVRW4PRUwRI1xO8ZFuErs69DrRASyuRVWuZZddBSLG88Kl17uGYZ4uUnY9u0
rqUIXqOYITglX7wvU/NncoxzAappjILT2Jfnqm22rZ1C2uIlS86jVhHWDNzC87IzbopdKvVrTF3y
MjX1g0Vhb4D+Eg3JZzFi5MRiys/Et+AQghKcbltjQ8Bqjo4Fh/aNgyH3yYi8VlFHP4TPKIefCmaa
kU/K5lZnqCcBaWRqxLWMfUwMuk2ckIODZ9ReWhaCiEIIdEEvyGTWi2G6MQ4LpfkgxfSRWrBbs1CS
x52ylFTeE0w5nLi5RswN2VxTS9nIjhRvLfzikbwBkKi99piRgvkxOcSwAMTWSpsfg707zx1DAQEB
HWBEcEJFvfPE+BbrfINVxnJWYE2RuAu0rKsQ6WPtLVFVLQ9sMpv+f88YVtGvzJ6gvF3Am3+5mrrS
ocZEQKrvvo5fplnTt1VtEgfOhB+3t/7Iw/EDhxaqeG8iSg1yy9FJ78Jx2YmGkyA2gCrHJqlv64ZW
u4mj8c1ieHyRMecsbTozu4kbJkwjagUEQwVJc4sjm3uwK1Aeosysqtjd8Zya7PYOeP5blggtGQKQ
XgZqu4oFnp56r95gMJLt+nyjLI9TlpzACQtrUayVWHqlMf80ppgZs3dpovhZZx6G71YzuDXLLbU2
BrmY+gRih8+A1nZKqHweooqgF7sJlFLDTBiHu58FC/67+WgxBo9gYgW3Ud0bR5OJywp0wC2p2Roa
lnfIu+m9MDmU67zYuUwFQn6Yvq9+qgpUKWARlO0tfxazGWe7XOoEuu4nDtGwCD7kyOitWMp1Tc7u
vjToO1kFTX3wkVGOQwz8LiQfSJhIfaXa9GJoTrTrEzwvUb4zy/RoSaoJOy1f57brWSXqPwLNalGZ
mKiKACkKj0vfRwcKWDpc0Z8ThczGXOxURZkxg0CNvhyolFAg1aPgoldEPwd8rvZX0FNzRhV1zZQA
4Eqb4Xvha1izrvlqqB9dYv/r8/m5ozDs2mKX2S9YZ07pVLQ7i22uEaTzJlLU5uayYm6h8R7TJHi1
1cTipQte7LKg7rP0Zwz1md95BRkvCOat4qB0iHbChW2i3GS66Ih4A+w5qzmxMhaAdXwkMezPYMY6
ytT+NzMARsHkWMq57jlF24oFYRew0DpUwbHqRpcMkPaMP+ZiJ7zQ/WSdcxUyhbCJq9An+x2ws19P
tDizetOIjz9Z+o9TyE0VWPCKO+PRhelVAtFa1E7meuz6fUsTWel6s3ZL46NnSMRE5pPcFJIbh7Y7
jhloqLl8iUtGZVb6C+zTyUn8dFlz6JV3N5ijBDpZyEVkAoyyfkYk4N0i++mxCGC7+xiZRyx1wMwA
DgyXfrPYDm4FcFagZ+NmhARqprt+RCrPmH8Dbfmq1SMQBJQyJm7W0QYPLHP2EMJviVrGh5TJzWSH
JyAKpzZ1/yV8QKHDWsJm+MLNPvhLdwli5kR9eLOsDPiPIbcpobe4BF+R10SM22ePOCNWOjoAtpUs
vT9KgEpeWhYnnze17vxtx5LDvtOW+KW/TQOdoTScswNMO0qH/WD5WsiqtrI1dCfI6WUacsuxkGji
+lTM1OHGBCaIq68pgvfSE9+6u5xWFcVDpN7mKvocG+0pGYE+WSnC4Shi72ylW6nlGCVZoUf2InuL
1/1454CCGuBiSQSUwNiPDj9wF/r+AMNfpzwvQ6qnLF6URYtSDwO7MJ0fZiX0YiIlxoEFQqtulUch
0Q91fpQhm6D2aax4KcfROyMUR/PhJZ9db/8x4uI46ojdx+SfTMVa1bw/rc4lo5pqp9U8J63unQGL
cvuJsy5Jyejc4tpJDyTPAuK5ZyQBrWVpOodA4Youq2BPtun7RMKjr2vY2Q22TUXz5hiWc3RiHb4j
DCiWtizTnYrACpaqsLT6a1bjrayKd2RGFjMnixZBmc+kX6N57B6zHE5dWz1SlpZFZaPby/ZUx48K
1WMw5femc7H2V4xAHd90hgvY9itXL4Q8r3kPFtGXN6HI4CilwKbyDdO3RA8/ZQYeRmf7i6V1M1kG
0Z3FMG8j43uUw3mOq+JHH0lCc556u71bjsYdS1zWAutITi5mtE1WjWQK5fOnGAUKOcPNwbdNuNLR
eZDxJ8bLlGfrUYLt4nW/1FyFT8JEqpWOLKqtJkT8krrEYifdjPWDi7RRubcVdgFM6TevHCrTfFA3
xCkMdacgP5C8G5HUfPMGa7rJEXV6lrjtxu7YUgsM5yKmrCEJNLnVbLmhEGKl9wzbOQ1JdjCcbr5B
i55vBmXpEQDaO6L+T4karY2O//2fWAKSCgOWg/fL2WMMJqbgNYsWIkPSPDBIWKupyTZtlr2EMSHR
fLLH2Uu8DZ/3CkswgYY9Iam6dR6kwaMJyr0vIdD0IJFmuIWsQg2E9fnfOEnkm2zkfSbj19WS94rw
35ubihwb3dicaPbUuUg7LO/ND4ni4WfLK2v+SxI2ZC76l6esDynew3sxTeMDi7a9BYhZgP3Cf5wq
ekPqBwKSgyr5aaMzyGrxbBMShTncdYi8Rlyep4G7SaGAi8E2DgMZVbtYyuolxQLDuMjtfxEWbtgh
B/C0jvXgmusqPTAdGNZBTh/GmFtDtaRX50ixkxezyD+DVmyq5bEnlKDZTK43+HL5QRMcBD7rPfSl
nXvUS6fYoeo+d0LA+xjz7kZrnUE9QGxnxOMN+RadB5Iky4pHshGihakPvCbXBI7NeMz3ywu6Tqby
FxMFgrVY2gdhO9DAQ9ZZwHS4LbP620tZL9UYUfMutS+nrisRAxnDr65JuUExjAvMs4Dqhc3dynL9
F1nLTaho+uPRTfK5RPiv0pYMuLKLnyyd8JEGjEhLetRNa0qu8PrJqOPm17O7LxME7euYLbl6jveS
6128RYrUX5Mq3M56BO+2Q3uatrZ3l4whcQJbtZcQ2VOWF69ISDYjTOg5rUSyp9yY9zPW0nMp64tR
4aAr+feH3p2/g+YQ2hCJkAnO66YPmi2PZ4ZQbHCxz+v6Zg7llzMy3NOM/kyrvoyEYK9oe0fvjLun
kD1JDrRCsaxX4GACe0YSVlFDNxipV3WSGHezJ6Wz4H3d/fe3QAWZqZPWu+7MxZNjQxBFkAlFtsjr
A6KCBU4Y6qzpoHIRW3T+7++iUrL89UBfJ8EfxtDlRtjJtGa4qKz87hozezdC8mqT/PWRxpsRmDtM
2Ntdb7rLsKaPNiV0KI9Il7yprpwHPruz+ZYjGLkW0KIHbOcibpOL18KOwav25nZ9yZ+iBdeWb6TA
Q5cqOa9zbwArSzwTZnjNRMcKXgipS9OI/g4sdLjjU1AXfsEttkrmRaMxsdFMcOY2ihAPYOJnbwyP
4orWi3Eb1osZneYdrIxCMa8d/vs7gwsa4mB8khNJyaWSlxkYckfQ4JqmOtjgH4vvhWfJi0NgRIXE
+ySH0Z8XTp1T9/dWZi2yR1gbgNVCxI1rUfT6PvRKvsDAo72qxEnGU3IHddZrMyOEgiG6x5YvzvPn
EdoFYQHd7CNVfiGaTF10LyRtDScUcgli3urs1owRExWDdUmZM6et1JM5cHRZSvW/U7Zdvg+zmvRL
OjAgQyHz2pEKRQOVpCeYqYSSav2p40seMNYKSwQffYmbfarPouqb8xThuAIA5DucnpW1DJhnbTqT
CAoUZqTcZ2aWzUhtLMPW14povaPE/Gf/zm7KyTKX+FHEeMM+uQkgosTM/tYWyO6V69k/Yn7EKcix
ceehwnnKbTZOKsZuqgN5yk1+THDu8GwcpMVe6QHcZNZRF4gnjVg+GxXQpMB2dkaIoiyeYveE2RVd
neBudFi3eJCH0QM1I4Bmd5+E8XPadJ9BUHwGXX5pICetch7+de6wbNbmFOAd9iwUYHMCgHtcTAlC
7gqBK5pgOuOsOeiYICuCZtHdaZ2o7jD04PWdGpwuV/dl7BMGqQ66j1yPAz/EllZ06F2nLiA7WgJ1
wmeIkx9TvEcXroE/R5/W7C0G3m70pKHGWg12d0PqCO6VI1a3Hnh/WORKLBXaFKLl0TLkNh2+jUH7
Cpv4W6KLW3HSAiblv8AyPWyScPpKzezMjAo9YBmae5HHuKzacd3xMyuCO3zYGH7tgi8YmizcqvJk
QcZaT4I/uS7EJko42KqCxpixMHAWwqAam32913HIp8NBz1mmJIwISyiJxKbMvqpz/nko1fm/v9RE
/TlRtEjImw3wVHza9MZTgTZKqhYwbTPf8MqzdHNZzUB+PWOlOBpiWNDUpuF3ETwUd5YnwjNQVlOU
MuwkB6QavpGjxr4VDtO6n75qknXPJKHiyXPaw1iab6GADAUwmuUv+hwMTVbbxwuG/LuUmYGD8p8D
LFwhybFdLTwLAhm0Oj+Ui5OJU4S8HGRRqzHnTlXRRuk5+0IFAX+aAXJRGt1D4I3bscUuEbe2hNzH
TsImphAZIAWiBmtjUyAxx0WSuoh9vEecI0GuQsPbW8z26BJ6frzdFHWfoM5JqJlLuv6hMl+D9DXy
aAtNU877LmaotORY1Q7/CR3YgR0qDX9LbQeS388T3TkklLzx6B5Y6vAVGS6txCDOMb6y5crybZJe
T6b96GnR902Ugu/vfksyYn2WVn+CxPus+FxlxXStAl3nMF5YTbpFjDIdK8msWwKg+I1aCqrExsG+
/KUa+I6aQYN9zlLH77oBavDyGFTOFt3vYhUmY4j117Xmjuftwb/gQuVryQXVi5m+OLJ3mLEw2Sfa
Wi8bilxsxjs9QyBDxIZBI8myListFA7hr6bba7svIRi7OishZNU+SHIw+BlFS6aICXNcuDhDU3zh
bgQnObsQ8yb0kKWgCGGy5oBizG5A9VkWWHy/UZUTmLIohkAwdAwMMcZrwzrVTbWr9ODdcbh50oiQ
xqJ/DWghQm9GmwNMx28r+RdCSLFxIFLYRV/cF3Qj6MStV7KDLedbGPH6ha+misujo8qd1Tbfsc50
Je8g6454lSaPXs+A/mzHX56qbi7IRrRXSmwjMxoumkh2OQ6PfOoH8o9wYspGPxmIVrgW8mtpcOBM
0yBWrRkgVIGkUNszpndsIm7Zh9vOZPcyaJwFJUXv2lP66NuLoyMccWkko2HDWDIhMXEOIV2jsN41
PfqwQFLSw9H3vYpr2O0HNGpi/tWy+UjvVq5Lfm3mckiNxxx93ciSyEiPeFkrDpQIjQeOAnDdG4lR
J0/nkxhGwspyJrUdC+HyhSHIDcYEmXk23BXlMGSVCU+yEbBMRAyx5CwcRGPz0FY2Xh/iPv10Iutb
tNU7JsalrkS5YPIbzsPr3LfWNo/1N514GEjgSEAdEu0AX0f7zHQ2tk1U4Oy9qDIBYWR0NwMcmhs5
3iGdPXTOg/6T6xJMVc46vs3RGPc4/MAMYD1HprTD70VXR/LxgOBY97SbngjuQRldPeOL+L9sC2r3
zaR8SgQihMLFLQnbSTly3jAupz5il4snuSZGKsC4PrhXgi/jNU7NXRbJFUfmdoH7c6j+GF23TJhK
qvZEXcwmvnuNVZ+15S+qE2cCeBHBZuUFWsy81tg9+Rjuu6Ng1hN7hiQTjyCCLvwDT0kc2ZIJPyxD
VF4G0YXcdu4mt2896Ad/NCVUtow8BM8hP8rSm89Jq1HrBmcSajZZY97hh+FbiBkSviTDnBI23F65
1ZnbzNp7U1kfbQ9yiOlufUgzcCmDu4YFjfSgyA9wBdimFYm1ZNDuoc8aZv/dljjcSg8pX4IupE/C
hTkhDpIsJWk2a+Kvl6RohVkK4Q7hRdBFbP0X4zQ88znqFwXlq9RYmgde8spHpugzYM99lir9zDW5
1iNBhkhF8UXkMB56MBIm5riOrjZshzVz1n+E3nwPon2ohKRe+nv2C1xA5LYcLCANXcDdaWfAFywD
9k+m3UAA8VkhnohCTAjaNJZrKKb/Y+88liPHsmz7K2kxfsi+FxptnTWga0mnFhMYyWBAa3WBr38L
nllVXTVo6zd/ZWVMOlXAIc89Z++1uUvZx1j2khlrwBTQSFi26D91MfzEzjHKARWZpNMeOozKLMIt
ynJjcNphG1cVs9Qw2Roa0/ZEoZG2WhvviF1thimjQ0n1lkzFN+Nn4NASa0ZNGPvC87XpZtTqtwJ+
TxkN08tE8kVkSVL0pnma4g4MHpdQycyV1+J7o4rCHQpbn2BFBuc+KzhmZ15/sTWFaVDHBTFE/QI4
OLb0IN4XvvZCYrOm0PNRDsqBcFfMwNgsum8rCJcDaKEjKY2YTEAvsRBGZt2y3UwFGzx2jN2I+qu/
2/ajNHb2z1ZU8Y3XYPbwLKKoRVcBfaUOC6PwiUL8s+2HBzsTOrUxt3uq6Jspire91ewIvq4/NI4u
yrmDwKE2DwzvgO5icE9Z8EMq3rWt8SjQemECjSkqSwhEI7gyq6qo4PBwcrqMr1kR3HeMPac7UdOV
CNXSSGP0QXcS5kju689MumMQmrghoifql3df5oeCwdk1dsDazaOe0PS3PIUvulD7zuQeOjmxv62n
FLhvxnlTPBqZv8O4tYoxuuPLdh6j1NFvIg3ZfUwaX8JDKeGGcTPpEE/I6FrN1Q6gq2e3wO8qyZC1
tZ6cAFTxGX08jjgjEJIVsBUfpmiCRhHtgk48l0U/rCYbR8isTmg0OmZulP00Uo5sP+G3tqYMvff0
S4hYrMe2fdAUdSXqNiQmNMuLDm3AMcjyr4SG8LIE41S2yX7IuObIoFsatfNdWdnWdbJnUQSnLkzu
WvQ1uDHXdUX0sdFc0OBByqG8OU7EyhE7lCKt3A8Nteg0hE+mE+P/075ofqAoTh+kRmkytELc6BhB
QK9tsyzGmxtEzcHugDVJ2aAsxL9qB3eBmj4LZrHOyFModfJfrXDNG0ZDhhNq9x5LbegJ2gF1/HMj
4cAz1F55org1W7tbZMBSp23KkwoVJ3REm6nO6PabZAJe7fSbvFIkcnZq0yridwi8XpS4yRT4f1bt
N0WPY7Zf4IR9DdAvkev9Wbk26DmFGcm48ZzyeTTY30nBlD/04+evkZXxbUOZ7eKjgEmU6qRX0CWX
qAM4RIKJuHgbMYy2VhYdJeMmo9okDPX8OLgnQJJGQTUea3++ihUg9jSm7MVaM0PnlRkBtTaCVRID
geeJwcMcDalWqBc7xrI+5FgsAlxRiPoZiXGLFphfwNhtI6ZUKSFXEf8qkjbv6KbytTd4BrTQ62wG
8YR6ljdi7kHTzWIENpE4qbnfEwUHRJFjGPZo/y3eWs5gohRQ+JhmKSD2EXUAfJhoqaW3ZMYDFHOa
X1DhN95t7chPG4L3Qq9DuTBR0/M0dPH/bHwTi1UWQwjNHFkcIfT8tMbwtsJzpnXOS1BnA93yAKdb
4SOoalmBq3apqXoP4maGINIe6OP+bsh0YxXclxoysWxgca+7NSnzBh5RBZmUGZ590zfhwdX7hzzD
lIseCx5kVWS0zNujPYaQGTNjO8XTL+RdDLB74Oud9G61kYUMDPYoPI30pJqi/Oxy0Dc58R5eP3xE
FUbqwKKUcaMyZHih01nIuRcEeXTWR4azngcKTST7tKuwJczqarS2gccnzLPZ0KxeWI1k6YdOZRJk
zNSTSYFN+lHGUL8S7tJqvEfft1BEh/etQ29Ozdy1vqKE8DkN4FoGZ0idr7UW3xs6SKdEfwcPlzEJ
t3OuX6q/2n8WIWJ9vW7vYh+9ph/0NI5KruhgnthMRwTGxs7MvljuozPn0RBm08YuClhksfkMOYHh
dVyA4WgLhyZJfNbKWxhoUG2tyVmWOevzmDLCrQaxsNJbx+3aJfH27/SA7uaKkBs9QFFgEaED4E9V
stlqrYm4UBd0plSPWEdth1gxsBOrQsD0JM9o5Vf5z6ZtSKsGeodYwuTc6Yj0s/1PllpPfmVoN9Gk
XTImfeNsipC0aVWZARfiCRsIjEYsZWBYkpLCH4nyaEmIHwKjVDzTLwlObcX9ZtRNZ4O5NVtZ3MpP
yF93OaP/uzQbgz2RTwz+w5oKVHTjPkCWtB9QeCot0Gl0J+F9lA/iAgny+iK0s+PE0PuBRldidO/w
GbsNgE7OD243AV3DQ1DXz0T22Ce/2Rf6WK7gD+GQMYrwIQTNx8S09FaoDF5yLB5nvXI0AouZbwZ5
7d5ZOqNMVj/L3jCHUy8d65AaJWe/HOJjxkbjcjKp2MAFkFqFEc7X3snm9PcSWeh95QHAcdHSZzhA
1pxc+lPpvjK4wO7JmvslhQML9hiK+fVl35QItnTNZZxf7uqE5nUPGGihj7RIxwQ2fluhuKQaWfSG
PpzpeW1wbMb3tqE67GIyXotuE4QF/Vg+GSINQ5Lo6jsvwj+u0R7sXN88+EA8MjJhVza0siNxByPM
aTpRTRJ1hy5Ak5rLujpo+YhLbgyo7uv0TEkgkQYUKJ41+gR92CHnpb+tDeW4nGq/PNUTXJ8B8OHC
1i2oqBpM/KbumoWTLE1LY8FUmkiUG2YHWZL1TGBCgz5/9+UTlIBFPLce7MTfexhYaEvXfUnDMPaR
B4/he+GJ9jjGya3t99pJSwpcqk1zF6ASZ+ysyrcWpgJKLAW3FEWTTUG8CKthAyRVbUWLxtuNnBqh
ZPlZNEV4S9pgfKrcFnj0JMVTHPpLTWMWFYwTY3BpxjvQfiRIe011Gs3mgSU6Yn2SAD96Qb5zkkcF
I5pxpvVQBndT0+waQ4id15jc32oj2PTN4CNQ852lywBq2Qufc4jn+G0D7OhGtDjCY1BCa1Y60OLj
dheykqMfCbQOoiHeCd356RIM/107ry6qyo3sXEZKSdtIonEn2W/dMNcZvTYrjZipQ1wKl7Qaj4Uz
wANOxtq9aHh0V7mNbTZ3CUBzdcBXHSfOB5j3taKU/U4C/UIMD80BgYJhYhV0IhMK1R66mGeYyC73
6JHWUd2vAprmt6wpmgOqBtYGZTS+44i7aLTfHivyERbtlGDxI0V2MUF0ep3kiOwyb5ud2U/kl5Vz
FDt6piOoOXmgMLq+qPVKrprGdZDj40u56cru1AZue7leLTbLrOsrPUMVHoR+vchZVO60Evr50Ert
OROtQMVdvBNj96vOh0PfaNajsEbrUWEK16b8kU6dtg8wkdwoz8RzZYYkEQzNTtT6QzCY8ZczmA/h
wIAjCJz+NH/ZleokPUsArNbGXd8h3TYBQVDZRs56iEeW8WM3PKdRM+07Ql3Odqlv68zy764fdO0t
6lCTDllnPs653Qgb7fIOVTaJmDhJRxRkb0PbuwtqfsQNupUd0klneDMXagbpYvP2M6O6CFSp9NZR
3ycVjXmjfwNTFnwnacOJP5nZWgTwAbFDkD9RJgDMJgVmkgFaC8kTUlk0vtoZ4ul+rM1bJoLmjsYe
LvXwp9Eyf5q/T1yEt+mCkKSc2F45fcEtPbYsROHRa9K41cP1S1Irfuk1kuqaVJdVzQjv0VdOs0au
B2cjl8HjVCXmqXSOYWU8JI60X1sE0muz6o1NHZLby8xlL1RiP2ilpc6+HvG35q8zWyV8oemXOBhJ
6YuK5Mm1lE4ow4wRbBwgMBX8qrrCfX/9bq2DxmkYbsAYqJFw+bb7KjrW02mbu8ea1d+TXkzL69cJ
EXmhKQSYjQf4pjZzHfJZeifbUH6GGTqOLs76OxtJ001tqWk50kSEgRuX72lM/Go5yM/Yzu2FmkL7
pE8VJQRwFKRGrY9l3s52PmmFiGY58ozOylVvDlDrKxPmgBsam7RS4YNsxHsKJWpVS7THRmRVbzhX
MdmpHpthXt2OFTt/EF718AvKY7zoGVe/ZQEioRoyzFEWQEmiJthev47ZilJ/SmmmDeP70MgH2dbd
gy/IT9UyuscxUtbagaSESFo/QvWTPAJzvF3jNe6CCjnB1OxrufkUoSUS5dC/4sOstuke3lBz6/VN
f7AcZ8+lO1r0WWvkFvmUrKPRqI9OQrpMjgvG59q86VH/bTzux+cOFMgC+7DcVnyHOKAU9IltOgcv
g2bfhZ1ag8u1Nxot/NGYkQ/smifJeCTq6/7F7GPjSNjVwm2RBqYMPp6rQDM2TEualVdLeeLBkvAs
LZuNGcTqFCjtdvC9+hHR3mOgucSMsYqo5LwWJgL5JtPq7DS1Ess3/OI1NSIcPB78WOR5SWo3MTZN
cumswnwqQ0opctXqjwLbkutU5huL5KNthOgLjf7FmbEIXurCRwtb9TIJZ225tfWRkyu36NLwiSdy
ua0tXZ4tExXb9eyyfX+JEz96Cxm2oDJITnLonYPRVrTZShl+NnZ5Qr2vPZlZCVu9J8qyoSk6FADv
EpMmgd9O4lOPreVYTs0veu3oSUl6COre2OOSaTeBGjEe1dPwksluHYPi15Xr31YVIdKx5t3TPNZP
xfzKdUjv88PMQndRIjlKbXsXsti/PnV9xIOjJqbDBDhxiXu2esIj4LCADco3I8m/smAav7pJzuQd
1pks15H99Pd004uPpEFlXzZu8mJPHD496JqHQZFm1d6pIB+O0/zh+plovf5Y2n00Ex7TVZM34XOL
Rb0s6FkPAnoJGG605CDMXxscAablsIvB75E7o9XH1gx1lv3mImz99+u5zy2WeWvne2fJhPi2LcEj
tm7tP5pBdXAzlEs1YOXj2NUsDH3h3oqOGCKjMi+yH/eRlY+AOHsdD5aiWMUlv9YY6DJBjCxMDb7+
3qbNJfUi1gVgncFH9y+M9Rln1vIOl020kVEF4Yj1Rdxz1HP6QuAZUSuZFaEFsrd1dHm1S7sk1Fjb
hwnEHc8gkKGA4eaU2IUd5/H6mDPbMmfWTaYM5F531dMtob/luqgH5N4CVX2nkCCiyLGsTWFiV1Fh
huGwJxysMqIdK6Nx7Uw4ncEGszqY1PjaKuGupyTQVmIstk2m60+mib8dOLE4JBjyzLTP6pvMcsp9
KFx18UyIFcBTtA3JcdQ13FzGob41+EPQqqty1eaRTguSNCjGW8+wJKoNrNX7KASMS+k/vsJIhVAm
HXNPE2d8nYZT5UH9VKkpgegRYneUpd+uu6gYYrLgA8JxCrgWyhprRgEZSfSpbhxIZermcul8nY9Y
XC7HvmdhF8ctN7Z0rOUqIPFm6zdzFw5N7T2JTZ9NZjDyaTIX+/QTzF4ojHwy0Au4fqIBuHgLjeYJ
vex979nq3GZ9/2j2NER0EQmS3rq7bOoZWzjFZ4iZ+SbyvPG19wiByZIH3W0II75ugee7uyhicmNI
43VAgIRjJl2WRp9fGINGh0DI77Ezd4gvzQfX7e4DVSdrbYjKXRRr6eH6mdZjhowYSyMjCE6jBe0M
8nO4DfNWnKLM+6VNQbjtKuaPKSdhS/J1cBN2t1wcYt/ZpdhIV39pDOyg1lR0tylkaDAjNU+WKADj
p5HPyXUEoaaL4+008RTx6GlouMYQ2N1ga5pJYRiPGJxV+64hHAbOdLm53iH7/FOmygdh23wxsec0
HBO7OdS2/pLjHyoM+2eP8UHlLcgsoAHIV4vT9UOmufAWPJB0EqHRXVlqm8nr87M/DA7ZBXp8cTE/
yha5PVFC644srhphku9v/zwbAT8MW1eUyNprW62slnlzR0J1RX73g/TyuVekorUF2Rr74uRc7PG+
iB9TBp4PCAz7h35iOGYGSbONVPcUTk53L7z0jhjv8dEsJn+X5jyHk9KLz4oFyk3firXv5vkjPA/7
1m0SrOtG8CzKGkuh1YNy5kSGwUGGhwiiXdv5zdKcWXE8m2z8NEa9v55IAAN7egotx9mGX+G2cpP7
Y7DUCkpirdAERNveIe9lMIYtsr49kZrWQ51IZN4qwTNtPE0WvheWmug8Wz1dX186AKgLG/QiafbX
Yzd4Jg2ZINC2eaKR4gOAL0+a82C2sIyHGilFV5s8R0PzeP0MlX+1VMEQvUx1HN9amgXgRiUg/4ng
6/TW2zoII+hg3LQS8prt0EObV2N1V38XGjZsiHowMVAEnWumcxBPIVUxIe5VO2ykXoIMYqZ3LjSa
RgpvKJ7LxnpIi0Up5Lgt/Kla+oqYqbxJ7ugjBwsO0DqPyg9cuSSyYoa0gzK81x0SEtoxD76szj7L
Hp/HFDm3CeLUCxCGtw7X7yvS2WklmDwbyFS5q/ZucACsyjb61obpv/OQmswS/Xr4sKZaXkpTPlHy
4D/3UP9fz2wzNew11ba9mseUL/ZYQrkyYHO4cUrHzbKjfajjmS8S1W3DRMpHgbt/TcQvw1J6q8CI
oAY4k+etBxKhoK3p3R5xJl4jyzxc6yAyqosz/Wcs4BoDJg28qVVFSCPS0vupMiK75hvP9QN5vYcB
09ym9BTU2TEFZ9p01b1PN2dR4M24QER7YHHCbF55waUx8+IQtkm3wt4DLD0++2T/nCMj9hZmj90K
J45/mNyLcN3koNIKBaLB2lNHtM4a1UseOqd7C3Lu17DXwWZV3kLvmbYE8L0BhK3rICz31TxBKDIL
TVkgio3buOwZnvuHzp8ee1yR63AYjJ3WFXSahbT2gX1qcbrf57y563OmzMYXskD0jTargDVVivcg
DFcyt+ufIUZMhgF1ee+FP30Ft6stuvIpt2fgZB0QW5+S8ydnIXhIIPdDF1GtsfA29ly5yaFVdryI
eIgOpVPg8morpPZcqatOMv1WgMIOI93Xg45n93B9CUQa7dvYPE7hZBwL8TDgZzvFHV6KqhTgVK6v
q595NSB2hEmz6CKsBTdZZYtdJPIXsiuKbZCjEri2WjqBCM3q0FwbFFBPNpnjC6WZ5naM9XAv5i6G
ioa3wdHdnTZO4hi26IkbH3hFpdPWDsetY2aCJkcZrxsHCbKR9btoFgXX3JGOiQ35VjmZQIkr7WVI
6rDSF7Q9gK330sNpbP3EDNIzZ3NfXUQmNKrRtDTPTRTApY8QbWXcee5drzpaaC5f0PHv8qIBS8al
vJxw+TRUlmZEBMf8QC3MTK7boi3mZlmyln0+LpUauk1hcPN2/Og5D3NKnkYcqyaxj4VOoTYEjnhT
CMCAZzy2UZ88TBnvQmlohwIar4wLrUM9V9uRxB5h54G77nWTUXGj7ny9pR5AiP4YcN6vI1ZLb671
Hrd6/UEja1h1DKDXmhbeapoaj1oBNy83ffXnZ1gnxuOA7zqv4GNdf2I0xnjLaumvn414g245WIcQ
xSFEPJY01w8oBZpbkbponX0QotC99i0dzRcDTssKErq18Ap4aQZpA291uG3Gtlj5gSUOw8BGST91
17OB8mlOzavaZOWpxtkEpSGetQyzwSDIQb++dMmiymP/3E1Fc5ZeYDxVjXq/vsLDhhpUCnUkq71M
+/G9aDt93THc2YLlSN9cl2G8TcYPz5EDRkWyMtIMJCb/1lsVWsu0xERCn/hBt3wX9nAEEaZuUgQS
CULVpO83VtInx6AyPco6mkF53j07SEBuuAvQy5pfTtI+xyztLtdXLsbIiKcyRiDjXQTkWjahANfl
GyuvCoz7Qa+ONUiVVzHk4Q6TrwMOyn8qMeU+mdYp0nz30y2hMXVWPCFFqfxLG1GYRq73MiThLTPC
6pY0gGBnWMwyY8fdXZ/fORXOOdQDjApZsvmzSKwcw6HlAt00951sT65Nts9FunNyo1hWqrYech+E
ip+ET05ZtMt63oNTKHYKg48njPIkDK25N6KwYHyZi2Vu0ZJu1DTcla7ato1tIn/DAXc9Kh2CmO1Y
OTudWwaU0rG+08r2IxR+dK5Bydsopj+xuMEA1SfnjIGYgWFApi+61nFxPV9T3bwltcfB4GGZu64y
7vVcsSl1k796ysYmwv8IU6mCZ4d0Ym3+uoV9BG3p5GxaGPTpqG67yQku1w/k3BvrwTWzRZsYD+w+
cbzuLPYLldCUBnvq/fDBh6s/w9HfgKuTP40LQUb9K/1r871jQFYVdAAzVdiQe3ptG7V6vGK2Rklu
BufB9SVWSeXsg1rSQOzi7k56w5tDh5Txa+geJJFgB2D7bw5CCAwwdHSn1r2dgFAthxhN3jgW8lFG
pHo3MaWWFvOgbJqYjIL0+1qE6oIQsqCobwPW7FihUOSGkFH8REIowo9yTvuhOKEbZXo6ExjuZGat
x3xntWn4pk3C3jlOYYCtNYK3eGBZlWrTuylNFhONUzxH3puKS+OlszrWFHkCbDEavkfif55h0umF
nAkjnrhFRqk96aT9TGTqnAT2lxiUp0sjV+u32DUK6rEiy7a2Df2ZEBY6onj5LC2HLalF8Z7r9NOH
h3QZqoRITsuzN3XAdKQBgXsIuJW+VEW4y9JJu0+CRp4JkuDOpreT1axZ7AenQIT5JXtBgrc33AbK
hyvphRxoIQfbkhCAe3tKWY+wm822+rbtMtrDJNGfqB0fKJLrW91qjSdReQdripc+yOldilnmfP2A
vdJZQ5yCDOx0AOXs/hyEXf+QMTtd+01aMiTwael0zZfW78rKqn/mEj9/1IQ0r/Ha77JEvdYJStgw
kzeZr4dPY4TpxsmVcYtbbmJIkzxVPQBjTJnhKTbGgIPGgqVQ450S0Qg2lziuf25SAcYb10h5/OfX
rSr3NvUAoknvJaFcUdvjh/77b5lD9RI5jH0tYqWvb90peJpUyvzzEk3zBt1XMf5M+8heazzjtsps
2jdlna8r1KbiDu9FzsqcRgIk5wWQVygUkMnRwb9yRuNbcRp8FV4dAAIuEWTHkCvaKABrOFbyUrfA
LOyhqT4bICRx45KNJK0RxC1tGkJV5Dmb23QhfSgyevaqclo0/5wSiI71U39dyubMjBhV2neZndhf
XRu92w3eZ4HwYUMnD1iTb1wat0kPKbjqZU4U9KtwaXxaWgRhCk1lz8BeafLNgxzvRQHBhvPJoRPD
jh1LHRPLupQi0Y/Qcf27JhyS7ahceEyWO0FAfb+eZmaaFYfempWbenZJZZNfrl+3cyRhyOrI2bEq
AN5O0z8OLHJ2lmCthA5LbeEPe5sIRotrpfaXFqIpqfXGvgtAeu/wMVfrZvx5fea3AY65wKIWj8Yd
iRCgDnGVDEkJ6zkL3idW+efUcKkCKKg3I205Okt8EPMHdMsXEwD+PL3e+VX4NnSJDv0vSu7RrSrc
SRZ8VcMIttfzGD5yfWxq8RmlLCi5+WhHVFfTLk4L4LNE+1L+YIJBXZYhabjNDVoi8cRyJek9GqNt
PtwsTeBe50mLwa7NUSbeDMH20s77bKGvxSWjIKIY3pOO5CtZyXETYt8+j4MxnnFyUcChfh9cfMuW
pT5Ts7i3dB44gouS/FJc6MpkfFdCg7+OhjxqO6n79rNhDQHqrzfQ+Pb9lI57YbvuHbZ16I8tulCo
ksvrkgZ2ybhILY8gXS/aQ58MjsRlV6uobb3L9bMcBc1RWPbrkMHLNbN2gLk820X7wDmOeVI/pq25
l5nWv4UpCLVAEcem+Sbj4zzxHuGvkeslHLW6vhwUuN+smNuszKNumkpE5FHyOEo0KU5eL5NL7LFD
+zrNP/yCh0waYFydMj3ahH0IG2nUk3dRaUda8Ocfv/3H3/7rP77UfwbfxaVIx6DIm7/9F6+/CoTd
URC2//byb49Fxv+vv/OPn/nX3/jbKfqqGdH9av/Hn9p8F+eP7Lv59x+at+Yff5l//a+tW360H//y
YpW3UTvedd/1eP8Nw6+9bgXvY/7J/+03f2Mey195HMvvP358FV0OreD+OyC468df39r9/OOHbVz3
05+7af7zf31v3v4/fiyLjCn518e//8b3R9P+8UOz5e+6ie7GteihWZ5j2z9+G77//i3T8eYvWaaw
dMcwf/yWE4AQ/vFDWr/bhmcIz3UN+nG2w281RffXt3QBP4dvWQChdMv98fe3/i+H8J+H9Le8yy5F
xDDgjx+W4/34DWjefKjn92ZZSBylabvznzMNh+qW7399MKMP+HH5fzgHhe8gpkJZi+ukEAei0jad
GA8ElxKDUxGSGe95HBNTNB5IijgYGlPbWbdCfGcaai/5Tue6DETyS4bdUsYfsxxlMqytzaJ+QnRu
JFDt4nZdOfwYf8zi4VtFJNaarzRJMUMMGwuKD7aWrQVtsq3EgR7oZhzHgw6ZqmNc2RNJ56p4b0tx
gZW1chvnPP933maSpLvg1debVU2rzzfvFFb/IuyXwnPOJqENbjDngCCPnEEJkbxYdrLPoT7rNrEY
ZL7R1OixUvPgQJ1FVCTZdfN+gPC9ao1L5NIIxCapY3ec6xGGYppUm4EtIsJgMf9W06DNZo/MW1MI
nN/4h+bfppxmENOuE29Ey3geDIZZWTfnuYKPavEywyCZfyZ0h40n6e6PWIm0aIlttAwtxsfscGTf
voE8wUp/dfl4gL9kuIqZkdroEvIRDeL57YkxPUEqhK3fLeMk3cdGstfY3HSd5/0j3PGbES94AD5l
3j5sClu0UGdi/5B5E7uLzGvuiiUA/6vpcShRA2roIAMOdKy+Ws3cTgwSU9J95reZwaIsAeVPJGu7
GVyypF1HtEtHwqXnE2R+u3XbrmLnl4Xqed7VjIEo2zi/QrXJJINYvPSCU0N2cDbYA2lH5O68B92G
MfZMP9r4s5dYM6jC8GHBjJQ5mXIQ6ecjO29oOLKHePvzEZx3ge78efpC/cBP9ecbnQ8QhuxzabKD
K4wYlYCyxBSNU3g+aI7BbgwoF419Y3t4qofN/GYFh3r+seufoWU4REy4+HUF27zIze18Qg9kAs+G
RyK/eyI9ypFdyI/NB0XW9TKwv/q4gbNGA5/3C8kKoWnF7BZAq4MchV02jM68iKGjxPXmE6LFmIaW
Bu7hsyjifdUnJ2IMbzJAHkBlWCcsc1ugj9Vukuxj3rR5Vi7x+s17Zz7dru88G/HKqANZRafBJ6qe
cM/UbZdDNW5ywooVEmaM8WuCO5FVt+gU65UFW26gX4mo1kF4pRf90uqb5fv8syhhbubTZD62tfrs
yFZtu+tV047mtswBFnKmYKa45PwkiUgoijtsatG+Sbi6cDTbEHzCtL1YJBl7ZrK3sXvNx2PeyTjo
FkyzGcfileBYAiRdmWVyiklUuW6h2688kAme1z0ajrlNInXf6sNmqoODYnrk+yPLCJ61XX/Al9ku
dS38mHdLROjffDTnjRpKduDYLWtQTRUbNR+H+eg58OL0mjvUMU3xF7Pj7NE+CycilZu7EW8YvsM6
C+P9/DYleaOjbp/nnZwj3fdLmNeuOuDcb/roe34nMf9gPUyHeQvjEN9OnX5043ShCb3VnPGZKcra
GbgMdZqYsMvAlBdp9EETcps2KSBO665EqNGrw+D1j6AobzIOes9lPf8mUqYVfeqb+b8d+0xaL62a
UcEmlZBicDAeNEl6NlfVvCfmEyQTzXr+69fDwpVWsxcyPzmVjaAvy1JtIKkdFVrDBjvcbPBLHNBd
w0Dw1nEczP7gZYxw0EF6Ts4zUaHJR8HmZcE5s+yF2UT7zIhPUFq2sahWpmKrcHaYwed8pk5lu0y4
rt20wYrwMA6IrwlLztMvIFuLQA0MVLh7c1po3OBUOuJTSqCssD3c3QxOYCQDa+zdTpIeJNeVyX07
dWICB9gTM92X89LjMFScwx30xtAfFy33SL3JTimHjWTbVWsaQCCTfa0aFtgdlL1pVd6RGbouuMPq
3AdoUB1cLm64FPt5Y4hyWMxvvDK4WtqaaPe7nrNl/jGbyFWUxpf5v/M/oBfWFoP9KrNuR1ScKAtu
nFTdd2n2UVgmM09OujLbYxhbd1zoeophPmD4wNsW1nQA8Ptapf1jkWYnmRubtmdCxO9l8w3Tt197
TX1J/vy8O8wg/GUS+k0i2TYMogOW5lk+yEh4VM4rQ/VDIrLTvIfmJGJ33CJxerUcBkn8slT2tjXt
8/w2dYTSmq8tFXByFe6jxNgKN9nPsNf5TJtfz4cDTf2jyTqkh1lLvNik1GNTj4xl5SFX6rmgRkCy
cNIx6UbkyNrxad7DacsVoNpHkzvK/O5T+lsyTlYFjOi8GzfzBtTzfbdMGPDbKDVIpvWH++vOzayt
l+17lLYB4+75vPWhZQQ6Twyeyj1ygNB9kwmCLJ7G8x2CsmqruXgYOn+lvOkCIAjLT3evU1D8/8r3
f1P5OuJ/qnxXuGry6F8K3/kX/ix8dfd3TiXXdU3L1S2UWBTRf9a9uvzdRTJHqelhXLYs4f6j7LW8
320bM4gDRMFwdVfq/yh7Led3S9qSX3Cuf41v/T+UvTr/xn+reh0BhYUHBv+OJQVzc+ffql5GDbGW
oK4ETDmqS0bgwabsu9dYAIacHE4yZXqbEccZMxj3u7HVk1m7L+GUIW5vQAPmPdc8E8ZF5HgFUaes
6UKgCzcafMEVvi09c7lhVaa6cE3uUHH1O/AgR99sJOWXhiHIL6b1f9v7f9X2/72Wdwx2z7+9K0NY
pikdabA2ILXzX2v5wcHJpbpKLGMlnjEgk63t1dh5Q8nCsBT9wtKa/uj5HjkAOI+MCcWFfJssJ970
Aea6Kv9lFxJrDD9aYR0EfhI9pDw4130C7q8fgAToJVEocYBaxc300+hQLZdE8rizjzorK40sZ6wp
MEsJTugBCTmMFLDVYA91U2uPgJcoa0R8i+ufpfdEM7Rtp3Wl9J42jyi3BcFobdXG5FXj3LTy0lml
PBSUhVOMQM8aBJWPiTHzNrrRayvestgKvXz0o0iuc2anS8OHQBiRjWw3DDQT4TUbK45sGuz1Q2qE
UCqj3sdzmzv3XukxvFbWdyTT/0vYeSy5jmRJ9ItghoDGlgQ1UzHVy9rA6omE1hpfPycix6ZLjL1e
dFtVpSIJIOLGve7Hk12M+Pjrb+u6RRuIEFk+bl7rso5bf4iQpznyG+p17zhEIM9G+Ytm/geGJVpo
8OyWHGRpjgZxIwjZQxFx9Zip7pq6eDfC/qhRBCGJ43xC3jvjqZYbSZZabVcDAKrze2yQHZVT8Tmm
O9opL2v7Nv5Zgm/fVJ13qZBi7iPRv3lTDxtipWRVH9vSXUktZ54p78DI5oRitOh76hZDUVz14xam
orUFrAw7tDHpxoTjs75qf8RLYe6a0v2lLkM68NN1RzNQuiVnrx4vXuY/tTynGz/GEoJKt/76g6iQ
Inr8oMGWtT3llnbjmPEd+jT2maRZ9+rypaCnTyv+X+qfkIjxFjZxmx3tCYuqnjOA8ccfpGv3O5c8
bLsz3rFaDxu9K/SL3fDheSbWo3X9YXbarvIJuiB0hznrhJGGNpmzTSe/PlvyM+z1lptqLl6TBlYA
ltn2lOooqSxh/lDXzzPS7w7/Wyh1uY5n4m7jnfo+Wufr3kCrtW3Q5OdGBFe2MeoTSilg27kJApHO
W0eTnHXCP9OHOou1+ZE40Qvjk51PjX0de0M+8/wiFxE0xq19jt9wn9dk5upIqJB8xZthkqiWseS2
NnukGnBlRVq9oCs+q3u5yVGtlvf+uOCYRU5/iDltBDmYwa/HN6EXFqgHs8eCKgzU5CEobL9uoOu1
GhiTxuOWpbYg99neJmZ4dVPvp7ol+so7TRy1vn4+NVbv8L0qatSTRQNcsudDAVEShIxyA3/g78RQ
vxAq/NlZvrtrHRIn1L3adclu9YbH/3yPuntTs+oAO8HkyCIeeHXxvSSsdpqBEtI5EV4GSAAr7L42
0yfC4plE9YP0J+ePScmKCoDUDiYCxjfMc7hVBMtPEqOwAgR2UZdevXH1Tzk6nm0vZa5O4t+pxSiU
n8GS8CrVn1bvTH1bOy0l4sKQIXtC3NEUr3vdEMkTtNuNu+jhuWrs2zqg2CtIy4LmrO1SE53EwORq
p75d/Wo3g6GZ5+Dh+9ZH+HuoQGTODhi2OUUPnUfFT/RML4NJk3lOsmcnIU/ElW/CRLXPd8pGsPxX
naWZjHEDXMw8jQfXOqhXHWuwwGwK0yiKdnXDLUgDFBh5530PRfq+0DLaTdUr/Zdwp55pR+CYjCaE
T7EJoUqrKhdu+Pcy1/bE/zm7pTRxKBLXwYrnM9hZbZ7y5AArazhVRQXZJiIvIGk1iIEmHp0xsvZs
TBuH6GQ9qWE2yqeq0nus0LlG7oJ/yO3SucuiS6eVXTC7HnwqB5iBXDJc370OqffYyKXD9Mc/sSnf
CErGu/zuhFxZSz7N+ZC9muvygjdk3BZ93b0XDfhs+gUIKxDPV6j99qvvimtRX3M4TjFh71nFipJ2
l1I+iYZ8wjzRiat6eaLtTn0UfSaOSY1uCIhQRcyzMr2RKJA2xHKgTPRBRXCWk/dGQy+WG4HWTBQ1
DYcB6snMQe7Sb0YBIrHRVqnJ1vfj0KH6pv0QqM08RIEGS715p2PiHdyqJ+8ld3aQxdicCtAai0Ys
j3rzGvIsAgxojvDU1ugOj6sAtvl1ewIgGnx0IAhqWYf4fMkIeZkT/rPTwKR3qnPH3RV1bKxlwjZh
ya2xs2wUi83McCGOgsSyKLPZJ2cy9g44HqTGJNx4KHLKljutHlhNnXIxbuSB3FnW+oiWFNEI+RAb
w9CO6slQGxfDTaaV0BdCNjb5d+cV6MkkN1XSDPFT0w0Mjb3rsBgYPLX70BF36zrw66NpCKK84IwE
HqJp5vuaQTIUPriaJfcGq/a6/9MGPhl0MVtbmBXfQYokW+IQZmbtKy06NrjtQCw8ivHh4AzFc8Fo
85i25Jy4ToMxVeOy9zmxExX06U2td8ZjbN/x/DY8Gj0ECORkp86JT0PtljwyGnczlxj/QnrCSk1i
SFOF59Q3+11uOS+qMqsW0DGG4OmQ3+p2PrPUprgJzxLnKYsCvYG+WzfMAeXNnzfLQ5VOO715X8xw
Oi4DgbgaE+rCFrtmXo5majso7X3MxuJTLU/w+NE8TJCfOQYKlqQx5a71cdIiz5qI1KsJ3pt9HZiB
jkuVIIsnZaGpSS3Yy2ugvZCXzAnePHXW6gVtVK3bXG6no8lBzu/+iAU7ikjtiVkJKhKeM7YJOnT0
UIqXQW6CnWXFm8Zj0tux5lckvF6FO1+IcmRHz6BpJl5x0630ls3Ou/ogKsee9hXxz2rvA9JIbmS1
z7yRhg5DlAVf6S60UPPRQWIDkxUGRmA8K228BwoIbccjyr6PdHsfxfO32hj3YmiOQHjnQL4pbvXu
IGo83BM+Pi4fLdOc65IU2EMtrx12JapOrgd3g0HRJ3+GJZ6RhqzC5b9FKZXWEBECEXPIl1WYgyoX
A/a6zxqSYmPGmTR7uPULE4tsK+wUf5//MtZ/ZHPk7VSJoB5C9U+xtBy6voFgUL6ZaeJZNab8WPkr
S63TIiHk/vBSkwzbBue4RtuWsBZvJINHh3/SjpdlY5bei9oFmYIzmHPN16h7Tpy73GINdGVpWFXw
8kiiJgcdXXCJ3B+U3/JamNgowgwFvfozav+c5Frjy5q7qs7ICz9G2zW3RZTA16+aQzeHCyZ3voxw
hIIxHDGWGs/dxAjMa/HdDkDNuL8wcO2iZsq2mXXTTSLiks7p9+kijnRdKe2n9mSJxtihav1MwPNB
+p7Us2+QG0CcaXIXrazN6q4Y5GcwDc7nRDM3UP9JLSV2ObzTGLl1K7v5nCboM3EoNtbPJZ7Nr/fQ
xOafvUmsuMPSplYr2I/9Tq09QpZmFQUegJxLWf+IrBwrmNweTFWJsBMPBFBs1CahFv1Wzy/16LMC
D6yJau3SbB6JsMLc7/XFJZMV0uSuH14SA6yuGIbVFQcgBB07d7DOy+q9dLKqoHGfbn5/4DL+ed7i
tGW4Bh4JhjSO57qccf86OxkbVk2nlQJyWUOpG7mZvefIC2loadZ7vDDjXww9PKxFWOw8kQa6Q3GA
AeTkQ/INdAs1hdWxVun259oY787M8laAA9v0gIsYT2IWRmn3+9ctB0t/OyeaumOwLZvCsEzDNj1O
7X993THMLRg1Itp1A6DkoiQFgKFs7JSBvPCIqMCdZnoOgP6i6nkIw4iDefq6HqB8HXfrwcty/zAJ
Cg1bTw+dpt0ZLrV+aE8FNqtu04HmiVPbA6YyMks1WDykn4lYL5geiYDdyIPg+z9H9hsJ8/lQZfEa
d7vfv1eDSdk/36upWx7iWNswHMOy//5efc4qdhsT9qUvPGYxbrSdFkktsCyAcan50Jo1zrDy9XJG
+Dra2g79pcjSHlW9k2EG3HQ1gsyyw1lawBhzorY9adSR7ThXR3XlddGfqB5l9E0eRKVzcYq5/y/v
xpSv9j/TOlfnynHTCdu1LN+xHNkg+euVw+iU+OuahAHEdRh/n4NFihEjbYIrwWVFU/QoWnC6eodm
rKrG5KQWDpyHp8EBtF8t+QPQ3Fem0f/7lKlnO9f86ejgi+ix5ZPoC9iyWCj3omZvxkCBOqJR7alC
Bg3YtZIVao87N5AmVvmhMi2Ee2UdxvjH7y+eKR+gf7xd2zWEaTgwKennyTbOX4aTkzdl6Yg6l0ga
mr3CHQG4kIokt4lCBhXRTGiTeleh5SsWXG91S31hiBG2vdwOVQEn9xB1KQpv2mPoyLcyGIKCBbjH
wErdoHjhZxxyOBiYWEcucXvycJXAGkXHqhYYGknL1gG5b4D5mjzj8/fvU/zrfQreoWAA66HOQ/z7
j5sU4gOKJCNzArVFeUsDZAfiINsvAF1Tit+MkSMlsWGzOCOjep60COTdUlY7kWtvv381UAz++bHz
cgyaZLYrhM+tJtePv37sie76kcgsIofEz8GP4gOeck4atayhicXLAa/Q6BAz9uIMgOjWqhfc02Xk
YERxHn0djp0Zivs1Culr9LoEtEGsCTOZAmK1p9jiB8fuTi2bYZb80UHfYxzgXzmmShYRl4WTp9fO
GNtkeQQ1h3j3lb3igEAMlCct7t2ACkadLVS1p4V0ctxweLLwW7FfynPx1B10G1e6ISHcQLN26jer
x9+ju+IVFx2XSxDJth6k6gYCwszgwiZuxOIcmPjj3pkjUG/yCCzr9RS9GgrDz66cbzw5l6+zbk+4
U+J+V/t4JbcZYVC7t6EHsooMFgBXEKGIq42id/W8tAnFCrxjqkPS4xgE9qys63QI2wSCnnwx+jqR
NuVd1QekmgzGmNxCSbKZS0J+8sjcpY1WwWUgZwqH56Y2/Zdc03ezSd1Bz0ce9knzXkNeiTaz6MmS
iOk7wUdts1+X/owlYeXc0r2pg5hqJJG4d7+mnCQmiJLkIPKIADr4RRAz5i77w7TjJMhceqUd0yFk
4Ma+LsIc+sHYHzLgTNvIqAjGiV8j5zBZXElVAs+V2OUDQHD6xNcCueK1LZLHFiEM5Cfgtkt2m/hl
mzZb5ntUYjR6VmvD5Kw9YSH9tATjEmCcU2uDF7TiwCCNahfK9xTVC6PuidZiG2svBaU+CraXyKAC
lFeLgns8Zlxp7ObsTZCg5scuokJbtJOWLPG1ioYtKebTfuxm+LucB7ah3lGCIx5j7RaOT5UDu3gi
aErU47aVe0De4zSv4pqIpaIl3NB03tRe4mDs4R5Nf6ollyg9ekrIiNQCKxgl7n4VLW24zoRVMSRs
nBhnqQX15inSkhc3Af6EQAppOQybjesut2hZ3LOwCYcvIW2Yoc4abLcnSP2sv5KvO3aQKIXhw7bh
5DWRw7xnMnpSb7bvRjdIwIG6C9kFtjd6V+unKjITbauNXUMlzeFOldtLmwUda6tJjzEt49tX31qe
P3N9bU4sNBbhvEi9K4pMTLc5JAzRN9Vm8NyTen9O3D/UlOVbW9Yvtjw2sqpAf4LtQYkd89fAVh3K
3sVPTRsmm7HqNESPD1Xz7MeZhciBnkTUpsNulbVUb2kooC1vq5ZwTEv6qW6I8yG18zzF7Tm1Xa6a
yH4Vzartw2gS15Dsj8nLlkudNlwamgVawdbsWtGd0xbbaiG1RZ0eRZvxhM1NqE7cOhVe4BK1qppe
UUXc2UCSB3bY+zq50MKKdtGELM+F8ELKFGci9QyXYYNtqOEoII+LX11clKegH/t30fQIOQDyb6zF
JHVer7t1r04oKQUTJW69r4X/ytn1lMs2QpX6T9j5V3SdYbbvav9DbQNDzgpRJLRge9/b2zWkm65P
i1PvJAetaDtmfDOfro8nu7YfjQrFu6BWVB1Lq52agBRBtOKlf0ajyWbI2WSLaJ+Hnz0783DM+DEp
azXxUGdP1irJTL9sjpyrvroPPuRfyy4/VZtRl/fvwBYfeS1WPAfcmTkSMsJbn+QqQY5CScqFfRB6
VJ0qQgXU3TWZrSCA9bH7PoaPXgrLT5ZfHmanOeuP6q5VlaF6YiIAshuNA9KGIHJrP5GAjd9HwJ3g
IIic8Ztppcg8Gvv7sI7514TvS7P1+FVS/HV2IuTU6e+lhmDeZPrUiJ7n+LS6/r7nmaXlE70Xu9Je
S0K5dRCFB3FOHk57mX2mXiPR1xvLyMMrmSnRZNBukhc/5hxeufgYrRw5eLhjKatos1eWzn7OzQyg
jW9gkV6H5M5JurfRkCS/Djkyi6FcuVsNj/4S11fVOvKyPjyvnpSpCyo7fPOaQzia7FuU8XOWkZgl
D6D0znoZvs6F4eA8uGN7EkBdQkb2O3VVyJjxsPHVG5ST3OxykXDldSbw4yDmOdyoY15pcmT1o12V
YSEVGWJ7bARbyyCLaIbNLZeBebbZOtc5EKK6m8X0zAj21U+8V3UgM7HV7RrW2q8usTqDzbR7AhsX
6eR5OrFE5hbIU3LnGjF+tuI0mCOZSrl2MDhRBAR6LTXtablFyU/DmrRvUYLJSQ1R/u9LF0HPda86
2j7QuTBxxfarJ8z0H2CbBl+Ny4FbhTZUi/8nPeiyGOZ4OwWVbfa339dJ/z7+CVOg32O+aSPwpKr5
+y3jxX60jgVa10j2H20Hokb2h9Da99RkZGb6LIXq9amLqt5L7dO9UxdSPTvRGv8yZvta9Z1HZvn2
7yvL6AMT8730/fcvW/zrDMGd7splzUEPL3xPKgL/Ut0RhWKiN4ncwJQ0VXUwJ9f32e03atygbnnA
YH+M+vIDVq5PmZxeJi4DBzoW9iSkR9SO+em/vKx/F53wVxA9GrolPFdY//g0y9Sbp9kdHYJqgYH6
sUaQpPVCTAiNU3WDy54EVfQ2B/K7h5o5BTPuvv1/eRmOHP3+7cwhTN3gYloOo2mPQd/fPx4/9tYW
JrNNJykFdZPdGWkPUW+Kv1UJai7Z4VHFUlRQXwE4jUi+tOVYie2ZM/FIWMwW2D1SOaZvsphT373O
4mQa3pvmkcBrxT81rcn2iw2FERX1Jue2FgBsXcLcto0xfYSyr6Qt9GPaCH7VWt+cwXjlvE0n7C5y
6IX0bpXsFjKvTF+/7z02VZFGl7EQ9X00HhMpk47oACdJW156JrLJoh/HgdnDDHRmg9/CPotweR2E
zkYB8i1IXY2foCGj7k94xhTQDWf3ifZMI5iIJPKu9qfvi9s7eyT4b3NhvnrRh7LwqPt5rCBcV2V6
m7UyOuKsp6HOC6Mj+9YPJieZysQXMqPAlMdrMIZ5x346yVG40OZtOVsMV9SoT/RgjGKDLIxkuTUT
zURpxU8zPhW1EA/LHMuawWKBcZly86gtBCkEZqPvBfluFErXJEtJmiYhi5LuwH+gNBVpuFcTwTSk
zKPE/FrWybbFoHo1ZsYPakmrk+gFFjuZiNaTOtx/rSz1+B1jzZ+yp0SH/ZcWHdXbVoWrmlb78dmP
ZjaHmRYnMaf2VnO/uv3qqcIxLvMddZ4p9djJc3nXtCzL8sSjTpq6XKqn6oLeKtqN1FdYmdhi5F9L
AWhacELS9oi6soLMcK8eSDW4VS+7c8BXtzDgQFQk266x7tXrG9zou71YNGVYYOV0ufNIUP79c/Mv
RYUpTByT7J+2ISzTMf7RUwpL8jy0aTTJcSTkQR2MjM7mfO7UF7wdR0IQOUCq6ZY93FTan/pMSGBh
ttNbN2OoCd1xwxd16xHWcPFtYP5fLVXawy6GTPLuedzkyLz3p4faKl/Dgr6vHA8xn/1v3Zb/Z6W0
5BLpgMx2Pcuy/9Ft6X2tHBy7cL9G2FlOiR7j7NWSct3bU+LSagWErdryXWkfYPaWGyjWj1mI0VvN
i7TFeO0ouILff9qm/DT/vkhZju4bgnXKs+ji/UO/4uYVGdzZRNZMWL1irXlZFx4i31MT8npPj2i+
75n8pyONHnXeTFMGMeTpqiuzTqxYZVWgazTFqWCefMg/5flJrbSq/aqmmCQMPE1xCoxNFmGqFFRd
c2HrlIJZxfHDE9ffvzdaDf9qh9DyoRlCF142upx/9h+inIitiE4/+gJJhUtbRnzVdKrXECmCWD6N
iYOdy0hK9wMjttJDn8A7BRMXZBmmubIAcPLquNWr1/v+pRrm/tYa7VEfq+E02Lp1Uf8XQXtBT0DS
74yuFw5lUYnwQTQB+RLLtcHVTED0nJf2WT/3EWp31wEN2jj+D400pSEOnRvhb+C+APA7pIZYdwsz
qT0fFXZ6shs3onCOCbbXfViYt5Fti9cc9ht0JfZ2JLN1a2nRSuyhv4EWRuiGmXGWnhjsMBd5qew7
5vFMT2c2jBlKWb5It3t25wtSxzoQb8fenR4IbKZDrvf+1WHiHsZhCFeAFwCplyZXo/0U9vhk4e9F
UJ1cWp0nEfgcIRfoeQ3gQZrXpKdFy+5IGI4CkRMSb6El3XIi14Nm2DOng9sXaBlkB84JHLsPmU74
ppYfW8MlVuit8JZDT/c08W+J1Z6JKt8ubsiCvj5kXXZHlt1GBCHyG/JNtklU/jSjee9Zw+fKKmbN
SFJ9Ws1xjNPfIOYo1T89TXtJI++BXDt34tY0RwsbHbn3lhYomyWePpBdhwigFLojpML9UwnrBhUD
sawzkEgK4zjUruViPnRJfkwa/+DAwJNOepLSAW4QLHQutB99cWqKkhFol//hIb7e1CzeiWdLrNY+
dst3hBM+dspXk/hHh4YZuQLFMx56Eq4Fp+P3ue+JhPTwzkfkvJAFDdrvrr0Yn4Nt3uszCp2ufozn
edd4ggfxyEvd6KCSpqChrC+dn0063pk6wqZ1uxeg0evM2kDWvPPrbxPdyW0ymPehpgdmNATuvJef
Yx69jT04KqxfJfX+6hVAHcZPd6qZN1/hr+MZc7dOU2zo0BytLESbliSnlYyoyhJ8muN3/mJb+dy+
5WvWHoqLBr9RnyTvnMr5vmei7y3mPUhckCbjngnfxs80RMxavHPRVYVex2wrOQlnuV975mkiR6Q9
J9Q6rn8XNcUV7+mFwRVzdOfSmeDh+eXgvL/bhJhAMv0zH+JdWP0cO9xVVkZ0KoEpmf+46jUHUIMR
qz09z2S7Iym3EE/gjjTioHPCO7ct9n08PzhGf8zhYofMeciovvCyPrBn3eCvkmSdA4h4zLFulY39
ttjxNw1v75gSVIdZbLMaxoHwNZSsQC3AUYeIqmtI4wRLiHKfddZxBg+0Gv19w2xj9laZhbQXjg5X
djAOeoXL1iYLrQi/5WFDFyuczsyESauXsd8ZRVoDKaYKyWFopZujuS0VcU7x1c5nlPf+U2TopwL6
n7Y8TFMIy/ObJG9YdnXLKnM7G9kHQLxrWkeXkiYabG3HxQgwx/cGYOV6BTSqlR82fJOoBW+LzxMl
D+FdDlTrsnwwcuavVXfXazABo6ckDO/LiKBC6Fjo7Ekhvcae+ZDk2dNaxe+zEz76JUg0XQ8cn7xp
TomWd2EhCdjkqTDDfZYQKcy0PfbZTLQWzF//uBhHLQO1nvyR1eK7n4B5tPT+NtX+ZfavxHPudMMJ
jOq5EvvcTHdifDfjXyJ+vcCK3iSA/w1Mzk1uBfpz4jlPZRQ8GOQ7Nqx1WG9Nmt2vg/Uawm7L3c/K
moKSdmMeIbiGVj5UCA3IUKPzWl9p7ksO8Ma765Nu6xvP5G241X243AyioupHvZ2RIt1HGo98v5Cy
Oe/rGK2UbZDumD9lsPjJmmL9jIA7bRuf9hylSjhUOx9Pr9G3Mi+QIj97IMkZzTWJb/hE+hJM58Vo
zx3BjmA+kP6ADawTGgOEkMI4F339MHfnlge61gokAYB0EEtmQN0j++au/aWzon0Qz/5mCC8eV0gi
FqfePcY1Mj/raTV/zNpwnMf2ZjvzsSNYcOHFkf18IYUZXiLDNbR5pBpdPa06lNFn4y90oq9r4wco
tTdF2wdYKvae+2G10CUjJD5kAfi2gYIs2w3efQfsHYI40brjdjXIoinRR7jFDhf8Vg8f4/COHtSx
EU22MbJruhx0HMKhVz8OVnEyhb7v7Jae5/exNq5z2Z5MGp4mcLkWI77XZud5PjS2uati8s8mN/cC
n94BvW12ceuQhnO150x0aqv80DCn1khASj0SZWMQnYyrNujlrI2tQRfQb4b9njJ80RiNTuNJT6Ig
DD+r5uLLlSRkC4Vt6no/Z6PfGjIJZdsA0w0z9FeQvvueqaSN9dd0Tp1XXTiFbvT2TcQeJ6Fuk2cP
YqIjjtaShIF4ee+T3QgcFfYbUab6yZ0/bZpfsbES0ECHRXjviU8xaoc7rJAvAy9RRDLmFyhIodNY
qbqbxdBdY3Qx02JDbQrivnyN9OW51WUWhcZA0W7P9rieJ23eoSHkGaNlCIRZb8nygoDgmaQaYZut
smFvZs1BtMlWx09led2h0IAxQ5pcQ2NjuE2+LevpEur5g24aP/A4XyEtHNvFYnPOg9VnewGLXPiX
sOI5MvFQDNYjkcY/iKsmxaci3FmU7hvxk/HGnwXhgLRvq5+WDjo1IhXUAh6D3e998qtXNxvOGAq2
mgFTJKEd3SPHFSJ9NN6KtAgc7baSlGOE5v0YbqygTtpnS0SPrU4eEXCkn5VIORdj3Cltbua1Ax6m
u0ezSm/DdDcIbBzm6+j8rMfyYmgNYl8cSW62HTHM9IA9fCIORH3uwL6UWLNH+ralwc6572i0LVn1
pzmKfbg4Hy2u4LSAME4099HIsqdofIDVe/EYaBoF8YJu8RhbFhPefF8hIylM/1Hwo96H69q7jPXM
B8EeX1DU3SWkVTp89FnYYNlG5c0IpFnJUvR6cCtUICijvze9970JIamvVXLBX34eYdXK7L2LkVPp
UDVhUaiIsWwjcWMAvwVYon+sKOiRhFK2jeUwPJH5K9iDJj8DCSqg4raGztqSiu898CbUvdE2tcqW
OiA2EQ2CLXb0P1EGItAawvPs5+E5cvmndBmh/Pdle516b2TtmMpL7XA8jeNiOWWlSBD9RM3RwAvy
3HoqwWmYz3XTRi+OUwwHM/fgEsmvOrk2PXj9ch6hP3dbrTdoSJMgp74Y2n5IXuuMiFZ+b1xJA6mJ
Lfnrm9Pll5PgJxuR/OwBd2YvjgsMgt5mfoZdQtQGx0oIfU517UKv2WTOpV2i8m0p/fzMw0tLcSqg
609Df/Taeib4Pa8JW+m17Tzazr6te3unvqUV4JJjuJIH9QvIMC1ZIFb3OM1r8eamLGidpouz+qop
R77VRNNOfdVPUW5rhPCScOdk6OXCd78ydtnUMA+2iGvLnW5Lj3I6piYVRfixhMv3DjhjVBLPPMuk
geRkds+5U9zSZDV4HAD9LEj3Bnc5MjeaIvoiy0jBD1uRnIgf6VWI5ilOkYynTn1wRqKA3Ios5s4+
V1idSDQNrNGECrmam/1sMQpmqgWPOCWvZEzep+4nrWNgreUzSTsN6hhW0nmSStrPJZ3cAMED0cza
erC09ZfHTiv/BzN6m9XMJiYPV7yeSeSVa28WAsGWI2xE0B8t+ZtRfownYghJ7tvZZREF3kC0xCIe
OmcJ8glMaKUzjoujVyDr+wHjLRzuI1k2t6YjuGlJ1/NYPYTDjLkKqUSppRGqiujQkzEJ+eCPGKLb
sDp7qU6Lu46wcyKfvWobrjqlHjE75HPgUgQyP1XgIMABtWl5B5XHT+PzaJCy5zrRhxu7qI5bNP/4
0AiII+2ARK77JUs/WHPO/lQ+mYUDGcb0YyncRb7FGlUyVFjbfY8OKrFYbasqfrTRy+sTYQljRxe8
du6YYiLZY9Q9TB7tRm1Iz3r87rQeOz8zKZR0849BZ2hrZv519h7AQFxcrXms/J7boloPvW5ibEMB
CaQhmGu3JeRt3jeMmANK+B4fbV9VJX487xdImI3fpJw5T12c39LCu9OBy2iZ/QZUYtdMSHurCYiv
c21tM1gmYoHAnLl6/2w1j7H7s+aXRrUFKBqJXxhuksQ9cuB9LctiD5o03Bdw6OaIhsQEAt3VkiPo
rW3f0yDKlmLmlaxvNtyiVm9+QcPnwyavY1NS28GU3sQY2zamxQMd2eiF05iRFRuaNWT3U4L6wA4L
GZxQf6vYCHdocR8JvkTnuiOpdkefdtwUYGY2IZHkmxk079rd1iW6mhqS1LkBEmRX26XuzhbhFOQr
puJQv5m5BqByJPyqrO6Twcg2CeyKzPDvNIc1okFHeIda5HFonkxnTQnDsbGB4v64cshQcz3HcFb6
ACCkasMBlFOTZwz58NCLHiZoCaekLogyNNDvGGWOWa56NThJBmhXb1WvVWQd9m7PUkSImhE356xa
7pR+dZVjCs1Z30MCBi+5p5GwE5nWri296S6awvNippw/xjYM3MzQ75HEOtt47cIPYpHSUyG06KIT
E2NTUZG3LtulhWk3d9OA+7Uljhc7t8ENX2i1djbRXgUxZ9dNt4TP4D7LQyTq5tgU7WVZmvDSQKsV
TFA4szH+Rp6Mh7DRzYsxeOzbQ0MWpFGOx1gsI0Q3dEqjZ9mbqXLfC7tKH/2R7mmk94+e6f8iWPky
mNaMppv6fIRydNUKtsUks54mQR00jOZ4VMLlEdjboS2ji/pMgWOlMH1qsgB3g2UZNMfXBXm0heSC
du2m7ldjxzr2VHm7ufar7ZdoXU1HvG44aqNH5In8QmJqf5YdfNAl/CnwOzCZRPm4RvovELXP1CZ2
oD7KGnE2YdDxvqKd7uC3MpfKYE2bXpUdRbWvlYDBJZkk0dBx9BSXkLgO6rs9gk/zPNR2oWR7EDLw
NcKGMzTT3JmJQIRri/grL7DS+x+TtHWua3capYZtHOxu96NQjgbo/8FaFePXZE1P6CNE8YJWflzD
M3ETPIbZCEbBJFMLXaleYYOAFLSrOv6ShzpfeTq6FrErooD+isrRl+M5K/aPIAvfClc7ReQv7Bqt
nRhme69K1KQ6vUVMnN5ieOQXyZG0T4dpQ7Vz8Eu0d3ZsHFmrGb/LT8ftw1+wRUpoe9aXuFnN5wk1
+uWmE+dCck8zoG1ff1yJNJRc4T+NQvXOK+CBXozgQQ2J1G82VvLUzXLcqddFQJX2okfznd3b3HhS
8+/5zC84XqlLglKNKOkG4w1zl0NitE/sTwyXvgQX6ltigblj9VC5elLmrUl5FsaShgVu3rrSqpAg
gEEWF1g+w5c8rWX0Rf7ehzpWqKJ7GmWzXE36K1M/TnHckgZ0socICB8gA9lqFzTvv9wh+maRS1gm
7JPqbMqZai0Qfxk43DIrs3YI8Z80CyKT+swjI/owig70AwIMF6caA1KdZl2ybf2Sh3DOzi6S4YC5
PTFJrv4YFp6SwmotNDvmnNA3ey0FMiyLWkzVwdR9U4qEbhBva7deQLsUXxqFTE46EmxWklLxrmwu
63pznHS9kyNa9RZVr9Zoa0LUHf2g1ic1X4zm5plOhKM0MFOBxjJl9VefWGT6LZyCZqcEvGpGr7rt
Ed4Hc1xyGjkodJWCQI09SNsLFhIsZ4ZMO2WzUhISDfE+tgTagy5imK0mOKbB8ISJZ79pGi16pSRW
H7fyFITueiSr6eRolrMpPN1BQ+nv1UBaG1gDga1j1rNjhju5sWy6UePsNxTXeSCbV8jxshqhqmHS
ly9HWz+dMCGfU2gvwDu+3BClBIDYGm3vkvIOqSM0fUBEpFnvxsY6yS0qqHVm+UTrBhXwbhR0NHo6
lPxzTNChK8UrE/hcdEncKZVXTntyVLdKXqJsn6HUzBB1cxp19s/aIzRH/dbeNl/tpGUFlJNKOtHj
VmpjlMiQM/EWftPyQDsfhiojGDXRnjksNTZH2LhmSDLUhKPTnt6q+yGudy43INJ2KMGwZA9fIzLH
qLdx1ATje5cQda6GcmqO5ACMCMriMGk4VYpD60XZMWkLgxuGJ6jljHFQ12EeUNS0yYtaHBxflnUD
fepW467TyyNptT9h+kMxSujpGd2D8ve0I5N9Oaki3PyyruCK8ia6xBPZGjmOHjLn/aO6PDk9OlYi
dL1fm7D5P8ydR5PkynlFfxEYMAm3LVShbPvp7pneIHpMA8iE98Cv1wGGITEYwYVCGy30gnzUmK4C
Mj9z77kmGH5v9P++/nZFzT6BEbFixqc+ypUY9jX7lJhMprZ6airOIrONzWcw2ZwyHNN/lTbbCktN
eCoJJ1y3r2Adf/dLbgfrOqv0/W96b3/ziH2IW8icctWnKXcgTkVNmH1mxNercYUURdKSV8UqixLW
1yg7V+1NMaOf13M1hIIDZRWT/z00Vyefxk3sdbAWZEbixmikLXZK9m8dh+12yIsGcDkBCO1xe+Ab
gJdkIz1sv3uUYiG1BzXsWNyxqR2YIJty+B2X4scYOxo52v7dtkyRcn5uxEieTlv+JPfkvsqrHwZD
q4S4+jJBHZ4CT2xsQ14jmIPWkCcnXRDa2sbVXtOr6lwjXPtrIIACR8ML32MV6G8vmE4FdTYpObdn
CNL5QCrXfDdksg8bar8+JiOxsNg2mLAJY0cxcgbqwtdRoYJa/WUdZiHY6S6xz+s+ejUgbcfE9phL
k5prjanTPeN+U54l6C32vQt1o8vc5eAptw7S+i7KkQh1VkIRt15KzvQgnOGwmSSHzMHqhLR5ZwFM
C726qoLtyFNkU6FMc7C18Qijv11OdZMgMxFJyMIAFP5AIP0q9VwX+ke2iD+qtZBXHq7U1UQ1DcbX
6L7WQ8OIobF/AXV2eRL6j8ZLQ5C2Zih4o3cClSdTZdaKRAGQmTQ7RSB8s9zbiYMKkNRMzLaMHUti
4UY12UeCmlmdrD/I9vpvL6GuYRpUJkHYyKu0+chW+OTD9fxrcMkHsewqYKW7nuSLbhU3ypRHvBE8
ltNq8Yusz7xfIOcApN7eW8tYA09I5Fq9LfrgM3bndePz/Lkt6LZF+XZcbEfe9r2YuDwOVlNftu8/
VwTAQqX6W/xu2iuLiJfC/FE4o3beqsauQ+hm4gZDmQVBcxXFb2vZ9TJ0bPNcodlAypD+cRwbVRTZ
DfoSvfarirJm9D31cXnXtvVuE/7JCIZPWjDCw+C0Hf/bhaQr51TF/mV7SRLTRnCAj4pPG6e6ZwDx
KNjZlKs0Zlt2Kwd/nvbERuU5LdP3XtOjUCDp3EoEpUjMIXzgqAFW3f66fw8pC/3FOOsEXmi87G5Z
8cDnFDUkxcF/X6uJ7eHcVEwwC+OdzlTm0jenraTcVLtjEX9P7f5ru2a2U0d2/pOOBOLv7YNAq2OD
pRa0R8Cot+/ZM35BSmHMJXbF4juhXOhzV6EKmX/fC07R7VbbvsFNE+CQlFcQ8wwTmZtEn4A4J849
Vfrz/1zGXeTt5zYdjrJh2uo242kz71irlMxRH3gUiTrEaL8Q1XiIV6/2Kqm0UwFuzizo8pE3tsUi
Q1GKu/WMdNsYgz0hIZqQ/Nr1TiBvFVdSLC+K8UPkZD8GTHfHnPcYyB6J2ateVlbDjFIzOm8v+sAM
jXMTkS+uPYKtE8FanOS33aaa2NSNzUTfPsV99E+jMvEHwTj3r5tiY9MgZiXTN6exH4zEji5qtdWP
ae+DmcI/GM9paFSjewJQsPcs7TpK83nG2b8dbfYqRNvchdvtktkdg15iYTEjbNI3r+KLRgv825Uy
OehujtIOq80KzhyTLJj41MPtdl6ankkxub7k2ATEx1WByE0fkyj3PrL2lvpfO29vGFrO6mD+6glH
PcZwli1Nno1BMl3LPEhgliiC7cnYNHKuwTGUWD7n1PoBEzFm3HR3fJTEYG8u51XAsgxUO2krn1sA
uaIkEE4xollVaxaAYkqC6Khh4gjSmZCQVSX+3+UCyOLzgjB9av1DOmSv/KTRxRbOGfDht3YhpaFe
5UpO1L7PdN1mv9qM0EDnpoZ+NT4KszaPQ4PMWSt/WZ3VPbljtDrUOCVjD1194cX3gBMOvoFDYjTT
jofg9ya12FwS2wfiDtGNYQ1zJvV9GfvxZIJlCau11UDNe0uF5PFb5bubZ2970DbMw6Zr8028fzkp
O7t4yqIfManZc7McAW2w22r6P5vOs09W/2yEst3Si+RYW9B2XKan0k5YFTTObVbuHSlU3rHUCSCq
yhtpNyspGwTkKjVaf2Srgw5eDN1fU2DXcRPGtfvNBplxdImf3z5v4fdvQ+uctjttfUk22eJWJRXx
N7GUnGFGowE3+NiejK002D6ErdDu1q5te9Pm0n72IocoxPU3Wa8EpnpMpv8p8THt5Mupyu/b/xLN
TOHnTLHYqI0TN1R02A61Zp10Lt56ExBvMjYT7DrnUrvdi24kR2l49iYFagodfUnTf2klh8dsrxLQ
qD/CR69gOoAbYxHAK4xoeC2T/p5gq0Pb60VY9tly1XTzVvdzEW5qzaFhLU4+NCh1Pqy/hf04EaHb
dxm96fy49QG+EnYw1sWw297A7QyXbp4e6u5v2dem/Z3WRi32BSyZcE1uNHg3R+b30eqz2qQmwpRv
pDWwf3JWf32vpyj5cDSOhvOEFuk70dY35gB/xV+sG0kqsY8RWVuZp5f77XTo+ubn9s2Z+ficTcbJ
MgBDb2/WJgld7Vf+UgrMD9afra7ajp2tjpCd4++dorsvWxYPMwvyVTC2aXOXuQWnMW6Jvjw+66dH
+sMerVHxV5W1qbCJbcaAq9dg6+lrtwd+u8CKMn70YnjXtg7zeKyC5W176seFLeoUw4WfMvH3QBiR
20ZdcXitJ83cNevzoyraXSawR2XlxwgWMPBm5DRpq7+Pkfe13RpY0mB+GewxPI04xlVZvwnVIz1/
jAhyXqDUM+CARsoaJEaPtwm59TzeRdVylzrdM4/8imf+alYvuE7zuH2PBIbgn8CTOMxXKhUt2Jr8
aHCpqJGdb59dOobEFz+5qxy57zXsigUjLKM4bA/GejRVRhNdTIWoIIFdHc+cJXhMT72VPBVrt2Vm
rU4GsbpuP+qoed8IFH5zkjYJ9Irt2fZnlTIjMsUGGdasntGp5bfZvmmyP74azad1Zma9Hf3bv679
mMpVujunPNnrMahpxFJr0LQ0SXiLXl+2BsueMszP6VEuuhlGgoFjT9YdjzJjHMHBuR4V25e1/ge5
9gLT2thXeZCO7LwaEb/kE3Hs25+pm7gn2HX8te1ut10/ZyVzCPXFQPIONU9x1h0DLhyP9VZKzj0E
i0gnWTAzRbBuq7afNiZ1kVqhYz27nr3RZBUB0pObngvjpkhyj3Sbzz/myrbRTIA23EXQnENteBlo
n5jiFvLQ2YMWiqH6Fg9VfY0849lbdFDdW+lBR0nf0rdrSPe6iKHU3M7x7aHf/n7SrmLKRBoUTwlm
UUn7PaoOuT8zDC8EOfed+BMv6kedRcQHQayb/OFvF2U75dO0AAT1HKTlKxloRKVEm4fxUTWCKEk9
y3Y2hYODcIq1fGQFdW/Cp15AfCbLbkm6H0uXoWpwlootdwcwEJXkFLPY8KrnjUNAqwBvGubobvuy
HA25jNFWdOo8cpt8s5f0pINPLLxw77b7Fucibf9mysAOPq7RUov1rRbpa9KaX4luX7djfOuZ3TlF
NJ8iLdiOj9I184ObLNdMcnorj58CS27MNlF7bGzmPJqqnmzBF5IVOvuAinvSEdS5dENTzY6dm1cE
ZO0Nu1Jyx1gEMWF1dau3pDDsQ26koHn5neOekU/OXnOrx1xvuHg+o31yn4mWd/KTZuUYNIb2WXbu
C2MqPhr61Yz8rIdulXzVqjr51oDLmQVVXhftWTIaW7iL2yLK91aGPMlU2CELa3H2vfKDyBoJ0wUK
ejQgXIUukKe9A4XJRlew64lODpucQ3hkZWp5Q4VXhCEf8Xn5wXQJ1qrA5LE4/tQm4YatyaS/cE+F
Rx2Wj/JnFEXjHjP2D9duTnZhwm5DAwOVmxxmTRVh31wxpF1puTjuPBnt2ZSCm0fFrCXqmCjCAfM8
0BtZEyTSxUdJ4AQ9FZRQQ/Tw9+aA6NERQYALDg9Lz1z39bVGKuYU6mI2zICzfmBnjQmK1LWY4S7a
ZYvIGY8YUjr9pX72YgeY89L8GceZDHIbfsnYptck9nYEjkAw6rWD7XqHJQVeR4KBdjZ5EoOowMnW
gfYw4ZqQ7Uo3o6rbUK4MK1U9tjnIyd6svIMkenXUu7vIWsl9kY3uw37CY5LT+DNdmoqOIGkajL0x
c0wm072XTMnJONdNne/nRbs4JU/1kBAkwBvffnVp8StpeEsGYxJXaxSP3VR/XyJdPwwjCIftHxUT
GNJCOIVNrQQmOz4yYWJg3Vtfy4zGUFXL3tKm+hy5epi3Bjo7lKoOyTIso/lq2xwrLZ9MgYd4hNoR
m/15QtCaJxDUM88GsOu9tHbl4h2eiSlnP94N43vd5rfCZjhkusjhW1P7XrkxtC67ImwSX2JCJs6H
59efftxWYeMWyJuISooXpMZmr8BSyD47tb7ZsyG0I7ZujBwsdCdjSb79DOLKQxnCiNl8VIVcdpaV
IPBdkY413BtXcwJvquAArP0c66fP2I2fWImDMZnxwxRt/oJ17Teu033mAz9oVHNtvCQl8VwjT6Qc
s53XZm/11A/0C3KCY3pN8oF5Ye+zbrbjIOuO8q6bAOUQLjYfLCnUKWnWX1en1rojOUo5EI7myhzZ
q4YRwsebN43ZD5oN+7j0zZvGnHUZgbQ05XfBSidEpxciu2PQ5b9Y8W8XMcWtkhbyQdCh7tj6b735
6dfWb3vyrRCw489Un0zyxTA6LVFy/4bSeLlGmCNbrEPguBhtWS55ex69N0JzRAY0LopTHrXROZno
3xbX9I+Fm7z0bAEA6iDgdwc+fcPU96jLfOAp81tvNO6hQ+9YAGc6i0qCisHhPDbGAOrVGEhCDNoR
T5KSxs6TCYp2XxQ3txLfJ2Y412JY50ItKxKAfXPQRvKXn2kpedmdd3GtkcAMog9SqigEIbQcY/mZ
V2YcmDVjPF2xWE7KL+WSk17k/ZnZmLxO9cCPkc4K9SYGS2092+g24Xd4Beg2tFprV1DmBWrG2MP8
qPRbaXlrQLF9YIphHlq7f4um2j62DmglTOUHaE4kRzEjEolbn0e3emUUd7QE0lvHxqRGooKDwTiJ
j703tneSGb3WWvPFcXOiBko29zrTjkvjFXhReAo53NBYqGub6tkOU5cZ5v6Aisfmg6j8mChzLccb
unZGbi3+Kuz/V/j1/0RN/1do+v+J0f7/EL/u4l8CU/8f8OvB8udX8m8QSn7BXwil4f3Dc3Qdj5Zv
Ck8XDlanvxBKw/wHLRTuLexPloHG5l8glMY/dBtwpQs0wvF8sZIr/8leF94/bGH6wHxtfpltC/d/
A6EE3PDvXiME/N5mIcP3b4Hi+DeDwVJO/NWkVwR1AvzVRbVG9F5xHVt25V2F+LiVVejkyC00XRJn
+54zOAj0dIBia/UpRNSFuUmp2GN64hxTQhLSFr2ZRq7O9ASHKslfOg1DyJKkPk78Z6lj4Lf14rt6
Rn71y+5LAzUXw7ZcXXXoSW4XEytas6lTnnmNu4J1M7XUUHo2NG6m43invjXNvDcMFQVUflYvE6pU
/bMn5jiwxF5LoWOlRPTsegOeC4g1gntF4e16K30YmsR+Xouo2GQQkiA+Jycia0hPA/61RIFXVcOD
u5QjaLX0UiDVZzekYLQh9YZAec0UY2gXrOMRvjE0h6jz4Tu3927VTViFrrkwF050otCszIFmwUU/
ExTKhJp1YeUnSP0QMu+6yfoeK28f2+7F8ewvs0aa0lfZe2SUvx2fUfzSJl9tm3+nOzaPI5njgSlP
4Jn8fWzmDy7WvF1t+3esMbBYQKmOusbcowbKdBccqO2jirTcgz+DF6mN5afMtHeLdTqLJUjmcgJz
PJPniEcRjtv3JrNPkQhV8SeRI7pIg1nzHON5aNHjWj7uRXpM5MvFPi2NczTKCwFrKA2L/rVV8aku
pw9hn2ff+eRNsKkncJY1TXbNJ59iSQIXmpvx0PlQCONiBtvk/fAEd0KpGMx2sfUUAbwem/xDWaTH
lk+ZMl4I0ETIoMxpH2XFT5ZZKSFhxrMc1+ESw5GJ2euu8blI4Zq2oR9N4Mk5ch2F10ygasde0j7k
ktVSN6T53k35oSefMMw03ZGppO0XS55IhmXQ8Nq0qIlRGgU+fN9AQT/vDCRpfMLDNadHHhCR7Mcc
JOtYYxyza2S6KW13VvJUCu0PiVHUJRfUK++xyS6B5TC6yOXDSZeLTjsZRP5wV3XxT1Z3t0XzinM/
zmckznOAUlln8Rf/qLIepqRYEANVfNpqmO5FWtMsk2RslvdM8ruja49IFSquRGtgd9N+LVZ8H4Eh
Hr1Q6XGEwy8AbpoS/oIalHf3e7XQKUiyOrmyiyC3RDDrGnLtZk2wxai2yxfinjVio0onPhgW06bC
wMwbrUtDTaxVf3qq+T8ICBXy5/7MgtG/9bWzq+FM40lA3DMbK7zAfGPXdRti+9YDm8gnzw2zWaLJ
YHVbzpwM7DCmEHAtHflcZ7tFue+a2yOv7JyHpWqu8Vjd1V5Fdhp0KFchUsDUpAUoY6C3YYogcY/B
ENEpEu22mx3shLY7QV05IXw/aJjlGZKGy29iGFECt+R+pzxOjVJ3cSzZlHgLn8nshFW6GHeR6J7m
COkCkq7GNUIKY6YnlX+DJEqMJZVGoN2cKceTON1ivTLupOwvLTBZPBRQ5K0pP2h6Hu2NMt9xab9E
I6jvNP3WcebBUHPYihnqx7hEBxH3rPonuwvm3nsZgMkfdXcVj65VqWYV1XE0i+oim/6Sju1wsm0I
eMPio/0uUFVHkrytXgSLS3XX2NmFwAqQYQ1qZiJvHvJ8SXd1Nge+noeDYMAK/QON1XiKJuCIwvos
UgBQfRkf5LQ88Bbj8yeh1poIDHM1i9IOPyymDtgaQNFQ7SFMw1dKCpzPNCuzvxVuw8A6934NOqNX
ze/WKHEK2+HU4ckl6S7buV407DyBsNCaX6dofGbwseI4S+OGLpNQp76bLuK+wWkdCeOxsv17y5p+
Walsd4M56ofEkKt4w95Vw7dmdtsHY4gHOkCCLTpbXe3BvJ+SpjwKq/+d5znzSBRdqJDQpvYT9VkO
YmHVzDlsdjmnhmF8dWyPCAljXWUD1qwtbCocgzIQbu7vGTMxMuR9R0HCqbPXPLd/kCV8/cW5Db3R
n5pkeDITVFEFHAWTzFQle+/g2smDPmvfkR0Ipv2cvAOS7R2z5d89UMPzstRs940h9CW0BtzuKHFN
bj0WN6aounNNAPAOigjGt5GwNME/wyqLIcaNjnbyF++P7NFBUukvezN36EF/8FwQYkFJ+DDgXo8T
iwjMtnpopqhBNEyTSehj0CLdlw7jTqnwDLgPk42UK2qpoKsmek05E3vlRUc5yvrccaJNvXGZNEK2
kzQ6ueP4kbZmSPgrLLOW7XKiJ2AQ0wrNuUSXOtEHdyVemSJdQV1NibYjxUvgRhPW/eVLb8dPxDIZ
vbsBiTZ+bkbxoBGwHdq+d466xDtUtfuZU6tDouFbhEt2Naz+psjyOvX+lUir5agNV5nZ97VLDnGK
ocu3iE4Tw4fUvuhOHslurQOSM4tDWxovjtOdC5ioO4lktU9JMomF91YSp0vipLEbsMedDCd5dquR
UUDOsw7PoWD5R+KTme1HIVIGrVLd0gX9HcavF7eySVZMHJS9zcqWisSpmTjHW8xMKp+bk5ibwOqM
JdwUQg0RmVdOZvR8I+Ib2tOrWrrxIbJ5FSQwDekp+zN13YMjMRzNjsbWVh6zrug/zU67ZAvxYaby
vrF6mkidkIxSHLSloioKZgH1HHqDXcIGKvRDjsI0n3LzRO5UQ8snYSLyz71ff9AONQSS4kwrKEu4
pMeMnWl6JjK9vfVgCgwStINe4EUeFxw7RRndRzq3z6BrCQpMDnhUp+00GuclKT7BS5ZnLcOawl6Y
9LK2QPvUEzubTid3GYfbbODTL2TK6Tqixk6q5q4HQxtWETJWe/A+KwvDm6Fgty7K6fdjZtm8/gDD
Zq++LrwCeuz751TMl8XXiQhDvss4jCvbxuNROoghWFsGVdKkVHEIUlKuh72tSpdTtltVEkx0vcSy
wynRn1msfokpzu4r3/rw1hwZZpQqnBqEGFyqADe7G6gqEfpMRcBhK/j/yazdsQg/tkst35uViJyU
goXvsoqhF6JqOurDIXLmB2jGLAFy4y52fdQz4qAWlUEyZnTkZdPAWto9GYnEztMxGFU+qw7pk12x
/RE5hGG3XMWjkzOeRGeI53KpD4uok5MTjcjw3Yyiw8UmKdA75POrJAjarvVLlhcNvK0xexZNjvC6
SPpVT+8HE6PBkz8CXFNWCjZ3ZGqTj37oLMuLM0fYaOpMnSqNt1XLo2tVLvSBXh1fVP3bKWs/QEQQ
X0i1v5V2aR8LOZ5LYxkuuuW1kNHLe9GPN6QAxR1ZdepRi3n1i969LRaD+5r7X0YSCHHfYVRS9XQy
KsA6KIs/6S6WO38kMDcpLmoRxalEyN2BIDoISz/rQ/WsR8q7ehq6CERkV3j15X7fRnV/tVMjCblv
GXtlbf1A4N0dAwVGTKynro6D4wq97cplnJpQJ+4TS4pph2qI+UyIRBkqdAkEnfAXxZPSsF3I2+LC
yP1PZkjv4BeMJEQ1t1cpEmdnWA4WRzvVjpHR/2pHgkoiQ1OMyD2SMDMwC6o2WBmJ5tZVOgEbWIVK
vWgOTa09yKaT8KFKvJBkNI4ujMLyj84GcclXZwpz7KK75S3LtwkI3g6SXjDN1Fml1N4qAtURva1t
xOQBqqs9Ekdkvyut5mo783kCoVcAX2QYqn+U5HEinrOH0JrHYMone+/kCDm6mCCOxreCWOMYHhyq
pSEJ4iq94ZtNDx2GFz9L4x3iXDit88kGRRZGRkysjsntiB+gaZwwXVjn5SVj9lkrL9g6QIU0APXW
HOg2zRlmtqTk0ceUaAXZ7Rt/enTKUBT/UI9mYcbPlwzkAjOeudROpvbIYU+D1lEaAHsIZDTeNV1E
j5C9oYJA3OIXP1MDF2vd9DRJ5tKdSo1kUNlamB4ZaQSiQa8OfHX+RDKnzzv0N2gTosLY95xOQBL3
sWGi7qv0aT/HvHiyAG/D8JDylGzZTDQgsuz5Karchyqe+qDXxreoIcZ+7uZXv63EIcpnb69NOTNV
z5OwZpyzmDWMh9NOaez18VK4hg/fKd4PTcdBUDUvjBBn+jJL852grXp5qEZ2K+myPLD6rI+Yazmn
R3VzcSVGa7b8khWBVYOySBpH7p1u+uXWaPU6s6IfKgQ7LBTQnnHVZ/bikqU4TSSh2StFZl7ppV9C
MxloUiU3BsFNxIwG6MR3cTsYTHApqtkefFQmYDpPrO4vjBoqiq5Q9F9Q0ah7LetK+sQv8SqoEfdj
VcICHjVMwZUT6lZ8FylJdrNO7tUxl3DcRCFfyT/H1ZS4EBQbas8WwMP6N5hY9gP+KrE4AwgJLHTF
U4ZOoOULOKyOr75eaNIn53M1eseDpyHsYLY6juJP9EMOb+PEnrkd+RkIUMsDG7F3IRm3ltFcn8WC
e7p2f/gDAl4jx/U5Rm8EWP7MbOqmZW39kz9pxn+Ox/FAHOHT0nGzuzEQ/2QsHmJR+rjiWuK0P0Fc
LTstTokHdfKn2eEoTglgs8oobLr609bER5Op0K6jYzqVB6sj68k0sFYl3hzMw/yrna0vwsqvVcKv
mwmt3mk61lEHFS1tKtArl1coV7hbY42/1E/GLFnQdrUXJL35RpL6bgErESByeRqksgMVjw9DKa2z
X9CGpvoQ4TCq9pVba/vSBeIf+dXZm9yj5ZSPtYKgjSW6wKRn/aqMSjILZH3gQDyTrhpDtjYCNWIO
j4RiKoAx4noZiPQSVLMfyYdJF0eVZthE6uI0JAwksIh/I3v2oVI2V4vPfFf70bgEWE6z+j3YTLLz
Or0j9I0uwmxvkSK7QvNOlq3ft101nHo3wqzMwgiU0BEj9dFu409X1FAphfo+LT5+QDH9qKOYTs4b
rtpSfbIPiFnhGjT1JlvQhnsvz8rXLjF+xz7lvBUb6OATeGWxVvHj2eU39HPRzmUrv6s1piPpmAES
pePM5qrm/Ru6/dRgK9KIekJKqR+EWcShnTFDSUt87X3TLsFSmO9TIx5smegHdHuPM0uwgZjwIiHL
zsvLnr/GAHzGaahgGdoaoBWdzDwR5nugDTzqdu/gwu2zgyXIzi6B3bjd4+T5PWUrxmzJAdtJeUho
q9nKDetyFuqAk7+V6NmOg81eyXHrL2yMTcsAShFFhivspShMixcTtRILYsz6LvRQKuujy6BJi4nW
au3h92TgPGmpWSErJx9KxfJYm8U5aj335PQZpLZQRMsIyMWag7KgClgq8OX4L4BPFT9MI3tw7Rbr
aSwOGnM7lnf8zw6hu1YhDn46GgynHetSkqRSRJF97QZiYAQe1FkfCByIsxIZeDoEiVg3YVGRHcr+
4mlPVVoNuK8xiyKm7etQJvxllmx6mZTzs9F742DLEqikqQV61iKliffCyq5DEf+2Uli1RcqYY3Hh
X9Mc98aXyUo5RHvY7tzRLw5+y2VZec11aMs36KqwoN35yijpefQY3hRyJlWPL0y0rDpyn31qzk7g
WOHIauLUPmz/H2Zb4ptGvGvGIDN0nS7ccYLexmuDm/GQjA1CYQNvmjnxAlWR8+r1TFgG7nyq7ba6
UPTfYaKcz5BpnlG/969Zv5rNy45obBxhPRyZb5ZxWExSy622HnGV9dfUb7h/dbrNHiz8aoF4cDrZ
BKzrPxphE6LRvLlK/VKLed8meOvxlGfoKPsMqVpmVQNqw3sqCk4QZ5gO5EK+dgW0JlBM9CriI1G2
OoyFvPcEuxs7Yj+3lJg7NfNntPD+Z+64b/k3QWb8aOsPVZfngSjdfdNOewf+yt7mgN4Xmb0c8zx+
jHpS/uwpPxYIedzSsKg26m9xxozIqeNHHK0aRYHM+SmHHWTIcMiQ22dtAcvW7I501p2Tqzeg+8AP
QYCWBsMYL0mmWyIWpN0sNuAAxwdnGdLj7KFom8B4DPz7Q9XO+07F0ckx7luPe8yTK1rbrKwQHeA7
B+1eSTu+Q0L/SIZTch17oBdTwRpmXqavKdWuM2K0NYM6zGA5HcyBs62N4IkyvNnVC6KZBdV8zHPx
OM0ua9Oy3S1TSg6grF6cnnVuSpPDthPY66L/UrWFINxAu+vW6CUjPNiYf5K9cJjPCCqtueMsN1ty
TJbaOdYZ2WktMtWUaBtEYmTCJ0yvm1XMmAHI1Soc35097625HRG5pwSdYZvszJl4Si177w304vhp
pQ4XxpzeLa9M9m486oHsLXo3UV47hdWxpqpzbAtMge10QEporAb5WMqJg5XfmD+ZCwLHa+gy7hJ9
N98G23sXC/bDPh2XI8Hi5a53GGtyjzpJIrHSlWNAPOm7VE1+V5hYG21ZHd2muBE5r650u0+VAHjV
LcVHUQMiBZv4Ng7dH/bInVFyy2TJXeR2xb3mR3cj4jY7Uzdm8IAxWM/vuO0/S6xbe6OnEJN5yKI0
P2R1+96r4asVEwP2Tt1Lpj5h5zcfdtmljLQpcXPSlNDSk6jNKDkgJgiy4qwCpxv9/aKiEoAHP3dU
FQFoLlafDBQCh8CWpuPbkvP0NaKqfzSVfubcunBJoF0VI3ZkxLw+uqZEI7tjNBhvuTkw+5KVMriV
EP1Fsx/Sict5qR6Zb78Y/cQ1ViHIUbZmBi70EFioE5OzrLy4cz680o2cYsvDgmbGcARdiTCX3EA1
P/ds8aFNyC8eEZTibbPgpcYh5TCvSWhYWIEQzKkjRtQsHYSJcoKO6+0EV5nhDyOyfVUQQThEdbnv
pyQNUt94LCLS0rf/NiXiQ9dKKBnVk+pdvLNpr5HBqf1enOIxd7ksY4PJhweiKh7zcDKrO2+gU3HJ
A7SL4hvmY6y+pswOs30t65YA9hUyUGbZvngBKcWAHbjhejlaQ/pmOqGvGP7peadh1kSyo9y4I94H
rmAypiexmMjAGTHsdMKwdbxEd/Hw6dae2hfpFCYmu9OZrYPuWhpOWYQx+ZNCUBdo9fRp9pRtOK0R
Pvb6abKSkOwJbTdNxHOlvJd57GQXJRmZpxWJvS3RZevjQceSVw+dD+O1K/I7HcP8nexnA1BE2aCF
nYNI89HMMh8sm4EqBdwcQziWn3GvqqNWAtlelBEaaXdXWdZwRJ3+kBrRN5szKig0Hl0R/7IStB9M
ANVuAGN5dLXsG16fFftIyaBP8rmLMo6VsagCBBrEYfKHnjQHW2rueShEOnFJUh0pTxvz6jNQ6go8
dHVSoiNJQOt00gxqe+XGLOdigKor28U8WzT2jjF/VO0wEnQu8csQs04k7I16oMe7zQy2L2eCZ4zo
mU+4wQNkuoEm3TtuAONQGuXzWKMLoAv7iM20CD05Iguf9l2kGRfXhoMwYhd1HrjwqBEbZ41N9pBc
+MaRkxvRvJe9I7c9mKOVHzoz/ZWJEfuPAgWjL9YDiTPwy72OJ3RgqG4we83w1TCLaTMMmgupB8wl
oPJmqgw6a1qezMwi2Kw7kdzhdit2uYaxqfzxw3Tid/wRWEmad8PHi8JKjGV6y682q6c5dt7BVbO1
qhC7zC48kJQ61EHx31LLY3Z2d6lge4imyw+qDod768ugNCkE6s5aAjPpU7hBPqnr7inLWJsYGr94
wTpNhhinrcc7oCa6FVzqBKR6EpOOR5dWgK/aG139nPzURcxUZkkH5uDxmmHjNzsdTYHOjVsbVzkW
7mFAULQbgdd4RY7RTybVie1lWC7Fq0A8wPhsCCszezeAWF3PAynOO6W4mfK+2DtL44bezah0vE1M
l5aWJSXJH8+dpiHDL/6Ls/Narlu51vWr7PL1gau7ERqoOt4XnIkzMEfxBiWREnLOePrzgd4Xi6S3
ZJ9yWS4vaVEIje4x/vEHf+Pgd7WeB0wleyzHkCBMHHPRDh0Dr0qZj1l7hUYXr8cSk/DpqS9SH2xN
wBhR+hbdOSZsPNsVc4C1n8XedQuaL7J7r2WEJYa0O8rAyrZ+NZkrnONeBEQ1H3bXIZKMnsh14y8v
a/hbon5wCc+Uk3JWVVWAi5V4+gsfRbVhqx0bCcYTg3k596CCdOLhuJk6sTKBZ9YY/NAj0WyAU2GQ
UT+VNtSIPNu7lGiHkgp9RCMrYHtuB9bi4GTf48h6rZwqB3bncwu18+KWskGuj2lsy5bZVyyVumQ+
1Tq5uR6Q5tAjJcW6N7xuEzNIonAv73Q4kqYUDNfg8yeNmEhKakkbzX/h++CgoR3uauxlCcV7wQbm
Iil+zCRHVX2+zWr9FGbtpYA7s1NW8jKH5i/unIiYUd0FOb2fb/a3E0PN8z7wfqX1eFQ+kFWun03m
l75fQwHqTp4Jwpd0w20+xSdDTpy03cpOIaAlDoxVP9QQIAcaYQ+uUtCYTwKqlmXX5apYjqsFt82h
k5/lusJTyBqx+q8EIuxQXYZyQtHSSUbtRP/tZCP0mUQOFRlQ7KIkoN+qw40xRDD+Cc0tcnV0anKs
S7l2M6hGuSvJOjIxUXOM8cIqmVWUjQfBXvhPDW7Cq1mYTxHSBKsUVB5zfJVCLjwzpjC45AeclWPZ
HjEavUYxhOUDxrwmpkfgaNYTYheke6SOrZIK30H0D6/t3ByGKfXXzdj9SlujBgCgKPF08iB0pfa5
f5dHBtFi9s/M9oqDpaInuDYZLukS8vkgkeJNzLUGDj7KtJojyKj8K7NNknUF84rsGOu5x0Rs48gG
7JZNo/feYIfth5z1mk72aw0teAlve8ZexlrHhMWSF+JqGoMY3w9T3ASi6rA3J34p8SGVxzVazdmp
vseFD3iQ3i8HHKB4yfmEMeCOTWFdnXW6/ZZbaKd1B+QZK2y7wuHOrKNplyDuKLU+AcnBcChJjHXT
1yYnhiisobc7Lvh/hj7UITBB5bjlGxYFuhwe69RwAJycqzLMb2AcPlkOpXepqmFnFXG86hp1SAOf
SsgyLlzmKDXCDNFijlCjGXfg1LmhD0Dng37Vs303jjLDkALmcJFQNEmEx6rJHvMObCHx1FOSpr9w
Tz+Wc/cYZQX2biGxO9hIc7fTRUORhQPzpg6hFihBjTEiTQQyeBN5QrZ6t4+n7jXXYN/Vm02W0squ
6TSdWl3KKjvGRlmcR3P2Wur21HpwIicdCAxmsSDtJ7qoCP4Wq7wpNl0rtmx73b43/KvcdR/DZb7b
Gc+1782bFJbKym7a1zyLnk0bdQ0GFQASxbmAGXwm9g6hpggmO6hftNWrdizXpo6uNAEeZ0CqhxpB
YOEW+IonxkE207YtMzynXK1x6/HOvCFdj/0Qrv0CSxacoEVGKlZTAdSsq9CQ/EAkbBJ4qYv2QTvL
1WgpQoty/QuWXbg2Z8krzNLrcrTWQ1YiXCATGliT4PiATaeNSSNXfIH4tvBz0/0Yuq+6cw6jzXRu
8LDqS+j0N6ZgFt9hknCU0HgTeii4ZeQ0TrY4aj/YTwEUOEJOMG8aNKJHqgsCOo6tQ0vgGEzNpRG/
DdqwEZSjIa7S9nlk7WyVxXO2vKyEC1Ni2Sfm70lJQlYe5ikjZNo9xzGIG08bxon1UnG6xDHU2K4h
KWJ3JeoComeT0LgTTTqfK/u1tG29YmdNNhmI1MaxA2tndMlTYwqsgaMwx/MLR66859xh89koeumt
lWMXH+XxOkp9rEWIYFsS6XauQdSlWUpFS0MJm/6ol8A6YrLAM5kGgx4rhg52SWgl/B4yGVcWOxP3
b87rxEnu8tGFNjdAWwZo4FjPMXlRrv8NazZdPk0tMJDXUoSNPH05tbiCBebtLCTeckgGz3KBe2Cw
bM8BB/iGuK11Gbt3SZVb6xE+AUNCajIsKde+U9nAoldto7uV3wgsyUjAQw0LdS8JPcJZ2ZPiGXKL
xNyH0QyLEoPMM9xzXNhOiHrhoQZnlvbvHEaWZaHzNXDgU2bkQEEjCEN9O1iQ/pMwXORy7S9dVle5
02qQrbkDUpzP4zqDH6vjACHXLlfBvIJVMa0yme8lc+qDY8hLOarHqB6w58n87WT0r7xZ8tMNwcx6
eW7Buu67734KMoFPAhr5PrEsnN7w+Wvil0rKy3zq1YrIJQHldYRWyHGZDYeCCRrR2PHG66xnRjvI
OFx0O528G/x7kLZkNXlvUu2hv4cGQnPTuONFnydG+YgX2Nvc640iPr1TdJOqYuxe4WZ7Bv0Lqnv8
FNosPQsDc7AMRXGEv8Q4mqcGzRAiZeDHYnZxeUFmWZk4x4kuuc5t84LQCerPQrP8nDfRMNgsvPwn
Y0H/okpgvS/tVFfRo1gPWNHBQdcwnPgI6dM3wxAB3okwXysYU3h4EfdZmBZ0NPlmsDdCx8ifijnd
5BYThnmEtZO5zGNtmuBwfuuDdm1nGQQ5yaXXszjFVcsI3XxofWKKGgNTTbf5WbELQ4nXtJxRVayC
zrjBKutXPDu7NNHuIfeJROvbezopu8F7xoYd4MTlqmVcYzTFpRZAm2rQ5v2A3UTrYMvoq1NWZRm4
X/MdGj0RN26wcnorO5awQMfMibdpr0n2KrchhtIGd4Z4WGDyZkm1trDWX1k2kKo3UtkW5vTPENKz
0GuC9TxqEhBjouDTcquZXaE3914SGbzFpn4cIFVJr3iyofIEzhsk9GzdK3hzyjjEZYr2rygfoLi+
QhQZj5ibeRvPtF4N07qDLogUBdu+aM6x+bT13oosip8lh5lFx3bCHmOrR9vCqa8tsZsLQ9WsZiZr
ljSzu8Qb38BTkdla5kVqw7flJH2bCsvYzEDRMHV6eNz9eIiDDOp90P0YDVBxoOaLenlBbH7homVI
d243KpJF03SnCkhhaPIpntiEardyNwJ5/Tl+O9uh7G87UorhiwNkI6hYF3lWr9ze8Q4j9vNqBsWH
/Ej5BNWQ8dauWWgZQi3bPTqZsOH7LtLZPpNBs3cLwzgrh/neJFUnqIc95lQwAbWDYjzul50QSFFa
7dvwzW5gb0whwkdD+nrXsarOEByQZE2dcTmNeFIF6GMwIyqzM2kXbFFpiSSKPX/guJVCUjLGE3Jv
zLcZwLcP3hCOVDTJcOYmzQg70175WW6s0ygOyZVMYMsj50fBd6tiS5yFTiAh9XSKxDeNxTErjoHW
FYKlY1oyS/MUf1U2BMTk0oT5KJbO5ou06p9Hxbgkhw12BokDM9qOOL++wtSrztgVS6xDyHl7tS2I
hEk+X2XpbNGwD+1i1irIG/0megggYm52MMqjbYmCR3R5vGopOABtvXWGg+LJETwQxc9d01mjHcEE
wEYmsCUmKXLC89IpXx3t0Zm0eDDGDsypVrO9eo11yehyGxb4tIsC5kjm42wQZjCY9FhdJPH8oOti
X8UOT6e56/v4MqYScMYhOsFCWWde5+yjgPLFtGmYrDp8g5jzlGmF8RQeAIWPU4FQKe78UDIyAWXS
9XwSZlCT5p7co3UhJxq3wPWS88X3eBijJxliPVHloAE66DClwtq26LN1YQ8NPZI+Rn394A/ou+vw
PNGAcRmmSSHn1XYknIMIHuynDOb+rGwUTYWHw27l/Uin4SIaQQkrWOpA9w92Hy5mnn6E31XxTMYK
Y8nA3hOctlE5gLGlIzzlhpG8SbvYM8Vx5GK2wAu6abG+qMz7cnryCRyAAAF3AJxVjjDd7LYi9wU7
oDwMT0P0zXd1uS8n0AgoZbHh3RKdGqBZRh7Buosp9vZBAXRK6ALw6gQfvzXmTd9hox750Qb6YLYJ
lc7R7l9EQXi9WKPA/lf4ni2Fw2h1x9hnelKV9NN6TDawaANMGaP84MqKqCWS+8wOuRI8jE1pLVyT
DvUo1sSwdKmwfNi7KBthGjLVTQIYwQyBl5OyPVRG54KQBShWc00bifUHjnU/ca68pWWgpm+aPe4H
Z2jIbtMZ8h0EpEUKleOXle/bobjJvAeAvMXDTDCA4fgwfFtdgRRSzI1FtYKx97NW4Ws9wJyFFnHm
DCDMSdsh2TAB1pv4LTCYOGub8RB8h7OBfwzeOXSMhtTLJAdaBuvJEsmvNB3xYlpM2bquXoUKCkPi
yeAAH/ZuNoliZqwe28gV0EnBdUbGDohLQ1YIXOwyKzvHL5Q+IUPUOOBfXmQD9xUbeGAYjDBrZ+dE
JssNSwEx4BAzOTbz72E+lK2jVzKC9lHPKdTfCCPOMt+rxOtPYkqJ+rofBDYlpu7mW4rf+dbDyims
8ddkZhJDf5veVV7uWQjuEWB7sVX2cDF2pr9y4pQfYCyJtRgJrkBrcSttaC+7rt9Hbvkjq32+Eqh8
AwYu8KyxbGlH6Nw1nMnAKDDw6YrdaGD2HT17XXPSsnTp1sOnoYSb2mTpN+nUR2aMj6kFtyRPph8a
u7IWq9dgbi9qjjcTVuyEQyyZ3Hvf7yiWupdUM2n0fbRKifbwpRrpTSLHe2jj4KbPEYdkDehLlzpv
HSU/3jMhc2z3pRp6mIdZyUgPAHNR/5Xoyg4IptedZdwmUbzFbfxkJRpTBIlDCga/QYZfVtYOF2yV
Iw3UHgo3fGxmNGyoTXgOm3HtxVG2iQ26wSi2AQjm4odhZ6upgdBcWe69toPb2YqIqx5xGOSUfx6J
0D3lhrclir7dY8WwHETLyKOGcmu/tYMxbXwkQOswGcQuNNSTV3FbZEWgwfNplqPmWnUKFWE4Dbhf
0zWnCupU17yqbrhw4BtByoN4kCh9UFFDEorAcDehXKUvyNemBBIP0oshTYEkOo03nUs7VA3Bk4HJ
NqomlnpofRsbPlpDCw4ox1kn2M0c2rn45cemf+4T5HcWl4a5mZl1rkxHpsfYJv2rn7p12bJlwRPb
ARsd+OJvVMXQuMrYdyqma2FpgDK6NlbqsWaXVvh2WCZi7tuc7tZK9U/X8pFWuw7+bg2/VCNZIE4d
PrUD9mS+uOqEScCfan9aafTiR6PGdcI6+KrHDA2eSOhYUGbpcoDvQa2s5uDthyyajwG03TUedY4/
XnshqzHJQewmDw2A0JjPou5EWAeDEqQ1IdTSgaJLmO5NgK4SuUGWIfeL3N2kmarZ86ov8dlwMjgD
WD5iI+mLC9uHGNYBZzBqSQOG8HW485IxfErfs74Wx7rmfZiKGbUd0dIi/k5wNdZ32cAJXZbJ7UTi
IuEA5KAVQbhFkAAG1R8iu4PMBVvftVAjWuWCpW6mEfdRYd22Tb2fTJi+rqmQLvgCc0Ujq84nI3wB
PVlntXEKCu8Qx4gkZSypLRAEMIMN9nY/FCv0Z2F/MTbt9yCKbg0U2fsMVvS8zE6KsB7R7Wp0uyEV
K3g1WMaU7KnN7soia8+D+g5VNHFz+GKE1kKAZkI/JfSqwUj4inLoWEYMfooyunQMPyQkIHwlaIvR
1w7Xu2wN3LRJkRMjZ4s3lRsCMqbfBQkoq6inlcLh1jYCZy1z5AamatSlGp2tj6vHAR4ZIQxMoAvU
8dmsb5su2Y3Kw3IR2yLdxvPa7ZNfkUctn0t2KW+h+Ch1X80z6YTBrg5WrfHoS5gPvvJxCCzQmfsR
U5eUQ2mqeCVMq+tdkRKKFkbM1YS6yuS7IynJM6rsqDBIuIY7TxairlilFVzEHofWOdjM2DOuy1KD
nifqIvEA5KL5UZk4fWdAFy50Qel0m4ayG/NUfdJYpF+mhfVMdcYeRRF4oFoabsIEknzpj+eMHfsz
nBvTHT3zBpL0W1OmEllrcgxmivAweoAxiexT2zS+OK4JKKQ0SoSiszMeQnwEeoUBfUkgw5r18ksE
bAxuZd7GsFHojt/CgaPHzKHIYFJK81+Ur3jicqTh+7GefecUzrIjEQLEeuJk8LuoW8/Gwl+TPaRP
Molb883IzX1NOOeQIDVRbb4rsHuOFA4iuje+tTG1cjfvPYMRXbPAJGiVzhuVz3jYpxhyx0THOaFc
k3nYnNrR2CgFBwmvj3FViJ0jE4sBS0TKLGV60NrPQxqRzOr9GovGvlBwXEUNlyPB1mVXkkoZPnZZ
eKg4d4NxsZ0y5h+OxhTXCd/KBV7PuhS0fSV7n0S1qnlE3wFKWmzR8r+Urpsd3rVn/5FG756w9SL7
vx+UdO/ytdeinGoKqfa/L6LXGqjtV/v/96c+/Ojmv99/SPCzWH9vv3/4P5u8jdrppvtZT7c/my5t
/6qi+3d/879+vv8UTOl+/uNvr0WXt8tPC6IiR2X3/lv7t3/8TaNs+99FetsoT7/nb5//hX+K9Ez5
d5xXEMLh+wdFzfGQ7/2PSM/7uy1chaRMoLYT/Km//VcO/zXk7xOLfk8s2TBa27gP8lv/I9Kzvb+7
BCSbrrOgyMzEnf9EpPclA0goR+Pag1hQoxPE1uBjHFjckVMQW/Apsjq29pXtkorIAEAmqFEbG6t4
Cp91bSFXEdVDbJj0FVNRbqugJxika2CKk3ECqdMx/xCYpj6LBwWjfnReJtwES0ktPiUudRD82L6J
5OBIONjtMN6Y4XCVGddWg/ewxdTkOJoxKVntYwfa/yKdaE1Br/cGNyFCD4dZ1FkDAqe0DKJzxlq/
dC/8i8LUSOrHhQy7OMSIrnGJJAcGUmYNEoZYogj78fovC+L6awCj+Tl/kbvR0nRsYpC1MrX76W4c
LAl6iBPRxsX6VjIbOfW+u8ls40HY5fxEj0qf1ITXcyNhzdcVSUdZnxp3WYSljw/0Xha9f6yXX3LP
fH33pjUghl9JKyhuHK++pZepHzFeXzSHZXFtdbtMmP22D5tXIy6dh2HC4Ay+gYt4/nzoUQHGXqn2
jltAROxo06rFkzrCVX1HkRWiTGRS8funYH1OPmKRK9O2+BIszzaV+hSCBzNrwux3QHwymvpUmwW8
RT9oT0HU3U7mdJ6E8Gi9crAJL4kp2f1QXXgQaIc6ueknhu1eJveO3wHMGwVOWjayB7SYROAQins/
y+SNPizYzSNmMl3bkHnQhvrM6nMmJLYT3XUgnYEt83UaKHMd15ohhgHu7zKRumg6VW0GZX8jV+ct
B+leWWkPGU4DPa9h/Fnnqqge29z5VVnafgBY/v3T+bpGHGm5nuJ7RMTuys9rROLVTIbTZEOHWf7e
AXeE83eyuDKd8yFr7wVqtLDDESMHUtwW3vg0t365C8Cpz1sLeLebdm6bht8qPHa1IZv7OvYl2UcE
nDvLP7dUaKzaRY8OGoe5QlLRBzf2CREBRFsYx/zyAGk6O4ER0vuMeN1iVwljeMY5yR/d5C4w1CGv
FDMbETlXqJecP0QUvi+Cv4Z/wVw3sYE2kSFbOCq/R7G9fr+N8qD5x9/k/4lrQ9ZONmOvUjJAHvzu
fOriU0ygwspySdDN/abhpKVniyKa/XzIcBMwTFiH5Xhi/DNTC5OnjYfDbVNkwYUB3SSCn7/PZ3XC
wBNXoHoOv/3+5f3rq0ZrrbTNL0AvHzfSflR4ppc9Vz3j2DU7KSe9h7F+MLbIbEhu38cyYXSdDJdw
+HcD/N8TNtJwEjNSlCfEdHBDVrOHyVHlHBry0ZEhYtSYdxfVYr8dgTNvfn/NctFff3jSbEqeMk0+
Rhc1pr18rn950lFJSwUEGW9qf8hwg5jAXTrsFWQNsWfxSfqnrapZ2cdBL2CfY9xoN4ouJ+Sxf3jt
8nNA5rJDeqbmLLS0A+r1KZjSBQHo0MYiKSPr7vp9f7cDO7/2MhxKh9A/Wnk2XnQ2oUuhtY/DwqNu
79TqD8/kyxbFWY0omsfCf1iBn7aooR9tcxR4X3tiDGDmhIt4IPTdVdzWEIQ8G69tWrzV+5EhRrjW
s2/C742d9tyPKixBOlPsfn9Ralk8H14UhYOwlIVon3LB/HxRjGkrYBjcfpWok5ND/PNlGEF/Iub4
vPUY91TlU6iV+GGMrXcGnm2syxq4K7XT9i7T4iowkNcZauCUSdPwpYiDC+J45oPFuPP6W0Bw0Ilt
tF0XOD7de4n/omSFqgZp0+/vxPx6qruUNco2uRvHYs19XHK+HY4mAFaysXQZ7fwYtXE3Ux03UQjq
2g8nZkvT3qzijTNC5ZQM740hvy/1dI3vPB2mZcS3hozsbc8mnc7QQi3PP0oDwF6nwC1puUmwIIfz
RwiGb1OcOH37EjrG91aPzrpOu3hdeoxroWppnBnrVxcXEsR18S14ECg7iaUPlq+u7Vjc/f7m1edY
Q6EoAjHfsgQLTFP8fbx5s+Qdc/py883iZuURrKUtjLX6LLurubqzLreTx9odtoJRHKqPwD4fCpPZ
u+gPMIeY34YEXwB1eZeuY6HaVyV4ftacVODGl22F/fXvL9lcvrpPK08Kl3pFMIa1+TA+XvKUDZXn
RLGC3g6/zyGPbkXKZXV6NxMTjZIY2NKy4y1SXNuUFN3ZWPbFZQB3y/U5zIthJCLAN5JD0chD6ef2
0YixknQN8zDbznBRhMDkYKFxwLdjT2F7UKVFRNNs28dZJzSERHmsBZAVysQWipmnoR3bOFm3ecgq
0rd/uOOv35rpmNKzNOmMuPSZnyq1ieiKrh44ft73wvcd0GBqs4a9IU9V6d2xG6+g1eNLiRtMUkB8
90LPu+xpxOO2Fz/wG73zc0+c6l6Ea8dimiwdfCUouTbMv6JnLYKDCJ1+bRk2deBShbqQx2Dj1MGl
ZV1YOAGvesbA2A16+Mg3ATqrxT82s3VwrN15Dww+XUqZ+n84EfSXTZhkcCpusBaqbovN+OPrztPc
Ld3G5uaXq6rDpN9AyQZ5T3yCvIoQgZxvAO0UoYdexUzlj8CECVfLQCB2KB9SBy02bSm+Ou/7UVvj
HSBdxqI86vCQGWm0saX/LcSE/lAwrTq5yDPWqe+wM9ngyIxw55dtAhPnLJ3bH1VGxl8mx7sULdSF
pXqmHhgZw+KvSKkbpm+Fo4+FDxGuKCYCA8vyW6wG9N1xI9ajwfDSjJzqskmNq9Kfg4tCk1VWpyTb
yapZCYSatBdZzMxf42yP0QdS29K6FNP4I+utKyEt++gTMcTwO6yGIwoVF1chhpSjV2HyiD3LSeUt
JJMSGEqaJ1sO2WEOap85L7V2gLQ9V0P/zz78f49z/9JNOMriBUmNw4vgXS1r+C8HNxNpUeA/YkLu
4gQ00+e8sbi6rEALz7jn+XZyQxcNhGPeZAk0JyoA8zDEmbebyEs5MzOolMJN5GWEGuRQpjhAuLH1
h6RT+fUqsWXxqOEsnhPN6qfyInCbcpLlrOEjT+7eCDkr8yDdJ3YUrTLLmp4pAynFQ/JsqFy/ycl2
rgs4zHVSauKpohScJC7i7eSF2TZjOvE8QlZJ3tfK7z96+flYMqUUWlFr8tUrSrjl9//yQNFsO+Y0
BTWkVQKBgmI4IYvFa60+NctG5KE8QOXovBFQfJZmTsPIty+O3DjYYFWQPm/Z39wOdVButgbmNfHj
Hy7w87NcLhAkm4aYV7W49Hy8QCNXNIJ1WG+MyYM9Wg3+HnTV3JYgWKu0g2Y1mvZ95XbVIfar5Aq+
/ozAyDfuq7ZiwjGVL8UUvUwg6gx7ggviW9w/9C/ul9JJgVmwY0rbtakrP5/tWVHFYzabIRQCR2yD
CS2O0Zfh1hGlsy+KngHYyJjaSB4ty552E9RcnR4dPScnCmsPohUjtdSLxdUwuk9qmhG/jOqYsmZP
wp2LVaIMec/w5VlNKZ7+k6cOQiZqxUXNmE0g9kdjgv9IRGDhqnLz6TLDKP6IJmlnSo58cyisHejr
fD0eiMvMrmNzBO13UUoTtolMiBFa1vv7tOrinWH+TJvePvZdZx/1CHsomYPmKgUMOWuVwGim0Uz8
Bx/jFLZ+D7/KHWGJzjotl5zqhmw+aTc37fL3zHzNZ4qHcZQzIn1DJNtiqXJ77DKxMjTXaRZYv4y+
PnrAD8qxn80antQQ+TumgtUpKiAa85x26WDZSxQuQ47FYs0Zoh2sUG6ZoACK5mIeT5bRRH94s2BK
X6oADOEpPLVpe5apP9XmViF02PpKUR1hqNZWItoVWZaveuj2xxyiKG49QwEb1tV3Ve6julYXs1cx
1QvdH0E74gYTAsZ0NeTTvnPrPxxb5pdji5UHQ0NIE0M2/vfT9VWV6ALLFwGuIZDkTJmTc9rKc3+q
lzgrZDP2gOKhhKEyTe3h/bExv16LaW6vQOTwxCvmYjcvzM++jm5blTUPdWGd4mZ86RT+w6ScjrgH
uuqmYNiq4FRiWU/qo6gZXyMRqn7Bm0uVx/xUlse6s19+//2bS531oQ7jDm0hHT4wibXI56qkYr+f
RdCGm38elXLW7Vriknmt+h8iQbxi9falV8HtGLya4IG4rNYYRqZF0Z5rKBEQn912j3suH0o56fV7
pbJ0hgQn5JTgsXmn03a8nltMEdM6hFWB9m77jjO5kbqxM7HOwh7ed58lV3M6uIRRG0zlpiTfDU1F
kElgoFgEpfj9nctlZ/tw56AijkNDbVs2d+59OkVUPyirMRGmJtJBmzOTR6rzYd+1kbWP+vzRWdrC
eVoXfAXQkbG0QAriVeL53Ug46b3pJcZ9DHoFAtBs3AqFY4xsM3f/+wtVX7Y/cAt2KMfDQdJZAJyP
W3SexRxetbBhkIOGuhoCoFf28CKiZ3I1SJ0qAPWaBi2CuyBK5FSDPnr6snJJvyZPY2+44yMDcTSF
nYzPW1us0qCyidXFxwc/MdPtvG2TTzdh6far31+89aXOZ33Rf3NIL/+lCvx48UXilkw5kKLi7B5u
R5++KWLYtQNsrdYUrdehbBQusH63EYecPKubqa2vcmaK7PHNyYzD7DSLzMeFgPOSVeEdegsqbVAj
Nc+Ehakqhm2oYN1NPRgM/U2XuYU7kwWgCgYnFHpXTTDdu5m6a932x9Rp49w18FpJQmwp0BMkhcTO
1MKGaAlZXAnHCfelD5kv9mJ17ixbYUo7tCsia5MZsMh//4Tk19cLdOvxmCyX1u0LwIP9LLJGI9Fr
D0eHZvJeMYOEJjN4qGMWI1WCAehlfbZtlnJ+h2c7wh+cIVzDufx38PHPzSSVgJLKg2ZnW6CqWn18
Y/moldWGcBz5Y5BAUlTwKEbseJMhcZQzkcBVm90STFHsTXc4epNt7luPSD88AY9tWUHBnY26w/th
QUe9xNwBk0cnu5bnSLvBYsf44g+P8Msm5gA2Sc46+h3TBez8eMmFMGLLEKNJXWyS1QuKgYlo13ns
OI50T2XSI79hpLrGquYZB6Vg55WY2tBlrkho9w6uaRhb4tDyP6x+tTyrD3uMoh1ndxF05tZipfjx
wkITJlQc1bB6POEd6IeZE864XKA2zlcaLPKYFy32THzKAU0RyiAkOaTVzCfDS3dJU5OKY8jwaiCE
cd5UVHIPhYJHE7HSBfOLY2JE8bHJ+j8cfP/ywrXQNBqLwSKf7scLF7LxxwyjlE2ASGAdjFTWSYBG
B9EwZsQmgfLG8IZ9SrzCccwLFzNn6IpxDj8sM6zdzI7+0Cj3lhyDvZvMV0YWOrtugdX4cO/SixFV
/NXvV8HXIcCyaLVWqDiA2ZYB1oda22CgHkc09Ru7Oag4I5S6f27dxkK7CO3nvfgmqJn6FaO3uxLK
UAjTC04BnE7sjvwxvXfq+Tm2Iv8WdP/nqJQ4rxbbHSbjFEfez94dgqt2+cXyz4tRMihaunYGmzMU
UyyD2pOgUzyvLd+9xGjaoNACuMC7CMIDdkWTa3frLGjIEiumU0iarqlq56QdB0ouRa1bV/F/3ivR
xdkUzxq+GoX+8un8pQFxhkDhbZ/S0RGAvelF2t72Rvir7S2OtRKdT5yU00sAp8jq4+la8aIHPFW+
OcgdRADpYZ6HbDE+phJG4yJOY4/U8N/pldSXr5ihHBcrHRIXHS0/YwRAIHZmzmjBzSgfVzUhxBtS
mBDJmxLDetc/Zu3jOywS9pq4I7d7bhqOumTGlQbh75AOxMIjL3ZrbJmtgcQBxgnZ3inD6xbe2Pte
WXWwxgPZXGVh/vMdC/r9IvwKfTumZdFOaU9YEHTeb/Ivzzso27iy8RlcJy6A4kg4eC/IrAzmxaog
s+oDtR5h4bNN7LLQ3nmpxLMzB9XBo3n+Q+XwLy/GtkyhLSkAeT+X10LHXWzU0lkT8ofwEYXNaspi
ua1rGAGz2evLaDl9zb4ldXTCvqHNEm/Tp2GyL0q4279/Nu+15IfdkGejTfo35QAGiffL/cuzaRBj
BV3fOXClq1/NWJmHfjBSfB4lliTSOQ2xxwloCDhCg93DS14S9zrvGR75HcbD1iUN9oNkr8XOQKOs
GlEgOKiBxjh5NGab+FVItMeigPY91eLcNnqx6xqFUihpBig18SlCkbN/nwPasbKPv7+/Lwt4OTkB
Yt9nTGz4i23uX7+1QBlZANbjrvvcV1svgrxdVON1Qdm+7m3vAa9mDwtX19iYZuOe2y4kRF/05+8F
sqHTtR3I/Dab83hrkJW8LlMoxXGBBiofnaPKES8m83Vc+vF5SmTwRawaaG61Lv7wor60Ze83wuB+
ASxtEOVPJUBrDnMB8Q6/waX6SVxPbts4+m7O4vG9RxMw5oberK9Umiuwr4zxaFg9hCytTMM7iSvj
MdQGM2GPHuj3T/lLRcnFcVU8apvoH/bGT4e9YwytEfa4JL6Xw4Hf79oido5lkCTnKI9umqpursIB
1jYyW8zrjHtvttg8rLZce2g9913TvSV5eO+OXXR8B5Pl6OMuudQNJarM1GvCi3zW1mkMh100w7rv
g5qkM2/SF3D06NxxF6xSRoONBBchaXCj6wm7Aqo7zEbBX7PKwQtemTg5IeXABpatqIpu/h9h57Xb
uLZl0S8iwBxeJZLKyZbl8EKUy67NnPPX96BuA43ulz64x6jyubZlkdx7r7XmHHMwA2kjRKifaKs5
+8X+Oulj9P/ch9Ru/3cpXd4jJjsaSgddXqad//tOLJK0SQCe2PCXdNM3A47O3TBFu4oUQYzdMEJ2
UpUVx8qyUYstH/LCfJXrwvYjJ6f73JJVUSONev5NLJ96/mkQ8beGJG0/J9U5Hof+tZeb8gDupd+z
58m0R2+RCZGN7v7B6Lr22jXlu9VG0/75qecITurNr16TFk2kJb9B+EG/xX5wfTasQz2FFjZVEq1Q
lXkYnCsEnSP0S/SrlDnLxa0l0EkJXMPN86+KGeAAB323aeXOB9Evv7S2mXid2vawKkSyj6thFTUa
ZTw6cG4q4ienUD4OMPjWtMXic+REqNdnDgf6ZMdbu9TGQzF85c1QLjrn7myj7bzPHG2VylY2/xnh
aUiqqNbLCbP5NB1smjT//ULtwD5gXv6SHL3ZDCPDDGeewSpEJMNBptuoNOTRqy/XYlCLYgd5b3Eb
M2yve+0UxLKxR2ZHVluinyV1il2YykAiEnSURiZp1x57q0cXF9ALqYxOmiZ3iniAkEMbvQFOGLbl
WLcv0EmhnM3lbUZ6fDLS6UNw2rm3hjP6Qxoq2wH7KrJHS9Bjt35CXZu+ehI0/vulJboCd4o0gnUI
OWKX6Cg4dASEF1lUmyZR5BcaOgh76XVn9poTbnZvk0FlBVdqVzFajVS5JHo3jPa1Aof06lTGg26b
p9MwfKhdGbiYQ0AitDjUcNJJbz19+qEJX6ZRx5bUBPLLSESUW/Zk1FvDa6TL4as0z+NLZrmW3h5g
qWb7tq6KUxWL6EhXxvKlVtfeLUQnNFNfrBkkgJYMhi+iMPYdBzNrVgVuqjtQxahM1+hXK18z+9Cl
U296shLkvmWNMrk4UnibCtIFwE8RijnnGMI6VoHazAl2HROH3prZ09yQ3dpUsovcCwBffemmKUm3
dHV1klGi/L3tHPj8yuo5PmjNxUy4zK+WM5BHWK5yeH6oBmnzfDgIwVM32GNCL3bGTV2L7BRab22r
ywDbqBzqEEZVgqP5VOnDzWDMtMsTTD6i6tgINfMQTVXkkyXwsPPyc3DSg+xM7S3N8/Nz9JKA3GVk
wjSsUhCaV7CUcAyQKBp0bwrMqfUQxMqxQRGI7p5Dg64M41FGC8V6TKBnYz9KCFPkhOgSzCFmVM/v
aj9n2sKRiUcAzrFLVLVGqJ9LkHxpSfRmSQxEOya+ovhBBsKlGFuIp0uuPGoPrDvWUO5BMljXsAYX
o2XC8YRV6FvOSM12xtCHRSOLfxT02uY4f/QyIwegEjbZn7fQLExkvVXMRqonvjarFtFP0XhAVWit
RdaEvh5SGOa4sKZpINZMwaIuFeAhgThijDEZgANKgRlH/u/K0AvrpEtduemXBx4iF2PHJgr2diId
hxw6QYBIwKMW/Tuivzxl8+nZm1DAr52eg7WScvPZBwMJylAkQPYZiehfhrkZp58d7SJVFt2OVIv5
nHGfnwtRT/tMGQwPFxT2rhn1iWK4jlPCMQHcwVwOav1zOSDk5wO3D44Tek6eZObG3gkEmmmr6e/p
APS3nKlDpugy16l+0Sbti8CMkmRL1uocdCGB2wHxmE75if9mIkTqHLYKNU5/VKEynTFEr6LUPpP/
xox1qm/jIPLdc+ZWM5fEDAo8GFsrcZ9FlRKDOoh9kxnBbZQNmWubs73gKl1V7QDsKdmUTj//BHah
rsZo1F+kMN4A6I28xsgaAB+lThcdFdGIR2hbZqntm2F/V1mNk2AODs8PKeTqld4m9Ua3oX71ZTJ5
WUtUV+pM2QasAHsqhRgKmdAc7wXx9OiPOYU5yVca5vIv7adfDK0A2B3gzyzgDF9aRqMagS7P1YNc
veKUTHUC/WARSMksdwSTbAZt1q6U6yUKXp6/EicGvABEZP+pngiYMQ6VTddmbszXQUaZW2TR9rm4
NBk8dQuv06Y2K+quMR9YGOi+FbaiuSRviS3MgwFm/0bmH3+I5nBHxSpGrAeEdWDABnwPl2hHNDoA
ljr6tgOU07grrsj3yIHRlhcqHKARKpFkcFJ7L5cka18N06aLINiHvB5cVxK8D3wJliTgexbBr1S+
PXv6RST3/lhht++mSJHXvZ4zl+0FFMwagz+kZQ+HuNeh5fc0gQciVfjZnPPy65zC3ZsjFdwfmJyU
gfn1eaYOCERKrEA7K6hhfVXS7s+3KNX0f0lUA1fS4vQEYM2fNFM6PO+fyAx6+pNDfSlN1YvsOylZ
EIny6kUTk/Ha6tIaJsTzOdOGpQXvdALzlryNizA4DhVu5uf3aezAjzCNzIX6XXeQKRI1VddLqdqI
XNtz1sVAp4byVnfCBOMYZGlQ+Cjx65C6PJiPadqAPbKKPai2PZlUAJJM7g8TboE+lXu1BYwSiIkV
OfUXApDD0aSFU4zchOzUfW7uBk0ASdihnmirU1nfLbxa5YS9hSlFaV5CEwpViMMYolh/D8e/MFyY
dvAdeRhqX6pcF/XFQNBLjYdYs3/Nm5Z/skYh9CXXPQAMQBhEPsqcDwhNiOQZx9r41YOrxlQjftgc
n4xv2papeTfVvnAjAxeUpCpHkU5sRJhycAWK76aKPxMbgz0dOcJb/bKyN0rAUUOoE1WGsg8Dl2An
YKqKXyUaOU9lOF+nsTnXozx4fdDGjDRoexs4RXaDg/8zK9nDUZDHnu3I0t5mWtBZ55lJEvv8biTY
zc+d+ENv0nNFPPumBiy6DvppYzQCxUwUE4BqI5XUe47RdcKAtg/mdtPQegIJd+FMfU2Xyb0lpvc8
mLTNyMSZCAya8pwPwElEzfQYlfBohBzywSuNvJ7YZIKQ5ceJQERgAnTXEq3xaBYOm3aM5ceoZm9S
ozzatPctEtYT7F55iSFKdaSNEU0j3R+2Qa66QDIzlOexjAo/nU2gvB2rWHjlfNastJZxBpCPkdgO
IC4EZba2XzNyDjMZmlyvLG2lk91Y/wyzPw4yWAHilRd/qFVnOE/qXanWNzTRb1mjzu4URVdhjDdH
nbBOGHTuS/jRoFZ/qlmwOzlD76u1ulKssNpLTnbW0GnN5XTUZgIA+kq+J62WrdEpw90p2uyiDcDO
ROrA3W+NHIIZ3TqHrY8UWlKPdJ8myisUkTvRgG/PG4XmIo5SYhjWUSvDiaxKe+8gjoVuHeDqrYC/
AY4q4qtkF1v8kqQKBofZ+OcYw90ZrVstvo0uOKCE8NlLL0GEwRDw3JhN3twjHtAJJRqkVaXDTFic
CQtHB6XSYr9rxguXXY8VIrgS8A0DM9XVkPO2aOoPCQTKmiVKwbvjfCfR/D0P46mYupdBVt8sNUam
XBt3Wam8Dk5Hgr33NERycWjGaRuneG8azdONFXXlh9E6LWEck/CMyjZvUtvh2VeYxfaxUq8VbAi4
QhS4x3UdvS8YT9MoHUg44OplQDDzBU6VXvzLyfew828zMfbAzlBXhl9jlVJjqPrJIQTE6kqPkyMy
4n6rV79TmRCkfgPZCd71WDvTNYaiIan/2ukwOIx10o1Gjs1M5OsqT5MXU2Ojt9thMzY6Glu2vK4j
tzIAMZepJI0ZEX7iuTp1QSxtJ9V+Z8BmeDVK39BJpx1hv6jXl0oqHQ/M6uZ1Nxc/DoMXG5Cs1j/E
WxPQ2DwLZkQkF6tYd0k/W7epvFJ6pPsdaKaYBWLxYdqcBZ2PNsmch1Am35Gy8S2jr3YQlaPQ2sqG
TzWYptUgJpkjBTnfVd9etbC5x2XSfiY9oeaRZBE/mTbZPq+1JUV4PCY1+2dXGfW+nKfOp5i9jQ2i
88xpt2pmPQwr53Xo6wyof4eeDk79ujd4WAU0UTRr9Ucl565BQa4Bu4Juv+pH0xscVkjkP4OPg1p6
nbCvaoQEKApRoe8mFB4oWqoD1ZxWC6SnC0yZI/hSf1LD/M7BsyUFrpTdoKpxp1brEB4w+sYm34B3
3MW0oaGdAn6fBMSEBqWLXAT4ZRpoJxaBmUa7Hev51tYtG8zUZXuJNy83nUcUkIgS2prXG+nPNBgX
2rH0gCve8mH0DWsbFJErpnxLM8PPs2K1xNXrDt70igNR+0MvyDfmJYIDK2APbw2jOwc/39buSvkp
D9lXGL8hQ01fItAL664+9lCQqXgvdqT/9CY9wKrbfsfY6o0o/xNAdRCwt7CJ1fotggDVpKb85shL
qKdieorzJ8lwPwDvWFJmJjCtFKIrg4PAyqDFtu9L+SBpZCBUcvxbdZTc87YsjDuexeBElEHKb51j
aFIxOPbVKq5fuWFMEE94oy6FRKjJyPBhl7cgDqjrYiBEpAjoUX5MTYbjsarXtzaYt3I3c7MJisXQ
lC2/td8U4CRKyXIDYD80kVdgO9uRmGMfDUjUaLlaBenC3K8dUI8bE6y7lYIGmSc1WRIebmmcfbdl
ovpFISIAp4V004r6yDg8PHRgYo9W1S9FIGPsp4D/BfgG54L8HncL4PhEf2/Ww3VKgIOJkU5bqMpQ
aLgFwNm1K4k1rhQwEEDMykATKAvWibK3sYRYNpxTJ/XjuCXzpBisVaWkpG9g11tP9lx7BdlQWxWg
qB+Fi4OPbT2TZJ+GJdPNnPMvd63nXGh/YkGbm5e+iN4cK71hq8ghjNQT/Fit2QL+h9AdAd9B3A4I
PNK/FMZ+Hu/sMk60yS7g80t6480Kgdc7QHGobRoRTY+cLImdFIjfxlQXpGACyrwVHaGl80kYLNds
QC8AvFQpeZf/9cM/xb5FrO1i/E5jaE8TGCjgsMbAGT3oEDfzfU8yytP7lLC6hiC6s0fW/S2kBhoc
pSfcsTDdU0GvtKYiEzLhDAimFSf1oTXIMREOLuKmr/xEkwsvhKwGXKmG4Jh0nh6kycMq8BkL+iPB
KZXhtaY9Ge+jDZpjsv4MOSgIUvuquMJxULuDfJqDU+yYB61DHUTg0gDYttAAUZtFesxj7WaM4G2y
Uvg9GnpF2iwvyx6193Ci7fWulRhjg6rEwUdr7cZRYJPTAIWQzql/YAQN+xA/pKCUyTWiWvpx/DHr
5Fu2ewqLdiT6hyOk3STJGjWPStggvld+9XOMBYOerg4Dp0QA4ghjRQ3LeRXPLgbm8TZNS0wuy17/
1iKJiR9x/hNnH1qoA1gDiuxl49BdYyl8VHNLggUDuf2MRfK9H+IT4cwbICDjuTJj9TUpkQPzzMPm
qlfs+QnzSfVkx2ZHuQlvorFl9b0K26suHRs1PeTzuDJt8VU39DVJxXqLQAVS3q8Sc7BcuNIHM8FT
EeY6+T0W2sdwxsLYsEEsOnbo3rspddWsxUtOLvEwuSmCaeFqCMtJ9RqlPcli4FiHwSVaG9YYKUac
Ak3tELEN8TowW8DhrlBgiVtFKKLC4R5+CRreUPFxcLqY4J09qDI46XnpabZcv6EwBilRdtaPZP4t
eSr/2YV2pyqkMlbfe3C68Gh0naJzzcY5jHRW9ibSiviQmjhSdV5B/2tFPvmfQc6wZD9qVzPDprmz
lNcWQISmvMrpPyFx9EfEz9GFbkRMcOMhl3xW1wHw1AD/bjzH9ccQXHt4UDo7lzpvhbqRgj3i9Kl7
04q7wPNbPVDyppI/jV40wNx1FfYNIW/TEEo0FVjew3Bu/mo4gPuCrbr+tUzSTdl5lMtkf0w0FXPj
D/MOqfNHY2MnUOOJbzx04kMcZvqnjtekHuQEtsHmESCRs6EXrK0aAqSr2+sImHzxGaWvA0tuujJ5
ux1FugDqci2ACY7D4i9rEgcnHe1P53eZSO5JAVi4Y4f0xNTBHsrtjxIyRk4Kj6dYmekVqWi8FNNT
l20Sq+V6FVRchL41QmFxbG5xrSibyQSTiB3YLeJMfejt/JPLCdWzMdbuLDKSxRq0ylLxm7bL+5dm
ETUSaX1h6uw46+jgjPXhMlKpbEDQkKrpKTqZDCUWALDo14ZWlGmC1SLnDXqlRKYYuwGozL6OQa21
+D9q3Q8HIzpmTMT3Y28YG20M9cs8AoQm8o1Nt3utA1LdI6ZPJ0fG0NJLvISQBWfdDUHxEuj4Bkno
IZi4tA84JEGuTeVJ65SdrHJMTsXBZOpKzDHuGzLsO3mTFz1kIEC+6cdoAn/DIKXT99E8pe/8OTKg
4uEoLiGL1/cSsUuQvsstlSf9X/rChCq7DgxMS9tl/SkAfCiRUt8VHTZ/ecWXw3WrtwnO+IKsmypM
DxxWAFTVTXxDgQW+smJOhvk421vdtRi3aYyibjzGSOdfZHzK5MDZzcbqBPAKwb5X44SsqL3JWeV5
aQ1rNetvrOsQSlc9xi4lpsxWqmMt0+PD8uhBR2vgYKUU7CXl+5jayh5SVQyioaMayH0TXhkxxbBK
WQbm5FQ7zY4gZoSRKHMqWg+jTQhWTrqPzf4ltp1KvAjOLC0s3JLIlKE3TpE1bgf1FXDmJuz0zRRI
oHsoY4lY7Ni1l/eZeQTpGSoBw9x/tKcctvhuuSZO6SIWWqMboBcssAcSmosOJMPZBYfGRhuQv2H/
NtQXBTox/qSV7KReDxowZ5lvg4yCP9+oYN8DjSqBUIqy4/4E65BLTMxB6Y4zD7F9bAtKyaFzl5y6
hmH6mINQ4EJF5XFcaaARYTe4U11tqlLfs1N5YgAqpOLFrk78L8q+oum1UHGohdB2QdcMnUxH4jVD
UZU1HCtR4jBqgmyqQNpB0I+wU1/bQ0lWGw6irmNKoSA8yHw1jEhlRl9l4pJU6DVsg+bLJDsYsfEK
yStPabOxYYAYw4OzOzuRvimJnMq6y9gRuZdEeX3Llg9Nbr23wQHrm0qkR34g9xe7Wd5V7CetW8Lq
VZQ/tDqcvGfliaQHs5wtyXDzSXJihSptWtNwI1dhCPYyeWlNCuuVfPEYClZpkZvNf8P+tk41C++d
A0mgpMct03gQ3ITWzmlgUYDTNA3JVWcCpzD/k4jJJGjuBdZKWrgADmzKutECb8dBLAwsqC2aT1Kg
G4pPLbonWILqUF9rOGcy/PZGDtmIEk5ne2tJg5dx9ULL8RxT86pAx/55CcPPJn8xnMijcl/n1uhm
5n3xBsUygCIG0kB10ZEZ8Fy+WZQi88p9YO1MAdBkIOybIB/blSXjmGs1ytFwTrwpq08hL/K0bPUZ
x2e/U9S/0sBnoMeJtTbi8McqQyKcJRH4YsJ/rYquOahlytrJ39JuVpgy9HZzRqlvbCo6aTAYKp0f
N7Rr03QYC1jQDz4TjeFpDG/NbYxO3Ym6hv1b1acsiSx3mEF0yPSsNqOlncxJiF+mU9fJmjjAptMB
4gyD9op0HwZHVbudCB70ut56jYrkzFO/KauNFuGsA1YIeu/ca/Ixr8O9Te+sa6JjQYtyxF3KxIeO
c5/cg3oxWYxO42aVSiVltcDrVKu8kKHzZhJ6foNUTsyxPp27qfuwlEK59859ASWtavm1fje6/CIl
7YG8pTME8EMg/QxO6GvgLxxL2TDNPZDbQ+rVkttHJkTuzYXtaQmB77Kz1lTbzyFuidY8o1M90u1n
vXmtY9MDQerWnMvoUTHBuUzVjwD4pqgvkkh2Fc4debhJFW1NaJf6GOypYryROwA4Cr0YaoNdJnmk
kApuZnrhSEX/yMmGmpXjaE+6KLFf3Tyrq05sYY5HlyYIHhWg8JVGMeM5YwOzGc88jskUVEP5YUNs
3Ol9htI2q21XbQzO0vZ0i7riO+skGeGGKC5mr+SXzKqKS6xnwrN1BYju8jlidTD04fJZG2O+w/Cl
75ugjc4lMzLB+PQwtl0tc6Rrrs40lxzu9fraFExna+xvbG3pe1GFAsOvU740VddtUdZyFPiBekJa
Xglcxgn5OqlpzG0V118hA4NLz3DhoRbXdLTMN35odgDPcS1snjazb6KLY4GKi8rmgNtBP3EPI0yZ
z7k9ly7K7/zaFX3rpVPlCl1N3+wJeJiUvAlaDYe5y5ulcBZen7WR36hW58E59Q1MZx9jYb+JcBuF
5k6E6mdPy57wzKagrYNzORjSalOoB9sIa5c0GeklzYrcVwSSWJi17T50tMBljGsecjv9N9jJdChV
GP/PP7XzrGw6WbqaV3C1rErs/XoF+6Trq9ElKYwCCUdCZxFpmxh0Tg2d9iWEnrg8EYDgl4z2DrlV
AvfoCfloIOQceD1kbMs5IXDrKin+5HHOETwyKPSWD9IcLtlf/UqPNc5qSZofQ7BzR1qwFOSm5k9k
fnlKS3gD4UYJOQZNe5Mt6dripXqX9LbbddK2ZG4GL7CW3CAxI0+f54SbMUML2zkR5oj4T2hpLYPN
XtuYOT1yKIUybaEaNqd5DEuQDVKLOYI5C3XvSOiDBQ0VBS8HL6DENpi0rIRQFkBbA5m3lcfyGvsG
PdUwbAjMUecPqzunUstvXN8H6tTTmBg7TXTzpSS16TgnzhsP+HiyQ1obQ/ReKtnN7KKChAgsqY1G
OQoNh6l9I5trnmeANB061FLh9NiZWDFB7+tk4y7vU7Jnqynw+TIQ0iM7gdlcXTF6Tf3n0La/YTkn
5zAWjluVYjqlXSjDA5CSIz41+l2m/jDZjl3aNCehWAdAaH8i2kOcGovWx/VOmqpa/SB3DfZCgtFi
RyMNP6BUAPT9ulM1uh9aAK/cLIBEhH4TLQnP7fRviAMTJlR6KCQTVLGtks8+KHSJoiDbP//0Px+0
yKpZOuLONznJROB0LrQSe2IhaKr4hhLnZ7BkkYZ02nJuPAfxmpogcDtr/Fahlp6lBIg6oAKFJ7Wj
fJj1FDZOLb0LlcpdardG7cxbG/q0SYfuEirUPY2CinwsOL1oHKxCyXyQM0eB2NzBOT3oFale3Y8a
19lRzn2nblLySrw50OOrNavtubR4/5kSXKf6W4RAjzocTFtidl+KFFU/RHQGKqlc7p9/MpUYnfoM
CPApGKlMUkaysUxdSSdbKY/mXTpozraZFPttkIGpwaksfZQcGwPRNz58vSwWvNzKsUETT18FWYcx
oI5HKRkcnhxXIh+IC9nQMjLZ7OMRuwlpWjNPhg+ss7sVIylcPN7hjq1RfJTMAnR7rL9YDyf/pFRi
2FlpuJuddkFYfjDAIKtHu1tK7vhaXZknepMzTJVDxm9/NHsC7QLThPulw2ITcgd2LNWqIyojMEMN
tOhatcuN6eQHpCj9HmTBrzWIYc32gmy5klhNeD+hcToM6LXQtZPkodSNfphy62yVUXbLAmDokEcl
au4ieKeDjCGmfDi0FA7Q1deEHK/sgTSw8iVLneyeEUm1orfqbFKlpg/amN96bDNPSjOqjWKG9OnP
vREdxszWfGSkhSfmC9rRpcX3NijKl9gqKuxuOlGkGnFJaT+au34q50dVCH/IYGxGyi2Tw+4Mykc9
DQVzNkia9SNSyhddyDdVH2FYt828TVGYrisNGc5YUoSkzUDfGzsljRlreoXaq56Xc2cksj3X8BoH
UfrJ0rrpACnC70VEHRbgMbtpa3OSIPsHpSe9ODktz0VlFeeUrofXOyCaZhq0NAKXT/LTjZ3Ta5e2
MbZlnf6d+vCcMuxTa41+0fLFzw+NjEICEDpHIR3ZSHvs/+Y1PPKWh5bu0LoKPCUUH+SMfpUWeK8s
vmcs/QEEK71DWuDpHLR6yGk+LGCv08hhKAloAuuPw1/uq/dJ2G9jigPbGMglZBcnasVyCldF1oTj
Dm4dwTlhyODOo0Epg6KVahcHOhTQakAsKX6fqHqwykYZvKqcBnEZbuqOtJLevAxM1fhSyvpWDfdj
LH6lqt5qADlIiGEEEhckYj19IeWmY/avTs9EPiT7NP/MHKtBGszEISaawvSS5l2oQKDE6UauVekI
V+poHxkWIz7nVHbz4DcOzDg5+Ysq7JLVivymceAoG5i9QVHfSGJlFoZYoJY3pYTZxizDfgUVE035
+Fc3l3pKpgtd4Ze1U0RGOPr0mLiZIgeZS5In6UjrkiAbo4VLxoNA+npxQyBskLfNPS3R500d1Ail
FR/HHLFdPPhAZoJSesBPZcKV9Q1HxYLQP4dBvF7SJInxnbiKToejyJSHFkMdj+dwP2mWP/SMjNLs
THzXtcwj9c6Ww1CW3MeaEfbRNBC39AQur5wm/2BOpjAbZ9yHugvHZDi7BqlFvM/WNsHbe4H2+zlS
hWup9i/LM/3myLM39lrnEoMM6tSrpkzya5JeH3VVM4xmaiJxGWdm75Q4hSp7CpdAKB8BgNPR/Ksz
HzC1j85ptigvvUbTV+pEFIN+tZI7Plg3TE8kI8g0NwTeJItBeNxYdM0ZiENrG1Uj3BsML+og+m0L
roucSg/8OdmhlWNxTm7Qmk0y7RYlQvvVZd/EJcOl4Pk0g/AQX8yoIURWCcwrC8HFSe30jbyJfTzY
4VrNSXNImPzs9diCaVxJx2l2CO7U9ZmO44yzvlGpIrCz7DLs1YRkVOIdC4/DUjUb5F1RPBcGeqy6
hNc5SERrMzC70rK2+t+8mT9p8ZB3qfOFIcxwAlJp6gQ2ZZfGcyFfs+olB52Xld9TRvZHRnZbzLVX
+Q/EFPYPM2hdOfpr8WaEiYEj/GUyIHkTk0UlCBkOycVXI2jiR5iqAkxB+LwRlne3nsFUggyOAMWQ
oAv0fi9hCWy3ljgYlxJM2KBjpYJuRZhdXEm7wmg8NbmCWQCt9qD9sW7pIVg8SCZpKxSVrelV9dlZ
mJnFn8bWCNg01/ksqAhLghN2sG/B0Peyda3j0TkRwKez6TihSP7ARf+0xfgSjWF2QvSFAKRwWijz
WvhHEJDem7bzhmWw25EkxDGotdysCKUvxe5WrY5eIjQI2wXzE4U6/Ex6qLg+s15eJ3R0xMLJvwbJ
u70Z+hep2thiHziGS9Sbp5mXJaF6etSpddfjQHPrDDdUZcj/EtbXWANDXQ1ubYhPBH67SvzLkb7V
dreuCEpqlW9uWGn6mZlUF9FqyJjQ0evtIxyPbJqAU/0iKHVXdYjhYnTW7pAFoE4UrbVps1EiBbhq
XqTgnuZNflNp+p6ktmSqSk5WdABpMy3sYOzc8msrR2+9RiygOhEI0RP88q3PuisRgZdygIT6L1Ah
rHrYFrvOVMp9C5uMllE0fvaT/RsiPr6WLQkeasII6/l54gKQPDO7Br37Kg3VqV8GobBscPHIw2eL
ZmYTVx1CguWvPPx7VKPdXelNDRwV8RnPz08mKpKuYcFXSuc4JWK6ZgE5F4HNSCIgagI7knZLwvG2
+N/6yMFehaf3ZkBVX3VS3H8x4oBy2030getz7SQMOUpG+g/q5FXN/kZrXkcv2jJ5KZDHE0+DBSr1
E9BUqH3MZmXAZ4+tcCVjksaTubbFfTI5oYkPZ3rY0xsB4uvZZgHm31qhCuT2wRwieMxMdBS6Lrtc
knUuHw3rpDAoLvt8rQzMaOJ3xAdr2c68yhk461MclINnFJwMCwSFyLOcY81EDnruWqEE6VtaE1ZP
mQeczCE1c/S1EPle5Rb04Iyfhcakd8zNWjqN5QTriAYMQzJBU0gifWwqroX4p2kESCVfSwe+swdP
IEQFFSrDLA1oJGFeXlvDvI5+J0LOSGxdF0tbpmM4kaZ+FcnubFwIyVxXM0+HBH80P7XWN0Itt5oE
2Pvetfg/HWqOGHXEnvrBKhkrZ2b7q0Z6GPS9bI5bDeEIgje0ZtrQ1a9Q23nlwappVdrW/wqekrj6
aIs/BBkwpAL/PxyVJkaHaWNguCBQ8ic4yTO7DPBIVhhCLIjODFSbMJf/bIGZ5RAiBsEVNus4I0Bt
Nxp1O2pX7rjY7Vjkl3kj24RrMJijInUbEsyL4Y6CJWd+nzQdHXgE6cpNwhfZtp90dhlZFzTbdjwI
pOHQUR+jpQm/0qvIHY0XfSxXnf5umLBudhLE6yDJto5AVyJeLfMuCMYaZDoi1Svv5KrieyllDaeo
XM8NIxybu55VUw7CFQmR6M2XTHb8DNBlZ6+w3WVwOiX7nntb6fYK0Q4mAoShArgjv+iav1gel0yv
JAY1z4stOMqZyb+AYPVCGvAj00nB12E5PyG/ujTSclmeJwZ1wx9T/9LE37Qm48ONxreuZcwqne10
p6HwbJ7HhH+ko1d8n4Wma2tIUusrivmVWf6p8r1hp76C4ojDKLG6cOU4UNf2dyxX6xG2aVL+kJvq
IslYcrZdSfkFzYBmhnjs8I2gpzU5RyuIdeswk3g3cfFX/BAM/g2Q+3EB+jvgXD5sCLnYjWnIa37d
wEZtfBNafRKBSofDrfxLRkYYBvEFpPv1perJ9H045GzImoD7iQqDiEhiPMBpry1+wpJdQt4yOE0X
4uIq0kjVGUPXsV8mc6CbyQCvQKFbwUjJdQYqGeorP8njcJvboDCM3Dnnctu8qQp6ks6CF2RFgf0Z
lA+mtBpi+BcjyFBmVz3FkAqc1tnNjF3uuAyG+wz2dKyGHTr48U2dVc3L6DJswJ0778GofAXchteo
0+u7rRkewUbfePPElaSkfl+PDBc7szvVur4lkUHasRif29BJXuQk0RnXNge5GpOXuMrkm+O4iJqr
TWviuGbSj3AzpDajX2BZGwIz4hfEhNELgsWdKgS6vpTQ4Uqfw5dyVuWzJIcbBYLAy/NDzwnMbJlh
iKSRT2YTlQfVlMCYKKNzV8jHRH+klb8cgDljmsF3OvTpmmePU6g8wh+m8bM1RtW+hvZ/sXVezW0z
0Zb9RV2FHF4ZwUwFS5ZfUJItI8cG0AB+/SzQc+u7NTUvKJGiJAoEOpyz99oGweBJp75kxCsGp9kl
KmirSie73vw7d4Au3b5NaJbZuAWw41007LTkerAUShL7R5OMtzSbwj+dk95Uz4VKlx7ut9Kcy3+H
WguRGQNBdrTm39OPZ/57ATlNITEQ1bj+7xvM7ahdKIwvVGnropbDPOZBpOr5+HgqlT1Jf48vxzKh
rmtkPx8v67EjUdP/Haq2opEZaRfTtdW0RJj/HCfCmxNlzJfHN5q50S7w1r+aOGzWLcgapG/9AXll
+LPKRm3vWGQC6ATW/Kz75FXW5u9kjLKTblPrIgSWopNOQGDROumHcJS9qVyI0zb9m4WVWH+QRFhw
mxlawqDdyeY4xcNf3sKH3Qj3vbwN43dRh9/RQOgAE6gV5DcxzfNdL+Vfy5XdRzfMe8QOQAvAnnwY
zP6qbZ+t3vqqpjrcjpNqdqMnOL0TdXajeSrMkLgbpLXU0+QxJVaUSrCsb5lD2ZMcG5JmKV9moW59
SkcCgNDFaiCi5ESoyBL9JLI9kkD10/DVxi4rUpNRV6RDTeOlljdU5e6+EUTYhL3xrPkZcV6atY01
YMBQ481LJnAoGRkpm2RH0mv2bUqpXRBX8nuU/fAMk4Q8nBjBUCTT+YwiYj7HERX1FdF+UVAHnqGe
RVFQ9vfQAZSGvYoapzqqjJRNtLRJfRxwi+wxHAc6AWdtX5OzAZM4L1v2V7wynd0tFp44GCEKrxao
4nG2hXl13G1bQIiwNrltXqx+EIFeh9a+q6V3eRywTFHRMKAhKSS7j3LQ4yDChOqMN5+plWKlCm1y
89BG2EHYgQ41lrIRnq7OIyuQqPcMezz6fypLjx+2c6ogYW2eZ38JTXj8rjznDw2A9Gn88LoqnpF9
EhSwb0vhUESw3B3SMI9Rg6jbjKLxJru4jSzuqIq52KreYNkrTlbV6k+ubiFlY3vrdsO9wiexkUVH
dqUsKoJz0Szo3p+x5dyBUdfXVpwepm74Wzo0xtvOvQg7ecpSN995OppsYtuLV08sk/1c/o2WR4+n
ou7Z7whlz81nAxbRq5PW3xWt5LNUBZLHohkDjDHJBu9YGeRJbL62eYWDmAw10lB46GRobFuXFu/j
YcJ1eYM8faprG+NQDfoupqL64rW7uPWY41ULXXTwToZN8d8j7uxj0htwfpUfH3WvO9lStjei0Egy
qdVVlKgUJ/abnVugPEzw2haT+x4Vs8CYssoHitdTL9GZwZhHnynYr2ruxRyMjtaiVdydMk22k6Gs
51gfiEHEJPGj9yvEEp4afsrUojDU9/OnUyEyLkvFhBR9p56zwfNIwanKzYtrSZ+Qr8UN1TrdcPAI
85TLo8d3seQhjBh6rjyfBD2yutp0879+7vHl44e5sO9Wo8rD46n/Do/fJVxTHBEy7/6/PzrofrGN
JLT3//7w44WtMd3qKI/3VRftPdf6Rf7cTLQRmdJbJeRGRjSjcB5DL+bk0bhXzW2ReN1mwl1axq7j
41Hl9ou+xRABPQgCO+36KYp95054TOLO9lMV6nlg15QFYrM1n53eozXfTGnQd/ZziVv91+BDk2wY
yVatCcN/rubiadDVRbPL7zmHHBc3foeMi9sfpMwfdpLyqOdUlOy5k6QOZFCe/F/SEtOx7y/OGBNM
HZnEDVooNBjo0eA2+e/WYlFva+TMGvO1ZwV41DsKb7Uuxc7PCIvUKbMKw7A2+lLUoMipsP9bCJ9I
ktGHzFyTt/bbSbNFFdA1Z9kkxcqf62HbYtU79oLqiz2Rvk1MQLUj9shZOZH5Ey2l2MWxe0aj+xtu
RLjHIuLhnut+GCHGWnOwo7XPytAM+w0iLOPg6V13SuK2Doy2uYSg4m/JAlbS5nYmbhJmyNRS4h9H
+zZaVX2pjDYIkYXtoxpVWBJJxOoGqp26+tkxRO9cvz4Xbr2f6Zx+eCY6RjNL4wNEjrBuhzNOA+ts
STJbkVWhKrFGJptEXqO28FlLpPe04m7uB+T5dUWY0GxHLYsdu7iE0K2ripibzFgUCYrsvVh2rOBc
tK1MYALpTzwy3sAGS8jWo422JIh4v80RfYjtUPymrX1ESOXntDt06aKBT/xTPiMaLUeBqqP6mhzR
UJQUahsqWQVl7h4GwrfWZd4gSo1eGpQRK2apv0ZpviL0LXdEww0rZGKrEv8HiUPDwZ3NfSqmKGjs
Rj/Kll9ohMM57rX8auNKaDo+rK4lk9YwCX7VZ3mQ4GaGvNM3ZIWDMMNGwjSjTWdZMjOmIsTcvzx0
xpAywPJV53Ys+P97jFVX26gXoyCnINZme6tZww/lI0dipSV3ckarI4b0s+mMec0o3a6sqIbsb5Qk
LyEVHPNaXOoJu2SrlHUzemtLuhblQ9x54+SUTyNb7KtO4stUPw1+PN5MylNgcsRJw4a/YtFmDAlu
MzACKcHKADWRBWG1SuNMXfRs/ho7bdhXA+3C0SGyC+E0ZJaJejyxVbtc2NldE+1nTTP/YOl/kUQ3
56z2u4uBg7D34unYhFl/LihcHFCmYZUtX40lLdgcaXnJHNuB6jM2tVV/m31zb8mC0Dal/WyW+dI1
4ysmcwI52l9hzfw1CnQHaiCVvWRPDD+ECkVyy634RRv8PFBJRG+2TIPRITM6mtsbMDPh8v+0NAZ4
u2ysLRvPiqNeLHKWnKh6rkNSIVkKCGSefZAv1Ld2pAVnMljtMi28RxY0mFhItsweppdGyhkJtzud
SaWKlojEJkgGKa7+nASDBBZih91bwmqUWBFUBw5T3CpiNw0ecJkJ2pM3sodoczso7IGKkmqKLfJl
wXZVda08fTQ50aAN4cdsVstsmxGHwPKS4qwzYnoasaO0VNHdzv3rhIV2QR5f0X3Xs/6bHnpBp2iO
ErEtI/iKwyw6jAzWn0Kl+ZHuyY7AVfRiaH+qHiGXl+uk2eQy2RgReUgduyEv7HHBkX3bI7VCREIt
NenP5eQ8h43pLbk5GF3ZEKApi9f2gC9nLKtoDTFX380oj/tGN/bjAGkJpZW/LfUMvRG7kmiJztCB
EPnFxFlsbPbNc7LDswGFvowOCHwuuQskO4d7iUYZIF0iuzWjev8+KLWFNAlb3X0pJoOgDYZ1nI+H
7nMcJu0iJ/OZFW/5nqOhIaJTNtfHw1L/6VbecJVpAXShI2Skkpdi9LunOJnsS+Yg0prN16FS9ptq
HSovSSX2fmkc6bJRjcOZuUlA2ho4JdfSjz4QEOGt9qafZupTe9V1d2MMfOJaTCKl+8OrZ3sVt/kF
giA3tDFCDG4tjCXUMjpEcrXiYtZSn9j1WTsXUTltO4Obkx4uJfpEOqTFZswjRXEvbLJ2/dF7KxUb
bBqt1lZRKihiAgcpp5FK6h1s9oIboyPj1DBJS7YbnJex85pFbkHRQX1NUfnD7mvgHOXnkLa00ynO
rtAQrvOkJY3NWlK0s4hrJw7/kMFVBdbSjc69F9B/cuPOh97up02MrBv9e0hFBQirW17HxOtP4+A/
RT7hkeKTXFP9XNa2sZ6BH61K4NxT6egYYcebI03nXpru1ksxWKUWVZBBUXgZO3IPGRhGndi8Trvq
uJAqqqUuhJY1fLoDdvGbSvR8r9r4RXfmryQmYJl0n3aDbilNjSngfg66RI4HdGzPevsHSnt+AMBV
rJqWclhhsUdXI6KmMSaAhQShrmr0lZx6D7gxrQtYTjM1vlHfSioWN7313jHJe0dmlPEoxfxD+BEy
XEzHPZb62fZJvTIgxjYFHkytRDvdwkdTcwb+/pdVTOamp9ahVR9O6bsnODyvRkvRYLKoFyUNAJ2K
wBWLmJO7CQY8H6kEZa06EixW76yWHgE4qTAY+oyFhTtz7/jmxZgS90mkDKgiPJH3OR+oA7jkaDfe
vW7Gv2Blw0OyPHo8P2MGLpBLtENzdv00R5rNwJx3FCMJAfx3qJevHNxthOSEVIrTSjGoamDfp+WQ
xtH/PTyeezx0IJ8fDD2nET0WR5lq7npSOtE8vnwVid5vRyP/9OvcezLZnviOk986gaLClNNBd4ye
EJ56OGU6fC82fpTVlR40GR9G6IxJwJ2tpc41i7X8ZBSIR2ms8GURQq63aX4ilV9cIQlgidBGEm6T
5x0Qk+bx3aa4VL2FB8rgJJcMv0cnip7LsUv2xdBXp9alUiYVMQixFPJSdbq8PL6CUMvc2nEpemb3
E+NB+s64H4CXwWudUs9BNlBtVGOnbzp3jcX9ZNL8/S54/ywCwq8B3003nmbPnU5FCiBz8o9GaYXH
MR8kctvleQzH879XaL5qj1rKjmKZYVDZZzdHX806Qiwqsvntv6crv7kTpimP/8/z4E9synoQLh4/
PY1uDpSfKM6sN96tRbSZtu+4Hpc2J9Wxx9MOhuV9aEI+zkPdIY4Y9CE7Pu34OPgixqURahoVWD5T
CgWP4+PpTJZYApqMmuIcxtf/DsWcpdTumJMK3y81ODtTpa0QLmWHdlYvjxeGdsFHRzST5rb6ee5b
Rt3lxHsgVk8FaVmPpx6H1G5ApmUoxDC3kETkeDKomWgJBvXTEQXw6LMvEPW+InY3sJGCoDy1fhRp
Lc69w3xcEir901EEEU/mHJ0m6lQ/uy9cuuPF9GlWRtNrGAr5xupT7nQRfhnZoE4IYap1GenTu2e5
I20g3wHcxsPZoV2AM9a9hgBH3hR2oamckCEr8zJ5CFL/vQqzHNoqejx1f/cMWGbwRWfE9CYTFRHK
iHYnXEANcQmAL9HXVN16EA6tpSnM9+kc6T9woLIwZ1FtsUOIWFfdspT1nY+m+0OiI1mPToHfaAAC
RPrn7vH8TJ1n7/sO0nL8Yx961ZFTXSavbvWu4bY6e0n7vw9dBykhiW30HCkY98d39Un7n5cAtcw3
hWnQjGezxFaZH378mrYqb1aHxaFDHdl3lkvJI/PuZmhjyXYrtclYX54LMhhxJCMVD8t4P7nF9KSW
Q0j9DyV9thsce0bF3tlPvsI34jryiVjq70nTCWPTymffW9xF80DEbzdWxKX51Mopt23sbJJ8mtbw
O5LvSdOHn2kx3gaV3/oGrsxMoMmTkUuyXt+l01anqQq1UzTpyEg9rX6iEEK92EaxkY4YDYSPjuRx
YBPTEm6NY8nrJz7g5fDfdytUzdqcKmzk//MD/77q42EThwxi/30DMv1w9fMN0cXxM8NA/Dx3+bMt
XHXul0dUO9p7l0vK9jx6vCrVmLU7ZFGUXIZ3K0O2lA/9ix2OFRUbzBWOPjUEOQOFErImthoH4wZl
YnOIfTIZFwHR40DpS+ILHce1qF3tQF97rdwdER3dzbTtH15TpRc7YfXkpkOPwgJGwuzbZ/7rYjvq
Rrd3ctavXrvI/KlCiGEot/Fg5IFjIeFuWgI+UrRDENubzeDS+Zl9j8tbpTZN9VLtSJUn40uhbCKr
lha2P7zNmrFoGO8CTlWssu5s5Ny6iEndy5DeR/HNxlLbo9LI136mvvLO/NVSb9iJmVCaClEGUQKl
c/KRnNgp10A3sR+FA+iXmXdUEitkg3jJGzsMwdARLpGMgjzKvaOVcZfVWvmUsjBDhcmCnYbqEe36
UydASlTOyB3SjkszjJTy0GKiy4wG+vsCe7U6LodCUc3w2D+vIAskR1y9H2YMtoUN/d6DUoyZjbpq
3X3T5c8CK7ll2YBtgy36FuJotYn5cNeeJgGrUpQ7R/57pBwtiFlPOMuWhPrJJ4DcCIKFSQJxERtc
NPbWMEP9eYhpV/RN9ieR0fDq0TIiG7fFzI9hTlty0S28YacSS5QRe1NQTV+Nmx5CzW+P6fDSmGZ1
cgwsYJ3usnzOiWRN5c7TCsRS0tsPUta7qvYorfmpdtTT4sVlT7zlA1cB+zel228L55Kd8UBktldV
f8dY0sqfdZooTfeusdVNPH9RYmv2uhtGcH51SEPWJEMPzNcadKN3guZKcaMEG6FGKz/pEQqDntAG
JqCl+4CI5egy76uxObrSJjqxZ9SMVEy8akuVbCieGRyafVQxuwu9t39Uljz0UfMFhKZa5TVcrpDV
L/0kwWLNyH53pjOzsccG7yiEbVn6kjmGcTRUggKMERJhHSa0acLRIOdoF6YMFORj5avB9XcQJ3jV
iBi1YECv6E3slQVnusrpGnpJMOXIsDozPE2OMwQgHFuWUeNPtBsZvXBT29W6wn+YTQF1r3oFvQxh
dDNVG5aD7L03IzooNyV1rrQvlWYBrsACklLRmNA77ghmQKyjSfcGbho6iqunWw2u/9ZlAbdGH2Rf
Sdw01j2UnC3OufZumfBPS+zsOxswFi5Z3iZOF+s6EfE5o81bdUaY7UJVHmdW5toYNiS/MKOlLtW4
kiTzNWm2WxSJzZr30gSmys9s8fL1MGhiB1l1NyZQvSRrE6pEmQkTK5bMSLZRluhSwyeyNGyQDc2P
uZ9wUhmzxWlFMTt1lD7dS+GU2l1O2VebEyPZS/QhJXJV7rV9NuaAlnM8Z+yEgpi8povjONGW4hjJ
CD6DhpuxN7NdWhsCN5qobUigma/2Zc+6xkQ/KFK4IRSy0A92ubcWbTddJR3x1J0FA4LvB2y/gpkM
dPaGErUjVfD75CGBbY2u2vexx/590l9qh84y24uQ8mO6RKAgws/IrhotEyyQJi42UPWzP7AVSBTu
Y5SXdwHAEoWvXqx6nZEHqQ/sIDrOaDeexkr+thr/o+pmta1/FDrieBsHyMqBEWH5r3GN+y/LfO+S
lt17VUKHceOkuERu9KkS46cls2pvYJy4zAyuOnukZ1ctXiWJYq1sidjt8tw/US0pDqmWnxtbgvnS
oj0z40qyBv4gN+oXbqMfbGGTi7UcKtbaVspZ0m1qaaYB0mWmaNHWk40pCkMTvJydUcTdAaJksbWz
I2wYGvtlhD1D8RvhrwdWjkW30qLiZkEe0Do4rn7kEkSizI01uX/sRvtOUz+it5esbT97F3ZT3T0F
2yOOx6sxv48eiqPOgINEBf/ZjwIsmPWRlSQ7ew8qs4v4OpANZTBZiQp163ynG0tGetRTFNLOyQTu
YdLwntRzdI8nMrJ6R/LOe/J06YyKQ1x8jS6pjnpzjRyJvximkK8+Br1BYirQcoXsU9oyhWGMHLut
UuwP764xdciqo0VRhpiqiiROxxC5rG8au3gu9AAQ8S97npxjPQWlXo3sFpd2PiVdy7aHbbqQhKrm
NfMyZPIoQiWyMKWd5gHRTL/oS/QMvSQcFz5PvAqaoOYABPKqwZQJtKzaNA49v4i+16q1JKxZVV9I
ohvZunTmuvOxBZdxq7AsU3pemBdJzpI9bGlUAok/4uj3j7XJQlgT+5Fi6jWk+W1xx19rPFR6eR6b
0DhM9pIdS8L3RijLODnD77gw60ujSQIOpMo2FpPZBvuSsfJi9xJHKLs7AuICuPpEpMbNFvC3tfG0
8j10WqTP0/TRK+LR8xjf6wCIB4dUjW4fzJvbZygR8uQPeqZhZ7H0ZoLICA43p2KrsTulSJWOC54g
JpOm29fwKxE+xn87w+jQ/7YVjhNcwbGAp5d5cpVMyd8iSr1dHY2/2BnIw1LzVvoCdHV62lO5eKqw
Ru37DsfTMPjDOgLqtJF68gTo+5eFwQ/xWP2aYw8/K1Xu0an8TrTxE17GXlQIfcEkGpsWPzsK60M+
uWofD0PNpptqBVxc+BrVQebURHXU59sy1u29nCuTmn9JrliJrq8e+Z98NKu0HcWnELEZiMSx32vN
fantFC9LRZxtOujdwdKceT8sve0OZdOuiLzwppuExOLkZTE46VMgu/mtbrO7jjR4iKxuO6qMcb7r
FgYlYQo1qg4q0LT7Kepuuro0dkO6SeJ6O2Jgemo6+eIopQ4BO2yADYrcqVwHFebyeTMj7IFGZVuk
DZo2/CaP2EeJ+ohtfl0PMrJObi5h9ulbuHfu1RbeH6+YrVXdAVNsGiXWmea9hQ0agKQWLnWWfKMo
sjwPJdFwVfyRTWq4jrihKc/Na1wl+onVnbdDj7ZxhEWpymhfNcxAsFUmXIvTXS/SdueSxbwtsEl6
47tfps2myHTaT6BDXNo/q9aYP1UUTatQvs8psjgny6BcVJy3wf414VDagcJt15Yy8PpnBkAfRQx1
3D/PtOlosDk96dtLQ1aZ5sr2m78pJqOV7tTfdcUwoHXIi9tP06Rzjtxd7gxQ8JT1uAxJvj6LKiUD
26kRySWxezDbndRNMvqc+Ep38QtJ4rztWAmaWR+fw9Q7GKNgoVd4WLkEC8HHwYrc/O5H2ndtzM6x
Jb7Xreu3SozfsDbE2qrScedJY28Qjcb4QUW8NwSq0ioJQpthmeBgmhnpgJ3BfkuU5J9hAYa6uNrN
0XfidP1lNAWLUI13aGd8pkha9zlaXaMYxCmnowL1iCSHmcE7/2OpcF/VOsuouPy0BuOTVUiyTTGo
0xor1Wmo6M30yYet5uHWssOAshvtLGHJk98nZ6IoCdN2WVENkSLmo7qqaYx3WWsPr5Q46RRH0861
JwJ7IGK8abmN7lj2f420zzaFdSnbZrgIgdqe/QKMaIGnb04umNbnDSqqFIsCIHukIhs9LzzUKPbv
lOmB+hgMH49zZxKUbeujE8xGDY0mLWGIdYfIB8WIFHTaaBH8adEg/xQVvsOy5YxEbMlx2W5CiYnH
b/Tn1o+NLQ35QDVRuF18ua2ZikvoMr0DQaOPtTDTky/iMWca8iwSiW7fJEA1sUlJtgkM8SvXa16Y
C+Aozgu/t6he9NAiHyOF2p9V9PW55Sv2UmhU2YpqdFQ9IHMlWBtZ6Zg9ZajTOxwCNow0D8iYjkn0
Q4bAolaqiRQWx3+vjaHbVWLOIXyZh7jHWIHwByBu/BUm5H46XbMA9BVmtW7qnpXhQ1Wfhr1fQFtG
mdpfGr9AMw40zIUSfHwcaGv+cozc3quUK3WhTzB8ay9ZhTQ8nhmsMjBxlfAazKnEPtElz3AdUN/P
xsJYtzbsPcwe+GaXaAISOP197dbe3jbx6vXuM1G22ssDjCaHhbad2XRurajcEUZq7x2lo7+bqHpb
cfbHIfli7/rqUEV0fPNF1VwpSz8qt3mecpNMqiU3yyAMaTM0ytxZqMoz01kPPo66yHKSS1Fi/ZkG
HXIESu/eV+nGSUdxc3NmyKw287eo+T3qo/0SeRIqUQi8DrgiXCaTtTu2AWdVFqazSTTfe4pyCiHD
8id19rn7zkXWZyh5M2y23EO8txbKsVPSpBntuLgRfoeT2ETRktIiiWUZ3wmV+AWt7zZw2o+Kvfki
OnsQLt1OqzYm5pUbeTPfXesPTL7ypYnykntBypfHq+x4Hnfoi4ilxfTb+oLtZJYBPh5r1l0ivT2w
b5Mnrg9KoWMaR51+BLJN0V4eJ/2RJeIbEgEfnC4yTCoBYYk0mzKmWF329bvXk6joJ3Bcwjp8YoxV
9HqibZmbKJhccWqzLIFcQMOnqenpOnVz7WTkXCg+g3iAg/CIKn0E7lCqWVsCRkRjh9W6MepmDVoN
9UmPIHxZgTq4U23+uzUjJ9tjAhYurW0hiW+sk6iTW6Ts+SjZefY1eXjCTNMLu9XqEGKVSC1yzwiG
dPNtMwotULVLvq4e4jVJpP0vx8i07LPVCtpRcKdXVRK+6VU9n2fUSntCpN/btJuOCRk3uyizhj2l
3vEfo1L5ib/HXkgljln3/PgqjHF/tE5dPI2du40Md3jl5Y+LKJzU4ppjFfc49AwUZZWuGihFN0N6
z1np60ef6sNqHtjMwnRPuYBjSVfSrTch6c99J0gwYs3ypGM2olHjaC+YQbCb6TFxxAWbz4JK/Gnu
9KOroTqdcZ0e5tYH+oRtymM0xbLz3PimRi75dBhxRXZLnl0ieGsRHYIJK8IqCln0QiqcdlqHCqQw
0D13CHcRYMcTxN8y9W8i7SE6Zgtgy5303WhhrW/8qMDIyqySjCTSRBpS6ij9/Y/naZhv7RKa+jgk
GWnvTMrdQUNDBM8eG4llpZso8gTTO8tub0g+cGTfhCmQrXEPXpZHY59GCKLp7U7pBGAUOWMztvaL
nLxXH+70VbJOxMVpn2rMQzSZ603fUyrBHDuyQZxQPwnMHVYBJUbT8cii4t9wJSDfKIRHLZUft800
+aoTYg9qe6eHKGUKkbr/PvE4iX02QgSmaMwTfpqV16gOta8xyhlCEOqtZxWDk7D8v/+FQ4uiWieT
Toc0l4g8Gx0M5hRHw27Wif0oo6rYAFLzAg+zyBsrHsqko8n6pKzNEn1rOu2FVs77pFavvdSOpPvw
vk2Um6OC957Su72wGWiDRGsOnezfazqu36DU1qG/ehD+wziy13zC3gUR1bQ1tJF1cDo1TwNbvLd6
6Ki9Lslcj4NmTuOqcClcjz5so1xLrqxZWVxP0TMzCfTWcDaZMP388O/9iyh/06znhtYIa0sEWj7R
3jb8103cYZJFI8CnKMnALuI0D0ZyLKwEXR5663wHW6HdlmpiGGkFirq2C5xyDp8UsKYCD7I9+/on
4wZNgdmc9rNnf/edKX5Q1AcCtJwvqMw5RWOuYcN48ZPKfcoGO4jz6GCYcBkwkzXIu/Gz+7G1NZMc
oRE9+yt9/fsygx+6CDQWea03UxiYz0Nhs3ytvxvfwl3OZXx/nG63GmTwuN3xCtN0XEo5NjN5TX9o
Gxq0nZFGuNT7C7x0qEdrz/sx+y/h1McbXXmS1GOgSP+S0Kh4+ZtOCnf/b24LEbBUa1zZd3bXcYCC
d8aharnbrDSsXWbjpKlpbLG3dppA8O0A2THgElhW675G1ZzN9t7P8UWudJH+wfJMMp9POYKt+Iyc
tvVyagm9nPcFquLXAsjxYVJWewaRC65L0zYD5iY0+cVdW7i0j6jhxwzwL5z2MUhjwyKt0Kt3RRgZ
10f6g9/iYxtdw14TRuxs9CYMzLYTG5HIYTNji775Uv/mr0Nb5TxoFHkALoRj5GzmqdJfATtQTW7N
4SmrqmOk9HeHgumT6BGFVLr6HFVMOiWVhc59/wdJtpa11ZyU/kV1k33CkOvjAUaeYFDZ2QE3du9t
h4g9FQWaSkFj0ncEwbEY4pVjBUwyXxni6vd5oo6NdSNsFyEVGNZl9G4NBJzE8/yo6JR0Cyt9xs1K
S52lM+5nIk9Mu2Il1yTVOUvn6bcnxKqfjBR58lcEBu1W9mj8+jFyz6EcUVf3CycslOfMJfbXMiMU
mfCg4NxCu0Lj2Hj8ofSHUcEL4ccmbZfgHgmqmGYzWRgbs5fj02PsxBdElyFNQQuaAiPPTDt2CQYr
lynZSNJuUyb29hGrNSYAoeLS3v271owe13VhWb+IPHUxHZrQbooOH0pHD3S2JwxiwlfBWBq/+kSl
W5gXhC4U/RFPHYuMCCeXNpvWMTbRf9STiR9PUFlKk+QPJ9p81yyd7RlZ1DpEnZqaz0EYdh9oWomZ
PrPA2ud0rjAnlkZoPJUlmYjSaKunISi1vGXtX8xbkqNQGvTWypw7agymXWJE1EQQDuyUKyWQtixp
g7UN1EpK7ovR0oaNMsGDuEO7RsQwXh2vOclhn49GdyPjIF03SeKBrmalVOCXeZytx1BIQVT7yi0j
3fjLyBDqBRYEx+6P2biQjtNiWy9cCuoqA/rW2fgdmcBa1ebBLuZj56oz/Bg17xhfO8+APDbgn32c
tgxX2dY1A0IE65unsfvuI3NbplIP3MdI1erdrqFjvWsMvDnewpQdahcOsh2RH+D5gUb6Cgv0r6lL
kg1hIx+Pv6obtr+39Jwi/DJcI/rtL0ZjkDrHXVvrenso+mzetZP3O+qsV7P3+mdn4DZIwpgeL2Jn
VuOjvOFNXaAZ7dUYpoNRl87eGu3sa5KIHJMyw5+qan0b9Xl9n0oER4nW29d+CD8ETM2vES4xWgZN
7XUuhpVqx2IH8B64zHLzjGyZMAbgJU2baB1XKn/O6iUyBZVWacv2SQ50APXCefb0CajmUhkmtGlT
e2V07tH3XqGRfwnN7w81gDKK3IT29jVkk8mNiW8nQzEjMZ0KGktvc2DSViwWN4a7WHOIXbw/Tg0t
ShRYRMq2Sye+0rQ+IHc6O0UZS6E0skRQGGmFnYEFl89W4CTs6hI30FNHKW8l+GsgYLxZ4kQWW8MF
M8Omh+u4tlOzORQ6yNM2hWOfL6DmGXcvvgtomTnhSausQOFikTN/iAxIGUOZ445dgi8b3f0EFOm+
dDaDglHGS78SBLsjdQYWaDHHpoodDBKNhQqv9mlnw+6d/NICsoJ07JFfqaQzrzyvSc5dgVvP0Is3
e5Lj52MEoHlVn0Ycv9u+4c6YrHrYaAMC6M5g+JfpSMYPRhw8fk5+rUkMZEnN2JWrFvm4SeI4ICXG
ZAPFnpl/jAPaCgeRAgb1HPdxWRbnpEtmGBsTStZI3evFxFfiTtvoXs2v8AXUJtUQwpThR4qrdryk
fzsGUyf7cNupv/pJ6a7LzC4CcPsYpJlWVz7W4WfLbi4+ggDix/Wrhf5rXeLr2fEW9YC69Wpq1DZ2
2dY+znj7fxg7r+a2tXRN/5WufT04B2EhTZ3dF8wUSYmSSEnWDUq2JeSc8evnWVDPtO3d5T03Ktmk
SGBhhS+8IRA51H6474Xfx0ewGNZmylSi0qm3TtQ2IeypYA4d6jProqqKfV6N36na+Mtc66rtNHxH
HRgsY4fbgInET+Uo7tqzwV3RnS8hSmVQ+f2a08JTFirozhe8ktXtMIQdnM4p+KKi0QXQgAnVP0yl
5z6okM42eacP58/RyjrMuOdkwChbqDKIBAAU+kxhEY492Gy+aInvKP0PxASonRQi26Gh4B9iRxAK
aRWpJRvtqiZ0X8/nMfwpPgRmpbprgbOy9MgtTWDZzVugUqQNZDiumg0k11oBOFpYUCwHTL9HpmaT
mI9haYK7Gk2uXQNHLfc8BL8r9TZsvO5UlWDKXbQAZkuCSZBaT0WBsBWiIgtkfui8kCwIPb+jQuau
KhdSqcI71obWB8hLS5Uu1Tv6hR3c5U2/E41yj8xrRPerQ58kBPwCa4iyKgK3hZKKxwgHRkhHFcY4
Qdou54SzC6I7J2jro1+XwPQAZO3nJDWvDcCrfvjYj3fzXM8cWLt9X6D7Ew13VEntw5yiIkoNFMzS
j650LWSlaSuKxBUOFgjz97bCgSiZYoq0s6EbKtZKAznBhUtzl/fBqhnsi8EyehBdaJ4gAzxUqtbu
O0M7Uqstli2Au5sJBTjwi0p9aE3/qfSzdWGOULyzVhwd3fyS2wMzQoZQBmZFELO1A2oN1aHOllkN
48wXVCORGCHzUQP0TrvhJquds4mYylIkIzryRsDT6pQj0ovhCW0/CgmA/8HLmZBddDikYaWJW8Dw
HSjRWNlj3iLG1jwGSVmuPisENMFsZNBuo0Z7CscUUcQuqW8z+runypNmaV+op+Qcaa5yF0wCMoUx
Pekd2HUQHEjsWi1gs9JvoJGe/QrCvgMrwU/0VeegsQDCyzv0IFRBkyfyyUYKyTJ3jK/Ducl7Zw1t
RgDE6tcjsh1mlSjnRBc8Fsdyl+Fg1s/z1j41zdOAadcUxdrdANBvmWqwSosJJ1vTNB4KvKDWlkfY
M1HCuVF95ZuTq89TqAZfTYeWb9Yi1AO65gI2oGyA31hoYd+pZXklsRqOIu3KrYe5A6p+lInGCBEX
Te36vY6n3VjDwh5TFDs/A1wlD78orNHnrHSmRRjX1okaKNKhY/GlVJP+dqpaPK7rAPi8cbU7hP6b
MQ3OEBXttZ5QG2sn2z+Xh/Q4Hx+9g1LO5+YfW5O3NWRrzmnq5DT/VrewTDsYmTsv6MRZqfLnVtXD
lxoMqT30d7EAvomfG/qFCOZz0QrfiydnPphU/tCv78n2N7xjYxIwSqxteIBfuKM2lO9adHYOQ6AE
B7IfDB5AuXTafpiq8IFcIHqKJ7LWUn2yU2sXIvtmOBb2szrVVR8nqOUYa8OxN0fgDYM/gF9rLrWj
odTSl48QUugjwDVFzcLvnyjBQHGu+n3kITgzzxPdh8beDCurjDPMFBKEwDvMQOPY/zanUiKsvobZ
l/mbwC5pj5lgS+zbxyCadJctbohO4Ky3FJe0FcYKdAwUGg6ZjzKYkJaylM2GzwICnV1EOJhsixSn
36PWlR+lRivO15vodgyLOe0h8XA0FPjsAa1H9r/HDujSOomVbqMNU/fwuTEH1lI3YBbPk0tBnzQB
sd+XMPjB9xr+XmuIHgA1pReo04IAtycbHd1JXxKS+KesvdJbW/i9R26baK9Bg/S5ORTfLbkMY0BM
W5wJ8NZEJe8RDYzFUFTekQgLEa6OIzso94MJKy8tzefE95Sn0SGwCHiaYA9i984mFEU/Tve/TdGT
jg3P96lhC1GbOHtwxpi0dAri3bw5qjj9PY8G/rv5kNwXgaXcIzh2X+d9/RKVtNmhgPkbDarFS+gM
AMkUNUROqidvBEQmz3BwyacIIaxxTtDkj1yjVgdmYz+ngaqOf1GSGf1JCUaknNzyyYELMh8zU4Te
tRBtpSziHBuCT7sPR6jPJYJxaeQ1azcJwY+NSb4xa5pCJJDr2fQiaSrzJh/qR92f+Q+qBscLwl1X
lId//yhSHAtUGl0HkKB3oFJ06hRBfMS5TNvGVsbmPCI4i4joyvFoXM4HYzXiuko0Xu1Sw9WXKb28
d+y7ECwbK+TG6wmB/wDtRIe2+lHNRUhjOai2kcsjgwfT3+iqzK9qULW5G9LRp8ZF+iTypT1FoCKo
TNsHtMHcrdE0N10QKihR4vGGCTkqLGpG26qAnBCqRbzNBDWIPCf492RZNerNnPJUe07wLt52Lp9m
gaJb6FbRnClv5Xdq1XJ5gx++ZhPKZEoHDpEiM/uN0TxEVXWq+mm6Q6wbYd4E3ngISuqGbqa4cO54
K9cActy6JnUVQoY59bGmZueLCTkWdax3FmomFESgiuS+NezqHspHkXTNoZ2cYCXpnJBqB5SnM/wS
wMV9rXKlXXYWZVLmWnxtkxt3ti+CyoloT2SjIlQIyDYoz/qdMu2LvC8+T3glAwrbWDVMUV17nydT
baEAF3WsP1Ptqvusi74lpKgrgyIcG4LxHHuYfMmh5WRdRYYavIyITQXG+MJ+tgvMKlr6sWo+IqN+
SZAhuKF8Vz2CIfVu5smXWshalUXyFOumjro6WD1Ncc1tFQGzAinc6up3K052aEJAaBxOslT42ZGA
M4vOY+4H+7oS2srriITDeGpujai+d4w83mt+Z3PGO/5JOMjfIHTrmsimdYYDFx+SBcIbRr1Iozo9
CQ9ID8o3p7DP/f38GCoFwLc5aEc6aPSlHYPooOpRm6FqF2rC26p96i1ni7YiJECjhHBBH8rewoAI
llZjwvYic7SFre5UeCFBgK9wPdGnCnP13rcy67tqVbetgVRKQwFuRdy5JFPTz7EDvivPCXIj8lx/
iJVLQZN+kQ2AK9BOPcWFcy6NjhJjSAlsrqWicRhkZ1EPwXrMuu+IWEkZzQYbpgBGFDCqHrg11mxp
0t33OVk74n8xMDNVv3qJF224SdxI5Gc46rI3MKT2OuNKDvI9TqkiA4GfkNsgMVcxGt6Obusf53zu
s7JQvuY4uj1UAq8gSWNXUv0wF10NAmBZ/LR7U3J9sg8Kmy0odMM9jT3+AfMkm6OieXdUhI+8mQ52
a/6/2C6puCTW/VTaz4Os5AusvfdODF0SCeANycATzWiHQTTsW8pwyGNUqITP/9RDfKZhF6lSE/FL
jB7hc0tSCptyvAG6d4CAm50trGPOGof9/H2TgyRvGIly5WVqf7ZUMwSahKEBwubqIm9x4bGiMXwI
s+Js6QGkwtTladUSlavWK9UKm7U/dvkW9EW/wDTiBag8bKaRc35e0WZpnkoD7zBlutW01vrueek9
5OuWQx+b18I6FHZnPGNI/QAFGK3b3u7okSAHFsUNOPYoK/fmGH2Nmzzda+jJ3DYeGCdOjz28U6Rt
Vaof2AuufLP5UKnIPTiwDTEINTQcaqhEzY9w/i6zw7LAI7s4BrbaHeffhAWr7rPiaYHnhi5T3yXW
CD5Lp/xbZtoFbRXvlBPasS/RcpjfYQLBixN0MxyfzD/E/w3QFUzRsJm2SgceHdHy8NZn4W5xAAAx
JTc0K4nfJnBYs53UhP1CWcd49wERfrHBLUlPD3JIPat38yWnNIB2vXWjinDafC5PX+rgV+ivFmkX
L+ftHURTcTRGvzwknqxHA8EUxzB/r+zA+aLCId4UAOV1LGWQFoo3faRHN106PKb18CQIKec0JkvG
6bZTQJZXG78tyUHVwTgGXT6RxvB7qtMvjZ8TZJlPgIK+9gaY088wpXAL9DbdsD9nKuvFarKXWAfK
boXkjZh4J9s5fIXU6xIS2N2mSR4NBXOKUsp4zSsuIx2GF0+ZfqzuOxoCh1GM30JI22doTPY5TaZw
XwsN3eN4eCvU5ITUCn0FDTsNpqpGhZMfJkzy27wdyHvdhd5Z+nVy1PPnaS8c/WigJdOR7N7Wmaju
LWbKUnew0piL5iIBO95zUIapc2gJcqjcoO2Beav1d57W0jL2Z8tc1dIM/lrHVPivzuahqidk9C0u
BWWpo15MXJIQiFjVGMPv6dEYUFDoJCQ3EAKBaTH/6FXxNm8GxZiP+0qaeiHlki0LEQsMWikz4zjv
ks8hzOF18WEaNX1fJsPSGDRx18cTVmJpYSx8goMVgiLwMwXI2c6p4BEJEHSZpVS7IKoPcQTCTam9
rYSwr2I1x6VyvEGbu0YAkD103gGFq54yO1NOIdV5q+dSp3zEiSfpLlUfuGcHuzAQT2H4dybm2l8G
TweGYQrHsFxb+4sXcx8ko2Z0OFI2cYMeHQXou2hAkcZS0cxsZbslysGxzRdZROIYu3RdAATASPNA
79Z6k+39Oh63gYJbTSxNF40Ym5ywLA6lbAPaLfX4YNr83uFWM365bt2iZ2YSyWmGbqgg53n92xub
pl//+Yf2v7rQKDk/fXVNCgr01e+aNcgKbYU1KclE4a+tIPtOPK4fJju/Oor+gnSRvixFR3Lt0FX+
/fXo0lH3x0nI9bCTYyOrOY5ruaoc5x+uhxrkqBdqo65D8uVFzzvWIfXWyb3T/bDfDJx6q9AsE8iT
WYH+uz1+JgqcOaCZtegApu9rqNvWjj6gvtflVG5FGOxTesXDiNNLWag5PLWQaC/76jgtcv6dOTyg
EudtLRWENWbaw/L3t2VLP/hfb0uXS0sVpmprQv35tmgCKaXawDjsx/pmaC3Ji8PXikLAEOB95evx
Kh4L+p5DrayYY92eGuxwjl0dteh27bWK+zZGiOrMRad2JNlbanqJ7adlgPzPbrMUkPRNmsdo2lJ/
QX4BBJrI8qtvwoopTPwJKIT2EHIryiIcGspDB+ZbdXP0qVKETxWVBhTR6mYuCNc2khfjFOBBOpnG
rcqwLywnbxbgIFFKku08yv4fc20iKWvE5BQwzlmPXpEH4ope6Rr1bESPZOnYDoBySDa/3uEF5eg+
uzinFhDiITmYdrGDVd0f6kl80WB0LIowomoQ0yGzhu9aEubcXIZVBAr2c6M9p8RNgEdJWU0h48Ai
azg7q3yjsykiI2wWN79/eqzkXx6fCoZd1xxUlFwu2Dbl6z/MSoWGQZDGlopBy6KhUPBgRtjMxQ2S
b4AzxDJS4+k1SowX9rPpAVTnZwfFqlkqoBzC24HWmS2BGIop7UTKKSZFcsc7ku0sAPMrwwGN1o/l
wgM1M9W4Rq1ERWbVjVVYOPK1E2a3Q1bQrE4lC1FwzI9T8tSHLVgdYzFjDIBxfoWVP+472tFL1Fsx
piHbXxTQmmAE9OXeR9XsMhR8nkfp2ScTvqUUAABj7jrWGgDeuVZseQ7UNTfBlyHCoBvsT4ruGOFH
uckKtzrWQf2KI5oNwUpNN6OHGasYpvAyT+k4M8itXGT1ilT39o50h3QAErpW/11vlOEL5VIgGLpw
tgAOKUWJFHeKrMy3OKaS/NI7xP+6PzaOdZ6Q3s8Kj2wbyWq9jE8Gime3Cp2zzdDiiAFtA8K2TT2w
bzZjAbCzamC5AV/AfbMrtkVQ9EzwQJVSFacmBkxZlC10FQkWUWzP3rT8/zyPswRb2xSVONSL1aMX
K7g3iduyI7NxfCxhajZBoRfPeqV9IjOM0pIGilRNqhq70s9fS6eDsC4zRh/5nkUQGe021WywP7hG
WXb3hZYvUslV7O5cJMX2WTV9/Yzy2BVLdI6TGmUm8Kh9AdfRxFnuqAvX3ZkhKuEh5ZELQrPmKiHn
U+PXbKT848a+jsgP/UF9QI1ysrABa+sx3BplvwGfnUHPMvBr6uASzH1q1H3qRWuG4de2mp40W72b
Q3+rD5AkcKf6rgVSiSw2TTIc+1aGCIvnIfTgzxFhMR2eNQ2NpxohKVB/g0aBuU0vrTmpd2E7XfM6
oJwX6tohaOCmOzTLsfxo8GaqhicHDQe6cV11w6F0o4+tALaOWi44Rqmnmr5bfT48NFETH0IEW1aJ
9yB6DHFRhF5XMBvmrCiB44rjk2cs+xitGQvGxlIb9Gvf9AH457Y/ZkJ/niPT2qPp6qN9RNLvHuff
mq756IVNj+D324Rp/4ddgnQVSq20Qhf6L2cX/dbEQY5SWxlA31j3lH6NwkeUqjMBLFiIGvksYF0J
lMP8ojQ5U+Pe+eKa1W5U6SVp5sOnLWwN1H9npqZ7MxLFdhIm4lvjN3SIIb6bfb0rCvYRNS6byzx3
/asQDQ2azhKHIbYcdEzxqWlVOLXZaMcboHvePqCRc3QMG7iKCU5qZUDM2cA8BeBUewhvRYP4OqUj
zhk+1ob4Iuwcb3jksHKWbjOqXzJ8u6AA608+8a2FZNvBrzpc+Bpk9w0d+9FGeAgIePoxaatxXdjU
in4/xPMQ/niOshFjMu+6mu3qllBnM/ofNmKAMIZN3i9WsRhXZokIJN2qr1NtZYciIUsif88eUtT8
957ZIPNGG3hdQTYPJAYvQXgCGBINoyGSCDJ/56RJuJvwBdyYkFXJPNQL+vVvv79o7T+cHkITOmQj
oKBEiHLe/HDRmRgCG3qCWHk0SkcAhQ+Tku9ALD3hj8mW4yD3UExIgzrCAr9sfYhCHaRswrJIK3yO
Aa7F4SBvN7z9/aXpv8b8uoU8lKUxmJjfocktw8MfLq3KCAvrBMYhwl6EJI4P+SATxYquaf/N5Onu
yiK6ERwlW8qgxzoqbwW1k2ta8D9tJfJ9nvn3mOT2d2alwdAIiqNUmEio9Gxdoxp2inEPLar4Av5C
W7jCV9ipCMCSRD1qQaRtq6K093NM+ftbM/W/rEaDMWc9WsKEhWz+cmtx6BRDnDhiRd/ROXr5VD6Q
Wz3O9wLfyxICiupI4a2gAXjN7VHHdTRRDEnjeQtqF+Ci/EOnxbWjQtoQRoiPAqYMgpRpBEmQguHW
HFsH1N89wfJ2jsxY56jngUPe65C863B+wrDR8aDCkmBuc1aR9wLQ1t3MqDbfj86eFz14flnv0tB0
jpTz8TCn1gteXrni/kBviB4EXUH8Z71vttHgw2Lr9cFLtHeH6tpuGskw9LYjUwud9Ig+ldj/fii1
vyY3hiAhNAnNYbGiHfnzLDHHESQLke2/kMF9GxKSkbRFik4tN8xXJETGHiXTfhva2YOqgk63rej+
95fxHxY/l2HJ9MAShsZz/fkyypZOkjPB40buL15E4kk1B0HxMIkeleExqJAQolejAblHJzUCwLke
spqAJqcorLbGjeai9xO6uL9CV3ERusFst8P+naiFqvM84/G93v7NVf+HeUirma2KojRgcu2X1T8g
XxWFcQQorSLR83r4C8hUFysw+MhHpfjgdHGPx27E0UkAhqHppLxotGVPQ2i/Y0TLI45i+xgoENN0
k15IbRHYNBYipq6tUHoK/Juw93dIwI7P88X/97fhf/vvaNYmo59n9T//h39/ywu0OtHL/+Wf/zyF
37CgzT+a/5F/9v/e9vMf/XP7nt++pe/1b990QXYuT399y08fy7f/6+pWb83bT/9YZ03YjPftezU+
vNdt0syXwH3Id/7/vviP9/lTLmPx/ucf3/KWBiCf5od59se/Xtp///MPhxXw3z9+/L9ek7f45x+b
typ//wdEpLfse/3rn72/1c2ffyjWf9FetsioNXZWslTB9tO/zy/Z/wXIxXUpUuPToJMMkgNnedUE
f/5h6f9lyLPNZUO2TZsD449/1Hk7v6TJl4C1mkh1k6e74o//e4E/Pcd/P9d/ZG16RgKzIZO35O73
74PUZC0LkxOUa3Rcw3YdeTD8sPFbnYgtSyTQScuJ7hlNqxrxsSV6NM9KToZI48oFz1muDbu510M2
pC4b0fim6pYXCDGgCgt9vfdXA6HEwkxFzMGBphqyWGqVHNH0OhcwGQBAD2/RUAIL9Iu1L9DWKsdq
QYNx2ND6wgPZUTeT5d+iErEo23ewOPdjHX8EvXO0B4qKlZueFIM/A3ByxrrMgRtEelC5FxcNlQVq
geMiHLo9fedXZFBuUlU8IwC41/GBDTUDnC6ev7OIqBNNlA+CL42K0a3nZ69anL9qyGSv5KeF4zej
rk4/TIt/jfqPo6zL5/XrMFsc+rZjwiTmkf6SOGZVaCRgtowlcqV49riJrPbBGC5UnBQt3AtcDwdK
GydvI0AZy57QIy+zD+HRC+G4vsixiFwGN2TPX7h5dqOW+nPmMrLQ3sYlzmbAZS92qayNyjw1Y4DB
gTsyMAWGy2lKPZm/Q24VSWE3Xk4pnuUTJR+SlbuqbIGFBTx+E7wrAWIKWJOrLJTkWzI9I3RzAav3
EXXepQ3tqwZ7vBfA6YMW/b/mRW/8q1c6NI4h66xDnE+gC11j80y1tANFNcHHHApksQ1yXdA+OIwi
AWL6/Uqj+bVIA7i9RkcFOfOU26pAJqD19ZNmvlZ5eqb7CSPIcd7wfkYyM6BwilYTOHT0oYc2Raq8
GbeY2FFI2gXoNMVABhaK61yqlgc7gRSUv4hMzRY9QvHgp+K9MVj9rnbSZ1qIVKsj7qWyBvijZrul
coDwiEheddQEyEOmG6/MHxo6VCsXR+nedF7b3EfHL79r++xsMjbo2LwbmXPJ0NjXh/xS98xHFl5N
yVFBZyLmivqU8XHgUggDaA9vrhUA8FOgAEWnltfl9mVAEp8++XleVbASXvEcQglvQH2DZogVfagl
fumFy0FXKcuW84Cefb50nBD0gfA/rI5n61JJXGQubC2lQetOoqSYZXJeQ/M/U2UEwtawoC0k0JP+
qzna9WIMgbQCVthNmIsjFMVAqP7HmIGJaI1rJe+mjdkJ3JFCX/UMSxrerW9vrUIgJ+g9pHX8GuLH
hXidt1RVe1ooGvcNOOQFGuzJrRlakEgfpRYfW0zzYEw+dLQkFe+xtlBJiFL1Q96AEsLkEiBYF42P
TRBEg15ExRrkIj2D2v8oi0lZGE37CHQKz6ME7woh8k2NJW8S6sRWJnUy2L7gXemSKIBu2q4/lX7+
OM/9TmdoDDCSyMBsRqM4OIH2Nt8dYM7X3693R5bxft5VTZN0WZD/WaYOefnnXVUoChojba7Di4z2
dk93LfOzN9dJYZYoxnXI9aONRV8cjJsReJreq/oiGpAWCzPnDJ7Ix4ElerMNV+K9FASW8HrKPYri
+dQCw8ofzAdVZx0UcYwaLAK8tnqsTJi/UQcGCAqGgQ+DrWnvjeArwcie5btidCvAIFAvTxBLDOEZ
ut631A3WQPNZH8U0Lt0uvRtwg5usbUuo2fnDEc2gY1ukb4FC10yBrRU5yDvF6RvAxJ4+57utaNcp
0S96ID2F0SAdSfeR6SOrRSAdea1u50nuvq1mOASjnDAhBh9wf4S4ZwVc6AJL+738Gr338JGtvwt5
v5WNtJUs/QHflFxdefcWtMXfPyptThV/fVaGTamD7IccSPxS+WbY9HAKKZP6hX51uS85TAiXHAsP
HwHbuVLT37W59pqA0AOnm27KeqLBm48ntRgu8t2YwShgc+Ns4eLZ5KpQJSv9NexhWCY2bZ6SDUpT
3xU7fiNdXmuKePMzhryTneIBN1tKIircQfu+Ro/ZyMUVrHRGq48lV2ZfBwUpeXiYaZG/aSYAZXxV
HjEGebMBby01O31rDHuvVvYXMtsWxVZGb2BbAgSOdcGACykyNzWKKxhYM4AEGh6soX2fMaTQJ4g5
df0qizW53Z0h2Zx1hzudX5nC/N7M6vNk6EdccgNUSCTgBYn43sK/CxmuDMImjCJ6Zdj44buYa2dg
VFIibl2a9cYUUca+xtva3jrr47iH0rtzYhs2EF13ovx8qUY4PXo4cll0PjZBeUXMvFvQU5PCeMWC
eAMzeFP/avdMeSCOE2jwGHKT68W7CSkXUyCuERfxlyqJ/yYxtn/uQ8j4aG5CuJpmkLP/pdCgtkoo
S/ba0rA5oLMQEQgHxQHnPE2MkYUNomMwv+ljLpFjQl0Xu+950eXMaZ8jt/CqhaVr14QNII/V4/yi
FrIKm4iHZeXXBs9SmgVH1Ane5DvbTGNWjOmbkvAVBgWmhS7g0FPTitvkrWjEFUTxNezds1HZ59yE
BI989znSHMYyZrBahWctLyAftWunq0cjYIKC+ebQzOwc23FlM/UlLHe+qemulI+IpZAEWyiZc4MX
Mn83LguYV5Cvh11mdMCmwr2tZ3ysC5USNtu+76nI6p30uuBDNH50Hj9QL12HFFLmTUAxZH7T7gK2
NUt6krL5YRh4/f0adv/TQ7KRVKCrJwxb039JCMdMqbmTSl9GVuesFQ/vYEO7bbTs3NnZW23nb4XO
PGvw8mmQ6lhqgvlIFTetsXvg+bGsjeRN7szy/dpUoDKKLSJSxBiLIvuyCHvnK+iD1YQzysJU2Wgz
/oCa+hGRT1CWz7CKH1yv5UWWpYVRLdYpPAPFi7/kJcY5PCu54YOYYkGagO2xGIs1fNvqnQfpRI5u
HvJXudVfY9e8tnL3bDRxbjyps4jy9Lgdy+YUWhR3VfRWa3mmtLRxun6ls2EEPRsG8KorFLFjhq5H
1kdXh91MM1nlaIOusphGWpGwZ491j7eRgnBggoyo2S/LnJ3GU3i6Wdi9okgJf9XvTuigohQxOqhd
q/GXHloCKcRBPj8oVWe5Yds5PQHRFgskv64VZ92Qs50j45OvGr07Jo55rXwUae4p9Cp/s3ML+69B
NUUIqlXUAYVw6GT9fMoygH6PWTjWKyI/T03+qpbpaz0VZ5HmZxKXaxVAfeiUnGguPRadsraKqykm
wEbZ0WuhawQFemrIw0QrUyVqGCqMdMuyuXrhHvmnj0JPi7UN9E5rm0diFqSMU39E+2Nc+8FNrjZv
UZkdFSs5c84TgbkPoKknYpncorCeEEaV9BcQdYo+ssr/gOtOFC2N5js2TbHipnBC0gJcRkJ3YYsK
2Ipjr5qgd9kylQhTTJzIDIhWbptD+0LtzoPopFKNXX7GZXrxFA/0fbAHUOzkvvEFJJn6zmjIhsQ+
VyIVZLwDvo/nS0eBHklG60+l8dYKkOjl2L7qZn4MkZeaI1bhMgpFj0hph8+PRTF0lZsQsakW4DFA
eN8QVCydFuMNwtVBVFsk1K5KA05VeYY9ugtgHYkKoxVgTjbsNRXMH+BTjNC4MfQZnYWeDcfMa62b
ET26RYlndI9wwxKrF6B1yjVo8V8HQ2XgGxSVIYYvFhr1XJXXkU0YGXo5xfBNwU29U32ERFSEYQZu
xaGDtKwrmlVwkZaKAV1AEDRzlBWEfQGfBhWDpFNSVwOkqCbvYmtEpjlCKAY6hus5r6DzujM7+xiP
nDQAINHfTvJHhS6WOgHuCHVMrUlomUmljDIHnTnH3HOK7NUaiJEdSNM0BgfUI+IP4P1gEmOtW0b1
pfPtm6j1T7DrdvTTjylMBswuD7mDkZAXv6I2+9HQBwW0o91UcfCsyWse/Poltcx9G2XbZgy/KQ0E
EKxOF25IIAU3FsZc9BrSFyBAUt7nTHuSGi7jSMpn2dvxwx0haCsx1cTUIrYf12E9fom9ad+L4A7q
/IcVQgwBd4JsZvRAHoa+s0zlpdlV3DBTJpS+dga2oWR8XBJqXZeh/mpFtDIQRupXUcWd6KK3F4Ti
PG0sfXrrNUnT18qyL0IROxndezxfLN7INpRTFn7HwvRsMWqKSI4J3eWSIY1aZJfc9gMv0w88K1SE
il+iJn0OPOcyzwek1TemdA9vYdnY/nRunfS1l3F9aJPUyEdj9OlTCVV7aQYxqkuYWTWNHUPjYSGH
cNCE/4rtzEcIbHPZpuZD30bPTcU99/Jhg/hbgN94kSnNPN9k6j1E+eMgpbXk22TuBkAfA16Ten1+
DOLwNamdC2fvBVWHy2BuWj17CEW0Q8RhjbQTuaDHY63K4IGK1HIIAa1lNqM5ySS6KZ5sFQ3eHtLu
QrW+drX2YXj1zo/4wzIlf5W7i93wfpl/BwJfjnFCb0fetAttLLQA9aJDkzUbACNPNJAvuQcpk5R/
3iImG4pbnWSvg7zBAdut0UbFpeJQG4z2MbShSvsuvmm+C1uI0r6pkWTPyWQcxo8NNSmeq3vpwuQV
VRqSa/Sk8Y43EcL7VtT1k9blZyVXqQHZz7l/CLP6RX4dEgbn3jbWg4P9FmnzxYdJAHEdp3GFhYIO
7kfPR/utqS1yBOPWrj3sIhTECjAF5A3cn+MDrxxU5RyZ/Z1VyH80/Df684S3/oczKpcKL018vQqK
8J6zQAWGA1x5lDWgkrS/RGkNsMN1vn2XWQ5LgAjJSA9RjG9gKzWemWa0wc1lKZ9uNQUfsiIUq1Ra
YLjgjgZodHyIUyZ+olEzQQ2ylqhsMWavRZif26o8m+MNgulnlCDWCURP283OdUfZCX01OWPltFQq
IJxh8qEULEaqezs7QYusLvgmPoNZHKOypdnJVRZxMFTGCy1Tn7vSjFcAb22cbY1zgLjvUAD7jEGT
rfRO+TCt8S6Rl6obHP5+V39HLkteHaSZDiVRG7wU211O4+H7IOWPWw91TVjNt9bEY88Vsm/DSBHl
xTW6IeKbVAbJqdRvuW2c+lrV1yHa+Yq/69DockWVHRo01KxCVg14pJ7cpOXkyK01hT4A8DwYuXeE
Wvzat2hKd4XYuTrD24buRc7JkTNCzphaumiZEyy4nnJN/Kp/NfsimgsZ80PWEfan4+Fvfh8p6jKZ
+zXZc2lR0L7QaSFav5Q7cVWqvEltdCliwhmuArehsQ/TAtUYsGguYHV5dI+UBNQ+fk1THMpABW9R
5HFW86JscyhFXvtU+VhRu2YTrgEWCFnuQccaGAjTFPY+h3y5HaFn/N0NqD936uaEhK4Hka5NAxEg
yi9thMnUBQ63pKuqPh3BggK8xu9U0dWrwO2tSMjFlAQ9wbi6lMP9pJFjmBO5oN874NFqqOOBLDTI
aDS31DV0jZWMRD1As576FtEqXkwgjhftABPRmIaLDCgTK4JlFcWLmmyZZaxYCxbcao4bJw1MP5P0
bAzO1mtvJ3U8RS4pqNb3CJRYBIRzIpMRL8r6TGk292ZJWaLAD4zYiJEk59aIUudMWObTIT1ZZKf4
EYXlShis+kE3rjHULA+pCLenHToVROwhkbgZEdw4uOflnZCUi/JRdYJHBKWCtV7ne3OwoZZo+TIm
ASidW9A3e0pQVAGJz6cIrlqifviF5NQsGgWNZsNoPxIY0a21nax+JAyoXsaOhMG0ELqy0fOmjMTl
900YcXsren0geAvqSoq4yvLA6HWPivEkqy5zzUYzEcHU2u+sTO7K4mvnlMNxkKk0bewqZfSNO7Ss
TDm3uVcT5SEHjK7pjZthAlgjs7HOy+iKmqXePCTxcJCDZDfN2kyts8TZmlXwf5g7s924kWyLfhEb
nIfXZM6TpFTKtvRCWLbFeSaDw9ffFVQDXeW6qELjvlygYNguS8pMkhFxztl7bRaBHIU5FUtnYR9y
DgFDFH9MwKybgmNpBIybtYmObygFh9pLR09n0nI8Ss5Smyij8RKDRI77SzgVL2EZvNbuQ8sZByyD
LA20aq1HCi1lu5M4uOFCQPC9RLC6GWwFP8C95kJaevkdVtOudYoHWSEoGIFKQoDbutzKPw+je3UL
2rgDPZ0M/t1SMYj0Wllfyxwnj8W9x8mQyODCemRy/Byp9roWfOBtkp1T8n2XvoUiq5Ug5q7JVK4N
Yr6XMAQwQB3PaVcW1gZ2D9lfWUrTUdxxmCJls/ms8R2uwjL7RW8UfW5RPpoUbeVSIcoyNiZ4dBLm
bszLE8rRFymtQ2lM604+F4lpHYj38f9+YVpm/78tTEydHbJ7TIBK2u9zGNUYQtrnie7LZu1yyMzA
ULmm9tk7ph/0s0FmpXOmXeYywhwurrCvoa4+MJr+PCMPQ56ubXGqWs785Dydl7W0/BozWlrNvXPE
z7FHDkkDXRBTNaYfeH7OxjBC+lFXjdw15AKdd+O5DLCAuEa3Hz3zTW6g//B+3T+LIT7XMd1Dw2F7
0HY89TclZGmInPGszU+Wx780+SkiZ2vK07LFZurI7X5p/jdRcBe87HYy93Bd3pI+/pCna7m1yqIK
AxZBbptBf8Zmx5mRgz2kiUf5QcGiPmJ+PzRZ/UhV8FiHIYF3ti/nIfgWtjA3dJQYobaTnJpiOsqT
6DIEkgdNa2PV/cULOW+iZbkbCUc+0RAWOfNjPIh8VqX+CK3sLKtJw5KfeIT3xatvmZ0/RqCJU1QU
OAh3jOKrzeQGd3BZBiQHy7PotJa053VhojmzHuwpAaeTcoiVRWNZ8ZvkHd89VWghPqdqmU1yWaK/
Lf9TcZlkVAWVHHsrPJiz/DTk22LTiPyxyYCf0ZqpLcEWPrLps8Zco7AEVcYRx4xJZmxgRwMQcAGz
sY5Zxm1EuQBWtcIjsKSoyzsoOcbY8OR2vhzIw54f1yLa9ki+7iFFuVAZ1nhbXYYO9joHibzUajlV
O3iBFpVrQYKnEn+0NOtgrOFicjKXXiQ5YvXs7OAK06rhTM0QyVuR8SCQpHILOFX17IzY4U2Odb3G
YV3BjWAp0THuwgMsWW7zloQJF3GZfFjk2ViWDR7BOVN10TlhhOCEyvxd7uSy/rZ0sB+USSOyts9C
Jg/ZVuRrA/qUruWYKGHwsAIilT7ZPVma9LtJGGoybEb1PpNHQNB0fLG81KVT+LFNAn1emKd6tj4S
+yno4omGJd/V07lXqWh0xjjLKM2WqZ344V5zkzQlk6OmLJQhQj/ReNrTox/Wcy1/gDz2yzOgOqMM
zUd/CKIfgRzq2CLcYXJch5FyX6r0pQD1bpVVnczewJMabt1MOU1x+RK0vMwSwAo3/ZWoTvkstIG9
l3dvJPgxgT685GL/n++j5ebZtptX4q72oScrZq6JMXM/8dg4jvWLVHS9h+ldibs1nrFC3Q2ey88K
mX/qUMpxl3zj6DTLcdIyxBJ1RYhg9ii/l6xOI9abiRD1orYfDIPYid4eiLiFgwbOf/DtwTpUtnJs
Q9YneVbs6OT0GeZ4GMjZHL0xn3rMFNln4fOTx84oqdLtchp1HQ6brlua28wzrmiKWAiMkfgjB4iW
Q+0EOTgiZqqfCqTLZb1TQ57DSX7kS5WkqEClDPenLEflj1YSPsFYflR9Wkf0b0dlI8fEKspsMo7Z
V1km5UpR2fzDNhKPNn2RsOCtT037rVDJB5OH45wFaqmalgqCcDFyrfWaDiReO/E5C16WY3ts5i0L
Ph/fBNK3TiO0otxmsrmQcIY36+4aICgklOddOO8evXo3JEqMorrgOgey3fFE65evIHZEzu9SilL5
GQ3TsKeb8SZr8K6kdCtZQ+M6esDifMmoPkIj/khZsIqpeC+q/LnUcdHCOW5iK+ZhDOL9MhuXNZXJ
DcGWKKcRS+Gk5fqr2XOckmVZpTWnOYuATLKfsoIrbvndQcW9fJQ9vNmN1Ynd8m6xhXOYls+pMTxz
EPhlBrg85HtV5/bZK251TFGzNFQKLXuYdXyvDYbBorMoERyyyJanQakav6brIFsWy6WE30evJVFP
Ygoe5UIHjW4/mq5fsTT8/f61tJT/tF8jJkPMw3RAc5kR/N5y7hv5twbHWZyq3AHcM7Yz3dox38n+
wjwYrL6m9qJG+9jeelnzBAV1bxDq7sKAXrosS8tALnvyMjV58hCE82p0NkXdXKIy/fDy7B82Xet/
23NdyktP1g2MA3/bc3OGGUClJxy+Oc95lD1qM+srvg+KF01hUFj/cHrFL0zSq5sP28vP412qOBrH
3NuyQWovHczg3uB7XmU9pB74CTqSM7kHLT0aub8ui7n8G6B0h1iZrpXKJTLV/mRn/aEunL1d52e5
Ki37V+clwCKor2LsTvssjdddoT3Ix01JMfM79UOmM80NXesul4ClOHfkq8lriBo5Qj1ZfS2PWWI4
RyQj5G4Sd+DxQ//+qptykPCnq65ZDqId0zHxp0il2587zjHqcigzPOqdbr5YSPkrpCl9SaEiR0LQ
/755+atr2RRECWcyGuK2nLjZegGeSqCL5RgrNRpV2G1VeZqc9GdS855FSMxRwzAGljVFDymNSz2g
yLGpnDRI9PZSM8nxgpwTcQCds/SnnBsgtZ78diQJOwnEvtYmhhep/sIEUl+VsKRWZjT5Qs763JbD
799/IsZfylET5L20Q8BNcJmWyVvuD/qheSBd2FGE5gfBRNK1tYsJO1tRBZz7kqWREQYOHeUepBNq
F5I2Kmd8+uznytYYTCPcTOZZbhHUXphCcC57oKrAXuxxSt/VKWZpcSt8zUhIwPgw3LyyGS06gSG0
CPoyn5tOXMHxR6tengCjjEMK1vwAc9Ash+T6yPyY6dE/3AzaX3oJcgngHfN6QDiqy83yh7ceq42l
lZNHftuQvGtKfWcGSmOnXGc9zryCQ5FwGL1Y3mPbjzsQprc0ZE+wImIYZzvaylD5v78amvcX4QGv
SXf5e4ZQnkPr8M+XI+nZNF1oCn4s8jcvLc/L8UN21F1j9AUi/uUgJwVIwBk/IrljLX3q0Q4fvPAm
qu5bGaNEkm3WcrLvxlQ/xjHhFIN5lh0R2eycdfuhdM+zy+JBqBiJcEoGQpk048/TchZ/aCJah8Xs
k1x3UMdF8hLICy6/fHIR99nvSzd5OcUswiah6Ec6seugwljN2amj5vBkw1EuPvIvXOK7GUp3lGAt
C9ZyfLPRMmWIjVexGdy7jsai5rYXT3Gu+UAra0zpe+Yw2XtCHzCYLHVRloDIMxtaFqzR8i3J89ay
QsVxf8BZSTdn/my5LseYvpBLDU6WzfIjl3mKPIW15TbUABbII6SqmW8zJqCIh2AlZFdaIfvQcdXv
i3QoUzoMLAQVsDWEM9WCHLM0VvLEEemhkA0nzRteE9QsKScwpnXaKVTY5gZ7n+jRN8gQh0oEBLiP
eytt2V5diIy4wfmIbHmhluZlwdFSSlmSKXuMIvUAeNm3ZRttGiRwazTebHvPCHSvdTBaSG5cLz1V
HclfH0DYqeREg3GibPE6vqxhoJF9GGH5YVnpOaIGgGmKI0T4Hcqv5aaJ5OAhM6IvU9SeZDs/Temj
tGTDqPlHoQ83Hdm1fIx12Wc1Vay2WX2t6FHLcc9ywpmM9JcZm5/N6iEr/DzwCky6OR+U6UMy/DAH
nndFTb4D2yOZaTnbyv2kDoILpp6YO6EGgEN3aylg8xkkn0ojf5a1kSbVYvVEOrJ1ENG/ZXAO9UAk
JwY1UAfUaP8wjjZV2YP70zbBSFI1NQ2OLFY/7XepL53SzDRpivtyHUwSYlvY4gN+vDyly+JElgFy
9mKlFDXD0WJIohMcTcr1PYuK85Slj0RKn0fM8Cl/lpOsvvteh94TiJm3UXbv5ZJZa4z/sDI2cnAk
hxaynSyfFTmYkkUy+ZcPOL4Yh8oZk6nZK2aQjT+qROd26hPeXqwSfKNukxEILe+cgTkVOc6ycQvS
+0MOTuUrAJJ+R9Epl9PluS14UGUqpRxpftbddoSJKMREaGMRXHSLUcJ0CK8vwGy61i3kZpIdu+8p
lmuob/kbmbTEC4/auurmPfdEYTEcl5pFQSNn+U04PSha+DrFzZtJD8CvRtkZKN7kXZybCPRCilgN
J+VSOstaBT4I4yFHWW70aqmBOZCkKBu8oCbjhoVjufJExAG0r549RtSrOqMm/fKLDjDHdzknkPW+
fMRdo3psWTunDInVREqt1AoOZfImF6cwgsaC7nJZpORV6wsaobGzMeoLwRp3zY732Zw9CRwFG1kt
Ee2QL3eEQ3nITf2s9WJN3XBXh+rzU11Ky2VJhMSDzorUi9LL3pwKQoKePKetXLHkEE4hWl0UwDhp
WkEo4HiLgQ+yD9QN95rwqMrD9LIY50w0Jac5l0coOmdULukhzGjLPzOuY9LCZELWyHqefHeVaCVr
ZY+h1jJKJDW0XTlR9syDV3Ci9B1Zesk3r5NItAIjIt9K4BC+sfx7WzUfTINVTJbtjhu+oXrmf53I
/HtQPJbGz2F0TXeFB4NIJcQgpGPx2SWKHEiwrPE5yW1nkR1rk/YQE036WU5+DkTleEEWkkmi/NIE
EU4twASMfOxYxZu8lYUa3BoPLmR2li8OwPujAxyPL0pONIW/uIxn5CNiIEm0R3VdFdqPauC9SfFA
x5Cums6NGT4vguG0XaDrkGszwVvK5PtS+bdDSYokz4LQaR1AEVdu8kUPnfPSNILWjvVquurbxDaL
bogN0orZZkvzJrsM6rCKcvXHfw5BjksyY6D8+OyBWKGz8i7y5WeevOWleNrKNhoqi+1SdaEIO48h
D8Bk3ZFaLzLrdE4unansPieGzFPkvCV1syezEZt4CAivyDm0c7ZSLd9C3jq7yqkeYSjTbFnuKI1h
+kzlIQezcoJFct+/J5cdsSOamsCXpICRY2BZJEt1RNAbPU2oeiPFyUtNZxvdE5F5jXOURbTcEOSY
SP57teJMwIl+Zr8dknsTRPC7EYQmdMV0zBvLMHTZEOTNLMeLLheP5CSCWGimDXS4mLBWdvUmuxJL
zR52yZvcagvZm8fkOCfXlByamVQOyXkE8sqT0xbPZt5fJjG/cFraJOSzaQ2j0g65MN9U1m3yGycN
P7QjIIO1Wu5dcnJtQ+5EFT9CcuSplx9cIG/hpdJcWhA9/HdD56sWFfeoV9/s+tk1f9JF+l6U6TYU
3umnZdUW+R3Us8Vs7IXjrfUc06smlfRDIt7HkW/cQbBMeLYBM94rviHmwbeqYr5k2zTKuDdI/uBV
xgVproNarehigF4OCr8bWGJlLwIECM+O+5QvinA5oq1E9JNsBUxN92Vnbzkcyc8y5enLU/OuKe5+
OX3+VyaR/93Z8Se/yP/NR/L/0SRClfg3JpHme/Hj15/cIfz7T3eI9y8EBDjJEZ2SF6l6BsK2f5tD
rH9pBq4QnCEq/g94HBg3/m0OsbR/qa5K55ziw8L+JHVR/zaHmJhDLBf1gGljjDId2/5vzCF/qXAY
RriOauBjxWxpOq7U3f2hwkkJFqA9B2U5y4dpLxDObwJGadhL9ehM9Ed0zizgkGXviGcW73FgCV7Y
rW4HjNiZ5+k6TtVwLgEV/rfVF4wNA1iFhZeKbcXzfpuDqrlSdW3ZYqdbsCF9X8jI78c6mlTSidgz
0EhCtB6MBFDO7FA4klFWNGjnvYkFV6hom7qek22YAM37wxV+/Dzp/dHv8ZvnkI/Khp1iSLMnV8lz
fneoxb3tJEguEVsslt/FnM946hJW5ox5oDG3lcP4VHW7dTxF5TXPtGwjiFbxMyuFboEIhVOJXl4B
65O31RpEZoz9dCrSyXqO4vzda2wC18dHs4mbQ+NNzsVS6LQiHroRirQLB2if0EDREMNlfSCZDf2+
la2TFn5RhIwTB+fMzE0SFlSN1LrKqRgQdfphISJpY+iHBvDiOsKLFhXiocMB5KpGvA2INFsvCQte
6kV70FCSXQyTwMD6bYBJ/gcajXwE/nSW5jqj7DNR4XryP4fn4I/3YFlbMQA1xDxeNY8rszXYqWfR
AKInGG56HTo1uiaGlyMAHqd1WCnmc0pwR2G9iEqU175hJk5AveLmGhL5Y4BZ66UM8Co6Wl0fjDox
mIC04QG6IElhQ9R/WuPRH7W7zAx9R4FwZIyg7RS6WWIu4GuKHI4R+d9nQ6Jcl1+A93vAYVUyqnhs
/uF+WgqGPxYUDmYvinpVx8eCVv13paNR9nbQhQZK4uVHq6F6MMr1KC34kUNKbkMZRMbfHcyh8eIm
2kmDNXZQh2w+LEb/vAVYuARWpEkQba1Iu/3DHf+Xy2Rzq3PD25CKMKb9xfFAim4+2Ax6o6j5ufjU
WwvwVhsjB4X1g33degwKFLlNExkwKMrwASv/B6aW4aG3W9p+xIKvcg+hW9Aw1lDLhlRD742vxYow
TQ2Mz+gdBld70caWnClBZg00Y/CrrqlcSgSu/3lqBoM7mdztgjjbMXoedSCEdtOT8qsQ8Twgh44l
pHWTzRYA7dHkrMpwThj16+xAyoOZ0IC2DoBRVXq3xX8Qb9PioEqGvGNDgBLAkDnhPAMCRSs1xtWV
/JmfXja+ZO6oHUMLENs/fL6ey6r+hwcBsAoGQlVXHUKeXHq39u/NW4w+3khCIvOhhEza0TZWTedd
x1F/qlPDxHVDrc+hUN+VbrsGBOZtAJqRnEewcQdwyyQlDpPieao0lFyebwUiv1TWD/or8YXilHiJ
0kGzOcyk7HnOBS6iyexNgWBbae9NCFnMGoEJ2JH+Ecm7b4bgNg7ZxnEwpcyapgAiTXdpMeDrA5K4
XgAhdk2+UkSHMkgq4rg17VxCgzv1WX+PFPpMDbDSubRurtRuIVPQU+WtVmcb6qDurscmeWk6dRdW
9dFA458TXYeyx6Aaya99tbGGadOA1ljFUXNz1PQSR2611kznZLY63EewT2Z7i/LhqaIb7E8QT3W7
zdbUp1hk3PcsSbhk2XMahV+VYFxrqGNIsVjRRKeqRgzRps2zoz0jNil8gE+BT6wb3pW+p5BLnnJb
fC/p+ucdgHjWihYK7EMefYghNr9olLlOrqFiJKyEOI5Hcg+wiqhQsCpRGIchpn4WpdUBZu3GLSxN
EjXLtoD2f9FVN7lZ6QMkyW5+DCD0rHNQGxU2C7vaaAUvgsVaWytK7PiN7QbzCh7DBj00k28CKitX
+T7kqoc7aiIrd9IfEjLrPn+xdHWp5h6oYMq9I/L5m+5VRwfuNsQT3TyaAG/XHlLJWxslw6b3ourB
mcIEjIhmnbWy9fZFjfeNychugB6yszA5PLquoeBFyVqUq/NHlLnuz8FLfNLqEano11bRooflF5DZ
aCskgSkMQt/QRHAWcJEAvRbERvANICEsoJdI7oxlNKzw75u/zPRrBVcyIlmtOqTjFP6sguw1QRn9
FluA/YhDM79g2x4RTUCsdUWwJpLHPvdm0V5VlWZgoeWMxBRkiJWH/yo4apmJfU8VDLGqEf4NRLbc
osqbjRNxs+KxU7r+Di96o9u1+TWtq20cdphPYqPe1Qp9I8XxvrTT4OzMZm42VR1F2EJGrI6kbTdW
Nz+IzsPNNpZX5Ih4D0CdrO0GWZWhuwdPzK5kPkw+aCPyb5jcb/up0mlnw/WLuIdI4Ai/j47s5dT6
E56M5NEwrNYPFeEdS1IzNmbXfCx/ahNCdz7/R52vgmIwj6hVGOkAAleOn7/oyrU2wjxi7YDXFcln
vI6r+Jg5xVNfxo96msN31/v6XJsq8kWI+1+94JqNqbdRK5li7s3H0vK6h661bb8MSoRvYzFt6Y0K
buwxhGAlhsZ3JP7g8xdsx35k+HWCGa90EGD13eU/v7TQoPaijCivai6OAOoGAWv4FrQqnU9eih8X
kX5URB0QYxAZDNJMcXJ0hGR0OJ8SlTeIn7g/6FkfHBzP/BJrT0rc/XJyhFxjnD4RkdM8OHltn6zU
xNMUaWet1vTvttiWYyTe49oNsJTOOJVMCZ5vDDU9V5VpHc2E2bD8UxH1wScjvAeToiSiBWQaa+dE
WJclB6wjTquNoRzFqSp5A1NI+MxcIyko9b3mMXvP8VexK+PWhFVcxtEzoIyRMZs5fatmvEVYrSjO
Fjoi2QvtLm8kEldLu6Pmgt6AWbnG4pKQBzwPtyWXIOxM+PqEoWde9ap2wy+tacGdDe1DZHCo1KyC
I4+uZscajAdRY7n+hI/0WI1Nd0tju97Zzc4b9faWKmu17bwbqMhbYZiQNr2yeyRFrntsJgZUxI8E
+8QrPJQXSUgkKBl3ZqIdNZz0/jzlP0oZKTAm8PRx7wHeP6qIyqSOGweXiONvlpUUiJgHf1xQO84Q
Rt8y4U1v28boirslYLzNRknDX/4xzVOO7qQ337wp/iV6rl4+w+POxxB+lPmsimo6Lb/0jqN/ktOM
zpvXRd6XZ4QvHYbfpl2HjlfvTG8q1oLMDKKETdGRn0AIFcky31VItBfmVBzIoUCyipIZYQ+FKiNI
Qh8MsbjpzlQeG7OrVky9xU1JwpyeZPZVWHZ/A4/W35yc82ZsYghSBFFbwgRIvSTcQf0NV3VC+oJK
jXDCTTEiBWW79voiOcWkOeL0lb9d/rz8zi0KxnNauhnLPnzMBqh0C0EraFOmr+bXxqjFdy2BaeqS
ItpySYew0c9WZZJeFhPqm3N4WQdwBPaGTKLh6YBbnGokMGujsq2MWSLzcm27SKqCDKgWNMdmB0uI
TD9ZIszSCZXpE42OcSMQZF846RD90KOnDwrnSSEk6El2S+VO9/MzyS+sMCa4siWLRtBpceyCYm6e
ZsHY1qyjnQbMcFMPlfESlTB5sqLfGBJr5QGH1iwQU1k24ABxi7PA+A6PXByVOi/PulqwwE5Dvhrq
qLgHNammWiyAFndRsCW92fMVxEwIEY2aGLf1pBvaTbEKXCebnLWdAVET82hH97kpz2xp4pZg19sh
S2rwD7pP1RhERHUOxSGCn8oYADbX4M3XplKrJ+x4p9bu+3Oc25s5CatXUKZHmI2GLl6mgjwDc3Sb
beda+bYsa3Zi18iuzuyAglEqkha7iTytKbrwNJa3sPjVVZr9NTXnYq3Tp38kLwnvfa62z4rFEAZ+
8E/VGprt8s/zRo+PoS1PH+3w3uNgP0MurJ8R4b7RFRJnr4ub5z4PtwYaqzVVaLnt3fJJ5Ui67ofk
lzszwOrNhySZx4e6g2tsS+KMzpKTt5DQ9Z/GUEZ3wxoEdDLTD+veOraTuDaiYWKlVe7FyZgbNilb
F3ViBqp4Gw7OK2lJ3aqCZLPqCvFY0M04zZWKWqosdpnR3Ew20iNHlOGK6pbsaXhlqldpMAUYi8GN
RN1r+Hr8nEDJi8w3BgchUGHoOE7MEbGau3hLTp0xAPkuHSrikbCvJM/ji+pxNM2ayxAl6cvUiUsr
yicAKTwsQzuzWBjbMcCTCOz4S6KF1rmlJMTtQ8qY1erPdmIQKBO0Jz47utdbe2QslGTdqTan+FiR
tJdsHVGpu2CaLkZCThvKjpyhqHj3+D5hKOjwI0JDLsFVg0Iw9sq2q4WPkWuoAuXC/H4Dv3L0nT4X
Z7txkk3cjdNmrqYH2+XAbM7KulATe2/25rZ3umLfWpCphzrYjq11RGAfsTR447UPb3GvBVvdUzjE
FqTDFLpyqgx33JUwzTNagVUbPmVOPvi0FVvOe80GE8cYCiJ9xg/sXsZWZMdAjc6aQR5JyeFuPaXq
2pvhTQcpnkJ1mt7UVE1uBsTEFlVGeaNydaC1G7qvl7yUPhqe6hkFOTHXpy6ttmTbu0eoe5zZiK6U
s5xoIAzGstkNG31cN6c6Vmkzw+OhBl3jCUUbNwbPdqF45K5p27Aqu7Xt9W9W4Tm+lWe/+im8mnYZ
X0cOZs3YF1vdDOuVV6zjqgEo2qkId7Kfs1etFVT658KY72Txlfu6dOHyCSRsmKVIg8nO/ZQi6OS2
dCbudmB1Nj6Q4a71bbmxvFeHvWXVxBUgW8d0MaKXXxNCtNH/K9ALQKiXaeMQDfPWGN7AewgS9sNX
GiCrIBsUlDptvp2z6Zc3ITwfBhWhrPbFyp0BoVFMar1SXXrVfcLBj5jUCKp9lhAwn3rE6mgvDpmE
66G0gl3dJg+J5libWLc/ehaRTaRLZFrDaW3SXjHlQ5Nqk2/xpCDYKK0ehuF8NFwl2JrYh9ZIco61
3Q2yNhXMBwcchz8GSOXECeYPuJMYkLo7znVwkwv1TX3pue/33gCvmUEik+PW2KpRyB1bz+dLIPQ1
MC533TttvDJBCPfWWJ7dqSI3MZmhoU771q4D8qRbMlfj0DqOWrGZcBfQZqCESjs/q6x0K6J63ESd
cdMmCrQUWdqUkU2eV4XFctkdBsbGMtbH8Z2sUK+wmC6tVt0tT9RbuzauVtXXxwyWTC+4ncGEtdRG
0yYrNDqNxXQKQ6TIDku9yjgdjxk+rWn6BUZpp5NIdDABzflqBSHY8YiLMWpjVXOYTAwi7enyvcS5
+TiNFYCNXlp2S48R54AIsMZx2+YwsO+OToRB1OlvYUlfva4jm7kmy2k40Q5rEXZNmnuscFylSOr3
6jygXLcJ4gspMbO5wp7Iuw2y0K+M1j17eSqocRNIfVbSctQ/5rkA+1ih3VcC79kjxQInBUl0KYJH
LJLexs3fhxnrQRtK/n1Erwmv2QpZbX+QNVGi1CiOVYeLT9oyxbFPU1jZDm4kOQrcwh7LEWbngAki
m7cdBrcEddnJrutgZVXjvhGs/1GvljvHU75Docj8AkSHh5rolLUGwiVvmH26px8EtZIrplrlqRsV
30ndM/iSmd3AOAWhGTwVlf3EoUrVlfI7dLsnOXjWy+wrZM6npLXR8Y7kNOMWLSCKcxpxSR+fE7O4
tBmNWKzWkgtLMTVb826uXTpY2AEiUf8ovYGtkYKKe3JawWYv/SJogPqOMGlj4u0vtgcam2OQUXrd
2s37isNyNu6jbvxRA+FgQagPqRO265ko13XrXq0kR+Ivip8I+G6E01urYuaIbRuSa1fm9IV45URZ
c7hTNdKIazzzhtoyVOFjjQLd18ryXLYzS0SRJms3yYmNoh8R2FGzTomaiMuI72Q7A4b6+qIlgQo+
MD1B6TTJiOSaWQ0JR4ZqoTyyiDNswuJodNYrTYFypc9vrTamu0zJ+m0XEpyiO/iOLe8QtkEO9mTu
N8Wc7ysrSG8F5qqq/5oSmOnnQ9lu3dl6cqHoUj5nCFH1wlq7ekB9a5EKUdUIYQONkdMQAuKIWnzA
shGhj1rlFyqfQd7mNL61ONkw8l1l5HOiBTGFD557UyjD5A8uyFTsfjssXfjzULg07tTAPm+4BlP8
DclAJET1jjOd51bRt7bQarBFpbetOKGP45wfFKM9uEhaBAHcofVrivPat3p8zmhp3exQAgwEe/Ts
kBaPcRDMskbYjmkALa1IC66jQT/0eEHAHfoWrhCfOfQOQKW27aPZH+pYrNzJk9x/c6fTWLg51fQU
It8mWJeBbG6zJOBmtdZzwFo2xJuoJyDHrEc/SgOkswN9YatmK3LVcoPmeva70jD8sGXvtpXukLbU
LFVJTijnezzAI/npWmVv1KIBGDgF0R5P20GjC2jbRNDJcQMEnOCYCJJNgbW8DJqzbdq5QftmVDs1
qlMASyW8JCyHTPsvTbtDNtJuh5xPnbyCNUVBe6I1ZF/o3jeChRSkDfqClKa9qUokZBRvMCx/nTw2
eDIIn52eqbThUqLFZbyGeBuvXXVmS9Ht84w8bq0a6DMbjZNR2uvTBrbTaSB6PiR6bqtlDURfsySB
PBZincm7UmYEbVxTIAUQJ1PP3oq4Jf+8UHgFFnHLWW1eCJJb54JGuWs/kydjbhlz9zxwsJ8CoHTt
vIksuaAx2zD1dj0YLgLvvGv95KttRe+q4vRrQIhkqTpYS+sv4DiDVSGKakORtLYmrrA1O9o+RECp
EGeYKcHFZH/YYnnfu93gEBom2DGtotwklvqu0/pa140WblpbHuvIxlzhgX/uRLDlcGqvEkL2sDFT
O5BdivE2cw3khOmmGbrZZyovVmM8rU1WBxb/kFprHGmdEojQOlq47saiWeVFDbVYf8E2LkMbgRCl
g1NccpznU1/oa03pSzYgRyHEhjXONTFSDlN/IvUj9WUCGG/QUfzAYE/N43ADARnbW6qp21TlaxTx
YnhJd4zwHkTWrG3IaJeJ9pS6RGlynoUGxtfvW1L64nTAd6Yn4ohLDPcax2pG2OW1VbHSEqMimEBI
Gyeh9Rui3Da5Gl456dMOZP6MyAHcc1fGfs7CN8zshJ21x1IzbauKoCc7avkJ8DFw+pNUNeH+Gh7V
iu4KKpuBToz11E7jQ+Smx9iC8lMpOlS4LVprZZfpwKur1CRPuT8xJLBY0tJ258YV4gUzHokEU4F+
yUBy2vgbytm7p7kz/TT2Em6lulZ2TICadQ0tHALD3B4Vo6S4wDnD8hPaxyJDVNvhqPGRuBQnrZoL
kOH4hfuQBbAZvD16sWY/9JBMzKRfa2jjt5EejJtE5sanauNts3BELZFkR7OrXyFoRBcs0IfUig6w
L8pdrET6ZUxnX0x5cmxIegm1+rUbiSbROiUlszjnoVdz/IzakTJy+mI0sDCRSmI3p7wk0nBYtSJU
Hikv431K0OPWbEEeCGfjKKF21Yv0UHoTJhxb+ta07HGEATWPYF/b7iO0QXp0dnSFDL7ureFdsZor
xcFaBdSAMRB2X7fGh/a9VbHcNa5x5aABJ6bcet2FGNhvbV19d0BKrcatPQTWam43SeT8GCf+ysjy
vWtPB7cfDv3ESm2X9762fnAau6XUnmzsIrN/4TyPmAy8VtzgrWFu3FB8aa0AJQjhvHVOxCCeGGr2
sbirOIZByhC9NEw1ijKIdVngvCZT6qwajfrYSn71OUHstX7WEuicxRWf9UZMGW1lL2H8BmSiojdp
I78x31uhMWsLE6QRQUm/trhNP5yR5ynPxq/oXmyfI8O9aylbLFJYJySuVPHTWrfzdcK5bGXnvE3S
0X9G5kg/UbvTAuO+Yx0Xeb0hZazwB4WgWagIr0kyEZDUsgl1tQ3Lvdd84VTBmqZJnaovXUnwlKXK
ByN+MB+x/lXHICiR+2SBIKAuu3dO96DkTyS4cbIdGuA5XgJC2RXWIajV5ywtvmTO/zB1XsttI1vb
viJUITQawCkBMIqURCv6BCU5IOfUwNV/Dzz11/5PuO09nrEkEt1rvRGrd6GaW5fTJdC5KdUjGWvF
qHUWXodeBHE0/CJ5581JMfoAMm2Xn+BcmX5EVd5dbVM7JsYo9xZSfi6SCQ7FsPr9qBXYl+36PPcJ
BZ2T8ddLpbEBLivapMCZ+30OodYjt4X+yiE1hTOCfsccHVMcDp60SUoU38w6at8l39BJoTW74tH5
1dsb0iIHcUqA5YMlzcMa+sWnYkmeta1E2s1uI1PsKZvh4CpuFwxVmxG4YDQvPBXd0rL+M6zRiWaD
q6arPV1dbwP4OV9P06EVnSVm68jlqKbQNLEHH5clqY+JWYc6B9hz00Z2kDwtej1eC9IBDi3/7rCY
e75bagJrI9DT9icdYcFCPfij3m+BbqL4g26eetj8K2I9ZThXHw376aZ4B8WAXA6jXpSI7rQp8AhV
yIaUPjywcLoQWcpriyavxVwIBIq098jK945FjBGBhOnZlvO7mKeL55DaqtVJuk9yIOCWIrEFzfN+
0+j7mU2S4ABT/tBPr9zlMe0/7h7Dbe4M30TBvUol8rtesV/Fcf7W9vN8WM23ys30R5KoC2bVjkuy
52dSJEQMz4tK9w4qEE6J8S1pWV/Jo3gEzUbnlHyJDjx17HJ6ghPC2mAhnKplJ4rmNIDX50OGLO7B
khYZ4WXoTiQCD/O3jrvU2gR8RYxZr+qSH5HJg9M32bTj5+3+cJziNyXJ6MCK9SMroguJw+j45otb
n01gxZ0+OA/KzD7UYgEHdz8oSdUDJHD7Om21J0FY2K4fGcPFEt17c5wuXV3daxMCwOvdys+R6PKU
+stUzudEKcqZB9b/nh6kuK7LvdbUC4P6zCaY00m2LlnQ2nywLEegAK6TsycJHC+N+TY5+lmOr05d
z3uDGvedkC6HZ+yBLLgMS9MQDB1COk6sbN8CqbgjUgEo46Dl+BVR87XxjJH4sOImPZrCjnYLqZQr
XZato6IdJr5tTCRazPP+DolXo7ajTbJybkQoxhe0EfNmHH6oq8J67LSrNY7ndtSRfLlYkVEV9p0T
NpG7p7Fi18D57aTD6lE6Md7e6KNwkm1ijv7GwDIzKfi7acCRqXGy2EyquvFcTvZHLVbuolwov6eQ
VRvthgEgY1IHPotosVwMovLd56j2zDAzOIR4c+8LOdwML9mndJj9+Yo9f4qoMm/vdU78C4qeD9GD
W8qrkWKXp3ESrMwCxVqro9siNMUwZgNJzHtzcN9zffhVtN1b7jaoPvr+0AMd+co1+8Oc4u4rskCl
QxmkEcK5cmI6UZQjTVP2IqP+zkxKHSZ2kFa3o/0AX7fHKlRt+5OVY4AwzYkpzoJQnWczrIj5Zxxx
SbjpUKmYFg0M9NPDeYqxDtHB4sAfBOWGDWKiMbfmx7gh7d3KVt6uBb+4CyZTcegqYpIfrD671VWb
+vri+MqZrJ1STRtA9u5yoNVdpBqsfDsxR5MfI2DdF3pLefR7kjjPTuQZxxpIAlhizABma4bMDM+s
N0cXXDo/EEDE51KDqaT67IUYujIgYBfNwNKFnoDkM4bE9NOaJIPCIusJ9QjPryCyiIZqvs0i0Dnm
rwbAnrZZAvMepHF2a/XUVP0hVtF9dTYTZlvusTgi7QCu9ox0fdfIpkcQBOZn9AmW5c6995rzU5o0
GSxQwRySZPkAae280vgowJV9e6jyMMsuhgOvTPQ6hQxASTpFh8Yh0YAC5CJyrKPjZ7FOD3bRRo+E
HpTZ4j0AhOIJE2sU1FxXgsChKFrP6bfZFMahsUkLnUw8lZoeha2Kn0eOxL6AX0VCTZbCsK0uUj8l
LtMrjCjGWQhjSfrnYpZnmjOPhZ3+jS1uYZ0GxzkyZn/OOJ1SVjGVDPK4Nj0WacXD35b0dVjksrF1
wKVET7MZfWNn1XdODYxWSSQBRbwuh7iff2Z6FY4zbJ9rt8O5WPNLvxRlKPk4ULmjzvUqzHMm0uiQ
RTlaS3lwnJghZSH5IjG/Rm3kQdOp5pWR4YP4zXGNqb7HuMZXsgy/UMBN4BKeDew7viY8GTYl8zvH
XEwcjWQeB3Vu/yxgpt+Ssn1q+3LcYcEQhwzgMmwz5QWjNaFe0SUd0fgrPbLj7dwxb3FtbLPxp21p
1Wl6ioY8O9C5HBF8070w8QsuaqJb6152vqSs6dQIx4JgUvzHKu0W695jbqv+YK3Ei3oyjEsPnRA+
SJglHNhABpaG3XAQhF20F8dB0b79r1pbppg+Cbque9co5SJRsRnwbkHcTeVwxjsjD0RR/LCT7Dmn
sJ2RCXYUliWcSTUPDW8gT/CyAsm7pQspVmdoLTKodLJyA/KGe/agWvoD6vxzX74zQVWXcZ7OaPgp
vYVE5eHN9uusnep2/bLrifJOnaGdUmG8PTFuiY+8hwemYpCNvp28a8HyaMj4V9L03IGaorYK+UHK
vReMnZHuYbGjnZe4CNYawSeSeAMl/rByB70Bgg8UUmvPrfwgzZKqhQiVxzCu9qOKi4MU/ND1NNp7
nQ1oJn8kNFn40mnqcBOfeQP1d/rITb4gB+ld7WXA9xe6Xj3h8Z8TCnenKmiK7k9TtEBpRPGlMayi
ByLNH/8wBrfGS6ythy3jL6Rck/EhJZYHvvfUvTR5gi+28U550XU4yTYbVm5zmHxNBSYuJWa/msja
Qq1GQbDkaQPCDFH9UgnVJ6g1KiUPdtJeke9pD7P70fZt/GDmHdhHFBd+3o6PxYyOw5O/y75yzk7X
f8Xej6RG5o2s1D0XndSvtl6+rR2fy9R2Z/QZyXSjs/c56UA4en3UPzKzfKPD6Fg0TX3wBhjf5olo
CzDyeqarIKp/57RrtvK915CkELhDpD/tT8160XOb8AD29GT8jm16IJYInWKa8Ks+Sn+XhFl7XUbq
jmxYzKcL989DUckh0HPO6rTvfHsRf7vETU5JscZU+Ol+6zW+ZqfTrbLto2rrIozH+anTaTNxZLnu
HaUZR6+LLs04dydRKahMFACW/VgNi/a15EBkbsw8lZd2/EyiXupy3EMQ6+e8S6dz0sVRaCkVjoND
7YJ3LkdjV08mwgjRv8sK7JgobKpehhsiuH1T1ta+GlOLwqCWpIOkkjgwQYTxdK97XUyUNLp69Wwg
0dkZlI4SZj4PIE7anoLTZZ/jqQpF4l3JLuNa12KKH8py1/dOuxsrLT1V7mcLxXgZFgfPJetVYyYq
qLM6lKv2l7LmJ2NJDjMf7L1Oo0RGhyZhsC3PxlqEwGfWjhaOZLeadnuCr0d+vyp+iNTFrPUWgXFp
cvWT48r1p8J8rryWeyDP831R2xaJSTSA9z2Gk2LgSx32GPOOs51i1ZOMAZYO3IvtlUuHmbYfisRf
FEr/0lR7kASSaF+XTL4sXvG9GCSkytG+WiB5WIVc1FJgxP60obJa3q+A+1ii3eGU2MurTm5zBzWX
xzQEaS6Bb27YV0gOi0z7royMhodEwsSy0iWtx1SwuD141Jm0HxQRhdPwoKvnBC8evLF5wIf/RQ/4
I2EcJRBNDFqLKcUc63stxms/4kO2dOp7pwLkVOrfSmVPS63pwczGh7CYdVC3GoqdljSI9PG6CubQ
2OtuuqZf9Gw8OwntDppnEidgRzeUUncriQ91Lhm75Pox8kbXCUkF3oez7bIdZmpt3AnNcq6VnNIA
0UYXGNuqOvT52zCsN9J9groGkzLn7lVbz/2YvHFMYH7uzHCAQjxXPeEd9kAdsdI5rHAZ+HN3FcI7
FwrallZKrrHlOhjNJ5WxD2lBLh6E3wvmxeos2u4yLpl3krnzuxUZejiDQbcEK6cfw9F9BCI9yrDx
XZoLm2rL/ZulLvmVnUKSR3K/GVvTqdKBxdNcw+civQPSSjSxmrjb9kPhRDFtchHgbzMe6748ku/L
mYRs68j+60dozTDqWASHSKQ9+kKlFixJuxMkutg6XVSd98Vwtu5m2XiwJCViI4Yuwra4B4iTb/al
oHE+0faaIDaoIytvNwrzTyFT7Zh26As773NuN+3Zhpyi/K5CwfaEXYYroYelZEhAtTdyTznaUyeN
g1TIIJPVY27kHkNCcLaAkYAbtUsvuvc4JixV92LGVMc9LSvdCRRSQSQuJJvn0Skl556OxZT9gvms
9IYEraV9tJKjWyBVJHP3V504iriO5qAy+wK4E7EJcKO1qOp381w/GsCeUVoRZ1TbzT4DHKDPNX3j
zSelix6s0JwE1jaJUUXpPii5IP3wZWX9CKKIkzerCxw8qkgOkKNRABnuZ6r1oM9THlJRXsr5ao/I
AeT6p0yNK+fxErSIM3kGfua98z7Yq08PnHVKRnbLwcjCuN8iuWfCI6cEy0vcBERg/nJL+ylthAim
HtKpXRAi5dat1fC5YkvGzppCOwpQyEJb8wMQT6lrf3EByicQWQMzfwldWmgM0gOIMDFxsFP+2kc2
PeSlvStzuOaSm2NI8IRpWdQdFsqKTEWIjRlNPPCO+UBWYBYMBMexwb0Ypfu1jsUfKBi6XrRqREFS
BIjtz+xR9BzPFs2HcfW77eQLVRRwyBYfQEjPQ5J8eQIpQjqS9boW7sAxFI/HTFI7bADLrWXzCAw+
LXZ76IoSbY8VIXTNaZ39M1rm3ql6QTWLAVvhjsIfXbLTcNryhKyAEZ7ecdV4VZhtj6vY6qt0IDUZ
UY0RowWcMfsODl+zSPtXGc8EDSSc3i3sujZHz5lJd6q5DafC/e4s9UA04LCjn6AOnXE91np3ydfi
b9pazr6nDm8dLn0S3ZIGyTQSl9/VWB/gMz8ZzJAozXMwiapigqRmVLbPKiN6aMMKuI6wO0W6HURd
C/Pi3cyUvVVnZWb/WsvQUyQHdWvzTon1Lz0S1d7ugMfjeAxHi7qAahBoFMy6PIrpPepwLKPXrklO
n7mDvOpYWPVF0cPDSt/y/epTQP/RsCuJsyLC617rzhg2Q7dQ8tx+Lh50VLNoamd5w4OG4L/XwD01
i8Fnkm8tJDkU2UeOZ3WgknueudKn5HvpSSjOHRwBlhPRpZDahyjFcE0kB6nPKF122pL/bRtHC5Ja
HkoxYW3XAmS3F62g0lDZ450rg4Mu394uOs1lY/2ieRJVC72ZSIMkk6VC7XHC38lQTHtPiUF6l7Sk
nRLN/bEI0fhNNzCVGSEs/fNgJn9Gut9WPCwoUZy/lbOzOz4I40AweyFqtAom67zicgigfb2d2EBk
vfolqufurRR/EDNRzKA/SNy6EJA0c2O2/ILSm70EHW02/lwGEpg8VSC1b/MU8bvXYx2j4gSl3i7Z
qjgyS6KpzS9AUNRpujw0nf3lJYya2JEICZMJJRLptdwA8aHKjP08jB3vkvqbTzjsRJR/uEUsj3tn
5Qu28SSzKJH847Xf5Kh/EsWrHSpLMV40XpgpJGu1lN855NF+kuv72qITUKBcGh10SECIfp0q42tU
Azkozd3onO5kN6iugIGaLXvzLRq7vYHyKdB4PvsI+mVc1Ns4QaPhh+jDOxLnj8qIvF1h03TXKrR7
jgJ2XXRxBotPb2mm3U2VkjvJz3P1xuj9Hx/ea8sPY1A/qX0k2CajpUMfuz+w/2/81IpgQH/jSwZo
/lmW7Wy9xnmfkvziq7fG8h69zLglTu7Q5Q18VzX2qbZI8qgh1chJxfO+ShZaKF4cvYp5IobkYm41
GWZoTcPktSvXKTmZefZW5XwiEq+ZgtQVNAIzmRx6vh6Gw8QvFvnhFVruq80RO+lbpcfviQs8iGP3
uTNZ00dvftuO2t1yda18IyNwwK9wO5T3vJuiSULDHZ70bNe79d0cwNdGGlW1mrwRsjl+rx1L15a2
c2g5aq51W1/W1dHIxhUqaKyRi5V4vIgK69003jKX0pG4+wYtJEZXX3nu0RZ31kqHQ2lpx/aqW9kG
DUc4wG2pIHyz0FHIkvKBkJOhFt+28TLXkpvb6Z9htEa/HOd76h5sIeMH15X7iJ0cKTbrXU6RRDRX
r46jnszeTg7uEPldl1I5ieK6yhMeFb0ICmcNc+29rKofbm04oM4re8/C0x+1l2xd0MjQAu3wHbQl
x2rb4kKON7FlQbh+PxxJ9bx4HUNxY5lHs6Eypm7ZKXuv9Uj1qnykBE/6grQG+vms87NfS/rPpYr3
XpWCshtgvlbbvvad9Y0KjKM18bj7uwr+tYQ1knARkce5lmZlABUEdKqZakd6i+aXafswoZYbJnIo
NG/eKCIomM54Vnme+F6ZZAcCc0JqxMZDzPhPUY68J5UCt4jYIWgufqrQ3gthZgEBomwVXvsKAA9m
uvJYT/K7HVr2CdUhy2uNF5wCTBmEn5PcfsdHdE/5FDG/d6CI60tkWuHU2DEXLOgJZrIrMb5kF0XM
F2sN1NDm8Ue7JnI/q/WWNtlbnYfwo8UJP89hhXW7dK551g0gN4lPgVmFy1W67aUcsmDR1pLKEwMb
cGGmfj+upEs6RXehp6wGU5oeG2T9WzMOxx+hYC3Tk60vLybvi+4oxLyKulr6i+Nbxv1fOyhfu9Z7
xNjMEMM9OLFBLQmCfq7tXuBUNnLoIJOF0qvGb2NrOJndvPLVgix+Ygrlai90dNdLrJMA4v5sY5K4
Mq0C9s5rajwd5ACZMZ5ccKaztPWriAMAa7j71ivx8ibf0kLe0myLVWcOT4PB0uVCT9KEbFZB2cNa
Dc2DY6lPkyDi44g5a4qH5VTZ7UcblTdJGF64jhVz855hz1mMayOmLTEqw/1G0gD5DLmPVERhUul+
NpuyH42vPyaxII+atvQ6G/3EHYPCW0KTBs/zWr0Jq5r3U8YPGqvBk+zkdMidqQ8sOs1w92BfKl9t
d/3RzzRkY+v3x1XvsJ2bYEKjc5rID2ODfhmE+WNdu9hfcwadehjeh8U7qLR7TFv8HFwJYTQbb4k9
EVvcQtvpNKIQYnJqJfzSNMWBkzhvjln+pRP3E4w88dN8uBX1/OhGxCKiI95jIYq2CHVSdBVvQovy
3SZrKWJoI6iFQbbtzlE3vpNEMF1RRXj+OoB7uA6tRqI+1uVqhaYnZpRRfeonfXqf0A7zz5fQLXTm
VDyiLiPEbhFjIDnpdw3TASOZemeSwjDGRdaQ6Mhdi3g7w994oEQZmaTxF+KNYyolTakX78ogN0Fa
pB/k891IATuBi8gzsbzj7FHpC8clR0yS+jcJp88yFzE4Myjj1Oa7bukWX4MyDKOaSpeu0N4l7qa9
cGpi3RivLTe7Jm57amtLPHiAKUdbQf2vItkpLmMgJK/0KY5kyBfXOUJmP3QjIsFS+tKTTBqSD1DD
FOsQRT/1rKqjzQM21SIFJyVvUzo4OAekRIyrNA9WCAlibYZ9QmNCM4j1yxrIkBj5SEu6pgRsR4Uq
FIklQjSkp4HTMijXfSzJyOXWxvyZ+4hCwSDcmel9RgJh5WDua+9t4uMn2JuUnMWcNFPP23sasVST
UYK9jr8Uxst9pTXfVjlxyf+VDonAek8jAgEBAsdnSiq8k4zg+oxO2/hcauxKJNUS8pGlZ7fx4MGK
BdxX/MLGol2pbr0u7O9H9PqvEDcQS044DDniRFJx5v6WDDZToE6jqrphTime8zV9Xgj2OFtN9mPS
bspTd2dcajag9JJQbRMsVXRgZ3BODZVW1B675Ad3Ydnl1yVf+Zh2CdV1oe1c9DqLDovotV29SXo0
6z03k+rAuHloqiHEYPiwwCkXPStvY98KhI2hnSevk8w9zlUwGfvNxhV2KArOay+lMzmeY5xz6jFF
2slh1HxPKDSHmMdRrkEXIay0ZXZMiXEIBDZFol5aHvS0vJeJDRecYWVLnK2R/CjycgEIQu61uOtV
bQF1o1LfTnOIpDtd4iI+z4Dp22f/LtI4fQYJ4vlzT/Q1pHI8FE5GB60HYDNmb1R896E77zKTdL14
dB9IU8a77NanaUJmA2kZJsk0PrhlT7ZqmR0cnGwITR3f7VN+YRTxjxg9+SKXQCfyywXqB3xPyvNS
vxLqq0H1ycCtkvZhQQRojIkVaMSTYth+bCKjOgj6BcWgX9D3VKGUGY1LMqfagHyOegWOVU15SgTh
YtuoUWYT0deOBU6zqYtb1ZITaXDZZ657bZnWN1mMODcbLdBM4zOBN34FmbqxpS2VXIr6FQ2jhNX7
6YIXB3GFyexqWBQRRD8r9D++0OQnphcP0bjy/jp2ab0N0GsWpUbtvNiHgpA4Or2WqzamT6UuQHc6
Atl5DB/VaO8UFRR0MAz63nPiH2WRy5PVMN/U1hf9tcANhq7tDUEvOPGQpxKvaJi1oamGOjh02AzC
uWo9nrux3WnsGLm+L+PsrA3pU7ES+Vw72cZX8oa5kh80djDjVjdf+mz/Liy85RkQqRaJ4sLXhLbS
Jq5OguCz5GNIcQEClH7szWa6oDw5UC/3q8VifVKdRZOj8Q/B/IVz4j4w4e17rlZfZ8C2tfGrcYJ1
2rj1ziFzuFZGONHY5xeKAdkAI9kt5Qs8Gj79jcukEfK7K2vEoB7aEqtlOrHKgtCgrPGN5ds1WbpS
vFG0eHQEYETLp910FaKurgXAy8/RSIQ8N/PR5tKuCRFkCDe0sLe9jiAyeMasZjyzizS6lEya+MiR
ACdaUBsDG5gHAouY0DpUs7EncCAma6pBOmgIfa/V637tuRmaocWu1FNPJWmM9GuHv8xipDLRm5LF
88XfJghBqglzZplVR93rcegsRI8m/G07w0qveFuKBk2jmZu/tbit/T46k+x157O2HnTrqQbtA18a
yedS/bxvxuR17CQBP+0TAgwqqxHJa1N3WxMs75wK2ozA1FOXdmaHSDuMSCJMemgNmeQ6vM5w1Xvz
s5n48Oj8MSLPH4xofCC7tXssNF0AQDOK5UP3YdSuFXZeegVSdtBNjQt3OspG9WIw6/nI+YnzdNu7
Cd1wiISD8oIgEdx5fzJLJCeBb4pd2DxQTjHtAVNxH86zS4u9dfGA/484Hj41pGPIiVyTtBZgEN9d
jDbUc+KLYgPKVuXJk6HFtjhqFdaWbnONEi8saTYEVcn7LiEvjauGqOSDPdW8rzSQPc8TXpFh0r8n
Fk3Ao+SM2qShmIikvVy0zzOpakxP+XMthmuklvbSRENPoGCzvIyi1WD3wUegas9cse1RizQ8JeiE
FmO4FEWy5bBrMEixuVYEyw5ezMJa2nRuZH/KnJot21vVtlHmR8tGXlAN052tp0MWMFc+rvn0Z5vP
JHDPQj1KzOm3fLB+Cmjxqnjgs1yc3Lz7hS4wPlFi+GBHnvYEh/HdSIWlZvvdZJPMbZvepc4b/dqn
XryfQLYjiJXjgKG9pcnrGNsN0qwOGCdBcBuCgKBQzLMlnFatOg814f8oOePiiCTe28NiUK+Xt/XN
2l7+/Woy9PjcTdH1f/9/p4nygBG/OGZXtqz+Ryux+Kwo+P0R4YuBCOcuFEqiXFeHftp6YQczPoAn
k7SVeNGpGLrk0HpMD6jQsaiSYxCUhjk+ISh0sb7y53Aewbjk2Vfv2WbIyG/Q4ZUgYCs1ysNVGh31
gZlbuepEkEXA81x+o/rnrEMAl2uE5izlil7e2vbv3rFfzMr72aXpNv+Y65tVQBjoRp7eRNWsbxWn
25yWwz2dHflquod/Uj7ozfTZIkvi379Cqr37MC8elXhmt9zJNDiYjV2dnS3a0+gq6/X/+y3X3k1r
nbduNKfnsjtZsVHd7e0FQUd9QuzzrSOUIPxV3CLdrS/WMh9oVkSmZniXUaP1diwH5zZZFkkOKtpX
qDAvUeWJU27qL2W+WnKXlO6Zii+0+KtTXL1B0Axo2BcCXIkFF4IfrOLcTQvHufzvRU25S2i4i6jL
SdcQzwQYpSuGE6Y8ca/yUd4MRx69tjRpturmYyqr4rXB3Z5HyrqrWS9eCVS5iXy2Hj23SG7SnN7a
hTde6qNx7AZN3W2SWJ6r6D1fVnXvF0LcRKn6/WJmzlUzayy9mDn6yb03dhk1TPrRb4On1xVFeRbE
y5zyNac1hQbZ/SqdIZS2Gx3tTcrkoBsJB6aTY1bk7WeTcRG6XfmOwexcT559yDF6BGWSGp8pZvFd
TTsXrloHgTBlj+jrerirtH8uLPfXv6gTBHqbzZeOtBqjKiEFND3hg/YXD8kl2fjVsU2M7DgOQn/4
9zLwIfrvV/9+a0AB7NK0ORqAYUdt9jykUCiRvXJ69ZYkvrr0P6K4GOxgFD1tWIae77FG6Ihp5Pxm
tl2KJnpsT1IMYTI246W07Pb6vxcn4kNdtdv3W50M1zLQiPy/l3iTp86efu3QDZ+qfxZ5lLE9qxFp
BlJswe8bp0TPVw/FOwwPaJbCEWnJLU/H7dttLjKGctzpNUYi20MxjjSqSB5k2R+xpMdHYbX2WesT
g86I7ZdTSh4jflq/9wiMMGiAWzgEuSBsMkT6pn9eCuR3JKaV5znyumdNRt+kCDUHuq6NizuvxiXT
PsyG5ITQm+bolYudWrt1GZ5Z2NCxZDPnBZKq5sFeLktUVYGuAc7qytT92q7yR8cCO1vhHAxum39M
QpsO5xK38l4vmgeE9eMfwo6vTinkc62vH7W5ND6Qjn53Od+Qp7thqVbtYNo3B//QG98chSi2molh
J087E+9GPup4VgvsEnSPntnm6fGqvC81J+mF6EsBubBAFUbmfqrS5TRhIWBsSFhjKOTcXCwn8mmQ
2ylDPDZN5R7NrTWmxNbnO1vo4b+fw7+XWEeCM9IQ2Qud8QNo/TKZ8oqi3jyJzQMeR2C0aYo9zzDW
3i/wq+zz4fO/w6LAPbCqnAs+K95gYMAJxNo9tCgKAurJpq3hDUXk2o+7KUslb6GFwB8rUXuBu+r6
o9mRF4kzCfLLKp8gGkVY8UgyEck2yJWFRzyvrhkNT6GrEnXR8d34NFMFONPQ/0COXND6RhfDxPW6
ZpUKMlPHIpyPdwTkCSIzO76jmDupLZ9O89byWiea4ZPHml40VBXz6FCn0x0aeZOd0T3/9zLXzWNK
K2VBbAESgPZpBgN5yrpVB89OvUO/rp+ykdZxsKPqYDL6gZQ5TyUVI8hzxi3qd20e1jmrOcnUKSNS
/403KjnHppbs8QSUx6I1zrNl6W+BKAf7EqftStJhlD3QPkLBzCI+82YGIJTWDO8kXzoZT6+NQ5+Z
XJkrB2G9G2mHV5ArVVT2dCBSoP5h2NBGMAvpoI1vDsGT1jyVaF6K8sNSFOX2fVOc7CF7S62VCIjF
/NEZc3or+BDF5L18r4V4yoBrT1RY4JfK5/xdMGOF2kKjDzI5P17X4mKtbsEiSrfnSMIOSnN+627V
Vus8HIUiIpKwldO8sgMhd+fUrvHIjNWEiWoxg5z0/qe6FWDCc98B3rbdYUQJfisQed4wkfC1jPpv
cpfWEBsCQhdWhK2jmZS9pEGX5FB+9y9DKC/cmBRbF0cpQNdhtRf7pUuVpIIa21a5lPlDq5XeoUsd
RqVSXQQBXCGPI6RWNiy33H3DvDhfK93W/GJGJlrmtOzyFPZe8kburnZlEJ1eLCqU/LZ5nhbXDAGM
mE1kYmPqWaguVKRv+/8+9kaxjpBrw5etDfYPkf2eR4ZfG2C6QXRBug9eORMhJOdEgk2Oir9DVGfX
dot0wIdqXv47fHLiF0a07HeAwxdAV6DEaO5R4yT1I3mpVGNa+g4F2PJTIvkwLa8Iu22VUCNxXiuj
3ZmPZhHxR0bqPOf5lJS5/lRpw2+jQJbVxJbx0KVEwSLSsn+YbX5NcF4jzCK2QWBddbaOr95T+ZnY
gOppzZIi1FDYoPTHaGAbw1+nsdBi8V1eF70qryOJEceutO6Tie2o7yr8QvUUXZLZOqWSbg5syAB5
E2Em0tVJh6ltxvjKw0Qr03BOsf7XaEx2WMjM4N8bG7nT3dJnfPBtuV4iuVgHzJMlUxr9bRzYEQYi
jxU4GbWHxFqq7XAABtX75UEJJrBMRkgm+uZXb3LJxywB/06okbNwzwT81zRSL0gyl7iS1cFrMLjR
yUhocMRxREzvPGOAoJI03iXpZ0zCxY86BsBm+HNODvuJr0+WQeYDL1pJkQNqQM+mqRBR0qPbeyxc
HH2EORc4xQ07MGh/OKsChLwhCkwlBFcYQIL/Dv8lWQnc7XkOyCSnP90bCVreXpS5sH97ZQUI4zEm
50YKT99p9iER8wcaDsxhXcIZ4tmkIyUDWmaqR84keXvhItX6MG8vanD78wDUaUekM7BHO8s52yC9
3MpuEuxOkqx8pXkIrX3U0sany+5MY9RHQZTcFXdJda7Q+ux6CnN4SEmLlU47ccmioLBx+x2Kvl9v
S72N0XP89H/cnVlv4+yWnf9LX4cdzgPQORcSSVHULE9l3xBVZZvzPPPX56EKne87J0gHuQ1QICx5
UtHiy/3uvdazgP1YO+JS1D97nzYbzZcC+MVqanwFbqCdBklvb8XiNTrV32PJmaLW1/quJhY0uwRz
0O01ZaQxGDXTWRwT9MQsRbuuM82dgO51pQOPLu0wRjEB2UI96cJeH1bHGj3AHQm4sK34ql1IwPCm
KQp9R7jHJosoPtoh6Y7WpI/sxbKnnIXHxtA0vlLQ1G5GOgPdKR2WzjCTCj8KuypoNRcDiHEfTBaI
JV339FrMZlOPbF2X452c6XYH4l5tQKkXAfVDi7u4BFa91HFzbBs1cpWVfvHnlU/x+DGtKyDy3eui
ydSYMxsc0BERoJ21xBOQB9cJJreiqSZbXC8ZCSOHl60PFYDtu1mIgWhXVnDggxrNOkExdZGAvUDV
LGltT8VXwi5rA7SbHU3BWJSRaYTLTl+TAXA+p0fGnsk+rIu3UqVRSQiV4ie5TuRBzDgeybV6JnUv
sI2sI79+yV9NnHIebsGMrT8YHHNGOV8FS0gYDoANnbyh8X0kzOmilfQvCIO3Q4x6l8c1Z8iVZCdG
Z5yCUS38SJRfmkT2R2ES30YEVW7Xq0+YaJuLSqda1nUwX1SlG17adNWzPLPrulxVvHhFchTIUh5+
5Av4bM3KSO0Wa65ULlgagsl0fHzURsdJ/7V6gRY9jC+4vvSrRFl61VNUfXVxmLJAQubzn08jjwPM
BHYtm3K28ZPmJGmT+302pJtR0Up7FoWdGOvKWe8YjLFTULxksJSr1NbuzObsRBdt19ZJdUxWbgkW
hOBgNL2nGg0lD2wLuxiaFApimJ4ENIIsZ/airEjhcjAPmH4IvqKP/T4P5I2bupNbhX4z6Urv+g6z
QKMDXsX5Ehxnra8P8tIMVzMp871JLU+UfThcH4daUlbK+ZeYLTc1N5h5U1xa0nTNgiU4DHMLh0pD
aWPN1SHWu0OZaMWhSXrrpumj+7gZjAvhGX/eq32pkvMaXWSBt4PUpWSpkfQAWVg2bbTA6g7+Z7pX
LE2zJwBQ6Jpn6EQNeQnVqB3kHmA1GuHaWfA+QSaWGJlbLcUf9DzkknJxT8pFeKf7ycxC08OdXizJ
NsgxU9VNsjqpmvD8OOiKFJ6JEZ7JoG32DF1Fu6wg59NAhPsZK8RO5XIi3LjyqCXS4G5JSPSkHq1v
aSw1A0M800ktLbYQWoIjDHF6V1Sg5lAYxkDnfggtqGNKupNLk2ZKVaeU0KkqHUh5Epmvca9uaDrN
SVQGZDkJumuwaG+i9T2NBxZwAwgMR6fsaMKm9Zd4IuVsPeh99s6iMHHLidNDZZS1a1UL5m50GM8z
VUOv9YxIJ7N1q7G3PGw3N72VgkMvswNUkV77Ld7TTbz+JmUV4dVG/VEAmjtoSh89xbjNt7WcR94w
DIBsEE/tkAyhzBUNfOy0mlwDBBDSVwWKuq6ehzAjQiyyZrcJ2uxqSfr5AYJKB+IIiOydD3GPaKuM
VWPXpcwE9KyFsdYUr3Vfj+Fe0yoTXcVQbvMuKw+IxEJ7sJYRip9abqq+G9yKzmlRyvk5z7Xhhu2p
2q1oGKRD8imItRstnvZJWehlxAlxd3k3vqd4k0YhywDiWdxZoSkJ0szeS85qXxqt72RWmmMX1QaO
C+ZWzHeXfRGgNMsbKbKl2ayvaisaOxF/pt/oEbCLOVTovAtEnhT5pQg00yb8BGBXY5qbx0vvaWjT
pswi+/EQgw0rWhHR5+2QViBASm2tYGPY69iaeE0nPMe022XLLkdNPaSSUeKfVpDC6gLa6UAB9mkE
CrjnAPRDDWxxyLHZJpPQXocOopgS4vSoOutVITyA2ok5vLSYqBNWRf1WkRv9SLmmHzWFoO8pyp/0
uvTSwIqvSyGFz8oYcQNqE2EnZUgGS2lpDmLU1W4UaczjTd3uRTn+gYoUMAUCzfM8CT8TvRWcXNOK
62hEu8eCKoCdTCV9pAFxq8JQPOjGkh6FSD8hdV/7qev/MsZ0onFPsQUJYcjSK+3zg65UZ/vRmtQz
pCQVkjmh1rmhhidVjpntW0yLUaV29XxV9VS5pOZ7oAlUL80Ikl3QvSzuz5KU07Hq+B0YCBm6sHuh
paIo/tweqjzRQUeKPSaLm9gPTEHXrha7FiLgW+Es9d2TVQUpC6b2g9iYZa9FuI75iQOD8j372sD+
s9GSi2a70CjA/WKFu8bMVs2mlY+exNySwsrkpsY6TTMZXKOyfMwLWI0HBqqXrWuliOEhD7TI1zNK
9bDV93KYfdWQ8UMtQScN97R1tCxdSfmldZGDODlZsQiAg61vIw+AGdTFay1UOQjjS3tk6+I/uG26
YrzXS8OkEDe209Zmd4Q4+hphgDwn60Fv9QtBIIVfwxNRwnGnGJl24QIYQQytjUx8fLlftzotx1r/
bOUS3EI6Rk/zrx47h5sVfKUg9stB0nvHGLjHVHA4504SXmuFHhnMp5A5KKGlXR5egSTFb1uFfvOh
buTMlREduHkCOuthRSZ/Kzr1rGtZ8dOA7tFJaCu3rRSbl78e5rU6EHbQWX/IZ6k4WLuKMS5OnizY
Rfq26LvqRZLR3mqCMDs9kBb+oGq7VcXO3MkWN982RZZMMGl4GmCBgyJIcL3G1YsYLr4QJajCsqdV
sXrG4B9fH4d0piDQ00o54EkWXhAHbXLxKnRG9AtgKyPYsP2SU7yJg5CS71tOtNnUXTSG9I9gXEER
wPZnBwXeTF2waqcUhoC/S0XDnbyzwQ++6rEc/Kbuuh9MqLlWzR9Gi/G0yoL8yTIrouEj9uFNsbhB
SvJAYNaNp4lDc8sKezKkdZ8yi++lqPD3suK7mTPkN9rhOU0Hr1gEYHY1kgAz0lq/N0larWptPrHt
Ct1QBQ8X6H3gIwrHjGNANVSIfG3CftgH6KsuMZvjbZZZ0NMmdTmkcfBNpwrNuGVBWmPRZDFGf0bk
jYl2qC/OwuRro1iDZYEOLAgZsyGqYWEjqPJRFWB65JL+szDq5a7FyhnMqnqRUPZLUHH/PMowyCoS
qWcidIIfS3GnhWq8F5pIM3XKRleZWuO9pzcEe1J7oZ+GTVV9A4M3OOVsKE85WH1ilav4AMUADCwz
zz7O3hVhrvcNJh67YH0nFGF+EvBB2Y+P4oRB4eMj0nWZuIujo3bIlBMtlm+Pgxo3KAYNVEzrU/1k
Zud1LtvoJkPKujtQLOb3Ll/E6xpO3yctQFPu4FTLzQxwYBDRia2HxQIwQC+621JT3EY9F8n9ZP4P
x65EooMl30QzcERiZJC2CqJBHyNrn0eLhJOGHUE3Ksx/hfFUmtNRWhB0qjLl0NTv2ZwmB3WtJmqi
LjB8pM86xKN3GCRv+IwFigEQFbGUdad0pvoemc97GaxkwrVQsCtQUrBCGF81FpvrQCldhZ+0HuPb
48DYltSA9QUZhWJdxe/JwPIZC+Fw0xQ8iREd+xuqZXaXa1WWTvBVSmkifDDJf6doYemxt+mlxkxg
s6/9PZZ69TwIvYNartyOWWBBD9N1F2/jVUN5ZmRDj6i5tBfR+ppacowUI6zebOIeuf9jL7/rHSex
mkA6lOtFUqb1je1V+GsYqMcaOFDoE9qdoVX5C6GDRJgboYSMOkZUCK5CXDpnmgRMC61hSvQZVQgw
i8b7NARf0M3IP7IB3OCAcpCs7Eg7ThX689Sof6S427ZK9NWgZj40VAha29wKEf/vow4eyvYMDZkN
gNBbKuKtSudGyYZLNH9iW0a2a6A6pfcWOMMkJod6shLU9AZC45FVeqjyAzXHgZGQCyPW2kdrt0xa
IqJM1hZnGyNxCai8nUwo/SEb5x+quIY15BbjDoqLVIDU3C7izL0fnd6iWgjPMZb7WLBkfv+XWAMK
GSeredZQS0I2yQ+ylAsg0x3ymccNwYiqP8+l9GxgTnKSrpXcx8NBLmCoNdITGC54iCbTdC2azF91
NVxiZShfx7Zqdq1AkF1Jxv1zZM4/lVbSzm2q5Rv8Z+o5n3E3FWhqvHJBsmf35ZQ56SyemAXjDFn7
onXZtrcVJMO+kecELWxvk6xnPmyiNfXY4EvCTvCGnD9nLvTEcUwzYEF6oXnWaT/FZP5FfVrfSbiN
CDy9sNxVHgDPHClxxQk0WGCEJa52uUxvnEYUjuWVBa+2bMiAIeNCnOk8j4v5mgjKiTTU/HcLNStU
ZRckkHinbpfuiCmQ+Ysor1WLiYIBY+DWlKsMsrbSn1LZ74aaolFUmD6YTbocB9XAdLSe1tyYDoMJ
ZEhBQocctpfdSql/YQvBGViGe5Ye048Y89rhYgxPIn2bBhPvG0NcBCwSFvmwTeQDLZbcWXDjXqfq
y2QEtoUTMr5RBMCmNoxa3ZkTf+C4LHu3l8v4BOAoPplByaT0r8dKnzw1NC28x1N/Pf/4qIw6ZioC
WCUrD0YXmI2Gu0lczn8djBbQtqEHn4kQdt7j+UgfJoYE0pcod6ngzTShDxPq5cOst/I+6FXpDoN0
eOl/NjIKQRwEODWbbr5yppnWmeRqsao1l6AAmWR1VvxjAI9E+qua7qUV8t50rYfpyxMnSguIKNo9
IA+Lm8P8Y2AQSp0hAR8rracyQcojK5+lgq8iFHv1RU64wcdj6+kS6K/HfhVJvrrvJ8MtmdtyuaGa
ay1aho+mRC3C/ZjxxNxrRehuabCTXuFT97+rmfQYOaGbIOlldkBKwdtBhws50Kt7HEZxgrOBwJYT
/kJbYG+VvXUy1oMwiJVoT638zftS3YWhXIr2n8/gkN61o4gR/H99NbivBVzAQhkytNV1MpZPGh7y
/vHocaiDUPK4HVbcaUqpwg6FlqvRp4MuNaWtKrguB5y/yAcaxadtfmvTQL08nnocsjKSuPjB7fzL
J4yge5H0+tJUoLfNLopOwqKEEFeyN3OpyWESB9Xh7C4UWvL3mMz1O+4luv9LqO9rLc/fZztb55el
qkt7o6muFKt0hg1ZvbfKwO57kdRXFDO8wwSxeomN4r40plv21fwxEg7nYNVmsA2vbw+bzp1x9D4t
Y8k9OpgV91FdJ8UBlfS2jEPF77IavWOXCZtsbgIJpyhLOr2qT9WM2IHJReeFMzIJOHLfcKxW411T
QrdRmjdRFPdCCDyrlconiCztVql4BHKUoTegJkboC5axTdKo15QU21pUvif9jdY/W1PZSHZZhwuQ
+hJpspooCOaHxFdkpNOC2PjG6j5mpGWhI8zWNRWNqkEboYne2VaIWPI12sFqT/gcZdGUBnYODw0j
6NK4QvJLYRLsKQQpSWg894hW7MiApKonuM8tyk0TzRzDbQwdFTBF0CzlQVTaazB2SJraqNqWJHh1
HRdIOQYrMRBJMIFrBPoQxM0QWSEekZ2o0K/2NLp0yN67mx7UDMPXbyxAftKiSB1LMH8Xa/dT7RHl
M+Lf9lIDt4ONoVMTCihGEXvkMfyc6H9r1JlEYwIZLIEUN0NRn3FcwTSmvRdYl1kRyN7OTXMvEssV
qyBLGIBWfqYpOxOmytZsahAl05Ee5nDJMa+ViVpv6mrpMKYaMjrCPHIWja11jxzNklqAmBhe9IQC
ijvZzzCgbRPSj0UKsVo/1fk9QP62KUSpOs0VUuVQ7Qavw46cjdhCaUD6U6vmt6VjuYiZ51YqrbDV
Am+pyX4I8mPbF8c6bMdtR52+WRQFCkbMPZL+mz33X01ATAY1NYDdMrz2gmIdRVIxKrMHqDKwy48r
nNpUM3QsxWkTkx8McwHZeV/uE0nclRNpHarZCm6pEZWlx1PNgo+pS4NGv+3y+kMUAUhkA9G/oUzm
ZKBWfAWtTUE6x0ZabaMQDauOSnrSFfWDaGeCm9pk2y4J8GCp3ecoObwyxqE5KNeI2e2LGen4Luae
XhvSdRItd4LWBVe0wjS/V6LoEpDaK07c0dgEuWI6Wvt6kC/0YLIdw8iNAJJ/H5RxvB9qwW7Y09gm
OQMYvcCvLRkQkDkw36MmJ+pJ6ZxxUQ2PhLco+grwjd8DCJdjX8X7pYcVoJr8lzvsgX7R4VEIE2mT
rbJvvDIa4VB4RHJ7KIz0OEJkbMKOdimmo3ruwb2ExgS4lfHzvGnKqUE9kd6hGzC5yodPMHYfQDhm
EIpK51b1dJkqTHIYRLOVYymhzLJnY3o31QgyYkpuNipn39TSFwR7qgPxjLVooHAdtS82UY4sa586
mgjb0hdKmslVl1RylaHt1iEpCc5sgjdyX6lYyXJXVIbAD2pEk4SArrwjcIsgCBn1LRRxSv6SCoyO
CyV8x6FKq7H8IjZHdY1R7i8KOlJDhZa4VN0XjnPttWKhLC1ltyzBW5JjFm1mBpUaRkx/iuV3wcBG
V+raNYylHNMcBmwhUr9iw+BMR8KHRaPULabeM6LhVkEVpizO3LTBZ+FLhpVeLHZI1WIdJbb9H0rU
7ZIuMRyJtRdUFO83tf5qzeErSJlCkhnSb4eQTIxqrnegBX5GRvFr0rIVBLKCkaCubyPUXKdyvRRM
UZEcDZ4sopeh2QMDflu4LQ+ETDi98VzRP7goCQT+UAa1AMXelaNSPcZxgHC6mQCoECzEDYClSq4g
2yjwvmp02vqMI0IcMsLRSzIjRpUkg2Hb6tUvEnzOsaJXV8jq9IwTAEd0NQBFNulnu4J9dOaIdHGl
2pYaAwm2Rg6q0Pv9qF/mQj1WEjJ4ZkRXU4ZTrlpLvO9kPV7l3atfmZIDKChKg+HUk021SROk3+KQ
3wk6wvMeVB9DjQ5jrjGBBstQ25EsO0tTqD70Q0TPyaEAPb6qec6TUVytvoudSg8PaS19C7R+nGKs
vHTMBL+ZzcDXufRo6iyLjYF/pLPTUHaUI8LvHjUy4PVvAfgj6C/rUHdmjCZdfOOd9FbHcAvRzrmm
DgdFbSWDS20swLNyxlqpsUsZFZ9aokgTNHgiff4Jcw1WYbwt6hAztSSD231tK4CyWd4/pbVg+V1w
qRuc1vhEqi2qUlRIGhMMKwU5OI3GJash0szhiAaOdcdVrkLLvYMeU0hKIVpJmYE89Z68V1oh22My
xMUfNUdi3C0S38vYCUzCGtR7H5IAAVn9tMhca1IzJydhEr6nrLtUuM92lUh8xDxK31VRvNF5QRcV
kP/ZDy9Fs/xoFvmsRHjZsehUKvJnKsKVdKrAvbHYZKeQjJv6fepA0/Ti+KOedcOXWrxpI89jrIVr
m1ExLhLXTlTO/s1aSgbxnVh4ucH1YXQeE3bHGGPpwKX1BNCHXUZGWuY0YyiAEId4fpfMhJ0mSMLM
pND34KcJTR/POup/H50CXPAg9nNrIqEixGnSCXXh94TyunnBeynFjTrN7DOCOj+no+5iZPhcQvHa
DdWF+EL5ZLapXzehpxOU92au8hBkOhly6fjDsmJeVCzYCZ97GoOwoGnFso5mTqaFuymFOHEnJRDP
8vwySzPi0uioGSLixJI1WFawKMkqehH46YJ4x4eHdx03tDfFxS8Ljk8i9IajdflWFGW6zXLZ7UyZ
yqMWRnEbzCH6sk5zetzNJ7Vi/16Ag9IbGbkIkpGhzL9oEQ7noUPbqpKhQANra612fESWNnzWG4HR
irsYyW3ABBZMx6X7VVSESOS66ra5uKuy8CMQq89Cm1AzgUWg9Q4XQkrOBeGDHgOFTSrsBKGnwSuE
mSPjv9gxabmRu/wKpS4xy19yUn3E0/C7mjSUNVhyXJq1I2Lm+TQ2IGKNrPrGkfedKMUNNxROBGYC
njlREQ6dxXjfiitfmprKp2ZihHyq8b9sKgvCj9KQL4AQUXNNZhXP1SS/SdCFsXIXjU13OQsAbxdp
GWB5Xu6Ia3FQp4WXxoBJo8G8JRmiaKu0QDIBo3Bkc0QEpqEg09R+21XTPh/ozhoS+TABheC9UZkd
SCI8y8lOE2zljK5usQQOoad9utW08NA1rbofhWGnt8ZWb8zl2OQp6qrG0i9aRfd2uUSIZD+HUbhh
AHdG4mheOlauZgVQyvozb+v2XCOzXzIov/pguuN3F0qdI6tAHTpUJCVK4W4glrWSMauoU3RM2pJD
He4M7LELfq2TRXG16dKBfItKdxstB9AoiD/NsJIuVR6IF/DdnSmEngVD0peK1EVNRekzL6/RAmG0
UdMPLD/Ckyq1HcmuUbyZAv2tY2xnp4F0p4GgI0bTMg+liebNrQlOgUgcg6vEY1AL3biCTBIo03jJ
cbXmeaf4bJf/WzQyGFLTFaHSFS5Yy3Ff40VNQlJ9ZpEuGIw5AmglgYaINiJUJyYmD6szVj/lWS+r
w2BAw5oUG3WPrCDnnaTLVESJV8TGnr20W2YWwxVGmV6YkqJQLnc9DdjIq/QcZ/e/zs+S1hz6MpvD
sth//o9/oz9kKrIOScmSDFmDfPcvOfUIrwzwexi0m4WkGbMHnBOlBM2bJOow/UJXYnBHRDQYFk7L
qUbdjEKg6M0nedZ+he3WlGOFoRnKkzSezv/1q5P/t2wvU9FEfoGkYIfUGcHy6v8WtAgqhr3P3PHq
Qu4baUIiKrCe4NZrLuZCTmVrxK6Wiw7JnfNdUjqUDfGbJkUnbjuC21ZQ9ei+HbEOSKBZWEkKmc5y
LnjEf4hvCz4evMjV/yWUTJVIrvzns2qZom7KhqEromjQRvvn1920OuifrAe99xiYwKFNz/i90Z9Z
s35Ep5XfWZx+YiUtvIUK648mBl4OfDBBJTkI9xyDa22kD9fMrjA3uj+aVus30+CgRkqfVTl9Dq05
d0N0wwytepdVvEfvmIt3LI7ivcfYJbQw6BbM2qRYQEYQaxNIY/Y6iNpAKnMy4iVuZdgPWmRrHUhQ
zErAIFXiDMoSvEBgxkcE3/khLJfJrnFRUCgpTh/U5bXrpfaJE6AC7iIBQqgAfbVJxSxcokOZiUV8
iOEebtHPaVgnx5gle4JJ0yUxqyK0Nq8FywVDDu9TXZkmf10NKluNDZ29VncYCshEaSytA164m6XV
OyDYWBvk1PJDDIEQZ0Ha8jNkfE6ysEtKpT0tehnt1GgOt1Gmdi56+trXKgEG/3p4PASj/pqgY3T/
eoqg5cild/YKq4G5WJfSRuMmkTqPL3l8/+NbjUgnx4DcGDVYoou+HuoCC7As98elqbBgkAy/lcB0
2+ZcMN5kzMQaIP+ux9a8Ivjf1GszsQlH84nuEOEeErBzmd1POnQzkHQOWQt3otdQ5mNgOz9aX5Wk
zHtpQEoS0shwJqHIKMF7okhima5CiTf3cdAl/QU9srrDK5U4uHlKSCu14Vmt8LtNhhwfMqQPkhpL
//FQTePLzDjGbMXJX/L83nda7dGrpY8qnJeOXKxFkU+DhRQUgtgPiVpwP0cKxHapSkg0ALM/tbN+
k5sK6YZJ0gPYieD4OBR1BqTCaMGaqpFwzMWSmljsSI6hzro1Y6W8xAAVLSFZnpaikBEULrIdUktJ
UWh8hJY84tsCgaKEZPTIE6Omrh63ekxyTUbHmxknCv+Zv4W1qFe5OqWmZV46uVSv7Xw2UlVwtb6z
fHNCUDA2xGmz+k1sqTXFJ40GynvVzMfrxLvyiEe5QeWshfADWlKQGYEE/WYxYvXYsS8T1mEpVq/M
f+gwudnSgVkOkxAWZwLFasaHzRfQUQI4jbzDk1Ft5XqU/Emx8JLKs3CnW8JYlG7olhZlQqOaOIWi
liYCkLlOuvXqKBwr1DOPJL/ybaiKdBMy3lKavLqrYAXhZCxEKawgASZK1lHDAOGMLOckatWQ8ckY
A6wr/jAlwBfqIGPPgmN9zULcAmVRGnakr3uYOIPW1xoI2Za83RrG1PgydtsNyQtt3kKXbUyM1An6
CsaxsT+b4WfLHQJ1ynxcFnWNkN+WslwTlKGX+85Mmr1sVZTmdL88YY7bcxy0eElLlGRBbTExWZ9L
WG/IL8N60rQmWxVKaBSgZl3zdxWUgyFYZ4LmUl5tFR3RUPwOtHRimH2iaFCPgaohX82Kd+bw2sEI
xhDaUYMhMG1zp1GxRM7sPYM1xlSpVLYnYtE6MSlcuykvEGAI0hdqivlHtOLSrTJXYQuODHBgBLfa
hNUYNXiOlAqdp2lF37h2ZY+5ZbXPoUjaI8vNtp0FmJ6jWF0TZQk9LLMHI7PaixI3GsVqlb70EZeI
0PmlmmdHxIWJO7SmeBYM2hxmY2W+YqDiVcvxpOACx5KqEOpSJpBtZj81k+S9XwHOc9obxBhIdDXQ
O2BHR8shB/2vhw+IlNJlkwhvxA1MMKp8c0YUBD9W619R+x5ouFmelU/GLha77yEa8lucTfW5kERj
0ylKf0bBqDpzp8RHbUxnb5CH93Kg8zGMmIUnY7JzjJlzoLdvbfEjVpHshgp7jGbMSuoTCJjZcO60
fp2uCOUOu8ZwMXXLDyLpFBOhcgkCVdjPhdkQKBJtxEChdoCadaaWYiK3sOuQxkLA/9YMbl726wld
R5Xk23PLK2z6//pnBVvomIxQo7owHP1mPah00Lb9IGsONBPuoEYteQzb8ucFOrdnsOEgG4hSUQlA
M2UyjCHQmPuYfAxboF3wSxg8EDvFgV5Nvcu1YNmGM2olevworfP8pHIW3vIxAGgaBJPPoFb+E1P7
34nvDr/K659yqv3Hf/w9zvtfHv7jucz59x/r9/wuq7mJaS7+83f84/+7AHCLKNb/cwD4Lv7V/My6
n83fM8DXb/mTAS5o/65A8DYtQxXR4aCp/nsIuKLrimTpGmIVWTTEv0LAFf3fJU0zFVGhQqX2MqV/
+88Q8PVTInQUUZQ03pmSKv2/hIBbCj/pb0WephuKqvADeYG6psq6+C9FHkqRKNGq8luiZN4v++o5
v0s/aERa3RZrMh145zP1cz/aLkfJ6+sNF80u9YyDdZi/tOPw2e2ra3sunrM96bufyadka172jH3V
+D2+drTif7YObLn9vK0dywPBsMeJ5DBG2g+fEcpteUMP3EcNeat9/Wd0Vb9jrzxpRxlckd1nhJVs
5NfmGcmxTynsWJfOzlzgk9tsn77Kt+o4OjCz9uSU3xHGO9l1drgz06jpbfM5d2JPhc7pFhe0CC/j
tOUz7W05Qoo59q9Y5e50437LvrqN3HHXHWG2nqnKd4Hdeakj+oaLSOk7uZY+r/LMMu8Fr/ldYObx
2/ymKxaaSPm3ocfGGyDQqo7GXeDXPthP7IXNxXI1T3wJp0vtV9b1V3+iBcKPDc/cpnwmBK+cwiP/
h28IyW6wB4nq61vR0Q7FxdhAsHCzp+BZ3pc7XuC23T4Dh3BypzqKvgKJdtiKbnQ2n7EYu8Dct6oN
X2s3fhWB2+DR/6F5pS+5lkv8otefglsDgF84BB+Gl+7UpyWzASZSKWqbwI0JqNpW3TbWSVPA++r1
0amGXP4rkw4K/YKDtu+3KJDc6aDwutAHj9t8a753T6QwKnCu9Y32YznmXnyrDvWOAJtkX3vcWLYJ
/69uk3Fakn20N9zcK3fhQfaL5/ZDOOcn88pveLNcyHiiE+0Z65uc9nQX73TbuCseUvrkcw0FfIM9
fRl35vd8wiU+vFl3LMpvyqF7aljDN1KEL3Wjih7iBSYtgieeYxewhI1scku2zE/Tn320/fSznfwg
XYQn3p8gR6PiEuee4Uqb8sT32/FW3oSufqDvIYK/2sS7zK7ecXNu6ttwZRxAfIvCPYTokC3hRB40
sEa0pWesnVEB8MoV4211HFyEU8hpf6HptesdlEcCDk/XfLsBlXUHh7vJXMPLPt3uOQw3+isMmRAG
j8lp+oAbEW1MJ9j2W6ZojkBPmldRf+Sn5VC43QVyHkUe/FyuN95G4nbaTxRM0oWZ0CYtjkCkwg3Y
EEn/0RvAojtapkQ/W99A39Ep6Np2UrxJOXWb6+/WBeZB19njfk5Uuo0sS3nBlfCkvSBwMWnw5Aee
Q2hGHBGpSu1vzCsborAdU9p6TemAFp3xFWEYDg9Y/hGcIEdkPFRcpZ9C+8ncUiEyL4srShSbbkJ8
FX+Mupf2OyXZB7INsV18N6WnHgq2KB2sn+H7KmOLceRfVhyIiZyWH+dgKyfo88J8A79E0NnxS8K+
QWb2QTMspZ34RSsN6dfyEavspIEOICMkxOBt7dwxzrP7+GA55lFwyM+yI9UNpmsBxe7XyGvSPUjq
7DU2zQENdPs+bRkaOuMd2gkxIbYeHRQIs4uD6p8T2qEtHzapxGhU26blB3o+YMopfJTgdxBnruIq
T5D68uhKJ7obfNlJX9dk73f1YMin4qXO9/lb/xZDFEVYZHoVulgEKzvMn6a+/TCAycSb9jWNXF1/
7VLXEt/AuJTYBth70Alw4JaJxG/96C1oZzvYy+l+tn6CY5ifaPxixX8an4xX/iZgL7fTubszJcMQ
L+ibxmfEbz8Ze4n97IbmE0EG8/gZmcSf3mD0jm/tm3ijM7xa/B2yEJmN7nph6ym9XbwIV/Peep+W
DTE2F232E9Xpf3J3ZsttK1m6fpWKfY8KIDFf1A0JTiJpSZSsgTcISZYxzzOe/nxJ1zllafvY3RF9
1R213RooEkjksHLlv75fMV7sI8cJy+6puu4g7jVrynuPWnCiPui6QyKJPdfZ7r52GbQBMJCCCv+i
V5bjG5mmjUxlLuwdefwlz/Q0rKYV4eTSPuIOgDD8nvd5wuXuNrRNeAPrjjyTp4RX4FTLo3CP1is2
ogt8EUBPpCxgDDv80Je59ahHsLo2ldWvQBDgPJBS/XIcMBBjeqB3gJ9XHlJyZ88IDmG2iuwYPan5
k3Zdt2ct2NmYoQSH5rveAhMr38z6q3ttJvuODPbBUDdetYL8fG12Xj8uv/ar1fCWNSvc3xbaMl6M
JOEeA0QMR8Roi5JCu4B5ZlUeQe4yNyI3XIw28xI1WoDV120sFsDC8OeJ1BsmfGQQbw2Hr07+YETG
2kqyRzal1NZ1XnIHTklB/8+xyQYdaHzV7QaPRPSrc3K+gPyOvPZYwRHC2/eVf9pjejUd/Gv4/V71
im50x0fxUMultUoPDigKYEfbcmcxORvncNe9loyyffeq3wxbY28a6C04aV0kNxgIwqh8GswbbYtE
2hNr7hUxpba2xw1fQPShco0Df/CBSrHOEa+0yzKCsYnHxNZ0VhxjVOUOro8/o4qi3PMR6FPwjcr+
Grf5pa1QrgrzgFLVdWFvrsIrOhm9uT8aOCMDot9G3ouzDakaKdbYiOFZ4rc3FHqnxP2t9w3ahGps
LqHc/3TIu3kvvrxk783nuPhDmEwo/e/P9V7alw/fsJxG7XTL6fl0em+69EdITVAuX/lf/eU/3i/v
cj+V7//6663octCZp/eALeKHyJTw7jfBLJeQN+/T57/4dywrCEodV3cdhBYqx1c/xbLin9CbHJug
FCSMSlBJmJujgQv/9Zfh/tMmiHVtUqDUVKoyeUtBy79/pbv8n21rmuZo/Pq/E8sK82Moa9gGmTpN
40hHEHRrpvsxX9nXdkHmiJPXsIC6jtWVLSADpF7k3swGRnhaBaXwIRkOnX4TgOJz/RthIqckbYN1
sB7dxmj3DFRa+baWR4wkx2v1IZreWib9n9r133upf+RddlNEedv86y+a4+eo+/OlWmwYfk4JB9BN
Q+DInM3254bqtvncm8haEJij99OK6A8fJ8xffqABg8tyDdMVqmy7n3LQ6eRn5YT7DPWcTOlDTUWV
cvk6haowi0N+ULNtX4NRBlmbv9Xl7UiqLsFWl2xGyoHD7VS9ZbDBOJ2YG41545DF2kKRgPdq8TBE
jwMLqSsOfgREgTfJxYNo6yVtr1QhStSHSYFvFD7a0SEb3jiLR5/zNtRvVnBL5b/nR7PnsprzcQPV
R5wjL+W7dOWDYOuRHar0MUJX5XTYZ1LxPb6NGDQpe0yM4MF54V3VruvIm623fgRtJ95E9+CYlBKJ
N7Jvw/hQIFLmvTlToWwt4RBlWLf+G1eXjG8BjhP1W00yCeUqckIO0o60Qao/ZN1BTw74x0OHCpZ9
yBzev2ljvECwvkiNklNjuEO4+ALGTYsHy3kQ0S3Vp1AJYi+J3pTg0PEzlDfDwVa/+N/N9qGwbpT5
wC9TCfMaKLMvH8JuBGu89xE6x9GbQzTAD21LWZjRSs0A5FdL+qWBEfk0PASgRYLgkPMwdIqxHYtu
HZDjO9QOfCBQxJryoOAkla3J35F04pjWedXaeCNfmY0KGPh2QSbB38fT20BtPWNDtmNP6Xy45RPl
wahbP9RI4PgLw3/AElGhZXR1IvUtqOpOcCuc9qMRgWm3HibtBsemvjykCTAq4ifEbtxNTnpVI9qn
ZJAW07mOEqPBAYSc5stSKChbGWYUSD5t/qvUB8dlYYIr2b6Z4a0cgfL6VeuVo/6IEa2gyuYy+cBK
e2hHagDIqWnxLR9vWpRx0/9M/Q3xmhz+JS8pbnn2dfcmP5qkNxUbD5Q2UrfJuDZuBiw3lYpn5iND
OnD13AM9k44Dx1G13pgkohRxDqfkKBL4ceLvSYdXlLUxW/DmcXMvfYfhrdYHnho/EQPf7PMILq8l
lr+fMcTH0xjzMmU4mi40lUMuCwj0xxGsK5GTUjbB+ocpWkQV+ARw4+CLs8ISa7RcAgBTDjGi+NAC
wtLSHOYu2K3sXNF/Re2DwM88nkRMgbuZH3znnKRnA9Pa31+onGX/cxb34zpdU7UMVyOd4OqfrjNE
9dOjnIIii4akaM78b2xPcmprOYntzwaHhb//REv71czvOo5hkHN0BMdWH9umbatoGOhNqG+uNIik
EpgKX37ZDhsfrxMzzrauoE3krq3MWQUy+Ir4nzin1jxBzwFwcGkJaORwaNFXYfjF6RXkuDNysRoV
ZTGd5F/xXdTs02BrIwa4vDoi/Y/ewO1P1MB5LQTyQR5XyU0itanyvauGjCT7IhsUXDFQ6cU5d0yt
bd6cI4r/8VVaNundTBCaikOB8MIusUDj7efzSPmL1K6ZXu6fWgJTTIn4M16Q+meAqvKyFJX7dFRA
DdygZSww9FtmIoM0TLVSgEta3y4SBxxz8CJvSbZHoJ/agAvMqQ6I7/gcWzvV6YsZcTUOp4pctGke
TLoGBSQLDeERFmOQls9UTSzpanMR7vyQLbfKmjWeeMKydev58rxpypjbcqRaoksp0D5Aq5HrHL8I
wZup3Vn+QF4W7Y8f3SKrEGOc+HWtcON4bqqwas88Ox6ObDCnPBcYrcjrUYHoycsmFFn7dbDrOXYy
w2/QB3Aj5ArZqk/cGNelJTaCO1RMIxH4RFnJpp8vjzo3TjxFqQSkNQD6l4EnBwEnH6Rr2wWXR6NW
3AuvwrE1poCoo5r5x4grHPa3dOA0hdoOKT3qs2WQ0ApFDomYLQZ3FXIi1AWZJ1uUpUBhl8W9yXbX
dQ2hO8ZdG52IVl47F3PpoOy4UlVbJiQ25PcZqI5GYcRwQfLn8vuxIo0D+SCfzuXo3JN2MpUXt0Cv
Pr/55RUcrvwbdUkrnrN8arXG28EOw6pKRjyKupbtJ++E5y0/R3bBgQ2tJ7+Qr57pLKHLfdFPZRdo
Mu4l7uTaxROumQj5ikbkqVG7sShoaIrXNaqB5C80IFrFWbaNDF8S1hSV0QbaE4sKLPnGEw9htM4W
lPvZ4pDuLDtHRuFjyyUlmu75OJVQZbbQ5WK+rb/48Zmlr682ZbnRqZPIel5juIvgONJH5Btfpjge
6qPRnOUF94j3TQlnVylMs0+2Q+9Lz7ORYc9jLJCTcRjNDNie5BVysWTsFz2QYF4kuFZ+Ii87cE+5
EJLQQQ3nj/GiOtAE8Q/Il3Lykj0tZQzLd4H3syqgVSqS3BzC3tFPmHSguENiRE6TiVe+qswiDMdp
/YjHSqs6JTh7RpTsOTUIQS42rXU5HdVw07lrZeAPeBw4WzGuiT6qYD1QScWwUJxzAO2gZlKRd5XX
mcfxg8dYV5kpeC4KjlKpc82VJJBbYH7qAHy4APmepXTZ4P2M6OwL4jSevBmxGsLk6og/QzCNuvSU
DEgN0mw5g69nD8jLaRxGhryJVA6UYSOXm0TzL6NA3ktHV5W/pkRlIR8lf4OuHan8YrCIveW8J+h7
NLmiMQ9OJ2h90O2ZnJmvfPKM7TqhOlA2prxaLl/+olaPjviuKunlF3JdoxvpCAzoUHN2x1WFOKZ1
VQ4t/CCXOzlD0bka5VQoBBVSBhmfZVMq4uxiK8oa1PESpOGeHDsdciQmDafH7IrLlKtUbqucaMI1
onV9l6IAqLiy7eWjYSYSTMFBeSdvVT4vRgW+hZexI1fa7NKF5DOvAfnKCZXrapDf2tByVLbyHQbE
zQJ1L9p4+Rx1lmlYmSS3NvQCbg6HjYWDA5/jvsTKTaQjEQaxLi9K/mE3bFLGiPz0GAMi9kOL0Lg3
ldUgNLkyuNyIbGu5gBkB0maTs/tU9+RNziyIFcRbmjZ12GfLWkzWC9nH5PohiAz5lZwVZ+vG8D3p
DU1N89oK8Gecj0HzBEJm6RTqWvZj2XdlE/EI5NVMfJCcBF0mQNnyHKHSR09yjnRo54JVtwJAcRk/
ie7RMlD+WX700+Vx0FBy6mSVqI0f87Bcun4sGh3hqlyUTer35DpzmV/5mVwqRxRIclWXq1FYnxl3
cr1mMuNPFZxUB5NG1+TS6ZeZFzImGMpMflNDBTuTPa0v35pfBOOZf+mXNgNCDgr589Lkd/V5YpQH
OpcY6HCTZfItRqKbLB/oPiYfVIByZkgqZ/nJMkxAhkghP1MKS7S8ETmvJR1KT+YxuYbzYfLp8MDA
55C5jv8QEf1qu+dYxInCUU3V0C9b5Z+2e2NQzgMV/rDz/XZhmEzALAkyEOEeUdgvGrJNjGfZnDJM
k32KxVZ+Sftxxxk74Sm4m42DXL7keL6M7SmVizPj68dy6mq8E89L/jk03bMcuHLuoDTBNfeZgg/F
eHIGSsO5WaY12QvldF9l9UqutyZ5ernSpswZNfPikJ9NAtnxJFtF/rBieNGLgpauSiPhb/XjUPPD
mebP+/DPx18yqnYsS3Nc09ZQZqty3/xTQ4lQ5IYaYGmUhVA3uX8WOPqOXHQR+Wz6+hm/QNYtcz4w
+bIOylVUzkMWS7bs//Jr8AGX/1/SwMy2biSgEjtIG1l5GJBy0pMhBu1qcyxLp/l9/KtZv9jdcxeO
baEys13H+LS7F/3IQbYFCEl2LJ42lxppz7mD9+ElbuOph0CeaVECDnmXipxy7PPE/CvDFkI7uerz
MiKV8ptin7qAAIUXEhnK9c6uCUKYv2VAw96BjxFTt2DzIUeI2QBhYXKZg7u8gdLT4+Axn+XLB+ss
n/OQ8ZxpG/mfnDFl/McHccLt2RNhOCONCEIGPvI3coWkf8lJe+AqZJzB1CirZ+SP5DpzmYOZPNPk
HproyOk475CzChZkEWVkIINA2Ijr3Gd+s04yFr3cNS+TwSTRDL2Orwhv2CDgFMG3crmRa6NcQy8t
9WNwyjBFwDdWFKbIHwGObn0REJCZs+SCKTuuXCTbLPNkRCHXEbkAyHWDlBRCrG8IaVmKzkxEctvA
IhHR5jJeb7k/OQaVmGCY/yApQqNZWOyTe9eHqniS78z8IgMTH8UiMzwzjZy2OXCW16PJTUCyyOwb
OU7ghrEGyvm3ZPnh1wQ71BQtMv0gZ3H+HO7FSlVPrEryHk1anx8q0Z1cieWzxDVhK+9Krpx8PBOn
fPxyruRPft9tf9VpVQBP9FkBrdD9JItE8k/NSEdKiimHuYj/yRVOrhh8qox8f/9xv9pAU3xhmYZj
cNzOTvrjUMdCO3D66MfnyX4WkH+hx9PV5CNgWyNjyBZDHp2Cq6q50ieqfJm7aXqnuCaQIqSRWz1a
mSc5sfx/p+1+f5G/ahNblYoAUjfMSp+uMfQ7HVGuDs+b8kHi9DZYy+BHRhA8ftrl8nH/0wnu/32a
DpIrv0mDv9fZS/4xC84f/MiCa+Y/VVLgNmJjx3Hg+vz1j+G9af/1l/lP2F2W7M8oNgyNZff/pcBN
/kYuMo6jUTVlOjIz/X9T4PY/hW3ajq2buqnx9+Z/KwUux8x/ki90GVVYDqh4rgvVialzDT8vZ7NN
mldvoTR1CEddPxUhixpBokKtCDWrqAs5jm28FF7LEY+keROnjrGYJZww0NSdnunrKhacvrqpddQr
H/kE1osHTdEqKoBKsbp8a0d+sunq4dulPHWGP+m1g9Wy1dV3PzX8L/Lkl0H56YZs1K+EMaaJWsb4
NCDsoUmou4YblZf2izIb/h6lJMfYpes5bvfkCMblPNkJKm+l8VwIcgfq7VhMZpwKejvuMQeJKI5H
kIVwGkxYMV1D5wOClGN/lmJuUmomh2ZzbzNfcg6qB7VzsAzVOch897YKcfzEi3Y4ZlFBolVkm7DP
55vf36Ytb+PjbeqCQwtVCI5I5EHKx+dGBXtr4HiMyYCES1RlpdQQFLJvNWiRTRShU0gxz6g5N9hH
mW5szAoQ7qVUvPPt+pp820HPs/HYjmjCSnf6wiF4eBd0GZZ587VTCrQ7mTLexHZWez+YluGYZ1Rm
wDMzfd9dVlW96xxyoCo6uNfS3OTGzhJ+cN1nprKldsPcuxPTIbaQ72UfaM8tcm1PL3t427CrTCvP
v6CSREu+RItXoIRRYC3jh7PqRdvvgc7ty6FOIHPlpmd0hrUfQTKRnsbWrekBY8DH0taXb8d8gsXv
p+aXMModSMOZLHbrlgIl8y7RrccuUktSsq2v7xiOX9BnzkuFmmgCVQP+Z9L/+59Ia36cCP5/40Xx
cYKWA4xKA8NkuRK25ar6pwcF56NsSgtnlFFvM/aE8EbTMuXjo56tNaKTDgwH0Z841hb1FJiK4Ymr
GKTgEE1vw2l8ySbVZodXSGZsF6ydflJPKpWTx76xjkrM2n0BjESK4i6DtIh2uegizIfBUTlRo+3t
RMfyFqtz7/d9UHxUgl1ujX5tUF/NGqlb4tNQK4dymHtgwMtU1Tkf0gOOgkcr+zJENvQhySNHamtv
RsOGRwcVFmlERspVC3ULrDR64RKQIeZKEe6ThVt4o2CwUF/wdOHvq4OpU2BFVZirTH+IJLRfXLot
qK0QKo/GIgf8cfj0apFWFTCaJWEPjk2jBTcqTh+GosC5dHD2JXZGC9dkV+FMJToVHJsprU7+lKL/
mIa+tCBbLtNwqQHSdNP+NPs24zC2HQYdpLwqd9PCV+E4MYWdMxhf4zYg5y79YkP5FbTXatPk5WMY
oS8nWLxzTdxre/eqcPBzvXw1mqH/46vAsjsPdDFGgUpXk2uL4G1aPJ+uGeZNxlnwn27lVy1qWJzW
qqblupTJfGzRJrfsSZQQODulnCjjTPp9q5+aNNKuLt90clBfvpqpskAI1EzbSPaR//xD8S7a9tgl
DRNFzg+UQVpj6TzU+9yg1CJvkj/Mo7/qCIx41j0NPaPrXvbFP23n4ObpzpSQqQEnQgIDKk5maonX
x2OyCuCDemkQfwN2B3HIV4yNZZBbSv6wZmlyDvg0mRMdCDmR0weMz5P5OKudlerkSsbSN9dzFbyZ
TqJ5ImcLwzyvHtwAE+UmEpSzVdGNHQIf+P1Y1v4+TRmqagJfQCnqkgD4PCCwiOjwMcKKKE3Nfai1
aK+atDhCCuRkSPX3TtG8WpQKbyZXCfZRUy16fbg1qlxfjFHJdiAcj5bpUwMQYAxzYcNnbpcc/3Cd
f28qdLGEuqZNeQtiVNkNf3peuQ5VWJQjCh+lo4crgBlrTcxXopF9pKsOlY37h9F2xgGQX11o4dXv
r+DSEh8fFv2EjzZNQyVE+zyh24qW5JWA0zbXW80I2AkBkwgN9SGRVA8MOknZVkOFnhRnayukTgdv
FfCNHfE/an27SdBeOhiN+ZLCDCOYMa+LcEUZZ7FymWVlDo7MYmud1Ka2V4YN30KYcGlNcw18tniy
e4ut9FSOq8uCjlWyjT128SggzHH8OUMJrDmsj8YmWV2m4dFqm/3vm0EjAv3UZxFM6DqCYo1WUM1P
U1fra4Cm8gBSFc7Ry+Yl7ygQDcqIEnU36kBr1uqhzjOJU3dXaadPMPqsGDcKDqBrfGP1rMmuEvyt
gL7oWxns3jX7HvvqP0z14u89xiZKclShsRSDYf50oTirBwXmQAWF7leALLGsVN1B/RI2nK/rdkvF
ZdjvzC696voGoIGl3l8cPTTOq+e0Tq/sHmaGoBx3fcHuqtRDUvJn7zi5U5dRFLp/iBh+0bDklQgX
4Ichsv58vfOkGuHIOv4jsmsrFV3rIIJDrcMecWL3aWgtGPrA4dK6//77p2r//aGqTIUEqyxIhv5Z
EGNlvhHHBgZWsBZc9JbSj2HWgVM2epfdc8mMenAXf5h8fhFI2BpDGrUJOxCCpU9rR5s3QTuWfOyF
7DVw3B4AkK5EZ32N9TAD/RGe4Kc1CDioaBp0tVnWVOp2fRVP4LewYxSZ2a7TaH4tLZjqY1dnSAtx
XmuwvAYXNc7Y56Z/uOxfNBZQHoOiX8t2/j4VVRolHrlM3uqZmq6DqEcBFKXHpq1Mj1LucHvBqf/+
AX2SLBExWCrRvkvMxXQt+PLj/Iex3hzPNOECGgKTtfbcVR2FcGK8dUPKmh3q5jO70NAiOUsMeRPP
iBDJOVB5dYwPyXmlN60a301N8EopEUmvNvTmzH/SE/InbaVspElSDYR5kfihijrX/EP3tuhLn3sZ
YgTO+QkaTdRXqi1HwE9zeMzjad06dDgsJm6cHOO2HpNy40TKuptj1nsn9GHuYHynRxTikRWeULKc
oEiO2AQEcyW81lipeoZbO+a9nqVQDT5jRgdvOHS8aqIYL4TcFGoYmUV5elO2uDNi71d5g9Pnay2o
b+eZbazZu2u90FxQEZwMa3m6bgzl3SzhqWjRSrEUaW2a7BO35YTPRMpqUDfrkMqrHbP38l0RK1ew
4c1d43OK2E6CYu/UbwGgPtRKtqpyrLaxW8TwVG3CDQvHAsDPlwzF017rnnrL54oLQ6yi3qXmqpz1
ZUWd3GC0KLVRRTbuAK7BwKSnDN8bSDNFg74lJ+b2yEBXq1bpvlu48W7sOL9GfW40GH26rrIfSuWQ
V18dqtLubtnKlatiKPMVEzOQxQZuuoNGWR3nbKcLyf5nZ45J6EsAX3JBuGF5PRmnK9Uns2cMJElz
Bd3nYD2JiGxu09L7gJ9kWpzvUj62TgLcHWbtZlSM8i5fpsdB1+NbUHk2qS+9AWrdPOpqHyw7cGer
pFbW4Zitu4K62hhoEdWuBaYdHC0qYFY3jVZeQUAYl3F321hDhzLHAMpHbeLGzzWxGIQKOijucRYv
y44lkEoou+1XijuCfplex3DsSSB3vqdQ68ujZfKyX+pJX9VjKlZjYuZoyOcrJyTzmY6mvoYbLV1R
BJWfYwrCOegldxKZzwRNeTXlylsyjAe/LcbrQEunI1bCy7qakMuKyFOklDVNKb7o0Jxikw0/BJAB
WEUPLHyJWfZL6xO44XDre2XWrUbhh7tmjK47iqkXDqxMj5iQZAthDcogagXLbof3MsA9KTzDBnEf
cXy+tGvczIG7NIr7rbOqTNJ6soWOxA5LUo4JYycvl52geky76vyE0wRXf3dThww9SmcchPbd3mnR
W1MGd1vUvXYMqNYmfznecphNZUpfvYYlWX6kblez+m6R6/UiIau08WNbByNdPEvhpgTIKWrU91B9
XEBE9ILBRNbOQTn4EY668Ok1Z7C/+BjJzWqzNaNoGRg9B24oMbwsL9+CmLZ3GckLQX3dMuesAvm9
m6w1WvsqMql67YJ6ZXS8TZR2WDKNysAhWP6WTdXWDch8l1omNmbXXZWCUU76Flu+mRIHJe3njd/O
xrLiYH1Z1YmxalsAxFF3O2AQ3TTMJ+6kZatuBUNKUC7SbqpZmzelndx18Erxqsx0T4JCSFMpSWlt
EEHs6gTR8CRwn8LkpPBUjA48OObRKhjcfNF3gLkbaGOzNnzLbISO+EkALV9pbP6B5NurPqGnjSJ8
SDufonGrqD3ivOyKyR4gnGpSPxCXHFMP+F7XvbKqLS2gBEO903FIYd3HOGeGI4K/VaptlGy4D403
v3WrRW19I1fISaej3lfMSBTVO7hXZwlmAQncVyrTl1CAWs8vaiA1eryhjFDdOfOzqo3WWo/zV4tb
E6URrExASFC58dat0dQ7RsNxfW/dh/kU7pO4RYMARIPa2GTlTzvgR/4hVgCrk8rBs1Kf1oMKuBww
SrmKjKpC8o+Zp6+131wyEGWGdVCTUyFi5Te1m1zBoL0XxS4Kg+dMB/Ke93ZBN1MQieB0XytUS7lA
sSIjRfFoN/hqYYsTAXaCmpU++FJEE5b6U63zhULHzdz+oLoO1WBF+9bKmaJgeM5Bu0tGDiiUEZwb
UYi5iqbyZSrjHvbY0B2MlsO6BvFjOMznMPweUj2+TJKI+rPGomom66ObqVFuMERzFsAPOZd2offa
o/LsUInpFKVxY5VdtYxTFhDhqhNWOQLGxxxfsbkfOSeNO9aF6NTAPPVzx11ZtfnUxpN9zfNlHoQy
MIakJW0zecKoQ1vHw3PaNtZtmRapp2NJhuOksahHdIIdp0Ae3NzHWUw21Sw4axr9vAT33XMIdVKs
0N/EIfmWWUnuQAX0S0dNz1mEE5hDOrMKr8N7grz3zHaa27ExD61fbxszQpXfV2KFd0C6KOqZ7pRi
hBpkRbYs8hrZpDxOi0ZsMFPMtfFBCih6kpIPp8U/uDHSx9681d2RUlNEg0YKSyW0m11d4D7VlQhI
3HD0osQhcjOTu7FIraWN2wdgvkSssi54C/V6WCh91m0K+wy8HDpz05MlPGQdWllgA/VVU5g+/LNr
1cyv4ZxjX9il3wy31G/J75FUhLI4TdELnHJODjvpK0yxiInN4HMY6ItKF9HO1boDjtL1WjeDLyyV
u5oDv7Kl5M8cgqdQw+IpLXB9yo3wGsHfMbMG8+Dazgu7AFzcuqT2MFe8SkFdHBpT/cI0BdNCAgQF
11UjWtBEfSgz5TF0/Hs227uSnDgvs9e6q3sttOptMkrEA5XttQE1LxkUT9epmCgjYt6iN7Z5CfqN
jCG1IGYG1ggbtESxDgkkwo1Wk0OdKXfQA/UNKY+NJh0cAUSyRQZoBSF7/AheSVmi0ImWzBVwV9Vr
obnjKuSUNcS/HdLWS25M/a4tKMJJKyCa4JjrEt/XvFwlTUN9pNbVa+gv+L7NUexRirrW7LG5Dihx
p5tPYoNLZr9Cs/o2dfUM1ckVSNZseytIFTOQxVcz67FmYSgdYPa4C1v2UXUS26IrXoTyPW2pbMma
hoVp6vUVFgSON9ZpQ+4XiaUaH2cNw11AhUtjnEGeyqtMOzO7VbpwBWOwjIT+zIqXAhGk2DKuem+w
OUE3cBAOCAW9tshwEMj5WzJ9q1IfrgIgTWt2H/b+foiz/LXui7ucDedCdTqHAw6bLHMFxi64Ksr0
Kde1uyRRB0QjwEhBfeO+pW/r3tqZIn6PDLHlZPslaL6OqhmsQ307lRPT2+TgIucCx0sD3BqYtRfC
vAHV5rVhbbIGZKZXkSZehQHTvJrsKa9Vl31cMN2NSzOw/ZOmUtBoIKaYrHZbjfTgKXfDG6yi7vOY
/l9pOaU8JlpHrL/B5IzX+IRjBqaJaStqoybqDd5a3dKw08u2QVBd5ynycEhpB+K0czxkuAM25RHC
/XNf41LlBnCF64rCpILYtDYpwOp5pk07UJhoEXe2XlbNj50xbSEMUsMztt87Ywb1HtqEqMreHPRw
MbxgCJRsAOInqxE7Q5Yxa9XpA95XCpqQEkV/aYPRQ3tqwsyvO3WLqA0ypQpVAtbIAqM9XNVs9R5y
BNKXUd+XuhV4k2ptBkyW7PQ5c0Oiq5zKeWWIj/ooNplqd0e78Z9NOSRSoX1hMs03SaTMi9IMBPui
9qbHA2PV1NYpdwMHOU/x1YhEtcuJO4RQb4Z4diCPOF4tOU5qORMnLaqaQHsooy2TrLIqEh3KjiAD
MEXq4E3FTYbT1C4GY+TNhulfgYNRXBAsMarEbNLbO2VEohspzRbTDxyAjNhd6bHynCSjel1QDtVl
KlHmDPCstvxFwmSSkYVcxmr2HSOxJQgtRgdE6OpL3KS9F5r9hLDCxmOuyTcFPhL1DUlfAYpVCVbY
0q4H/htVpH22Mt8PhvE6XqiB5QLcLdg76YZaOctG6ipMpnmtab8HWBmp8TtqQkOlHjuRjHDiQdEZ
m7QGCSLUQ6INW3YlN4ZTLsrq3oyDcCFFI2kTbXIVGXwMZCTTzuTEZIT2grylWyQPOizsKSH26fOd
EGRJcCEggteV04SPlm5xmqHW6Jyscl7ipvGlxMp24+Y9B+ZJskOKfUukE91WxFWdmmPE4rePbEoS
cHVrha3UIg06Ao7BhxPpzvs+03BMjtmvudRYjCYF5yGCjRiGSdJNVAbrmLQSxQwmINVUX+kpengd
XcN9kw97fKboVb5DmZs/6wt5pQVOSjuXMd2L0Bs6bJMd0+d6/eIxqv21NYlTSFFDDnotx1LbEFB1
OV0rWvVbWOi3RaOBd3NgikAoDra5pnlobTrW6GcOW41l0sE1683w69B7YBNLdHeljyQRz0PFeFcT
81VVxxpRqi+RuTrgSmVEWJgf2fnkC6fCMYHKrtvMjA6xGvW4/CBCafLHNPG/MjLSBUT558h2Xo3O
9BIhngxaNiMSC/HWxso1/moF/hdwtpSKRDcNoT/572Ib5sawsSbcMh/ZW051de7m6Tkqy9u2tUCg
1LXntEYFuCNoYV2wmCZZtpij+SF1jccsEccKiPEiF5TVGBWlNIZ+ZdeVdpx8CJl444EuYgNcdsky
U9kT51rTsFpeR5HN4pfizWiVUb2ZQYkDqwfCmAmKN4tUvVKELxCBoh3rlAfKagAnRjNa7q5X732w
kQWmC0vkKlS7ivB7HvmTh0P3wyTcfuHgNk8BwKmUoBGNKmgnLA8Zu7sr1ty1IRrxReQQXiwlAE5D
0GcV+JX3uOG4ZfpSNcoznrrxKmuNd9DnsPnpO8xzfmE8Jm74ZuNM7LFef5nsisC3o6QUs8tl5Uvw
MAyVdMR2qYM/v5rcaJPpsKNEs2ULTt1tvOtAci+tEE/6TufR2EE04pWOVXU+E+hkjboLo+g0Ne1L
1B9Zuq1+oGbf94NdWSCoihEMJnFcLcPCvcprBYUiRb5KeFaUrNqG1M2uevAgbPjajoOfelcY1glz
X7ZxhPrl1kXqtmLXSeMlw9YO9n7YcCgXhGskVNioUYSH/Qj2GQkJpUDYdxNnyuAUOX2YbAxS8dDA
Py8ukWYl6J7hRz0aBrLyrEqRxpGKoTIXIxgznY9OR+1TNSUQF4WuslMyZ94f7VvkbKYYIRTWrQw8
v79NLDFsRZLYywGOMIHfzFrkIKaeTPa0aY5BKd5wrPRKf2P029DEk2rMIpwKgZ8YiHB6ysuafkXF
ocsW2BFLRfS7pjeuFLK2nBfjvi3ad78mWjLg6XUD3NE6fKxHkNZE/CU6K/5xDT/3zNR+x0VhpZxm
kqV40glKjMhqdI4J0k+P4BEDvmtddGjOAEoWn8HbBOeSsLC6TdUWO6xmvMTEE9iwtHSvImME0Uw3
UnL0jUqso6Kei+8pGNer0LK8wGG7MDWhvRpD49mIOQWeNdo59R8qMtt4ObLSDAlirzA9GhodxQpg
yBDDbVsViVfXw8R18ta+ojBsbWdwiXFcPCZd8zYO+jIuYwq6R22g3YWFy0uDandcBIqtwS2aKNVT
xGOUDOpGKWPd6wYsY6xvTg3WoRpw02tAsrLbiNtdnSnrSbHxCi6rJ2WsXU81ABhTQHdyKsO5r6Aj
+cgKEQ+8Tri7w0IvcBgDgrZqmtxze5vFDSkuswpKqkTZYSg/7uEbH8MsI58hq/ZMsiwD4HM97g/4
gq9Byp2aXPUqZnZqeA3yEnLb6dbf3IBkX2f7Z10PN30qGva71re8kT6cObfVxZQMxqCiRiei5ldO
ZiMLVWYDrmjG7qz48B6EtpusaTOPCtOAD0yxPWLdunF6G5d1skoGDj5RmTyUebUHcsfTAeGh/B+u
zmM3ciZcsk9EgC5ptuWtSl7q3hByTe/JTCaf/h7qn4sZzKYgtUGry6SJLyKOk7wFFpPJRLQX9ZeB
MtdfUdX7BDIVtL+EGBm16UXbEMdgkfLDutqA1zhmQfOJZnCModOvmY9PG3wmbKJGSGtEZ+Tbrg1o
7Rc8IZGi0EAgvBdjwHmPRZF+QtzGNTI5ngcues2IQXjGTlPkL/1cbp2cm7BoqFBpl7vDYoK102YH
0cIHdjefJk/0gE0sNN65t3ctd44QhldlsWAlFAhuE7fh4BvNlKt3G3AkbKtiaTjVDu1tnEhlRAxk
xhy3ygUtafM4rUzH2Pp0qcLFiU+p7VVMT0cS1iYHvknOr1Cw/g2e+4Y+QkoHa72tlupgD/+r5OMj
LWPNcDRkPym/i1gSPUS48xWlIapNKtRH5FA7Icbs/rCmtkiJvGi4deybyY210CYuPGFz5WlfR0WO
r2Jey9sDakG2ggbvcnAUjzZpwCLpexBmct8m7mNaRT+GVjUm08pfCTvedQaloIk9nCodcNCJOeWY
6BaFUxYYNyd8JZ0fb5MlFrK8Hq07Mif1PfKq46OiA28fWu0z0bvqxFUvhvwHILYhdgglOlprdzzL
FLgXEnZOGsVBgkiNG03Qqe0jIhXgobMILOtYNQwAjZleaA4wSvshbzXemLSIHqElTSu1eF6ppsmN
8HGq5k2r60cj8JvjlNIYliSXmDowb6CkbQLNVQC9YyXRJxC7b2H+5rXPo8btVMzug28pRBZzNdei
PpZqesPgg4G70/WxXsrLJ+eYLpkDGKbv3CkzjPIJoc62e2k7Z5XSnr3Kk+FKJfonkVeKt1W2nYeF
Z60WGGwf0Y0Yw3mtJsiYPlW3fXJAE6e13hleWm5jjVD9ya9lybIgl55XFjzbRD9pbczQb6EbmifM
5WFMiXHjo/xlo3ksh5BLZRjtC5Ocpu3iZwii7Mo4BgQovYbrwrfvhmZ4c7rk2xb2gikz6DRoHe+Y
FmIDAy69ODiSqTC+M8r+qYZGaIT4m7L5Be7kNbQLXn4Kge/muqfKp57o+1HWLgDZ0vvWtHXKiGIy
5YV4jXEsAO/5qrSm/3aV7/xI4CzxMC5rGJEtPDuYGQtXprqME0c9E123sqj2LAD2zJVMdwWc7r0l
x4tn/5nc1lxra8Z7zQsEV2y+DdWiSIbG18BZoS0x5M1lDU5vpMugkcuBqcWGWoQFe3Er381rVERs
vDFjlDJHFTBD3irNNK45y5yNLr8Nc0FZpGIh4lLOgJ/qVQeg6Ipr6aORI/WIlrZFaPBgTiqDIRIj
x7znY85JYUWL8kSYmS7pIIS80wm9N03LxwlffhkJ/1RbDQ+Gy/ittuFF1CVxWi/HfmxAOkAoszXy
Ou/fQAEh87ys3Lq9Fa7TT13O3zWvwLqla3bVBii16RIZdsV0tGe1r9X87Nd0wiRygJC+GLol7wob
KtBmBhLcgdvCC0xYuDY/7Kia0QRJHKkxOyNjckaq2IAbC7ierphGUJy3mhr5GDd6ZwKfOsh8ope8
DhsUWLJIUaL4yPbFPi9QE301F/vMG5K1wcQdA05/Rbao976pPqHUx/s0maFb8J7Svtuup9o1thjz
v7lYsVq7zrUrQAhm4fTN9Ld8IuUBv4W9qm8ytgCXpanLhf3qofpKcihDAfA7j6Ytam5w1FbzOLYD
f6YoTl3oPYnB/2ITQUmQiaYlJv4OVfcig0AcU5tmdEYqaGkEkZofYgDIkvWbG3AuTqLXvsu+e8P4
62jVr40ooh2jP2voVfuY/wZPJK4ndxDzLgmww7DPEemGFQKjEeGvFg7IIQuhK9Yc4QBASYaMY0wR
cQ2lRkjYSaCZ1pM9LTDV8aNquSXYZPA83nFAudfUmLvPjo74/OrybrSwAQUgOZT76HEXWQOOpxH0
ec4kfEVKT1nV9kaa/KMz/bFol9F0xTUwiGzItkH/0xk03EZxu1OG80JJ5KmdzUtT8QIVtFGuA2xQ
UTJ/F5RjdrS4WMXI1lfSERab5Tb2mjc+SJwHip94ubBNNrHRMmbjS7Adbqxg8eTsCkHPlfQZWXT0
2G6szn0ZyPFx52JFYqseZHStwuoHRuSwjkbvW6NGRE22iKHOdR7z+8bpmp2TGPsKXDuXOkTHbmEk
D7W4NNO0M7s4vLiyghDQ8qNX05scWgaIA3WN9og/rOSjQjtlvzOlv+308F0YzWsZ0YMfZvGzN8Un
52baxyn89tuG/0f0jLTzhCej3kXKeoQw9D5GrMwNzwFqI+WRe1/weoE3NMlcginWyrkzp7++Xztr
z1piCWG0kXIbFtTUJ9NHxaDY6ih7At6CujrsU0t/uXrgPox23wTu62ALehtn78Qg40jZ57zOaoyO
eXaY/CwmDVNSG7AcVbuZJ9kbWDDK/pYn6l8AEpsQgkXvtBoehbMtFnglsfC3oePz7WGMUUkCPYuS
ds3jurKGgAQJXQoKZKjpZ/06nVkVywn8BGsLqNBedeu67OJN2MMW85A6g+QWQvShXr+lPsJSO8uF
imOK3t20WfDUeB1CS6i2id8B0wEcvklp8wR07psbhYff1IN9UexnTcJ+CVKO2rWyf4v2dp/87S1D
7d104PyXS7XLUiqY4ZE+AZKbNy5y11px17PA2Kw90bw6NDlCb4Z3UdS087QGgaL80+5CDkUNi42h
scgU47Tnqgj9oi3bY5sxzMf5xPuT2mMRTtY2QrviQNPdV3ZfbQfHjNadV76huLp726fWvRJ+vrW4
gK+j+hvWjnnoEY1XigvayobeNg8MWYxxZadI4lnNW28w5I0eCZqhfMTLEtMz1waKeWRlf/gc6TZu
2bHhhhxXWNxaxBD5LhRrvvQNsTGN7NubmR6IRqlVTxUYWhBHxS5gQ+ZyPMdMSxnLHb3BPjclcyoQ
QfwoSgLMgK/s4k5h3JhT9xsGCUVM9FDRLXPiRf/SfXHEyU1XfsZVaMw2SUzVpoCfIgqKV+oZsXhQ
WC+K6p5pNE1cJQXPUe/+Uy417UXR8re8g12HoK0o8e8SVKtso3uusyN32pV9KhXRei0Vf00RPeT+
IFyD8rq6Z4DT612bG6c46tAuNFCCIjtRUcPg18lvLAebnMjY2qznkueOd2WPNcAfMWK49YFEjS3i
cA97iewxdRWozYgEFIS5o/Eecy0B+vM6GtEtqKIRa5FJV2hfU+jKuKyzKdNvpxgWKA2tuzHE7VD7
wyVhu02Npj5wrzynlXuHmKhXISf8Nc/p7DXZJtXjFyDEuULDUvrbGlhFOpuLwzQJBm5cbTvHWWbZ
V5vSXNLdRDvbuX2v5/E1ypxz0KX/stB+87VGi7MpLAlbet9rIr/QGKCrQlNpZwFBYYFCJxG3tpRi
a9L+pqTzkGkkZxT/iHH7OrlQBGzPPPGhS6nBz/i41EVPkXf/hgT9QL3HbUIbX5nqNSKIuIlYjIle
5hwEJs4JZRRukUHDfdArpoT1lyeyE4YAPuq+f6GMe43wpPdjMDxJDp5VwS4OICPcInz8+TADg4jr
BBYqLyn+bSRefjN7TuvoQXvtR9qRZsqiCrgkOQ7cRyNuPdd+YHQHkjkJuDdV08RXMHOTZH4XuuSq
VAdfsuIyLmJ5nGT43cphI6z+resjiyJq971hFdnaA2tS1AIGWVLoXKNj64E2gGAjuYhnVs31UB44
F8dp8Rb1ZXMK6n8dd38w9s8mraxHkVUvJiChVRqICwahZys03nGfnRoJS6sTLMxVj8AuJ4/jZzk9
6Lq/2h2w+Jzs24ZmjSugyZVsn2XB6YQZL975nLACT+e6Rk7P3QdELuqxYuKYOqY6jngzsWOdINmA
nAzGn0ErrAxZ+GhnqGZOUR6tcUG0lwOxOz7hyiifMrsDuhdTbTgN286H+FohOvS92e7KnLdbjdyL
jYxibq8DXCoo1Ssztmh7XoXz/OBrybu2yr2trT5oeqb20qjPVrGg9vIFDaCzP3U+PEiqmzc9r9XO
iNyDqgPSTvr3ahNvnJoEe4/G6judu4ziMA3o7skyH1sy+6LqDkNfvfRlvuHW4bAcR2eNc3odUmO+
DVLOHgALOfczk1qNgH+OTSlffWYCSEUlVUgVRecZ14GJFlT4FRIkepU+g/HZm6XGXVg9RD0jJ8tq
P7wGIbGuMKgJAXR9yWVXtaVXyp6/7ORbMuo45Iw545KmzrF5yiieazJsHrCNMMNwWLYeu8g/ZGi9
nDQ8jn0T48LAvEiueYJuZnTF9DuvbEmnMtkUHCeIg7q4n/uHZuIG5PlXUZX3+OBw9dCa6nZ6xR1g
n4z+PkwofhgH7zCbzEo0B64qSt+zpufGiG4VugX6m+9X28I5Qof9O1rczzpr/hD0cUbdVxCiVDV0
BMEP1hfsMRNYEg4rVoaeXRj6Je60ucsZHLYyvIzRAIdv8by6BrCWyT87cf2U9czzQ0SH1RDlV4Fc
cnA96k7dlOtCA4umZmqbOQ1mqG6fOfxotZRgPSHBGfx7TRWfXRnvQSDQf9m3rzL1um0C02RFHn9m
gxA+qchY+qe++U5dvak5YTG7EK+cCpMtCXm9NKUcpxEsSd/Q2ZBjIslzspciAuhrsdJsUuju3Io6
qveEu6uj7sFzJ3OFIr0zsOHzJN/6ukOaHVHt+vpDD5nF1Id1rMiSl9GTxok9ON90hGMshDSJ8t31
pXPVBp8zgTLSFAG+/uDZTr/63Hq0VA0dqh54y9nIn/Xk7Jke/yTJ0uPnqfeh4rUGJk+nI+3qXpV9
PJZlwFHNdx4bbUDIdqDPVf27NMeXWWXYIF6xbdZlyCVCkrehi3ou0m3dVxWdiFyHx+hiR2hmDtOj
LnAPRUhrU+MY67Tt/RXIUm+bhiY3zvFv6TSwy5jOrNph+IwVdiRsYbxdv32JJNQNvns3c91J++zi
JerEQdxk/wJ1kxTpa56ZH3FI06ugnVzlJsN5ZU/rOYj/DUYzk33BEOeGcEhKttNM64iqwPpdW9mP
OeKKgYhABrPCo1h0/9B6PFk8tmZ2yifOf27APk7T3K4G2rGawwqBhennyhyrP6NfPbiW3HkyS7cj
4NI0p46lEi7AWesFvPTGa53x7DXF0sKB6hXT+Yhpi48YN3W7VLSbd/aPGenhPZ/Xnt720VL8YbhP
qWb9oWxqI8X4OmbFewsSfMPc4LnJZwMPEsbjiRgcegyKLceLxPPjvcj+OL4uQE/lf/0JS0mKoofG
8GoGDUMfFm8ixCybZWes+6yq15Ww6HWokBVqJvEctop83djFoXPSL1Hd/9S4N8eMjvVBYIUbnexN
OoW+hx7RyekcDdZEmZmfbWTYvnUAAlnPYDsZXomfECOBXTqL/cjZNFyjlo/IvyZt3q2c0NScjfex
RKX34YrnrXyaKNnaTI6UG3xEFHUYPa9j/2BOzU6XywJm5PRj1CMsO5/5I4aeYx84UOl6VkisZBtb
6z/hbJ7Nwr8E/DDXiaocymxhWDs23bsNDbWB2FvTd1C74ozL6LOFA7mvwrqF9OHcxaUTbJVcgHQ9
53pqcR5tDVNt0F902Tlo6rxwElFyChzO1nKA2kcdxpS01A43tEfWcErW0whBCsH900qiZeKhP5Tp
eesZeyXE4HDHvqnXmc35irjL1sh6ea/lQ212w9aJ/GhFCuPLGlpQnZ+pN8HG9OTIiqexMCgAqRZz
qbLGY5dhGaiphIXKt0qXCR5CXHq2/KjYk8jBKd86ey14UTOxtPeDstqGDqXXof1pWEN+6s1gvq+A
pNxLJ3moLes1MIPkogtVPYGJeR5LUTACM11cm2CQ+s4ACUs2IVHZzQpFjxKMQyfOGPOUZQ8RC8V2
ipzbmKin3KRXDSD6HwoJHuqCQmQxNxtnzpl0kXaKRNLezXl3SW32bynCP0HkQfBNG2x5XGp25NSP
ZtcmKOPOrmzFeLTRn9B1cRbD4t1MgRiZTNHJE5tVhQReerfJdWgnth4sA23UjXXMoL3tX0Gs3BE7
7C9zpu/wK+cPfb102IizyVj5nIQ93YBmxvl1fjNaJDNz4Z2ApS4peEOXjab5x+dYPmXGU1LnFzkk
nNcDVN0gdU6myDD1+P61mpUBGBULBuCVR6DU4brG7KxH1HwJZ+w4+z19pOlMxxB16mzetIzAarpN
vv5bjNZ1sgksjtn81quwvQSM8teUDhyH1P7s/HnTdJF98ALjXLcorE4G6pMI04cwicn5GNvWoLce
R0ThzlBb3vjYAatLO8PsZgFNoJV/SckCD1rp5pPTYQ3OQKHaetgsiXr7HudntEUgPM4OcMLuNnEk
PllBOgB8kXLN2PmGg3/RXGl7yQQap+B/COrSV9HNMjJ84G1ApwiJ9XouRoBBwM+jBL+LC8LeD/d1
omsM9xVRPvfQ5/JqBlV+G2e6uZX/MECsYJ7o5Cez63bWMN86ozPPqS5pbUWR51wZncqGstooZa7e
tFtQX2jGEIF5KsvwKYtgFeXDqTyUXXc00/gZsMejw5a0qocQfZWxR0cXcjvHuAW0uK+c8tzYw9HC
f6UzfQtcuYuiHiTbFLfH0EA3G3LxViL+r3J6EE4DjMADmCTGDux9ZQBQvUmdF8uGQar8KvmXNzvX
G9+RLUt6j2CEq4mjmlTlPxWm8cbMCE7a+E5WbkkvdTW0993U2gcLkAaYTXebqhZfCkcr0BHc+BI0
2sYQMfMyjMlQUr6meT6NwBbu62TK+Vgk3mHUe59n9iforMegc2m7mXvATXDJR2eg1ZHu1NPvtyBH
qactsYqLqDbOdgxexqxjXuqcdOhCALt3fa+/NmayBy5u3Y/Lw3+/7vj3jT/qcwfdGPOmFAydm/GS
1dkhnmsamNspeRJtmDyFAwDT0rMpCfd9ceAElViUn5b1XVNz9bESTQ/98q0/mfHOoMdyzQIEaCLi
hjkFYX5l3Xbufh8GH7EocGNkbwZBl2Z8qaBKaC5R/W1K0wmvoNM84kFvXHqGnCmIz0YUzK9E0T5q
u4rufr+DhLcBJxs/qMFcD0vaJI/UjQ3cvUsX6gWlMHRFeqO3//3N1I2rYyauduWGHGo78TR4c/1E
Yw5zXPEUN2zNZZvf5Vm6qciVPjoO8DOzKc5uLOo700qKY9QDBU3K3t1X+DMwq4rpvnsqO6ahKtW0
tvucrHVS/UEGf5aqhc3eROFuNJhbMm1N1jbL/5F9H3n7N+WOXY2edkG3TdU207lfZpq/D7nSTDfb
RhwzwFO/iUxTuR2V+Dz8fvv7UI7u1fRnRl7miDaYURdfivAUDmSZV7/hsbY1GEP70VejdPdg//E8
kT+MUdg90MMb7jNF7Mv+o20wcQNSKn7+dwBq0MsyyNQqydP31OTkGAA4RTICKcDJccv/u995QhVn
4TAvdJLmU1VufteS7HgBfvQ5Lt/5eg43kxfKtTsrbs1+8loyVzjLOoiwkwewZ3EL8ju/D23fu+ei
GN9w536buNie9YhIYwWe89oWabUZGP3dF41aivXMlyiei7UMsNsRAKt3LqLAIlq81kGMx4wQHb1N
stUrSrfmObxVCAo31AP35t58qw5vhOWGLZcgWr1ak4L/5cFLOuc8eeN3kDhIyALhwrfb5xRu353l
d/VdP2brKhzDc9kdh56mpkED8Pnlvv0+9Hl9gqeGRm0Ww+PUR6R6gnRbRoMgGmW4f4pqTxJQ/yUk
aOwAG/2fX8453/k4xoRhPnRWYd+n8C6DcKIXSeKIhkzGZwp/1rB2Wpc3DEEMaLR+9xLUFMYZOZWv
TZ5gXgA/yFa8xj0eXyBu5e9hBDYwy45m3RavWVN1R0lw5tGY0zMhQYWwbTBQ8afmCPZ+1y50OsOP
QFKMzsSIsOH0yJCUPQErDZ5Qtc6T/s0SFUX/uFEVASZllmwBli9hOGC7JTwExzz31C1vvR/ECtrQ
3Z5+WKsycBLwSeO8JZ4QTwrXGp/8rGxudTPtOD9bZwM7UEs7Hl/+Pji5Sxhd06EeZHm4n6I3Iwns
J275yYs9BcS8zehGR1e1Kwclt0VAelmpzjm61S1J1Lfb2vE5kNO4pdW0PDX18GWazHryntMhNQOO
fdHjcxl645JR4SjvD+3O7sCTukpkF3sa9qXv3vfsqJT4enS923F/cEc1PuEMXBmJvSvcML7+PuS6
Sv77CrrZd20SO/B6yKB+3qafZLPwlbK2PpZOZp3kMPUczp34vkBBZDr+ofDPfJthxVKKrPPkYUvc
e5Yp9yRis8PvOmz7QXmKSY2tOrNwdxXh762RxndxJ8Ujac/4Hgf/z4R55U4lQ7iNw2RnYOA7+z0r
NHBdj/uEv+ekWu4Nzf0NVCeO19qM9r+Lg1pWhVnxIjJ631k4coSJwE46o3vwRZev5QRYj7oA/KVZ
B05CYGIKOdDXdZq+R2aS7tqkVXvDk+m7nwZ/RAG1WfQ217dG9+e4bPqzs3yVtCnVmlZ+H3PdZ1bd
/PF9CMnY7d1d6OM97DUtInnAHHEclIlf0Skffx8c330zcMeef78jR8THOU42sJWr//4AKYZ5H8Bx
ixwmqezad0azV4Pf39yo6G9eagSHKHd/GtCwRll/lU0yMrZO05chmZYOBPnYGfG0svkrZ4MIPliq
bOJ0gDCkGtP5NF0mCn5hfYsYA32V5pjYW3e6d/NmvpOayYwZLh1OutuExQIhzNx/hR0WtD0yUFzT
MNevo6HgpAvvfE0WLLl2TYTCztBu17O/o+U6d40pzWu1PNg5WhWtinzpKvB7RPSAoS/fhuVY7Zhr
Up0/x/1Nzk3CSLsqTlIsoSu/oanJyvDgtNHecLjdwunCsbO0dkwkMZ5sjNCrwAkZvy2hZKlt6GrL
H5GjX1xSD5cKb4fae0M7fasDu/+sg/q5ts4ZQ4Cr54zJk+PCmALZVaxDP/IodqwZ5QtUnd9VDs8E
fopuR8OhzJvk0YYOfKBZ0aMCPIzuTEX3vt/fq6TQZ4RyRV9Sr/rLf1+qSe5ya3LIRCb4z8bcei19
bR3mpJ82Vs2Z3IqspdAfT3FTCOu1MAJWWtbN3OGIVZn5Puz9RwYTGSkwZodViVzahz6zooLRcSqy
Lec970kj09zh/ruGUdfsWa/ddWzn472YspMy2RHkoA6FFPU2r41k65h/zKwb7+4HPhh3HnsO/NPu
MxtAKxpzP63bIBgviSIzJ4RJbzhXHD+cXh2ws4ccCu3WsosXDCGGMu4zQ9MGWekZKXbE7ceFc+tU
xLRDPn7342jRsi3Qdwcm2Nofscj0CXhGRvo0mA+nWtk/FBYz0gWvecYNb1K5jV/Ccss7aUwAcmZO
JvlCn5vw29GUae3reEwvvw+2UZ1lkoIeZolhuBP1Oy2zd6vo2OXwwqHeovtzfrTo2UZYN5lVwkCn
29ua1yxNPx3Jmj1MvlsmcjYQIW6z0zJ9tmkrl2aw6osi2nYm7nSbRpIHHVR7x1RXzqvT3vHUNsOb
fM19l5eOdc7BnatGK3vp8uGgsMX/KWJAl4bp48NjzOtPeBFVOkRAYmVzJSNgHuupEYdgbsDoyqUD
sND5c6IWKa2wxF014rM1jOmtQhr5rFz7vy+WXzFqRNA0JqpBsM/azXgA4VDn4TP99Y8j8TPM6ngl
h1kVlKOQzPNlEK/60rZfQo//Q5tHT5jkd/q9E03z3tDGeO65Ta+9ptHvk2seJXFRQFA40dsqUNcu
89/GGGmAW8B05Xw77ee0G6nIzSmKsJYP8VCIp8ma2CGtkyuoF817/9UlNsYN0n9yPHigY8YsorTa
5p6Y3p8e0kWZyvh58Ozh1gzk4HgXPv0+kFZ5ULnhnulrCvAXxhiy/7/D4+8J8vfXsEz6GA5+Wmk1
D6Q5SSOmefmVy+Dg5eDjh04NO4dWReWJ9DVZnMWhxbPMJhJd0sHynV1iUzrhLRcAyXJxl5vDp23V
vKxLZcHvQ6SZs+sQWI901G2C1LrLXC5BoW7FvUEDzzas7bNl+cm50748QBbu1hW6HvOlcjjoZcmy
jGq8sv4JAgynxBwuapTcQ5ij3SUxfL0Qj05Eb8zfbO7pmONl2TJz6Q9FX+lNigH9b2tZR6/Iw5ey
z+Yj3NzPStRXO2MXNqW0bnZgMLwGoJ5mg74jAxvu9QQwfaoASRbeqCEopuyAfhsff0+WjZFMt4wu
AT5sin94RAP08MffU/Iw3AWqj1axxUmwxHZ0HEykVnvUAxchQj66aziCLWVIOe8/aSXuAWQg5IPa
rK9D1wIpa9ud6bZQpZbvrHw8hWaRX3X7hETj32ejHT0YvvE0Yd6209BnBgAtqReZdd9RN7kN89Hb
tMu3v78WSrYMJZdQsl76toqmtc5jNvAl15WPxtbV3mWgdfl9qD2vPil+giQJ2ks/3Iyk5XCHG+Os
x8HC9SSADwEvP4cNA9iW7qxNQL3cEc8Q7/0mmigJHHX1xtPDPLzWf9MsEXxKi+oYScUw1GOYrMCw
b/iXBCbYwX/OPLqgUfT+cvGhpzuQaCsFViGKv2L4iXmm6P1OkqtPA1nZq/RP1ZGuMK0Ks6ZZ7gdL
BYfO9vqnxrT5xOajvRENBiGjDspL2rinicwdM8ngMsxe7q+QB5Nd2gORErTa3ub+HJGcfHVaot2F
1H97h3BX3Hj6mIjJffCa8CUltkrzwBwSZh69u7cyDDFNWILB4yw8dUUzvtNDSlx99BSo0sj/wZFY
7UYnts8E2t4xImHZKGS2w8TGdVXS8yj62VxpN2qP/UhUvAsKkqyWY3u7UtyFYzz/uAXMrmKK0zue
lYHxeGseiMDeV74bX602qnZzZFXbGl/GLvEK/9ySMEGqAYeJ50n/dQam9aF2xlvOROrmy+zRVeP4
UTfRnaXz5q+wJBs5HfiPk1tQOVJofakipIkoEPY+pqKWK25j7mN6S3a1Csfb71e088hbEs7PxNDU
qW6RO30voxNgWff62VaXsnuP0ty9a5EAD8KT/+KM7361gN9fl8oU+yTxyDzrqmUmh53JrJlL8x6a
4ysun6onqPe/v2UoGW5NKlNItvv2ycWI99uMYiwrzO9XTurIPU0Mrz1E1vP/fZhl8/9+2+eCS+RI
e89/fyTFHdWE7cL4Rqv4/dF+f1JvGZMkCWab398YUw6DlqWzs2qjMzxe+ddyWKdyAlYMe/J0H3tz
co66QV9Gr2PET5oHB5R+mItoeijndkPZfHKLBgm9aP6o26F9iG1+f3IET6VBz+nyB8VSQ9yTSNoJ
385PASV0aye5bxnUX+rlIa3g6FJv+7/flzgAQ6+4GYThPyzaQcl+dP3DEKJuTrJvcObiwJqTeUsd
37dpuc9JSvxWso3uUlsdoR/8wSdDWN/FmxJAjVxnLtF4J9vxdmaVDoG0tXYKSjwIj4bnPGX8lHH8
MNqJfO6N6W/KiGLoIlyC7S5mQ7v6Inxn3G7sk2k7NL57Db0s3lNqFKxdemoZV68bNzcOJdTRZ21L
cm8MkNvSxRk3Fd5ONRCMJYN7ZWZcy/JqPlqKZz5w67+qmuiN4t5xiIcBQ7nXWaspHj7rqFCPVTaK
NdmWo2kXwXZdGhiqce6k5HiM8WzWnBbDADO0mc4RQNwmuoTAdiVmcpr/+A4j1YHA7WvkYzWhP0Rs
FAw3GBDNKe/i+6YnKt5YibGx0f2SdpzPDcG60kx3Y4up0pxoYej8pN+6TXBrvZkSGRi6oT+/BYJx
oABba2fdCZntn2My0HYLuBtiiF+bsrBY86eNHkY8lP6Qb5x4AjaH558rhbcb3CkkgONTuY1tdUCP
WxN8tdcFXpxux+kGK3pCttxgoJ0VpyIBNzMsYa6kqu9HqzwnPSol3bn9trHbQxXnn/7Y38OmGWDj
0urevqUkhB/MvrwOobwGovXX0kOzYgsjD2HUxxbxgSIBvEojQDtNYh9busS1ZaqXcRmhuD02IJtz
1KYv4L9kszgxPZ2BWcb9cllfm61Wz1wc72Oa9Rb1DEXdVE9uzRyls1LCPEZoDoeJ00c8XUSGi4kI
agArnR1LGEhpXTFs587F3jcWzjVP37q6fG3nAF3CxJ3WmmLbp/TZenH82LYMdikbX+SkMzr0bYzI
C9RWoE5ByXZOSoZ2R+1uWbqXdyf4v2SQm8gbygO3GHPb1tZPK/aewEo29YNzqcvqOLcVI236rsDZ
NPdw6nHWx8M16ruvuk8/DOKNEN5UdQBZALoMyQDD8pSu+877nLKUsILsuq3UqiN/llGXnu5wAC/s
mvIrnsPz2KQ4+vFF4oaMiDUk2ALKnHfjbAd07P/zpP5hg0cysMVP89GWwfuESkYWCu0dfPS1MMFa
5xE2KsKv7EbuTFirzbgSe/yU5p84pj2DpMD/MHZmy41rZ5Z+lQpfN1x7Y0ZE2RckwZnUPN4gpJSE
eQY2hqfvD2l3R53jDldH2HmcTqUORQIb/7DWt257FiZo5/N30J8TCs/BH+VMkR824xpBUXBAsOJr
df9VE/h8x/KUbzhNJ5Qfa8okFzMAMNu6nglQ5QoqtOSo1Y1z6DPUmwWhPw23P2rb0AK3MEy5WpUu
wawI5wn4qCFppnJCM44oZHEqP7mDfjeS+L2b4vpNFVNCBBzQEbMLyIQLkFAG/bbQXfcKO5HdY2/j
6dK9rV6JX17HSIPVMP0Vccxbmao91vt8O4ep3zfyGvFB+loeJWsXqAhuC3gKvdV+pDU4QmTsaF7m
l0YvdxDUGZ08q8LK9ugMPURGFZmyffFgDVZ7yJPwmqoaooqqxk1LiLpwUlaBzFM3VWZyLqoHqQcE
Lgz2pgzGV7PrT54iObUpD6rNefx3uUQDoprVmGBMDdAQJB7qL+EOQIGRLN+FB7OL8l2skbdUq3EG
lhb9BNiljkimik3fYhh2h8JXkTAOqUDeQdPmM6AztuFAslbfYevNjMdonDX2o/ZWLxsUNJHe+/ao
ML8KmvzY2lamd1FK29kjqemiGwjUG4PbuiItFdePheyNjQnd6nVyH7WAqvgB0gaOda/F+ec9T0Of
r8ICr5c72GvbA/kuaM9a72TaZrcPWwzAJTtw7mwe4oR/oxO111UWzkcZRodsQFogJdyJ0aH8GJtC
AAyIUChNKLwtIO9uMHwgmoH07pp3lVGtwyH02DV1uBB0dna4SgLiOt2brNFiP8tbOldsAT3yq2kk
upMDLdlnupHhPONAROWFABDfcoJsgGOME4Pq0o5B1uZcEA49CTfJhH9gCrtT11mXCYjrRe/VNpmk
H+r9s/IM5oEaP61ZgYmoy2uQDuZGOta41Qu9gO8U43hcRvqqZDeUtQZO74FNrp11dMgs7tYcF3g8
qCfQVuKV61Eo2WF6jFRVn1nevXaTOk1FoG21rvpw2cXUBWfd8kzcpIy4Ndym7LGbEIkfdGnjLU+T
uzTCh9bPrkZN8NmZNgucyi03TtV/BgPK63wqTmzNd9PQPhhufDQ1MmSUZdbbqTviNEVROjF5hhHi
nbymf0xz57WcCIrV1WPV1hFSFwslUeawJuqqO3eedX/W2EapvCL5NfOTRAv8VCqdg25TaxNuwwaj
BSOhfV5AHGBZTE03LcsR2pwydm66wSFiWNVi66aLjiKxgTroUt5ayGOJiZs3czywNE3GrWPpuBjM
ZOeVEh8sxzLNvcZTCacnQVt5W9S+XgfZScZfk4ESR8PRoYolAcjR2cBj+yhnwe/s25yTdxMP0jh5
UIyRiGDqx5e5nawJIRwFc+HR4zSIWvOOlaqJoh55fmP4lR2+ZBEa2tB9ijWq0pHZGbdJMB5IhmWy
Clt+ZFtaRiQ1ZJSTiYcz2EyN79hi7nStojG4JCdKXTKYowjxN9RbHn/3bd3Q0cZ4JnLLBx6GCAxW
q2AgwyIAvXns1jWC4Kj3Y1kf0nIIuRclg/EMhI82vJRW3by0OiHZvfkQ9RrrbAXgt9AMPKPhTZTL
mSfZdOoLFMxWwg7dnbpLYebVhXrUwsfotQcNO5WGbRGt7rIs/TSGhJIDwg7gjj6g5C8/KzFXd7XE
oNclCuZHSIzFUDDIzIrcV0t/bAQdfAXb9TuJPt7Sx08vlvdp112V1cpDaIzvDazjPvWMvRPJd/tB
B4t264weqgcblhE9KU8eeTcjN984tXWnpfpqzGeLtSyIivisV3N6rAmSQ7oQ+wajs3UWWIujHntl
1Itb2Cz76qOzG+2GhzHuSwsWQDSv2OjRFlSNvUN1jvLtFqSrvkG2zEkRPFfdcJpqxzzCiSbFTpJD
PLtfKn1N3a7xMw3AcTgAUIB5fc0QcWKVWyeB6rkZWhzAOsPevGzYWqf+7MHMl2ibN6bbC+7CkRgW
hqHD4P3ohfaSt3j/G7Od1qMZLNgn1kHKYkSL19Hb9HqPnaZtz3Ef95vG7hVmOfWjOA1OGVqmylAA
BATb9yFEz64Rwjr1xrHs9N1ciIfB4piyg8BdYECOH2OKx89PvWa4Dd4buTbSJXZb9cZOQ5jn2SOK
ZAhjKNKKbZkW5qkykw9JwirHsj9PtCimeO10MBeJeRMk0TOO6GRrLXAeYbabqE33HP0IyWyWQiZm
Nc3C6DVtTZIyl/nLkSGmxBg4rM0sbLbxROhDSMLu5PFc7TBGrGl+f1Wzi/SiYcMcu/oHckG5UkV/
I6aI7N4MhKANATwbfDdhF6kJtMGjuh8y7kw7J3mR6siFXRB7T5615klVURwjCow+VGYhZU7U8xBk
+yIvx0NWqne37dYNNN+Qlc6a9qrmhaA5D3LzgPSHVO0ROB4y8beqf4MUuRgn+ZmdOWAiovRT0cIn
avQKYRriTrBpM+dwaexyNQcHFc8P6F8Q3cXea+JqP10xl9skdsHPQL0OEgQfVeK+TXZKy5Xf20G0
qGhjzF9pdmiM7EZ57Q/D3aeI0xMzYhBs61NTldq5tkFPZNUbsOy9sua9pzz4HVZPdAbZzKxv71U1
d9s2J7Q2zidMj/EOlrTcYgHIse8hFEnRAzmR/RGjMiROOmLwoZ76GTxpFRoNmgRmG30YWecZEWtY
NVhgmgzG8VR+ZAYGTkINXwYYKFUEQftpRpZfTAgTJ+3oFgetduXOdEodn0j5MjnyrsYzotBWnro5
fYW9J+k8WGR609ys9NrioyRs16VLgG5KbK9OmBa3TWsjSnZTPqPIvbSquKk1GyuLXT1Rw2wDrWPz
5rjctnxyfjE+Qc4aFl7fBzoB/d6M1Weo4eAVDjLK2OAA54Q8ZMpuACYQQS6Wmli3KuPOKdw3t81R
JrZktHeM7/Mu2JWaww4jE+/2+CWYKyfSfkkk9lfDcz+bstqA3f3NtnocapKJuDceXTl0B9yGLA8G
LGGzvdwKrd8qWlQtNw6umB4AKKyA3d4GPGvXyaI6HDpjHdvhg4WDGDkXIEGZIqKmU6k6JIpEqiab
wRisbUnRnDlQT8wQnWujml1PrCqOFvwOSE/xFCY4STqMSyokOFR1zo+c3ePUZw99pWNlaa1rj7pA
MkfEAh2CiQPyDXjHPtsn3q9tz7ZplfCQA4FBd6hZ1PgeSl+97LHOl+ZWSZoY0rfJKbIqHy/5g+bi
sMNexvYdRV/DbJbKTcAnkEiYdOLM7TJGgsXs0E7UsHFzJP8YfnMP6ogWYGUdxhPWlQ2f/lvswZ8Z
++RD6+tdEEIXdDCksVh4YinoO2RRouBCQV3Nn3S4pDUFM3+/yY42g95+E/KBkBu1EhruWyv+GDp8
J2l8jFpS/mr6FUdrEaVm6S8IP+6qgjhX1dHV687c3DunL9/0HucWW9RbMjA/vEzSK3aoZft5OzeI
3NlVfOZjfQzT/tyaPblirbpAwaBG1uuHWTN9UyvRjkv1EuJGWU1J8BPP4z6NOJtcnYsFnzF08ZXj
VC+DZ14CnYI9kiYH5XjulRluzaFdzuZfThT7qjrP2oNoGBXpekFRj6h8TO+rwTtnRnCcFbBOqy8f
W8t5zlvEPvNI6bq86jrrnmyACDnjpPgX43EbaZIO9Ukrn6uRtqY2n7S+w3NYMi7RxbCTniJMdVY7
0CGsjMKuRACz6kb2H65e3EfTNGx4Phwhh/u1efCok0I+3Y1AxLCfuvlZ5k2xFTwn8e4Z+d3Evo47
369qla+m5QCBDJNQKpgroyE3r0CRsK1w1sO0g8EmMqx1hfWkRTg/GaGtvI6MlpoT+9yDtTQKuIaO
oEqbaiaT+eIJy7B2Xkyt64hywTLehRWDZ6e6HT20qHXdf1SR9sJUoN4G5SjYuRpftvOIYh/gQM+n
hPFC+stpUcAeAx0eNuse79xioypQ6UZmu2eceoOe6GvR24QQJbaFYYHG05A4Oir0qTd0xBMYGZvR
fp77/hF9B8A0pyAuiDTdKLgJa55Hjvg0oh8nbJNN3zA8j/LomrIGBkLyyvZ6WOfJddD7MxyLJ0No
RH6N9lp3uJ0wHC3zGe+X1mDiTBr8bg3uYri1OgtKF/ocOzlH2lz2Mr4z8AAxWxh27iQ+Tbt7HHE7
kDikJcyMNbO8j0LYKWkUodotIGyIJv90tdbbD4WlcxLKTy1mNZOyV95YEz+pN5hfjGGqVWDgIgqS
hkxCGkeHPQ2XksfbUA48b6hAC+0+KngIotEpfYN2YCXlPAEXw4yo1nmnxWiEg1dd4FAIGwwzlWP5
AXLrG+rGY1aoi6rNvZaTepF5B9dhdl4Nb3kjbnRkkhvkkldwFrdGP22YLD2aHs64GI4I7XLhV5bC
6mhr1IYSDqDu5px9oEPWrc2S0i6QanWGvv3SYTH6rgEVps5QLvcTYXiUmfqM/MSRzTW2QYo5Yb+f
Mqp3asgJL3PlrSVZVXHDtpLZtD2iZKR4fJzD4gujCsPRRGE+yyQFDvv9DkCXCeuLYiz7tmbrQ2bd
I00dLIYh2cAtPQdNi8FYw8lj0/zh1W0ghHDVa4xpV3nObSbALU2k1l0zmqKS/QWAtUoavPuOxszM
2eHO8/B23GZC+5mL+xSC5W4wERe7Q8w8taPLq7TkLkFCMLkdQwJbEbQ0mZu2MG6dqvjFsqDaWCp6
CJEvhoDJOYRiv5ujcOW5oXFo4awkrfPS9Ol7hX5vYqG5yR39IieWzT0qm+ESY9kdBkBC8JU8vylB
37jIlMSIHjjGjg1iDiLkVAVUPNFj61nmWhTciKVyqGbse123Ir/poTREbvwcB0V66kqr2noxfFAx
OEwT65vYCwiWDPPJT2cuyIw4jyHA0TEBIClq7Rcb0Ipvv9cia194XXSprZyPJOB5HAfDBpoeG5sp
W5tD4I8z9xwFw2H2QvZJmsvOMO1fRF6GZ9RUIKyoXiANyoX3Y426uapZlTeOdmujPDgis17QlC2n
eB97a8N7jplI+eBMilW58Hpq7y1qkN3SODDKHq1vVPwzYZ6KZt32tiiMSPcU1VarqnZtzww7Zw9j
uWKbBHBC8qWN92GSnGnE5S3s9RqzOIpp4LYQLbHv+Zzx8HIQnWZBHsNB41mPD2uvS7WvcSGtUyfA
ZC3Os6vfF0ATVqHt7SI0FbxsZ0BTZKgljoAsT6SIeASjNWIfjj7bNS9WO7zkBoV8ny8RkMhvaWGY
BUwxo63a9b4QPYGFqZsT3WhxzMvpkcFfxUxUP4PefauKifV2c6jkpG7LRjsO8lJz72Sta627WcC2
W27XtvfGo+gN35I9z5s+eg7FMTC7p2Hk6m+yerl6r2Q7P1sRmLSudRrkyAJ2ZRq7Fzw+aiVxJvkU
X89lNwg4tNPWsufX0NSZLNjBVvXWvSNDtH2kX6gcFKgr1HHWxElzm2uhKeL0BPvjZKLlEkyp4wFL
xkSJPWFtJqAnus1t8RkoemqOqyO3AFpQs7/IvrzXhV6ecxXu6c3zFSOAG1knH5ZRsxnTugWLc4c9
oVpebceg85giVfA7LxRcrM6mZCF3hX8cYW7WPpuC2sZzfcRIHg9cMl4bCRgLlqk1PQ2O2x3wIwSo
1NYJNJhNq1Pk9VnIQW0n5sbqrYuNuwC4Zskc2X5snrSkWPw87gi8Oj+LHiWQ1isutXD0G89iuzuC
PA8dwCd5mu0TklCX/zZtek1qV7+kmPQ3c5qiPUamgrldv0Mc5iJ0H9+JSbDYP25BgPlFZI6Uktzb
usWicmRoyciE8zS1Mn/oGkYuGuSuuqU5CdItvdsOPe2tNWs/RVL6pQ7Sk4dNgv/OWZYI0Sl33zoy
cA9NC/ILlM9K10LooA4KeyPyLqjhIxbLfNKMRLe6jU9C2Evydi5451xR3M2mitbCdWcqWPzcVcQw
wglrmu4ePTuGCmOryFcK5u464ZOyClGBFmtfStjyfhAv0iLt2HXOSR9HP2z4IYXAgpBIbT7WrYG+
VN+5ThfeuS7tYh1TYiU86z9My7gZw54mV92Bo24OkeGetKXqBYw+bxUW85XWDbfeGGf+3Jp7vEj9
NebSSmom66qD5B2K6CBN+TPNyGukpdajJjqeqtU5FB1DIhuasMekQe/WaRl+2a0dwMADmWJyv2/K
rvlEDsJwLmGBNZ9M07WOPVZqNyxupWe8LEBpAp5MyVPHMJ1x3V0jIqbWFr/s5k7uVZs+t24oXqkA
QzwYwW1j6/2VNn44Fx6Vedakzyx1xSV1R/foLQAhc3gwrOojH7B/js0XpBoLaUB7A0OYbYcAexmH
UXg2+1c9k9rZjOoLwGh7l7QRW4Wq4vDWU1+kHMHehAvDmbGMpTHSmQTu+vRaKpY3UUs8U4KydyMr
tuyFUV6Ke9F16aFI1aZjp0NnC3YI1ey8Gye99AVBXZwr6ygkeKcdgTJA8TyVWfNtFKrAVjJEC0sJ
xyREP98V3mMM66Stc55BptbshYtzAlWJ7w1Udso0H6rY3MWm423rMd55jB2rqbRuMkgdD9xbgGPb
10ZDyZwxMJW+jlLSK79Hjn1dMLqwpGQTONAf9FqPMLIYOV8D1sh1aLEJBTUAcvcz7evnSnkXQ306
lbi2mJ3Dqc5fbdBttGMD/atZKvbc9fxhhEwWzHgLUmla650aGYeoow5D+JRaz1FnJ0crLO11DXZl
3eEvGxMmIuBdMxyigDwmGFET1piOUZNbST9uG3+cOEbEFDobGUV3VpI8gCG3d42N0HPEEJF1DDSd
EG913TQv9tBGG95O6s60OmlkGy7/bJPIfBhCuAiLs8YUiU/I2Y9GLWfT1Pn6fG7ZDu1K3bkpG+86
hAyEpZqMU6zM+QDQhPkwaBuoCyGosq55HDvipb0uTXbDjTcbxUGV5duQCV/KQb9iYdY34jfq0qK2
U+BZMCptOK5AweJp2lUtzpIwr29Try+foVS+hxtpAM6kDUIAy5CZ5FqeDP1T5HjYDLmi6LM/7XAJ
uV+a64ijMpKk6dh6dJEAztedM6z1I3lYNBcTiDAbE0fHjh8VXnwTWxQOViPDNQ/v79R23oM6uU1l
WWzJPQZg4daPkskbIodsDffgEAp2bNQAtD2GDt7F8zUqduYy45EFid08OsECFZiwKUAAgC7TIsmf
NlY3mbjWAVtoerodzebRzr7dejBvmKv1yCzjmbhNhAPlZRDuLcLZs2XE9bYtvirhWdu2X6Q0HCU5
ZR5GPk4zqyzZpmQVc+DgNhm69zGUT4VlM4Kk9c1S56zhRwsBmtYt+9IxZFRNPQQikh0FZ+PGat+R
rOAQR42/GQb11QPz8fU8e0ZoO4L94fbSVfo0kwIFJW8dZLg8xyrb1+Wg8LJSMYdTtu/67CaxXeE3
1SK1QlYC4rlPOVCMlncoRrdCdVxtCUU+DOClcqsNcMfYj9XQb9jvv9OI/Ap7Sti5tbut0Kdd09ag
b0Z4EwZ7C6ezrmMbg5MYX8xF39jW3q/ALr/NRWzhmNBrG2YgohGK0Q5sCuqfn3JuHtRcYExnvFJl
8Kfh4RCx6/2g08cq2LvzSvJ0dIS2Ldk42qZ5S2RaKep4Z5mU6G71nqOtWkNyqrhpprz6QCf/C8nq
tplAkQp+WNFId6UXAxpJzX0cTfmWK+1L1uYx9qzuosZdUYX3jjPu+eobja5jUwQJDDQ9Hn10upcK
/jtXjaXBjWBxEUrtEeSMt561ces2mFQGRZZbJbZYdM5oUDA6s+BC407itgmRWaFEMLriJx+WsU+H
VMA1fgJlfCnx1MCbUyw/tnYD2jtqPXNTDJi9G01+eSkCWuGiza+NedxksxgOCWIA7zvJ7/ElvKdG
1jLeOZUDS1o3m5J9jVGQKRIosJHmwKTGG4V9AXyrELvWzXyEZCFY85DDUaSvQWYzauLIXgHI+Rk1
JLxGTiI2kvZHJxavJqsXBA/mjZ0lPLzZkicRKFNsKRH5EdO4AwmzKsM1+pmbyEjXdfVTOnu42PFW
Nukv8hpZKdc9UorZaXyvs2oWgDTYLhR9huPRemoNoOgpPXAPKESzTfQVxfQkUnFSaJhnBvO7yMOS
pgNlCZF3I6qLv1h6nbCHYpHXhLYeNPdXTT4VAE18ZmHH/0OpCfblQcLpqEboQ02/jHRNZ5vkA/Vp
9NLY7j3xENt5cqOD3lU3BQoTxdetnYAtaQiwwC5r7sAkeue5P3IRzshD6NGhAQ4cBglgNNd7BiLc
noOIE1w2MtgGnnkra4oMvVEn3SOEwY3rmxmryDYeEMJ5WOttrdoIFXH8kkhjZM6HsO5QtR5zZ3yZ
YuR8JdaLVcxqhb153YDIRvuxi5x6E4YJ0EEbKgVyamCUKaS/ZRHWO4s3jrRE3U1OWI67IvnhOFWs
g32r4xpI+sHYRSZW0yIGrtVmNPYG7uc+mjfWALk6oBGCxr/o4NRnC7i2wCHDYzx4Tws8Fg4aYZ2E
oaMKN7T/nt91vERbYYUJjJ9MkBWe1NOz1vMm1kjHAQw9eXLE31o2BTugkm/oTvtuSG+djLJRoTgZ
hwlJYsjSFkX3JsSWcp7GbO/0+0p6JCHTQ7UVMe9G2gufTi9EDiHf0JBiIYy7bpNmhFpFRPGcysC8
tVEKxQOuoM4wvoKKCRd+3oshA20/zPjPDCcXS0j1cMcYq2vKk4uG0E70r5Q9bh+Ge6Y2JBgzgTxM
BuRC9jtHL5TW2nAii76g5GeSD0GSXfsKxWzFay/khJioN94Ns76b+kH3CzyltzOxfzAzDlFhzMds
toRvTlDncF93UjxWQdhTrkfDdhrrjzps832MvNCuuc4pqz+NgJwCsWj12+KGlW19nOPywwNkjDu9
2LmR941t/nUGd5okxq9JkG7sTLCUJNfBoFKXFcC8kfZ01+gKdBgjgrK20lNr5Yfg2orMvdOH+TQ0
VnixsHb5GF2zTVNl/amqrHv40O29uUB+JqfhcTgrxuSDvbTMiAsoOs+l5cH6kaa5dWWh+0KK4tSU
ZK1pGAeLgpME70G+Ky3T2o2UKVWuESiOhmUGB7etosUrT/G0G2sc3547zJuhVdam0jWPfro9WXrh
7BQuZl/jcl8Z2lIxmccFaUeug34C5AtsArPjuovR5Hei2gHV91YIj4vr0OIDbI+8b95a03T+nFnY
mqIOib2h9nluPXDqs4Fnx2GZjTgUqJdXri2h54HzSgP2VGURH2uDFkwg+FqZMED7SH9veJG+Egxx
NRnLk9TQWelzal0rtMxBXKnNTN3IZ3KN0jY42XH6nLTjMclTBk45SFjADkRrxI+Zy+JwTPJPSGbb
UaldOuX3MZJ1N9L2XsYsorfG8satoSt50XqwubVhTOGk9oZpC2QNLPDIDLsw4bvY40+bmZekgbOt
kA02QRHvgiC7G0oQdoL7YCNj91uG1XkwIwMmdXawjPKjBA++dplU485j+e2gftA7+csJ9AFkVso4
pNvGsnKQhivdH3sHfGMV/rhp8ZDNbMmaZaluUOpYo/fsRfFnYBGFY0jUdd7IXVGIhHyfPkbpwnlD
fAPAsoRPE+I6O3GOxlSTGCjpVTT0NRgJ9wQWAJtSicVBIS6twdFGsQ3SpREMpW1CnXBgnodwehjM
GJdQ9OGFaHbnNIepGfkRgUk7hwKeIDt7E6C67WyJGH9y7eOQ4hpv5XgRZX2ClIg6B31qz8r434eA
mf8SEUdEo+O4trEEERIC9qcgdKYySvu9KC+oph49ruPJ9OaPCaX1Clv8qSTp6CoS2zuxq2p8Odsf
lAlqP3Hz39GGPHSVLF87DaVSqrsspReZFck3JxO+DE8TzChax/heqwR3efxgNZq4B0trcyY35cUQ
JkAqokQw+xfISHPGxlNq3hYh89qihBgEveXZSoySTQ7S7AoB4yoqxhvN7It1KWS9Z6PV3lSO/49s
2LjDFBXqBesqc0rvhgBFXO1NziXAG+n/+zfP+JfYNkdQ8zogvg3dtI0/B0QbXNiocTS0c2ZtL8E6
jh+UvXdsXZb1oH7A/QuIOXOzmaoWyUNleNsCKS0F5nRsUhAlBgs9tHDhNtUiOjGy8tZ6He+bJiUw
I4RoJGLzkFSEcyQjQ1OjRai27suq2tQAk+6svsYwLcedl5vmySgzQoAHh71qHnqP7qRt0PS6d3U/
1lsXQPb/kL8mvX+J/HYYoAhh6PoSZGmbf7p60CyCaDGQ6pLmhaOmtOVtGUSnpNOiF4u1N/PCkL1e
zk6+wjLz2mTR99COiINi2nWRxTWjq4I2SQOM7KOmnjibiumagm7BBRTiquottKnMDn9HSM/wxVCq
HiMiZ/YY5du7yOYXvQX/ZpYgRlLSbc5UFh9GU3y2zfAKlHkBA7b6ZmyGGu8um5xeT54GT6Lp68hx
yzt744m2381TKR87TdrbRZ7oh2jYV6bBw9Wo9PIhS8IHunaaP4Y8ZyMSAKU4+laxU4VH2FYZPQww
fg2i4tUeVk5NSIdc/mI/wDKrkkwcEP1joasw8VRpC/MOPE3eATmagk7cME+eD6OyKEbKYljX9MlL
NLNi+wA5cO5DZtQVxV/u6p9wf70bC5mrRybCJYimY074w76W5HdbxuihBA7fSzP60ZVyt6MLLavN
ENmFC+G90Mkv/x3ImqVmCnFZgXrRNIntTsprI6jFGghN8FUWv9L+d3xjbQBInRwiCIK+jwH+u7dj
AMwH5EF5jSwWOMBcPyciwaatvTDoIxg4+A3k+fcvY2HLc+6J+ylzojdeHIjynlPVGJ6CtrI3QwYL
6HfAel2q4FR2H0TyXHUUUHtCv+IdaxzvA9gqJfmEXLVqkCPM7VavuDn90NHFZw+6ZG3WzsUgpvXK
Fgg9vN7esCF3N0NkHZHTWSdZzSiy7ba4jZSOxqc3P51ycCjs2cVMy0KPsfqXMY1y1ykxbhR0sru5
+QUx9cz1mRNaUMwXXQ8r36sRC4ATBPVW1tFdrsRLXMYpbBfwRtEiWmiW0pn9HnRLSJkX10b3JkYW
mK3RPKZzvUAnq5Y5JPRxsCH1m+AISZPxWi9e6HlCCp1qhCgyclnpkdCf7Bbm/ITmejNHMBctY24P
EM2K21YBja5wFG8aJxE0ucpCuY9hMDAHVivhkOIHqNPt78PvP/8QR97+/b/4/a+ymhrqpO5Pv/37
Y5nzn/9a/s7//Zo//o2/X+JfDXjBn+7fftXuu7x+5N/tn7/oD9+Zf/s/X93mo/v4w2+WlIpuuuu/
m+n+u+2z7verCL/L5Sv/f//wP75/f5fHqfr+219+lX3RLd8tjMviL//8o8PX3/4iBYfcf/737//P
P1x+gL/9ZV8WX33z0f7LX/n+aLu//UVzjb9KRqqGJYVj6lgtCCgdvv/xR95fDUs4rmkI6ViOKwm7
5DnVRfxLnb+a0sHWLdm7WI4wyCpuy/73H+l/9fDiCtyF9pKV7Zl/+T8v7vYfWcP/+NR4M/75+/8o
+vyWQN2u/dtf/lQPIGDTpePYNsWAa5i2JZYI3F8f0MtDvlr+L5PHRBaltr31QBL0XQogJmYyv4qw
ZrajhynA27dV7Ce5syVs6BwEzUl5wZ7FX194N51I7qoeyMsy/4qnZ5gY6wmrgCruvNr1l00YOhBa
Pizpkx/O8Us/qDerqe4NRKlB1vtuHrxXcn4zyZnK0+azdPud02BMQYPWcvvg54ot2hEoe4VjITbL
7rwYlIIht1303Yz/Q0q0+8cCiTeEvGATcgkWF9t2DO9PKamx0w56t8DhcCIY66jBAT0ri+Kousah
0L9CPCUrazDvJ4DaF+wzxa2w6oRolvaqJZIB6uKhtlLpcbqXN1HRPI/kEr0lZIllkNJhkWULrb+L
7mJyj1mboNYTkZpPk5A3TkB7Sd/DJNysm3uJ6SHKhqMRlWdD/hg52VsumtiMZvmkY1CeZIuRbfIe
R9sMKDGm8VqUMcKnI0+LKKq0Q4AJfz23ZPc1Fq+cGbhFmUI0Z+Gh1MoUCVfgIAisd+CSmgEZM8v6
OlRFgj9ikTT1trzPbbwRVqJ5lzoQTKkLyJWVHV15LWca9Z72pfOOoDOwiCHF3DR1te1nswECY6tD
sIT/4OQE+cpKellgYa8DCIjnyD3r9lSxmopT3GTYLpWav6wRwrQdyA+yRF7DV6/gLNfqs2aazeG/
3av/r8v/j9Hzvz9t29bNJVFWSMrhP8UHt4A+cEeOkIjjtlqP6XsZxdGaDEy85FiSYG2AZC0ZU7V6
+ebqyN3SJH/3+nHbYWe590oMvkVJ4yiG8OQV2kOeOU8tpOjbqCWJq+sKZ8VA61st/6OM3e4qFRI/
vfUe3IGFqGTNxlNDt1May/s4CFF1TgxgWr3zYQVnWx5hNP9uwaQyJs04b9KdKUqLHSX1jF3gH/j3
74j+xzT33++Iw06C4+f3P5aT578fCBg8dSW8mMzZJOTuHIjNJTk9pJJqt5rLwHr0Ym+nvKk7xy2q
D+KGfxkCsUa9gl1M2Nau7DGuLpLolIkA8iFW/ArF9osZdfLcm/Ia5M0Tk8PAD/L/Td6Z7UZurFv6
iXgQjOB4m/OsVKbmG0IqlTjPM5/+fCxvNLbd3WejrxsGCrZRdqWYZDDiX2t9C7Rg7/zCq+IdzIo7
2aqK1X/4gcx5wf63vnF+JEPRiW0IzjycfZTzjzUuq3O4pZUPZgybTqHiexPPcQqGXha34ZboYAd4
fIYp//nbdELIH21UwCH0jGMaOcmB4f+CpZvDzTD4a5ggWLbA162jxMw2ktCKVeHo8psHgRaDlMx4
xpktt7n7aGiS+gL4yS14rBX9gxDX772V+jSxFPVW2d0Ni5gvAN7KJHkS+K9cvdlHVQhzm1FFVosb
RleRy2dJT2ZW1v4hSp69EXbaoIcWo2yBVzqkNqafGWc+HbKqwiQeRTWZF/nmT86XsOw75YZgtYZ8
5ksO9yDqn6uwpIgk9J4667vAcNLo9RuGpFXQjicn9FgnkqcI8lnbAz/0ouG5/j3hc11apVyFNi7A
CtdimQrk6ZR0U9h/MWZaxpl/4urRNDMZhPq64Mt3SmJotkbGmxtlEN1XUOP1JHnBJMN8hPUQnzy/
ubaBdwa7oO+cBhdkGOJS1oxPQbPe0IX9HvHmfXKYsZbUPS2bueAOakx0RWAdo+GtDFv5RWYXs1Os
vqoy+uly+5Nh+Jo+LOpcp4eCkypivgZlWXUPMdlXoxSfHo6VLLehWkmm+kaPvA4qhh1l7JyUmasz
yD+xFGp4KjqPhpOk/igiryCmQnOE5lqYOSS9Vc2XaTR0hzhkLykIZDK4kJEN7R/U2dqowruR0g7N
I37sOdbg7c7FShTQVSMGV+TNfOdUitrbOPAukbyht0/Y5hAp+2MsK1qSxWdTB3e8sdUhznR1nSq/
2XSDOAfR+CiYA+J9kAev6VedDB5Lgh7LQWpvdaffOpkTRVBMFWtza0BSvdGgRrWAeEgD8It1vXGb
7OKUw7VJSwTgRuDXTspkj5387MR7zGHgNanmwKNI0XNqkkeNuT+ET6eE03w3YRkTEy0ZGqHftiZB
3ALgxpHTNG3NjPAI0mJBGaFcrTorfCxtG4t364+YoaNnDKvfmbLqVeOb+t5ryh9oXht2y2pZ7PPK
ezMhhEC2fyuKgsZfOzzga9zWiqABdBeBownHtJl8dZXpkA6OfHK2DRFsn+yOcsgsZq5H3on6Lbc2
4Vcz6KbYeNu68Ren+U2l2NtPjfsJQPFRkjPymizcpPa7TpbhVDTjGtdrjSs5F7sMzFIZ0LmIXryc
AvEYhxIKSbaxE6x6dBO5Z3NeKM3kFxVU1aIGYce/iTA2hzj062okttEDyPPQlsoYnK5DDEnV+UlL
pkejNYo1kutVpsVV50S4tEzjTrdtDXtAJHut5au3R3hc4Ia5gfyN6Kt7qROxGhFykQawpe6ASISE
GBmttHBeF7z+vsMB6lDZ6m9dBiRZyxB0/ejVzqorSirasKStI85jTNJBdbX6Z8EYBUDi+EGXL7VU
9nORBg+O3V2CCeOFXRXvtNp9Dn1wSADi8FSD74kgK6E6kvYe/TUlGO0O27C3UmlKmMXUziCX95Sg
FlsRY3SpfJ9IsDI2XhFu8hIZvDVlubEdqEJq8N8NL7rHKvzwJdaztIv3pWqKHbGd50ZG2iVu1NXI
LFQtBu8G/nYDXZ/QkP9oKyyIlg0/MxyxhniZ317pgdG3s122mKiwdHFdb0RRNBvJTotsAVqdo2qx
c5EK6E5iJGX75xIz/ipriwbqgPExJlsybK+y5aOXUfsdmNPNxKECb83/0PvhngI02TIVxUVg64sg
jOjXNkXD2oBJhd0de7hCrshxBetB4DEx5EGOU7jKsaE5AxSsrCCy5dLuRdF8n63KkUFo+Ajc67ux
AjImKaf/letD4+67fun1RBQjgR5Z13zR01AdPAWn0tPQvJuGFpfQ2qPQV6uOZlkMVdGP60AiNvNf
CRaEZdvSoRBP4o4d8kr8ctrSrDBbDfAjGTllexHFw73XbA0I8ssswoLFR38RvfmGvYVx6QjfqRL2
p581J5m7X9PAyBosPmpPSnubmwB5Rfd7goSKC5Ar2NMlbSvruy5AHwjan93u5meSTgULtDUros1k
OHw0jZ6t0BTtC1pEvERXZy3+yHJSjDH71/WwwkXaM1/Ajj53vQyUC521NOn3pjB+tHY4gMUAj05j
GI7O1STcT2cgFJg2ZGCtr7gH7MhmhGQGv4Ni5QUWdgN+WQzYt3ZwVHXvJIk635cHCyOEnzc7yw62
cAcYyLfqebBOveLhy42ScGBXdZumUF/MDZ46Rpap1v8ouwZdkZ86E75slfUPiQUGtDLoYaSgiKcW
GKv8Dj0kBwKGmBHaz8of133t/1AxXqL/9uRIeSznFEOwGGKL2o0GdbIOmx0gtj1nomEUz6Udkn3s
tDt9uCyKVvcNEiZ6xJiHHoDq26ek8XTx7Kalt5zI5S/7/IcWeySKkNaqiCIIOtUQ1hN3YViQlSlm
oRTOKw+lFX+b5EOCKL3X407Z5ZddRk96Gh4yiRzaqsBYiXin2dar9+NOc21N46SrieElumX2I7Rq
P+aTx9kB05ZFxTFi4WlICg1iOw5OGzhUN2OLKp6nhQr9m4agi5tnY9kW+zIrQDyhwsAT25KD0qar
K0TIuDq7/i/lJu9DA+E9ddOUgLdB3dZQruhQ7rdeX/zMVGuO4cuABxm/N+/gIobyYcPNHAUWPD+7
1U6ESZyPYI+/mF8VGlIhtk66sahAsvp3YOOvddzdwf3HDJW9s40WW1b0agWvbkTQkhchtJICFFw+
soNodkrl/To0sRVOkteApEeUTA0WGeGSdbbaVwpPXuxy1pNDyLNuc9CNHgk0Fd1Vb8ODoNKGlBiv
TsO1SBnW1gfTdKbBJPc2cAmexFispM9JQEz+66A1THwN99iA2V9X5UETF6LsgK3YVNkZ6yXMRoXi
DOnJNHQQrt2e19DNsqbfUQyzAaLjrsezujCq4yBxzTkNoNWqldaaw+2nRpB9aUv9qYwrbeXXPlZg
b6m3KRn3SjwLuv145bavAfUkuU9FaUG+8mFMXtu24lOW7dZTOBWYr6FtDNzq+Q2TDQf59mzFHsW9
LpsbUBTg9mW+9wpoWOH45drm1YVmS5wFp7op7bOsp/vo4reWuIIAiZH1NWla7myWloq0PjPTYjd/
YYOTPVi5/ME1tdcdTlV9SriNRBs5N2cXNQTMaQzcmCK6ZV5/HFrC5yHwi2WPSiNFsw1ARuqVTenq
qIifMqnUHZp/zcw/N0b4BBsREqm81ZF5zZtabSNDrfoC0HilS5h8PqdCS55hxyXs6OwXy4f15C1B
+ay1eMYtmLg42a6ufU0Hjhhw7ijBW9TNxwxBoPoH40MR8JiH6iuVxEjx9zcMCbMPZI6JgEcUTt3G
7IAwwpYFCJw5a8c2dsqIGMQmNV+D9uT12inVulfR86g7ONTJJwz3uPGO3kR/65y/0ctDaCfPWl5/
c1x6Ln2IrB5Vrhl+mWJbVukruQD2nwR98wGgD6WiJLMkiAt57nMDDn9HpFpXcbYy6AdftENz0Zzh
Sxb84CkyGV7/6veycjqDMj77I5TsD+DyFuXvrsabHWHJ0Yiu8uXH7aKqqytwq5/E0j+mIDroQUWg
O3trp5FCFZo14GrjhSrfmFr/OCNH7yquTw37ppAKB8D/IZjw4iXh2MfTTh/GFHynPjx+q1hriii6
SpxzZO+cDERxVB8M7Glck3RDAvUXaWSSQOlltEjcuRWuLL8F3GIagMqjXdGSSWtcPKHIz5/KHk9R
Fj5kCDDMuO559OEnKlqm7XgnCH4wugum5A8blX1y2y3B92+LOGvdeG+hwwkn0Rjia5DIcDTVxmdi
Z7gDqdUtq4eRics6FWzawM8fstIkeUHMsu18c9FpdbSlDoS6u8R8dAqDZjd7usSBZIiPY2Kp3OY4
Or63aXAj4+qxkmWcokX5QATsABws/m3M2lfQ3XudvcqicPQvWlCrbeIg/FLTij9zOxYALPue/7jx
pq9h7l6Ox603BNyUvJWXJOwuIxAwyoxgcczrSc8RmIgVCBxENyePub/1ZqkHUJVm324T8PUT2ERN
xSsEO2drRJyoUBKXvvpTm2bXKwJwPxz/qIbCGJdx/EPLYADu2hfbyNCuQOTSDHvFtx6skjpicwl5
xuZQ1ack/7RhryS7TCnHJzNFW4Scj6dneGnT4JVz96nTS17turjNhOTGkjkMo/DJiXOAh+aWdp+Q
01B/iOhnWU45HGCnHdYG6Qg27CXTr0inuI09f1kO4ybEyVy31QhWGXCHZn2lIfUKepe/lSiOro81
ZdVNaO1mIFdFO0Mo8WaJ/vPPRe/s6hTNsZAufgBG3a5Mh3BhlVi/QsN6aUc6IqaaH4yT2YrF4hjZ
7SxosnjqFHfkVrHJZfJCHI8oqkZLFgZBAYmDU0j4SM3VU6OnkIsTuXca8t6ODNeVCI55xt4hLXgK
0tR4DhEjla8uKWB7gpKHkdEchzz6W/Q0epos6+rK+IEg2rOgrgew18hxPNp4QD1Xc+ayIH+zdPWX
PA9u6eT+qnNU3DFodgBR9zymkLXNr1gj2ztON6S6B99I9w5fgdl6xxTKC81DA3ZLElUSF7B+j8cc
oImnfxEk3k0RRD1LcGLL3BA2g5YBFGBzYw7Feozjx+xuI5VMOlgiHSAxkKLD/Od13EZT7N36zP+C
TLErfHM9+FpO3MBcaH7408koo3kbNxsAnddRWskOXDwuvOy7rhRrTEEMMXbCncthOnViznLfPt3W
LC3pvqN/4sBKe0qj6auDdUrhYnDPTd1aRlYKuql5aUuMr7oEU6Vbd2mbXzrRiXD6BYSTZFnjaUt7
DH+0yVm3xF5nk/6vKA7esbY8RXDDd8D3VwIgGWmLned5z3EEqzhLL6buPPejuiTpZ6OGmEhN8EPI
fetQNkGN0N5uiJb7HDDC0XgNpuHNG54tbJEL8OWPUwtjV1ICRXSZDNGmr5vTgMEg7n1ewQ6YK/E7
l8UPTS6cZNr+xAT7nRc+uebIsHlu03KRUTiKZX1rjRBVKQRDjO66kzRo/ui5Z4hSxhCGvd+4OZxF
05f3Juofo1Te1QCzu531XonN1DK+LOotaCSRpyDkVVva9eM4MVodObI4fkwzkvrKs+LQ1+JUGd2L
LuUvj3zsIs7iQ/j654/WkuGQjPTktgq3U9S/x1VHFQb7geELrCkPMvHuiCxtrlsmQJjxpXEopirZ
47ZJR9nRcKBbk6rzpt5F9XjCKYwAF4y7YUwqbIis/El66qvZSd4TT/Lt34RFkmWq4kf64ki14zdi
3/oW2eK9apwvRaOFUWPW7LuNHPsf5uUhAmhSMiBxuF5+u+oBt2LyJNSXgKuRlCkubLd7dN/HHMEf
0yzurIqxdwZTFcsLUis2ci8jtjqa9ftg5yco1pupGE9ECED0JUj8VE1gyfPhZeuPoDcdZkYeyhYA
YeYq8Kk2Vq1vxpCLV/miXpt+cPZor29bgJJei0Ddk3coSKEtJqpXqpCYPwe5jTvS9esQjTBIpUsP
TInus+egR6FR7o6Kzyspq66Fe1D4+msVFifLGz6NAsyWdIxnym3BtEpaaPJxiZ68pa5uxF//kLEx
ot/H3/v9B4YCa2cI+ZIN7Lx0amTcXBO70iJnmyUGBw03Xkl7hoEapMBq7uCq8dN1C56RnRVMsmYy
HNxE+pXzmzpMVaafTCj2YnCMx9bGpgy65ejaOcqDSdF7T+Bgyb+6sxyqDT2A7RNEPKzY46fTOM4p
9NvmlhI8GIafIgFqn6bTyEN5TYyEbwUsMMfqINiBd2GoM+gRIRFMn3DfokXb6tGJBAD8RxhkKyY1
7U61bkJzg5rPWCFnz6TVvqdsngXkAdM4wdz8Tyvk1Y+2Wsx5nA0/+5BSlU+loHkFjqHYZoA9noo8
w2EVFGt7yHGhq1L75L0LED+Nvn3ePnprwCVIKFy3a3bJQ3EmqBJRcu2ON2Jd1qlzoruz8hLUptQ0
3fWAysjYxDRPkcWmw8Z96HtD/zseu60nI8iIMVilyGnGHQyJ6DBiaqPiovhyOaQzYWjEjQkDpgLW
smMQJu6pG6HUGkkfPBMKJp46heqkLHgMwUMZod70OmwMdPbpsez0cUeRZ0kSJtIeE80wF3YtrW+P
9402/vU79crsr/p084Mh3TOn0oAXau1L6AiQMGX6i/q1ncCId7Cohdq5xLq2fpnf4kDQik5B5bIk
obc0x6w4GTHI+5pZOaOW5IwZIzn/+bsA/xFGVlRzYodm7xeX3hEMXmvcuRdDb62NUDZV8elN5YRM
Y0p7Hv78YhtdypEcYBO9S7tOk3Typb1+w9tSHes6+gn9XN5ipb23vknSbOhY1yiT3NOtw03F+khs
QL//+ac/v4xm8OB2/g+IW209cSV5TuguZLKA2DanRUp//qUu7pXvxHh7nPoJf9Sn7GlcBIQz7SOy
L+DkEuImLZXBdjzf2vwsnmniWalz5CoRRGs3ldHZGfNkOWauv9YcCm0JArAuCKeuaCnjP+mjiYo6
gwZ2oOryoYrbfq2NFKqiU3WH2L9ZGmGNe5XF/QWLIOyzGGhp4LNJYzdXrZzeHkgshCv6ZtIrDAB5
oxLslk+z6SSFw5XkefJmR9Z3WAVAQDR2nHPFwbGm42gNyfNPk0WpQVa2K3APtiSCMOln3o3iwWGc
rUQNSRtq1cKWQ7RzxrFbTvRAr4EnuScvrLyDzpCb7IlzBJHo7sG/sr0Kki0TqZp3GcF+2H+205Sn
sWb8WrjM2XK69BziMQUP9k0Lhyak7nGkAT0kYAVcdtlojXdo8OPpdl9vYYQwOy4ZRA9mfeXepBPb
tteGHsQHN2idywzfyMVbAbvmYPkGySvaV7iZAncFqrc4cawGRFqOe6Kg/hFN39kOZvGkV5l6ZtdB
qV49XOREWSQUNo9wqtQA5IzHaM519hjadhHsrQmO8m5y3OkiDOOHND8doQOgdRtC1rabmKMBdcgv
Zlr+4CeF7i3tbsvwlC0eruetcsMTxTjhcYjTfa9IuZllA6zKLy9JptHe5SekM9knF2Ws33zz+ueR
K6kmP5cVYSWGaBZG6CQ9sErttSjN6DLhkKTS5Mb2v9wGM/jQDsoGmtLsP8+C4Zy45XYEVrnLHfzG
Pn0xuGQ0wq8yi84D0uXIBPPoVy1ca+m9M8w6uCFn0kLrAUtltkYFZ0EfkhDdxc2bF4fezSfKWX9z
rfMjRPKXxrLMvTFM9lXxJtkrh7d+MZz8whNfbtK+Y+jPL4PtpSt9ynA4g1U/1FWNDOcwA3cg3p+8
+RcJ4vQYcJxpR3i1rpbCMwij+PHPL7GZ/iKVaU8iOwRKRY9uwSOgcwPnhVudeita+4MBrCyGuIfc
eSDiYZTD3EvqvKf91GwZoBNNkij82kNUMabVQ/tker061RFIDs9xgl1UoZJ0lLtu+5palkBED+lQ
XXgqWNT73DlLMIjLInVhOVosuQMzl6kwSlo7VXvl7oBMl5ZM8AyLE300xQ/kck59l/ZYAWhBCrWQ
2sfKXfYTDUjm0Jw0GiUOAnR6Jw0QEURlhAGDIA1/rAfLqLN9jAOWpJ5NDZmJ5w0sy8GtOpjr2rC1
dP0pMKaKtz87TUg21rrsg3QpZaFv0Ws4L3qTudMa/afVS0pHgCIYCrs/J2nrEFXGXeKHrlJ5EyXI
Oc75+zrRzggPD3FeBWBBonVAqSAYlGDa5HsEXAveVwSzDbflQhsKdTD489oEBdTgdtvYM3PaCOWm
rN3wlvMyNkbFI6j0k3IAJoY5UeYOTYHTg6o22KsxldAQ2YMzPKich8gd9hi4FPYTk5WqDjdghvzj
hMmR565CnWrlZggUUZs6/MB3Bsywi+Q2j+qrZwLpFRrsN9JTN92LH9spORxAIuIdj2DSj2CtZ4s3
Ebu7pdRD1ZS81iMC3mBaVlEAwxNH7Eo2DJMMBCj+/GhflufZbdrzbPYpVe1NWxxSrd1GSXxQVo9b
UiAjdyE82Qxm+0wZq+2Ura69qDtxpAumYYdbw3jKOb8pRsOl+TuRDKsDJz5IPyG8VYUnDsovlgae
pyKXj9/NUqd4SpB4jb64DWn6kQzE1yts/fR/PxmR776SGR+JMQ6I3l48bqgbrgD8Ocu+b7rtJK3g
ViaMimGIxGSls2pFXcmuM/rqVBei3dRKhyUFZcNq6frGG7jSS/IZcBLiHZAcSTm7kb724MsWBD3A
UwMefoh8cUkLKhsIwS1Cpm95HntPWTKoY1S4LpXRTE2qqa7PhuET93e2Ldth1Dw3fJumXefbNHUY
enz09eyHflVrERYWlIuy/xOJ+82P+zrFuvHSN8at4E6B/TlNZ6r+GJ0yN9ILV251KbyrrQLmi6of
GEVPEEeZ0MA7YZGkpzz1iPhSodXt3T5mZlA2/WODBt3oJfLZUMbnXtNOXjqCcbSB7zjAbCvScXiw
TI6kZD359te1S2Z8su2VBtNtRZviTdku5FiHGmVEBdD+ke1TPYgtZxicX/C1fsdJwy4zmuuZjXGf
St/c9i4osvFPUynvtY70/aKLOuNge2RpOWYwb9MerbQDV4LdpKR8msXbW7XtWK68wmJYoNxnZ+jB
UDXbqiL24g6eB2yRLamt4D83Y/lAyR71khwu9GrotipyhrXoemq6YyPcjyOzar3FzRk0ayEp5CqV
gy8/QY9uE4qjBvWtI+iaTDd3FGdAnEt/WSLbVMmwF9QyOVb9icsy9zgSBYpyaxabdhp2tuRIXRe8
guiP7TcBqzBzQT/ddFrEzqIokk1JAvjYjc6w9Nlf8RDBWtSx8htVHT1SV8nC27FBMobsFo6sTFXQ
NTtGoTyCdChW9cpw+1cqTRnzGqG+nQJ19iLGO0z/3yFXsmTrbLfCghi2rR6tQcWnwtUcMguVyXwZ
oKZiENAghpQ6ld2DclnacE5Z3hY8qDi0RlUt+9Y/twOQ7chZF84QbfXODchBQtOYpnRLtIP8js+s
2y+g7Yrqx3HNbMcI+0PakgIVgW8B/wA7+6q8WwZ4BeqheVuvW5xyLzGEUpP9zILCazKnBQdjn3Ek
L2x/MQgQvUlzSUGIQoh2VnGqb1iRi1umWvhMLYKdU7byloqRRkMJ0WPQHPqC3Teti8e7HUR7I4jF
qWZmsp/3wf237uaHElgku+ylX4zZhqtz1HKYBFXKqMEw2k1CfI4+xegBqhepETevL2oiUBv3QB+i
0FvB0sAZ5ICEsYmc+NTH8X/bUdPyazAYuArxYDAodrqCi2NB2Eyc7GB1IDlGy/npyhC9IFKH0tU4
7PhXJCaaP01QDHI2qwPvBCjujItuVnTF7ExOh5efJjF88NPSXBmFmzMecEOuFr9Nd5GQJfmrGl5H
/E7N+RbdpM3pridDRoBrJKYWjMCmmnFubUtwO9rG1EL6hWCSmwEm4iSkjxCNsy5aQqHmUC6rxsx4
jM2PqAzfzRD7AaND4NN29qKJGXXEPHoGwOQ1589YiL2BtLYRKSmeeqoXbW//gMdDiBfmpZ84KDMs
8Jh8N/5v1qFuzw6UvLgNmcwOr8JhbN0xjFBe9uzXncJNGLKsJswG9ZLUAO9qJdPvmg0NIVV71Y/1
o+2JeQLN7KpR0oKM6O48BhVru0OEyqHlsAkpboHX7XKs1gxyGHHA/2fG56MeiCDfOyz/duTr7Psj
ax34ebeKjQ6dOMeC8TwGPLkOxvVcW+kDslXvPfk4QqHbgiHniV7N+m9cwssqEyg1ib8qCX870fCR
xmcVVu+FR5YgUB2cJ1WQiGqjB3qZCFl8MMN8DQVQ2NG+67o7YOUwj6ko2gW7A/sO4pOQpLVsdTYF
+tD2AE/bp2Ggw9YdynegL6jfXrLp29mkHql6V4UdcIGW0qtZS0JlDXaU5RjY67FS6UXw7BH1Y6pC
HaCUANTS4tvBU8kwr8l3XL+3itxb0g1PZUb3qp56UGXMcOV6VP7A5DYOE9YIBshUsXdpdKjcYbZH
EPQYTG3Lpo4OaA6tp6rgJjX1fjxb0gnuEzlBy3vXRNCf4VlMScQC0eHMAli59ogaJ6KEvh6ijHju
0rbmSRQAZB1+BEV6dy1sOG9DzpKtt++B5GBcSN6NDglNNzLUyODbyXZNQoClGR4649sV6WPfoPTE
sfNaeq8yETFSZUnsQaPUDWIuUiFSWxSQia/cE0gqfVmPqDqGGK7xpF/RNqN1lmAGFX6xh5x4p5XZ
uIbzF5JkOdxrfYbpOPp7a9YjN7AB3tCv1lOECMJm8EeY/obdx175NpsneAPLoqUUGQutv0hcYAG8
NVaWaVpHXGV+i7mN9dNBQVWKHACXla08Escw117XtCNNmAGYSQSaf1NiwIISZx6IhWPrq2tYRGTX
bJ95STTLd4BCgbYzzsSMMh25QfaRaod9UHR7UTpg7cfdFNb7ukXXNCu7vMz14Ug2VndzGWcyaQfM
4gS8r+Y2O9qvWJ7ar6TGxhnWODLK6B0Vgyip1Txjt2XKn5Z7ahHfytR4ssGaAGSltMx/1DjerZHW
zpg0f4fKY88Tcx5l6oeGpW+S0sYzaGYX5d4SN01YicRbbuFAiijCUlXTrOuoxJMLFN7VhdoUGNyw
5CyoQ77UZKrZJ1A4DWljG0zykPndzaKmsi/Gt7EOwMLZb2Pu/yonLo+d6z+MkD76Vpdre0ySo3uF
zv8IvlW+DWBSVoSTSpxXEvSzpmxqO6CD18TO+V9CcYxbNMusuMQ0U0F6jOFwR8xFlLmbj88n3Zie
6z4f2F7COA0T9Oe4/oRiKR5KG6pA5VB/18YNR5LJw6RRpN8OhIPHenbn8TjiZ2YYhEXT2wql/WoF
23M6TcDHSGhCzHAxO+v6t93LW0Eb94UqAQYpeT6eBjZaK1nysohEENN/NPVnIEoPXeWZ+zFs2d12
4AJcrM66rjdrIIYM0KemOvstI6/AfWT5V7s/FVsmBGST0O0ebYKPZeCmCwWJ0bwuWG+H6KGomt+5
Xr7HSr/EEj8LlQFrUXCq0Grjlw4IYtk4FQfrdyW94QkF3eN8tXWy0CVTUoK6ESb9XaQH1y7C5CHr
hVrxir9zxAmvbSbfaqvv96orcQPRiPkwufGtMvPyIQkPLcLYUqRWvg682lo0wsQEVlCdEFTTlmoP
0J1CPxWygM0vKR9w8SJNAnZ1a5ClyvT0EDXqKwzQyHx6BgCBMDzp2vwYFpm2VKP7FvP8bLBgQ0L1
5WaiC3qDlNs7AH458ZpON77i5loGsNb/Z+ev/r9Z+Q2lGxx8Be9BV0Lr+buV2coHK2FLxT4s75ZJ
PBw1ydfg0Sa/jvFCplSg7CY1bw00pJd2ENs+HnZDwiGTtg9nLaFgbkZ3fGPar590hFBXgODVSwzf
fz7qv+IrvPZHP8/+kab5xz/+fxmucXGf/9+zNdvq9+9fv/89WTP//r+CNdL9L8uwaSa1pG05WLzJ
afyVq9GJ1RABU4JIi247to6D/V+xGkP/L4I23BK6IbkviHj8r1iNMv4LyItJ1IasjjJ10/p/idXI
v+cKMMc4fCjbkopoAeke6x+3nqE6ZNnZsANAfsGIAnq5qaqbQTzNg28D9H/AYctag5MujbY4JuZ3
ZfZUmWwqXaprONaR4PAVQ3XdGlaVBgw2oVJ0F2AjFMWrTQfM5d8u7r/uwX/PAs15o+KvW3MOOv31
obmYloEd3pwvxN+fFzC3daXjB0D7UsW6SfsHmjxT3mPQfHzO/ppCBDKZqTj91Z/D7jxg+c4I2t1/
+CD/p6uHmunS1c71k+b8Qf8tlKRwfBP6gFIXxVgkY38cloVJydrUwMs3DRBapfXj9g0NFa7frDOQ
givTnX7+54/x99jAX5fDFdIiJk0WyJb/+A69wMOU54UzWH8sF0RaMERq58qc3KWR+sZfS8Df4nV/
u/o2N9/fLj9vHVfxl26SyJLC/Mfl73BNeWiDUKsoEboU5Hc6z/jUuuqh0ghm6TI2ltnkW0+R4OSE
efoLmqp3mvDd0oLJDQA0Ku3714C2YWhPRy/AtmPo1cImqrJmYMeKlqChxLzLMbHW39RRoAjSg6YT
k91Z4KXX3FbAcsJbJzB/VzhljlBwXkQ7aLhTSn8Xsy7yOozCu6AdiWODxUKP7qjVFz/xaBQr201L
WfBGrx37lFH2TLEVofJ0WfwlsvWNvXYoFaRJOPBOZuK+NMiuq0RPryaYA+bJ7jILe4rLwzRk54Ar
HKISDS5e99OWSP+yvgFM7q9l31CWIn3O5Lg1AOdgkYYgI0JqNWs7QJPW4C5pHE5QTuMDHSzLgrd4
xCHvXBGj8hKawXtz2Glay9HYTul2BBS77Kt6a1FRh6eH9EpMK98Wi9Gl6Yeec3MIUinGcQzMawiO
deWxyYffRBGuv3EklK7B8p/iLn9KjG3vGAH8n/JjqmS6jW3z1cMr7iY1mKKO3abVWwQifHqTRx93
jst4cZ35GrjW0ilxm5YxRJnSOBv2eESMzQ7wt6aVjV3sAeEPwSUNtw3O9ANtsrsBdeQIH2/aK7vB
pqp5iFbexaOpcqOPjThUOGsXqjPTi+VicYlpaD7Ur3CA2pcCsHMbyHGjCne8NzaCepB3uJgxRq0d
QFx5b4rL0OHczTWJWDNGW1/pPfW57mwM9MKNEpq/w50XYPbxmQKHWr/pssLZAsh4S2VH/N00fzw3
7aBk2BzNnbzbzaAh+MU67d1uNQ/Jqkej195Q5F5GHbiEULJY6homZ2F3mLrG3P1Paae/bxFsOT9z
/03YefXIbXTR9hcRYKoi+do5h8nSCyFpJOZUzPz1d7F9ca8tf7BgojFj2Rqpm6yqc87ea7ueaViG
h/SUjuM/V5oip2vMSR9NZ2Qw1Iz3LUA1AHr+cgR7AYEIl70bVBuFmg3sOofywr/QDLn3YL7aKetf
+qjdx50X3fyXMjIBfuv4gHgplN4dVZSCE37R67pl1YRJrHmTTqJ6ecb1Hh1bd/PfS5YxrxF/X8JN
E5kotkUppe2yC/1mddJ15he4aYIlhz1UepxCz9oTSBkUCpXd0jvvnJUZiT3JaYvc7U69g+JSQxG/
Lsrk8N9/GPH7Ms6iyagL35UAGGBKOf/635Zx0wCQaUc8lKyy0boPw/4Y+QMN6xFnWR0awT4ikfCM
4n7vI9+/DzR9r45ynkwJCIc8V+1Wqiy4y8SJdk2DBWtya2IwenDqUWWII2hCa1M0KelXcQe8VupF
cp5EcugaNATO2kzUzAkzvtuzOfwRjtsTbFdsMAOHu3rIevLkw+hQwk2idu6qU4n/czuOvnOJlG6u
5WioE3JVXBTIDcbERcQhlmUTdR+gWkJl6+9aPZansWFa3+dO+4cjrD3vMX//PHkLXZNKGUGTabrs
yf98C0VXV/BBcuLcY+j1IXzyjW5k6P/DOrxFOYkJvWNg2s/wlAgtaZ9FOMBKSbr8aQLlz7ihHHee
1kX3npwm1ikyhaRHbtmSHFKoJl1J5Es9NhubTI+jScDpwoNw8uoqFW84Qk1H0kOGpVcZxZxFZoSb
Ar0b7BTi4bsR5i8+BHPbxB7SBL9nwubXbJGVXdAuKr49vutj09sq2jVLclW1O5MDY9cTULNQmfDv
0KjVnx7q3x8CW3LA82jtcOanMv59Ix00YpwVaK+lr6VbDn3FM7zV6GpPcl/UIXVjbBHyhIj+GGbV
l1JY544b9ENrh5NPwU37+6TkYBNcDudMdPMSbCKCwpS/DONu3CPS6Ujx+dkL4X7972fGmhec3z5w
3DKGjtCbkCbDnA8Jf3tmYq/WLAwf6TKv7xUN21d6jeXWM6eU+Rrf5kW5E+hXbpXX07/RXEHDxFF7
WWYMUnKmxXmHvodQpenryMhN6Yzbi+jMdDR1enkheau/BjBCUe3LIQGbmunFjdg15KGmWhdEAC+D
LBj2LFIdeZ3O8xBZf/iA/rVK8QHp9Kg45XAad//luu18KfMyQULrlwhuwwT7hozkxyiKL9zYfz3b
jj2CHAJuaeu+fgxQHR1QteqUnNyU//2mi99PXvMNI23T4g8jpKM/nsK/vel0pCvfIekJVm4OH20o
3U0/pE94XAxmQGl4GfU+uOSO/L8vIiDCZJhK0D+MKRL8OCoK6UE5V9Oy1Du3V3cgDsLCNMi3kSVI
2pkQmZrHJrBnm/3YbWScO0gvCQDxY+dZT9ESDb5WXaRmfFF+I54ajzUad1V69WgWmO47keDFRrID
LIpmalZ1w+MO4g0LZZB9rxyP8LOuv4A3GCHevdOhKPZB7GbLxKrl1kKvvixzF0dPrMk74In3IGoA
2KV29YdFy/j94Gyzr87rFt0jF0yB89smxIIcTCgs6RHryt+1JjNKV/i4WqyZMFlOhNPSKWQwMaen
LByJPkFUdnksMpTWOXof5ZH6zqCz2iS9NfzhoG39a3ngj0ftpzOqkwbHnN+2pTCzEzUoL12GY9Rc
ogrTrEeaNqumUFudXDW8u86UbRQV/yo05oiulPzXqqPVOJkpNgVbDvM6aKyaEsVPEdoaDnaYQ5Sd
81OFsKxHocEBKjP0ddYjkw8oqThziXFtkuANLdF9C6uK9hLZ5YxtYmvVjay4JvD9pRXjKXZCy/7T
Y/ev/djh9rNs2zVmO7QlfttMdJIgSDoMQYrGbXdsC+gDpEoCb4eRHFk/YjxhnJjtUy+6tcAdBawR
X+B/P2ty/iH/WOD4QwjOW4IS3fBsb14A//aspQR1uZz2ORQMIeySxLvMuYGNUOig4Xcdetg95zR0
6eVihpcVOZeObcSvihC70AA0XHvdoZ7mSbKuCAqE67rzx25A9Gp/L2onv1uWWV3bCeQOtydp6IFC
BcX86Xly1qIbm1WKnWZdIu8ewAufokGVFw7fyaHMEFGMTo2oumyLGz3+fZJyuEXbQvJIVO5dt9Fv
Vmp5L1qFfdaKYuPkith/cRzWgNryiv3jV229idct8rkm955CxwfaHbXBTuZFvAtQ+a/8waINF2rg
ncvqzZnbfFmov/q0dldzSFZaKQoNWucjXWB8Hqb3JCs5MnRhcPffH4jxvx5XwbLhYo/nwEat+89P
xIi6tgUTV6IQGABIBd7ZtSvv/PiqtNu7tA59Nl8plGEDtud8Dc18tel+avadt4MUwr2Do9JA8jFf
sBw9fzta86X6bUluH3O5Fm+kCav1YjR+jTDLuFO1aPUm+DKUVJrzpQdHyzqIx5V0h6g7DNl8Rf7e
MuYLi3CDMZnizdt1KdOKHZdPvmC7c/0tl+9vB2s7WQBTt7JGq7vVaGU6Ww+rf7Tj/eRVFztKv+hH
3q1GgSx8z9WEe7q707BXSETEvsRmXB3s6tBNqMEOmTtfCVd7DNNj1B6D9tgHpLAcuerg9NdVTSC4
56uYTtl0clykFPM1ZmeuYDrFzD7+8BF6/2NFQ9NMh8JjYZu3sn9+gnkdl+VozChpqx6u3lB7lwpo
lrCJzhgosjBZZ3dh0MWPC/cXI8BN0ioQ2ZgzTsJwikMs0xByUBM9x/4npO7s7HlTdn58paVoowIT
1baijibJ5wvCIftZlnGxCp1Gf5pGekKUnv0OqVhxL5FYIzuTjfnex2l1Kwqnuo21V+3CCFkAzYjq
xnTrro+EfsGeQ0vgtnKN3ftHTKrPtYk0LJJdRYyNV9pfGE+nqxJqJdYPhIUTWTrI4EnrWzT8ZTca
akgAcjsnb17NecQwYrrH9tM458CxYYWCHVx1rYMoIhHfyBT3l2YuqcZKlOyPIsJonIbQDL+5d6Pz
y08n7xZnCjdq70FDigJvlQ652Az8GFQ1Zr6z76neRhlS8VzDoFPBQ2iwThsJxK2MVI1zTcgqCiuL
WXynILZbXXEzMu2NnPHsR+SWP2ItiF800+ctuf/302z/fitQaBmghgyhC5d/fr8VUICmkTFU7DEi
RYjt2Ch0MWdi5A/K64hLeWkjcUHwxgtgUqT2UjcIphK8oQE2GX1Z9uZGGllJipcKoQqbeAz5QDfQ
+MK4NX6Us4A+IP7iFng04AYTM7LtrAusw6cpZqAUKfvYa+147uA0PENh005Nhl0BoIX1WifDtNEM
/Rc+bYyKCGHfzSAjsi8P5TYtff89L+svIDjUzWbC8YcnhY3ut+2H9wfikWewznEK+BcLhB7C4E5h
SGvRgChGHv3ex7p/0hqN8ZnhkP7mk8DklIX+qlzxIxrc5KcXi1XhFjgju4Z8tUY4V79C0DnRq02z
jmA1BrtXiKL+yohd8yUanXeNsMSLgpP4BOAu21j+9BxM+hL7vdiVMwxGd9CdzMdOzkaNu02JEX92
/Vs7rpvxZ2kJCeO5d+4qzfsLAQgY5/gu8ZtvwsuI2QAduRhDSc9nfldl5JOrF1jXnALlJFqjXZhW
o6/1gATO3vVx51ahfE77IVvVMYeQnhlkjjvymxWW99y2pp8BNWGMFGAyneg+9NlVccxBed3n29Lk
XBYVfbRn8cLGoVwb8X5b0t7AMTXpSLH0HlizMWiESOoGL+AO1rTDoJN19i+KCo48msPjTobVJkrI
jfD6nucPkRzhYvBe/QRLn9ejOze0XTi0za2ErncLSnLUJm/ce3mtzoyz1JmwJ4r2zNh7yq7OJg2p
VW1AarLl5OwqTd80VYYw03GRsxIPTCqz9WoMoQeCEPVJnZnma9Pady235bOHVBmTbruo8GonVYtd
xq2Ml2f0RoSsYbd6gtQmn5wGnbvn4m0XDYklLLdP+NfUM4QNd9eRirwo+lHdMQCMlzn8lIR0rPTY
i86m7cKytembWYHxGkZH3UG041hNfXzId8gdcf6ANHo84f88YHkuG4E0kBF67r+6LpAWLd/hDE6G
DfGZjpZepMhJcocb8kqs4OuAEfLYu21CxzdcQoA2AUdx5vEYPVw5LpNiSaKR1U09opIBbGmKzzch
1WERZbazLB00LSUa4WFrpy59d0UrPMuKZov5x16UQfxJ656ujNXjrKEpozf2p+txfw5d4yJli0t8
eyY9hV6+kWJ+ChPCQ0yPUrtyQjIjIJMHpTftprEf1jnapq0eeoxIZJWtx9rc9jDSIS1uzWiCFBbm
H6GXslOJE+feZsdcZi3r6tXwhx/07XUCKX2Uoj6e/R4p/K7saY+APn3+73VX/r7uosAxaDk4lI8A
pQx7xir97Vhr5CndyQQ6SDkY9kv/OkzWL8Dt2XNsEYDukFp8LiPt1hY/lKUnp8cL/TuiO0uffLze
7W5V8ysZ8hg+vTgPg2Et7IE4L9d+U6NIURMSUNoZhGVFxSFSfnjD7qKvUotk8gm04Ia0YR/qxy0w
jS+VmPSXaba10reOvo/tLUQ5uDbSGpDiYOTPMeaEBTvJSB+8+SWYb2/qDoRISWbbJasHHfH9X80c
q3KjpdN75B45UfRSBACeivG5zpJTo3VE1cKff5Ndty6G3nmFy/5FE9oNKV73MsxH6c7/BXG5Xv/3
+20Y/+qM0Q0zTTYwwA6M7X6vI5CA24HmElFpqDWgWseaL+9xRUyK0BKg8VXs/5vRRhRI82ozaJsx
207axmq2Ak6jMV9OA3gMZsrWP+tIZ91tkuyE2mXJzlHzZSLvVzvWFnvahfXOcAAi7NyJZvdOxnuH
iKrZlbLz473mgETYhe4uSvaxuyO2HBq+u+PK3V3p7iCMYEdv9V2v77gxuZx6p/N/EzKX7rR658Ck
SXeeR0N2vkxzG/pb2tBcNb74x9Wh9g85ym5MuEPspNOmbjZAdsZgg5NbLhUml2o0l/GAEAI97WsY
gB+e6nJVdNvqceXFlqssthW/l9zUj1c5bbjKBIdoGIlo2bl2/Qm2e0j+BNibC7y/r0+madPP5EmZ
+3PyX09KKvt6rDTyUGIhXsIqxERKVFGYeOBdgipZBaF9ozGFYqQUELv1gJ3Eq6lHPPNnrwPIoXkL
diPG0aSm8ihD/FQjltyVLkVp4VVL1EHZwfPkd9O75bZPRTvqd8Ew9p5FoHXiIfuwdJnjruHk1vvT
IYqQOTkJh1MbwNNKiYjjaDaMT4+XjDAkV2X1FSnLcqjL5ohmwT3BJC93HREaSwZOHLimGSSKZi5K
86cuFFDTsibY1OOXujUx3DR8agNzqU0fFOPXGkGCk0Tl2xjjG+7LbIlH2t1Xg9YTzGn2Ry9235yY
gYOE47rPXSM7J9LONnafsVliYF4WYypWyMrFOh76dB8Evr2uxrb92rGE63pmvflWbu1pgKi//r1o
611UG/I1yGR5CJuuXf7hmfy978MnCxiZkbdn2XSdf38kkw4nK/uStzBJnmeZat9lK8/+QCWeTlm4
9sM+f8oCJ1/UIO9u+LlAdvdo3xw070pBpspZK4Fw0YuEdPuHJRpNwLwI/+PWs3AZzgw4GHH/4/Bn
0fUJaSJqi555RNPZ7glaRnrIE31DaCk5osZkwO0mzHMbowKMajt4bzAscDycAK7UFO+FhZGFFxUO
KG2YnqwqfSQgcvKPA13EY0xWiQvxQtTkow4wc16hy5Fk7BU8hYAPz5KYVJfpKikozEo9/DavJh7H
bYZqNiyuI+rBY2TSMcwCs3obnZyQx6LYxqOlTkjZk23poSwmDz1emgoLEQ7swG/U0TeR7LDcc/g2
MwLTwtreP757vAA6yjbQbehnctqj1HONXVym+gvtTX9jJzYpUmxfm2qKqmVUDdkpFjI7tb5DdKCZ
ZU+5M6wCiknIJQj1RM6pq5X5O3yLr81IVGXQl+WhNZzuFOp1vxlEZ93B2XEuA2X6nqNRj5wIGAhs
F5lqFvAQQeZrYpQExA7Wu5wQvbtNzdzNrO9K6Br5SxXWB7JyXnPnO5FtlHj1unHK6amKudcTz/P3
svXlUWpmfIiq4lMYZbLVCvZTmyjBVRqm5pzWPD21Neu7ETFalVlZrcMqAGCDEzxGHL4iREVcSSHZ
RtKiHxqGxvHxlV6862GrjmVJUEjhVjYsJEvj3WjdHajWcgEWEdmvCkiJEjjJpdWGz75szwUD9SCP
8MA18T5Dcbv3XAYGemqZSw0j9PlhlEkccrfwPAKpy5dGOSgmwL550BDXLofGSY76SLJ0n04mJr+4
OtdlD4Cmh8aXZkZ4NPLmaFf6cOVwj3h6iL/VhUZyt+l170lp/9D89g7R8C30smLdZkrBVYPKBiHQ
ODbgAo6Pr0obWCATgOZdu3iM5q58BJgAEcmPZlO/h/EgTiMFFakllfkENnUzFIN3xcZ8ZWiUH+PU
A4+ZkP2Eiw+7gDc0Zysr+q2Wq5/EeDfnvm79A+GV6TqwXXKke7p4mB2myvqMguorzZ4m6LYj/pEF
bgX7UlShuY20rFvJEikw1YLuDjeqMCb+SyKPCYIR4pmZcA5zljI+H+9WPRbfHR/tHn5BdSuR7J1C
ByrK4xdMeSOGGt+OtO7En4DCbmZkRVTaa+YczU7t3bz3VkORq6tWBLgWfXwUXpfg8DCiiFxSPO21
msZNJVJ2e0XcRKXRtTUeYd3VZK0NC9JL5U7ox7Ii22ha7/MGpHj7RpzK2zSA/9YpRPA23DzsB2Nw
1Rj4MwWYfk44VSod9bPf6fqR9jLayFZTa1mUEDRAgV3xkiMxMi6Pb1K8WiThEvSI6865IOcTiHfj
2cWf33qK+EsykDxvKs9Z1thgVq6Z6Tu9Kwn80pzx0DZyUeuFJBV4pjH4Q3foFJ6HqRmNvWbKAqCZ
W+zKsCZUYwjSy2B6wQo6gQk/BQNtZjb3PLCSXQgkhyW73eklgD2F+ATtRl5tyiKKycUy0l/jjqm3
ux4gGO/LbPwIh4TGTOctQKZtRZTV2zJR1ZcNf93klOTma9dk1nH4fy9pj8KoAaW60vWUENBcPOFg
aq62lb8h/8++SdYX4Gz0WTlnhiumetURttM+81zt/Bj72UaJkWHmHGyqkt575ZsemhPMowm5RHok
EPyDr9g0CVlGAC2v2H8gawC/PacSwJBpJbh0zICfICl8mT6LYxmyy2O31HSnPQxOdQwriyDOxPn1
+AxKgWLF4zNePUbXrZ/tEtoqg+N+6OWcHKBmmmVv/gKcMtI2JFmmNt86tGyHYX5psHIvkhRzCyMn
bxflo9hWAyEIeCLtS5pkn+NDquomHDhZxdcln8LeLtuewY4zPLljvcytfHjrvVGsHAMRcd+U9YfH
lhyN7lOMNHkxxKX17uazYbhlXbCtd4vQCyrhRtuDrQqCblp2Zq+/kVh5ka43XmvhRHQE4EPWmngh
EOdCnYaguTaq19CbDjAqSHWs9VngieXSmF8E1cxCle+635nvVJ9n2jJrwPPTMUvtclvoHDiTzv5h
F03+TS/aq8OOfO0fMpAYmppGeJXReN0pSuNqrbWFhNMV9ycLBJDplsmdvQBoEkSOGl3s1vHANHHf
vhQSrzLWvmbv4GR/Q/OwZnqtnu3AOMda4tPQVjBBUFJtHKMsj2wbdJ6hhmwmryF8uA+Z8ArvNsrw
nDAvWU3VNDdzNX3ZIe1glp3+zOvwlNrFtA5Cmp9+WjXHtk/eTa1SLMJISE8EIkX7Zmg+JEgQK+qs
D2hrK4Mouo14hF9XIrz7OFU5FpX+Kua9I2gqZl6mXGTCJnE/mSiMczPiT7da4ID4k49uhsA/QPkN
TovMr4h+NKeufu/kDgtU6c8ujOibL8bmYLoyf8rj5qoz6r+Yepetu2H0KQK7ZtOIim2pfCsjUX4F
cHMfEIbvHkhop8HDBGRlbdUazvehH1gdPLktjMi6p1Lbp/WIEFAxMdN8/NRNVT2P8zYthXZkrBji
s/uWWLRjo6qkf1WjdOJ5SYVTH0lQqQk8YqUGnbaBaOduPKX0E9oz6IG1o19sCt4zh0FEIsNITlHm
r0UVrPI0dzcVNrtDkxF4RLKTx9wtbG9N4XgHzaJ0JUBw2ypbvVnlN7hL1nPdtfFGKzx51yPKV+m0
67bRUBTZSX+K1OSSZOA1y4Hn8rvqcM4GVGh6P/X0OyFsjXkcvkKhvjXkfGMz6uNNih+Yd4ToylRO
GoKzyj65fvMCFYolhRoE+qEoxpVRJ0xz4eVZrNw/Spt2uCMYN8m6P2DXiI+yHjdE2FanoIqDW6ds
7Vrbd+5B8wMBT4nDnPOE72k3zxq1q10+OVZ+KHNP30oTN3zXEnjdZitz0olmzcPsK82rPdhPROuj
LzeYpsqDNwSftG7CI23ybKdaKi59GuNrEXuCkBvlnFHgDM+O258r8ujXelECKSL7CBQBvDdFfvOG
Du60kDAzLvbIJ6QDct8Ns7U7yz97kjmLJkP4bbekuusAngAIz6GSCkNfNxXDtQHEu4ztGpZPnY5U
AvTRsESlF9qgw7v8Uk1O+e7SEiYjh3AJvz30htaFa622KHkHsvUsT/6UJM5c0sLjdlBPgdcax///
4tSRvyPA7RqDLVtXBuqqkkDHIJT5qbCVtiwyxkS+kX8mxuBzdMrTU+JWX7Nuqon51LqL1XRfJBm1
h8rWYGAVabbtHcu6PV5czT3YUepSj0FIqIaveOHNSzjHceAE/DGYBpF6feJzdjR2DQOXg8V9tSzL
9qIZeb3AhRncE0Qq+8hvv2uZqncz8sy3E7gqWfKJ00aDGhmpA8GxaodWv116CuyaN5bZi65URQKb
3p2qUtqLdGjlNqvcDDZzYJ81AylLOEAEaIQ2Lgo0xGe8swTKxCPA1ZocpkKenCmP75lurmL10zXC
UfBnAm8UoSW8ofqkuYaja8v2i4m2022UyPnX0KAM12jNz/1X6CRkV+0CSGM7x05KDM7JbZyl/qmZ
tGdnapqnDrLh483s+1AeBLoto3GDK/sZQ1Iabg2NsB9MURlETcUa5z8PLwqjW6sGMvKUPI8WUHTL
Nj7cATfF0BjwJ7rG2mAuEViKLELuscIQdIwk9TYUMfmdJFQb8Sedr2iTezWxua1N7FCTFQed0KAv
7VHhOyA9x8dKPRQdfXLeBueXOVbelakT5KdiGk7EMgwnq4CSIMdiJ5He4BwXcmd2n409iYtRZziO
EqQMJuwIql/2EieU3+KOw2699BEOf4kKQ2ee1JPPnNLKLAKpbo+XWZDrG1lzsiGQH6WwTo90mtK2
i2u319zC31ClPbdVOb2JaT+mZrXuK44ylQjMA4YZ44BXBplmiclQV9A2JvpX7TxUK0NZ/vUSVjH5
O2FzrTri5LGNtGtlSCgqHcTYtLuVg8Sahfdwbw3yW1Q7yYfXv5FcbxGOJ0ialrQQQPKX68GGkBsk
KiFAiR/YSuSWkfTzT8u+kh8avKqqG1dmXrX3KM5N3IlVt8q7yVs7Bp2GuHEBsQ1GSm2Sp5u60rPN
UMP6mnswk25/CYs0WTW2C7SiCbEv5S33KrtDFQ/WCZZWs27tqXvjIP5VsykGAczl8j0ba/g/g55A
qOXbXmikzQpfXJoOWlpRBC8Bfn1SWA1gRxX6i0iq/lSk6TdSipe1hDVfJuSHBZR4ZNg3alNoKY+B
meT1IcqCp9js6yuhT+l1vA5zOF0E3+M4htlPJ27dba1VP7I0+lVjdkQBmITEXzjtcuTgv6qgJA9D
gf+OzgKCNp3zIazoA0+1yUFGt66eXWE2LKlXqd+8VRKF1hOOTc4UZS5eDFP7ptOwxrmaL1s9TQH3
wZ00E7aAxxHKbcJPM4zznZMRaR2MsPHElHnPFa2rfirVWwWV/cYHe3UMU71laJHP1UBB+PhFBL+e
g7QkGIT+jsbpOa1k9J7FwU5LYvcQ+7p7qBMvW/fjkCzwn3cXMXZM5erwB4nQ+gX8AUVynNGx8MwT
CG/jiqo6PMQdhse4jcYPy8BLOkW9ODSlkzNVm8YtweIHfqQ6lfHUvahcsvwrz9rafko6dDjVu1i2
GR7wrDtGFhi/KNOTj6YeF54dPjUx4ziGcyFd1cH5xCgZr0klB8PXwh7ox/JMFGu0qdEJQZ0Xzq2z
OvcmMFYfZMl/r4H0Bv2iqisBUYvO7ZxlF5KY7HBfnbXqVxz7BGrH5sYh6fPud+QxFXpMgRYm1uHx
Arix2zlEbkLd8O9TlR/z+f/B6HHgE/4IUZjvpoEGgOgwuy1aTGg9XcVFPHYMdEuAn51Ii2tPu/Ah
bKbNAnlLxURftj6rvUbfIoW5ggk83SewJJaeE3bPQdh2z4rYbPI09jla5DdTtdZSEVywRE0jV2nr
ZC8VtENPqPodBH0LMB4LFUVA1ysB23XtJm30k2kXwrEglc/aBHcnD4gpCjDCwQ85VkVm7MYkuw+l
/9PxXSxttoAGP1MksmFjgNIhWA9rCbTrO0s+YxOb+/Xe5IAY85bfeOx0iwQrepSwOvqja6H6DDpP
7omYJ6Dc9OuPPMCvabtfGXqG1wG23LaupnJdR3m9ZBSvDr02kUlbmdFdT42nvo2m96wBVgdvckIS
U3CokXq6VaKZicRKXusQDzulIZ57bXwFPmRvgUmQJ5BZETtIK+yjJzqEDlowcsrxvJmmFq3T+Ywd
ds0zs/azNSOiHpyoAQQXR8HUfjUqZ/xwefBocEz5bcgpKIrKHL9GcfwpsPBa/BYLz4raE+wZdU6j
/GTok3+oRpcXvfilG6rYWh67oio2dttU50ZMaxp8HbSZkPECYKaj7EAyldH4mdGO2kKc6e++FlGV
pOCcY9VesAuRtu5o7YXGxBx3aqfnwYspXoNmeBm94knr7BdFZtVNekb7UicS8pg2vVc99WGhyuXU
WNGJXT0+xY1ODZK33NEDyVhwQB5Kas5jX3utgzujgQgBr/WFd8B49rJFiLP5nDY8yLbRh9eQCd8V
zjmcRD07V16Ggi/v3+xeHaEYtb+gt6/NEGQNGdKvw/BJp/M7bky5BU8VkHc+Y1geLBZ69rxXHuUW
jbE+5zDGuF1tY4dsqtgwSL0RGhGprACHKrTGD3LWF13j+S/heOlmmFGs0u4cWN/qmQPmj/aEPXGK
brpxT5pUPCNngmyiy33lGlvLJ7IHV237pvBKYWpmYtNnuXOt4VVdG7OLDy7l8XxDKx7/j0aQ7lL7
NWWSSC9K9ugdquSbbsTobgPg2JmvJzwPX5u2EK9DkKACQ3GukTIZ8sauxdzERL39Uqa9c4vxgBEM
zHvi0AU+YoWB4wFUbZ0M/bSO8lSuU3yo+zmStfACl44kVImpIMJp/q7o0x91XoMBECgpRjG57yH/
6UJqg+J8aeN+TgBmaLVmnD3NGd75rQA5EzGCi94nmmwTRnSfbEXbIDGJtKSvAIVHa8TzkJtkn+aK
7OK2nd1mYGRDDZCYL/v4BEiXW8eAMWE0C4FI7ofsNG1p5LY421n6EZpMZbypbqk+KztDRkdDpULn
fjazrjsXCAoPUTvukJC5HEYnqMX1qNY9ihP4H4W1Ti0R7Od3r/RySauEtxC53zdNG5IXrc+bd9+x
700R08V9PCjzS0TwAG6YXh44wyyToSh+mi7qWksV2asJZGUT2uEPD8XELjenYkdO5A9IBgx4wXF9
EDUChE3TkoNTWzW5qdFFpLlxyY1YLWKbSbhPqPjGgVf/Hla1TqsvBMEBZvLdgrbAjrtWwVeIiSNJ
tMJaYJKyjzo/0I37/iIYcawBiDFHgG8QSDc4ZEBLUcz1m9QZOS9G1Mbdu2MgU2CY1BwfX8XMdY9t
tjZYzbmBLHMxYCO/Tbmm3XtyWc7VGF5QL3HCHZR2LW1pECrhVOeBEIkT7Y1NRuLHW5OpF0gQ+pMc
InlGJONjA4uytaTVuiW9pNiZKJOwJIfyBXJojfRjuuliFC9OSoRW3lOxYUt85gN8Mzpbf+uIhFnA
DCFdW3zmCu4hqDbrMqXeAXG/jzHJLd6ges5QlLSdN1iiG6uEyL5OJyXJ/eRIp70InGmbwCU8toiR
MQsnp2NhWtnGpFbkjnAw/wztNTFd7QU64qjxDOo9h/0MsKCSFrdYL+p3ffpA83zQmw5u39D494ps
wlsE+DZ/GAeC4LuZheFBhqN/zVv7LbN7Tvsx/bBFOSJlqmPvrOdGwDEhxHvsOf62GcPwxYtRngT8
dUKv6/fj1PKv+u4dnN8bOQD6KaQ98xIlCRivTi1LVuAP5eTexfcj/YW4dxyZbTUcH98aUSZXSmXJ
NkJqyvBbPwP6N4FMhuOW5XMZzX3Zx0tq+ztIXXLNBxMvgrHOwEoGUbhGTwbNboKD0lbqa0rHbGsX
afAa+HR+Wvh2blJVW1GImkpl7jl7tbNo3Y5SHIzGrc/q/P+QdF5LkSNbFP0iRSjl9aryjioK27wo
gG7kvUkpv36WmIh7maanp4EqKXXM3mufWcBRIOuetxeprLah5+/Bk8936N97nFQW9KAi+6PGkR3c
LEibtbJjloxyByEIlm1jebdI1+3DODGQSi0/uvB9oGYjhrVTVXGXiO8IJNT9PfQwkL3uuIkwi5x6
apSwImEb3MS5QxUR4OUwdixg51vHTBRRwfycRZnxRHWzsSlFlSRoMQd3unOzBYBlaSn2ea8/dxz8
plQHxyXQo0iG7DzZxnvRuf05g0FymuXH7yd+A5dpGvdqNMXp94Nm9RgKQWceWU1dKi8BXBFbrwA5
b0MenmqtGh7FxBB0mkk387yXsIi7YJYxMFCnRXCIGWDcpz5JPTwy2OBqmg9ktkv2ITVMVTrFayQR
bBs1+QSSGuEiHe29JC4nqUwgwbG6zlP3YZtgu6rU/kGOKOCisqrzSZB+NT145RqXjTYNyWFy8NOJ
PGl3KDCdOxY4werImI7OhL2tHxp1aGC1BM3U2k/0Qs66G2cJIvWFsM38riu9fVItyTYlKJxt1nnN
k55ZOlK9CoK3LLellOPZXIrrxKCViZYPCb8PL3QJWkYq1SEb3skpBTa4SKi8iqGq494zJ+2uczTC
d2v481Vl+kQHQAKZ+zrCcBXax2lu1Sk2F5YNeZ5BzwtPIYOkym17lpJQNGKyOjSDCCZaiupNKTxB
icmFQo60OPe9BdlXd4G/1w36LdjK1BOUwcSVOHRcXZHnD2bzMaaqODuD+9FYTvxkLwVD63iUrIOR
HW2Z+euiZobYLIzF3w92v2SVL/Hcv//FGHIxAkGRExARcIB7shsWRW5BLK9fvjfElez6KafFy337
OERLtZ29MVPMH9wcQSKtIsimOa4ehso1Lpr7/xg795EzOzncJ7PXHnEbkXHWpM6hYNcG/90mdsZy
6hVlRv2I7OrAWkh9aSW4oBTt6bU0beBqShkwbGZ2GXE/MZqziPNyy4qxim9u3eEfU/v5mEpyslYE
pu3ssjwsQQo4+dKL0Nz0FGvzzeyE2gxE1++1whv+DPol7GRChUM0fYKXAbUJ5VGKxPDG1l+dm0K/
gPmJdgX6HsyzYlEAIRRaNtBkW0Hbd5mYN+6TWYz6ri1mttP0xWctEhxjBqZhq6o4AXuhA4ilDGoT
a+1nxnOhCfcTHfkpBMMXB/WAEapp/hSQPHpg7quWC+PYGz3gEYpasDSFq46OO/sbXZbNqvNkxJy/
pc7VprPDAHJb0Xkc67Hu2C00GZFmdb8bSkWELbP0a5/R52kZo41uEDecwckWRFK4HzP7xf1dJPtw
gPS58Y68Rv/6KtqbKLCuCOv3g22/W2kn92TFkHQQFhybSP9XIUYZHuJV9eCE40VPK2BlsIJ+Hx0e
vTeMU3st6KWOZmkw7lv0NFqIeIxM5nhdMIJ9mC3xLKJ+OPx+FrbG2y+UMZJggqsmyt7//9XsPGNZ
MG6+h3+V9KtspyI3vHskE4+I2jjs6/jvkFl8NTjVbGUA7yzB2JzZwwo58pdmdviFlh1VXJ4lGDGk
tLxXQxKOB9cbzgN781chzPjsZ6YeaHCUdk1hss13sZxaPZs+P+WeyLJuQ2C52Egm+Iyi6q92mOXR
Dq3qhlT8d7xpunZ1jnuLjXdlv4a++ZqJBcVioFFseF1VeUYH5jyMC5+1pD6+1pnrnHI7Obopd+LQ
l/opzxMiLjM9f83tRg+gxIQQzxPcs8lMNaw6FPqVviNXsdn6jlLXkmDvAPfmvZSWccP4EL6k9Z2a
yN7UNfqn1EyTB0r6ftfhyQp+P60ihJe97lk7MSvxxPH0Azjd2vgiVuvBw47jDen4J+TdmhF0fzXK
UQTjZUBxuoZ8lbArVsoQGnlUES3lYJe3kKcD4kQjfuii/toO4/ggU5wartPfXHeedgbJzeusMsi2
moxwLaPQJOqdD7ZRWudEj9pdOTef2TSE+6k2FxCnbHfjAo8mtxrDeMIg8PfTZiLugcCZVBufepIV
vpEWvkmfvJcscmfSiSnHk0b1H7IuKbTa7DBi47oRDfqH5Xt4LAiMvnjIFBzVzY99BrzTYhBbOxTu
vt89ELRTH/PcLXZww4nGCZesC1dlZ3/5kBSFvglbYnXYaoWXvr44KWte8PAH0pX57PdD3VL5tujt
iYlobj7jGWhPCWA0HGZhvuBvXbnzZnPYGrPdbPpGGIQ9K5OADXrFqvTHQJW6+NCj6qUhFeMqjPDb
KYvpkqL3ACGqE3Y41M9W5p5DcDLX388gbiGm0FJrJS1vPsKRDNzeGFiJk7AUJOhwt5aanePvhzzq
39uICLJRJghySdPaRW6Mx9nuiDvwCuA9Qz9NO1hEyd0qhvQe9uokzfrkyuKlL0fmtczQr2PC5k0j
F2OLnDY+Sp0WodJ13BRzG4Binp9KX3lPiuUoOCk6J2QM3hObPfg+PQbcNqr3aeyZZ6GM8clUqAtI
Jvun+lHsx0TT2C7nnFyZqFgJ9/mrlustUudm+GLLdKggcM3llLNNpAbL5jK+/P7q90MVKlLSJutl
hJOxLe2RvLc44O+LeNzqd0+LmHmUUYUBN47+DVn2ZA6UGJ6wEo67ZXuX1uOpRDiSJk7BXc5nv7+f
h66+rrLRWyXom7AoSWuvtY0bjHZ5iYyUFb5W6vdpdlkEDHb9nLvw+8PUGnZlCbjVd115D3lVksIQ
5yiW8j5y+zkqu5RNqR3YhPGEGdljjfU/1y3WpFtOa4o678x8DpGejgEkc1QI0phBgOpZfg/yIY56
uRvNpg9UXUTXCobQuusUhC3DO0vewovhOMmx61XE/nbWziW68G3t5ER2hHWNRJWlxZal2N+wAXau
hXB1c5E3J0b67FR6wiFGO522g9vLAH3JcLaWD11k6BtzQt4dtta2GKvk4FQg26TGbEu0BeFjyqxa
TgZSvJjM2aT5hYCTRfiMDqG+mpKTDo62vMh4em976Nm/Vxb7+UMR8w3PMbdZ6ZgQrH5/SbvWki/r
+mAfO5PLu07eHS7W/Vxk4aVwNQOFJu/x79/CsHzY2U/NqbISJiCCYdLKrCZz//u5IhLhLGFYIqvQ
OPesen7NeusZb7F9jKAcEuPXZxfbYLzajZg1GqqDonR2ce3ZgegIFgUKssKX5ZTeUdr+vmH5nw3R
ZkRbE9T2ePd5ImJWIAlmxxKCEUJ2yMr4nk3FNQLC4UVsZnvuWz+EjYeqdBY7XWWbTLkPGYSLanY3
Y/vWTQwSzqzlbzDev5ZQwLSA6lWO9ll07xkLmXkGmI+pDAkH4H2Yjt6waFXIAa1WdTVvCnd8R5tz
bPvNmMdXMSLGmj8sBrxlbR9yokG88eR5G+m8Jx3NPiYT8ok3Gca+AZehGvZSkIDs9P/4EYHbWg9e
eIrUIe7fK/Fh9saNFSAHTrwRzC/nMjr51R8L2FodMTPxmbTEzdqVxyKRxyHNmEx8hRfVLtjSrSCh
asg72nT0WQyF2/DVRu3PJnLmlYjFpomeqh1kyGDxOzUzAWzISJIM2hrz/5Gogq75ItGSLKKQsYBH
FMqw68Zvu52P7iER4L4Exy+xmKlCw4c+W/eBJBv+zfsrbW+VKaZkLyp50cUfiBb7Lj8K/0CyKWwv
XJRDuErkIz27Oyjwx9/lZzFbIB8uQ1GuM1kQtnP0+o/M7M++06863n4e05s27b719qyjBXDuszGs
XQsMGVBhv35SxryONXpVRKom6+reri+RVqxKzHa91KhYi9VSNUzOcARwEPhZCgIVLQH5EHHPZjtn
BDygetPrajM37l6JZsuDY5Vw/PdZdrITAzwblLx2m+NZ7cO3UBhsglBvdjTxpzjl3ONHN2HyqTg5
5Pj7UD2u2qJgUcdYM8zSTWozmq2fEyh7VVESdoB1kU2uJ7qLYs4cKIeYvBQ6choz+cSN7U75AQUT
sa4fbKrPJhQNcyQlgbnYpz56m0ZZtCHh2idmzYEi6dCnEKFrn8vE/BeRWxoAaxLTtuQu1cy9M1AQ
2qP3YkzVYa6zW6EZG4803TjkDpM88gH3crMghXpg8rY1EjiqYKNa2wDYeRjmrxmNuvCjqyKMTDTd
p9TTXZZEL7POpiXCUdjvcqglWGFDGx17npKIQF8Zjd2BeNF9k0TbiFe0mtM/Ds+0Sf1DJfase/Ep
H8x7O0xr9D2fOMeX0K/n3I+Ie2qIHTO+YtLCUSuRcwsmEc8mWp01Fo+b14MOJVJoY09bh3t2yLQH
ng/VtuPBXmrVoW61TTUjUkUWIM103ZTZFimLBD+RP3pjeIxdiD0h4zh/GekCjpnjY12JhYi5ST0a
tJ4U+ZCwJqc+LGGFBXqdNMyCbMGhEs0Zx6sGbZsDms/J02MH8mIcoVT5lX9EXVhMnFiIxI+4t3Y6
Cwgmnuo1YpfOeuVUlLHC79f8kE2DLcY3P8qaVN9wuiRJRFSTOnYxblad0bRNJCtqctcBwbxYV4lS
2LHJ3JOGeqh4wFgSPwlke3/egvNHgDW/sjQGGNXbe6f21ql25H+a81mD3PblrmyMm1hTHRB9ABA4
ClcduG/Njn+qLkR2Zd+mwkVCl/OSDZzU9gWNIVB6MTwxr4i0fNMCfASYyrypxzVru0cCWJ5rheSD
OLtpiV4pWcxrkMOadAFygtMt5VsSkQWrEJN3FBuGFijFxZVbrGAYcHYY3JWePxG2+U7w5S5hlaWT
ha2r8WTO7t9c19YepGv7s2rLL6mwohTclobibBmdnyiEDgyvddC0E7fglRXnKqn/MSxClSZ2Ppjz
MHmblWYFfgwcta2+M/MjIwXdGC3WQfU1STwizsmwRYG6tcBJMt0gKszhZLL7cZXF3XZMm2rdDyHL
LuZ1DScxl21SboXP6Hv01y7oirpsv3yGtPsRKr1EKuEO5SqvDKa8LF86NDiEScJg6DZxXF7MCnWO
5m3csN1DyyR/01ibRvElOYHQfu+6CG8UDHkeK9uYKQ5nMYz69zmkc6NTsOr0rOEO8VlTa7W6RVVz
Fmn50pbjrUBqx+1/ToR9MyFWtMQqaJNYkwjDTMsFuKz/yy2XoLmnaKR2DmPGNUagwmxlh/4pG+f9
YBqvWdbuHBdB9AS55uI13o/U/Z07sT7tiJBw7J0YC4KEeBYMFVulbKrRJYqbxU3UiPqgqvKn5TtG
7g8PNHqKCvlTQ5bkFILnNqRfEOwIcesXhU9pHM3IvyuBcDVOCva169BsuIndQFnhoWUEaFjOujJN
RH4922gST1xI4wTF0GVTCKcgHoBezP+iomAC89U8Qkh9dQibZNy1EyLZCbM/hnVBJcoAoCDYp4iR
SDuc04QMRC7s2jr5JgzprDDUxvFDETkrL5Yor/NnDGlre8gOZdbsUl07V0bIWrplqJrhNGs5n8zM
AeMbPbpgHTJavMjINky2/tELHmehE/LpvY56+4lWMKvYW4RbPdR+MtGd67rd2CRC27Pz2Mt0bQMX
zyGo4DrazHH90HkaUwxPP/o9sSbzXxsksRX+zCbGzTHfJYUPAB4zUW9vpdtcndh/whm9rdBL9jZz
frInNO8uamMfou4FA1ygXFjwzgbpcu6LTjjVqnooHIYeRAi4KuX2Tc8GBhIZosud3TvBikj7ps3g
c9P4QzGyEJifpBJ/JKwHvIfWtUkIWh38mEoi3BDOccgrOC5ebUx7gx3PTnS41WusQQkFbcGmbS2i
h5gJZacpvt2CTM4Z4rvckQFN0LsbWFmCDAfpbf3Vo4dkkrax8RpgATXgMtc28TFh22xtqR9sO1ya
OsDG7Oaj1F0Z+ZdD9z5k4bqu/WNtvCR4AUNAZG1UbprCfYupP0vuoJYnSj28lgalTaQfWi3ZRk28
9W1923UtPgZyTpPx6pTRfUJBM7jVPtPcRwTDiKQTlLzdFnr/qmUubOgRse/lR2/7yJ+19KclWdED
Wy1rvJzZRbfboAI2AZbo2I938rPunYuHHyI7o3k6n2lCYhXDyBr75KIP0ZMF80HwPB+6HvxT7v3L
U8oQwZQsALfPFBPNBgGcP5Nbv0TKTjZDW8+HDrnKWrXyU468y4r9F/s1gMjVgMvinnjlcR4Mhlnl
KoqpkMK+znc9RIBZs9c6ywUEhCZFaMxKGu9FwHIxvrhudSpU81CEzd8MG8DKmaprpiWP9QLTdnPz
NUKNMJQN8dUGcquZsW8pwiDreoIadfplyS9Q9vytrOqpQLUNnwSA8qQdvJiQPbOpaUcIzIl9vpEZ
kLgEzBVYbrdQ/n6c1ntwB/0H7VUFUgySeT7lnF4kYOnGSQBjyMi/Gfxo4Ve865P3lFcBka0It7he
Jo0DqgfRuJ5mZFoVOQ65u7A+0glOX3nGtMm7XzcAeW3m9GTbRW32Fy15tHrtGH8tmq+/AgTYakqO
PpXQOhE4deaOzWMxM/9tTQC2dkFM5kDjSTbBirvWnvN+5XgaC70O607u7kqMRmz5yZGeZ22DRJoQ
6yWpCrPMxkFvalSmxLNV8fe0/G7bfrkFGnctJprMTNVaL2go88jZ2L5/iJz+p0bdwIyEAsiaovTI
Km4y5LYWAJlNAY9EyfbdyV/cUUMlNaPqLngeyZhAG1fq5koj+NGevTc/yjQEg8RLivY81yJdQ6vu
Vj3VFxKOjKOHxIVZZ5+VztMGj3kabBrd2PllQTk/+84KKgqPSvg6Zp69LqtkU+mCxFf1Z2IKvkMc
/57zxerlezAidbNJQQxsmf5LYqILMjUOu+TMQh3IfZl+lIxfArc8TC6V7qzsT31uD6beXn8XcQki
u1rZAjEyO/zkozNhhUM0oYOQ4nVu50tBkh4aLADWs5PG60mu2zHhlixtc6U0wMJo80PrrzOdvD55
ycLo+vtfsDHOg0k7WVFxrJzic4jkHfTZmYBIOkNGdUnkcXZpi9RBoNlJWu9dC9ttx/YMnDhHoG7/
1EP2h2NuP0BlQrhBiRXaJxwvJPVgfWxN+T4Z0czMVjy7mH3417PHwsp6GSZSE3ojBxMuLEo3zdlX
FdniFEkri6HdSs/Ed2lEz8u8LnAEKA1AcSRqtX8badfBhAD8kKOYSmzz5In50SifdbJBiOpsNl3l
fcOwKkCU3wxNf8vdCRgCtouVxoBt7IujO2Dd0bWIEG7WosSC4MIYe1Is3Os8gj8ch3sz1lAqffIb
8fixY72kA1bIBCrOqmZe0jDn7dPiYFXAT5z5DRqHu8onA9iZHl/sEJoNgWnrUISMSlD+FXr5b5xh
sKTF9FM5X7UhiPe1bdJFzP6va8GZcjDhCTL80pc8Yb/LUucjQ+yMUgBRr25qiMhingKu+TXnJAeY
/UNaoUkgPCk65lfXYak55PDeTQzfWXRMKgQgCET8ILdIbo8QZ+lj9kDIFZwzpqGJaX0QUhFMdees
xonFok1e3ArN/JhRKIccAORTqZUmqfVMOXym1T89ryWudAYPFdSCoMF7x/oE4uJ8rAq7Oc0sLDxT
kytNdNNKi6r1jCmePJJXl/3BWnKLjZwDWW3mhARQDY42j/USWnxqNG+1T/Fmhj1Ax7Dahfn8SaLe
C3tz3EPjN3XItFJfLbtguh4Y/bAWv3T9nx6PbMt1ZW5DzSaDs/H2Mietyy6x3jTEGGZN9Um6xWsP
WwGe67g3ZyoLZJ9pYCnzCmqIC+HZbbtN/pjY2O8aiyOGeF0OxmeyB/6MyfDqW49jxxPTKd4zQryC
eBxBFNgp5VRZQH3tECT1lNiJfnM1m5lI1+wKlb41vThqCXN25sowLVjPt65+7hvwLth6rvXyf0Ko
VsZE/EQJuWOI2Qjr5aft0L+nJnQ2P+VMnjPkHqR7riDN3obQXvxTV8FAN0vpaGore4SqEMeSpD13
3fT5SU0IXBEBaPb0sSQsSH+49LF3DAkpsD1UBa51A+O/EVG+T7TyzdebCsm+PIgJxweQylR+Gj1e
mBECIkrneFjMJbD+CUkkfEF4/jJZCJoCs63dDB9JAfPOYBnSjh+cknJTDBnp3w46RwuRkk8LO4Z/
Yp/QOQQp5JG7ZAL7BhR3DNxOY92ycuYG16z3lrOvn7+lp/2xh/kgx8e60C5TjbsjdZ7iQvvKEJZp
9stoMIAwxXeISUA649YNWceHqK+niYln07KZbfE3UEOY00si9OfUU2diBe74qc4xxsRg0rlGvJS3
ulaE6/omaHcUxVpKo1rWYB7dic+43Tse6hNtt4Q9K/EQDXOt8zRmqu4k1h1XyxfAhnvmobAFFyID
2eYHkjaJdEKxuGqSbydhMx+pgZyNqX91KsgPfoWgyKneRaXexvjSF869oErEd6GZXCsu8e/LT9SQ
MLLukuivJUrsu7HARiadHZBoLEtCexI5C2SgwYxMu3faHlRlJgmncojWOqEJ/ZKACtiYtVL7oBfi
JemG9+WfVLivWjMwU2J6ZjtPDpjOYRCv2LU2oR1/Teb4UZYpsjoz27oaGhIptTURv8FYyTNBBz8a
z/22qDjywmE9lbQYvz9DVGDVrHryIMxVTjauNV3kyDMqXF5nmqSnqNUOBAVcPalfejM9zNFE51F8
tRQM+mTeQgPtK7EJbUylkglJzHlFHAOa+bXZ8OxkSFYl8lkrqm+Tdxb2hx2GihkWhnIeWk9W0l9N
QtMDuNbUI4SZ0HANx14v2Q9U1so2aHBMSBXNY9KTAGgWRPTqNBxtudeQ3nhReneS5pt6gzGS+llu
8o7CK9ffzZYCaR5xTZcJ3VX+JcfoIj3xPaZJtq76Bv3UQJ+IUKDpdhMtF4WT3EiPuDqr6K8111vS
lF9ioOQK80fYwduhZ5gl1LkKfSYZ1alq3xMlhhUGKHQ2afzcEJG3JBMs36NeGn/9JPws4R9Amf4G
/ob9iWZkMlqNnF+BVUYlzOWHtSBre4AsGZB1j/iV2pWDOPvruZvEhlnD22WF03tnOUfe0AdctyQW
ROUqGUJKKzltR1Nfc4vvUHQfFSi3KlrGclYngro0t4o5l6VnvPFxTkMcWR+d1a+I/1TBaAxEzrj+
xV4uadfPqNQNFOLZZfI81sxjEBV9uSs1TAimJNq7t216N/s6Ze2PwE2Gq9Z4NyZ2ZwD+dq1rbjut
ZnViwSaEaPOOeoFBYDm8m27+M9mYHgT+4FVPVh4m73mLnGoiodQjjIoRrPDPhjOdjSWkAhf0oxkz
Ox516aBn4P3JjZCULqe/QrW9j7hr6gHtm1ZCYGpCXvna08965oB1mqhgrNo7hyMI5UxnvFZLbA4k
ulRLXDXMDEJPeRdKCT69HdAhGiS4wzXQ1vNIyzHJ8Ku1JuKD0q9EOOWmKq2JqL+CtEmfzYfVqIGB
KTo3ix57JSKQYVHlRofsQIPjb4hBlEQrkLXSPZaWcYm67GbH7acRjcRYouJbRx+4yK0gJGOl1WwE
BBLdgwT52BU6OChKFM/Nv6JCe6wGjqKSKTOStqIm3F6HBJzU47rvrHLVqhVzOQcAfvJQeOlNDtC8
U7th1GU9Z1BoSHqT3rbT1YL+ob2ap/FlcC0jkARrbFxWzCdzcUHYmnOoqiI8DoXu7aKCRDZV27u4
4WHiCtgDjRVua+Z9K9h/WBtokEjRWbusA5folGRnIyTWdeItuuZjzhZnwkh94Nd8JUIjD1OXnKJp
ACSaEoWjrA9V6V+jb408SfgzYt6DczI2TU9RZ8XuoydCfaUr0C1ZKk61NQFtmHE9TSPqcoadk+Ek
q8KJ/qUsWAOvwnFNDBqz/+nB9llmm2w5fP5sRkpaSIpY0CC0pcQqQvef8N5Z8fPNvcKv0la6PiYr
rbB2hVl2eCsL4lus4sPpwld0uFh4I7VLaNB3M1G+jBI8VG51i3ovvpo++oOhp7OqPTQTbO/qO5Mr
YzN087++BCIfs3vWmfbyshLfVHsyyEVzthtCWhAZ/aB1OzZlCRilMQNSYck/cHjudhPhdBIFPaAQ
sIDJj17g02jKF3O2j1Tb9OJWQ8w1uWBk0+96bT52lY5wK5tfI6hQwQTpeaDwKWOaLq2r7+hKkbXh
Mmu4EEGgyZcWJxRPiJGyZQEsUFfjbXR2mZEdSEdd1Zrt83LTipZ4cmJoUzGrVMThlFRlqW+GCtfR
WIZ73zJQ4edvEsE+3hHx5rA/tuAb+FGirc0ZEFYFO4D1ICoXa6JLsQjdNkKaok6S/wJedHIOwH7O
TIUuAp12rdxodXNGgrj7Ivvsw/lo6PHJMeNtobPPN7tHYso3oemdm8X6wxcX4zJFYO5mD4vc1elj
HicMlfS23zo8Ec2Mo7IhL51xwniNx64L7Ky4VSjQWJMcAfS0aMGw9cBcWqfCecdW/+Ul/Q/l4R8/
Sb/wE6xsTIpJwtoiYT0G45kfX//r8rOtwig/DgNiv1LVmOsZtekGHqMC1aI7QN2yMX1K5B+QAW4N
qtNVr1aL4Gz9+28TIb4ZqjUBxsuoZwPWEpDEaJ8foosIl4Vyo3R5dKIENxaCTLU8nEo34lgSL2hH
v/TKSNdRYh6cNv30Ip3Mm/FPnrd70ZTnUFMbXWufEZTtLOrEceoujWmuVabe0mx4s9pmndA94mWl
N6fdRsc8PbU59t6SiBi8ZEcS3+HnRPLDjeJdiGvAsBgqDRLbLYjXwGNLvxqLGIcRPqOAtsGPMOs6
T0VJBCmxOXhCyf1tcCdX3Cqia58MJfFRKeBpnl0yNZG3rttBR1X88fxQjdlTVhYvloE4EdhtEUhy
tGkqbRgFJUdv8kkcMltgNJ04LVNCPvPHvjdeQ1BEnt3clKi1YDDOdaZzARsdxqgKHwTbe0fyVwq9
f52db2McfHJp3eeujhHk5OxbLF+DUmGeQu65kMCJkJnq0A3nsUyudQWh3YnmSz+t9S5/Is2BUHsn
v3dyODZ9eGJYhHLh1c9iygO8Nnbivtryo1bJ1XSqk2aRYl6WZyPCwl0PW00qXgwJXQ5I6qdlDh+w
fej9UkYxreZvZhhOgeYlim1jf+v0iUX5EoLpnIjt5cHXeDeqCO7xPsbHm6/jsbkqy+iJ6NFfW3S0
vi3WWNx6SCNUx0lIETtdFLVvoH1YOYVehbeEEXmQxxPSfu5sp7apw6bwT+oRYiEeTZnzyFV+Sd1a
zIH3p7SYxacJlL6I5Dm6HebgXNzLiq1JQDkDe0esTRke3klp5nubzg2sjGPju49YdX5EU196b/4G
R7PCQv+ckrJKTJ2NOnYw926Mztqa0wSTivsJAfAlHUeOw+XdhJwLV6HJXoH4s1PhAACOSctTtRIX
j1s/487+GIaoB0+KEickuYGwAbVJw40FCn2DwTMMYATtuzq92JTgW+F5u2qOT4bJREn19EgFKtXm
nHP7py3WAoIRpjU4CmYgWy8KHyZNO0qXQDDlive2wgNtsJqMP7Kuu1IGZwGCMi7mxDsakhUeT24e
jc7OsIsXJ0UXKNMbUJk1wojbW1lqgt61xhtXE79WuvRhEQ5Fvx/fM91qN0YPJTNtm2IbzeoDxfNz
URYdi3zju/BYIRKTw7sueGFkRVHhObuxBtYkrXhThe0rIBh0bbj2TiWWENS72oH7bqfKhnuAdN1g
5NGFCYz5sJoCx3S+saluLMZewi/3PpajytSRBsyfjceQ1iGdk/BBNERmfTMTtW4yMgnj2HhJLSjo
vCjvDKs+uWF32mQ1RHSiUeVrVqbbHCwxvg1Omu4nuL2R4zRrVDanSHot+0BE+v3IkkWkFYJpxolY
1oM5M/Fxl8YfFXpvjXV2YjbSYsiZejTakzfkGO1Syof62M3zzauBMfs+cQ1j/Ihhb5kgh0Detr4S
P3YtcVzYvGuFqnet1p7cwXszymvUcQnJiulTq3NvoHQ5VqN3ycnCJZfXJOYCnUnRcERo9sgZR1xg
aeYXLU+2c1VuFKQketfu0Z2xXds8hlyAuRo8R5Ogau8ljzJyVTxkFX2tfxoImpKsprKI5E8zuATL
0+pHBI16xnCREuTvyFexiSkLhKtngeGcOVUZe7XmGDgeHpdWNO84T6j7jfFxLJwVgRvVpg6jt2nI
776RnBBjnVRK1RUPpOoZJX5XqFzAhLmHuoYhY3SZa4MmMmWEUhj59zia2KDxALDadiK0mMAAjH5+
cpXjkmzw0Nbxo/QKXIHda4PXa4Vpiuu6IpwXMQQ+3/4Dds2HNm8a5M8B7mZHQqvWWw7G3tXx/bno
vV9Tka99h9S6WpJVm+1VH1erNsfPkgOWMjQm5fiLYC1qaNn0kLri968R+duciWdcCdTsTnVRkfEz
sLOATl58MNsAxCQf5tYcKO/x2CSyeQ0984QqzyFNMjAmsWQLirsbCUSvDDxkdoJfCdOSYTYVZ3+O
GQgGiRXBd02OLsny+MgBvGWYCnKhIc9LofpEb3HVecEI6DmHXhg1bywEr3OrfaF5oytBleS/jTjT
Y9+/I7P6lJ37XaMnUr71N/qPsPNabhtru/S9zDmqEPZGOJgTEmAmRQUq+AQlu23knHH184DfN/N3
y1Pt6t0oSnZZFAnu8L5rPeuDPMJspUzU3SpypAdDh+g5bs0+edfQnoKL5T6wdKKlxuZ7xAKPYDw6
mulge+jE/TW8Jn2XKUXMTgrZSuDG8VtScWdGukMuKKB9AbKvYX0tdVpPmuj+6nP7tTINNjyRrrKX
NDdpjx40wZ7RNc13ckl2SifcRlSPXT/+pCFyVgHEAPLZKRrJnggBaU5XO6mPT3FSE/W5HALEZB3V
ig1kRwQVXrbxiYaawikMlxianQqBSyqTdG0WHzm7/9GpWFsn3ODKNg9xqthmw+sQVywySrklY5m9
MXUk0drnJlW3mG3jFWDV1Cu0LjrUNLMHTlQ7mNDPoM4N9uVphiQIPtUQsVrbU+zqvd6sKpXyIAJD
l+f+BE8RpWBdPhlpcfEDnzYyoJ24t4qVnyouZdglNj2v1/53+O6wAEtCsgirCdkEF+cycYBTBCTQ
Gr15KRJmFe7ikk1Yjsd0qsPNXJykU34bywFLocpufdaKPfVR+rW2UYEJr7ysqXVvSphUkzb4y+zQ
Z/uw+VZOdiV2k/NmgLYQ7z1tacChNK3ZxqfJk6rYADcqY7HKK6vxiXuMyULnBMPnbuHst98gP0d0
6liYIDZT2G1Jri5K63tliXNkyktd8WsGillt9V79gXF6mWV6KNABBBICmPIxctueiiJgMzaImjio
UfQqwdLSVdb5NVPuNwU99so3zDVn2F2mDj+Z+SFqBI+EioAayuhZcFwMZnLWA4WedkDFCxdNPHP4
GmY+/ACI0AB32pmuzI5JosD4sTICutfobEq2wn71MOaNsjEDKwN8PmYbtTGbc0ue1KpDSrXR4m5b
RHbgjm2XuNkIwSyoLkPmvLeRFrpowptIOp4mixZmIDHyNdL9FMvgvjHWWU1MNzavl8gRiRfnxGJI
XnVfUVHhJBVKa1tzKJWPBC/rc+MVFNGcHPYCmy0FgodFPZGqF6qf+iXlxH9kcdmEMn1WSMXaauQT
oBHplMdG+rDrtIhqE1YtUb4YFLSOUaVi+s711EuqBhccVO1dZ3EvRFZRc+oT34nE6D3bECWHwST0
REhrWvXjE42/wh4e2cA7nhHIv+p8zr28D/CHhNqTHopp1zZ8DDCmkHTVdcjhRYnCLoVOqdgBRLn6
IddKusMD1QWfzR2tOXIkM+XC4l6uCWtccio52/nTg8hpL8c0dQ7sB0pPtkRO6YjQrCx66QUFDGTw
0gVko7lBG1irTOtprWqgynRlz9ZqNULhWVlNm78hVSTYIYIS1YeEho5tiPZlmsk0+hiRmh8SjRAo
9tvrmMxpz3fm+Yj+mipGknLicIzP0Ci0tRTTR5QW2Yq60+iF6oS1ZSqOpuK2Wh1u87TjFg6k74Ho
i+FihekNhxwdDiMJtijiu9Nog6hAmujHXlvCUALowTmixdhDg7a+mpmcV6WmG9sKi/NeaSBSVzQL
b3Y1b3pLvyhzmv1iZtrA1RGf8UgyQpBXw9nPkx9R3VE6IuTmpusFBW19pNfjBMZ/vkTuk+ELgjAI
nOqcaUpCSMFVBPX0HlT2u2N8NOOvCkgyEUoLcTmp3vHrK/h8X4SmohVnNT4Bdc/2cKkpKScFeedW
Gx0F5VYkBxEJaX5RvepW9hiEvbau+bfWWlkpD/cLOvp0HybQx7DfrpCHmzdaR6UHH4vQ1ZY+kAn0
FhXZfCAORZz6Wcirjg8Z2FTyrsbzN6WZzZMVp8gJU21c4/g1TvfLHFsxUtlik/vieWqg9UJfQWdW
zW/NzDmRXKf8RaHcYFZ29+lcEWrXP5plwyj9FtuvPU+AoRIwXYP/c7C0Bx/fxGM3OHvQ39Ol9sFe
5c07GzIE+r2p35Ta8nf3LxNDr7agxZkPu1nsVY1FRjcGOhRgVaxNLJtqN5mpRnlUntUpqfaFWY7n
3k/jdd525SmfBvBswiGEZkK3ir3lo02ODkxHazkW0KuOV1Ko9qmwwX8SC84xqWQXPmhGvoth6qxk
ZZAF0o6S2S3/aCrQNQBJSGiYxaMjpHIOckxwxQgIVmuGBcYYEG8S2OrZKXzwCIb/HvpQUJIkVd0y
7ks3izgjN6EdvJT++FzNTf45qQjlextTkl4X80UloexA1bSn/xXaR9wSCF5jwVYRY8enoVhXEWfV
Y1rOL5ppQi3oWK3xMGgsXPUYexIy56YgAX07KiFSuxF2CAk5i3kyZb8XWxtEVcVD7MT91iHCe4Pu
gtyvKnMeuoVfSMsE+2qBsslpge6CEHsqRNugl7NRZJZj5Sa1gc4M+bqHc6CgIT4mpD4G4kenFNmF
HN70Mvy/R0HWOHs2Hf/5vmGk8z43mSKtYkyPKdBsz1DT5m2gpplobfyXQ3e4b9fICuxjAhLGY1pf
4DJ1t5tN5CVgcNOnAvGDN1QteW3+HAHfCMXWMbvtZNYUC8HSTHE47jn68GmkMMDKj4ht4Y0OwHRu
WsiyNtImz0L9zfYRlEZ0rzl9Ruu6ydorppVyz6deRQzzUvltcRVNScFp4ZiTTTAGlsVPioCvF/wy
pVM8qjWwUSFHtKZFyd9p0EWApPUUTlHnrKVK64zUWoXh088e/EO62KTG6BIn4KyzIiRAsIuILh7H
aWM1nCkHEDKBEh9iFpqjdD6rcCRAoJXRi0+VUCBBoVs15K7fzQiMxzepFczp5uhvHGhL1ItgYZNQ
4IW12m1GNbXOeICjtaHN+NySDLYrDIiKAhAPE9P8GQbpEQfitLOMbHi1CclAEiEmkOzz8Cql8gEa
Fsbd1Ed7KGW1a3MeuE2keXN7tG/OoClehah5ayd+9oaA0kwEckZ1FGtD1nJVxbBZEuHgMNHBjDvG
o1zsLnpa5Nug5/RBbs20rmlGYEmYYGQMgRfzrWPfgDiMJ/iNca9MJ8uni6P5k0tPKDjoFe31IW33
rVHFm/vbk4w/MmMMr3qUXZvCby56qhB5GZjqs8Gk4Sp1UlzDgfgLJGkg0Cp8H/CcJjalOzr3RJBM
osy3gwInXB9fHYxPz3lHGyXAm7wbBZUUS0lGlwI+psHBf2jGpN/4ueKgv7NBNwxp43WBRHfVKdmj
Xg/HEcUzx5GcnqBvnQXL0RjdAvhxTxNaJbDK+if7IuWmRTw/S6v3saoq21GkNm8Pxxl/+laVLphM
jQ75/zWAqia3mbTtYxMu3sxSf1aJX9/OTbMD8IR3tDPN7UiRfm+QCDShHdMmf8D3i97IASK9m4L5
5uA536rmaB2pG/SbOmH/XWLLSG3DWUuySGfRRGdT5O9+nxjPEkA+viycrr6jZ6fKLvPTOG7mMiQ5
CABv+6DfOBY26Wk2jXEbKL1zyG3h4ELPW0gMw3iVfomnwjRh9XFERhTp1n7D3LIcY2sEWY8D5g3k
H1NOhyp39aBCQIoUKBxZ1+D6e5K4+pVPlxpJzVRckkp/Rl+fbO+mpzJHrUP2HWB4/L59azUPISiu
QtcppmFmCo2p3vaEpWK01RZXKa3MlsCtqhDcAkVK0KcTlFuJn5muqnldyJ4bU+t5cVtqAI5DDUox
wpilpzzo5ixPcFUsDtcVvejFjWR2yQMxRtZunKiIzx3bT5HWeyh8NRDSmgIGSmTI5uZSTctQC/UV
pHk7TgpvWBgLOoextWlpzuH+JSqmfQ1v8lHKcjxZWdWfc7UITxQg14g8/UBt36ZeTuegrJZXzVdP
2HPSTaUXqB/sIXL1FgmMktO8EVM44CjmHcbp22/TsOuPuCQ8oD7ha1FAkMkCmDnksgWv+qj84kbk
iS4yiSBIhxNYLnUzUdt79JE8gjeatNem6PbVpG6JhEtf6tRKnsfoYVALkN+phTyTKmZ1yswe1LtV
cWpowMARAQLBEyzik+anwZne9XMTcFvpyTidqKkM+5SNDmJFgzrGwpviwLOxpcFMNIB5nYURbJwu
JXUeJS+45i57VTuJDHpoN0YtKStp9XjAGq5s6Fg/+Iupi1KdsaFd+uvOWOqqZldTiFJlmLzZpMgp
4zydrcLtNCXAF0LwFpPbKSoX7HQ18vw4JRWdfyMGw3qCVyzLwHkeVJawTC/1p96cHkpgdCxRVLO7
AiqZ7WxUkmjdXsV2WTXcE3EBOK9uP/XaKh7IMNzNIS9XP38PSKc/mja+/H4yzH3UBdt6+ZCHkx1R
YGsg60MMvmb2HuDrcaJPdang5nIUVcQBnNhTWrIfUkjjucqecniatMNL7higk6LPuVGbNwSV6Dw7
AGyZhdOnMFGKReOxwHaM4CVtt31LSUGMG34v43xn0+Aj9ll2UeLnS2JPokXh+f4oErx5lDnMuIxu
rYjyo0oxxEVSkn1j//9GQYksJ2XfTgIOn6wQvPVUaplqgwSywcpW5uRAEkb93OWNxZ2eUpRFb93m
0Fsp3FyqtK5ZHiYH1g3k52AU7aUrbf0yCpDevrMY1chReQ6Z1OeupgMhwVG1FGlXJjGzT2Yz4VjJ
OxBCTdbBFNcwQsR+9knGzinzPwcq3YXTQi+xgpxk50UdE4UocYdjrEh+AKdce7kg/U2hRPQmBhC+
BCtCxO48iy3qF+VgpcXnf+bTZVJtg2Lc58zIqyqC9yZxR3qdZZvPuDegRBjRayYVSXPC2AmaeK45
ieAwOXEM/NC+dEZSnIqiRWyCEIUqbQVYZ5GyOMVPP3Hk1ph727X7BoiqRrRwlFUvOdV6SP8GW1+o
BsiDh+R0v2jCx7w92TSSzbw/lWS/reHKax9zSc+q7jTjopXIo3DVfEydVD8mZHRrCw1vWpdwfeP7
ghjL7YCw75qGFnnT9tC8gxd8jaY4/hR2uDXrZLsonp5seAa30UQWDvX1+f7VvLgjx6h4uX8Fgxpo
fHMr63pY1XVTcZTOM/qUJd3GMK9eupi81NbCLxZSk3m0WpMm4YKYUpxlzxSk2jkTYbRhB5Wgpsts
tFnlsRe9fqupLgsqpyTQmvN5iBP1TBweyYgGFizKSgnN/DR5kaF67SJb/CT02eUgi/nz0TGV6TPu
KK9S1tkgusGPW40+fdm65kVYLjmSiOOIcB9LVY08XK+P90fgLtkkRCPwWr5PXFFhfJhQ7X6h3FOE
/gvzzg8aoP6VZcs/+KHtn3OtfQOgpy6kKP88DmFLY7eQHli0+AGYgbWfh+aFZK74wUYIsHJE02/V
BbWkJvNflAGLV6lPi1MiNHexFSVvaQnKCNBJdRFteANyyeFTgdg+KsJ6t6fkxrYaOxeylEioyuOk
qTQNYjSLmSN4GvQDfAhrmdL4RztMu6dw6L/LRdQciVqiZUzU4/2SLI8UsUiEkE57htPCXJ5pVVh6
I3cyV41bnSqRO82q3N15+0pcxm6GwH2XxkR1T2O19yFu0jl0+ABlmdzhE9FO9wOE1tJfSsqqgP8/
1yRF6la6aic1Phm9HJ8m8CFqi6OxycBSqVH7mKRtsovtOCaHkkSSdCw+c4lIlGyZ/tGO5NtAM3Cl
jVJ8jFPqJm0E9cQvtEOlG71LzrX8IN0FQdrQPWqTJi899wEtDZu82lTpNpg5ggenmYJzbPZrlV7g
w/2S2Zz/zdih5NkrPxPLISo+17pHqHWV29raA3fgiY3qdFGrhOoeCVffVRrdakqdLkmgP963pjlR
agc+abMyw7JSVP2AjiRb6P9U+rPpw+rqP6Qdyd/iJA3DMlWNRAcpuVpLLs/fcnfMIe/TLiFlzfJJ
/5nKrL+SjYTWemyfejVtn5TO77ZKZO+DVP8Gn31nkea5j/I8OdJOf0yXg14UhBoNMd62//myUIue
A3z5V14eLIKAP8uhclxpTuZR1InzkNn0PuEWy/2Y091vnTLBCBIk5/sjtXPYfEeSj6hR9Qdljjle
5PHJ4ez3xAbzR82iuo2KznEhXAAx1LoXH3098KvcvvoWTLEQyuI6U24JesqM2VvJG8LrbHFs28i4
9WjQPJ1unsYMcc7j0nDTMbbdf4/0+JroIQxhaJYm2G0KqB/ql6jUoZ79MJbADKAN2jspuoPjaL8o
CCjYPnA0/vtP038LUTKEZaiCjyj55batfskx7LAOc4AYMTXhJ/kBv34l7aT9UVRYmCLI90/T4ITb
ULTfyhYBsjRgXk69V1dl8EZXIrCvM23dQ1lpxj4S6Y8ySdEoBKmzjyUJYLpTycdyHpNlp/GHsPN7
mHmRTkGR7//63//L0oVhWba0TCgwBAmr5pfQ2yHOBovWQL92Wo0E1bE4cHIOC9Fc2RQD3kkdg9M9
75ehbHjtDKiu5dtUFN15ooc3xyxy2SjqdQa5AEdBrWyEKTWPU7mPyOU6par88M2qcksC17wqDXHB
iT7ZC5B8QThGRGFVv9SGXohEJLweWkVfZ75CBbVh7SlMMVNIiK5+XDVHZS4dgsMbB0WWcRK65b+a
ZCilhbmJMmq/BgUaj13kxhn8gYIrPsuuWvbJJRTnEssrZwRVbrJG9WmbxGehyY0ehuo50gmiIvUx
cesCv6bqpIQlVD3GfA3r/L/fLSizv8S5CIMSMh1xWwpDVTVziYj622c/0UAdaQZGD8PULgYXSk+B
Q6mkizYjLj2cqWxRO1h4xGAO9k5tJ/YnWJOy3G5QAuYulafqybLIQvLLil5jSmuwrziTNhUTXzlO
/bUFbY4aBMFlkM5vtRXPK1K2HbfLabCAzTUPbG3bM5U2+yXQYirMqElNgMOYp4uHrm3zvazraIuy
0Lk1TfkMrqr7kaKf1CmOJZdmjrV3VNARhssq/a4jotNBq/RyqSL4jXKeCIvu7FA/Nn1Gr3ogz9PB
aeZpcIevWAAf9DYwVpRdOFY3vvoUa1J7GNFclLUb2g2swUI9Al6G5KoHysGeS+XQG1MAFYdy4jDY
tL4U2zmYSqfusyEacBNkS4OMPEEvagh/g/hQP+G9IzsMg4Thq2S5mVl7SVsdFUxEpCuomTwtrrra
nEI7Km9a52tPbW2uKffZ+95AL4Tp4oGeXXQzKqXa63qYUsE7UM8Zt2TmsP8JjWEHKUR4Q0B7wlHU
knUfE2DAnPEcGSNSCjUUZA/wCHlS98BKbK84ROwU286P4NTaP+SCi69RVYIIPaFpJhOf6kihL2GS
f7vBSsPQOgTnEKQz9QU2sXY/8HkNXC8OGDh2u6HeGYBwMQaSE5yAtF21HNG8uKv8dWcE1qVQ5DmC
WRdN2XswIwS3509QGtOSFRRZ2W7Evn6aWsWFmUMfIsRA36r+w0gySaaK7qREb4bmO4S9rY2ucnjB
1MUqD0krFJH+rYkBVlgHqDjvioTm3dsOxRdI8bSPg/APoWu/rbVgVmxd5+WwDakK88vL4Wc4V/y2
KdbRDGFFlWSEJJbOs26I/gwRRq/LDFvHHz7my6T/j4nV5OAtdZvlh/81/cunvMxbUU/Y5/lZ1daf
i5BtKmchwAidIEsDpKTY6H1agmaAC5XPk74Xo/wAbgP9sVF0jjJ4uP7wpJbZ/OuT0izHkTwjoVri
y2zfx0Vd6xM++9gkBdmqunMCQ3sfcFb0JlIGdqHWjfsyjVvUcGI/TN3tD8/gt7XS5O50TE1K3SDz
V/3yDNpWBZlHuWKdxjigHEC4uFx8DP78KIHCYlsISSUk6fecp/gUheMb289db5L+QNiQsf735yOX
t+HLK+JwX6g2GdKOZltfwsXtjga5nkbEK4TdOTT7apsnXYxtI7U+0hpONp3xvZpH2ZmqyAsoM+0N
KiQw41jIc6LM1gGu45uZLZHOAsEOtLpwYxIyYdI7O2LVDinvOwBBZaN1XqtF/nXsXzUZDglbb8PY
M/+DvqIvIv2nVubKL7s6ox4OX0lzep/1ETf7EmjBfkwBsRqnp3Ho3sul4nG/OBYUiMyU+s4Eb/ZU
243jxXN4TTlIXAxSdVa5Okbvs4ECSmm64XivwN0vStT+FHbm7waDEOh/f1119Wto2bIlUlU2Ybpc
PnbaMkn9bRKi38P5BL4pPaZtom6DGLc1ksedUe2GaddgQ8HwRs062tvTMvxpX1p7zlx2fOBkMDaH
uTnkhDBpB/TD0Kz74djkxxHFD7UkooMG+NYnxmLIjU+9frKbZVTBedZPDMh9HYTU4Fzzgt5HX5FO
vozpPoxFE322/LN+vzo+Dr9zVl7oESkO6MNNVV5ihewVQqwukXbuystQXkrlzKjvo1WILjj3qBJN
fHBew9+5j0E7Mybc5+FZ1Uj5PJvh2aiXaypO/v2qdieGo1EGrUvzEdJp+TFZsbqunKZ4zPCpwkqa
4meIFPqKvrF+nWX5Vhq0nY65cVTKUxecnPJk8WA+yfIUOicw1Ip9cu5Dz85wkBnjcCbCux+W0Q7n
+j4a8zwml4rv42WDyWqe2+QSD6gsgN+c8+QCqDUgBA+Ugzw/+unZlmfzPpT4suAZBnqCZ12e5/48
3sckz4bFDvLcpf8do3ViVOkZ20BrnQTmgfEEfpMRFqfJPzIG/5hqy/Dro436K4KfwuH9YERHZeAY
tgyyEWY06mT8sD029rLb48+L3oZsz6hJntF3QHLABI7drkTQAjgGaruBg3T77ze1oS1LxT9mC25q
RxfgjKVjcSD7EpdaaWYvFGy3mF9gz6wnKjQQhBBDBC7nWoZRuQFlNc2NBtc3XcTWARHbAaoBD47u
gJyuIaPR65tlaMIbG88Qy5D3YWHeJiNO8bL7KACS0L65D7x+HbeY4lnoCBWq0h5+YEYtvVbS+scE
uIyRL1tU117fejCcafbryOFaT+ReSNAmzTb4HnBcDJcBZJ8xNv8dfeQy6F05Yq075HutG7y6/Vqj
Yn4fATrWYBnknCmla5OLoC6jvo9SwQvt+olHOIideHTVGDPZEIM3EiqI7n7wcPG0+jIm20OKU/JN
tFS219yHFmGIIT3DGwEwkIRsIwhZRnQfge1xsmAY9wEjKSBNnTq7h2oDPzhDjz2IhWrsTbEHTd1y
3EK4cnIzAeYPkZbbtG5auBFu5diNfaLkoY9AxFz7i5dljTwXqFQOzC5f+Tsb6Tz2bd7XwJ1TV1Qu
4shwwKJIRdqlbIu0Bq5ebLki8PCjMOb7GHiPGy9/TSA8Nh6GfOAdtByNySPMK+UdnHiJvEDiIFoG
O/tlc89bxtstl1HdRz57jUSs6XXSa6BhtpQ9ISV4aE+0+5jgpUTLWAKKI49iZEBqggFoxTXAljUu
5eg2d/vcha48k0rlcA5fU0Gp1eUKPw6DJ9fcIr8YjgukzGX4hKX0y2hUt8JKKpdRKPwRt6VrJR5j
4g0dluvA0L168Lr7deR91Hkm9LV5Vsuo70ONNhFvOqEntkdpmRHzN2kggJiK6ORA5vMcy9N6z6K5
1XuqBvDDmwA/lsvo7mOOPZvIOyRPws2FmwpXEOwxuS1IYbA3hRvyvvLu+iyma22PVmqgX66unf4P
uwb7t12DZQjoHZYpVYMAha+RoeVUphmiIYJVfd2mOKeGz+yIyVGsDQ88UrZD2R1e0P6oniUNVrlG
M94V6zHQUK37cjOmxvxo2UaxtdV0P0iTNbJHKEWAyfpOs/+fS0p419qy3h3rPenes45/5n0O3qvu
XQvejfvA+Yjo4677eFPSN1O8dvObUb/aYhm+eLV47N8Y4XSDGBw+xtOtSW/pdEO6Y4kXRtO8dM1L
GLzEARXiZ/Y6Mn+27sO2qEMuIx6eDPHYJE9SPBYGniDkXWWRQZqJTPs5mRQMAoX/Mzaj/Ibbe1ej
p7raA1Ig9pbxOgUO+PTvM/Lv2zfLkJxwhMMeX0j7a/lC7RvkBD6FLAkzH4hcc7xfphSXDeF+66YA
N9uOk/6qliYcgVZqRzJbPmqHCRpri+EOLLSqRkO9wauGnyaJ3yfKXa6NL3MPFXSlouGsdUPbSB9l
Z1wsnukiUx+7dGZFd5JjJkf18f6thi9XFp12WBahg93Mxs2hWJpn2ZH9PI2w01pU1qkfv8KVkkes
kn+/RJqbLwirudJWvT6wnYHrgaU2gB2n2C92By0i7WvmEHpFpLfFpDKV2a0e8Xb/++t63/Z+WeiI
A4e7oxmGvlSH/rl7G03dT9R65gav6EpNhPpdQLNOezAHjNHZg2eenT2ZoYy4/e8I0DqBm72PQtsx
8AP76XIdMfj7W2G73SUz0IKTV7elKIZDPbI2JLgyBG6gdlPny4iTzVRthLEJxw3SCUbPaLbtfcDM
tAAlEe4W7aDGdeMOGDukPkYqdzGj3AfhnjfQD/Y9oQPjMugNjFE+gWXrqFFb4el+KRRi88jB7BqY
PaSWdQtm6Q+v5m/1SMugNYzITdq64ejG8ud/2wsnAIVaGuKExuYUXkgACME+E8U32de+G+DRlOX0
HtXzuVetfhtgQUGvZs/H+6WrU5WqDMy9iq7Urraj4cGnVIjsVBefra6tS6QOrpiLbouML3ng7Bc/
8Hn4KyQccEfz8L/fun+/rmsfqloD5Hz5A+zZv0Z9wkIRE04D3vVYd7gabDA9x5y3jSPYNGn1u4MM
bZ3F6C6C+EfRyNib48l/7gYd30BEQKqQg00KE/MbsbrXXl9Ag7Ga3/RcEceuXygkdZ7fVCvSz/YP
s0GMWlRO8g1Sy6ffTdmPsfVPZEA7t9rPn+91hjJHu6c4s7VzIh37SqvftEavHp0mr39JFXhlIsbx
nEgUmu1MVnvZZuXLv7918vcTsyE43FjSZKY3bfXLMV4l65fkIpyOTrWstcKZDsrQwzcRlrIeguHd
0bC4+GE3gLsCjW/gQ7xgsz2a5D6dLMo0u0rrBjR3/VuYBhP+PFVcsP/Grkr4NREG+s8W9gApFkA1
R1eGlIhkM5UvvXlQDfMVGIQCbo+qdaRqt9hFBqVtQIgrxMRc/Rkkc5yWj7FKoVDRIN1UoZV+AjiC
SJ0QzVgl1lMQfQDZMfe+47APIFHikojwMKoi/xVrne0qyGUv//663Sfef0wgJjV4g60yJSiLl22p
A/z9lkdOqfl+UoCvQM9PbbOBfhYU36pmSc9e2odyyPx9qqlHnRrxmSbtofgcCIdLcN7E9tqEeIqG
yc5vFPt+FvFHTANMD+UrVgx9PfSbvMshMLYa668KPrWwfGddWjYzN0nDB3OAwtGo08wLJn2MJyDR
nO5D1g0e7oLM56knB13jCdKE+xaZbIMmoDNpRBuybpmjwSWz/+hBAPZArX1UByh7jWzrRI6+9TV7
EbCa34vY6E6azsZfoCZWVTN/pV15VRKtvPqGBpc9P6mG0jx1fXQpafv/YaLWfjtms/AZTNWOiisL
OOqX+kWCSVIVQ1CuhRr1p7G3on2dwFprE+eYVxHoHRFm6N6JJSHE51gE03DqWuszLWJy4CKrftTS
Olr7RYJWGdQCqV+DucN5HP2pIPb/e6aEqy/NLgJmaMz8845AX4hUEswUhIFwBJwbImkJ15kTay++
VX4O6CpPXRVb7CRtw4Pkta+JsH1wZvXZzM3OK4Y+ZeMdfwNahRK0y1CZV77xhxLZ780c09H5TwpQ
syrCpaWu97cbV01qPW56s8IUbECgSbBDtqkFaXokHKqB9y/jbnyln/hCXBZcuImZTqmqXwW7lEcB
S9udG0ACUua3KDAO1J3L73hUSRvDJSD911YHUUn1j42K+MP59F5T/OeHjhoPBU5N2oJl2/ry3GN/
XJRQZbPOuFU2tsKho6yXPoAaWm4X093UGqdbstj6p7gfp32kNITSAiKn5WMilnPUU0fEi5vDnGZq
slI03SiLouWREgzKKm20dIe4Jj1X+cjxo7fo5IwTn7TsD1s7dhq80l9+G8vBXWjqFiW630qFCAuI
uA0c3okwms62QdSzH3KvIp8K16Nj5/s6F/WjhUgTwyOoFfT/+56i/CWbtEPnJNaj0VfxZaQWuoaE
zGlYJqFN4DPZUosdunY+u6R9CsN+viB7mV/M1K/WtkniHf/ygxqH1Fnqyjgm2NxXRIz77v1L0y9/
4tzMj2ZWmV6oRN12Dotf7Oera61eahWoTFXm6D/H4ORPenaN59p3Tfo+dPvRPdma/h1E5mZWFPND
jq9Dl487WTX2xlDMGPNbv83VuNlFekJYCcfJVuD1pVKbPZB4Y6DrtQAmITjGaj9opEwTvLLDx9t5
ut0gdmHfsG9CHZk1U2RBxxsIftRf89k2wHcGiqeGWkatwtGeLVft+ulZWx5Xfd6yUBWnMptTQn5Z
rcggSg7QnfPnscL/BNGflhkx5jB6OdamU/+WL5rNLO+PCVIZz6mp0BSKAO1d/EUm/XAhR2A6pdiS
1lmULwxGp/Zmkkdcllv9GC5xQthstnRKRrReGuB3Yx4/AWKu+kEyh01k4mTTwPZNCTtIKFZ8Ew17
8H9fr35vyLNBU3VpWapO18S2v350oqogKx4DvNDrfj/kWPBG460C++imSR5UpBmMw3ZyqnSnWcnk
KWGfvmuLm7/V0YcXI1DwBBfYqpAw8IZ8yD4T2rsqDZofQS2PKb3VX4qNOTkucfcjCO0JN2/KYCLn
bKTz3+KuxDvV7Zoiusmh0z7oX42rLu3lhchC/VEm5dXKLlgo5/9D2HktSYplWfSLMEOLVxfgjutQ
KV6wLNFozUV9/SzI6pnJiLIM69NUhHd2pQsc7j1n77V9mXY4N6zlx6juZl/PlmYT0mkUXQnhBG2q
kZs3hx5u98orcpNsQbMer2qRybe2bmc45IHznfUq3emZBuMM7njmpPftIdD8EqVqQe+Ccerv32Zl
uR39+p02FTrDrKjYrzErf7ecMlItHpDwwksohuJk2P1eG7X2zcY6diT2b97B6es3al0557KD1DeN
+bO6mA9sntAkfWXSHOlBzb7LVi62SP/4/fPTlo/5/fMzbdWGzK7ZFguYX6/+UlHBO58ZHNcwKC62
VT5muRX7aKwtb01B5Wsf7prY/gttk3DtQlsgVQ1GoiWeeqyMfm8KJlh23ge3kv5UpDPkXQ9kluEL
n+TysP7alW9sCjxNBfLQEQD4FNrfmlxj5TGSUQCh3znGFXquXJ/jqyVbJ5ah9hWN2SdnvvJhc2Ka
mqrYpq0piAFYYf/6kk2G6jJqlRjJc+6vewQzqJ3LQN5Xcp+g9xyCsDwXaRtcYaYfCdtuT9qyxRiV
+QeYt6+AT1A+jNnjk89iea/ffRasaSzTxFOrw3t812wF1AnbEkbhVqA5vUhS6xCth1tdIwOZoY3K
d5CeMpOa+eiAPd/VCOO64pucQ5Qm4paO+DzNZzHI2hXPVUF0SqxvG9PWLwCvDYYASLwtRARuwTyY
Kxjo63n8nghabCagMMQ2sfE0csHZ6ERX7YDGQhi2SIjv0GX//rX+yzLONAyNtbJmaIbDMunXD6Fu
dL1FixvTTza3WhEjZ+xU3IuqJd2AAbijaJynqCYTBjfsaYykCOzw1zTXaO1V7VlqVe06jB0EjVzg
f5LS0G2V2L79/mmqHz8SS0UpwrKbtpXCuv7Xp5lH2No4K0H6WeBGWCUytW2m7m0OUDPnpK6GU6k+
uGkrjyzJkYeU6c5iVrVp0uCZZTBKorIk69FODZRPkJD1aT4K8ooIwOJgMLZH6qfj8XEI6f39k193
2b+eT6yNlp4d6nvoCvK7Ex0kTprVTZ5tG9X+e54N6zIEXLWZ5SuAZ3WJqAanchvYlA+nVPWthLb9
i2Ii+AyEEXtlFWE2aCo234vVs4/sZ8mY8AoY30iazi4pqo1tK8XQrpdfh7i0/DjVxJOpsNmd5dw6
57bRHJoMo2bYqpW1JxZuj+og0pUfFnGcwySfdWzuJT5i/fj7V7/O2969eub+MrITTVZRRr278kqx
pMbsKwFEoOwkjglsghDjS+dY+nmQ8r+A8oBAxvSbNaqxQxWjXIq4ZgiVQD77/XP510+CNSrNEFuX
GXS/P41SPXUUvQNw3lxycAKbMnOmtyHEI+QYxkAQHhgwqcz81mZ104e2dSLb6E0OHHSISaye09o2
Ho5QAO1a4V9ApaWjWTQqwYERAw8lI3ChFuchcJoHd8FkW6rmN3KeznmP6CGy+vhrJuRg12v0qtLa
GM95bn4jaMliyNfQtcdL68qRA4M+a5FR//7lWx93QmyC2B/TCGLjxjrn12/RxJkRkRxYbANBvMhc
3dLaCr8C28nOWk7Qos3dzQsMeOo8+XGrVuVXYN3dRZ5LnEhtRg56ROpmNybxV6dvcY0Z2YWV1FHP
JgfSBIFuhgTMKk1LC2AIPTLbGE96F8wkZ8TidSixFLbVhLh/y0V2T1YtMY+BpuKhDglgzxXnUcCr
2BlWZV1bKax8+tEsJkIhP+u51m6I+BndcDC46HZ2cQ31DiUMQEmZjFapDbU3KDjf4rR96bWAXGFo
Rpu6bFsctErziK2qOth4MgfRLoyk9kWTU+uYwr93VZEa/gRXk1W99q3SAtMzU0HC75Tn7LqZvnTo
x/dJlLZHI1/CkvZF1c573sAIGKzTwzoZzDcntnsYocr8rEgMCyA+mp/ttf7lUrjstVB2KLT0EHv8
+iGKKbVi+qYkMjUGzoPAfBR985dcgH0qsGV5qXHPZ7Xy2oTm3ICnJtdH9QFvX3u1kXGLovEBmwVP
IwmL5Hg594w461NpY+oc4PSsvyFLmze/P/n+ZYXDvlB1bDhqbBE/CB4IYwHZKMjO0IjHatT+oY3s
sKY23KdyRXgHH8WhIN7kqJTGMYpggbYtmt+WyKKtLJnOafnVWj7HtA/+DuwBw083kfveqNWhBAm1
TSaB7U0ltbOXO8sLNGhCCF5Z83G2dyDPTkpop3ecAgwG6nkEIqF+1+JsRsvaGn6jwzf5/Ys2P65x
kNzRhF029QhD7XdLidEwm2rEZIKLkIASgH1LEILkI4+Q7jrQOzZElr5NCp0Ip2aEnWKJ9rQmG7bk
CnjBBMFHWDrcGLmODlNCMNTqiJ27+K7N90wifEZS+tgtuYbd10Ocmfk5N/oTCbrtz4cwGfKVk8gl
L7mqnP7vMGnFwNjzIWj+sT3Nh29dgq6vpll66obYfmVzsDcx/H+zYjrmJFL/QJjFOlTrs6d6IJSG
tD4wWFgMEgDeJxKI6m2GacGTNAd8bh86dH7sy4jLN0mtbi83Qtunqg2gqYoKl+WEeiEXCJsQ3+I2
RoM41c8zYRUJWuli+Owc/Lizx0TGSgarBeMb9X1T1ZaKAOV3lG3tBcEyaQk8C6H2Vy0e+31vsdnB
qQC3bC9MGBuAIyu65EgeiIST+LgAuyrzIZjwps9wGrbdQNAyUxZVX+bGAsBlsHQy+HvzXdRUNPYn
NXpYMAWNZk5urQoZAR9k+EwsHMx5PJRtaUGYY0SaEKrwiRRGWe6sv955l72EwX9sQzbV91eKtCM6
PccFjT/RyR6m3f6R5Lb1rV7U5lHqWH5exQsbJj1ymsHBxxjqN7ZofUvbjK3AkamJiCxNYX2yGzM/
XsNsNFU8OROBnKEY725EdOqgnpJSu62HxIt6xCttJ41PhjxPJ6mHyA0n/Gl9KLQqhmmxSRpq1sKR
isOLVJkKTYJMu8mhehuBpxHKGN8VW/9PhRGDpJTMdFPkfhsFJeymycLZryuL3IokuNRpp2y0WXJu
vayUlxGs1zaa8/kHmiuffOvsTR0k+UBbf9wEdv5DQb//0JaDlZrfyQaICOQb3lI5+hMHW3EzyA47
jynN4IxGS2WRoVq1OK8K+7Uh880nLa3ZR6ZSHoqhb5hv2OGljLuAhpbsZVW5rCSE+K6IOr7CJD5W
iYnhJbxJDDR+fy1iwfXhfHAU0zJ03gksAOb7s58v4WCOKZjPdmr6A7wE7stNNKEogj4bLvOR1CnO
ObZhm8jCvT5L09EaS0KY9HhgHsn6UtXvokcCEtW1dhhnpCYhDOuiN12F4O+/tFr5EXTGyNUcK/lc
hTi67EaFqCqq54Eh/wyUdJSF9lqYzFgi4ch/aUO7GYkE2zoCXdJgYolQEAhuzcV2nNed4tmdnu8z
FS9x1deK19Y5oKpxrJ5a3j72hbAQQqiDpPUdlDlAXJrOBLoXOjxZglnlMyLdJWVyeLSY4nBLW/i8
5aDdacL5s3ZKxU2qRn8MAQrSWjvLIdDvjeiXb0SMNiONQCjOsTyxKsEkEfRlcClJJsVm94eZpyYB
OYbx5AA0QWc6kww0HUpDyOzA7TJgcAPdUqBGv2SL+xvMuLUZll/BYDheyWQGi5ixWOzVbWwnOtAd
GfovJFr0J028b6HC31GJDm5u1qGfkriR460h34CDGckEhcioV5W2oysNEOvNFsXXqQuUC3ifmHFF
K7ylxbM12U/eaiPG0VWq/Msa1TdI3uLi1SVEGyXZAjVADG+xiB3VOd3FmVL4Yk5h67dy7dI1MrwR
w7Sn50pMQ6c+cLI5Z205xPHknEedU0HLismPG6N/KaSDKeNCHgHqvyCg/MMSrP51cRDC0C7D/x5a
Wfn6+zMdod/7M91WNJmLvK3KtJIU/d2Oq9TCSQonB3FlfdHli0bfRl7Kqi8LiKG+BPIir2MXECoX
FHbpWlXPksPN2X804P4uVXOpEdNlfnUc4Ds3l765TOjqosvYLAI7CStAdIn0sxDnhL0MJ684T/yc
LZUhmJxOBc7n6cQ2Yqr+KbliFQK10qeS3s/WmnKfoC1KV44mA240sqgz1lKVgwIc0OWfbb6UyA8O
sTOB19CtIYGk8ioL1pNXWJ4aH+T4kNUHewTycJiNpYboOFZoUo7qeJTXcmqwVkeLY+0bNTgYPma/
nf00g721VCKWohORITA7E8reh+cuPJvVUk1ICiA0znOxlm2fWUCZ9llfa8wvZA/26PvyS5dfmvwC
LqXKL+VwAbSeDvsYA+RwiYdLlmOqukT5JYSn0l/sHojaxTEuNnOuw2zF+rnNDA3u8ACT/qxEl0qc
G3EO9eXYAV/k52wpxeI5nzXrNEwng3d6OkUIj4JNX53GtTTNp+TwZGh+3Pswu9LeD4NjvJamHIfu
OIEMyJbj4PA1PjA9DVAQdIcQgV/AJd8bNW/WSGHx2sHTYGa2HsFtRKjlLLBpc8ds55aK/yx6iG8H
aqiOXQSP/SgIFxqPTeybBhhC36x9vfb72ad/mhPPN/t8+aK1JIx4Gt7CU6adUFkm2gmBLBLLOjxr
1VLlfM7n84z60j4ba8Uz7YOLYp8pwds+efIfLe86b7nFBmy9CgLMtD9Z2WofGqp8xVjWIu5FLOw4
75saqPvzjn5Dta3zKMVBa6nPRQ7Lk4AU64RzMbkmRkGYA/nAhzobAYuoDLLEwjZkNa/fcJVpcFEq
/LvaVLZgA9gPymN2IzRMIwC6D12hRAZnXJm5rWE6N+Km6w2BxQ0J2EqzDx2wbkzC9JMljSjqQLtc
HKZ4VRogqJ1Dwj+lsjrIfVnuzFyK3mbLocnAfOCTkTOSio+XG7xFbMhg4bGxsd9NGEctbeqkI61F
7nc/azJ3VBHuQUJXX0kDYvgQjHupIVt6H057ESxlpa6zVjS5A2P4ybV1N9BdtCKW5DprBdzcIGIU
XgY6Heq28NgsUZPiNQJTqKeuxc1kFF7meKi6C4f0QzatSzWOZwgvVL2eLCwBx9fLVc+EWrwoN+2C
xZfHnZoiFTWKcNiRCUgELFoVrzbdeXYBxSmzG3dLzbmrrFWTq2juQ3mfMYYS+1jel8x71goQCNk0
OJbKoXK0SxnyUqDmDAlj5V5Zj8yIKWhGVOnsGauShd4nbkcNrgl0qXKrxH3h3gd0QXNcWyXAzJ1S
jxpST6TeCLxhra7xqKbxhmkpMXnteqwnTzG8BMSl4eWTNxpeSgwgTsL/Vjh5BjaJ0dPqpZTamxJv
rj3WpRSC/N52qc6GMeBOijsgxxJEv7tE+UIeppTIJf+PSpQ9wZVRtQ/EnqBHKvkCGKlzdqi9qAYE
V7eDI8fSo613Sr9Dd0XN5lIMy6mgIY5qL0G7Ir9TX6oP9uNaXUNTyGUNOYKw1F1McJIOg2ypQCK8
HvmOFxVeHHoJJ8ta0PaLwmMFINYics9QvAG1juJNwnMUcCCepID/9CLVI6sWXI691qSimiHVxqOc
tSTQdPwVnCFrFaY7kGtlAoBwpda9JqE7gNjJ3aRzi9CtaGCZ+9jcp5wlYql4rSFGkbbjKKHHQgM8
LYVHjxr7nS4vlUHVM3cN3cy1sLXHzT7W9tKwx2CVOeDXXapNUC8tVQ+upIJ6cR3VVR3XUl3ZcUdO
EsftOU84JRpPcG5wtoAW4PLgoe/AdMuVsmw83fCa6Z+qJo8qOIMML+P04cSZlorWkkZPrz1n9EBQ
UXLtjYk3EW/HOZIwdvSEje/M5UprC7e24ZG5unCLktYSZr+l5AhW+p6SxB69XVjtHbEHc5KQu5ns
cRca2lISuPGWGNhPun/asuj5ZTtoA39i1mJxkdJwjL5rfiZTjkF9apstPW5/DbiuCBBGhzyi8wEo
DWvvvD4co4/6+ZOi6SNJO3n1NKul2NqtsVGNIXyr2zq49CrYlAyY0ld9GUx2JnlJYA2Ie5Es1IV2
0RxHPupJAwvcZNNT0ujEmoTRdTVzG5EI/TLcFTQVfNIDkV+0nb0xTOmbnariLpykeNayxbU0v/x+
ffgvOyFbsZZpoMPgFQvOe5UhobFhloAH3poqqXqppXCL1YLBMw3zNV5+Wx9Sad7RLqFS3Y+iU9/7
JYPKfCmoTbF67Bci1tHqjma2lOUcCnEI1UMlDul0cIylLIBb0dGq6NUdCWlwNVZiMZDFpezZN2d/
tkno9ofsRIns1IuTrC3lhOe6PlvhmbBESjjnvD63zlJZcYnHS1JcWkZDlRuOl2C4SOZSaXaN1wqz
a9Nfg/Rqp00E08+S+k09qowbaCzuwpm+xikIT2G0VKb7oveH3rfIvc79SD2K4Mg2CmKMlh3t7mjw
Ch2UXkuVLOLrpYA52sZSJi8vOkrjUqV5VGI/N48ET6RrgfWCNdfzAolMFidI2kKcZm2pqsYvA77m
rM9nufYTdp3ELbMjPVPReKHi4iIteKZPxJG4sj9+IWwmwTp3bGZLH+Z8ykTGWZUBXcxzCRl6L6Us
UnL9FgUkpfRlpT2PLRHYkcnEnSXQG9hO4sXimYSTAeAY6jcthOeXqVXraQUS0nJpqw84yvZEi1o3
Eap+YVjti6XK3UsLvFtobXc154IrVqy5o855Ulpz+cWuMzcR+t9dE7+VphO+1ErZIJtjUqEE3d5s
47/LvO//KBCsTyZqjlFzymVgTxBoWCuk19CV1rmodYNa3yuZgMC5bySWrlDSY2nJOzP05oWvqcm6
m8B5q3tF+9TuhApUDuwHsOaoNukyEks1G0W1jQuizMg0vkbaG3IKIJyzgGeewZS0B8sD90DySaEZ
d+AuRJYp8RcAqtal5WQJnebaaJVExwO++sREH5PUIL81keozyzTBYuR0FyaycJYkhO+qFBjHcNJu
k9wrJxHJ4309JDV8jmpm2WTrAVqsNIpvoilO0TTJz22tfOH9Gfypz2GsxwaenFY567r5DL4XaHPV
0gdn5rpQYEv01M3ipRC5rw2IG0IRN8/Nf/qJaYbNfva+HqQpDHxtmwz1vBVA409yp+tfKvPEClj/
WnZB5U/GSCqLHMbfp1L+Ild5du2i8TaFFdQDcur26tzYwA9bmC99A4ICnVsYODrulBqRShSQDsJd
UsXqrA5lQUQhCGMrkKRNpZfmV11X/gZBU/w5lmQ3JHrICNC4ODburN9fAp0PS1ZkJw62exOzHNOC
97KTiMSLRFh0XUpRvjL8yV3JwhlkMBTfTGgkzkrn9EBo+q9CbnrciON8Xg9Rye6Krmav3kf13jbL
UTT3PrzLyo1yanTAt+Fa61zVb5ZydZRrCGfv3ppgghF1RUBoDaIz6oUY67NgjX5IkQSyH+753uia
5j8w5U5B7uC2i1KTsaWk3/nTP/paQMsoKowwNSPppUzlSYue9W4pdS3LeE7zF6qfXuL8JZT+qbl5
DYKXVn8dm9dafy2yN6rUX/PpjUqyt0YCZ0P4xJdCeqOAKLMEyvthIwXE1jjAfR9OVHpNWDnf8xxD
Oyyzr6aeRS40pg4PQ/NJs1qVP1yfuC4YMBIAJKgq3tllC/b/FIGKoUplnYIzUUw88b7V+ODTCBEa
ctyIvsabpJ84dqQRxucAnphyDttzK50NxEAnIZ2b6tLOS43OxSyuDMwo3b4GxbUvcJffbBt21I2a
YQM6t8q51eW9oTc638e15vluB0tV9SMI+BiIYHl0/Kw8QoaMLMei8sWcyaQo9Pyl7XL9qKa0DBoW
NHFj1sewsqJbWKZgT1h7lupR2kCfk5d8E1/ibhMcqZmEorUi8qgdP8hOlJ1x2z115ALrJ7M+N9E5
DM6VvJRWXCiluMjjZSK8AIZedqXIT1OzqzCvrTdw+0xvtXmd+puV3irzNvS3wlwqze5UnN2T4V5a
S0XDPbfuqXXv8gdljo8mf+jjUrWxwzSmjo/MecjjwyyfEufRKb16ckhoToXG/WuhDqC+inYEM6M+
l5L+hFoOgZYlh56K2v2hSrhuQ0HHBqjOkzw/GcWTtpZSPFGBRVjFk209OMsQaMMP1K2Hnj6yYSk5
/acK4/6zMuPuxASL3631GHU3Lb5L7U3XbmV8A3KXx7e0u6bxLe6uVNgx4rgK/dKJC8dKXNp0KRhM
7JjN4ayvlRFD4ZwaVP/yKW1OcXOKsENGp2Lwh8LPMEWSBp98QgL5FysNk8yFl8LWGYv2eyRNHhIX
0UQ6Tn41Kp+jEt9d38l49+D2IMgXzTVoHV5OZjwjh5H32iLVbgYhyBrWBc2A6KAgnzqtD60HMt+1
i66d4slwzB2IXLEBdLyVsn5+RI7dXiXBEl2ByxFNxOFkMgC/ISyn7xGrY1NJ7S9JwzSSbya+sRr2
1PK4lZM+OnW2eWByEf/88zLd0chs/RDBvJuSVbfRraq/rYcCMtst7vXQ69TW3Ezl1xnlLXfGOrvD
/AJ7lP5p6nX2RYwtMTP5Jyqmj3riRTEDB4AlP8wPhq6/Xj1o+cQZfI9ya8zGS5ImDqbwmS0JxMF4
YP7ACmVnz00N8qq4RgUeF+SoG3MKn8sxH59V03i1DSN9QDiLDaYUWir2LFgM4u2IchjJpLshp85I
hvlkOvRRq8czNwDjIAlzFO3DnMI2uVOIfATsLiLhdXODarBRXzOIRZgaIfekeWXeieUmL88J3wwA
JBsF4OjGoifFqrYv3GIkwsdSQXd1LEHrJTz29zdQ9eMNFLKDgR0XU66JAexdzyex5gmFNXz7biI1
rjQXK1hohwchY/8DRW5dJ8jui2Z4P8hFAq26nLbpEicIjlpyC+OrUedsThWhAxjHgYly85w4AEnU
KfiGU+fWlbP4RDzwUe7FW8udX8dagrNEfy+DnEFMOnZEFkYkguo1saGwj0OTMFgJhr3eatg00Jpf
ArN1Qb/KV7VnDp+0KsN4e/oux4IAnYDJZ6mbiCHAD7PDsZkJj+pnz/SjCpudGftL1QJEwFv8Xh44
ynNvJCpLbsu0pB1gpSO6XPmM5wu8K4XhKyZKGTvE4nRZCttQmC+F4WsOCO7ySm2xe/10fEmQkGIP
u1cnL/XT8YXXS9s5Eu2ZxfP10/DFsc08vg8yDV7T++n5qmMMTUth+yrArxuL5yuOEMQsheHrZyFf
oOicd8bRjHzcLoWeOPRKJGIe1Bp6XKEcqUo5ht0x7Y5xx3r5EGXHmJeDJggwY3eolMPUHaTsMAQe
NQVeRutZ80Ksa+VSQeQBbaZa2TU6lxRCONXxPk1dyuCF8LI0F3PKzxKtR83zUqSfIKm3B+eFlJjI
/vwU+7itQu+ARxWoE/1QEAzvhrtyNcEO5fTaDorKthAJOTxitbwpMfFg+5mvr7Or6Y9mez7XptlX
a+Uj0bc0QZZqkBhf4hoZnzsP7sjsS1uqp8dDFzBFmeNZjksAm54ikfC0xrOnpTLTS9YaooNYSzJ4
uw4UNwnS0IfhYJQHba12ODCVRdk4l4dyOIzloScufViO8XDoykM4HPTwUDG5LVE/HrISj58HB2hY
KzI8dfSUagI5CnwLrP0+rtvsZvD0Gk+DP9t4zuSpjZebnjF5qenFa/XRoVuriQ52uVQVHfrhUPDg
cCC0Kdip5QFlbzUcpnKpYjhkCH3LpRL+CC8iPEgE4YYHpz8o4QFK28j0MTz04fJDaHhUoC81M4ul
UzV6bLGCXQllJPGyxCOdgEpt8reXmsidKtxBuEPkiogT65NL+kdXlsXOC9OybDqWojrvwWhZZmVF
X6twtTt0MHKekvmQ5N2zwr2nACJ8YBtrP5tWwoa2m+NnLl8EfwxxfjCY7ftJzbgxVUkaavqp+w7Q
8dSaeMeijpC6yZqVWxR+c4iAguI5Xaup786VVoSXaMZHW5VO9FUeBj6giAxRJsrdNlCgEvYyRB4g
pebNRvvi122nuanTp6+hnf25/Ld3xnbLHcC6ofYgnauAGCFkB7Jvr/uqUZF0jMS0yuX2JJs/lIVP
nnU2qSYhl6I5mkj5mULtW2hIf42T3P3BKuc+5NKfUWLMT2XK/1cXVXqHkyt9Jpj9eHuCc0N7a1GJ
YS/Q3t39LdJsMlvIvJ2p2R+EMUV+h2cEcmP8bAALlhk51I0zfynDuIJyAniH5OsebU6cEjeFTaLW
TO2gt/X0VkYtyGQDoFlvBDihov5ipBJhgJ0WfLJq+agWhXSMxV3WufgzXVrvCv9vzxPxYVa6zBDf
1i1IiFOob8eclYqk1bUP1RE73Zgck9jsn7ClOJ5Svs6jrT+KYZQ+met8FB2jm3FQz6iyruASes9L
U9Jx1tMhlTZpNeEij6ryYlbxn6zlbdfItIJMc6DCsdPRCMsInoXXnjNZaAbstt66nky0JXpdpOTj
WPMGwK4Kwq41j4lpxDAjZudbl+kPu3GqT3Td+NDfN7eILyNUCjygpSCzN9/JBLuwyNpi1MLtMAdy
vQ3BoTK5l6adLdcKgkkBK7VctjGDroI84SA0gBmRSTr2+j+UBi6kOAf3QxKkq/SW6c+9VkM/K51d
UuQFoN2Qu02ktjdtObR1095EPP9F7Izh1q3VnbQhFaf1J6EMX8uh7TyzI6KrNJMvaBSmoyjJh69o
g0mgNk912QenTu8BNAUJIyBiwpnKZg4kXng1m/XHQs5bX7ZcNCu5/VyWzlh6YSXJeyFUg8iqyjiT
L10QQJRyY2whcq+PTVNS7egCRrt5oUaPpYnMTbExTESNck3sAI7uZBJOFWnRvYaQvg2bnuAU5C33
9TGhls6NMbPU/veBBNgJ2weL/BK7I/YXSEdgc6VVeJ1MNzQLkC8Hs0o3ePEJ4ZlH+vxW9ZBzArRl
mbzLpGy5s4n22iAuPkWaUt/BzJNUOJI7nzEA7DpFHPSg7F4UjfDGvrQJ9jH+jgsgMNkMob+J0/Ew
OLJFSk6r7YqJsRsa9B5cK/MYTVuIyZ0Xal1JVAe4fysjkJaLmD+y0TbCWX/OAw2QSAKPLTNRUaUS
yYwL5JNwQoINhaoysXPY1ppt8tUcBms3qkCUBCtyKK/cJlNLfmntJrwXmqS+6c4P3TDz1xx8eBgH
2iHV28gfcBn760+9oI2x/lTltcPVt69/ihKtHHdF3VX2sarmgQCQaXE4df0JI4Q4CcBcpxyGPFE+
s8MsNNu07Gm+Z4j53B5883FOsYUD7PsCMPiSRwni1qDXUBe2AaMFfUp9Ql1k4NjAqsnObv6QHSR/
7WRfpzhhg50X3dVmQbL+Vk/5vLNrnLxmJnXnkGsV4j+jU3BnEU4bNShpJAxCXTi9WDK7ICWJ7p2D
pNQ0Z/KbzLZkwQz3oYSb0Wvl4ENVHHxQHf/8pIpx8AuHk1gZIm64vNpH31XzwxbKn5Le6j6K0unx
8/GsxTBQOuf1t/XxCVCOHXekzjA4sAJAHZ2TTfcYPaKvqNzHJxMlGne2h2NZEOoV1vOhVgd+GvYk
a87yTOBEBlB5Ey+Pxuuj5MPBSqfbskqrLUIsPJqcBP0ulqefh7af3UJaXOOl0dJUQS8BmA+HoCYF
oOQAJslc2jbIKUnurnprZCpr3uo+by+ODL+hHOQDTVtej/plDnTeOFPtFqq75df1cf1FyP/BRWIc
5UnoyiHUF27BoJAUn03f6inKXyXmi9zI7a/NiAa1iodjLkn6GRRGEtbOCVVq0m/Wh2bMFOf1IOLv
9WAD1K71Ptqt0PdhyQJojfFQLMFrA7lCjqj+OdjLr7ZDIFGd6oMnxrk+dXX5l1gAuZyZBZjRVN6b
izxyaGzSg/L6tkLapTBh1B7XOttCotFDCci4iZV005mVwj4aBr4daeGxs7kfqIVZ3WUSvuOMQQ0r
6b8tWI9PtUYaPEzS9pwS4ebj+ngG0tXipbaSV7vAJZ20EvxkDaJHHjHLd/gLD7NKTJ4+Od3FKZJ4
q0J84zyXtWlDWyXctMR/EJERyqeoFvMpJRfOnwlrxBU00TtMIHktP62HUB1Y1U7aDOLH+mJLcXEg
9xVljtQYF71QNb8o+1db6RghGda0raBPbBF6zidrzQu155LId1N9q/L8S21ipI06NYX7FMCOqHRa
wWN00sq28eWuL7c6TrMdtn0yY7sAWE9nM5MgzIO1SymD6ovlAgmgVtNWqeu96DJC7wWa2soIUdXh
7+/IL8C7CmMOzIq1K8fJ13Ky9QJSk6591ZdXSU/Dq0WcorIlk17MUrWP+gFdgdPSJh4QRyUWad1a
rViHCPbnpteJHQ8kZlDrQRDLtqnrnjwCY96Odtgsd4qoO5R5/qe+fBcSw4FlWVbFISWM6xYaOTHg
rCwgiEXPJnrmP6xR/xshnf6t101EIeEUvdXxMaj4NCbbQiqWZPPPg5QHjbQ1cntr8R04hmGVkAJc
LWHdKQiCuWyYnG2C2WDApzK82elMnw7J1tgk6fjDiaOIRNE2uocC3UksGX5lDMET7eSz0kJBVqTe
cLE8jtdxyQ2Ypnnc2YKIbHuWj4FVg8W3x2ErpXrhggGsd5PFMDrBn3lJk/yo5GKCytT/7UhsxvQq
gXbMfHeLuf9J0UK4e4ke/A9jZ7YcOXJl21+R6R26mIe2lh6AGBgRnGfyBUYymXDH6AAc49ffFVm6
kqrUpr5mabQqJskMIgD34+fsvReTXdSguN+2c47Ashjg1lluJh+I6CdM7ezcrkWfPvSi/TSLPPj0
spqM5wzS9BiBYTxDaNxwDC9tglo37Qwdbxbmu9JR86Pv3MsmDcRrmY7Mz32k6qXnJHZXTbzBcEoY
56HK/McHBTLwlCsEKHgB/K2XOV+r76oHd3adg+UATWtgwOwNrs1pkEbATW3fzxat7EYGdMeRVl5Q
b2Zx0TPv/F/aSP9epkUR/SPcdz5dGSq133fpGmvVIWtDRfVNFmMalO9EzUoEuEzGSbDynI45i9O+
DGOtePvX/porG+2FUxNiVpbZazVHVrzbdn5OB5sw2YPwRbA3SVm4raLlyXK9auNlFgB5ZJzieihb
ca3KNvhf+mH/Q2cJ8K3JKBXnItvhH8Xm0M/8UA/QwETrqmvR2RfcG+bGJLcklA32meHkMA1L+F6I
vRGebmx+NRjhhNPictXm+Tsw3iFpx+ih6e130+M0958v9v8gC8VGSso1fVGPicofZaE6GOG4ez2Z
mBlSf6k5ZKcrHeWQpI7X2rS+VoIy9srIvZjK3nzIUUyVmJm2JJcaVzgF9zIUGXLzO/5Y1V3jALwa
iX49/fODPv8v3VFKflreeyeVD2VjBe8Q3vykMSAW6WmI7lhLvycVXmXeU1Q+p8tzUD7n2Yv49afV
L46PA/D8p5/AJO2r5rVowLK9gUt0rNdxftO//nTzGxKOEmXA1DfXwdh0D70X3f7n64ZZ74+HCZJk
I4zTNDuxs2Cg+/1dOrWgUbylqsmqM246X4w7aGn+fvSs6S0k3Bf+ES6pYrR2Lrsyk5mgJOR6PA75
badCggk6cFGW22zxQ6Ep1xbBCQtWTCHFpxP22a3K0T9nROvc9ENAYn+NU6szccB4XnDp28785k2O
T/yAHauW6yECEvIABej7LDDeIzz0yGyQa+Z2pQFpeN+pGZbJ6q8n1yDsprD6a9fXaDMchZiq6ZwL
LwUC21Xpw6pz52Wwl4vKqM0vK/wMzQCzUQiGvD1/0E27XFalH8DRsiuwhWQzL4V8InVBPEXZHazi
ElkhzCa7yBN/7uqbaKAHXAPTSEZ/YD7l+dOVKefqkhIdn3/1DcZhfuwr2e69Aj0Im01z4YZGdmsx
fI7xyNBUcqF5TwUb5aDWr8Zt3keNX4hHSSNtEuBdB+DoXTku7zC+VTIYpHQleVkT5Y2vcVDLuy+n
ZjcZmXkxbydFdMEv4c2vD75l53ExkQz1v90qf7xTmN+QvErXlrUA0sDZk/Iv53d++KCmqBsS3K2w
+FLj2R2nn2LFwgTAbLjiONUQp74vIn9K1MCp7j+/gH8fe7AMIXDiJXCzhtYftZgZTIHeYr6TODLF
XpV5Rx20+K11nzKBI2ix9taLNVdosVrG9WEwbeSAMJRoiHYz2dlmBJzEATXchsNbpc9cVI6qLtqy
KfvC1VThalrU/QA17T+/8n/TrPOiWZICmja0a1hDf3/lBDlUo0XLP8HHQJ/LJ01BVuB6yThCV+r8
4KizXBmDXf52xf7P1/xf2Xdz+5sCrP/bf/P/X41aOpkJ/Yf//dv+u7n+qL77/z5/1z++6vff87fH
puLPf/ySK/nVNX3zU//xq373c/nX//7qNh/643f/s6211Mvd8I2/57sfSv3rNfB7nL/y//cv//T9
66c8Lur7r3/+aoZan39aJpv6z3//qzOCAC/yv7xB55//9788X4m//vmpG7LhY/m37/j+6PVf/2x4
zl/MgAYbDW4UFEh+2bin79/+KvyLG7HKh7/tMaycf/5T3XRa8G2O+RfkZmxAPB1Yg5jA/PlPfTP8
9nfeX86zOg9zJ+aoyEdS/f9++9+9i/98V/8EzOq2Ib2kP/86f7D7+m5wHvA4DP8s4rACQiV+f0d1
arIHp1Ludu0Ybriy1dcuaolSMSj+xwc1mPo6sO5/fWZNbaICf30qa3/71K/PT9hlbrrzV6r07p/f
++vTAeyZa1X/9ulG98t58/yXT/36ol/fg4ZkuE6BVZ7/8X9+OooiprjTHz+t7QVjnn/TU99I/7RO
WfvkRlF1cpbqmQkrfZ1iek2tvriojcDZDhgO58CdHk2AeklXT9apARu+Rb2OjbcIqmTpLIf5XPhQ
I+7adROiOWmKxyxqnlyazocl7xmQk/Zgev7FaIT1Med0I0BmbeeQkZG0su7GB249RbK/towyqSdZ
QjwGn1Dk/mEs3TQO5ITO2xLVvm/wbNAN/7RLsTIlyi8oLIYLuoeQmzVZL2dLhVB20s6cOKbUNGMA
ItYuyLujwT29NeF908zJf7pZGJG92I2XXYhSpw9BGf06LuRpcPDpux2UQz8vA98Tu+XQET6rnvo+
pOaDIcYBayGSn+r64Ofw3eiZq3jmhe2IImAojNKF3LPnkAicKKvR7ATGAXym2M6ljoMW8yqkFcLa
uqzeAh8H9TrDmfZoHVp5nhgcS1YYvmUUnbLIf9XCvPXkuGzKavERvM0H9oQyGWtv3LSW9q/lz7HJ
/VOOWpWDjz8dVt/bDMoZj91CGjyLQhi30TheuJ1Phm5+yleUlZ79xN5+qaza5uXkByNFS6LS90FP
5nFpUt761aP6MBsI6zioOuBit+janspSBgTptmjSm9mN014QsUMWLmDwG6YPgKrM+X7svEe3HoLd
qDB7KZVCaY6w6Mt1ebSA4T62PsWMHaHRbtM8Nnl3dTihz/foSI0C41la9U7MadVQ1ryPuGhbWv/1
89RbfrzmHB4qTzXbynejh9405CnD0BLYaJINtCjo0qLYUW6+XYBkLDQM9ho+VMJu4Z06VXTXBMqZ
D3gCRttg4CF++Ufa5dHMam8bZTLjldCFA/F4rX0mhrk1zBtjSi0c1SYZgG3o3/XrocS5fjeANtuk
MxL2ZUJQZUyGin1tufeWbsFPZua4l+46J9lot3stQ7LyyUqSK5QMEk/ITSvfc6jnx3SYjTjPnG7n
BKjfO3fAazlqGPSUNBdzoZyEd3W49hyd6OG56ocH7aDLEnUQOx3vR1cZD7XNiEfg+Ig9hvpIg7rP
Yp3GK2F4FzgSPJk+thXZHFpGzmHlHYipT/dRr6enQGGvSLMWUSsz1k1FPsCb1n0eR7ljbwONENl2
Tfsx4oUQXw9PVgt3M/YRp0RzgRsMM/B55ux/kueE1lYY16LKWsRAY3usTTSQjZGVKA79e8k/f91F
4gBr2Nprx0cpudZ6ozjYYdNqL9ceP5BjgIFKAwMs4NTFMjMh0Efhz66yzs+WTRqwduLlSviTHdNJ
ShPHn48kTzFyXE55O5CWrvqHuXjqTTLRqa+JhfGCH5Ml+qdZsja47t5E7XKCT3uygl59rfYE7ZQ6
WkkDsF5l3QWeJ6/l2qHk+1JiLb/zep1jYSzqwRgKCQpTIYfoy/rglOnPIh8Q+rfVeAVTleAmTRYT
+M7QK8190YIjMXo0UUX1cyhxhYguT3SoOpyjEDepaac4AOoLjzG7WlICnSJy6BsqM8J7sjvF8T4W
EktrvoybbCYTkhHhAk+G7lTQkHTIExTEY/pUu4F486DOnUvmJj6DtOkQMC8NSUjcrWX/2JkOkmTE
eJi4MhPKVLEf22VAXl5Ql6WcfMkwJe5BbQO6KanPyN6ifRmvrt5YiqjnzPKRZZt3c1WsB4zE1aac
CB0mDYYk54g+i9hFIVotCvFY5ma6s9vgYaTZEK8VLgZXwfaGuWclkZgxbJhQ/CJyH9rcyBm+Lgfb
DY8maT57kYZPjhjavWGzFbSyP/izmfNOr5huKxjG2oiGGGoT8dyI2xEXYrSbcg7Hv/5r6YavzK+q
nfSqHRvFObQ8fOUR9Y+9OORFVV9PS2GdI5k2DgH93Hi52ucY1UUZ3ITcIsfABEbQ5kc8+Ui6Q8xm
ntinQS/3fg5KrmQFTTy0eIkYZU0Ku/kcDLP9YBpE13vtTy51cZO1tNyszCouXDR7uWyubO1+laSn
7MU8Ock49z7jdDLkdVQXSY9y+rJdGIdo4Xtbld50Uh4Nn2mib3ePhcSNMfPYFrPtkMpjyTfXaJ4K
2wRYXLUHbuA7ayD0nQAsJvk4hAOC92LOe/U2MkJUECrs4lFA1lEm5GasyWCirqbKVBdS1Q9aF0Bj
p+kHycHffeEPj32WeufVshoKXDnI5zo9xbRAltPCU5uNLBf96NC/fXUJB9llnX3CFj5tFsUHrtm9
JsQDDAZEWRiTVb0QUTi0W+W1Fp1FfbCtgVeryFZUDdRlCoy4XPIQklORjAivt4PXgZ3HZmJaxqGf
DsJsA5SNMGX9ady7Zhe+tAaVg7uqL6d2BhajwsS3Ihgp+EEsa68BZ8pQvG53dZR/ddQ3EkbaLoD3
kQQ5o6bGg23hr+PNaOmj3VgnMyWa6QzFUVP4wkjbdZ+M0Hhy0d4mRWbQVFPrZiSq8aJuS5yB9jhv
TXOudoOkneT0m8K0X8IomOO5rKtt2JgrLVYOoatd9LSolzaxI+OBQcBPa6oshokhgEpfX+K0PqTF
M0HB6qU1e500YYf5j/hlixYi/dt5NzhWf1jSCNQOjzln61eeDY91KZHBnG19jYzCITi5VD7c83I1
Y1rjpzwrUI6H1QZf9UOmRlb6fEjqqkU4zKMASybao9GbYvcHAsKXzilcyiWEERaBgDXKC7MN6y3I
SjPJsG0nFegzPV+WoA9TW20Gj3+/8xsGRVGLt925hy4GXkKovcj6cYMFtQVxjna+CG/9jix6UTlO
bK9UJV31ka+0IFxdyE0qjoGw7G0oHaCfCClmmxBMWbyt4/iMFfrJ5RX38DNRVo+YPMbX7oYZD4Ap
gwDkoYDVBhtPa3oYK7B49v+cVNXisWzXd1N4n7YvzvRTi37A1F82gV1eBL735RHawGrVbaampERu
w090fSSeuPqJeMCaf9E+IrqWwOju2rElveM7OocTdepuNXwa1Yw0eXPde98nqmbw0lNNozomxcog
n9/lySEtdbRjLOsnrTDX+mWWxbIntnydGiipzbuxRs+uYk447hoqvTFMg6RxwHA2hkvWfvFd1ZV9
GYz+x4iIZvJzP55NILJgfz5H3ceGKH4MAaozw5AdwemhHddMGuJ5sfKkLftbl55HnE7zlz28IfB/
E0EeJTWFaN84D+GYPZpD8z3kWUlUuHvURYYfdSjuRM9MtxsBDoRDMgTjpWV4t8JRzwSwRAwi3ItQ
oJ+xHFIIy+BcbqJt5o4zNGP8yejMg7QG7DXqK3MREmZZhHsAsu/QwzfPw/ohL/SwsS33ZEmzj5Ux
xGF3pqlO9cUkjy5WmoVhdhxurKHDJKWUhxyabDSh1VflOjTM1vvUgJ1rtvOhH5BWVkDlkaNml6GI
XpGOEmgwgiJWJFDLWj2weIcEUrhgUevlKVjWOMTQsc78e4qUUZNczbgzi81sJcPYfPg5k9/AJ1Zz
9RiVWIClEXXkeBtQfjY9ubt6YijkDVeTV321hYdxl6ESdyLIrTkOIWakLvgJCATFsZOijOF3dZi1
VjqQZ+Z3jYNvsW1U6YO8NxYjeiDdfMEGCUQpOEN0a6IenkOm44xDbn3msfxsPzrqCDSDKrhlBDT0
jTPa5aNa6hsG3vedjAhJNWwK+8g0L1sT6Xu66dfafqoQ88FsZUVqUbF5qH6Q5TqMQti/6ecuWn67
pSRJS9/NaWrGpjdUCaGTDEj08CjsOHMNnUypX220GO5ER1OyN/itGNDSG4q92eLJniZ/X47XwsbQ
3GVAAUOmfHC+KdXmyz4gBafwoOc5ndiMIgqSruBcPYEGtymkkrzB21TnwDFWlpHVQArQZwEJm2jV
2rK41xWBFLMpsDgiwBlMsr19d/nOUTNt2qZ4PCcEJixsgsvsjbyb7bizpBUj8dmOS4SLzuJhcEu/
iSGi+X5gcnfR13dK+71epQ/BLqMw5c4pynna2DPKXNkWF0P60zBsJ/ENBEteRXr4vFR7YuA3DHum
JKpA3S1r9aFAKW6ysLoWPyXaoo00HCLBFp0Qrv4mCuJvuoX2VObdhqHYdPivY5Isg4SWVM4Sbh3p
6q6yWJN8tstbPxQPemSVqvyPyjW4qxSGD2aYC2MYEisltySZN2wvI5dedu6HbfenVbo4x6JXbylJ
P/TVxbq2x6F0Puvlsm5Kslqc6qdXp7cOAU4IQh5tn0w8sIAQGBp2skjvMKg8ZeR5sMZgtaWuwT/7
lgG0jOty3RcASm6FNHFhgRSBbEr/hDs2HMgtMmGKNH4fRzQXIG/hcU4x4zodsaodqY9d1Jzj9NTz
kAU4vAbiqs4sebRV9UX3ojC+b9K2fzbdxdmmsEIwA1w4fZFCcz+FeiH3I3fiDGgsJmrmWWnP0Qrf
EXpgNuGSg6ttEv3UE1oydNmOuFpc9YrvIJCE8DlLJs1MQU6ffJkmgzwT/8kGYEpa6TE3oebUVInx
OQsjrvuHKJgYC/jVqa1SnMvnQJPJutXNe2HiZRPMHipcyKxAIp7GaLsg37AckvYlbzpTVHWjfevb
9qznqsuDeM6BjYyyv5SWcb0W5xR6dCI4q6rbRZFc7HbTXe5bU1zznHRwRREbTNVmyEf6veW7D5ZX
pFDI+qJCX9+qm0Pqs0kUJolqo68+Raq5jbMOyntmfDFJJa3eQJvQrtflMgEuMX+GNRF8refd645w
nPMvFObnSok4fhZ4GJaoG+eMsd/ICpgyt9XayTY0XDpKs7Te7AxwOd7Z0Wm13ALTEm390uY1ZPNz
a9yb2SBegc/TGQvX9SLMQxkvIzFWKwppfrWQadW6heT25pNAwBSb7Soo51eQTFdG9gZ+8DQv58q+
5WEKl9vF5YoFOju4LUs2x+4fffgZ+TQgwpUQXLtk8jXaP0kQ4t6fuo8pvRvnrODdLNEKlO19GEVP
JEczHY9yZAgrMl9PkVgjuAUddDzDfOqCGU0xNkHbEknrZxgZMO+V8na1kRCX7ffszM8rrYqZ4Oa+
ySH0OOkhHUZitvFuzmp4dDr/XUXMlG2MbZt0mT6brlg38xTdOB2DXYs+gCDPmhydLozddV2S7tlK
+YToi+c6RQkBZabHWbHcj42UkA6vR1SOmykbCLxR51M2AQ9LVLMojZNKjA6XTr4uiKFKe1P7FBSq
+XJs9HWuJalBiwmBdqGRVSxfKiTNabJhcVS9PA5FeBJKhWTaLC9cs4Oz2Hg6PNBL4ZAmuQneyrA+
5yh8rgi3JV2cUb9X7geVwsUtSTEam+o2cOrLNA2/esbybredF22TgeQ+d9W8ngMGZJq7W58bktp/
m2rwsHPDVidNwqpILwnrkvphQm8LQbbJQP8YYwtsdukvx3z5YAm5OWeEUQncwszw4qEWVx5H1bhY
bCRUy5YJgLtNq/HdbxjXZDyd3MvHoCh+OBxvyb2cN3BmD7pCjqBJDafklUmXob1MLbfc8ZyqzBZo
QVgvnei+6IMP0d+XKQi7rOxO/CrUJUv/5aHG8ARPlIjyH2mnu9gso2sy4N9IUP1h5ZW9W3ojnrGY
AqSOfjhl2Z3lIxTD+fJpDgMNGbJzyNDZdcYESM81tvNMBeHO474aDfhG+KsTDwWtFdgi8Yfh4E/e
tLO9/kmo9QYXbL6dKipimwexaRCbO/Q/OpDtGxFWhwwYZdyBhYy9dqLiLvqf7HqYVS6tefoMo+GA
PPSqMZpLwwqIeRHooOc1TpuQeJ5RbeoRZueKlR8Pw2OtJM4FlhxPt8+EbxbxWi/8yshMY6Gw5TRr
/UNlYkdz1IqRTSZzQQaXndcXpvVDz+HtmYizZa6HnXoxH0ejWzdBO/6wlXp2VhudAuqadPIf7aqK
K1siOimNL9ePcJwKKtQ8usLy+9KW7yOTRJQLLw0g8Uqkj7JFpJARuxqjRNl6snsMeX+SxaF8GVPn
JrLz6zK0j8ZS3tV5+4k0xez9PMZQ8lhNG9eY3zobwFmXxtHKOcIsjdg155dwtuG5Cx/eWTZjS3Qv
8xrNdFA8NKXno30r7hv2krDvb+nNvDJt+C4Sq7So3kV9REb9mjGgo4iIC/p8o4LCIDhTcULwdtp4
A7ByyQzqI6fgHVmG9BQlUZRzQqPBlrLcI8XlhMtYdymfbTG/4aWF8uWVXtwHbrmPWL+NNFEzBTUb
Aivx+GNZlzaupfkgC/mTzPMH93yvkHfNUst6usjwLquiiyjuQgszOGQuu6UtFRLzFQ+AYZO+K25m
iVeb/OVntVwskmAqvzhf6bH/GgJNnndKaIl4mpW8Liq9iyoFdtYsCQWrfhg1YbnsTHFnqU+PBF4L
XphhuvfB6KyHIlQoLO4mUQBHX8BQMKcJWfv7E/qFOVnFcIu29zBY/n022RyGaXVIoX6YmqjUphT1
4ZGEL8STg5HgaP6Bt7iO7Ui81YKlWSrEEGM4PjUfepw/HLt+tdnVKpqvqkPNZ2ToBpfmarG7W47X
S8zGcZP759CFybtOVXQ/LO43ytFg2xAYFAYXOuM0Neb2bWgah8ny8cU5bwEnM3qTTDZdbaRbNfHs
MTm5lEZ92xS2IjkjeLGzc/Ot+IzmsYjH0BiSdem/lUlpQZnHdtVm1ea+JJGxLiHqWlWTTGXTxNGw
7I1pxRLbuddegYgVVeN2KeH85ob/atbuEluDz8PHBhwHcyi3HNG3pmxiMwuoC8f2Y+JC0VsgKGho
wBaTu88qWNpbv6k/8TtvJ6r/gsuMfXvPqGYDSZiX53HIJxT6vUJ2TdyR1DGh/xZprPK2w9B9gld/
PVKGhf56MYOLnllUic9f3nBh+riPD80lM9wzRhi14WdgoE4U5rDT/lJvwqx8zwSxVLYdXQZGcVuE
9l2k8cLRnVp3cE4/2WdNY/oUNUhmRHdtZNz3k/lUkncbZtG1Krw59oLi08/tBwQOHmWAjsthetf4
RQP62JwTkLR11XFaQGkpw78M6JVJm/gXIlflhA/Gx+sfoIROmnzVDJ3X9KFtwleMB3jHLBR8Sgec
6Z3ozTCtGad+yJttS34P92hh3/TCliG2FVmcLc3v2qZjbKrVi43FRtC9aJJe0ugirMWN+yUnTjiL
JmB6Fhput0cQRo/iVU9wsEMzfbFr6xgZ1PP2wM1t6xqVRgR7tI3NKIRT3s4PDEqwatS3mTW9pF7q
xFVkXvmd+HJ/ZAWZVs4LgSLuZm6DOnEw6A3YnMLunNal5o2N/nXjIBbclFJOu9XJdhqgZg9DI+7k
wMnUDk5tkb7Zpf8SCPsonXpLg+lBurTvw9A/pynZh7pHVkYabjJBcxUOZkyHrlIazBg85lvMj++t
QNM+sdePk7zP++5GCKYfsnu1JZnZK4+Jkz7bLjxPRSuOg8yTnKMJWjJXjhSUkdffdnRStEFbwN25
ITS9kT4zwKl7DhovWT3DD6jlo492JSZ2ltsuMiAwuNZlf88srGUJ0N8l2hSkG8m5QcMj+KxWqOc6
Y2MydX9ObOMIWFkhB7q1OoXOuQb0acqDbiGXYaRG1xeurHMEhssXQAdju4ZbX2WnWnkQxoySUD63
OjWo4mLX5WyNYG9IJsfZmIK9MIqyfiva72Zmc2HUp7de2wY36OLY5c9NYTPMGRSxrqYGpjATATZc
zEHGhssEsDcWb2Pq+ehzytgugXuVF8uZLl0c0s4WzGho1a9T8TQz44tNui1M0ZoukX1nHGmoMH0p
3WGft93MOwd4YNHefeenGchEAmThqY/c8zin8qhH7Eo85xCtu1xg0R0Xqs7Jv58HvjeqbdIwaoup
Xn4bgT247KuiPaVyAI9Tl3uH/MFNznnMAR85rnDDM/9dR/4bM4gWFwTEpcoRHItDjeRsUPFaerQO
DeeKh0DtgnFtD6tFfFK9Ag8Og+IHQHdOO7bJr1hOe4XcmujU4pqDLzAIzJvbDNNPtjqXK6rHwU7b
He1XguldEJeojrZsM12i/EcxWiuzz4G+cFt38Uq8LuRkGZCzq3+Sw3CW+QtKWQcyKzk6JjmE9JzH
pG7D7RzbYlGHxe4/FRbeCo3WlkjUKV41JgfJxaT0x5okLJ5TkhK2OF/xCUzqwqWJOlkkpq7PBhOR
zTIH865HSn2yA3U1dC6wxqh4wA/c5PMQ95FR7Z3R5U5Br0RJzYFXSfPJwc53WRv0ZYt62NBppHxd
GdOUKyfqHqXozl8azVG1NbkJl9dpna2bzHCIARv8aeO1tzZVe5Go6SxizZnlRbP5LQPeChIPoBF1
qXX0DPsq60id0sRU7zhXMBdtzF2UNl9DZ954AxPrceK45iks65KMtQomZUBgZuLDg2HAiqav6+hH
un2MpdRLCpSrt13dn0TxokFrwKE8ysrp9yUhPXbbkn3lAU1xHaZYaTG9tTbtVVNOJb/mel/QXmXK
fWE73qdmZn5RnLO0DVSxdgiRx9bmZ+EDbC5bEl5XK93LnE5i7lhvTTdFhAYdFxm09FSfMFY/lFHv
7Is6v5umPLxHRpdt6IQO29B7Nia89WGmXmGnH5y6ei8rPR1skUcb5lrQqHiGydeKnDlt0LuRGVbQ
sd15TA82yD96KsCZhJ6sG2iSu1/5SMYy/Sc/HC7aAYvOMKXplgRm9mXTSTJNdgd4M5o4uiC+nYbh
bm5yjtIB8mysKENdq+3YlWViNtUbDzWJbcD3EhPFuMG4g8ieullO3WjugjqTd+hyPzkhE7KCzxk0
HVZ44AViU1WRwx1lfoU5PWq0nQOyf5piUe+TjNRyWI6Clh0I563jEZPu8FigNMaZsOYi9i1m7CMC
aYg30MNT6HqxM6zmsZrPb5LjVjeOn65XBrGu1LUNRMqs206dhX2BF1VjvKZhYt4Orjbv23V8cUS+
b1c9J0PvZhs1M6PoFmCt09jRABAfVp7WR8HUwaiUBZgWPXpYzNaWo9Z7Z/rfOnPcA1oJTEhcNV1x
GEOrBXKv2CL8G/bN1AgUkWBWWtfMNw1p25NJqRf1ANywysGiJhORt7IARbSVMB82oh3JeShSdshm
kcSJljS95czyva60XiUz1OBiWsp016m6ujaHEHWDopthiObK8Ez1ZXrQGn33oJvxynfFN9iq98x/
4rzMxYvIlV1CTSskpS3Ffl1u6anuWy+/tnLnKS+MYxWszxxvtgEWjAPlx2OYscsVg/zoLSWJ5GUq
1Mwn2H0Gvpyhp5a/MmhhYjypPoyc20ajWKmH+aaxw+bKWkg4Mj911og4pxEHk4b09tx9imz5KfPm
wJCfEJBCmvSzYZYjfHj0nMWMU7tBGJDdF/UV5JXnIHJvpCMfObvy5SqMBw4H8ToDFlSDIlZVbpbK
farGSCaGO3Gvudau6aRmtj3ttM19GJ6zLhqy1FygkFZFmLN4nJbpplO8NpcDfNi4I6sPbZE2sHii
lsQmEkOXI9GLPsDIoB53gvwR10SF41f5o4dgnQRWv4sdM9vkBblLteV0j2oedJLldZ+wCc4xzeZP
YzgX+pWLStT6mYqKRbL1QTa3TODUsEQ78sjOmhFCMwlZHjZd693MKIBiczmnqPNuI9WJmGcYEcFM
9XRbFpy81Fkygr0GCfXTrI1v4/zsC8YNcWdEF/5MTh/HIA997sFfg+lZ2e3NiEUSH8pQKGTxukDj
j0ZIlBXCcUOxEa7ZybXXZx1az+3U3WQy2kDfm7gha7ExXYRJhtnfRjZ7b57bNyxK60VWhPuwKead
dApGTbK+qz0n+moqNW0HmvxQIGfnCDQXHO3oMRkp1UwFQRnMRd0UxOGWKjqMESiw2c/663Egb/18
N84zwp5f1gmaT4DtHM6ZQPg8BoKHaUVY4RC2vi2LIIyLlTNplRcZk+DmJtDd69q0r3RbOaGc62Q8
gafVGE5pXqc3GBJ61pfA21RN9YIGuf5qpbxbESi10wzmy0iNg6wQy3J46SVmqMV2ZIJwjEFxWqPj
pWOT4xaBquYL17kULom/UtsXhWFRbCASoBbnCks5Jr0/SuobXz1EEf3ePgzeGTqnO6g/2RtQYnLM
2JCLmlla2CyCZrOwr132GaEKxp3D0JJEnDZx3TTtzliObpD6D+eRlHNWzM2twQyEPv1M2d+sUAKJ
Ffgo/Tz8UB3DJquczFOTk7urMQqxAGfCNG+qvHoxnJybeRbhNuih6o1Z/ZaHqL2KWbxMtmVeTfms
4tLp5Evn9feRhXmvr+Xy3tOrzn1733IkPXlWd12Zhf9A6iAY1nJ5Qfbt/F/mzmM7cmTLsl+EV9AG
TAG4plOLICdYFEFoYdDA1/cG81VViOyMVd2TmsTKCDJJdzhgZvfec/Y5zFb02hk8dnZXunfxyNc4
ShRXxSTBPLl2dlKm1HcKIkSUui9P7voHI8sSUgf/VciFdAO5iI1VNvEZqjabd5GWWBIXGP1jD99x
GAhDrwezx1Qds7bPRXyNmw+hWIPwkiLGafZf/zhOU0yLDzizDRmSRlrm/PXdriIWbDKQSf/7+/r1
m41mDDS9n89f//71R64pRLo6kD0Xsm8HVcx3X39AHVetpboz7XK5k0rHfmplyR5ayXJnxaXOLJAP
5uuri2lOu1IB64UR57O2OL2JJrsW0aB+twsEJe2IwiEy98SMEtEoGPRhr54jz82BLi9R+TEN7WPa
mfErbCXC9kSdfDOZBBBfVlUPCZwQnmlLvaX4STYW8Jxr7N4tWDnhnucodgn9YMtpm3mGOOyE9BPV
7qSX1GK2koG/KdOT3o/p6eu/vv4Y6yTcDzKHSckX//vf/+577SynJUpyRqAbmcs61INgtjPnMRnL
K6XSkxtctd2jNvrR+q+aNtTXbW/dfX3POHAvzZRc7J+GeHQGNduRTLziQvneVGvSoGnLkfYuX1Vw
tNAYGorLr69KtQvMimEjbs32Dq3HX//TClE5TyZJbUM8O4+SvM+DOedIM9YfmTF8YUsFg/r1V83E
FI0gff7rJZdCuSanzrzGhWQ+IqtZfy3qoeVaze2br583ZGZ/QseT/PWKKciaHaJPpnLrbxOGWQaF
ZVV/veIKtSOpI45z7gyYpl8S5P+RVvv/R4b9k7r7/yb6/l+o1dZUdNL/8Z9q6N+02n5D1yx5/VGr
/fV//KXV1tx/mbrtIqkm28myEGv/p1RbM/5l4pJHds/x2lFp1/6XUtu0/2UZsJNc1XZsIPJret2/
hdqm/i+SK0A9qxi2nNUS8z/Raa8/6CcsKxM5C/E2v8zUYPL8yiIdIjEtOGVR7jINqzi5+amDPLlC
X8GYfRzY/OviAIbK9icrpfB2xvq40N/dp13yzaUPQ64YkG2jHG+q2NX+lCLyqy8BwxQ6d0xdOBNw
VPzK4YEDSZon4l+aLLrlV51JCR2fNVSx5LmKQ4WAAvCptvi8EYqBvts4hFfgVUvIwerwuwpa81C9
XnJAJG2X134YDX/AXfx+EXmRNvNxXqCt2lAbfpa6D1WPs1mFThTOm8aa591CzBQbc/SehZSuLUeB
TaYxhwmJUdz0efyW66VnG/KAKIEue6Hv0bndDPYf/TC/Une5fCYBJ5Qx3HyrJ+DnVxbqhJogeYlQ
P0awkitcnUscppTlChgzQ3XLAxFwD20fPcQWDjOF3LdNZ6ZXjSLMWzS20UG6jGm7NvuYRlihURZe
2qn6LY2KjHmH3QSOYJYrAJkGam9hjk2Y8RtJGR+nhHZ/OZGqQz+q2VdOmAU6R/d9288xDRoLRWTw
HSavvs2TdgkKDu6bCXDKoVV6rHpCtKQmDDstr0SwGEZ+PU6l5mXkJBVSTOeetZMHxT4YInP2OH+Y
hCgU+Ba06HKmZneaJdzObNfYg5NTiMrixD22j4Y+O5HQYHgDSRMIhlsQOZHCLGyq9as59ShvaQHV
VJJGlEgPGmq3ydp+H1LTolhfu+J1RQWDTCJmVnNZ863H3qj8dEEcJUfW/zYCHaTJfl4LNj9XDP3C
HrpArJFjjUtGYGKy6yoZetYBUC3KuUeNIXyA4JD5Aico3jXD1dJmWBON7pG9Hqw6KM6j7tRvfWFg
c0O94eQCOhN2rm1kJj3HfLKJCc54jK3qIiPl7yT6/E+pUr9BUtZ7SrdBd1orvNjW10f2B5NVM/Vp
XNicBgim1Un/usitztz1pjji/1mgmTPXkiMDViTvyUYJp49qZI7NBPZPURtf/tQfodLrS3HhlpiA
+whc/9W1RNSeYLwTM91buoPKMuxR+8OZgpEOZ+OUi9XKNtFZGBf48XH4iJuc8bBbxYFmo43Q3UUP
0mQ02Xjr6XKunh2S9Y5FvnLne/GpYMki7bkDiF5jga/Se4k+fDOiXhqFtDbqzPm+GuOBvobBAQP7
PerrP9BUtBWW8su7tFQyDtgOgBe5q2vnxwvOAomFcXIYwUVufu5x2p2U29GGZeUwioJL7pP0YHen
TIg9svl8F+t5RFB8giccmccPe9u/nT4/Ont+4+NxzS08mhiYXEvFYveLr0dUI5Fi5CoyI3oDXPNh
xMK46Y38inU8DyLdbnfhGgGr5E6FbINYblUJqaH7PMjxhcgqPhK+tQQ9R2oWjz+8PBawv7lagvJZ
Y0lm5XPWJfGH27Os4t7JlFrxjPHJxmu5M3rD8WxnOaNYoIuUGtixl+cVn7AXiCQ8jby9gECJeDOy
ajynmvXeY6i4YvjpzbOiHrsexeoyM7zg3vbxOTT7sUBBP9F5eeT5oEuotASZpOdpCFdVNWa/rEXy
1w6YUxOkU8pJmlP1/FFXSFDUITrR/Y0ep8m5sfgy06T8myPim0RHFNaMFBVRnH/OTjZ7c29wrq7n
M7MlYrwgS8W5Fjj01RuG121nZnsBMxz/EYlREt8E2OIjQlV9ky71c9URzANH2d1NWeKwv8Pnqqfh
TZsSMCbLHb8qO1Yz527k3NNhSiw02k3ak+9ex0cTCF6gR07LDMa+qIdIP6tzMx9S+IfpMLynWhkd
ud+sTcVST8tw5OBgoTJRjWQ/SgRVCJvuRd0096E7wNB29zWRLGoZi72Oe8xLaKxgVRiOKTbHMELE
VbTxqlNt6PgJ5JckQyDB6jerf/5x1PHS2Ll5XSsjXNRC1x8yjh0BRjlqdwhodQ9DuDFxTZlfrZ1q
qrdF0qh06HrHzySJb3IMn/OxC6yh2ZHGLfauW20MzSX6GmpyJ2qQItN46JQ7pbaGq65Z3nKuOgIp
9yqRpeZjGcG1Xb+jUVQeIIaddLr2hMTXTwhVO29NbSTBBVbfSudgFXzoGNs5agdaOjTPWU1OBFyQ
ZEtDcpNGg018Dhtxgctrry81fRSapcumSY1ww9oKiUOG9oFdMHCX9NWsYVs0U10EY18gurWkYH/B
mTzGH65dtA9ThYyYY4BXhk50mlRct1ohp+smGsKjO92060VzpPWEPfopstpsy3QdFY/4nodqCy63
k17YtN1Zq9rrSRsr36HfsdPrhUsKzLujXPd569HGGVFOL5nCdUUd4ROMzGhfHb8bhXuIM0WF00mv
TV8g+dBH4EAQH3kuT908bw1WJ0olxDeTGD8jVUf5oPJLClEwLk2+w4TRGaMt7I+TgwZ6UKJjNDIo
CJceipWfpwc0aGjko6k6moNjoVtKyPrQCHBdEBV6Q16Q6aqIhpQhpCJkiKr+EjXNHbKhLZdWw3El
3V0ZxTZGbAyujjFTQ4ViJxv5meF1wEYejGk13Gpu0/mKcBhz9dP1UCLmcVPwjyB1Uy+0k+G7xTA6
jK/KYuooEf6rivi7lfZvzr42KyiBqToHS/1XqMHQuFrFs8/wr1WNbTWlnILjCXeZFj83JNsHTW0l
nhG6ZFOgcPaZrOyExYmpLMAvMOULpDPuGg26Gogs1VeNF+Q1wx9W3L87D1gO+xPzEvrdvNCfF9zQ
DqdyxlriRTZzMlCeCItcOldVcq3Tdn2wufyNsO+ztAuDZHZc0Ezd4jtxnfxVoP7kJf5xb/oNi8re
RB1jAB9zqWV+O5pYTtMko1EgZy9611t4JvxIZ4JpGyNdNBRfxlljk71yClc5qCFTrrl+0M1m+VZE
+j08KY5cTfe9yvuVQa/1z07BKSFPzGEvLfcuHev58M8f8tdp6ZfN3aaS0+GIrjuq+OXqNY6qdV2C
Ar8omv6Q9C1b5aJPQdP37baAUxOYpiT1UbW3NC5fO2ITCslZxCRnR42qVxRjncfwbiA/Tlx9FWQ2
9yI4S1vneIoESSmSrc7jgLRLaQIux0Nm0/8YnPLcmbIh0+r/6XNgIMt7stBfOb9mmBc2oJrERKJR
qatNY8L20ef6OQ3zZeOOot1OKnWG0AEuWnbcItYnrkhq32v8DkrOmYtWks0AsRX0HI0eEbN8jQZm
qDLUDDKKpvgCjM3bP38Uf3cjc6wFhaLpq3X/V/O+jWKtnST9GbMeBVnrob535+5sygupIxzGlcBq
x0AlaCMUJFpsHHjyS0+i4fgD80L8zSGGkldVaRtYHPm+DmE/HGLwwGDOyHtkIf3qhpuYRCvObhhm
yXBZLiiyKXL7Dnji6CA5VcuxxoUWk4YhiHYQsRWgWO3u1NZ5Z9vs7hN3elpyZvMYU9K72JK3rUWM
moZbs0pYIyy92+hd2h46iKNpEi4bRyDQyFwVK5TMTlXRzajD3X3VQ3JqHDPfQw32anfsXqcYWFIi
I/OyVDL9MDrLZ55FYD0h+Ngawj5UHAfVJpfBzsWmdLvrlhmqF/Woj6aqD489naqq7ptjtPCdOFUQ
D09IBOMuJ3Is94sur5g/1O+jZE1vs8q6aaeLTKLNQaOcPYjIPeTGhFGPXLLJxVejGfNrrTO++ec7
xFj5Eb88rI6jWVQdlPsagMifl7pirCtDbxfFa9cNlbRBr5+0FtlvtnqVEViyYF9EtdltGgG0OynH
T3MhmIoRrJfry6ZgNB0s+AxPIy7Rlg2efUdkG6vY6Jj0zNB8xg93BQ+EihOw/aYzUD45Y8edT6zz
pist7Mn1XG9hJy715GtjJ4Ihq8tzn+GNNkLlD0vqb8HJLKkOoAFXRwBiOtyRP7/lkHFslKgIlMTg
mAjITQbQkXqtRu1NQ2EGhRvteDegDRzgAG4mE45bhTDwnHGyrdiWvIxRyAZTUnhMdU6Kw0uUpcNd
Fk/7fEH/WlbGpVLIaFPFMba1mTlTOjFQmAcirYapwrsIpnIzWmV8gAeq+3apPilDqT3L8RFBuvxT
Msu64v78IfPB2uy57CQuBdf6bP7w7MW4lsq2dxiygf0LbGV6iGbKCMkQdJMWEcm9CRsH6J7Cy2Mr
JPqwvp3qUPG7krXjn++430s/eOM6EQwObSWLDtPPr8WWJtnmNbm9lDQov9qthe7in3+F9vtdzUwC
ObBNl432s+muF+SHNyydPFtxsIivFrWPPeZ/3V6hsryQSA9Rk2lwz0rIfEZF8nnS29UOI+CHujri
MOb1gRbmn+4gw4sM5tZFk9X1odDzI/tWXntxWev7ztB27ugy2DHiDqLhblCt4cKep4864Wbuol7S
Fqnp4BihDvV+nN8TYt4JW6l5OEZmsW0tEfjnqO0QyxOOYdfDTu140BI44NhZlv5xnpm1geA66sNd
G2b9xTyRzy5K8rbH0XgZ8byRE5sGmCtQA7r5q81gynMbXkBidjHG/i0Wc1JC8pYczDkNOtV+nIii
8eqiPuoLLS0pQ/TXUQ93cHwzpIrDPb822I8D00oZAuTdxmA73SagfTZWQ+NpKuKjC/XyZMT38dJS
fVBtodLSH1vB3RWHhQgSqyPwSFFvrTyBH9ZE564swHPGHZFAs15c5+5yIxuSE5Y0uiib+TwjOQ76
LiNSW/LCcyukUKQeHDLnPGDFCJzZzDZNxrJUDZl2QAQZ30b2kcWLMM7kNNRucjkUkOCUIbxTJvLc
zSm9QgerHqo1UEJkcC+kSiCcmZnaKUkISlcSrqcfQbTcWnnnXvBQ2JBTycEwHe0kxkU7jSgpbD2X
xxi3z0mXOOqYd4zBiK2OFExJzLk7HSPHVHaTbkV8jmPx/ofbeQWc/Pz8cjsbcFE0Pms20F9xUdMw
lWMvMFDZtvn6xTMjLvJbA6LkYOsauIl3wsLm45Bmxg4ER+LnolQuENFXgcwWPq507T5+QSpTZV6b
ArPn6mJi28/yzUJaJDtLuh85tBObBTd07BwCu53yvUWDoeHRcrpB8c0UAe9YNwJ4ZHcZZzWc1SE9
2cs3VxnW8bFfpOqL1hXEc+Wi2JudfpmIRN3rU3M5IiO/UVxr2Q3VscQKA4quO5cYt1a8nWpVEY70
72muZQyGp5oKUE3ZMGswCaE8CCcOj+ZKv42zsNxKDdSiWSr6VZpK4wodPdF9HRZFFVscuZaXmmiq
y0Wv3wA6XE6LiVREmeQhs+RNbiyvajvNuwiQeprmPNoWI+Fcs9pdi6tBjjLZ1nPk56FLayQ6pBa8
o3KyaGtQOXWZE7S8w3AgGU9vhzwwJaP7nJohyNxl2EM1yf2xgu2nz97SZChyUKG6ETFFc6dmUH6F
uhJkRk4ItcVp0Roux1rcak5FS9eYym2hWmRqo6u0ajc8TWj7DiN7UCw161Q7en8CVhvRrznlo11w
doxyL8ba/IdzvOFo6+b/074hSPtdZwBYH9gsfw01EghK5yzlfqol+a9pc9CAIzaV9tTqxbDtW9Ko
l/k9bqnLHBVhgmlHGUgTDQVhIR5pFi++Qda4t7oPjJHwJWUEpL/EbzpJW0AWtHdhIJnOlei1CpGq
RlgK/CqONgA5l01WfXlJlMDVK9VPOwlMN2QybH+U4XQTh9FDXdKKX/prNrLdGsnejniwiY/R/AbV
T2rETzb0Jj98RuSTQT5exaOWtoWpPgWIfjvoJViSZj6FaIIQOZvVts41zHSj8tG2K5F0YdGwKVfz
EcmyWirenKrK1mzbPZDxle2O4glqxY2uu16YzHunLe5GgbAPaBTqO3uhwCXDphjvq9D9jlFB9zJS
0dcSt0YLb72LOUa3hT+BcQmNexQ2mQFMsFiMNwNLNXclKlguD2cNKTlqqTTz8AwzrKqruwkHtpKH
BWaqkPH6lKzXUn2tOzyhfYufQYm7k3OfUF9uS4s6mfjp23QkOKNeEFBPqFZId2UE1jgMvUYbS4n5
3BZ10GrYaC2uY6dh7pqqNt3ok/oyI1JEjLcgWCaNU1p3DTdHENbIL4Ar+mDUNtR9NBS6KsDQCizA
qlDxgvnvZ3EpRXpMygjvaJMh1E2jF5ohBBErZ8VBQG7WXBwO3S5uruqkKs2xH1UgFGhjGSGszAec
2eUAHYctHwyF8o0V6HkusNiYTY4wB0lhZfO3bBaD32FPI/r9CvThZWpWcC1TmpCKkl+mSZ4FWWI0
8Ejiq1hXXhsSCQkdCPqYH2O7/AgLTXWnVKHvCvr8QxsvgVJ4c9kfCobk7J49mTpR/hwN4m6ps6Mp
kzcl1q/zmbxJGNffM/fTbMkbEtkzAu8SsxGA7TYP0iLTyDEyHsIWhUdR4BBRIvkxti5Z2Sx3dhwH
6cBUkpqOrmD+pBrxPgX+6inqkG/KChVRb187XYrITjnLkbcKbU33FgCidjogrETQgRII5l9+NlIX
jXS90o1WXUESZZ9jU3GBzfIh1fxWRGc95av9LB3fNew0iOPoKtLSVxddRhKSNysGTEItH7vRcjtw
5bEUiRvcpvwWjiywW3lekHYew4nzogbq0KONj8/H2jpTc+o7wACwuBdfjBDytCo9xa3EX928xEt5
sXRC90UeXmeGdQtUMwxs55Spstpi0gRd0lrZVgmLlTyyj1KY35qOKF0WS8y6qYC6zJe9GK23hUAM
zq99kMT4IgokF0F9tbAmAp128mDBaeOX4fMimRaqS0WFW3Z0nbAj5FXyMmm08ubk/utx5ROMN1Ks
DBO6xqFtXYQxT1KJLcofk+HTXb2fouGKd8iWicXkfBDe6rK75+G55CaMEAXVFAGElYIKxOBv8mEo
OYIw2b3W9LyCZvrOBI4qUuO0xuzyfSE3kds6qa+rzvmw0K0CLSLBM4LTYRsFMuEUbnTHQtRY2bMi
8bQNxa1Nu8eXjftKKEfk8n4sTmp+zFzNy26suVe9CrqHE6ufWa2ULLf5cxGv8p5k2WLKobOVaUQq
u8luyNJNWGY3hgo4i6RBUO7OiKVw+d72SxQARHeYvERGdZgykzcTTq8k7vEM69WTwBQ7Fc3rxPAX
/fQTYp/XvnWgZLk6B8bhI6pZsVp9vixZrfKKlkeY8UEzYt45g/ndqlEOK4izEdJ5XZTdqbV2FGV8
h+TyTjqG6eeIezyH5Ig0dRGKK1iE0um2EO1juYALdYiUlAtnWhqiF7qaXMiSd6sKrnq6pDjcXH69
pjzK2rBou1Qcfh3lRq/Ffh5ZbglDKIJzjSkR7auz8KN8W4foj3GRWzxNMNZQGJt0SvhIbfYhRHek
Vm7p/mAlH2AulDyu9C3xSHRBVVQ9029W+K1waWwyN4KSTHgLu0O1g5p8Y2fXSoUsOlVKvE1Lfle3
yjUOfNAEMpSBYuHGtbKgUWMTaUL5hggQ2xPtwWBu8Co50zv8qj1tbUY5Q4xzuOdm01J5rTgk/Tnc
sqpRbDRzADQRkZZTpIEyc6emYryDO3bfsOBDCapPZlg7ft7pk29XxnviihOT6u1kY6VeLCUHzfpU
9y6+o5ymAHABwsY7YgBm464s9W8M0o0gZE6Dqn481WbG5gIBy8XdbMfcM3BA/MgBFVrWxhgMgw4k
ZHI3xrCt9Uh61sjbi0VkA98Kg2zgw4pkBMfNfFKaNgwaPfsopokOfMJiGi4++l/GrzrDvy/y+9cf
/C69zY3NsnBEWVtZuks3W+Me4FO65yT9bjsy84ng4pCPE2BiKONxSn8fatwE2ZhfLLDD1776HNTV
ssXwgMGv6MmgxVxtKmqFQcT9bOv2CF0PvBE3Ezpoz1JYC3KVD7XsnEutgAGyNMEEtbos4isRqs+N
Ci3LEi0N/8F6xgOGvzFLA0GUFJtV/QS08Js2M3dlyhR6quLUPEukY/evaEVT0iE5ALpzSzKjyc3d
IbNd3AV/tx0Hijthv3QJxtEl97MWlbhAYBuXLsSTZSVtp7cm8WJh8pQXBmz2R6dQX5qJm1GL4pEf
oj+HPN0OycUBHr1XkwRtpWponzLtGdz2WxVikFdn7ZibqBjlUvgt2ma/7hil9dJ46lB3kryZBMUc
fRub6H7GVuLD9cBpwoOthnrLPjfxcTXgUjUV8ixWSE9Jo13VAERZhFJsqCV2IirIfpsZrTd+2S+f
doYps9exc9cUjfbUckJazdo2koVFl6cpw9rYwZtGWNpfKfUasDrhvOI4RPuKpxuFIyc0jgiz4X40
tXxW3anbkrPYOgwS8yWmeLaiq7SvOM3BCth0+W0xNOGGUuJjTa3DaceGCvlsYJM5iQHTHAe+u6w3
mMI1r8vIPpnn1TfFbLg3Wrh4euI81Cv7g8ePGef46oxxEQyWVW4NmmAjGWVZliOcI8kjums76A/V
DF5qRGkdmS2juhWF2nGGI8Pjrhvb2S/677VmD5eDG3/ooHKhi61m5Z2qs5pxCzzZISa3FHNvqnAL
Z20daLHaQJ/QdgU3qd/mKDnn4mCu92miuU+RS8yYNdh8qnyGlLOPE4horNevvbtCJIrVGEjIqgfN
7NC5jO+knr+OLmNAjXc8FCmnKhgkw8w7dmY2CT3NXc/ltVGi18AZOjvTaTyEsSewMmDPQhEISEKb
bM1PCo1tKkkPPclz0BjTW63NnwUkbn6Wcl8SXhvj48ETLmmeRyIKZDGPhJB8RAoOcWFkt9qgTxt3
eTel/DSqRN0aResTvst40sJnnI0RJK3e8Eu1xslDAJ+PcpW13VvsuQ5cE8cVtDrOLzVpHRC3mm1J
A2crElY0FnSkYth9jMrEEKkcYwwLiFIwjIdJk/idWoKsinpfm106ANpNJmvNmxD7bGzLOrZG126i
MTcQSg+7wSzUg+WZFgkChogfdDXeRZmhe6ThkH4yfWqqzKlz7G3DvDGgaOw2xfiCTxGR40xFqczD
tsDf5DOZSoN+eJdRHF/JGutS7owLY6c4IK+xDCTQU79jECXjBrOZHE6VrpMG7YxEeL7RRI62RAsw
OmzQHEMn3iuTCNxQVAcri84DVaoHpIBGkmTuZ5vNt3DJVxaYU+Hjm/fagqEIHNyAn+BmVown16aa
C3PQaLSnMD2oj3TVjrYGOqaPFho5ovNVJ/42p8VRbWhGALeCcuXGOz3J3gsSQJh+UBpwpaH1vY/E
JRNlXppbvbLuyyn56AgAoG7DAU6utgUco55sTuylSowBoQzjUn9QCV3Vmd6yzsADY8zMEbHpvvGN
pVdkGfLx/B7vigqdwe0BY3BHVEzE51B+m4oQM0Zn3dgRmnajwX1jYtvqotbBdsceXWBdEe6d0mNX
nDQWCGmf4hiFWz+2nEdQt2pk6jY9fJtsBGPsRh1TnJkVixqaQzyr6KK2H6gyQsrFKtlAaspZzeIM
JAcoopKH/b4wIbZHlXiZUqYP2G6jottoFvrqcNE2lexBYZUFe8RgH5wCZtZiRVCPMKwpcpz3tZlg
xGlfB5dQkAx3E4YjTkRrCRdDx0lQJcPZLPzC0j7TmG5mniWSLhfL7TAfaGptQ23UaKDJzxa7LHsB
LgZOEyr3G1b2Lb4ALiQhE+UIvG1WCPxxoJniHwNYJg+dRIIWwt4Ubv0tJ36aEjCHq+TgWkX3ueUB
KbaDab50hYsjaOTgsmjaWy9oUYkZS6ueYpswmb/7ahI/Ldr0AS9N4RCCS5UYLG+Qq86AxSgqZ7Ks
5winEIY8XFH7YiGioS/SZwJ89zYsBc/s72bZ3E4g/dkdQx9ujPTpaiFkUiflIo0Ae2YOqv0GCUoc
Nw8UkxC8GeBp0JTsqdir+nSIVm5aUnVnUWpZkIiQDNc+qHv234xIbgqyYDBq0nEg0m6jvmMi5Gmz
9dkIZPYxUU6BNRqnbPW+5ZpjYfyfdvMwNvsEKJS1NDeZxusYQhpMMMKYHDAllJCEOWcq0y495wtZ
1IPmlsdCj8zH2nW/99xani2agQ3U4H0VJNnx2SU7vQV4VC4mhnvDAqsf2XvEG4JqXPck2RN+YuDm
wboNNNU9m/DRyqZQ6Rw/IYXh0zZScWlpgASWr3ZFVV32+KynftpOM3tprLoFHiW/U9IMlb+mbCA6
y8DQydoFtP/AYAKZlu7eo1ed8GHNb2nWXkcttqchzXedwSFuiRnnhHGzQh3EpeD4RYsb088wLzxw
VnjuC9A6hdPi5hSQdcbizsVeyrHct9cvAtfMy2Y3GPatAjnAT1KsaZyBqqTVTnLuLt17DXnWRh+7
zKcRvh9N2W6l7B+iCqhgZCCcJ5l2yDvAaQ1tzpiHVuJTonvG8FMvOrJOMgSqCfbeYrkrgGMEsza/
ZjnrnhoBqoLP4ueyeEtzJQlixn+QbSm/B+PomFPJwSUhJYefPJisIVO2S42eSEzCvScj/ezNuA9s
CeJIKF3gjlXh9WZ9HiWFuDkrjccBKVrHgdrspEEdRe9L7M4chy1wY2SYnAzxOgjoLJkSvrRUn4eQ
sY2psMpOlaT72vQ3bJgvYHeXILOqhGIDExvr94625X1XOm91+bq0HJZLd3kZwUtzsu882MjHxiTm
q8cJlhg7O6lGz1ggDSS5zfbFUcuhTxy+loY8mVY2erlZQX0G0AY+aWeWCR1JQUgO9l6KqodSnUf2
lwqZBsYrispIT6DUrd6R7ioWbrIFmkNwkX4SCTjnyGIWI1Lt3HbaDY2zRzuawI00BUPEWBxZIJGe
RXQDRcIOYXxg0/QGbVqCuGSICIvrsgbKYNbFVR1qb8ApNl0XfbgweFSzuzHJAkVmuqljyqsOb7Ld
So9KaIjHlwott8/fZ3oFKxJj3jgDG2JmXhsK6VCq05M3Hr2ixpl3OmADbNtXUyGua62RnK4JPVC0
6mKskoY2jI9aYj1mB0vJR038mBMJ8l/C9G2EeRu0aXRu4GIbjJfYp6+7yTwV42CemcydF6oLP0uy
Q+1mGYxrh9TD6FxOwiU/J7CakJBLNbwsXWUJADoGDlmAalzpHuehnNe5S/t11WmvGrUc9uySRnon
nOmpTNODY87JjuwS7q+csFLwjh7aphVMKx9KDQId08iUE2D+4bjyI7ES7l6NNR/6ar7NSoQsLZxf
xxG3rGFvEpvQMN2HJd2DIlNp/A4Np/ay/0jz8SwKsSdq7IVOFV4rM3sjpuKN/jVBVCXDGbvRlyAv
QdqpZelrE7W/1XB8rNfQPE7rEFG49EvxDEiQEkTZOgt4CURvW90cXvRmaRBwRfWpItvrlHPcHEJF
P2a1tWwHYxU4q5/N+t2QAb7L3k63rTT4SBs7kKtrTF/lfl3yQiyLOFuEqnm10Qhm08SjdMV0AWnn
ZVwV6gb+IU/pOkkCWWvDmksfLRuWbQG2wTZ4dhE4e2UEoRWlUH+yGudQZRi0IuxB2EnxqQbThJO4
r+WrrjZ50C3QjiSMU4O1TXMlclEQsKPE+tnoMvX15AI2BWFHdv9AehMNMZwAfjIIFS0bprU6BgmI
GTvsYCPaVjtujAQWbNjn0yZPhtHDpnYzoBA/pdjFYJexnRmhZezJ+8b6mOIDbugYp7FLRB16NfpX
Ws0KPlFGEWKlz1iM+HcoMvq0NaWCRE8s9H/VO/rgUiG+j2NQcqsT62fa4oGYDyCIfjw6w8YWwmYk
qlcBUOFDb5GYEdEFU4rSubA6KGYL2VcFiwHsGVRr6UDBQqrkzVzmCYkRiuEnjJqa4sUNJ8mLUNhT
scvlQnkWqOmDiDQnTtnq0RqbqaCmx5UEU48sN0u7FKa8zNWy26Vq2hyJfDS8Ba1EmtOnoDAEXNia
Z960c5wjRRx1XX5MdprD3AEPnM8Ny8xc00qJKxoddW9vbUt/s/LF9FuPqXmxc3X1lq3iYiE2dWvs
TAnbuzeTmyRG9uksOqWCufb5AqGpJZ0OZqsEyx0bzd2lift/CDuvHcmVq+k+UQJkkklzW1Us39Xe
3hDTY+ht0j/9vzj/jT5JOAIEARLOmWlTZO6MHbFifvLt+uSavIktMIBBY6KUzVgPAzpNuNyF4uZm
yNVpdE8BW74Xhmr2cZujQ5ZV+mWXKt3Wbv6atXiWCJF/iG1I2g9sowkGDBPUTvn7xFN3SYk5Z3J/
9hB5Kr+Axrik32VsPE0kpoNVnuIQaa9WG45Mz09mRe/JFF0kJ0fS2dXvbqAfpAmyHFRWRpFVO7Ox
W/uGr7whic63pLkxzIgvSdMU6T7N/qSOAtRrG4VWt0cvSy+aSOO2Hx07iLtAy4aMeqKwQ9PwUSB1
VrHNrqTD1uMWztlZ4vu8bs4L0wgbEOBLnteerW5Yf8goZKqabrkyf1tz/+knTGpNboPINuYj0vtb
wofnJklQ1rnzxQHh7Fgg3hcWR0WrecRA9fLzQdf1lN1v4eGgfJGQD0TsctaLFcHovCX5cEfPCB7a
wS6DtrlLNPBmnB1mlfEucBBOevHQlNFr7v4MITz4JETZh7t64xb2k3Tg3cRYf9CLiRU2oX8FSOal
4cLLtBSAog0qjTG4ltisNq0rHutBV9tB8zd4c/yzmtvbYBEz9QwWGKXGE2YtkFgNq2QX1hd/hBWp
vSHSH5GBwl2SneAxeMgdeMGJtsegG433zKZa1im8b411nVmGm/6S8LeQ8AWN12S/2di+OFLQH1D6
nEyZDiBG4bNe+/2ohVoyTtmGc3zwMzDHYycZdBBvKxe9Nr+Erf+suuHaeefaHhiB+bulKCYG+RXq
Y+O7MqEXE8lue/d1iSAU+TDRmuy1cbrnKluNI6HCiWhi8RvHBDSVlZFA1XCDE9/+itIYCiQUOp7T
c6t68TYPAcZZDE4zju+mI6gAMdLUjMhRZ5DR73jzEN09qRqfY02Eki/TTbkYJbiHGDk3lZ2iVxNk
1LYsd7EFu6GW4nVmaI/8UpEhqPJgLE123jXnWrbUgT0hl/D2lvyBIJihBqHkcqoNozMGmMMOJi8Z
LNVsQts9LQoP6UQw3XTYhanVMGl16XluHbLqBqn4qdcXn2agUEdT0I9Dx/4Vqlw8hid08Xs7Nu8M
S34kZV9fYhFNm1q5T6JtHnJtQ/YVbs5WJjX26bhwtLmgyY2aBgWHygvzLo14K5vRjOmYE3NO8jtB
rXABK3TPPKOEn16TWR2M2Y/2jc02Jx2Nb1Lr09GcvBRx0pVnsIZnXnE/Iup7DjpRUILIoa+7ipCC
2G05TV+ePTz0zfwjLCkGNyFRLfRkbJzCDm9RySjnaGhyXbofev99MjgALOur14LySz83Lmzpj04R
qWOF6cltliNxOv88d97PLgEi6tEYOh0drqsJjZcIvdyk6C5PBtrAKvdUwi6BkWlduk4W3MpXNjrx
9LUKBNVozzI2DuzQeEJjD6Lef4EgaS9MnuXkXRxnjsl9Ly/+2Fy7whWHEUgRp3SJgpz8plO0gg/p
fDcrztJyl1sWwpNs6fDgRoMJm0e21uz7a8v708QFi2Cbr47lHbqZ5DjxMh/pJq+MQxs7j6ED424S
4x6hiw0DyUaMQykX8Pme6wHObaTrnZ5FBgmGnpKcUKxJQuSQ8zvbh3VagUXo3/woSp5oQLv603zS
raFuyKLH3kSjUWp5l14+MxE6m87ifNYz0zMerXMipirw6/y1rjJg77n52i2NeRlQZ0WluXcv1S87
o1O4qnGDx+xlsulrMaxvv6CGwMUeTaTjM84nqj+QnWg40SenTxU7r/pHNmNDZNCCSWmfCpzrrNCO
suY2aUcOe4xyfMk8cRVpG/iT91L6LI29DrYR6SVFPo3PtM8YRLCB0HgTX3m+eOVActhMnoSC4luv
QrjbsHK+8EggQgzZ8xRzVQHCfeQHs81bhiaz+u3J4o3YAsjgpLJOXdY/cHiuDHC26U3o3Zy+xnFI
SEUwQ4nU2/Zwxlnh9KcKZs02t5BUZcb61ImBq8DlSKo/Hh4P6hVUxDW2/+mkWXMNK3zDxCfx+kFE
6QfunMsr0EL7mEYBlWlpYOe2AYtYbEvf23c2CoM3VE89Jput3Vn3fd19+Wzo8MBIqMMLmts8sQrj
mtzG3i+DRC2tdLmL4hvB46WW+hfrMba52D7N1vrwjZqWSjf6g1X16jcE3ZmBUB4lcSIlPb3RtLJM
loIrQuhoYjHsEOXaDnbtbIEX7QbWrRzEzR6L8WuUGf6eA+Qujop8TzaGcy9zHhi4LhNxpU3nyeEA
EoNfescesJsJtpWrbgu4gtkq4/gB/gwDKKfmvlxI1MR2+oLZkVRadx/NNSrQX/+281iW60qaTWUQ
FcscQOh5TRkYEptYy5KUH7VtibNZ9dO2pqJhbP2jwRANhThEopkQo3QBZ8Ks7VNO8MBl7U9boLXD
v7L3aOFKUiH5tNHCSXVcws7vOrUNHOr1qIvp0RRJvS2mWRKXFE+J9o+md044+nE9Z5ssZue4Nhp4
hfrE9fmHFEXMflwfPLQlAVNdsQuyvC9MpzFhIlIaxAyRsz75t4lBtuKPXgCvJHF59KdlCz9iP5vq
4A4R6NkcLE0cEgIFX4N6ALl4YqymjhxZL+f/Lp1XnrpDb0w0dtqZPAxTtresDx1rMOoI0SmBZ7q/
WRsVufsJyxiUTfynrBoQlLN9qlsu7M1sn8NI/uh0BG6dJU1eTT8aizgqPLCpuVuQa1bDEJhj6DQu
m6o0Kr/ydCLWYlbwm7VNTv6pEPodg9qviv+9zelKYjt1dFJM3bYFzlxVuCC9DEVwdmbUkWgAV1t/
5hgBTlYCVrZghFv/DDvxs0MUiYMjh6trCoIG9rdJZ+9auaNb1WEhqeCadfzzcZr9amwQpT2NCCLT
z61/gZwrutZinea+AG+FDKYv2jQO6ZI8KBpHd8JAKY/dOdkMrkWN0WL1G8vMH1toaT0q55asHqT1
hVtL7FlYigYN/w53ha9g/ULp2zpsG9QXNiCYJSLoCJwGSgq6gNtuP47vkzMT1TK5mfVLfmi7b2vk
uTZrTYM320ya2aMAzf6ZFT5VzN7OaAd9JXpUJSmcfMOOweH7p8RfXubC+BmWy1EgA9CrMBpPfiEu
vKqY95L0DdP0R+rpn7Yny4Omyj5K3gfPf8x65CJ68hxAoBDV9ewC2eYnAQiZx6qFQO31GRt2pC4W
Ee0h72O9M6yf7J9MVJdw3YpwTW5SknlOXqCusOfEvp3SGytP3GK58rSEPJPQ8bcQjU5ZDAIyXugP
r0abaF57AkqNFs5m09H0uONe3DhDnR0gVjUSJcSmlorOAesjjZeLkbMUrETGAtPxHt2ROVpJA80S
1iwFxwWXJsTmvokD/hx23Ba/4tqeevpOmqNdxP1hEaCFgZyqDL9bmNV7zPN+CjHL1kUKLRp/b+Yh
SEVT6GM14a7L+8XPsUK7s+R1jfSYrBohO+6zOw+0fCj6ceH/Q/0qaG0wB0ilC1Q7O3QeI/piVA8l
yPSo2Jhc67B4zpXaKxyz8JCtlbhYxstPp6j2uJ2RBHAA7SyzU7vGX/inrJEtESrnaFtrZHsAZDUZ
e536uMG6/JPco8fnixxwRxzFomVrg72V1azmODXw1HY6J0/gEZ5w8blxhWaKlnR8GNnryCocHcv8
4n4EqI/zyuEBHPv87GMtCqaWvRGsprciAW3H6Q/vlXd107KKId9SbMIiuzdC643376EziYJl5fxV
W36GH2txdzgAaz6evM9HhRdWQmFFafGe6EOfDyGOEW6mekb0dVZoakXRSo9IV1SLeuqpsPXlwkeL
9lBGM4CYU+7vtT/dTQ618RjA7orRfyV8DmoraXYLfUKO9dboAedTUvGl5tyJ8MsCQalH79yMH4Wa
YOAP6BsD6simNpw7EUKAjFyDqjNhrn8Z4rj+tHIAi3VZHQDp1ngaih0JvhJLEobCwUx4HXjzVo8L
6r1mcw2Lsi7rd5ar0aFt2WzMbMfz5o1Oz2rPIAdfeYHynbfYqVonO+JH5UMv8VOWDmdJJxCgbJxw
bTOXh6Yabv5Ehp5Llrmb8ORjyQZrIqGDRpOFUhxz2If1i12gE4YOlh9HcUsKKWgjBU1Wry9/WyJ6
Hy3vdxFyJTI71lNNWr1ozDI7HL+fDvuFyUBQSTyxpyjiw84rJwC6GowG0RIG2ZAKF/xjBcGVIGEP
zpllAV7D15QTzgBOys8vsivSFLFc3XjdsFflgCvRgfOtpjFcU+k4X7DfiiY5JpJnEAgxuNo5Y6qp
7umKKLbsw2iuwrqfywq9h6c2Hvg2S3yDFImFt65sPtwIx0aUSZYGgOkiroEphg8+mjTUoUNTXMGA
wVZyY1qNHRDO5KtWbhIAvj1S8McKh71vyEJ49/dV6SUgwpQPIK0GthHH6veY6uNgZWzWtaZSaXlH
aqFCo/zh5ghqI9gnTlkwnA6EpqDI3P3QmkHJrpMYs2OdJ16PlcXqhtgYWZqEkhgnJueXjPeS69fG
cC3kBm78vLqZ/JXbnCz8GVzS+m0S9giXC46dmJP3wsecQQ9xfuNgtMLNS+Gz6iowptm1ixXUPUF3
fRHhcbDwZJWVACfHsZq1bMbwu4hjB2naDFWFG0UuBwQ3rGdJl59Ks1rnWZzY3QHHfLz1W7xx3Dz2
LP/TK97ows8umBnCIyizZ6f3AcLnGGQoKt6UQ4xaopP2nlMe0C8oduLBCanhnKu0ykv22hH7aaun
NYvQueGM2Y6qUy7jVvMu8K7y80e9qKT+RUnOV+gV0BvT2dhFeOtU65xKCG90jjgJy2F4AYCkouou
nlJzUzQYFTqpcZhgJgjMXt7P4d0YEndN4gGYuEF8TZK62rt4OnAq6CPJCb0rp+hHjgmrEJbNv8Ud
FrnqQ4L2CfKSKS1fhRSPnVTqtSz9m3YXueDZJghyu86UbD2wqgUZmk+ZVER5sUnvPD21ZyWMx1Zn
7Z3tk9qOIy6Bkp0/1vQPSTi38vI2MEFun5bF5llWX7DYkG3X1iqnnl6ahEsHmTt+jO70YA9Tv5uw
OpHf7riGWOAOzScpsTMkHKQHR2cDZwJjuId+j6ObpiBePe+Fx8VwNrtnf4x2Xet/rzFJmq6MEcPh
ZFjwsnK1bf2l3g1hvjcSlIq4bNGDquEshD8wI/cdbA6f6cpEZZ3Ikc3iiC3CZlp4AYt2zXn/y168
LOweFeBGR5cgLEHRe9VwNHwqSMhD5lw/uJPgw3XYYsP2w4GG0/010zA3E4QvQhYG0LcIS5BX3mjT
e4iUz0YDHZpBNz4Il3JJwzuZUf9LzTU2q1XwVflqPTKrX06xPEbhBN8qa4IR6gGEycXfTmQX/o43
ob+gigCH2KZl88LHcaHQCikHtNqW4wos8NR+u3r+9EL6LLh3tcXsU0xzX1JeghLIXrfKSdXX0bZL
4hfyHeYhb1gD5Nws4thEUElojVnwVU0kQrlY8r9ychz53M2HkiL2IPchU9fJFO8zt2eGCVlEF2Ej
sLkVFyHqzyjGuO9wbUUsZwLkIGU1lfM9INeU46uA/kszTRvQu+eSkre7c037wKZljS0GmnvoPSx3
yQk/pb2dreh51ihBYnmlHpISM2y1TYxmlki5V12tSNSDvalMqwvyiXPFWQGKmIAetYudoxAK6l+R
MOkW9Nw0xa4hAni0Wmi9mVX8xmjtbcss+YkOBw2yxADT13euqO+byf3gmvcHUAFOHhZ/W9kvVApN
tREklBchgBIPEM1rEZsvlMBh37GJ1+eFevSSlDVrqu9wiyVbM3IaLjtIvnJCfFKItRIoq49NfMUQ
gMskV34AjvqUsBY6ggL5kfvql+uAJi8VSOjxu8xTTcXBQK9KRjzHRIfGHP2DL749T/jQN1ztcURI
tTe1+aet+/iaJ8WXEyI/ujjb8I1NwL38PGgvaB/efU1lRjygnHkJWXXDyz7CGSfxUBRQjsQPC0an
B0cYFny+rmuz8iFOlXpx4vJGSIKuHNQZZc6oLB5HoCITWWJ+DkYxnhdRQ4NVOJG6Nrk1SfE6LUZz
6hluqQ36FWtwgH+jhq6doggk9dfYWNYFNRr51fDuS5mpS0ndhkgn52jbJ3LeA55HVpWDHIYL7WQH
Y6E3zULurVJ6pQZIE3bWPiUqw8VUDekBdwxvEAtcU50698oBRTS7GespUvn3Vt/djxiQdiSRXjtC
DWz8cVgZK50CrwSQ6Sndd63z8vcPkKq/oc37O7cDnxa3fBksB/duaI0nw8Igs3RgRWJSZ4FguF28
0LlJyj6qnC7I3vOSnVRsZ4tEYG/qUHnLfiDOxJdWNZy2erJvWablox/K00B530GyhKRNbc72i/Oe
uTZBXFPA/XTF6vLHy+GhsoW4tBxy7RSsc49dNSBXH2ZVuQFujd2gS9SUGkpWxB2p9IAsULjENqkt
HTApyESu9R7NUgVEkvDQcWdji0gziNek5CUWSgeT8P/Hc2tRpFuXP4oxmrN9mpEmQ4PSOYqr4o00
k/iI3owilj2rAixxPtbNdh4s7AxddSU7fgUJJ16qHwJTcIALKDz/zaVmzS2Lc+84x+NzjIpykIvr
7p2WyGeSGPKES/SOUkrwtB6o0q6hY9UPMdIQOaaZhR6Ajd+0TPJ6wshYTkxeEH8igyRb5hJOSvGI
QXI+yZVntCQWzquOl1xYxnj/J98nDw4pL2fnR34B8jRagiLbcwrNyaBQs+NMFAzxC7JpUK+YZGo3
kkMY5mgltlnsG4qJgzodrpUh6PiRiHm1dtgk1OKoRoc3RDUugU3ZxksMS9Y3H6hj5NnW/leSmQAk
0ujNL1vr0U1MaiRgC3tN/daD8bmFCaCNzHMfMuR57Ip3YzJPz74B2TiaEV4ZMaiC9p7/UoAa5f3J
FVdRyZY3QpG/9lISapTeaZg83glw6QMzIlADZRpIbfQr4/57gyZqcdbxcena2gnCEWv+bIac5oyz
H5BkTjngy3kCpoDBlBF64c6RmTbrQxpRv5K8uAMiykS+NN7Fi7CL+FZ9zC3TeR811YudHf62s+lD
pNwkHevRtrCVGBpmCH3Ukv6P8jetpBVCMy45byr6W0s8IZGjvkfxV0e3UE9dAnWtQcE3mQzO7mp9
5Awz7/EzKVwbsR/U3XIF1lK88ZUZN7S+g5QjrjjP+2hZ0TKpb9j3sdfChgMoniFwyKw3Ko9tqlBk
xEPGL5Fhhy5wTXZBPsAK0w8FsdSd7GkrjQuw8U5BaQqKYXUpo4ga6qZGGRwl+3z7xRnBnhPYB4Xb
URphjYQkaEimzg/Vr/fSwKqeSCgMb0yQ55q8G2kDp7yOksV0gyHcrhGF+lcYTPa9MdARQ6NLHk32
R9OzOa1H7l01TWo7rt/F26LV1lVh9ZRggdNxDdlYJvmhSQfxFhdy50OQWlI8BKHBzpE8DFs+BBxx
9EfHe14ybvV9t85Art8FuGPsi4lJYeYm+FOs0QE3LtgaaePW+UVyH1f4TYaKw2Ecq+hYEH+mshnq
Y8haJogW8WRGYrgT5PcO0QQV0y+vmYsJPOSMvWaSj1bccBMeQzUA4y5xuAtZ7KTVPLmLfF90djPp
5NwPU6MYvHlK6UvqHyjpCezxT46IHfm9eYnM316WNxeNm2/p8T26owXyWpHA49XVnpKZXVJVflp+
ZZ2BhwX50HkfBa7s2mSjaVCcCYnW/l2XU/PgdhSJju7a6kMdG7KVmp76lEmagkof3bTOjfQBEQaA
RLYx2zA9o0ZNRwVeLTSc9AkjyNX0u5FyF+QIlQ4vs2VfMm4yh6llY+qMMIsiYb6R9OqPeZIHtjMa
B0zSRwO09nUFytusVfB0FACv5/lHg4H9DiZbdTSGRAVxyiJ/aI3PxK6Pw6omKjVkj1nlyo2MjeLq
dguVPEPS7b0syk6ynbmFybA8cAEDpJwmw53PVawWvjiwAuJyarO40sZwGTycpR03H1OK48izcJSY
5Fvt7LxapQdYUjKwVic7j96ecANGusgDPb3iAFqV9nvPmcCD0Le0A9drMVPV8TUUau2Q+CyHNwqq
koeoGG492NwTXhh8qozPWlvDOw9D1k6bpGAzMyY2Zs71w5UmGuNVFZrPmYhppqd5vmvqC0/f0Wl7
iAs2uwEV+uJhYgMIXWyO7v2eN0hpT59WNtyT4z9zL4KV1EF3EZ3yeIju8EnpI6xrfUGA/0ozujON
pLCxJqzRs+yrDYXFupvPE7kV9F+/+nYN85VyLR7XIv9oZ63OMH6Q4Jw7x2zGO1wjEx3Xq/rW4Qjn
1WI9iKz8NCQn+Qzx5LpwZh/VTI9C2g031L/sWnpztU98eZ7txqXGDwO4i7ZIyW97WYnI2OrgHJUF
04flJM9Zms+nZjRxm05leW98OwtkPTS8+RpNbIiQpFizCRIctRzi57Zlw2wl46Nti+zsNnI6F4ot
l6XRG+2SqvfUIjiVhvTUUSvPhNFfhwUbA1XG0V1Pq8LB70m8MnxTarDpYSCV6ejv4xDZ3je+mqxg
o9Fk00MaeqeSmP1bmRGjJAGwHnukaoY6fS0sILN/OWc6Z99jSdBl0IlIOs1Dd4fkEG+LuL7G7AKo
duJ2XBLlzPTIgFDRxbpYCwDowvs5MTTt4FcQavEpARh9yHZlTigNqz00JYdrnO/WP8E9EO7gWqSN
Pvsxpm8UnIfErhJzO5TJt7Y00mUc2sGMCIvvJGY6t9JHSJHEFLnb8Sg5ZBB090bqHISGi26X2g/K
19Oth3mzreMKJx7Dusu9tl/mlOWvR9mWg/pKL7dN5qYczsVrn1fidyWSc9Kmf3xf0l6IkwV9oxs/
xczHLMzPmReDMtfvuskn0IqsPChd+m0Qq2BL4jJ2zAVVfeT2eCq6gKv8yvB+doVQj4kzoZFIfkLs
SMkiDTzi3pfsIHaYWbxQyIIb3G9R5pL0RdnTcG/zHTjNcM9v7yVqEYrMjtbNzDK22lSUuK8FEan4
xgm3mwlkftkc2Dpyvtlym69i1t8xZy3ZsPeY+ML7NGUvQ1P7Z4UBjXRBzx7d9T5Y1u/mAk8RgJzl
gy7FfjPX1FjSPdqfI9rYDq6zGET9+JewtPI6FQxtBkGOX4L7zbCQ3i1Hjy4RPXwn+cJgDO896JE7
L3YFhCNtCbm4ifzChHPKRXWe8nH+aFovQMBdkILSDGbDcyx9nPkq06fKZ31b1ccorIurIVHlTTdF
pIlSugAHdVchXD4urN+uhn0AR8pdFSERmjRvfYRGhxO3H6Jta69uc8UcuEw/c0E/eqbYnQLzQ5RQ
/hkOfXwqBiIryVnZWC98PUAhY7jbxCZUIdn1H1zGY1yxtBNQ0lmfTNv8CMs8O5PrqQ6NpqcTx9uV
Wz7fNZ31ewkFauO6NJZgSqH38S1RdQQjlJcM+wGSYHH3nkaLeTXBlCRMNlVeFdwkba77dZMFCwBM
A2miF94pbUb/YsFBIVQCjy+OKEFTzkuPrQmzVrkXspwBCPjLhWf1RyEc95ximaaNRfAjrO6KcHju
6JvcNyFPLJUV8Mzs8msxS4/2ysc2pPJBYbid24JyG9CbuE1dl5+CrqmqPNgMLI8FXdeVa4eBSCHP
lMgyx6REYI1S425aWDrwq3R3VtbibTPVdyl7LCozahystI1hVsTJE4/Qrpu9CJq6d9w98QfWHz44
x0PMYW0kyuTTUXj7wmPJRUIXv2B8LjPrJ58L9rnI/qm0512n6WfMYner+3fPJl2aRxkqA1/Jpozh
SXh9/MdjkDDaUN0c2u6ATGxTMyuO4IGKC8cwNaQaC7LlYXuZqpe+NZ1D4cyvXNfEXhHa2tFoVG9B
xpDzhZSzn8fV8KKbdZgyr30U1xRzYMbkijm09s2a9XxcKvk1WfDTS+k/cLwgw3htf4g6Pm6TObnY
4yn2cfWnS+Lu5skZYbaYKUdE0WAKphlaCSwNzElZjB3JMBLcJXPF1DZ/ijF59ubVbdFN7MgQUgsb
W0cR0Y/mFPm547Az2qXb+OMQBn+P9NxlIdob4FC68LgYf69MjIU4Bd68kQ9R5Jbg7gcWLoaDUhab
fFxH5JHDXOjv0QMvgb559szqBb58ejaGKWTh6KGkG9G743GdAitavHhMKCh5K99FzzI8rm00l77W
8smocG/0HQnnGL8DV2reURVblGTW9nVWKVIpAYGJ28JuSuHgAAf4+2tre4PNiaiem4rHhEeX3gRX
OpTLCB5p7FO0AYx7C0LP02zwszOmMnmgrbNdO62ttC+3Lb94OrKN5ZkuFfKE8R4ZasA0eJuMmUbB
Gn8E1tT4hu+OVYUBzW1cYhHEpncPOnK10bnta6MsegfD17htb7yHfBvztqZJlhleYuJzBIZWFTqI
xZB2yXhguyby7nNt8q1LnUOzwr6aTrinrLQKqIcS9PbaeGQW7Vx1np0G8H6iGazHFhjotp7Ps5O6
PwfcYKr9Yjs4/ypIV6+kCnFPfowrct2B6grDcx7HxdXMxLBv2vekKbq7EAQdaEz6uDhMkfMsXFhV
1jpPFfzmzSy79iwJks2EGJ/cjEAoVMDkCsPCNz+GrisfjDrOjvlktqsdk46ZpXoeXYeX4IRnqUGl
vGsTOryWoIFM9V2sc4x0zgDNzG9KcjaD4C/E6yceu/X1kRpmc2vSUb+7mKN2qZrVA1h5hI3uCIBY
P2VJxGrZkOTF4yJ6EFFxFmn+UY55+Z2E8tzmwHCMKXo0S0STWvkB7+FDuF5U/hnr8p+cPOzspmvA
kpPcmc2/KOB/gRThLU1clwAnPcU54g/7/qj0GZbosWiT6sxVNDsAheJFgMGhJr4RVoQS2nk8dqZz
jOHFBoP/Pi8GUyS+y1p6h7ZPoecms8nuzb65IeXh9FGEZ86vXcfkfa0xYQSd1py0TTH+j+/I+w/G
m4uRyLE8CYfG9w3336jh+HF8M62QJWejfZ6key98kiQsOm2AH9tsomxk5Pg+CeCzuSj3vKqTA99a
46v0qZ+N5uaDDwvLQE6pfUezGsutBJEh6dHwtZ6qEy3or3hYrDNmOygjYhKHqJDqPhqGFVFdvQPv
04Qo+C9hs363Ct4Cc2qXVwDTZ+/UKat61EVUnwuLzwHkueLCHu7Lw1x55mbCBqYBp0ILCcJtyYti
du7bgvywheVsV7h2dBeLyQpiAxxMUxjfg51P+FWxiNJ+Vh0TvsqznOXl7z/qWF+aGgkgX2R2WY4+
ttk83bA6s7WufOdhIW+iMPFfiwj3lQniGoBa0HEbuRSqMu9cTS+d13nJFmqYca/YT+09uwRm68lT
M7sojz1O4n/+XKr1t/R/qC/KthxuUS48RRM487/hhhmHRUb3uoApwXDaZZY+tkX7tCTG2WLd+9AW
v0uvHk4pk/G6SnG2A+BS0qZz/hZJVmn98tmYsf8Qi8K4JII36N8gIZJDfPHj5EVEkNvzYQnPo159
54uaHlg2sNObI3nIWOSjlVYmoP6Q6WC1jxah8YCV27yTHDJyXFxMjes60SEFJOvWvO9snF1QCuhF
6V/Z+FM74+8x2DxHFrapirLZEWP0OvmXQVd0l9DkntFXgLYW9iW0KF99I1fXbAzBV5T+MYsRXlp3
MP4X+fo/UWy2xUlt03Pg2Kb594f/Lw+9hykrb5KJwWQZENpNuLJRjZUVvwifZ5xLAocKmQRizcJi
gISi0vId62drJln1z79pcwVb//tv2pX8kpVluNCl/43FRnrRkG3Db3qu6PlqqGhxud3QjUONIGoS
gj+Sl5S3TkHmrkNCVMBl8Tb+Lvyo/x+9CPI/SYT8ZPjQeay8DRoi1l6Hf/nJ9GJhW93HUDZaULaz
Thmq4PLt/84UjFfheeESFudxG1RycohO2Jt6KDuSshTGgPNhOhchDeGiPxcTopOKY71nEVIgv9ND
VDcGMD5H/yixGh9EStGLYMpNMxT+f/65yv/yBNmm52OWc9df9F8s5798K74Rir7qDWww8S7xy2PX
9eYVda6hOtJ8UMjYnyrcGp1RHBFXSI+aLoEGs3yrnAedhPu64pbBwdYFfrt+NiwU5yYGlOCl82Nk
afk2AC0UXUle2CzZEYv2z5R71qf1Pw+p/2jTUPbap4GbxiceZq69If/6W5H2ZGbEvgV+i77Yzav7
OfNSdcmt7DPG2JP40T38nDe/HrFFkhFHKB5eRoeJKAE5y51GQJqI38q25bZjCjzflMchDNvnFFoY
5l8c8DCB/X3O69byy/E+c3O4zCE+/n/+tZjyv3wzK3rQcz2qQSzj32GXTi1SCtdotUjYF6IMMimH
bvjGPSncuWnxIHNE8LJyxb6iTRK++IwdEFd0F08eNwmmvWz6hRV9MfvmS0puTmlkBmvwcWsaBe4u
p8KQ9lRmLyV6IMtT9KZy4JiZzf7ht2OZ7GJD/ZHXq1l3tIsVmFWchsxQRA34xPqpFd2mrsV+Panu
OM+YOFEPeAdL51UJFhBmep8XufMcCt4NiyIewhu82mGS9a5ls3wOlOMhItV3i5Zf+FfbZ2JAzzOb
1Xb0m2c3HEkdVsfWsMubs0yEFluqvNwFvXyyWfnPElo1zRXeoq+ES6oDG5v17md8Cnf0N8OQXKXb
cp1TXJk8cbKEzoLKYP/ZHMLnOK0ffB+agyMMxN2qdrc2xDMXzE1LpPfge3iu8M/BICh7uV/WtRl1
qMkuw1lm23gzFbCLHTZbvbWbxbslWk5kq2cgaxPhCckW+AtbMbanVenrqvTUJb+oR/F3eVeN9xz+
+3XqDGVjfzlugSM5K8Z9qVe7XNxikrW95qEMIXuVUat2Q8xcu8I3514ZnzqbKjIozWtvdIq4NyAh
N0xpRW1ePQVVf1IMIP/8kfT+y0uPDmvD83j3OYr//N/Hizsnwu7MS88l7bj5f+ydWXPbyJpt/8qN
ekddIJEAEhF9zgNniqQGWtbgF4RsS5jnGb/+LrCqq0tyXbv7vaMqFCY1ECQSyMzv23ttVbfhSqta
60D/0ly1NCojYlqRVKi7pp52QSGS+2LS1BUru3EZl8jkSqXTKmEAJ54Zgk3S99KB3e7As4RRWC36
NCz2uBoqOPuk6WKYaXp3/IKdaBsYujhTyYSSno9r6s5y67OlwBaeuoeQbA6k0MRflInLXDoMb+ia
ozvgmVQ2W9UcUm2Hy9HbSxLmEDPh6ul68BhdtujjoTwScnFFX1M7JbDHb3DSoSUd203s69lX26xI
1TB0bIFdcduogDp94HTkwLGd1Dq0N4ARqLmXj23uVifLxolkOKyNitDHDSDNM5sBPi+qtDKoteeh
xE5qUWfdVj23mCkuIDiEmcvO34mfxuB58oJ1lXTE0hnokjH5YHduSMbyPBfJtDXdIaMxjiYrsJ+f
4H+85Vi6wXKKuoyhOx9mNaYtJEBCkN1QjPhhTdjumAFcbjBkx7QzPXConecS9EjvBIewS7SbsS5M
hPOevU4Tq2TXYjmbasz3SQeNnOaHdQtmeVpEJtLbPtRgFyRUgE0mM/oGh7h/FYNFsaTV21/Ma9YP
63tL2soBnWuahiWV+IBVpUYzdClBO6zFcfZFTXRClYIDNX+iKedy+4/gVoS9tfTgfRANwMU21Qiw
6sT7MppacGfViGcdLV67cVofhOvkN1Ak7pQm9vV8djq4omvNSl58A5fu2EzIHIei3yJfRoY4gLCu
sueuMb8K5tJMGOPOnfVeXus8abhW9pni3jLMpWI07meTFNsmtdQW5VEOjGWy7gOkVSUqgGXWDOaO
KI4jCQTpne221LyV2tP0GNZ5nfTrn48D8weUooUSQM4JHnx4Frvt9xd6Y+tIWxUdaIvAprAkaFJZ
au/aIanpbqaz1kVJMdYBDphJxistS5MbdKzntqXs18OfzeP4vhmt5DrxJf0Om04IJgI4npKmD5bZ
FGPmFyOQWCsbooh70n+o5oCbMYJtIAmurFyMVwmpyidzeOqYJX9xLzN+vJdZ3MIE9zNp2Y59udf9
bdUToirKalqs2G8oePd9fYpq69kn4hnAEzwmKa40nzyZTrNOnhXeQbqt+3vZDl9ijfOTGu74iw3p
PyxwOSS215bF0lI4H5NTSJbrerPDUDaYwUM1dg8Bth/ySMg8J3N06RdBsfD72RHl9qCTwEQulUsB
dkjoP7cIsX4xCn5cgDAKDJM2KBkILHM/0LbxMlt+GCc0AQ0CMDjgepnLrH/wAdDFT5kHI1fz6IHy
btol0b2rVIHvrSMOOobxstO84FtSw6RuVLy1NWp0WjidBxIg7qgk7qcYCoVgii9TUiN9wHlLStys
ejWTIA36AVlIlmoGNdge2L8Jj42s0iiSZHeNqO4ug4Ng108/f9fGvEZ8v83gXdvAp5Vj6fOm8v3Y
R86I7C8pqYZ7zhfdoTc12v3NMEETDmM2QONknaRHdd2i2QQCpnh1TZJ2Lte3lru4+kqmrcpt23WH
R1uL1lZLPeHnRyl+3AwxeB2Hyg89cdMQHzZDdVXavtsBqE+s7jMioi17fMT1s96G/OHYd2KafeGN
WzBMM6F0pOzDvZ9ED8acucVWcqvlHWzwCF1dH0sYI6SArlvnLsodZ5vAbd3Di35iQrv6+ZH/wyh3
uOgcIc35zmzpHzbseF8nt7AZ5SPZ0XsnnFD1hmRW1pgHlzbdz5s0sE5qSmnIkRnHJSHXtkmJrc2v
zKAyfzHKjR9HOcejdHuOKnM46fP26G83gjRENUL5F4i1W4EyZQbfxL2E1UDBdbo0qwMC2HoNi8hQ
IcDpxZfQIb7msk275IK5E6E+DmyCuUX8i09rnqTej0aHwxM6RWIhdWF/gKEbhBxjXJdkT/WecQww
stCCKpekbj171EW27HagE6ZlxVrQzfftxiz9z6Nu3f/8OKx/OI6ZUK4g0LOHZgX4/lOyRz2iYsRk
arblszeBslzUQX899tVsOXGzragxGDB9pauwC6KNLSM4fCW7sH7qUffphrmurebcGw6UJzZv28ID
SzgVdCNj6k2TZrlbzIztwickZ6sjHWDB40zZYWBKBcZCcdAsrWpVW3q6bsv+kXxVoiiQ9W+rxDwW
ygfDWju4ydJ62kwpiepZKj91Ir67CN6M3r/OYsWu1FTFUvNa1OlZca88S2cHS3B65NX0BTwLNgMB
yUQC4RTrPBz1P/8kjfmT+nBGFZkSpu0oXSCF/rBH1VvLCwOEOOwqsmyvHjyHnrUFRLB2qj2KzHwl
KxgEZnal97pcAsC9pdWLUKUOvIOHuu8XF8CFYf/hgCjvuGz/Ka0w0j5eAHloq16nPDdEHdVGENA5
rbjJbeHxzT5/R8QYY/wYTao+T+bxmO+6pEpxF5vsIqmKfqEUdC5C+7tfEt3K3s2/wzm+rjQZH6Iq
sVcO+zIiwBL40DT6MeMM1S7W7NuKeym8wSujGcUOsCMeJwBlqLbOmdWruxFEAxxv7Wgqbv6jBqIs
1IjIxvD6IumqrCRq+rvUVnJpis7fYrNKV1iExtXPz5n74+jnXAnXFA5o8x9LT1E4oPCsChrZmeXs
tUl6h8YwwoNuGTVp1AX3DCbieRuSfppGmwSgXjKHDe0eF1KFy3+w99SQFjV+Bz+rXdCCaGLIPobj
hlfdFS+qS+jMIlBaNaN6o9AGND5RX81MiSsyvfQ7HWf6AhiOvqpiBN8oM09d7EQnF8011u55Px4O
4qQnjjhBXwwq2ZwGpz4QEZnugpiGHnI6unr6iHxbwXUNq1ScO5tXjGa1WRNNDxPlJTiHWFVQmn8H
L75tRXuLcsXe+JWxMuVYkP40wr01GnsZNM1z3KAVIlWksbFGF8RIHQzRPBTgxQokBuwztEW0xO19
ZZZ2gcSvWAnlP0xkP1yVlICAPhCWGALjcO043ESBNWwTVpfQYgQcC4/K1IEC1K4TqtwVWL6vRPzk
T19pkDN35RAb3czVj398cc1fnPZ/2A4pnWxYm7RX7nvyclP829SQS+Qhhej9Zeef9QDbi8q+mzld
ps7A+gfDEtK2dphySHC4YPZRmB3DfAyvKIIvFPhDK2zHA6ImWlI5iOvhE6EKmDWEd4fPaWvinNpf
yocqnVGeogYaq+JfrBR+xPFbyrCoiTHlsp7BxPn+zh0BbItLy2MVF7j5ltpLt6+SeusMIjuFO31S
V46nzu2orcGFDtduB7G+FyzkrJMfEkLBYbqrmIrvcpjyZxJM02MWqW8/v8LMH2ZhmjFcXfJS3p0j
cd8fZcEkHKE0Dpe8jdvGrNTOn6MhIUEdNR+4kUeg1FGobEsSRrNpAjp4mWHO90kwsFIH1k/rN+9A
6CTU/zYGchXaofGuBd977VHw90MyGdG/kkY3Bdxr+uc+k/eg2LpN2FbBapDtp5LWX2WyArHNBoBP
zZVbY7KXU9rc6KLfcmdRv0o7+WGXyhtXDolHOhtvC5Tq+zdu16OMWJnMPRtQtygU8u1UzNNgNJo0
4umWTgESaSeR6Eh6FwG7hcrtF5+++8Oi17HIICEjWRq2IPNoPj1/G+nQD/Xe9nuM61VMD9GnLOFh
Ima/pn+ebckALI5V0h6dodIfm256AJyE0XwYXoG/PuRu4j6nTvBtEIW9nWF57GdLKms9l/YeaACp
7ZOAModIHb5LuiT1gbAHDR3NpLUPochf7AlEpiMJyeqpEUhyqEA0QpEssK5DhkXePus3avdA+xrv
o0fOY9RDDc66tx4p3hrlCqtHJJiZhN83uCY6ira+xui7qO0IyFMfkj4yrMtxJFzcgzvVYraeoCqu
rJJcJss14KyUSAcFQlv0VPYSqOznJHwefR9jL+TGZRwB2Gpc+agCYpJinvb0GYXLDbWZ0JNaufYy
n8ScLKZFi8xmgU28YLEN0XaEDDtB+4tp5hG9c/ZRgSxsmrf9pN+gw8X3FWArg+UKstLaVTUzX2ug
cML15eU6gh6KcgiwP+tYokfewDoNCeNt0wB/r0fuSWa7667T6hVU9zm89wWCSbSuK/bbgds/tRYh
T9TUkN0X7loP7XugrTh/AbaHc1BpXafLuB79TTOLcny/OMKnODp1eE4NChe1TxAuKS9PlgLkNTcI
Ec00BE5g/m8QdSjatq2Cx4Czt1qq6cqJwebaAzXzSEGcFunXQui3sy4uFq2Cwh/hDJPOwFDoYNNq
9tUkstuoUiPujX5nTfaLXlFd9bvipncIMq6yB6mXz6HGbDf07AtMYD1+24dLYfG6AhgX9I3iRgDZ
nhC01VSbgdBnS1aOn+rBwAIv4GwMxnWZpgOAhiDdICgbWoeP1h631PeLDYgxaASszQYJ2LezSnxg
LXLrnn4X2CWA+3kaVFt8UkBRqNvSKm7UTR59tqoi3aYtEVEoiNdpA3CENSoNPjefzmyCprOSYDXH
JIqu2GyBOAjuM8oAu6LAbF1ouncoBedzKKZig30yJ+PbG7gzCyaPMN5OfucewEVq10IAWJV9vi9s
Nz353pSeuuguKoRzxaDXD01uwnE2TOQmdszwbAakiVmIhjIJYswTlhB7yxD+tRsw7GNZPEUG64We
nf2qtZbzbdSl18w0b3NWUdElOc7pQs4WbpZeMzEPtUYP6y5ybwpUYTdB53zKa6x83mhDT5lNkXps
45xJ6htX4vcL8bauM1Nmh9CX96bRBzciSN+6MVV7laCv8JvspiG2ECFxsLRGcR23QbGNNBvGuhVk
W8PA2xjCNt5Dw5whq5BaXJZ7tkeVOcM4iW3mNCY6OzccRhscRvZamd13+ne4ZzPW1xT3BcGZr13a
4VltJQU0Wdtqo/AKGhndC5Lj7W4hhrE7ZHCIjVJBDWoRAhkhykiqiOdaoTgcAvsoxMxMw1C9tFPx
pW8t8wQ7/LPWJ+oqCxMc2z4JGWkgqz0IhaYY9gKbEkOB3mjTjc1OUTlf4H/1CUfOvgx2RbsP4z2o
Y1qG6eSFt1mFicYLTeNoIzSxWhsLkaSGkqZvdWuG+zDRiqXymtvIRFaFsRKdlT3dQ7StDhkwDxiJ
Q/cc5RsH+3DideNt4dlQWSIL3l/SRIewb8ZF3JbDna78dYP/8ROs67aKkhOzw2eCkurbupzOE9EC
3BGbvZZPVGm7upzhsXyCyktPYVc8Iw9gYRBaycrR/U9VE32Z8pw4JvOLObtcfFsCJwqKVRbZnLA+
gnUcVvQYOyNB64ma+5LtVMTDqSiQHsQkrQ1l3q2dWpHlU+aPTWnUd0StHMaK4ZvZQbSKBgTY9Lyy
ZTtk8T7MsWABIGBrrFmISnOmFR2w+HYayS/sbMBygHSCR7ipa8eiyKAPprurCyTwXUFuQ2ZHj5md
mmutdBjRIKHDCNslu+FgnQlk61oP3CArVXpfzlmWs2L65/PvPMe/24HNs68pWWG6VCEIs38/+/aN
GknD7iJYLNDIa8JI2ZImPWinythBH7uzQ5ZAl9f8v+/COut//wePv+XFiF0oaD48/Pd9nvL/f8y/
89fPvP+Nf29f8+uX9LX+6Q+dwm9VXudvzcefeveXefU/j2710ry8e7DOmrAZ79rXajyT0pA0l6Pw
X/P5J/+73/w/r5e/cj8Wr//67VveZs381/wwz37781v77//67VIq+ysGdv77f35zfpv/+u3qJX0J
v7388BuvL3Xzr980x/6dXEoCIU2dTbzpUFXuX//4jvqdesu8dKJ4OJdrWEJledUEvKT6nQWtS4Dc
XMlhL8Hits7by7ec3x0dhQX7C2oCit33b//51m//GCF/nDM+ij8f/z1/9UMti9UjaXmW6dqs9Mne
Zqn8fiA51YRVGzomM1t6M5nWDiSRjHIwxBM1lLl4th+z5tw57ZkQz5gMCVCNJew41MLXoisAxpBv
/YsCwwetxOWo6CWhsKK0zfv8KNHR2rS2B+VEG25KnwjMjgZuc8K5Thz9QOz72ZT+C9LHN0QOJ/or
Q51sfGt8GQfjQQz9g4dEetHo7aK0/Dfhxy8S38FiyDwwrDHy9oSacWZZ9L1/UZAnyf7dhfnHkUsY
LiyLdRud2IdacDzqBvA5EwuIsjGxqfJLYgO6oYO1S1GHUpLsryo/+BbrmKxQXqWUYwuCvUDPdtfY
5I8mzAq4y6u4iLHRmwfhFDesKJ56w7ydIV5Rlq+KxjmOYUyCm7kRgfYIwffY4gcDjE0ZClsFLWlI
sClbZUlAAgBt0HU5tuQUAE090WJ05LYvYBv0voLgJdx1b7ZnN282hhu9WREfFIKTElxLvfI0eZeQ
f9MCamvIQSCItoyKq6AIPon2Rc+LzRhW28a2cX4Q9h0tNGynfqZjLf/aoZoHL2QvmO6edMymiyhr
r+lby3CeZtrsAbsbinu5wbG7NwjwI54cxgswcbgI1GhKqHaBWgYlQ4+FK6tuQZRSJetx5U/jZ5pN
I4JT0ocuPyGH5K0sH0ZMBAtSBkGkt/UpU9k9hTospjApxgBL9mVs57TaB1nuUyTaC0uPrtt4vIkC
/SCL8MnSYVCnxkNR6w+5gxkVc/yyM+WVr7dn2VMPH6edbhf3eJXjwP5eGIdeQPqG3WXtTPu2KfGm
6JONd6AEq4v3uVyMdUfD3f9ei+yllaw5ohujsnd10x1C3sZKVEhS3arbsnGARqnGHn4K6Rlp1GHF
rqbPATmDbGGalzpij2DbXbYM3UdjCo6O1XwJYmXtXLgvk43uKuQNZD6eTGgtRZ+9UBIfZ0xPsZRk
GBaag7k94sgcMoGXXTocul7/nA2wVbNQ2xmxCe/B+ea4mjdbSuesHD4lWJjgYeoJhTO58b0+PtMq
WwBuC7jYXAsZUPrq+v0NWBj8YghvO1TwWVN3J8d9MKHvk8YXbFXVAd0mQ4p/uEB3XkuCNBckOsPq
FwPMzlluruKUN21weeAqPeqATCpiHVh3Mw5UjvNfhclbRVGNKNsz9AWMBSwA6f3wTgePQg/V/9C+
MzDbbV03ODhjHm7ZQe0JEUiQGWGL0cgzwqXHra/yBgj9Oa45jBgleWPr1jN3Hu32XRTlAEuDMV8N
iX8OAnhfYBLhd9GVJXUSfcJULZ2R4IKuw2PSZgcMvWSnavJBVpS1DPBBEKCXmGHD1YQ7baIHtMwL
hmIxSqpmA9/081sqVe528Kl0I8TUN12D2ssEs9bl9GvB/88E36XFZqXpcGiN00OeMJARlfsLBK9d
+tyz3d14TUqCdFTfBEk78nKE2iXkWyhJWE3W8k5YOd65mfOossyDSBbRgyM/HlTd7KRyr3vMQQs3
49fsfnzozfgxTnp8uZWCus4oKL86U0STyp9/Qotf4ml8SLvSXBAcDFgkQ104JOI2UOGpsSIoAPGZ
7JkHGgEsnGrnVOmsIQdzPrXmiZISSnczewk0Bq4fvPDj7La9+FCBOKwydoMoXx6mPq12IiHALRse
ovjGB9G9oiDWLGGlnqJy9hcLQvYKNizIYcG3VLGkyo+Em6yhKktf/MD97sM8waTPW6B0s8sMqj4M
kAHqdByk3F4YaI6D3xzOkutQPEgtfja2EKdF7jgDUejMozqOXVhTrcPJqYP4bXKMdYCICq0TZW3p
eg/Ejs9MYbnsciacyqF40bjl0xyzAK3vDUc0XrCG+818tzUm6LWga5oYflU4MzON/gFSm1lzauMG
YIGJ9UxPOYh4cJ/yEu0pAnPuX1Z9300G2m4nXUe99WpUxUsycQE1c15DVOk4aMPbgmBfrJi8XJa0
52AmTwxhvSkko5nTma4942DlVOWFBtnZQyl/ua9qQ/HNxGTl4fVIuU+w5OcXdbnrOl4hTnhUReF9
nLD/cHDGr0Rz00WRvfS7fj3Oc2w2sfbMA3Q9OZzsy8deeGifwPqg9evPRtqdzR4ggN2c87S7yuPr
qeaalnFu4oTDGoId7DQlqCvG5jzP8/lQnwUzk9A8dDz+VyMZH1RiX8tJf3DN8FsWss/uObKoZ3Cx
vXNrTa47D7Jp0TxOfrP3iUHBjzU9eLRpsK+Kq8Yaj23EkG3m3ngAMcLX+Qu+wnCVt911/uoX7mkg
9GUhyOS8iuqDDucLdOH02ZhJj0FqHntPkkiae1TPuZAKLswsKb9hROCNxi+gyWn6tukLa70GY+zw
YJT+C027TWTa+yodmbc4g5UHAp2Mn2HS4WyL8V43eQtDKM19XNF2dUmFos4uloVfrJUe1gvB0m8J
SHAgE97YQijf9Y5zaw8ciGerBmka8kMzMFbRxOkfWzJHZzDKZXiQjJivCObDPzNHJSDJX4d7kd1k
UmAcNslUzWeaYp1dTXbPNszJ/a2L9R+cdbIkWXpWUiXbpEaWH3HdOXmuVioJ38JYbCq/eNXmu2XI
vn3R8gebgkF4GRD0iDgbWoPtvFrrsvQX0oH5YrVlsRBc015RFxutg9BDvAXJpdJSm75on4Ke182T
8KUbizMvttNKTkmic5FgdUACZVHUm3TtfHlhvWTIRuLFyPF8zWOYeK8XszavgZJ96WETiNI2NmjZ
uZZCsGJkFHcCPKiXs9FklUKOUxruSolaG0LRTVNjDwndN/SIDK75HAxR+TkZx304L0kakt5Idnut
iyK89t1Xh59fNgFj2XG9Y9+wE7QytWIjiKYJk7MZvoQBg3z+Rz4BDckrnH0DAykm1G0xNYPY9v2i
bVnC0TEoF2wrH1KyORD2lmoVacWqJD4gdaCX1xH0gY72gGdq5r5GebSSBXtdWfaEOIzO1Tggthwi
eFWQgn2zIhbLHjf0keg/ZZSD+qG2CD+2qBK1e19jAjLCOWpNgMuReg4mGvBMmwQ7TGhEcOYD5VCC
dxeivdbAGaxsn9V/xX0QjM+YoIXM2Z9wZpNP/tQi8Zzf30gOcuCWwcqvwTypEEpzV3hAI3EGzJmI
eme92V37JQNVv6s6MsASeY65QraerR3HCH6dMM9ulFVrt6HhqJnAnSpEOBs9dtY2R5r07FnmMe/0
nbGhxpphmSfMD03CPPeIigpsEVMtJcup2Exzum5XQ5cda9R5L2VXtbh4q3ptJP1WtdG4SkGEUvJ4
DKkzQCLRYX22YIfSpMxxRDnf5bfWr1+5aXB/HpglRMQZYzvB2YpD6o8sZvNYxYuenPlFpSych/GL
53OEl4sR8+pLP5aHOGve8BL1BBV7+1wiAhSQIxvh7t2kf6PjTCQj+wVriF4cSYFMi9W9YxAqEEOI
mgc1rqkU0rbzDWXocvQ4F5neCiKTNumQkF5qVtxHB/WYB96y5pLHwXse5ttsCBpyKbn5IrAkhaZL
DllN07bvuGtbyryNuumJS/c26BFAS9YezB/qG1Mm+ZcNR8JtdXnRmF3WqG5oPLJy/TwUhFJoE3fQ
bEqOcUp+ds68Pqm7AZnJSGoAhlDScUpHWygyTYotGVJfKoIm4vlS9khaxi9Htk/IuzZBWa2cOlgn
IF83oBz3Q1h8Uq5BHqya84+0+ITTBQmDxScDYmc9CpcELR/urdU/inkGTVrKOEn4MAwgIc0J4bm7
AFo3rNrQANRESXnyqeoL8CMU8GkOjDBxooyBrfIRdgUKpWJKMnpcMW7oYtWzRSLDkDOOqc4D5DWt
iRxfeE3wePlrOkUfbKnx4bJ9ciM45EonwSmxHpUnltRNxTJq50OtwXuRIvDF0UrITQU37SJgEaUS
a6FZoTqgrS+WfpQ+ptHNZSGsIuUtVfet19iPp4R0rEwM2YvmFJDNNBc23+oajFvsIk+OS/iJuMJX
ReQjB9Tu7W44DrPI1iYxZytcRiuiVR2hOB7vGM5jJ05+Gj35jW5s3EQ72xg/Yz188Tt2NCaZwVYr
D3Lkgc2dglXN+KmLWoR+bMzqPnyRTHCeNfMEUHzXBXd/sBOvI8rore9QP9bYBeA+OQY9UicoId5C
c1jc1Ei4uJ/SpcLUP7AQIJkPcWw/D6P5yzQADwnye1kyjVye6VrD2GDBnVbw04aOmSpt4BnD1Vmm
3mPhcYeULWhNH2v6QowYctm/AanpFYS71842Hcq+brXQE54ZUKs3aYK5mPWwjjRnYbt0e5QDuTh3
4pkuOSn8TnzgeeHeNBoshDhpNpNkwZjQvxljCuQ2CfYEYW7iBH6p0ULYFzmvWw/9eNVowTp19Iw0
+WpfYMBuQyIxR5sgqqqRB2o/6hgkkjCm+Hbo4X04rrAO6AnvfdDndeiUWwu5wgYyxD2qU8ZMAkDJ
qGtqLmAtGJPGCtAFJLgs3IYdtWyN3FycccOTa1B2HS0SdSMxmmz5mVewXt3LEOdVCe7bs8QvKpIf
5JF/VD4U6k+EIRIVw8cQ9wTqO2hn4BdpSznfKB5HDEkEOfH+I8ZO7muPtbIAdfjNsBmrZFtM8UuK
TpbIyiFhO+8S3MWA+N+i5X+raGnQNv7/Fy33316Tl+z7u6Ll/Bt/Fi0N83fp4pzCp0QsssN/f1Ut
haQ0aSJtsdA4YIKcdYZ/Vi1t+3eLqRlZs4u3zkQA+lfV0uYP6pRAkUY4OqUx6pD/k6rl3Nv/r/I3
lh0ANDZ/kB4r8leUge+rlkg/bBuPS7yOG7O/sorORXIZHgKps8KuCpQRy7jrfC5Nr131oWVvHNe+
jn0EpV5kyR3k51/I7j7IK+dDQm3HLUK40qSW63zoyg9T4cY95CBaHtAugqkhqVXtS2XcWFN2gwG5
e9Y6Z28GxLGlfvdZsyvjmpSsh7ZW2yFS7HW20hTtM0GEh0KrxnXXF9gIg+RQpzY4p5EQ4a4yKUT/
ddr/oQAs3qsJOG6KyTblZK5Zipa2Oaue/9bHj2QSuGScVOugKNRdINXJHWV8VNV0hSovW8P3PxdF
/J0ypnPwxia7riahbxolFz10kmMPl2LRoOg5IrPDRBKXn0pFiSRKC4I8MB1ufnHA75VV8wft8Ak7
kuKqjfLgol752wHDqI4RAdYak4DYTnaV3bQordg0hOUzxUnaWsm91DpmcAdGsC/75M5gYmIPD+oH
dt0CKwRA16S9nwVh961462z3aA8sc3ptOvRV/TSG7E5/fti4B+aezLtBKwwb5JzD1aFsBsvHT7ot
3SJNcIs2fOaLKrFMBBL/+cXPZLMfiUX8r6dGJ5RHff5iCzgheOD5Z2lO3iqwE+I4/vpdbcD3r+Yq
mjBLNmpuMxzSyBwOxZy4dvnX5bnLw6ZgjUsnF+Hq/COXb7QJ5Ixwuik1k7IBe5Ibo77SvDC6decv
l6dNcOdrv8u/Dp3+3Hj6dAfJQ78DM5OtHZne1VpFrhxidBZ9zGUYcuoDDBZ3k3J13rnxLFqjbPYl
QwjlKrKxg9J4Gtmar1xBi53AOpgwgwfa3u2ejHASx1g17IaGCDND1lFXCf96rBtRfYdz761sUmNn
OVp7XYeQPrOJdJvaL+BaDY1LryJ2roZKK46YLauFbNgy+CovMYXxHJMsmeGlfTUaQXf0aGwcL//i
ZgeabvDSK9FxcJiZYTkr6V4NSNYWrEEHhO34rwe8dogNGoGwgWTSeP4i8qF01pCebLjC8xNdlSE2
StRjWeMbKlJ4BQZhgNTBhyg8XL5YGqUKyEpoP+pAHGQsjb996Sz4a/54U5dVfRM3kDQ1LX00QROs
NQKjvujiPgwM7QmQYr8jeyjfXJ4miH7VqK58HBF47SLzlWRKfdXCW3yY8Oxv8EFB8tLt7IE1aLIG
b0RAyvwQSoa3NOoOYLIFrsCrzCNUNfK6hVtu8RTUn3zu76eijs5dWjWfLk+lqcNCOC7bw+WhAQ9q
35OladTEfkfjNJw9kQ3nHmg6ms4S7MrluTTF2N7L1eVRMD9FqCeRypM3ri6/UCWhjY4H0TeU0c+V
RE7U6UlzHspJntKh/+NRQ0bGlTl6j5XS8TvE/kSyGnCbQxGQi1vNgYU+LzxT1W9xfsmTppMtOEnr
2pOaYp3XBuvLQ19vmCTmb2gafzyoiCt3y9lGi1LIIUPykPhTQdbn/E+/17aQaPwdOYrAuNg6k3Uj
+gYO4BB2bPrI43Kioju485eLLhHwdb1qnYpLLwiQCkfSu6qsMrhKwi94/ewDILOsWsBLv4HxUm/l
iOBp4SeWPxuO4IbRa6nZbx1r6g4LOFzxYcKalmlKrkK/tc6p5WLD9es7A0qw0ecUrVzNPHFSfHbi
PaIBSZRqEWXWiU5Zb4TOtRlL+9qvOp081vxbwwJy20WZv+79yP9sYZFcWgGQpcRu1EHbZZEnse6D
jw9tzVrakoL3GAk3Z3PBPw22eXxQ6GR8VYtT2iVnIG2gbIv8Os3J2kQrHG/xznubzIG8PrYQbGTv
jAAXAaBaAJWsmriPenyeoeidjZMkgf579KzSOlYFwh9dcAmQ9BldI5CKESqZZAoiN1s0vnIO2O1u
0kziNia3MDJkfdtQK9khrSat3XOtT/gIxE2ZOeskxiGqpm5Y600YArVT/WnOUS8cbyXAFZyLXhnn
QQTbvNZKXKhoKEDfd/Tm5DG23DO0svwhdmAwwma49uFs3CIImgmZVzGbTYE+u4eaGPVxjPcWqPhE
EqIXuIIcVba5IOhWAjEUBbIGdp3YBWERwigNOray3ZHKd7EK+5QMG4PE1cRIv5mhfM2jBEhBWBxN
Ddv0LMKtwICsU0yCAMtgAKejaG9zj5TyhuohIPNgDcmhQL6Vx3sXRpOblsZt2RfPLglIO0HyOaFI
KFEpGPc7RFzUcjrAJAcL2gtR7SElnFCA5SLcFTFutxllKu/1+QsXwZKhmiyFy43QcFvv0cOeBZ3V
uq+4I5W0R4jL1G/6LKIHMMaPJYSqtTm62HCDeXjEk30VU7QZars+FV1an1SMniUDdo2TVXwtR5c2
CdzpnZe4s3u4+yq1vr22bfOWSyO8v3zJfLGj8bF0vfGowZYtwpPAR3qiFpecyqmnBFsL+ViOw3Qf
KfuKFtIaEXb/KRmGEzCUaB0Mo7VknVMeLqiGNAzFThspKE7VFvv5eGf3W232T3qzdBj//Y5qMRWl
Qm8430Hnn/I2oZ7Vnlz6EdeeIC4sx9B7SiMbzQqMNFxPHVlSXq2djF7fIUv/ij4LMh5hC6ecWM4w
qvpvXuUsK1OPj0bmPVe2KTe6VAQihVvo89Nt3o/VXff/iDqvHbmRbYl+UQL05rUMWd60UY/0Qmik
Eb3JpOfX38UScM/DFOYAB9PdVaw0sSNWABiSzAZOiTOgv49LbW+Xea3H7FGqLAosSeVQno0JdIns
sxH7+PtsFKK+1ZJbu74wsM+3ZpMugbDm+1y7DivldIN/IY4SFQ1xmvFr7WsIWm4xo64xqCks/GfM
nDcRCUOBB+7p+wu2eX2KVhswcESqbJjiFTux/k3D7EN2W+porzVqvhR19wu/LmVNdGDj+aIGoRVg
HKPBwinmNECdH+Z6hW6sxiYKSP2MUG3yhpHpXxyiCycZcz7PYSWb9MJBW51r712jOY8InvtzbNEV
jUxygTTgto1d3x7Kiq5prUTUS9z+0fWuwGGUZ3tR81NMk8kPog2NlQwEpj5mb2/ccIFNta+GUX8j
rrLtu/x3nujpFUzzLrVwgTL+ycezqyOaOTCKer172npH42cuqm02zNalXrw/aS26RzRdiJ/gk5z/
SVx32E4erssi61UQB3PBXYLRCV2RQp9nEq3gO5YpqQNaagCRsgQvDoJUKdNlP+OV25Wktrea7H75
aVzSrvhlJcsKAfJ3JA/AWEDOcppfmkElRwJRDKJyF5/1Wl0S3EHYpBTEMTpRCOxXUFhYmUpzRCn0
auvS8YUgYLHiM9PQl3WzJbtkXDrL/jZ7hTgLWX1Kq2Ukj3+WURCQTsCIFYPVrUjpvSL9sgHKlz6L
WeCnaFkqvAZfbdf6AWD7+4gL/jQWQxy4U/GRm7MHTxBD3QyPjWoTs736U/SHAFwZEhTuz32iY61K
3cCeYXozFt00ln7jNlWdqfSwViNBFCQ2TtkCEQlQpmysXV+hh4vKbgkWrlFkgigUVcp2H8l/R7jW
Ymh+zHFrn+FFwTmcqS1KyhrDsrHWBmVu9eFH/mlOpgFaF7ADw13+QGhlErnmUZqaNuQ0H/wdZ0y6
sDkg4cN0jnHijqHeNm8UHfCdpWiDTpP+SKuCtu0av9rp65dgwKG15/G29aY5C8IoQTvLX45aKrbq
NNotzq7gwLCRGj2w1Xpm7DEUjpxcy4yRBB2B5/UupvLS5/zY8PzVVw+w1GkZh3zrsyju8mn1Wgv3
mE/0hbyOFd16tkitwCsKMsCR7KuAmo30xFDuySncu03cBVEzhXePl70bVfnPKUn+9cISVtG9Gel5
c31znWhl1alJ+nbPwMbbDsTeLoM+twcz7T9mJWc22OhS+IM61G0Ma9YxEYdF2e9ea6Xu5ONe1qyV
3rjowLJp3sAUqzPZpdzrfy9QlSYKC7JVzNOOdozjQdOjlMBIw8Qm0pvA7hzGJgNfoNw3l0Oc0xDa
qGTmODz+xPrsXGjn+DB9Iz2YWlsfJ3d+TKIS1C/syTGNb5gcqbQyDIcBy4L5D9xjBO58M8bJD6+e
pi2I4fo2lVSNUVJEj61rmo/RtX6kkXeQbuOFzbr+jv3Ubs3EL9LAL+crUEF1SRGjGy5yoOC7IM3X
TpIULkFh3gUHRQuO0YcCVSd1K/5mifRXW9PBxey+2uFnpK7Kav9pfCH3lFxEnOb6jWY1/ClcTh0w
zHCER/J6evtexxFANz151lZ/9gwe/BQ7RtgL9b1RXRqyZuhFr246YCIEx+zrtR2V/WBeJ0mtUjdJ
80TA8q6p1L+OkpjJ0mZOqOjJQZSg84TRJgxVB0rZF3SpjtbQ13eMwtxnhDmcVjNnCSSUjFvRMjek
teg64yCjJYNpYQcQoSy/GyPFNngrfr5GS2nfnZi9AuvyY0xRFI9v8yVu78KNf/RzCYlvZfcl7BR8
9OBVxmSkgX6eeGQ6s8fWDWttR+ybgQ8cqzepN//MRuydteiNsoGJ0yfsqyGXFGYWdKQk7VjfGey6
43+O1S4/7Mw/ZUZ8WXpbY/5FYqhr8/YgO2HdYLjgJ7Ks5JHCN98tTdl+tU73qxZ+/cv18ukcZ1Z/
aSOm8LUNHtFgGMxin2H5Zs+or4a+kdIm90ZbvBqK4+uM4Ha0mGDuI6yjvEsUJXT6EkamZ/pdukwc
sekMqBVNW2E+7ciIrxdBMTnJGRMnmL62OU1LBDFw8Vq+MEQiwOPIg7u0tHYZblhF3s5sqfkl2fxN
rAyaKWbBlU108XhDHjamG2TzQYR14sR0UA8VH4kTdiTaj1bdvXPnTRGcig8yRFvpqpIFOfdwUZnD
3qiZ3XhRceYwprY9hJhrinP92i4o5pApKU5sZbKNGUJCZ2FNjtWMElElNHmiaW9mr7e/CduC5e86
D3LRzjW2qQ4dop47JzWQVI1UOin9AS3LjI3znDQ/41yvPmJb3Zjst/RLpdOl1bxpZxUiXHLLfBQ+
3x5D2s2asgiGwVHHqivqc2+U/raWNN9ic453g2sXh7Q7sSzpb63tc6YuGCFLE9Y+W/tzpD5k/5p8
1gONjglJUwL6iicQ9FldO+7eKpk70FKbX0yaDtdHPzZK58GUwcKNnpDzb1VyV2aqn2SsM5TqcT3p
+Wdb2jrOvuJPryxs9ut3sSsoq00smwiUalHA07fXCljnHe6smvYTx2DEbOmLZBigyn2ceN9ErOnE
WtcInhcfmOq61yUF4y/zdT1UBu2Es/ejNoYTtgV6DFrNvEKdOA2iwpxfgSw32/7UGNRht70W3Zmb
SxlTuScS5zF0jXaSze9qqrxnhBlrdPo/KlHNmxFTQasmwAaS+f0hpaUvNEXdw3lj2hMxE4YSOh1n
p5kCk2nKXmuhqMJr+phFv2zmIffOrxc9AQCaRzWFQzVGW/DHzERkCnbUii1apanE0Ka8g63k0A2b
51jkViFH8eZGVkVQr/goqhjvhHCWEVd/ieUetspVy2Dmm5q48li8E8pqD06s5+8jA58jIowKVD1E
5zpnZg04v91S6rHssV7wPBqZe80HfnhspOfKrcQ1bvFWYO8pkh2AgRb3o6iiDXmDb4N8F/oYBV3M
TQBEbcwH1ZBY8aMonMf43WlUcWyq5VpgGHiWrS4euiI5XErj56J3vwxha//qSxdWdl49y9x81pMb
HYhGUUW0RM27lOOx6WJqLkVdHjwYrB9drDhkL+X5dSCIXL9hF2BVKYACjFVxtde/f1YUytEzbIVc
QvxTHneQgNisLGSxk/TnhzE4xmdk/p4iStBnWla+m7I8pbMJ6LZADc+G7qy6ubjUjfM1Ny3lJwX1
8SsaCcR8dEhgfoeN6497zJ5W0ET921iUJd4PbdqPXj6f1SI/VOvIo2igmXYmccVE673T4/VtIQXa
krACH6RhRWkbgyKrJHX3Y+ThY1mXStet/2tr+9YUJReW3PqgGab8sElE4I86zoKT5N9vZqPOMhby
Gn3k+opRKqdrbmNt0CynC+lTMJ60F4S6YCXmOJ2eGq82nwRIsCkt245x/Z38x8mIDVSzvGZqb4KZ
qXSKGkXDAuNyfrAqFpFyoLrB6DiIz9gxkbrY/636gKXBeicqgUmXpWa2+4eWXgTOq6sDD3tDzqbC
DAOGqadtDH8WErQ/1JiSPzsJVnbY0czKtNlI5nOWFvDEE7SSPh8ifjfBzcRt77HvVHvaEnAQVtTS
gExbh7tRqv+Tk0XIJhz4sF1vg6YYzM9w6Brm1Wnqu1d8jyE8Y/fULR2kwaIJCuhd1zTRgDxSEIBk
MdFvVBsPV3177f0UrpNgxGRAki+opB8FCrodB2UuktFDjWgpVCO0SInN2v478t0WreKozmHJKDvt
xt2U+2z+/jrcOcC8iQPF+nYaWLt8d9c5U3frXJI8JRnjbey2gjoAuB7eSGJKMFYPNPTmgcM6YRHw
dc5zbCB+VnGU3myI17mR/8pV7z+c2admop8Cqa/ZxYxvkUaqql5W6S1XXrjQTYm2/iMSbnMqNZFv
LRFNB9Khv0qz+V6naF++Ut0pw3SHRRQTshvFQTNO84dbMT+xqwI0NH0DmWxPXjPaZ0pCEK4Wxqv+
oLEopMNlJA77UbO7pXZh7pbCMHeystQz0dgK83gIeq/kClAnAQrecFPQT7dRapMWHCid5teN7GNu
9xdzdWJWSS1Dbqzz/fVip918N/0v3i+K2KH372w9mS/GekF+3ZJ7ElxbvfeIdVTxwJdu4EEbo+UI
3xhsUOxoZ1OUxtGp7EC2YKIrLzZDkeTvFlj5WySxHAD1pf+8XnxIz6ZD2YqYm51jxbQ7JsZMC4pn
3fNML/A8LAamblDh9Pc9snWX70uct6qyOaQsFHgOA64pNei3GPDVYWbQ1jRafWRt946xzvkgdWMZ
/j3cec6na5CgBCqTUzLexg8NujcO2vEqSGQnhS7ffDwdNaiUt3oqv7X14G1e6xaR/VtjLOogedpX
XDrOkaT4RsNHGqLKxTjbVQLgmF6nHaPnULTm1/8OTdSCkRw37F8dxwgOsfP4Ba753RxuRdUbz57C
12CKXEy2uo7LCcfNZgKouNV1wnK55Vcn6mhQMvv968JixrivrHh45FnvniXOQlt/cK+2HqBsVZAw
c9pOncEXg+dSQetPyuy3V3RfoomelPK2l2WWGeu0ayMgWNoFnm8TmO2I33iNpjsuvcC4ujG/Gcq5
lJbdhjpNVGBS0UusVnsrHPVngfd7EousEBEO9EJrffbZcyBF+YoRSOnUcrwkfTfLttmO/ih2rWPb
J2RVSp69+tRpLvRFEHK7sWmLc6apmxUpvBl1x5wiHSKMaDPhe8ybeKJLSa6W7OjMCOaUTJSBuoNd
sdNv0dvFdbHqJiSK2+0j5AZS0k+tU9pBszBVVmx2vda9m27D7SP+U0Xtm+AWE/Bf0SeMcGWCSqIH
ueksIall8xwHEHoyN6NUxemNvVYggqRFq64uqO2+ab6aJPqX39M7OI66QAMYgsXL9VuqScJajnXP
JqV9AwJhk/JHY/Qr6mDG0t/TH5uFUZyPm8KMf1IMbp9gxf1Yosq7SrEck+pj0WR78UciyWlkXXqB
n9zPiFa2GCy5Q2tPAFr1bRElB8spOsABBBC34PqNgb0GU5pHeEUer7NGP6sKHStaHm6/HNKRavSc
SvUdWZ7sbRzuY2IB9BVW9d8bVSAlN00BPKRf52BkK1Mv/Tn3CcwHR3xzF6ygjU1xZgImOcrBXSrK
TsKJi1VIUuVflZYPMPpBbErtWPVcu/oI5/5Q65LDtVPv0KBb9P8FfrvntOfRrIed4oq403LLpRk4
7w4LA9l0BPWeMQrG3ddgxOp6EZKuUMtwmkfyb1gYL4XR780iW+7mAsJ1EODJnbpDIxng+cdpmdy6
vr6bsxXEurKw15P/dlqqxGgnaVtqUkZKEhMJgQKuENulxJlijpJCWR8sHTljKqCyScNLqlPzNE/s
vixIh96r6egd5NEhsnccxu6b3w/Lm3QnAMWFd2nnn2AlPibDNOkxmvvjlGt9YBSpOiRljhGWxpGU
ulzGP+k/0I9y+EAOHtV1EmTS5bt/2QKBc1LjGuXc/uLiPOZ2SG0WbHKD2xaHKzv8T9XkWGlqxVfD
shskA5ImqPwBEYcjYdoQGG5Kunljh9nhyA39HFvqzbJm7whqUONtzn86jtfu6zUMgHZIPL9y9KuD
DLNTxN23c+a/5Q4qmzUS+25sbFkFFvztWPjWhdyttktWVd+BL7SR3kzrlOgEIYMpu/s5anhlx0Uw
LVUUQl3aZEPmPb1MPzekbcpOfdoLPnfXT/KQGHkN47Ea9xggoagPXXvrJDPEONMjOqbHjCd2QXST
kU3hLACdQWrcJeclekz13xPlVN/0JfPWqgoFYSU9alDht7nS9WcjFWXWMyHNmVIdzv2XEl+9TzK3
5da7UPLDikZWc5jjL5HG2q6JB4rcXdTTND/aBfa8wfCJ0AzfR50LWl5Fz7+ZUpN0SOp5H8b0rRZN
cyllic1sGn4bVaEOCtLdrvd74kFDP5385rOHFLpXPBCB44xpmGNKuGet9S4y+z/NLGxi0f2R4LLJ
Ny12g6mJkaljnZPO2EGpqDBvuTXnoKKB1V1wCKWXHSRN6rT6UTft3w38NOLGw8Z0y+wEUuU/wqD/
DXXyNJq0ONUUFHdcEkMV06hVxwYuMHvEC6zMc9spUP9zc/YFw8K+sR7lAqdouPlN8U0iYXFTSccT
mH1K46QaT5MGrFLcrI7qU63ST8NAXiIRY/xWObBBbJkHytGJ5kC0OKReFNJptXupDnrPDM5yBKu0
PZ7rVGlHZbibdrB8TA8VxsTVtI35BIeGwj0rlHU0BJTIVEo3AB/kIv1rB4Mh2LzVPNDrUVn8UNMI
Hso2pp3Z4WR0KajDVzrHT9VDp47xGWyQwzoqQbh6Zl29X0zSOpPFSYg64Bha2k/M2mintXo2qMGb
Ful+TzdxeQCPP530QvOxbqfZYfA6jbZLYsdicQmX2MtwaKq11VkmOqyU0tiqcjDNwLLqH7VbRed4
EM/IjZHJ5yS6cSshRU3d2h4xJL92Bp9XM7fnrEOMdaQxrDoVqSOrC5cIlBDjTGQLDYVvGO4Vk8ST
GMkzUDm6FRQEMP3ruXIZlN4zB5VcUnL3mXqn0erdOyaYYpMksXW2wRDsHZsctkYL58Zq+FULAI5V
Vl5likcDlyWz0KW+aOOc3g1c9q7ZGG9j7v9pbKvfUpzJbBhgHms6o7a8MQaokX7KCa4Glk5Z9iaO
3eFaO90/U5v4F0uJL5/Y2s5xWQYznRVQRO2pqpuJEGFKR24ZHRur/q+zUmbhJWZkr2it4+ssQi6H
pfx186AeEiG+1U7Zp+bPd0Q3/bsDW3RLsgZEXeVfcOaOtLUl7p5gzEgPsC1X7f/LLnQOnktTbxZo
B6el7K29DcxgOyq93OsIgeVc5pe5HNYY9PjOD5G7boXFuK2hnXAiEogW9Xxq2zwwXa79ZcLJPqb3
+nUDVDG1lF7eJGFTpfwFbkIXMISfQcZh6eXqWFNQi3BCF3Q0CYgNVL0wFfB6bBejYgt4h3vRfE+c
WhG9MinizWozLDqHy23et29pdGXrci9x0bynaSYAQTTZG+k095R6UhyWsSV4V2TJM2eUa9FM/qwi
LXjdmVQ20z0Sj+zOBqbUcRzsWzpr36qyrj4XKBi4ZHkM0JWJHA9PRZLooOwl2+bcMB+vU0sx2cE4
pc45N2aomEaugWwZ+81itTgtzPyKaNc+cVaACjLcY2mb0Xte9uGcP7PY+uqVGm95B7rWWmEJNCve
m64Ue2MwklsCaocd3l6fTt+hBcNtLtFkKkY64s0ySgoOh9oI4pRAJ7Wwe3wWtOPqiqpLLm2h2ccm
H0RyGesJRgNtEkx24jFkemrd0/z7QMSWcFH/r5HFMKKNrj2VkEy+08sjqv7N1gb1zLujYzcASwrK
wyn0NrA/FBFXJPcfG0nusbUbZZ8BX5V7l5kco5q6e/hy35fNR7f+HFC55qnNffbcCHYcElJ/tUDv
b8YGI3+yVMWdngiDPYdx+tzDDfGnLDsUrkLKiFhmkMiVm75XxoA4MBGipeiPyOJgRButr8t7Qe0d
LmVORhjvsj0dSDbsFKnfYw9BLmooT1tJrQiTF1F/OdBVjlEWPywA/gctDyJymRAakx9jXM8/2o7t
wtR/U/8gglgkxhXQuH6F2AkIbuBukcziOqLtQ0rvyZBlnv3Nl4O+ZWwQLExpwxJZ8XMQXDbp1p1C
3piMKSeWnJ6PaW8NlRbUnYbAkLf5dunww3RON93Lia4/upVYFSt8I85yneya5yka0ecRasCCgLPX
8yw7LwrVnNtuqeXGrlGYx8tmvihJjEMb3d3URhYpJxDN3pIdFktkb8R8KQfAwxnkjZZdkhYPb5uO
fwYtH996SAhpUlTHvDeoj3f9Xx5uqvc4WcpdnExgdYjhVbn/IRZGDrHtQnZZg2imNo+/wpcgJ6M4
3SHBQxVfjVTCqfu9HIg1vcZLrUajTDzSXprpguidXrGmO/PRGlBxcinywFZtGRhogPSqarQCg1za
Wr2nWL5lfWRGOx7LarC2o1tX/D5g6Py1gqEbKBf+aCbdO2lu/3uOZv29Iu1H/+rwxqDPvwvLYayZ
NSXTG0ecczOeLi69fASrQIqgRRETAvfhFQbulMl37X2xuO2GVMRIAY6GHmDKJ7XGm0gpcXfZ/zhR
m+B4yF1+r3Se/LTQjk0/iQfb6ENGzCkpZskJLHHoY3EhNdKXmJOYEN3mArrgyyE2PvtJ+SeTnved
dGt9ow0N+pLOpT4degP2JnKTDT1jU/g8IND2qxAXrqLocEDx6Qt6d9SalltHOm1XCZzoDHE7qzuV
USHvOFOwTfV0IKSG9ztx8bO0XLZLt2RjhXMR/tXCMez9mVaxd1lfMDKSyx/r6+vhouxhdS5B+fGF
YV6kAj2vJ4yirXUXlnW67ljUW0t4WkfHKOubOQ6f0+SLwAJ/d2rREaHtMyqAsX8daIBllI1oeOxU
Z+xmi9mjY/bJOy1f5c3vUShgulc4x23v5LkNpbwFCEQqBdTFtaziXLeIv247MOQgYSltG7ECVxYD
Q3GtI/oXqNZpGLyOw3vetphhOKWseBp71pFnDZd8wCpbQmy728osD1S6qt1L/hBj1q3PSMxJvbBv
s4/FzakTFB12yBvBst3c4S6UjBQvaWMhPAmh7aMa4KvgItsK+hAAGqU7oxidK7eQY5el2plm3H/h
rOxMeg6QCurqWK6VEMnY+lBorJNPZ8laMVgcJt+7jFKQMITrf7Sq1AyaBY/ipFFMKavE+VJu/L7Y
fRloSCphkWqcVWc3qMG0jJUwt8lArbjfGb9jhA0SjxSuvPRkZVINw0laC0bPFVvXhJe4jOZ8K50B
gEsag7zM5MOjd/mIkNEeOhZTcjajf2rL9uJZ2XKVdv3R4JIpYklJ6iZdx+klN5t+m4k8ejaLPlwQ
xM8Fi8l5XDunPCJ7lAvby7WdiYv2Zf6MTO9c4ZUMSsozR+C/OjmmEefGV6In8cnBvsG4n5y79BLy
vpmhAiubSvSwNeLvYrksu+rNqLRqy0cjOFn0xYPRRUex52SFFk//GasCvwVteZbbcm5p+ywca6B7
dk4ZnOXLjvcq/qd3uCi5hJn3U1kHptOE8PdP1dqTY1OxFzLsr4+6O1sb6WBjab7EVGWcCZL6lsl3
qr3yt9GdDgtCaYAxzYIrA1TOYDkKiYJ6fAq0R4z+oZvd5eBLBrx2Z4y717Po9yDlfbtip1oP2E5E
GtPMU5Kr3RiOQiddssb4mJCVe+mvHQ388CCZMJxVQsnQcC66s1i3waR2ivrOS7Rw+i5lleNJomzA
4i9JJvYE6Vzddc+II9vcTQspPN0tztbqqjOMoQ9FJY1ghq7P2dj0b06uvmFLh9O1Xj/Nnq5nzeIL
pHB+/P2VfET+gzSgNmEL8OrkUpPjy2IXj/XAFsbAvN1XB0Qa6klmamL+olgzHA6vv8i20Y1KaidZ
twFI6wC4Vg3W1CPStyb4ydJcgEGvT1tWYITImmenlmnv/PO6ArYWf6sz5ONFjxzy7ES+XpUBUzQ9
ajNJHnO7GsAZWHKCs9+7irNHjPxpZAWevBFReRLaG4W85i3V9xR/2GcrYzxbzEztUkfnpjRoG5Ne
rmfPFTJjwrfPvLzekR2b2WErufVWo5jimBCaKdvP3KHr5l23azT5R/E4bUXTMzpvYiMo6NDg0Z4v
lmljOMnyxwuRNQCq2EAxaIOo/82Zgl679YW5hre3gRYlW9lGbjhXnrhil5IXRWaXjmjcB/Y7B6/A
bmf/MdZ6aKyMOpqf3N3LJuEAkz23VSweUObmrY07L9REhYt5HalmPM/nWIPkMTd4oOb1OOC4+DKy
YuC70ax2PzyLTp48J3/ZOhFCnF4UGNjYZ38gK2Pjm7el20QPWRu/bdpeNp1HSEsitdL/EMlbmVFi
6lnDz7/1bjTlnLASRmcfkOCmYPYUivQCDrB6VHb0BaXBuHLydYk5yV8RXt0gNuqEppYeXYTlf2tr
DX4lKQdEacrGFtvEW56v2jHXBpu3/1SUrh6aCyLZEqsz//cqbN3q16Ixd5vWF2kUHOXqHp9lHhbK
7jHXaP7R1st0wxiCdsokiw59ok0Po8bb/MpgTs9opboiNE3bShhimwvXOjAV1G49vR4wsnFcGTmq
Mx02fpBJ888kmt8xSuPew3KxT3rduRQTWbUpks3qeO1Odlq/t4aru5vZnH73FXB7fDtoZ3PH3KH0
XAswsjXuuH/E52V9SVevl5DNm84VEwP+oqFopfFXiU7gDdUNf96448rEFcPr56BDdgWhNi5Pl5JC
v8rYRizva7bmhMFW3Qb/wF+3r030WwdKdrUUiwMdSs61JwlII4WffGTx4B26mKYkuXJ+zZXO9noR
uYsRW9PuceMmtGDT+ERrwXh4GRdTpNGNZY3+EeeICsxBQ/5Y19FU0USSSwYpxeDhdwZ9l3FA4R30
rHFrpAoDdjXjD7Tqp+mhkAGeSWyO5qmgPN62bpD2kkPXVys2Tm10EU/fHNSLrd/Rx2WpvtssuumH
5qy6g0AaCetmxDoxWad+ccswhmd2mJSNtuPVn0zPpnDWobjQwwupVho/CiL0qfKiw+Q05cEV7DHx
IN2vfv7CaPevkKmNI8ewnr7J+FVTvbvXkmG+Fh3O5Xlq+L0yLsls85+tiUOjYiSzZwLthINlhAbG
Lix9Nj2gIwKEVU2hXYoyHAzLXQk+82mRaN96UxIc8SWjeRrUNwOr4yO3OXzmFa7RaazycEI/Pyyo
DSxENIqTCEAu8ZeSr4QzXgfdfvZx8V4ssX7sBElhluI6zDDMYWxJ5k3djfpdg7zdkhP/XFz77lB0
wIyqm2C5telGKQLCzeBRbGOZ8Sn94VhmfczQ8aCMfHDK1EO8PHkIHNLEr4WXoV+UewQztvCd1ZeN
a2jRDcghNh2VpGd7tr5bPJ6fSLpJMOf0ZUaafU6iKb8sdl7s6Z9P9v2Ujb8a23MvA6s7RE3e3sYd
/hvT/scobX/HmGvi7gcPjpPELss6RI7e3r/u3RKAzRWA53QqWvtnkwNjo+TY+b5US4J2KXFZ2dHD
AEauKOVwK46UulOL45gad6ad81tBKnGuq/rQ9uzDkZWO7xQ6/VmEa75bGJFwElh/yvwz8pfuUlOv
RqTVee+YEmXDqi5lnnH3r0XhJPuYKxxNtizPReJEZHr+8+A6pJq25wHy71HGJXfxONnUuTPh94F+
pynNPM7o3HvWyk0HyfLDW0A4QTwAdZx0xYkkzRAg9biBISj8YWr4L8ODBUOFYFmZcGzo/uQdjAyL
4+pNtmQBDiBhXZL1DbJS2DoC6Z2D+zGjt2ybT1Ma9hHTQ0Uj3449fAqYeBKVl9F8bOPlMRnWdHew
L5HcRZ/j7jPtadXV3wRGNsm+mnDdMDDvfu/l6t70Xeve+UI807r/MEsbQA2qe5jElUsxb1hz0Qbj
WM2fiS0Vj+qynJakQWD1oie5rs98yeFIG3W580XhvI0lCgt3po+J08Q5MYjntnO095NIu1HZQZnk
asEp8FHdkqSyPpkU2ucq5SSadfONf7jzeONnBCwEU50Yji/j+typs71w8i7nLt373Ni7v5fRwWnH
i/MxWHV5Sbi0X4aO4WE8wYclNkCjzjRICimH+vha+HUqPSdG2Zc+wZIzefUt9Xy4zbUHwHSYsRxA
Ldn5vIeb/PWgtgvZEaazJ7CHxqaPkdxhuEdBGZN1qJl3n//evTyWjDxdVkBHH+2yXPCZTrp190ds
CPwMeC2u5dAbTJG1Gr1LqedU7YEqgqRE2QvNstzO7Xx+vG7CKcQZNJVPPqH6XHbGQVmjzQEgo6ui
ZxceFhISS76Ks3nvwzYWh3KO8USAJLgWGYJ7QUskoB3uSr6nX18vWPbcwGlA27pQp6aN2U3pGdMZ
NptpPEkuR4vlH8YhkXf8BWSkC/+HtFJBnVj8Uc3LeBKAGQ6Clr55pF3MSDTjEx95tzUc+RPsbE6Y
2RMfHAW1o1/2/AndsMsKyyvBp06gZ2z6M832X5tA+JsF9XLr93SuuYtLrxLP3EmtL1Xsyd2QLM2x
bCTUzjh+/7v9lveXARk2nDr/FUmBSR5E3A/vBgnZvVvAutF7DtZEtCktaTEEj7Ymtq+JjbbEN1Np
0anypH7GTX6k62mhuS6GNBxz0u6KwT5BYukPRkwG2g+t1ZPW4RB7XSvHOg/TFEt6bHrUKa//Rod8
dahGzdv3jYFRZpLoKVXffEWc5oM87yT6adx8LcPRV766ULbzDZK1F4oJ9RHXF5hYGy1Fyb67dusL
DYnGeZXdmrj7b6axLDDnHlPB/7/Ejqmd85iiLTdtMPGsOoPKoUv//dfX/8YqAdTGTJ+zaKh3wrTw
SPVY/R91Z7YcN5Jt2S9CmQOO8TXmOcggKZF6gaWUSszzjK+/y8G8VZWqtqzuxzaTwUiNoQjA/fg5
e699TzCzlG4+3ey23HCKsw7Z0HyzgcAlevTbYNfm2SgLsXIq+hrSrjj5+8PXMqiQCXUlk3TmycWc
nD9PbElf5WeFyb+QzGWsWX2Q1dSooo3esU923jqnvsXCH7i9Soru8Nx6VgYnpUCkAUUB1pok7dgZ
yvHgpmF/DbzZXw1VmzAhgeIbS5QtUZe+pXqTP6UqRbFjJPGn54Uywf86ea/oUezK9g9WT1yK0ctz
rC44cRpF57C2eVbHh1z1Z/HFF8dJiVEj05U7xHi/6xrNCc8PtqTTcggOm48ypm0eMtpcSUwUIi8v
EWHNy+e/tMeE3clz74FhmMLujeJiQ072+I77aRVn9SvxoSOBHmH+NEVZc5cmYraB7FEnuZUqQXRo
Sv2pj/WNNSFgblzDoYQa45sM3Pi2fKUlFd33QULR7a6OdKrn0E+mq2n7+2QKeHTp1Dh81uhkNevU
SYdRhFuw42oe8xk8lpdG03S8nlysYGD/ESS5aywzpWklp9HRLWJ30Ib5OhQHDkw3juQaD7BF8yn1
9sygg7WUYX3Nh+Yt4MA3xSNWUyICDxqCEC1ok+9wXq5M93Z9UDRPHZbrcyS7Hx2xBefIKBnO+/od
YDOS5V73CATxw9uSOW2MziUtg0ffadExpWfxMoArOg/aUIDsIOehMtC8N8oT26QI+0oBJE6qVVSS
fhfUJGh3LorAUFWvQAuzU6a5t9Kfg2uS0d/91K6JHCeV7cGiYZsovzsML9yM/PkSx9w6Un086YXf
aznN+yhDrZ/0+YMgyA7ZfPPA9BMe9YhchsKSaAnGfZMU1nPElOzoxowBylTzDuhuxwMmYu8pNY12
PSG42Ux1cax0n0+PNKMLMu+9ErO/RG78rDmu+6wneMSXm6j1Y3EaUyCLaZ5wfNBqf+uEsv/MoZ3d
cHhCXcwjsbKCumbGqTWPNg+z05AJoDNV1+x0rYcBro4neu9SLJjoDWgyWte01IJLKLkpqDauThCw
v4yUCFRdh0XMY9EwWdlVRjQIcrKvzHfn65AFPyfsMRy54SAxf9a2n5uaRRAiGBCCBhJ6qy9BeTfR
AQHEkYogQUQHCSREyDrWE8bg7agcX2nVyZemhpA04Z2AgSgvrVQBMvhtW/mW4ETZk0fvXky3d7GH
nmVfa2dmIPpFVKzweL4OkIFk1McXfTKgAoWaudMY7+I3ma6Wayf3hGnogQPT9zI1mIB7w4TVXFm6
Ih0TpulSoprW8NrEDVP/MwcGwmFKOiuLvat03YMfaCxzNOw2Mbna+xFzI3+M829FC5jxkNLU9C/Y
qlBSR+N1rktMkUmwi5nKnmNECefeLAPWfs9bZ6L2vXViG+2549yHnVIHQimh2ZVV8yVI4ew0Kken
R0lgVu3UMEVFjIF2FLJQVbZXt5wJMVeXukTdbCUDs/Mh7t1N2FrInpsy2U6mvzGtwjktF0N9legz
preRKROQ+ujN6W2UxZ3p4adNN5MVtIcwnH4WNDIBB0RMVb2IF6GAAXgY4c1n4XuUWc6TY6b2liLP
42wd0gItglezMYoTx16OKAjetvZyq6pes5ulu3w2iC+nqbRpQ1X4BYFcpa45b/xGF0BqSw3smA23
ajb2lRWV20l33qxqyDDFihea0uN6clDycOf4mjtRTmjHJqvh8etZiBgPAZsXODrIWJYbbxrmQxu5
+sqc9H4tIrktqrJhHg5jRRqc+NQZ3vPztzZOuq0VzOKZfuIlMNrD4r7EGwqyiiE72E2GJNwB/HZA
i99SYeCgM2asAKxq5INWuIieoM3MoQqEJE9iblIIeKootYHvUxivs8KMj/DC3oTVtEdak9UBt/p0
HiFLSfybDyusH9rAjG/RmuZ1ax8RPwyPWg4HTc5nHZMKOkRY9KgEd59rUfijMK32CXvCj2YuwzNN
uWAtzN7b+yGW8zRqPvxSezaYj35JyABg43FunDjv4GJALpbi2MO3ftAfyFYRRK9rh3dvQNTEItFO
O1js2jWa8TWzf8zHLIlVcUNTkY76j7E2dqHWHMOq0fYogMwtzqPkUJj+w2Fd07FbGVONs3UUq37f
i87HCd1iz1NysqXv1say2LtW0TEws96J58yQIxBhRqoaHdnBx2CKhvUQDAU7uoUdcan+l08tSfoa
IlJj7tt4mh7A0Lg9PUwctpbSuOjJ5iqweMLeQYqMNa4Yg41l5HA/WfLWPHXzh22x2Nm69oW3otgt
987cnsk/8Wn5JubGZQgw1vkfaHbLXSsd9KUVzbzZ7i8zFFW36Ocznb0fEelDh9IiHzODfnSbehMO
+YDcRKRNRDZQQQquQ6gAmaA7sqzc5w6NN9EptCdzEkhAowLNLMKXLrRxS6OdSbyCUVJf149iKH6P
fTTe7YjUKjPI2cn7V3tKBhRtNOEs3e6QT3BmNDsbGl8dt0+TWoE/VUEIzX+kuUSkWZBeEAiHHnfo
/KF3TUrs71iv+2EYdiFGXkwu5QeDhfyoE7u3NY0k3MHRz1WQ9byWnTmdxJB817SUFLYwbBGxecNT
h33VNTkGmajZoeWZBDPVuP/IeGfVHTxjPfuwMJquQDYGcHfjSbRRdkL/K0sxoVYum3sFLKqL107l
8GDXMHUNFegBdbq9OPC8VtqI4ShhkLUP+kE7NEocWJexRhGRhydRMpTC9+jSwnlNrMC4MRV5T9Dh
pije9tS5iAcVc2GhL8wBGwQaxFsw690TZ+fVsoHXRYKiUssERuoS/6eNKxabxFXqyUh8IbmzI+iM
jRUc6vSUD0b+wPhsbSMQZqdKrbidO5zjzB2xjDBW8sYovk5Prl8zgtCi+OzZcXQYo+FM7jzm2aSq
txF0BwIzOT2mSCnWhuuxUjjIFfwwqVVbjKq0zbqtiPN+vczglosh4EhIZ1Dz0Z/VUJoPb/LkI2+S
N1PbUc/bjPLb/mGEw11AiWLslSSHT1OT1SQ8S5r5alkwyRGn9LSg/XbcWLTKzdrQXjM/al4n5tJz
MeyGzIwYnUPplpRtl0RH8l2KKdhHEzySJhVfhNtY+8HpsZ7RFb9pkLL2U6G9uGXUnJbuqTC0fKPJ
sVhH+s+OhCuGYsO7hth3I/16VdZqZMIisQ3wN9KcaSEDJrq4CQf/g95QkXByvHrIYpEd9c99qmEc
QvEh9r4vfsv75wHD0T237ew+ZMDWVz2DTbYLol5Q3nbZYJ6sCvQj/09mxWViEhZBy+y6XAqbvIzl
K93iYcXSf0nbVuCv5zNsUh1VCd/pVtvvxgzxTWx27ZmeFCTPWPQvREdHt64uPrCIsK39brQ5olCT
PxFTMsnQwAVnT8YFIfBOK/AduC5le5cSWScaR1zQ2jaPUoNTqNe/T1UTXHN2p2tcIk/ngLIiVKJ9
WIy7SCKCQsIjjIdSLTASN+MUULAow6KYhXF3GPFNtcpGTuJqU/R28TVjT50L3EEYESn3bRslboac
/7JcaAL/+RVdMoxEPEim6vMutXHEDH1tJA6aaQ7kR/Qhb1ZZjCd/Sn9fJjWW0f6eyczcLfPZXg1p
I8NGNhQzP6Mx+BwC4znKgSDwSh0lZhWeU/tEiXWVX2/qSTECnfR7aVfviWYQgqzYHRGcN73gKTwo
+/7d0FgUzBAxzuBdl//3ogRbLm7t6OxSvLa51W8e4r8gM7JtqppVFrHyTDJoUAg/3IF8db56cX3w
TbrFsgDMNlgYIFoAwdRAKywjoGAnQOsF4JL157Lp8HJAhgTNvRkYMQbAatqJ99xrnSeyCn5ANOYf
0y2ERHZJHVACDaERfEt9EL4NPlnqPjV5BaO/aDLRI/7vitx7M9ZLpOGkrpBi1pYMojL70sGzPJSi
/I0cxU1Tjf4zAbcXj/P2Lm5FfMwc4EdeI/ZWgiQMHxkbJu0Fz8QdxfCWkU0XPRz3dR51/QOLOyNs
+ATEeXT72gx++E0cbm30P3A6jeqlpq7bBgx2ATzEqNg0raGQZhb1+d9vzG6P6AhFRdv+yBgNlFSy
0p+HF6hKiBB0z3nGzZ+cAresd3+KB9QwX/RHjFdvi3XRNSlUApfEbLvNTazp1JaT7VW7Migoffvp
uPhtgVEcpsHzMZGy+BIlfrZT7XlS4yEtKjtUjqh37ZR5TxeEPdnHTsKAAFyokkCxgPgFZ60YzKFD
Gc5ihwDHEOdl3L1MadV03Uo4nDlMqdWlh4jIyfwU4QpA4uI/Y7bsofKnV5R7eLHQb65I00l2c4ld
VQ6Zw+4XkSCT2q9zkYLVTXR8K8oMjXFJP2RoxNSReaTAqmOloB7Ca1l9X36Hy+TrjK50JQQtxJpw
v3SEdF3xko6SwdKp9wqUQU1PL9x07pOr3ZaHuoDWtJoSSx7iWWe8PKbzPm+/WZpMTklrBPuqH01A
Kr0GIsId7r4c/7xws+TboSWTPgD+4IgKrEnqTcRlTtYWTot3WdzkSeIIoo7U92yA6wKwNQqs0v+K
se+D8NDqizAQl9GR2FsoK3FCmfatU0CZQV0698U36uwTWdEiUVBnzRDtv7PV8UDB2EcVIsUXCGew
FJFx0pR400rrCy/IPbD20I7lLzgvXzkOuhejIPv3X9F9jhqwcgreSuHmpOelSrulEB0D61YVR8ae
dp19Wi4ilAhM5PQAXEfDW3nF4dT9NnQNXQ8iQRl36+awy2MMdMoyqTfQXifRbmpEdUgXmID3k//a
omu8TF4VnxxM6Z/f0dXcxaVJGwOkx5vVd5j+C9StTpMbuxzD29pvhLyKgQxI09ZPhka7YLC9321v
xtmQdPkhNuU3Bsryq68Z1TppAGIhbvy5jESrvL1VbjMdWz0Ltk5ONtXy84n9jIkNAxMtILtjKpBq
IJMs6d4tj1gJe56Q/Qxmu0PSnW5AqAVbO48/whLCG440xs9+4O10M72NfHqXzj+aNfa0yIOgqVXM
KizWjH2E5n5NPxybekzCgqGlNJUiO9hoWf4Sg9tfGWH63VGqa18UzFtZ4RqTWG7u1RWzmNdIMLBZ
VoOiarm9RdutukRTnDOzUo2Y4bH8Kn+fflvGpd3kQkAzFQc06mescoh3WVI2DvO8bV9C1Z0Y/l6H
UM92lo4xJbDm4bmXxauF4KeMzfKayCrcuk2EKKFxjHuRXAb3O95uLJ6O9Y4P7S4A0nJo86Zv3YEn
EruHRNlgyPHYJzwwbigrQL/3FB3w1U4Ah5VCpFB3avu0KKgQflBvq1Y9EAmHDg7lg52GOLQs29hY
aqtyxd4khoohRcevl0QJehMWuck/1PZMf8AcmbeJXsBJScXV1ZlsNlgK8mSiAU9EfODb7ymNmVVD
2DnoulZJ3O0YhoOe3i3UIaegcR+tTUvD90ihMqXoDotEtRmnb07XeCd3GJtdm0jjoDX63myy6ZgM
mY6/q7Z2sUVzuLPcbxXT4KG1mi9TxuHBZwZ9KP0SBfhMrFbSB0fHKBH4K+sSErRoVyqycTb4mFSd
LFNWz+4yK+pW647hphuTHu4IY9sUjvfaC4qB5wf5FDM3+GtS/yEssz7TVOp2qcYAVCvKn/RkvY0j
eOjiyE/2QJ++0T8iwqRh10RwMmxndJXAIdZDTCqYV2CIamaKexU2WI3zZnTML433lY5di5i5OdRD
4SCJHJ3zpC7LtzKh7htNusQuPq6jB0EDzlCsP4NJ0J/r2uy2DnK6WLNIe2wC7wWqvKrirEs3WHcn
jLznxGi954KTnudzTPK8FDrtrMnnzFVAa4nkIppdYxsUHLAbTvnorQyyJdVdZAV4ZKYpcfYp0n+M
QFl6ICvQIxkcXtPeyWW673qKfkjH8CCU6W2CiL3Oszk/jLo/8UzlzSpSrm+UeV/HiYFWheZgJabx
7HRev7bqbjcpGUWdwf6tIbJBrSeHTmQE/zWlll78S5xPI5JCpwp2UmmrF7lcS55VBuD7tOjlS8dE
wKjS0kw7YmY8qZRLcVnk42NAkRnaHlL/MN0tR0lExTHY74aeV2s+cOymUNUBbjHVii9irC8YYTZ2
WU7voohfVRLRGXfNWpQIkJE4Iq2AqOd7zDX0Md7lymyoNVO280rG3p0s91NMxkLre/WzTyyHZWOq
i9oH09c1LlPvASloG1WYl8KnxV5fNmLaoX/8CNDgYxHgQtdWLcqqbMwGYa3r6B50pnhoBj4Dadbw
toTAhI2AZ+/6jA11Oq0lSi/28ME45zSgiGznSBkQ9rN2Jt0ghUihAeiVvYedUK4YE+dDvG8Dx303
tGQ7wva+gd+5pv5PRgxMgfwZ26IIX3Nhrpx6Gs4Gcg7aMC5cphHallPhHmIFOHeJHO7oWBIaq4XP
RMhJL70XjnetiI+1xchzkYry/j6COQz2ZTLcWt01VlWG83opvj0LPoqTk6/DmTu9htq0LYpaP5mE
8XA0zI1nk3l4OcgKxslgMK7XcAQxQtlZjjSJPWFFZJ3Ttt21T634WAbBhF0ytF/H5G7PBb4+I2ve
hCbaI3j5GQ3q3Ly5qIRPFmpFMMpW/aaX+TdHsOvJkmxJJX9fS0L2znRZtzJpQgDhxUoi1EcG3tSb
wEPsYGI034zQz3G6DNUW16++7vomP4Bbg9uKuIjOC+NCDzJeIMSldcl1bvBeZcrnZZYCSWaSOmzg
0ZNHxtI+TT3GXWNroTiNH0irIV6VJBl4o93tOKYxY2yyQ++V1hnGPoq40bDRfoTlzagqXLRpEj9N
Mj/WgSGVBlnbUyPQZcX+CfpoHetpBm3SFOu05XEUrQZHwChw+aTNquNGeBp5GJ5HGwwp/Mhuu3QY
MDCiJTQq7ABFdIjBPJPxrNbDxIcAzX01MYlAYmz/xpQJs0mGvrk6FI5+xrKRHz09oS/hkndho9De
jGqtWC68vuBCwUojvAw16q35MjEfXTIVc0YxHPS2jVqVMzducOG5JR3HeeA2b01/m3dELhgMawOy
CDgm2SsbI/A5tCLvNHhfCwbFt+USNuIDggImUR7ksxwibV+DCE0my772irZgxJx/q4hTqwHdjCYC
3UeRsbGleaFkBXDkn+jH34qsrm6N6v0SQajfXM9SCxzT1XlA8EfTv7/532bLLZ5NYXVHNvsVgJhv
hu/qO9dA3SDtZLzEnN8uuheDvwsLgE4y1u+yfB4zk1IaxO4XGkSbIgUtbkja6niAA/ILcrQoleIf
+dEb4pCO0UjXrcZA/iRguaMEygqsL1wAISYxhdZS7S0XqYnxUI89B2akSgpPUC1DcTvmia2ajL5l
nj2PQ3qfrbq46Hz1vPxU5Pg/DEPJD4zgS0kKzH7RdlfAy2B+U+r2WXD81+iCW+JUeiiw0in+CioC
+Byt+1vUxPuleBYKpDF6CDgluB7XQBWIpAjIPyIiHPrjgyiolnPR995JD35Y6h+JlL/7bflHnuS3
rtSDK5ByloB0mN5TcCA4C6lZtOGK5C/dpJ1DFTihktGqkXFLkBE/BKfqPWsSxrKt2IcU/xuqhviu
j2JPvIR8pELKByYob6NRkNLKGYlL8ugFNvS5SH1UGCJmOLnqlFpEmR+NCkZ8O2fjRoiwOwwRFgZu
EO8FC/fwLK1pXX5+l3kvRDigNctwZYtafZuUEmkwT+3yB4gxcW/DVF6XXwx1Jj+ZqH6L08oHCYh6
1stCVONt4Spk2KjIRnMGJic17nPS/jaWet8jdmBw9OeXvgvlzKMjufxk7E/Z3ojKDxJl3FNcYCFw
wtw7wYRoV5WXiL2Og2hfZZSCE2qhgfw16P/Y0QamasR9zBEAg1Ae6PWbw5DcNDSqt7YhiYHTJtWE
5tTQhmIhaPD+7y/7Qn+3CCs4mLNbMU4I0/RGLCvJxgIB3fI3LD8XRPYkCM4AbJe5Rkfoek3mpg40
A+fWiBK2KkBKocu8LN8vlzgt7zI0u0Miyu/TAqSLDAJgseGjTjMfHeUcrSjYfstdP6iTcacuteu+
Q6wIkM216QFl/XU5kVil558Tf/7z8nlKSfX2E/78Z8jjn7jqXzInf/n2/y5fkpBKfvwaLvmX1Mr/
ryIodeK3/4n1/o8IymP7Wzr9leXO7/9kuasoSUHMpOu6gkrEdcFSfwZQ2v+wdcaOni0tqZsexe8/
Se6m8w8C2wzhkDMrLcu0vX+S3KX1DwQMnvBsAexfwgz/fyK5/xIjjolI0na1hGlS/RmO+UteYmFl
1YydDatZIcnnsD444JHfFgzjSgQzevGce86Rr6bYOUQRrYF0pavUtvdOZ351BQLRbnipzZltI/jZ
VGQv/Nsb+X/go6s3+t+o3UgSXc8wmVFASDFs0zZ/Qc3HQ2B4DAbZpuy+JJXIiCmuOCbFQqfV7xLq
URgAeFeYywmcak5hEf8g4KN7iSqOXAVSKxagMNiQM2ieaLr6JHuYxrEomz/+/pVaf+WL80o9IjMN
tBS6dPjsbPU/+Tcwegr2rmtZVz9nNUXgfADoHPGOwogL6w67aFA/T6UG7ApQwNfZR2xJsc1oaHDT
ncsg+6DDOdnOmCL4WPJnK00PhB2m26Irp2/YKw8GK2ADg8exLUQDEt18KRGAdwpZEmcN2Ctv+l5x
dApTmgqgwiiocIfnG86y3d1t3oVpU0dWcbtzRHJ1cM6f/c7WdpUMsnCTkQRuOBqDExKYN6JPi1Mz
On/gR+uePtXiuYtIRaO3+aLFtBqrdN4tp4O2I5fu799Pdfv/9ZPnJneRRKknx4D78ssnP2tGqbcD
i2JZavehwwjPpgM7vdDI+yCcdBX53jGu/GM7sT3TL3ydwjw+xDqxSX5sT8/s4e//5TX952esS8k2
6tqmkOrR+etnXFET47SaaLhV5vg01Np4yef5SznO7W1oQWTlIBPS2X70SfnHXCUAZZWbMSvE16LT
xX/Laf2Ph4NVQ3cxuglhS12YvyDtgbk0XZ/FRHi0glK+DcNrBltgN+hVthJt8dGO5vwEDIdmYjTY
CM/MrN1HYw6dx0fzbrg9RSQ8mhN6sWMBo88dBu+dAFrMgF3xwy9N+9zibCLqMEs32Uzeps7o8dih
yNzq2eTQlQRxkuOL+S85A/p/vtWuLl0eK3j9LEDOL291XtWIZEfRrZqq/GK67NQUI0rjEHwvZoFP
bewPedZNb67/mzlouJnAwu9y2TpM8pnh/P0n/9dcWfVwu7opHNeQrmGwHP1yM3qTb3POVkIPL4NX
Fvb6FkMvSrBEZE+mDql/DMzj3/+b/7H26YbDFuDohnoCPD7ov95tWF7pjkgHRSf+Zk1JrAtZ0abq
TYgS7dTNfIrEFoQRLo/ez/sXBN8A/w30g1H6bqVBdlkafJWpvxvgaY4hPIlVZiPt+ftXaqhX8q9s
BbYp3lseCEOyN5mO9H5J38gnPcpxZhWryZJfg0S1R0ZdXnW9/2hyBFcrwSBtzzxUvplFshkDz3/Y
Q+uf4q77QEwwE3hnDuduNghrUmguK03mbeIq6FwmTx1j2RtV18NV1AlsEqcaJMAdffUXbxTNzcrI
M5topWCkQKz/9/852/z1w9d5tizbMUwV16E27b9+DtFgRGMiW0YrdeId6Vzsh1bWTyn4gXMb+XiQ
J+fVz4z8pUFgA4mZQEFmGD/FlBnP6tfGEl8JIFrtXDiYZxB4atuBlOFtU7fVk6B53IFJfEkK+2eH
RfcCnN3ZhDoMFABQJ3qxaBKsmhgnrXj3PeYzmh1/G/yhee1duMmgMv1UjG+e0JlHXeoRBErmTN7B
7CChQjoEYI898sQEP3+hIXVjUugcGt9AbmAM7JsWM+hQVB+LyiCxsR9lyVXL/AKiBkSmykz0I811
+ZpZV7rZ8i0dGmC0MrwWGfazZY2rfSSB+ZzNq0YfkkPZDP3JtQd2ppL61zPC8shRxnqhY/CKz8Tb
pej/6CB68qsQ1bZPnGhVVkX7YNWc70TsHkfdNg5lEXubRS5fdqK4OQZOrYQD/tj3Yqfy4rcBR/pD
bI0G6JgwuCLRRbNXA+YX/ONHw5RYoKJ7x8591AY3uJbGw9Nbee0EC2JUJnQK6xT0tfTNo4vrYNvZ
Jvy3Pqq3bsThoFc3HzaSAmIa8aQw0l9bw+G4QmbFZQoyG8GeqZWnttaMgwnTG5+4P5zLyXjXbOmf
F8CCl8NcrJScy7Bq775cqnn0tppPQTPiG93E3rgZy1z8pCg75RZOpQDYZFs8Z+SQnzObeXyVVFAm
fYSlfeXmhOt196YLyA4wWAEMy5DXkLk7D1u7Idj5Z9HL6qNzEUZCigouBfrCWBTaGUbHzOfNV8XU
IP7riuc2/mgGL3ttjKGDwa0WGOxX4dqLnPoZ5l11sIoG5IJlQIep9PfADUfwgPWMhJoWeQNncp2U
uXFqI08end4Ydk4LoV5jJl0r96BbrjmHp3vFA31JCzO7expTX18ejbnqP0yTqkV6LTNJ0VRnRmd4
eKPpe1lI+/csrwgM0K7Lg+BabvBoAqCJRXJuBJM3wgO2LeKrjVgKIdOJnDvZrBYjE8IJi15/iwPQ
foQb5+vCRq5uIbQPA/8JRDsGRZar4ZQUPvMczo0rlyiIbYMje1F52blrXBzBLCc38+Ro1C6YHaUT
oFhlVVM13PJHK9S8z5pLbrEehPaxiqG6a3b5JfJQOnYlCUhF5dv7QszvQah40mge98SSOwhNogCP
kUVjzgssfpvzgYrDOhPIDeoiuWTqMoUy2Y11bF8CH/ccsvWX5d8mMcO+ZEZfcQ9DPdXSZlhFBc3+
DgHsDo3MT13ROBIX6iWyFGiabk53UH2Fyg1loPpTizMepZdNq6n9iQd92CChLLbREBNGSjuaXmiL
GE9VDNIwwDfMjvnSc4DP9GGma2En1xlPwbo25nJn2kW0xrnHiqLMx30dniAJZ69JL7OXke6vGdDC
TnoLhjDvXtB1L17T7RZvA4YQWt+2cJ7Q4Mar2fLDL7kP9Z4j/7iVRvcDeSZ6pb5u9qja1SB3Pne5
VV9mI0fUBURgHQSpe/TNqdmWOlxdLXxe9GxFnn0PwAh/pbf9UQXR0Wzq6alrYsxOGh6xPiRRtsHw
VBVYIVwA754v0ttcQIAgjz0GASloYpKdhiUDP5KGdFFmI77J1usO/o8gHe1jGZXOXSmX/bIS5zTW
vsV9P8D4QCTS0y25J4QI7QZB2uo4ujsnGMJPyswwWtjvA334WL5qsnD4Yk0qiOeYCgejLc3WGx5B
RapU26ObNzYewIYAZCdHPTIDUXQCr0TcnbyVIuofPH0fjjVN0OpaTGtYBMA/GdXOpKV3EBZStlJR
WxecmgMCb1NH8KfAyWe7vqXoNhw2Jjl+jywTLIbCcoaIgE20lscl2YC2Pzz3EuN7u2zwSXCik6Sd
OBohSiOOc6th2CDsZPSuEmDFqlEKOexKOO7K4Sii5I8qm0t0BVNLeose3QTyzQ1w1Uei9V8EhRGh
wYNxgtPE+uKOwcOswCcNnay/+E7ynTHRtcR3vC6skkxRmZeEaKBy88EVvugaJsBxhGQCC8Ym4GJn
nZYpgpepsHpTTt8i7T52w80vuqe6yXjIjSbcO6YA1gB97VwQPWKmPetgqOnNZTlxoXPqVtC01vSV
h6cmNbd6rDc3Q0QqiShx0Yu4B6/uko8k027MmQ8w93J0Xj0REpq8LYiWkB1VgceLXZfiVDKtM5oG
f4vdt9x4fo8nXTmeMUhla1uX48bLvGkXn3gguqcIo9YTwu525wqgbtic9zbN6E1FUswJURdjIRep
htPKR8k5aZMGJHZOcTHsO+gtXVseQmdUg8XkslzAxWG5aH2TuGii4WcjGw/SK8OLLsuE+JzijCMu
vqaCeA2ULd42syBKnvI4bC6luljCgTfpjPjclFrKCjw4B7CxSCHU6nDT+L18y+LSPWTSv396A71K
3ycmWrW+84I3IFyzNwQ3ZmMrbkPvPpA5e+cFOrumLecXmMb3WusPfREQgWt43weKp7Wr3iJGBpKQ
sTm5hLQAL3VCJIsMZ/i1GVpdHJ+RKcIXa1DBvpVXHEn46dbZoLW70s2ug1V29Dvm4dWtfDhHdQof
TS+1zSe2N7RjmOHGcRnQI4qoL3Vg/UDYkjHv0ZjjdOZLMxQB0Nepfp614A3pS7MuaVk+ytYZtgkW
sENm5wkk/s6EZevUOj7NkSrPYggok+JsqL/Wdix9HXdtu2dgrJ1gvSCgyQAkNGPEDIRVdj2GfndO
Yrf4ygO9g9aSPfxIvMJIyO61X+qrQjZqtYmD5yyS3AexfMMiDee7fIyjnTzPwnlBnpNtltMAIiEL
lFRAsT6UA64V/gmqmHnTlYSxdIQ7fcl0Yx+jKo/ueP7n35mIku3hnKhtKHiDaV5nzLc+9W0yDx4L
8rg3AX8xIaL8qeybG3v53Z/7V8K9kKjHYXCwPK95MuQ9KNKdRpsJmmbDfmdN2bb0wXLPUHoBso6k
gvgDoRomslM1bZwbX+P5Q+YQm/O7G1e/Q8fIdwbz8HDVF8R19MrclMt50xN6s60THl1dIZnndGxo
oEaATrp3OXowwPP8tVG7UROiz2txxHvToxYhPu7IVZjeNFtZpm8cu4CP6+/PEb9E/XFIsjkhCZPg
BtexmFaqZL1/axCRmkjTXMfqr0fRCRmzsc+Yjj045YWbVBu/yWaEi6G5p6oiR7p3m2S7UKaWS5A6
29Yyg+emq78vb3gYGRKiuG0dDSjqcTr/l2bHf5zpbIc5o3B42Qar9q/9LGOoROq7mJ2rMQUzogbp
Bjz0Q5M5zRWD1s3s7f6WoMLeFow0n/7+3VpyBP9ypPQsepzMnTyp247r/HKkdHEBecyI21VSAosb
ygj9EgHDCFW7Gp2rqA//w9d5NMetpFn0FyECLmG2hUJZVpFFUjTaIChKgvcJk/j1c1DqiY6YxWwY
ol73exILyPzMvefaCeB0t/ZiWM9+f3VZKnr7BIUAgVj+w+gay2Hw0CszgWHMvzJB7rLVKEu9/f//
h7Uxc/6fDthEf+rZNl2E73iu938/XNMu885GXLn5B88hgWDeLpPdPcCAto8AujgDWPKyiF4zZxwD
5q2nrCOJcurMKkgMvzSKhrdlWObN5CJrRENgX6dk1tFUfeiZTepsX8ZfUq/CxEa8bywP89hBa6wa
b+OyHd/FqpSYoViJUzqw6vMcub1/C+//P//A7idjpxvybWiX+JQPRnl0ksh8sEkC20m/tB/dkkMg
lTCn/b5sWcIXIJtc7zCBZXydWj876EmgkXsNgQNAvrF+4dpT4ezC3PQdKnjIde1V1f74ZJYY7iYb
9jpJGj9Td/jDFm0dhU0udFtgTZYi4Yz5527RZH357xfSMJhCK73d45KXz5a/TDs5YAs+Qmh3q6M9
KPfbn4wMQRaIxFzmx8hnE8wq1/7Rgrty80KhR1/hLWvDITTPR/KxkBIFjxs7/4yLENbp/amu+Bul
8eDfFlRha9ySFzRo3l5ZM2HmjNQTzhlirsep/fQnHRLiyCkDl4n0XNS+9y+alfSXFCv3RLbHRi94
t//746HK//LaCerhCl4SZB+0tQsji/TquwxKeJlzhCzv3hxW/VYC6EM2/SsY0fnJzgLtW3QoJFwz
qm/1KOazCSkJEQsG0Zp53uF+1FG1UwnNlxIh9LmR1h8WqcuTSrLvfGqyzYD97xH5d/KvbKZeuNIJ
USunYD7LGiMUHkdMWd5tIZXwmmTDDZgd8HkiM8kQ4J6K3K47ud18IGhlLGztZz+6NqbcHOuSIhwZ
+vWrm7n+WyXSD3LPm6Ne0zzT8nHP+PjDzAyyoZO1MPRm95JMLs9N6ZNBwKt/1Mp0OWQ+rvb7x1X8
vlPa7wdfmYPN0BPAE72RYYvjzrqAXgH2Pah4l9S6/eJnjbnRMRBevUHf3zsJJ6q3jq0lQTSo1VSB
lxl/Mn6HDBwppdaveZY5cTz4BeGQREgbl31ta30IgSW/UZ0sivtPG0313nTYS7O6DQ1UnVd+QfxS
Kb7HxiLU0P/8V5ArXx9YKuCXTSYbaoOwdRNmtgsMdf1vpMWonbTSvVi+88d3itWal+K3zY//eu18
YqTeeM7Hks4MuxPjLzwt/cFBi3DU9PKgoZgkA4os2b2c/QmPsK6xBudXNAGr3ieNAu69OIj10juP
pFbtKAPyq995h8EgLsLUlv5MepDaIT0TL7bpApvNFdBL8Ns3lc7Wu5Ddj0Km6gCEQuyFBvgQZva7
Pkcfbq69+Em5/OxQEEFiTjHw58YpTQUBj3hHW0rRV+xTVFpgwx8RXSIPVmILUwYuYy7+6LT/Y6WA
dLJiDzQ8X38MB2NqE13M2kmf5rn3X7VuCw5uq5PYweKWGIjdBMKH+CP4gSmx3nBOde8gyIjfqsU/
3hN6ejYaCP9iEbI+RaFq+cbJ8fH75Cu9ZPIiPMWOQijsjiViDCR0GJMcKqPS2/UZxiP2KQhQi9bd
FMNoMWA93KdUwE5Rv1VafLDt3jnVxLfshZ2OvIa8wwWy6upXUYqQz0F95CWWyAqBcZav27NuwlDl
QhIavNQJ7+XG4LbGYSkptKNmfdn+lwSgY+zd++xucaF8NXMnnx29AmJeiecux2Ta54O7GTCVe+TJ
mcNO9p6Lnmy1cMuuxQXBO3a5/yo1zUtr28bprjgh3My81hYZWbMeLHnshxJL4NOwuPFTMS+UXSaE
lvu3KftqesEKFENeD8yNFJfoJF/t9TnRQVpt4hJ/Ivs1sNbwZw6EoLRP4ImiINfVMelc+Vpb4pdq
B6ynIIZuei/DVhCopEur2krQcseuYpVYI0pBaEDMH8Yf4c8HvfKBdQ0DW60u/wCySpJfPKXUhMAD
mr403uQUWnbavJtJuzPzwQs7Uk3QfaaAE2lMXyPmBU2T/chQ6b/ev3gwNePWvfCHSC6jC4IuiUtA
OGlJSW3675ahFUeF3V8hC7AlyUFMhuw43auB9UcOSRwPRPI2G0kbSkjl2yGFMyEgcG9dewKdbRkW
gEGN09AcYdD7fhWkwmCYQwzwDbVZjbqXhvQ+rYzrF7PXmotN5sJkwTMBsZ+dEmDeEizIqajjZKPs
hKgGP46fDfXeRabNbGiKt6bH0NLJ4gcGzCqsdK8IvTknAw8v7sHLl+KRmKktSbHWqXMww0Ei51X3
Gtyli6B5wtdLQBeuRVcz3LCOW5LhaIwgQirtOsZFtXHhxQUZEsAr6m35YEMdwdhH++vJ5au3pk03
+v1nB1B7tzje37kWeRgLvTlnjAIjRjLOb8O0BNceThTdkvUrSwCEEJc7BpxLGN1fZCewBfPswxYm
jLjyZfXTnlG3l69zfF+VKoxdEIC2g52UT+00Aqojju+ecBg5ZfsJrZi3rH0G6Fei1chQkOdSnMa8
+odgHUplhWkGODJDoag0w/uRN0UWVrkGH6vsf0GQZR6G7RBcQ08UxrSqGe1c/wvXpT1J2Bj+quzh
VpKPHkO5dlX9aObwllX8aGTa1wGSKPMR+xJGNvRxdaDPpdpOBdD4WUdr3bPY3d3dDO3qWBarHRPQ
krkdBWg+ZSYv4/0NnqhnNgzM0f7HKwaJAM7L/VdMIFevlUTwlcizk+b2+1ySMzAkauf2EbldUelf
ksWJ5FGCod7NrmU9MefcE/UyXkzC2q/+gpR/tdcpP/8w1xk9RdlydKvkHdQCOlvTASqKTdpI7eyW
rp+Aq8k8iKESjhOQc4Lnsuf7l554BIv096f7d7J1bM78/qPVE3dbG10STiqTzsankA7UJIzdv++r
rF4ee3P4WU+kFUx+/85lEKGD1aWP+xsBgT1qj8xzQXOuv2rbSNvOVTLReHbJHjoekQfCEi+TR1kw
lf5yJhVJvKgCdBjZ4B/1WMVBCYYnAtcLNsGZwWam+GPWv60ZVzUaw+TfXc97VDzIGa4AWeAQHkCy
/LeVut/IjopxM3FD0QDey4M2Yuw7z+rZKPryySSth47habIia5X1RTc3itwno30BRJQe4hkuilpP
l87AGIHPsDwVXFsHPQZPKXlITmY0IHpff6jVBMPTaBzFQgu/dB39kbgONxlv86w09eyC3bjCzdr9
WybINdIR2dlL7yC9pyTVt0SpeQejQidq4UzbxR3IK9eX4jabaOFdwgSPVWL4x3xs4h3DrE1ZR6AH
gIsfFgZ4V7sk9rDI/HDS25UZouUXS4IC8pfsQ8vG/iZnAjOEQ0Wqu5V4sYb6pEeYm5plbD6BzP/M
1jCj+5ekAsNBxCcGLIt0WxgEEIphf/rQLCZbXzaYAe3L+G4YdfNmeNG2lRWa2r7YOytBdAIseBCK
qMxhWfzH1va9RzBRiEywPGKpIxNtnXWK9ZrNoY1T5knCF/zBON+/mOSjHyxTnZxiUadhvv6z+tyD
odsIbPM/j9RgNt02/cGuD6ibp2cbB8wiMuPV69TxzzZmBRPD1dThn7Z6VVmPEvNK8nfuXXIwVym9
02qAZkvxa2Azd+4MYYNFJMPALPXbaBR4NZ/NVIHVIBWqNRhJ3b/0mfklJg9ff2yW6lST6HF/4u4P
oFUydjKVlh0Tx+MkqXmYWH8nEDCFfcgG7tBGE+1z6RGC646tQK5LdsTqU1+MVF3vv/IaHXt57YSi
ndvN/TC4f8FsbIS9C6LfcMevjIj3yzSM03Xsh09fLsULeR0B5Y18dmFhQZ7PHwvMj26TRyfCl3//
20OhdQf8DCLziXlgGeakEm6h8/kgd1yU8GYT42KALddVJibwkdSqrI/HV2YbpI2YMOn16gshhv2x
llbBgEgisCQZSlOmx2fTIydEdREneDV/WFL3toXTLI+uVhIVa0HsgLouyM6KRDAmNGZR59LwLs2I
QcfQg9ojNuf+LSPhc0we3I7kAGuL4md+5qOE32Ba70uca6T1LfnWapECxCOBjW0h36ukUK8jhLPD
lKBudwGsvSFkeZB6MRFuV1F/IF9m9QdbiVM3j5M/zpT9wIbl/vRhUbFItHALp8RUrPfoGTApccDr
vO0/3zJDun+bD4l7sICxtRb1rp0O7qffEZBTuqlxnQuMscs0/oqkk4Ylvd4uM/PqqenKZOcPthXc
v/Us6yW1RXNpdQbjMIJacrey5HXMYp6qEXOkzCv2LSA1oYoyWDRJMoztfKHF9JOXhmC+fY71cMyG
HgK4sp+hktjPRul+aGquHu6/1S+x2I7stgjLLcm8WP8uHfLvc1ERrXj/tvZEy95aC5VfQVdPBW2w
LZnfLhqb6oUJL2DGEJhM88nfgN6MOXrNsASfwkz0ipTOjcs1uH+XYnV47YPWx4AzuKQBJCBGH+2i
IRijSr/9Ncr8/oD2gChP02JeyeI5u73p/M5KJ3Rk+gea4/jseGvOHAjOMzrmk1rd+a2eIeFfDuWs
/qi8g5B+L/JI33ICn7KDc1FC49Q5F+4Hd7xw/VQcNhBrudnvV2YKqfiBoqbaWAKcSbGM+JozZpjr
cb2GCbdF24Q18TKHaRXuwtzaK9F0V4gMr2IuMSzRgAe069rn6uPdADUZH/HsdTTywHX7jJa1nugq
0jbBoqq4MbBUpx9xjOFJafnBmPCGUtD5BNqa/MH9vP9yCH1tSxBtQz8gek68/jiaXXAvZGDFdTcq
7+qxHPm59hWpJh4q5/tZi9CDrlUUMhxAGa2Ij/9+sSAqIu/9EoPUuMBdPjyLDYChlz+6YsA35Ltd
MItUuzku/1LioHb3XWxMOcbNtkvXyIKF+dQ2gUV80mXvvNrTmjRmhIQWqoQcFKDI9tL8hTf0qmdO
/2Lm/ROwSNZMY5Pc0tYmZKJsMVEi8Htq0/mZVN4kBGiwErl5IYr1Sx8P7cVGXzRY8V621nhZ1gBy
JyntFXyVsL/GlK+S8mhzx37gj2j9hUy7+2I+RR+YR6q+DOTMggpQcLdNq/+WsxczdU+AYBIqX8Ls
TuZjFL+n6ybBkW3+MCeeh3ED9odyCuOhVEZ8bK3oY6ZN3nRpVTyJdKqJB5OPdy+akxYQJ3u29bim
tyj6bgk67b0LWugsWrgB91FTocZ4qziUs6Bl4QhKJTpXBohySijreB/Pu1gBAO4h1FmqRh1df9mh
kQNeI2b/z0X2CvDF2LU7J3PdB2CfeEhAxhMiUA7G+ErtrT8nHUl6sQe4dT2YlRsRfVdhi4RgHqDv
0h/uxSoMQfcQESjF8BGntJmWkP7ptfh5BTam/A3yO4Lhcn/YOqXKz/8mFXrv5bdpPX1m7qNjTbrb
2iiigO0O3US4hMrKc1y6D7at2gute3QzY6MC/zxtKub2TC20NLgLPSwXHWfUyFtZw3jlx9l9FVl6
JMy9uqVD1gSVPf5QeTPcrIWN9p2Z6eDbYRpoPxX5fABCl1+y0QdOavY7MS7zlWXnR7XSHrR5cW9t
VLm3Ckwk2QSkVlbot/z190eHwQMCnOP9f3X/rUzloGRihxunx5EwGzPdL3CqZ+k/xpEvXnqbcM24
aIHMc+WzuY3J6UDYcK+fUqe+NgZ50XmDt8XsKuvHpFNv1Qr81r+m3UXtr1Has8Yd7Ot6LG4oPjmm
3KXZQnbR311TfC5ZnQfCyLuriIcE3UZXX0r2O+HCMj68T1uHDC1GRKYjr1kAPtHZRUit+lUECaqG
4POKJ27UsQhW3H4BA9pxO435tiyoSu+SgmSUyYEIop9Rb3VHpZyUrDArOrbMu4KoYPAiJIlJWNC+
7wTiqNKAOaXVk2SJdZq7drp0E+skpsA7frJfVWEYm6wvIBqsmBLZNI93m7SmQyabDHIdhU8xjMJO
XXVWw9xGZXyi7EEo4gw3uqO/SV6DxGHJtTfN5hvmJIEQuFshp7gbtzGSX3albnXM3ZgnBH5QewZV
5KKTyVFcVgXvhyE6rpOUES+TO5+I6ZU1z1Q7chi8fNUDVP2KhUJQjvEJqwYzc/FrdBRmTOCZ9pQy
2UvSUyudR69RCSSzchepaDz4PhHCq0uvwlCATZAdOiGp2Rau9gfLotzH0YqZPiAWe7tYeoYSIyfC
caqeCMKippZbh1O76QneqckMLOnug1E0Ily0BdaljwbJ5qaIJl+9jGpKqP+QUgizqbAsNOSSRYRn
WiRFgWRFDJIykUoK4uLIgtphLKJJS79wFpOmFYlbR44painXIRbWzbntUPXWiflJSTqOtPtwtLoz
JEyEAt6zd5QlPD4ptQ/2GUT7eCb5vaV+jKM80OhTWdX7cotufOf42hpnBjxOg7jUUlPO08iqzZKn
yKzqcEqzU1+QQjNXxW+job5a8h+dznDYYgBM3CZsjMT4TqaW9aBpHsQs1oeyjcK8IVjDIT5mIOK4
hRbzxLgpMBf5w57sD8CoP9M5KLUMaJlV9ehQiZOX43cf/SE66halw3dsTbDlZNXSTKZbnpwSd+6j
o0f1Liq0mgmwXx3lsuowIs3f0UD/IdMJl3a2bVVygKp7Yk5SXcvU2xTFh5xmMmhTBiRAIjCHzTn+
oxgV9qKpv7lmN2cMqPiMwSmbWU4b0+nz2dGelwwa8GigeapAvHPOei0QHvyZ/Wqpk2lO5mA8PKN0
HS6E6nihnqOnnzuWLDNB3Fz1ZXTusdrt2VVMGKTSH+uc/cEpc3iO6qeIGQN5lnOutITliweHtfGZ
846+jm8k7RjyTwSKmTxnRQrWq/WZEY6cMvpk+nvE2oaVm5Aqn2evhO5iJbcxtbv9rH/XtvcNsZ5g
EotaaUzqNIRwxMAR8yjM252rE14YuSitrRnkouaciQ3mT/DcwWDbap32lemk4pWAocrI/aqd0t4y
bwMgjRVcHyi4pl799glJDFGlwYxcuFxmCLOHpM8k2BZ25G5MFmIKtStRnnsCwLsIn8xcP9l0i5sf
Ydf/KIpKwoCmioVRVOEebXxENpUZ+ZuF+V1cTg/aYkCFKdQffEKECDFvRGMSxKZguKktaCwiQhEG
LmNH2NOlOsbaDOReq5Idjw0BXmIcniLcbl6ybtVL9I4jcj43iRtyoVN/q2dGsom1HJx47byg+Cke
/Kzag3PGN8dOyTSRUw0LOSKpX+mBQSmzlWgEyASCqoQ5nmwBJSsW8arPj20lODqBkxmt9qLIWpvI
eEtJR+2JCUULKRpSyItnyV+YhScng0lA9IZ55EGzh0e99oeTVR4bKOi4/jbIwHuUYQDYBEnd3u/a
iEtmczNnkF624dLyE5scW+0MJlOLLn4LPKOAbqd+oxhnclJZjBidEV8srvtQw/WYR+4LFWBL1nDz
XTtOvi0m0rRNp3syhjf8UUmQ5OTXSa245o7/09OnVWqUPg2lkaF7iPg4NTYpRvG0XGvDtzdwGwv2
Scxel/I3uINlZ3vPVZPkG3tJygNmb4I/uFlZlPRDe0Y4FxSOGygSzo/lTNCCKOnIR1tH85CRTyzj
Fw1FHDTf7E31UmzG2C6OndOmu44VRzh07jvKAfdR8Jkv2LOnlTbCJ17tnSb728xjEbpOSpxTO++o
ynys6UiJsxascNLukdji98t0zm8IYGdrcB+c3HpJoppRlcGUoiGiw8kIvsc+Cd1nSK2tlQwWEvtf
DH0uS1HXOzeByWjGQ3zWKTG4GJqD5qEuEBE1aJX0+wqAsrP4zxD9lqM+nVSqdxcE0O2G4ecjZxY0
Az4g01yMjb5Mv01EKfRsPSGSs/mnYCm9zXJsfrVWXUyBLZihNG7NBPtXXKclyRWzE8r2F3lU9dr7
MMUj5WYDJ8Db2J5qN5j8imBKWNjQmpbsRapyg90EPhpTrpptEGQiVLSNS5SHOfakP8UjwckGEM4W
wHsYRRMMCq/F26kzjY0hn2/dRl4LyUtAtDhHab3ztsPC9sDRSkLDcpp6NfXGrgAZ38TZofMqdztG
gn00PMSUCM2oLFsc4cS1lGnqXBABtvFfrZ/mS6Qo22MOpG07ET1iNezDk8jblcUS2q1PkEb2oZN/
tXSmsecGhL1Usc9OO7nKF4mAcz6EiN+E8JtH3ysx4fDgUC9vjQRnkDPfdC351Fn8btgF/rKg2QZ9
TPlqQ4VJYkfcsvFr5LAi5bP7Kg3C5MskBkbAsKZJx+9qgkiprJk7dljXHsbymhLtEWR+Ggqvei7V
oNHiTSMTa/Ite8CRkRNt5rQz8Sf2b+5qE7dwOM3R41LYausU7JSJRoIuVxH4zgge1pWUVZjZv62R
AoMaOdomsPEMK2XLlXPJcpEUG9J2E7g82h+04yheI+Nae2lFUBbByU13QMyF7zR+46+N41yfd01G
6wK/HoErHxYt3FR1FR9Ram4Z2/m40D8dXtGdiSHERE7KgcTKhJoDIewsMFaNa+gpawRE1QIzcFIG
bcv9pnomIfEsjyWGoUBm2S+tBidNqurDHPlfQ2/OFwWrJPP9Dl5b/1COHKh9EUNR+hIpRZznEDBW
td+e273z5L+w3S9CEtJQnEcJap1Jt5864nvMlDoN0McmsTPUtkr+nKiw9iRG5cwluUYXPbAIFw3q
KH1yPBCLUdMQxRSXVQiRhHhTRbxAEpXGNVt8tKjta7PEDIU0wJqWeDLyCVyzWbxW0GUAyPBzUN5X
b8ow6b2tpcvfiUx4qulitK7kJPZfkA27gYyQRs4NALS8SomFKUwq8RwcWZ6wbx0GJ0h6wIIe3AZw
lZT7Am4oaJ5lm5Xg+LWKJSV4cPNHB6cQcN7RU+7vEbaZPs1jGJGLoHXDFJqkaWwmbzAPE5NFlJny
AQl8pBjywSl5lwMXua3Kaev50AWyaWMVrfYuxjcT5gvwP/02iQIaJ6+9R2JOAythm9TUEKhB3zCc
4PZNARuMLXpYvFv0qck47eY8+TC4cNOsPilFrQXNo6J6D808e27GQm4KobOqR7jXRBpPpNYxVdWL
5qqpY9ob/cauC6T3EecitV+SEgM0mKSHOJIsUzxqh5SV6foi2NzmZWrzjPf+zY5XJXRh7tkS/1xn
QkVEUoHrbQCwbufRjJkaLyxcRYYlYaIWh6NFGx3BV/em9tKVsU+zU8CLKLLvQi+dTW1oBvpNbzdN
urNl32VuMie52dYcPwzmlZVEulsqRn4SqIcyyv5Ex+RTd42o4hv3KwIKxDCDw1TAi9tqhH4Ty3Xr
cJwXldNCEvhOmpDQxHYsDGhasOOTWW5dxz7IcXwngzTbMwan9CoULw2icyQHDV6z7kX5ZrFL4zRI
O65v20+qjWatD4sHjXtaK+rC78/UwBr0It5bbvUspq3nkyIPRm8xGUTN1s7kq6pIhjRcbM2Wru0K
f1ijXXwaY1rzZZ73ApHZJumsHcs2SMtyL5b0t4Rzd2gNd2+3o0HyFngVc+FdMnLdIc9XHlHkDluV
cRTUi4MVzoA16lMhZWdi+LKIQGyJBpDdJNCBOUaxnAnCl0xrR8JGvZVw0dkkMPgkzLAUDKI6fQiG
KiduC7XXEsnfeuI/69A8CewxkQl309GK2g+MFgzCLLffrj6qwFfkzCCQdzMi5jVXbA2QBxnDiByd
1UYR6/giBYepVVnQFyz5s/Ar7Xlmh5biK3LcX1XZ+5+6i4hJpoTPDELSuxC8FJWdQA4cuwHODXwh
DhZDl5layvoljiKHJUHU0QUZQHyQfW/map42fYW9PtfOjsyiU26lPjk1yLUEU3Ep8eU4S2hFjtyk
sxEDbIqSsCjACqqKCTMSJbsc9xMfsYWHOKw6uPzOAKMCXeBpqNNi43VwmjD1PdUuMpN2ck6pD1Sw
mMhqqJHpjfN7vOZgY70fw5KTNcGOFZbN/OUDmdu0md/tU/8PhVayL2f3iZH/Bko+axN4eyQ4l3iJ
POOp51Dee2zSmQZrYSPGEz/uS5K7UyAGQtfn+j0tOrA9NjzjRIYL6hOgMlOCO3dBINRuPQMtvzdY
vxuP2QWB03BcanpRJEwM1zLmicS3tbhYISd0qORM5NBLJxyqDm/kUznmOZnjBbBLnIubrMpXtAL+
jLF5HqINySIEb/gMOFIjD1J7spB96DxTeffTSnzQ3X4O2NrwSPyqWjCKqDcY35se7+OIJ6Dt3yuE
sDsaFRQ2GQM/jAphD8lZA751sKOBpBYa1cGDqo00NUQXOX8lYisNJjhd2ANQZsFRH+0I9zOEqCuf
4HIYVYtOwf8hqPyOHYzsyY1+uf0AVg9EDRtjEUw6PWQfQ8FuijrhLNYEaii+9ZgnnCVbQXQZv0fL
srdMwIktG/bmVJn7DswVjrw4qJeZZh+0CD4Hxej3Atvw3JKhEeoE2Ty16gG8ox/0dkK3KfOYIw2D
RqxXULv7qgqtrvlTy+pWS+A1Lr1R5lafaPuyfZMun2SmO/zMQJFkjhVE68dm9twZccwjCwlZmMs2
pZ3jKuQMtHXF6JMQI1fQ70OyCc1yDZi1D8NQVxc5zslutSgHaWmcSZvgSD+jP/QOANRUULveAkki
KYJ+7phjf+WmAYhWMprlgJBMTZwrmOMpkE01nWPgbZk+wbjz/IckVW/WIlTYaTdDS34q17q5Fehf
HM3khfZgXAGyiU1qrTQJ2wwEQpO96aH5au3v3BTTrdGcH8j7rLO2jC9695HaCNJdBFcsPJF4dCMr
dC0iyRfIaJsmXLED8bAJJEJbh6ODOFNwJNgs7NV1HrTyKiqdiahqT4ORuYQJ60no2xYzsuy96xI7
pPIFjzPTtbXIQnadTSGIWP2ASf1azMmEaJnu1wX4NM13+0Uq9obJRzkUrEHh6Wul3j+hiUPwVdb1
Rpj5KUpGN/TLfmGnPf/sqvrF50++mVKUTqPVHzshxCb5KNJShfGhDvo+NdkLyFcd98UV3fWBbWWK
vC/5kTZIMIQtyVEwdIxpaEZb2woHkB8tHkbQ5zPwJOe5ZhodttOvBUlsmJSwZMqqOvctKJFhWB5N
LNvCF9TCdvfM+gfWvNdvREOc1th5KY/U9CPtGid0tVmGs1FUO+x4W90ouVhc6I4qR/XQmtGWqfmL
Atl0LuRX1uTug0HQVBWR4RrNx35GNgiasA2ZBVyXBCxPI+KTM5gorSpS6Z2GtCSbpHdq2s2UtZ/N
0L/ZXbFThcnbsYYcen336Ma1Rnmgjpypzb5Ph49oTIxDreW/WOTGJ2bM1saKkVmOk41sztTCBT7I
y+A6J2S2eLB9Pdks7jnFdDdU8jTY47cosj9DYfHG+AMNwwwmsUDXn/avflWTXzrbRegX+p9iMp8Z
81ZburmZXsp9hLb9yxnLYVe2sQz25Ky0zDnaeSsxZ4NXWoJ2YpKx2Nl4EkP+owZuieKwbomdZc6f
dVpE4NrAK4CsSk+LfeOkEtKVOqiVwkPhJA6y8p+yBAjWOrZy3HHembEQYTZLEbguuiSRoVwgWGaf
CItwPmpCm8SRi14OB8sTFpkdzMKjkVETDeiagTlk265x6300K0LvMwY9bQPjdFzqoynND2R1A/Mf
wo8N6zsdoXRb6YtyCVp0s/kNed/vxk74/wg0SzZzklQiyHfMZ4ykl8Y10KIvpQEUcUH+qXx1Vd1r
1l6tng92QMkSJAWfkUhNptSQtjbW9Gte+qtks7bJJ2T2MKLyTYWoFqASDlZsB6AD1UGy3N10hrxF
yCMon72tgNASMBRuKqGfdbf6MrviwW0KGxGvcRlG8bdPCI4lQPPRGVqfoeamSpjGVRFcOux7jOvY
xOFe+TmXD22PCpGecuzob5OewZdL05HkbcU0KCIMXsl9vLDRBC34INziMo2vpG9r22nSgNBG7NdE
KdINV8Kn02XJRZQIPoyhoKDg/cRrARM+bLzM4uBAQDZ02h9lmW9jopk7+u+D4czcyQ0LXsOkk7D4
ryOvudBDRgiJeUZ4rH8mEeTagje/RGleHzOT4V7basMpa9bB7Ia9ELMhWJ8PuqG+Br3RT4NXfTGM
0TG2MC2uDNXdkuqKpO6H8HXrUHfZT9Oq8c4N868RWlPA/Je3oB/ehkpzHrxsb/EaZvjrwmoePKbH
CzmE0kR3krwzaSSsiqTLTZTiBekYz+8BAvxNVPu0sIZtjTk/RzpqhCF3Gz5H7ezq7fiuFd1Bb+wo
mLSxCh075XUpiWYU5jM6Ky3Qhvhr0if7YFYx0Eru16DCYsR2T2egDdq8LfRbLoju7XMwiL4qfqa4
kExcM6OicxktQvsiAAuZy7PYVsZTNlQFosxqCJXVXzSZPA5a/U3oJQoNjyrSE2gES/V7inRSbEuu
UMVK6z1xZfbYbiqWMbHZmftI+CWDpoyUNXxe20GMu66Hk9yN47G00I5Jm4gFtwSxN1nvkE0Uli5Q
1i2lck6XS6PDkGSY3jut/4QZTejzYo0r+DAQU1G+xKRq5aMxXyrj1PT4EBchd/aazM0F/7tfsIkP
orh5EaqhDpw6xEksNZaZb8XChG70qU4RWzhbowN83lVgMOHvvY9WeiY5djwIM6XgyzSDM26ddudj
+uSl4OhdFEmS7fg56sRVuoPOT20Y6ee7nJlPm7Cq78i/Bq8QLHX0RdjjGGDWNRmMaOmJJJPnqc60
XWm7mBOb+tpnxvJM5vdTV+pbHvjslnvTi3SZww3qTY1D89I4GNHU8ImToX5AU/rmdFsJyvEyV9H/
UHcmy3EraZZ+lbZcF8rcATiGRW5iHkkGJ4ncwESKwjzPePr+AGZ3Vd6yrrTedW9oV6J0RQYD7v9w
zneuaUXaSY62yCq9J9YbNH76r3Bg/h4r6u3uV1kHzKc8mV3an50UNPM67/EgpBtofLGtnXFY2WEd
w1cs0XJ2RI1gkeN6pdvlvB6/Sg8ooh4ZlxZ1thqqd+mOzM5hlW7SCKN7J73fWRXW5z7ilXIn3Gpx
xdYgFFkCV9eLvz/wEq8aVj6E14EwbFP/M3eiueYLfhuZm+xJnptRdy40KsdehZIamfTTGMU67Ryr
zF5Vh6mo+cnH6T426PmRAgLN+agMtHuEoSimmOSFiQeMS9k6y/X3qP0aGAJA7xbyWrcjl6kdqBVi
44/B6P6EKQ2PMSI6zX6Pfo0woGfwmZjWz8il4Y5lueoN2ocuMd6zwHDw75PWMMc+qcxnqsgcFvYw
XvFon89gVEeEOk8TXAEkG9uwN4ODjtjCnIjHRNbakopuPQMCRgXt0I77BIp1YK1JgAR73w41c+Be
HEiKYV0uoS6gClhNPSNEHtLe5J5DT6NtILnqDn0xomznECMXIo/F3NaV8dWwbXCl8THQWq4mUW8X
xGvLjJR1RUeNP/nHrhCMuhAD0XIZwZpJFVN6snSryoDqN6hn5O6vhuG/mhqHWlT+gJ9CjrneLdiv
F0+buPDhHG+NVkdv70ia+6I92SL6agIvOaV59ovO7tWZ7JB4B1DPaDkea9cp9xWD7FCATSVymfmk
yWCo+zWaHbYJTnSIcC/9iEZJ/wpU85vXXG5gBdMjhX75XqBl1gfPo9kC8ZgX9d4dInVLTIj/REKG
LWaqqdizUoJqUjv+li/0XdksLwzl/nA5rqpwbreRaOkaIRtocJrihHOn5RyYVwpWXR2Zvr05BUNm
pdMXt+W47QbeeIImTDANDBRBE7ZFjcRRmeCCjkvzaijKAnJpEix/SbOjx333xgYfffMeZv4A944p
3qQwZXsz6pfyDvCAHzk79r/cNJgk634kOarLN7XKuTo6gol7zbzEUc9LW+rhJqyDjekwJOlGOis3
MJ8mt0tOjhx+tE4Qbv04PzFPSzZlioij7Jie29au9kbrCnKdx5IVWYdYayulRClX74XoiytOZbZj
7WYKUFPbCQqysp4I6ZCcNSpIXsKOyQl20hNii5UlEnZvQ4aFUmHI8oicoYmHvWrxUyHKDgJ9vXI7
IJrxhHcdW8ZRq3jX1zkXkhYyJHANi0EYi9y13ZO2YDAqoCaa+Z/BNcbnszW6D91wzVlBl+J4kvHG
zxnCW8VIJySDx9LS92x2vV1X4lxoKBlDkUq6egieOYk3sR6z+Vc/iqAHNoDO2zAQNotOHtl74JuY
gnbjWk9ZZUIfdJIjvl+oCGvIB9A3ffVFBLDt9m8e3YUr7PQoU+tJD3IXKYZkqErxUXsASFgWFB8l
Lf4Y/mxE1W9LZ6zY4vJG9DlOREdx2jnIObR+XIMB2aaByQXg0qZ7En2/54SExjGftx3q0jZnst5P
4EjR34w0XxSfqW3yz3EasEnrVjF7uTW2T8YCDVlIsUPHVo/GjckISjvLp3Fuf6TIJ3PlxY9Vnhx6
1bRbgrqofArnODAAoJF3KdUwC3OkkamavBcT78rI0998ZaQnd54NzmMUqxpxdvQliYSRY7AhxX5V
QJNtOnJGUEatkKAaG8eOVzS75cbGJ73hdT86mRZuzKIL18EE9b4mOpNN+KqtIKs0tFLrPGXSxhww
GOIESD5BSGPO/8m2eQ0wkCjOO/Wotdlvt+KOdYa7zPKRBgkG5Q3KljCaLMrn4TP1EtLM0rZYmznb
/Nr8gfACzabdxleGN9G6IvNlNaRlTq4RHVzDnJy0wGxD9PlnZExItx1SiPoR+y2a1pb0tLUzb41Q
CGRXdOSb0hhL/nRMiqsAAksj7fNJdWvd8Ec/65NNbGW6lmOC26OOurm+6d2sxGCTnQCSjp1LPWjr
XKj8bCltNkyXfxK3n9aKb4nqYUrPqT2tUj9jJOxqv3xAMBD2LVZQbnfAFcnouQuns/K9R6GDLpAY
uoex1Kj/7ZBpkDejJCQFROFBhnEpIoR9Yq+Zr1COryY3bo/9iMM9YIZW+Q5i5ikDFJx+DBY4dw8a
Ho2QqKEPhatU85hrYjlJkbrvR2pgRZ08yqjCa0mwYdMRDNF6BbsLm3eRqp4R4Jyl5VubacJGDRDC
PuRYqHnfOARS1jVd3bhyo/xWlIG10TJKbb/R3y09YR766LSatqPEUTtOuVXVQQhqDbEhW3bazRI4
Z3ReuI9hJlMKVEZpsKZzq/PEiWBAll1LXw3HMATsPY5ftHJQfC3etXQnpEoMFzcbz+DfrW3ZjVuz
ogfpOgU9iDu4wRV1GkFCu3VREv2VPRuldTUMZ7qr5tgF3+3jNTPIYxoFIOO0MV1TmJAizNzDb4zH
NigH5B0q3qEMaNbKPpdmMK5QGG6tzDBPeBd5FIbY2zr9cDC7/kO0KULMIs/RMFn3jBypN5kZbNJB
brbss6cLzOUZE2qQasGLWzU851ZkHKaXJBPvPY6gJ2+2iAzxR+Am6T3G8Lsq/gSy+sCoorsUFiMk
IICYpIYEiw1DHcQ3pxyw2K5UtsnMPPgZVRPCzeytBxmCxJbwJSxMzDd06w8LNcXAg3hCNXh7qzH8
jVvJFy1yr3GUXqXhFSg4hbZB13zzMf6EUVidzZRZaSLka9eLtTPGM3Kh+yJiG9B20gMRJxtrqt8C
5aFIMdBTd9V7FrPpqTmjJ4u3cJjQpLvgrXyepUM5qxqtyUCwwLC6rfOtXo7PtSMsegnqkjijD/CK
ZB1gYtBThRqnqxklYuDyfZXDYpiePT8AXgRyAj5P0AhwQAUTSQfLjukznkGxt+tFsuYGCmmffRwE
yZeZufYaJde7lufNxpvkTmXEJVq6/4xzFmV5kpjc+JsiFN0Wl1cFRLBXltr5yFOdgEWDtOeIlBDD
ABhXFm+7ZM7pGFl0NEF/k7mGP1AYCEd81z4Z+WMFL8lu9rGtRY9oL97dJSBgKk28i2KTdSjThSFn
JXB0iaioHMvYGcOfJGb+q7dPYg5/LXk7D2VFUyUM/xZbgvnDfaJF455R3EUgfFlJVys2IYLYXVo/
Fg4ZqtToIYFg1gkrs7fDNLHyWpkdcql2eFIskLD+lgUNkY+pYABgjFs1391Wm3YXR9DtD5a2zSPw
ZTb8QvSEfavtRnLFt7pGQkow2HOyE6RydqxT9wEDYjbINvnWHfG1UHDuccH1Pry+MTyFSXPm/caP
p5uSnX2yNVGfSyVeJWNGyB8ExfZUgx3esQtOtlcSCXKuPh1IPpHxlWTeXHX5bWi6a1/pyNkpHwqG
UEiAg2vqBe7Gp2uP9IIxxnDfZABltNlEwkCfkN8BnrzWyfduWsvwqWf47vOXmXwz088JNKiBicia
KisZtO7OZ+Z4GkTxCFCSSLmemWcHT3vImwcpCXIvjYKIp85+o5wuUZ9cyhjPBqDk/GKBcLqWSFtX
1djdaUWrTr5p4sy2mmuB921nRw+69iBVAA1DMGczaudgUDutJmIxaRgdgcUNWJIaipH/h+PulnDZ
XEAu1qvAf8Dkq1ZIMlD5ufa2no194UjVFKCKQ5pENPjAG84YJlBGgY56k5zF+7qs6vss7ri7Enaf
TPDcEs8+lCjrbGuGxiBGowGCjmCUtnVwjNRfZcru9jRPqCzBqN+lLPsZujwvulCZcXTJSDP34OHQ
pQTumRyDaO2jEGeBz0hv+WNUh/EZFbCzWvzd8+yqFAA+o5634VTjqAuRPqNVe0GeBKAH/E2NeYqh
IIw9XkUqszDaYqoinIjW7JkQ07ly6T6GjNgmUooFde6Ne6u+ocHWGbJBLWdEDi1+fiEM1TNynZAC
In2Fo4FgPUbWbLXDNQ4dIiEKeaxQvL7UGTa7qSDtXGkWa3Vsln4A3SBAyvsS9BH9wCQeuy57dKFY
3+saOY/zPyqJtaSDqruLl0cON0eMLbMLsufO/YWamcJzyGtoYfwOdXO4CWo8vgF/BbD/gaqZ9Uzp
Gj+q3K/QOupYriMosMtPzAoJw4JY+KCGfrwsktTAT8w1VaJ/7ZFAADk1/B1ex3Q1yobBNzrfe1uW
5j129mqO4UiwCo1k/JAYyghEj/S1XqrP78zw1GzMZ4uSeR7lUulQzeMsTup7hqXtd96KzVADRulu
SftePhB4f/CDxtjLtnqY2KU8De6+Hlg691GmHaCSHQWQ1secJfAakCc7TA1bsJXZ1+XvtwkSAdew
X9WAZ9FHh2SQo2hT43SM2LcLM8getW7X5wMsO8fbL99tpyZvj0CTf0YfMB+OXfSCmbPaJkGMyHTh
G4kOIyboaPy4XNTUpInaRIy/DtRTXxlpkSht0a6hyRn3vgb303dUdCHY7bmvix4Tq1vjsMOIE9uY
/Hh4DC6wGtNcVT5zRr6ZtRBHNSCiQgbiPtcA/WebXQtcbGHHpqBvt3HrexRIoOoY0hSrAnwh4un4
KkU9bEzMD2czt8H3jIO3DhvOxx49nNbl6veQGDjdmO+2VvA8ptxKCUbhjZTZ15RN/rmYLXgYcOBG
TGOERjQYroDX9kFdhHeoFFGfBvAKrSmJH3vT2RHP6J2TyX6Si4myTsv7jF/VFarc3MvEDR3W2haq
+mgJfpzVCsEtk4OBzIofXWSxbhnCZvpJ5DGy7v4hC7riZcx4ZYtiIMo4+8lYuL/2M1Aw0TMPGWz7
MPT2mzBMOph2KNJ1G+Z9tFa1TC8FydsPUUmZXRGOuAYjfsbuXt8qk2Jx4cAQDQFH3MtR1iapvzMz
xFYcPdY5nX5r/P52xC2JQZd3FxKOJxsSwIZ0rvxVz/ON53X5g67HOdy9lAup6exzgQidJSk+VTR2
rLHNwjlomo9kdt5067MzhlzK8QFWIesMfPULcSgkyOHeCqKrJKFekrcdARfg9g3PyNWqi85mgaiK
VNtUjfjFtCk9jYExAKctXhYAnT2G5pFViXlXeeXE3WU/EMbKOWDI5DzW1drLGN6MY4D8sY5MjGG9
ZGRKiI9K36p2oH+M2rdkRjD0KBNXxNX1uyQBVIUP7hTbYC9zUmN2pgSY5ZsBJHjfjU4qoyRuOIAf
DPbFswd6eVGRJmyLIppjrWwkn/gaFltiRcIusioUPTkP4MEZ++6AEjelTZ6VgiaQ95pZVTDDZnzv
rKRh3/ezWRd0W7DzDNzOva3pW5EQlrr8SLygxrAeM5Xnz+ENYXF7p2mBu8vISbjDCiIHqyB50A92
beWxSR77U24quVpYRhR27irr++xRiyp7l9Xo8v7jb/tCfIA7sO+rlrUHzXNySIzgF1LzY4ztPRzy
am8yhSQzWILLA5Z2x2/sYrc8LzivcsZxZiEDmzQ7hkK95kGzg45bvFUmCvtkuTHTFGVEM83nRvA0
ZGTuzFnly4GIoRL0RZbsrDpBOlDQ/oDtpEnOHWZWGDx7Ql8XfGKebsu0E5flss1D81O1QQfJI+ov
zfyhFXigoJVJEjvuWY1cuKTn8/1/fUidN1vPxX3R5489swTqJT5Frvpn0ZvJafnVZBC9VvZ9u2sP
S+yC4TkVbusGOULBm0CNpvGoZfW2bKruPWuocRETGlc/T8MLGgY+0THQUIjWqHteG7mkLo0/lX62
iLY9ZnbrrSc/jX6S3sCq1tLoLCpLMpSYEbZJ99l5jvEW2iXB2D+H0gu/INqg45CMqL+pQXWu8mPg
fflzyHxj4QCA/vuqaTDWkKK8MePt7BJXTTn4OxmjAjCRGi4MmQaBwEoyWTessr3oM+9EjfI1TlPj
WoWv/4jwcZMzot+fdhWRtVTa7j0ZtXwRmf8Q1YV61MFY9LG57YyAS78vsyuishvMPm1jGj7fnKzN
O9Jq3nssICcMkN4hS/xpu6ATSEJ+GGaTWxSNxXEJZMtG93EEUnc3kgnzQpQCUzY7AninkdZmzH44
xY3eDCWl+sTB3SgtOjuoza/5EBfM3nD1TzVwK60TI5AwiaLWBivbJNWw76M+vhGARSiayUR35KY7
RqN6HGpKhVXUQwDw/RmvkuyRiEAr8xgRhGV3H1ZY5TWJ3mC270yZOH9f+KXTuSjbWVZh9NMavpTB
ILAIf/v3Dwe/VE5TzM96HQOZSIg6JGUIMU3WvkQMHVG5DWSdBzhW0P7WF9+cqksYX5fzRPOz4aBF
toljxRVHjSpklfKgHBaA3TS605E5BY1Dy4rRjsvwA5zBzebEIk5vpMJvKucoRFySaGFDR8F2TtRV
NVzL5M9S4aTca7SvcJ/0vrF3cSLj8/f9nsf2+JA7xWtnKpf5LadRYGIMRPBRbglseSSHN79z9Mh8
jNi9TuRFrV1hko49+TrDmvZouRXbmsbw8DKMNrPH0TvypqzWresl6xCDyYbl8UmgqLpvvJy9+GwD
Ypfk3L6/BESFGnqfrjgYtl/8IByVGBAU+auwLoqTFs3MWVSuJyswXz3NS/YyZO+INsA/QLl7LlDa
H1xSTA5csQyegBnxWs5/CRTtA2TdGUKZ3ywNI1oaewhLOP7xEaOlIt7ahEbQ1G3+7FfiigTQYgZk
8SsK+LWGM/456+mttMjE5lbUl8jKyntcb/QMPA6cJeNPPN7597Vg46pqO41mDbv7jmmBvBS5tel1
UV0Wbkyrin8gfbLlAjT0aM4U8dN10qNiZsPP+kYRmUUACMIr87NmJcBjte3mQLuYjZDRGOat8wuw
Bak6IvO5i5KgWC8YGdlF5oPfBaheUfqhdf8DUISng//oVUDwrwemolL3y5ciGbIX+w7fGseqp22D
FmMu4yTUZ8R0vbUBu9u0ru9x4agnt3+BdLCfkij45Sd5t45NyXwytNxdLNinwK/ZLwDYtgvTHTFZ
D0sogT1jGSX+yBID9mrCtIcS7h8tC/YZIiyRdpJ7MtjHKCfmcjn1VUCtXPr2UaJEwksZguKZmyxC
UP2tqiknl76t6HR9jVgC4fjcqSGm8rd1EpJ0CFgT80P4R/iM0tD/74aUkhaNn3HAhYyyfWYydl5v
HqO+ww9lW8gPy2bYdmRBbbqFOyCj5NgT9zhrzsJtbRLOS9/OZGz2GkMaYKFRDh+1QNSSxfoaqDSo
4MyDcvL9nxrOEOYvFdlmpXo1HKC5bhSqAwoH9UqEOXtXPXvPaju+ZCCsOI3afNVmlrGRyL4eFYal
sxeWn4OJ92nhWY4VOhZBaNRKzx37aazJ5auqP+RWYEnVEz4UOmvCwOTE09ueJU6Hlhaj385J5+R6
z3tWEIfuK86eJRQJOSp/tGPukvfC/aZ08/pQoiMGCTF6R7YydyMVInItKp3eQ0m0tASFY4ujDO+0
qUFi2g/yMfNMJqlx+VGUo8YaHi6HEvDOKq6c5axcTk1OzyJrdVbCZzBq+ZpGEDp+TyHo5AwOvqOa
ZHBG1OtvmkK1B2XDSuo1w4V1pR+E9P90jI13yZiyXF3Ix/0FIUp6cJHz7EfXuoRFEz6nzYWKvvjZ
mCn1T2WFzwBB7O9zx+QNMP/NZrZ6hKQE75zcNdc8tvaucursVGgZj5NlPJngUMoGbrgdVJ+4Mi9S
sCsPMXLf957zB9OZziDOIrLJmx5qq/sxhWa7k0PAaMAzveecGJQusPYTQpY1yuj2Pm+0A6lLJpGw
bELZHeH0TELzTvdpyNLAQ6rdgpKbC3itAde63A2+cLgtVLPh0Z3ufH1ikchJ1hM5nHfBuM9KiqrR
wvSsAia+WWYdOwQyF9Md3n0CAc62mpwzZ2QMAYadV8IZ+1RwnnkEjD3XOk2qk5ivHFvR7zBpb2aa
OmhD/BObtXFTMNU/jIWs7hzetqu4YnU25K29WW77ecnNmG28LF/z2DxlxIw+yKpkNi2pCxYKrKEN
0XFqxHG5zNRsn65MwWMM1V0HYzszWpffHUv/DZpudw1Ct+cFsZ1t6FePuex1fsqOe1JJfzMT/VDO
2O+y0G91r2ECsDoCrPGCO9MFZEm7RX2aPo/eOAGKoIJKaP/UDBeBcERA3PIWhrj4KNsiOvHAoIua
Wmp0Ay6tEl11+49PxImnDhDnGUuWwYM3jxTGxPuDXEztMFx/Ml41yHLNVQL3NSRKEqfu2k4dErVb
+1eH3IbVOGcXyb+gvAsPtd9cVQSZc7JCsAskN92MLHrCD9fAm/Gd2SzGcVJbwSZrYQVQ748MkLtq
nYnkGAw1zH2Cn66ti7yodOLiofFZyepcGs16IHt8g/vzJ9pK40eMZXutjPLPhADhmKAN5N7yHTq5
YLPgYlNXY/sLy/s4RVgjuR/9vTIr81pkHWUO2wwsCfJqFl6AXG7YiXwYD0sA7cxquw+q9L7wJv8K
msTdtUEMhH464MViBlQxGoTzg5JpjqKBthPMbgUaa1BXbFUiGNNl+WLFY8QQzrVvmoxOvDDQKFq8
rMtvjV77oqDTrFUq4ZfbdMi1G76XXbZP0uRHy4qTNEr1HlvMBYuIcz+TT2gD+xfVAYjLWx1K33KQ
MLK+SxumwiJX1nMciWsYSDyXmYqICOnT479Rwup+PyDBtOST4z0GAzunO0t9TA5gn3WM5K7ERbbX
y4rL5yH27lznRWovtv5aGa+1+YxCZVXp1srGeW8aiKqpeXRD23DeQtldnzJ5IETJALHS7Jvs4DSb
ti7xrL+P9a1ub/Og99+EHmQ2oyZFZWHe5wqXu5acpMAVUpj+60AYfMFEu6TiGvAxhiRwIN4u/0AZ
CqfwiLDmwLD7XbizYLYyD2U9AtssnVVgMObogVCXRv1KFgd70ADzIOL0B1DxT+g2t7izuHki/YlQ
uI9Ct7ZZDldoygttHfvqoS6aiw5IhBk+X4UZHRK8on7egcazVbpic/mJQumF7AZ+ujMv2snU0bAj
bPm6iV437h+DlpQ3wZUfedUTTSXsI7bGuKMbN3+ucVyAI4vxjzQMXcathlUbuXNP6PxWBnCcIaVK
h81mabDBmgh+N1O59SWidpSbmiGgsDv8+EhZOWTVv8iaMcRf4K0AsmzXlNJVji2Fbv+FNYv+xOya
KK+Q0LDY6mKLUppKeMi7s2Fb3Rn50yM6VIOFqt+9DBCfkgnMzAypv8QZrgybucyqtMkA8Gie0DOx
2+cZHY5uY7p7R1M4DBEtnJj6/O5Z/DxReBFH0XnhLqiFeqts8DpOpYGgn3A7Ba75r9KU/uu3CP/U
MincXaXr0vlL0FfPET2kscMPdO7fp8EUw3rUyAXCbIzKIM8aIuQZYmp2XSK9RGushBed//YfsWgP
3/Te/8Gx9ZCHWVP//W/yr5lO0nVNTE+Wo/hnbES8/4xADlhjc/6wzCVzEt0e5x77wopqfUaPfpOb
lloI8xVhtwSTbTwDf7ZiLxk4VvmbvF6OEP71fwHw/S9pQ/MXZllUgqZBfJ6+fP4/sZknd9S1jOMN
ZW0KOYwk83yev+COLWdK6lMuk89WshPQshAbbBUxq0I1PysPUNfamEP/+1fKMufspv/MP9aFblo8
XQ4+HH5qxl/fk0GeWbXHMYYO01nl+X4hoxJwQIhlsWEf1MOcauu9z3z1rXGKT+Ha3VONDfuINCzb
sdBOc58JneASbPQkOWlBjX3QpeqaBrSlCswGsxV5dctunSSqrRBoo4WbhPsaZAl0YLZHvlZPD8BU
v8Laik/l4DwtpXqTMstfEsys96VzWar77/m40jiaGDZhoZHWXRTE0WF5MpZBDxzFmhQRHo/JDz6+
s4G+CaohIxYCd7XqZjfuG6/tY9KQqpVLrycq5OxkpJeLMDSfcRrfL/wQ9rTJTXd+iu131Qo8poGe
UMhnv2dekDR9f1wyJgapPhjfsoOZZ5dhFj/kxVQfvTnE3nM6lCTlTsy1mj5/yPWxXovvKJEuMI5o
MdXKJihiWwwN+WPVwGy2qvEctSG+TZSGw6eZ/akNu/nqoSyswFqyfHfT8IzHr7nvsNKtLJp+MIv5
cYxU+oMX3cSpF8aieVy+FTigLDU8/WTpnBdSecYqDPC1hIYqzk7jsk/rvD+JVzc71sT5MdO4GyC5
lI8iEaS0dcqCFW4DwzIlW8wheitJtfhqDMKeY5vl4Iixzoz0fEtYbXqt3OrRSsrxlzkyzyRZwP3h
DSzT/SodnnuEN0wds+Y2YrQbiDQxSF/bGn41/vRHDnjWJfFOTMi8aPGz24ifi+PaGN+lkzGBJ7nG
mMpDEAv1VPN86wyBAb63LB1mhn1rIyHL7f5ijG5zNWvnbCQwQW3/sU214cFukmGeXzXfNN2mac0N
jxz8KJmv3ZnfvtAjoY9+v21Yhu7kzFuZY8wupYXehOxxNNGB+x7nIUB9+ekWsuBxNQWTuz5dTXAO
TniJuHb54R1NRjfZXOYIa+yPZhXdLUnuIavAykV8ZYzK3KAX560SGDtXb6hwcqfS8YxXnyWGnZeO
PcPd//5Vk2KgmxioQfV03Qd0B8aq7wb71albHgzdYTQtKUxUXeE0Rlga9XnDG3W8xbXot32Sf1lo
RuAWhT5zTONx6bt7MktO9H4kBpDyhYCRhXIlEhNBPjMofco2IUvFvWd0iC4C0R+DcgIa26qJhhBl
5PfhOjF32tqC2tHAYjQ6AcIezb8gj6aODfqEB5BNNM8naj01qS160e6HKsB9xGb14EXsDvtI/53q
wnkK8A4eisakZ/fd/TIMTjuP28uVv8tIPZPbYt75ER9EHv6ACgiaBovCKEfx6GkdECvZgieRlY94
pAgvU5xc2Q8MD1UPYAERC/x2yU7HMZr6bGfNCMKCkI5z6M17xng6DTO0bzLtfyCY7dJu79D5uOs8
KB2+EyLm9dg5LyWsB0iCLOxL7vbtUWji2kRO+sCtkxLhhmVMAoPaMcv0YfVN9boVSfMY+HW31iwk
TZPZ34bWz6/Lh3om7/qknSAdSvSjsNLwycrWaWp1T8MY2eSLoJ6TdpXfaSn6N4PZ6p4F0J+0tTE6
U4oepbNTZIewSidYxZmgWy3XMnIjcewHZ291rPKERq7y8tWnk8DnkKeH5VeZcxd77jqa70yvO0YI
F/YAnYdXR/dO4CD075n61HtAGiu4VRMxS6fO7hNArkRnOdZdYgzM9zQhd5WC6LAU8SmAiKZ1qObm
OgZjMgoACEIPQcOWEo/2/rsXcBxt7/LTZpWPOMwQ6R6cxzmcNx5l4NyEisyTZeJiq9wmOhQjOlGN
/EjoMRPHFrSIzKiuyH4rTJA4/AeyETfuaI17LkdwkmZ8Z2JdXBu++gVJVX+J8E7fjZP9a8KRcq4E
BoVxCbrmGbkaEj6JLmBojCN0h2ROwFUVFMRoYCaceAXjdLPKDo2Ka/QOePb12i8uQaxqwMTteEiS
AYQ1hn8kD4wpeF/D68xt0DZOQvbL0p+nhPGEiaE9RI0x4RyjfipszrSpanEADkPGUN3fx2rgSSgb
jIOYTed4N+NJSOMEArfcl7bKsB4a57HNx/fMJGqH3GuGmIPY4oUHNd3Fv5inOFt6cm2fFPGr6j19
68QubENky/vSRy+bTZp+pkcFUdQDi+0jeQj1Uj/U2H1NDLkXmDnxHrhqvfOLwrkZNMArv+w/DaYq
4JNks4Uth7w6QVvmAVe46SQ47bokLS8uJJLv7TWalnjjsuOC9Jx8amOFnzkfGMXO/2gN32KD20pc
3KL9qVs9SAsF4qWJjO5HJ37iULr7HsFjrnR4F30lw/PYdc8oV5tfWjTdIVnMikmsRZlV24WIxRCD
/FIzzOq3ZhwpRmSdPVR2vVcZMw1VCHIMp4EIe9SuP63WeBwPUTl4j3qRFuvCB/R4GEvrfvmqWr5v
pvjxipV/vKuI9r5Q3OZn5C18y734tM3EOdVG756ZN25yvPs7p+3acxeCp7Q7NrpeizjEqmbLmUoh
PHcTCFT/Gf03DtL0Zo5Gtycyrls7rjeLUgN8d92hVWH4kY49dv5av41LI4zoGo3TvJLUk67Zp2Xf
oochxVqFP4RRH0e0ttusl/KsmcwyewIx8H6wvEwjszvJHOCSKPtfE0chLAI8gzp2pGQ9gY+rR3Rp
pURIMa+pzSw4Jg74KhaAB7GADw1SetdNBVZLuiV5fr35J+nia6NP3POkRc5qSLwz+IHWsAyR38wL
uRqYyTHUBS0oj0P6DRPHsUj8C5XwrsOHuQl9hB7ITNlwCsbiQZu9aBSr8J2G4H5MnArrmskSed7R
T5iDWV1eeh7M2eqKy9UaY2y77o8hibs3xnwB8x07eNZnPpqRDy9KEG8ExoNpDk7BW2ntNe2PLwWi
84yClKxLm12j0Z4mkfcH2YTF9/45Sl7hOKKHmFmGACWB4GYyOzULMT1N802pxuABKQNKumrW53Pe
HbuZRpvJcw9KYj3Nr2SaD3g72gTY23yYtPOX1rrN3pLJDw233qlVIEgCRkGVreXPuqpPSzJECs5v
WXtIg9mmNVkA2ghOQCXZ9cB552V4bPvGPgYlsTNF/DaLE3ZUaSzAKlBdC7y8aHlniba8/PfNhP7X
LFVdKEMKifjXlJaUf42tzaqycJshKlFt5Zue1+BunD/EzkNcs84qzbFAnMkHWxZ8sOx//HL5Pb8h
+VK42DwqfN5X1EknwydIfq1lCS2BIUBrKGXcvj8UbG/ynrXe8i38v5U8/v9vPvn8E/8/55Ofvqr6
a/yngPL5L3wHlGv6vwsacdpecw4WN22bTrT/qpu//41P6Yz2aIhtS+g60l4ygjIyAYO//810/123
GCPYroHX3HEFgThzwPX3p6TFQNKRpiOXjPL/m4hyCrR/6oSVOccbqzl0V+nSFraaP/+fenPdrzKA
ydhifGt6qsTFZykxZu46QHNU6D3CkE/FXBTY42qsL9Kd8QfxwRP9Q9Vkrzzm13j6CEG606s5R0ST
KxsDUxgpdrHhrVTWnaGBM3atmYb8MfoZmjEWAzlX7eDego6BUPUad+MBvmbd/pGYtcup3JYG2eNZ
C4qswOeOjPfLAGVnM6vPuw+DzitoebZXgkFHEgb/k7kz621cy7L0Xyn0Oy84D0B1PYgSNduSB9nh
F8Ijp8N5OuSv74+RF6i82dXZVdUvDWQGENdhW6LIc/bZe61vbaL2tuzG8EIxCa5yrEOaCfwsVNj7
EeZqOfJOSCnuXu97n3RKvxu3bZqsrBLKEg2xkbN7gVKfKAp/eQ8x3zmp/VpAuLARHuGUECUWHHLj
Qjv3k4zfBYnCNL5Y0/3KYulsiHCewHT0/TrVOsgudNYA8bqastF5U55FQLT8iuSqKQtfp5/HBMIc
18PiMMfTCFQPlAqYWoarOcmg9y4jLafR/BYBGWIDC24uHxUnV4oOi36SCvAL8yAAIP7WgKmLke1l
3hdOfh+HnN8DwSLyiOjD5fpF5X2HA8jFh0WXI+dXGbPYYUcADSjWPULaFLyWO2kbiyvuZrdkNsBm
BHra+4r7VrntqqCl3ZU33nOYXcYl0Sb3OwdNefRtyr2cbgLdu8ZbV0aMvxKwIvJ7qyULcRFIY+9J
InPVcPWIk0SceEpG9KKtAGtH20WpNtFWA781wCiu3ibrq3IFdi6DAByVIJAe2R1lGPPHMcG3xhG+
ojhS9c7PkTMuhkdtBrNMHo4HSzeCFNZGG9dUdjCxr8vbnblf5jDaYHvDHaQDj+lW8YBlXfkS86ls
38bk5A0PWX1dpnmkzXEIAvNFVzKpN2F9X8GZtJkhFsXXgIRdm/S1o5BV5xYrb7w3lDu9fEO0QQHO
gxJm67m94fjCNLgaCu5EDVZw9K3xsdsg7MHPj9wmfC6w7X3b4OMk905JrBWWb18wjEgNog/42gjo
aPl3y+eQ0PbBbIRE6qEt7hWeSDt84JYIgUkjFlhJHY29oW2UKN6Q7rAxUH0st4mDNESV3HBWtCGj
ZFMQvhu62bGU27meqTxRI2J5kQvpMVcAZLTsSA/LO9TS75hPGVgOkrMQsrACWCfaVqrYmYw7dMvv
hBKYJVAqnllM+5QhYg0tx28hc09dREQlj0L63XAT5+1WGYGf8y6T4VsrGQp94WnHVhj5CTcfnLPl
UiJKXeXQqQbKjUKFdKVwJeZwUzrVXZehtUNEmpriVFvujRVtA+D8uVLkp4YvE/QagS3y2ShNijLz
3EXmtka+Guo6yvh8jTJH8zimVBAQcRfwepevqlq1qXjwG+fXWOEz5fasLHwq+ndGJnGGQzkil6qS
a8MADVffNJQkVU9KTflFKBEDmQ08AlfTNuYy9JFXx3zkxMsxegnC5UWN33rXYTOj3M2JWBPcU3xK
cYuitt6mKerAqQGJYAP91XCp0+lH0cDr6+3sGkcoU2rNX9bFIVdZ2rDd2VRrXCFiz3hWuBed3+HO
GG6/s4aP2WRk9JZm7zGJDlVJjVy4H9jMDtZg39HZ+D0BCCuXOdkbDkEJtqIkNBFo3XLvLg8qz4Fq
eL6qdiiCCVAEw4F9gEMQLBYNMbDGAmZnEIn7tQIaUF21rcZTjeOVZ1HUoO5JCpW3Wt4aHqKEtVTP
vyceQAelAi/WHHu/JetrWccxlcKTYgXDW1FLZnThRiiE3iELcIkUTm1WwIJjkNmBgqLfNc0rpel8
pb6v+yjwaj0YJWSIPMaRTYJT4BZG0CZR0Aj52bQM0R1dD7BDHkay0RnVtq+erax7fGqLA0YiF1+M
LpTjONYhxPBak/ybMSZ4Qu5gPhSDC5M7DyXBGL3+0KRcnvF+MbTChlnj9Sdgc7OsQRmf8diBHI/s
vT6K3UJGFi3cVCIolw2oiHGC8sllrGE2kCHWRKgDHuLQ0oO9nTR7aCQ7VTE2UgGn1Hi/Ks7Ramee
+hzRrpktt3b0f2nNL+Hq/94HZ/c3PVd1XfgoDvh301mC9/5u9+/7uLM8xF6rsvjWxH2CJcbtVy27
Yii81XI//11p9B/MKP6j36cxBaBycUzDsJcRxt/9vkwuMWMSr1Wckir8Nar383Cb9C+ZHwfUsP/8
l2lLF/8f353muLrjaSjSVfMffptjNzWxBg5qEcADYr5FO6W6X+7msFmeou8l6anX9635SOROXpQH
UWiBrT4YaoRC/L9TZT+VOf/716Uy/yyrqUmQpf/bv/7lb+fksynb8qf7p/9q+13eveff7T/+o7/8
5Pbffn85+i7X7937X/7CkpR007X/bqaH77YXf3sVf/7L/+wX/+X79095mqrv//k/Psu+ILv44TtK
yuKv5TA17z+pn9+Lfzm/T9//+/f8WUI7f3Br/h4f2lTRlqsyXfuzhPb+UB3qZIpoimHAiMsd8GcJ
7Wh/aLZKce1apspqpf57Ce2of7iU18vtbmiuwZj0v1JCG0sJ/5fbjB9vui4VvMbozcbS/debupBo
WsUAY8lgR1MUMGFzQtcTE8+5nUsSeDwdjywjwaZmnLuYpJA6MdKfxhdDlGiRzXOzIM0aGT4BKXwL
q2Yr+jqoDe2+zmYIfchA3QZuCoG1ZKuQFhGzxjObWrVYA+inTsd5ugNBftfM8U/miUsYFW92vRVh
emUKfFfbzpMeyYdUASltZT8Yle5yTDvIch81G/pYimV+COOfECAHwCvTZDbVBX2Lqcg0ZhWZEj1H
GOCvZf1pbrXOe4oM+eAq7WFeQnKapCTlstzOnol7KwSwDeZVOUNq2kRUKxyfxSo2LTa/XiCm1rEC
defctAySVVtKaTlndAsGsqZ49IhBsgXQtJ5pqsJ4XDjWGX7buCkH4t2KaKrOblJWZ1FFgioBh1UZ
YdvtMlJ2In16yR2PeGo73ziufHUq/G/LxGc0pR3wVs9dO4SrouJV0877iKNvXWhr20Yb1Ywv2QKw
s8riYQQfC7p/q8iSd68T5zijRKdnlt8KjU6dlwHwjl25ZxrdnHJ3wlRm0F+R4XTSgUaf7OaB1GmE
C025teuGunrmEjoQl7AMZOoKNoLiTy6aPlgfxxEcxs7qclJ1s4pAxPmV1LcvcrUsvzL0CxYuh0ys
afHdZ7u0U9hmvA4duOfXg/lFagxme5m/6U1fr0X/iAAX+BMlZIneERYus1R5bDt26phQOAtJdIya
Dkz405wpOENU1ddVCKqpfBEdfuOYGE1vAO5Vu1iGe9Q+SZJ8VlN56mhQatV5iOwXOqG1L9zos6lK
lENMEGay5yOKksy7uVjp8+iLZhkDruFFz3TVj2ILB0opwTiZNZj2rGQCthl0TGLaZMIMJPRmPTcD
a7MUxwQc2npKogeSpow1GgIgw9gE18IJA4qICiGftXNJVs6Yt3L+Wcfj9GkM1KSDql4MLVTJlDs4
kgwxU+eQNmQWxj0ct7Y34KA02HdK7r281BM01ua5MHM1GJdQJH1BaCZujYF2gjvIqHATYpVZnbqU
M+ZY24+yhZ+g0M1apeYIj77M93OrZmi4U2RlMg3sSH2gEHD2gqMR4qdmNzH4Na3wBb4VZAiqaKZY
1U3VFxWd90QDlU5R6kEPoy3XLvzaqvjs1eHeYUHQPaB0SoxlPycWbJsyeqiE9gqj8i2dORCQcoOh
0owO1QLoxIOg8f0ZLnroYuVmZoqG1TbnPJr0DxEZyCsLq+Xyf5kYStDP4cVIOMeIvksDnaXFHCpv
UzGAqHJYqmN5HcxZO8ArHY9m6u5A9RvYDxmPq1Z0NDLILVgs3/ou+nHCYuPg67NMcQEQ8unNvK88
5DG2RvdRcaB31rkJYbwBLWnVfCIzcNmC9DNOigaPnl17K9XdN2qq+HExS+DAVb4JbaAcAMNgx1hG
kJzICPI2KXTbQYcDYRgEdHhm9TQiGWPEzkRWcdRLB0JkpcbqM9gCAGIWK9tk9ieeY8bCkU3rW/ku
RnMXR9OzFmrHavJdginQnxP9ADbp3YskuISW61XIhrQg5z0CBgAujQ4JNnrYLTkhJqCDzNxABVfp
nJvSul5ngoMYJrlMEJMahi4AbYAK7BCHPK9gHuJK0p/NieHVbPI+wCJ9y+KdYZK6Ar7FSrk8a6p4
80oeWL2gooiLVyWndx9WBkr/6ldSu+5/owf4nys9/l9qmP8fyxMTNc//uTw5vXdD8v6Xemb5hr/V
Jrr7h87wz1LZJF0kLpS7f6tMdPUPVE+q7lmOZhmGrtIR/LMwsdw/eOCQnXDw8JbKhHLmz96eZf3B
z3AtBze8adP30/5LhQmxgX+pTJaKV7dgQhp0Cm2Dl/IPlYmKZmTSyNRe8wBv46Kvjo0iwGLqQm4U
owOabmXREcwZEobqMHtXkIzr2AWODNCzmfwQ3HkP4rh66MKQqtkCNJQR0dG6im/jhnKZ8EDqKFxw
rJxsPMTz0dzbG2IAdMwWsLNwf9sHNX7Kq/wihNBuua3fmyQxz1r2Orcs+Oaw2EV7bMRJf5oobSzc
mGGPC3vqjReRMMwSUbxrq4jOUr+qJ4t5eFFc4hguJ/C/Y50aZ4cMXbxcL0Kff/MP4VQw6jlP6nga
sgX8t9g94cP2anzGwseUFpKfLM3Aa4xXx2akZ0266dtqv8EL4rdEq+al91Ek5Tv5JnNqfEXUESaq
a4O9wTSSoFOGZ7up9uY4YXmNMQeDHg3USFwT07iz7WJNs/47135hoUz9iqRBGFfgGks0LMSHvkdx
dbSrj7gYUGqFd6MuriX9JCOe92iX1231wkSW6StW3IiZs+MGUCK3RYP6Qpu2NhFhxqyc4WxtomXt
HnPjBAhvQctbyA/xFJXRTsvDrQd9s3bkpp5coEoLIqu1t6kF+yMcPtoIPydNJrsJVMDQZI8QmKvm
t7robikEOfU7ccrLcpEZU61tb/roPNisMdmAYQW/UgIg1jcZZ3INI59i2B8DoM3aEbt0ZNxnns2F
s8eGAGjFeRGKt7cMQpYTuVvAcB1A+MYxrgNJIECTaD9ihy1zZ6tw10GaCt0dKg3UPtDZD4J/5Pag
rtAq+Z02nOoJaaczWw/Zi1c81xQRM921OL2g0PYjl5wkGDWDzg8SNnl1WbH38pwmqSSK+jVKTQld
a4aoNNk02DL2xuJdODOBApZcp5P3hGVGP1bsj7nuuGgTYUWXjXYcTPN5GJIDI7esIp9cZ3rfIQ9j
VkkTdWreMwy5mRy+mueojI5dK58qNV2XtZviySzXSrWM0Qy1DchIubfU/idUyo2ZYRAnd4go1VJu
ulan8yKSrcHMP8RZuDIjFZZNROYe9W4H7yJ7jSXpE41mviHCseBee8TPzuQsyjrecoxSkdonlZ+7
tHO7EnBoBURx3A5VAQgQw1Z+gMlLe3EgSBVj7PBuWG/4ZYfwI2nHbZmLdD/ETnKnWvkpZ9S+H70S
RV4/TNei9pq9WnTVhhgJAZM59Gj854Eq9bPaUtsKm6Ic4Fxz54jkWTVz8ymPFq1suQDquqMXD1dg
kYgT4TsBW4bcUWkPHsBOcAGwjET2Nmun1i5RUWRH2Us65NkTaBY6tvHnUD7Ei8SELBioKJaXHTMT
aIQDPhEXHb2iTJPPEUd7von4uYRN9ad2lnRkAW2XqJx+2tgDEEXi3mgMj5o4ESPsk6911/HZ2xrU
moKTxOuoeZtJP0DL7KIJy7f6OAwS3UO9sqx3aINBL7CuZ59FUe5dGpxVT1A6KjDcC2vXJfdMZXHM
FyZMeBnas12Nm6ZMtm7drzKbihxcYp8/avW8lUW7HWALiQVRpV9l8WqPHAzEm1HudAyfzlyvw+Gp
m4+kSfrk7mxS9S6M1MtcXJFAhzVpEvHBIm7PBJgCWg0xddTcYenEXsfIQlO2Tqxuc005EgTml8a9
B2tNMRrkM79iqfGsTTgX4EF0GVjKnla90W0L2C8EtyTVNVbdS6lS4DN3WXBk6PSRAOTIPOLipagl
Zg0VBo2EVo8sgHJdIbS3wpYGtXBlKDjDO8+8TakIVLT7EkVJgRVQ4NiIpluu7QbIq7P90zKXVzAy
zS06mbTayy7mSALatngl92kzNS+4vJZsnpQvyKBQ0qABxTMl4s5FeiXdZDtO0Q0i4SWT3l60m55R
VPZZu5uOvvecWtvc4pyxtOlnBkdj7LeAwzHU++yLPiU/UkRzk8iFhQf9ptyL7pCFaBOXMRHKQjd5
7IhxxTC0nvXoV96/E7qwinOCLWzIFK7GSGKo1oZ5irzXOiq3QzIEODE2qvYWxT/15Pjz9NN26WfN
BGmS9nZMronmPDUFy+GCGfH0azOgxKZJxcHI54MnBatcsZ60iOsyxySwPF2b+c9szOwA1lYpoMvS
+77TW8DhaQ+kKt3XbXlNR2Ut43U02dxWW6ubwL7p3k9qiV+//5s3I38Ip6BP64s9aAHW8BkuC1iV
hTIUVgyR9HKVmy48V4M2K2mXvj7SxFDi2zDDKCSTDvUKa1Dm7rqp89Uoe7REuFXy7G7E8ivtt1D7
FWr3EiinXnx0XU3iERkYM9l8Ronr9qNNbkXH0RoYC7rqFdP/Ze1Y6T0sEKEApO06nNt+mT4Oi1k9
s06N/gDwg7i1m52+8gRtbIZMWQc1twoSCeAv3kcjNkKt/MjiivN6F+RLxh4HoyG5hV1+KhMJS15n
3FFsJzc8DdYvZzmsMijpE8I2GCW5UO88HqDiPsnQ0iIZCSWnp0XBrAn8PESjNdI4VHR4o4iNNNvN
RrvtuyrI7e6e1Oq1A5DStY+t8kV2zSpmoNNZ3wi0ViXWFxfXC3glSonpNQfs2zDVNAsEmDzT2hi4
i6wolxszAiyo1ju29y08h+0kq51o7aAsM0o2gDVltc/14cxoAGRgk31gMRzq4ZeFtQ2oQu2Xst1F
g/dQykW7yR4EYz2aB79m90xLJMS59xOZ0y4MH9MCtY6lYtLUH87KSGJWZdp0Rb33eBqf7CL9GAFk
okKpA07Ufmzo3jnPvC1++9o3i0fhcqOiiOZsjyEPtZ76Rh1DIRli4/RlCwoYldTFiJOBIxNLNPhI
31FQAJVRdHBqjnfF15zKL+GZEYQ767mOzEuItoa51eiq0y6fE7xdoXUQgzxh9UtXhTY8RAngHHAT
E83qKDoJB7uhqNxXpWK467o20TfzOsIInzB56kHsANWtV1E8fYmhjXyvX6o5l7Gb96yn9T3V4y4q
pgdHjU+m8B6XgcwgR2RKY4Ad4QhZsJ6Hu1o9dob+ExnuV1cMG6cF8txMh4ZZYrOkWVWZX9WQ5sqa
5aA/lpVEluq+miPZINQ17qEjRhZUob0oe4awZBT9aaUGyi8IRCgDcYS82NlXP6AOrtEZhdLXWwbS
rkW1zA/o5aa3AO2JI3kj3LFwxWL8j8jZ4/xeTh8K3ZEpvoqp2oZFdeyZllXgp3u63zRFY9BXbOX0
xAB9A2BVYatZv0Lvp/TKUwXfd8ySTafeLWFH+dSu05h7wyFZjOhDZb4lsX4c+U8z3PquqnYs0jwF
tCYAh3pLBlNonEcDEhhvwM18qQNyTEmfKx91D2qxIm8O9SGhFUECoVklKrDUAAKm59iw/f6GzNEf
mGKLcpuO8DHQfEG0PkTqW50iw/YqbpsnnS6YrMU+1Kag7BAa8jHmLvMaYL5uLZ5s1g3yBVaJ9V4W
5mNc7meT1RXm1Jram+GZWGezBHz3KMqd49IFY2jrAlfQCz8eME1NeIYxx9HXfCLR/cA3Mu2zr+iU
6EOYTTA6EyNA069UOAZm9TpayjqMPnlMD0qh+O1MdB3oVIUyPja6q9dTP4QLVrqy9nVe3euwvJcY
1m/ksevUlQ+LZCEa2UxgwNJGoIqxJgaOKewlRYGf3eN1veKdH4Jk0RiWM8tlapmoQYXyOlQm+AIy
b9ngL/VkPKZ2BXzE6lfKMqqsxbO7dFlbSpHPzoRBPd9HAALg6WKmJ5uwWwLysMd0RNKFN4MRYUlt
XcZfNuSMklMcRY4nIRPiR12uHUunD/LRglwZjbofK19F9ky+90qj2zPXKdk98Z4ujsnNm7F7oYOJ
V2r03nUOlYbJnqThvdrp9UMGcIe2r+qCHKkchvPT2TKhjSGdI6ijdO/s+lKr2V5BkGdZlZ/MICjQ
jiuLr6yjdMn2EvBFpvZn7vZNWfCk0AYGL7sqUx3pKwKW+ah3E2e2AflG+FzLIZi9EQ+f47sccXUt
AhJZ0GdjwD6owZzQmT673T2b5ZJovhJhslPt6CjVl85eil/iF7v3jG5SG/b7ZJIPkaWdrOonopcb
hoeBaqNkU+tYLIbiR7zPPJsJb3BOn2QY7Qy85HEKi5okkQa1MWHM58hbZwpHTn3YCa3baUzgc1AO
LeFImq34BUVKPh8cQhSEfkvsZJc5LxqHJRF+5B5iFhImtNJ6VlVu1RFPdvmTos9MSnHHDHjjFA8a
OUo4gVw4lJXx2RDqq3vvSPOm0N1ilRDU/cEcZMaTq1qXFPBYn+5VuIZFc+mHW0UNRnZzBo6ZnC9w
oa8DEoMZWXuPFnTuuKoMS3vTXXkuHVXbdxUJsf9poGxWSTOMWCpa5ZEOnD8uKcaVHmh4gQcSgwSI
FVW8zHXGpgxYiLyvSP5S8J2Gw/3E55M6UTCrztYMvaCrEKe3I6cl5rsgTNCubhv3nKvex4CGMxXO
mnSQTVbsyI5kVHyussi3tScLz4lpnPviw84QEmpfhmUHCkRoo90lc7OFR7efijGYHbGxYI016J7c
zlhl5UMy9kcBabxEEml5K1cnOGFGsIiw057fHUp4xgc+rKmtTYHlFPkuJlIzcSsE2Jx62vZkexSG
LDvTyS0eLKD8GVN2UhPwt1+axlmjQLjTLIpqcv682PvVq8RyhBlbMomZlB2TAn5d6gSfNEHGZ9iX
/X7u+8AQN938aYB8Yj9ZGVmzrRa1illSbCWnoR+h4fQAfGGp7XWvuSeBtQiamtDQQfmw0uQqCGJg
DkNKmmKtQ8tkFqoo4YZIi0c04GuQZVtZDy+OxVpQcwWFw5JBv9kfq/FKfsa41lPiksZOuZ96BPVq
/Zk7GIBA2nUuJm4tv2Zgelylpj5Un0NBxpRF1AanF9nnh9D4wfq7ojANWqe/Qpq9NBScHijiGUk2
3P7dKEk0a8t7aQOqsdk4u6BaBNYgdiNkEtbosbUou9pGbJE71yVkuBnNbZdRf0/FlX7Zavpsu/28
xGRwumoJFUJuoRBR0Jfap2vBvMrEwSAQcgDxFnGFkJz/Gllb9chdl5wRPOuoLWnR86chILNZ+cEM
yes03iX3hsp1qwiT4VgfhRJ3PuIuw7hTlfyFNQFK3p4R0Xe5oNbMeg3ccVWnQ6BVOWzm3q/a/BgD
WJNEICnAXzs0Pit9PkwivgunVziD6WqYrXVRvKo4AlKEolUL/NtMg8ixGKxNT3Pu7mMDDmNIsoL1
JNx+y5x/NY6/PPN7El+Tmm7DKduR4oNRNiNCAo92364L3R8AVGNZQpZSXxy6QVHBFKZ0CbXs3x0P
jDJNLuS+3WZ8EKpz3xNOyAQOglMyvo+cXhvtAf1ifcBMv8sqDJ2dmgfjSIO/wtlKNgjE6/EHtX+0
Fl1trwvVHsC99IfJ1NTjmaFF+jN0m0hR9092DS3hC7Qp6e+UnQ2ixJViIwQBY7KN9ZlcByZpdqRM
EMmzExTob8P8NlJtZYBvcDhqy04GJaBIsgA5PXDut2fMeJlzsYEh19ToeTq+JaVyA2THzhCxshsr
ye6A5YET/7Yf96VoD5LpXFZXgT3uq+GOCoNBYkVRPG2VXj3AsVol9vCD+J16G48iOXNkM0UGNRjN
0DG/JLX5WBsZF+9xLkoMNl9pZm0bi4hmlNYE/9GY2bjDL9sEtEK8reddRZs82DwH0mSTR2MURWgx
JxKv+6LgdUBOstWnUK/wz1DSCs99w+e/9sKDSpy06Syk7fmL4/pK4lJSR++pCf26VZFKru3+pNQv
Fdt+qPzYBcl/4au+mDEYMy07JcFlL9C+tgk5QxJJl1UY7MBUENaHTkQ4YsTAGb8TCZi6dagSEaQn
7Rz05o8czrZCLIQ2aouWaUttfyebpSHLEc2ZX0NOzwNlvqbna7L89hyHVmX7oAuGcfpm4AdxN1w6
kgypMojMyurnSBkkCxe/i2yxZ1Keb0bavjfZ+F2jaTIaTmZo6+lgG4XrW8zE4PQoW9qDaz0kGtck
Y0ozV2yNNc9K2NLKgAeazflhtKYj+sCVTuFBGxaxZvNSVN55UWTz7UeC2G4jR0ZV3+kS4Kp3mtLu
5Ey0qLuzhL81aToFLeFEDYnCc3I1w0fyQo4WNXDcvWQbD+XogD8ZqVouyO6+meSXtl+AC+6G5ikP
2Ts50+aka3fOjBvefMzHM1Gi5PuFRx1oEkzZmjwmffCn0Gp8r4p3OhyaHVD95xaPaZRbF3ABR4ao
vimY4xXWBzrBoyK8tVeXT0xLv3CdM6YuHwvGwiaZBu25Tj/7EU0l3TMvdgKNOTbVl14A3lY3cJK3
xBn5XIg13PwjsguKPDyqE1N3nQIW1mtuV4zBrmZ2a9WS8VW81msgZcTaF/UTXj+ejc/cemt10tnF
Ly7HsbO3U3GzzOfM4kmFkSGc97ysNxMG/T6FbhfX6CDUjR4P5whh6uhJkgmP4diDPmWdICt5Pbo+
4az2ivSgAKPynYsjwfLeUvuKT4uMgM+UpkcKSod4ji0mgG8AB2ucAxOIxREJmt16Qdu4J0sjv52P
SPceWlJUE2V8xlmiIJlVBXgUihMkjxUhIsLhZIXPYUrfouw2c+aIrTcPadbgalesdH6bfhfoZlMx
B8Iqgh77BmbFR69Sv5IxIcSvb/Y9xtVNoVnNOkMqgPFihYd125L/4PbZLRbyMFX6mRr90upNtiLr
boQdwWNvVPYBqAWHXB1vuhAAc0ODS6W1Qgtg8umHCQ76oBnn1FXu6sh9iuff7Jeapy837xsSJXui
acuh7Wnmuc6pV6Jqn9reiwby9g4SDeGnxSu4/VvXzyPrS3Exs0BOSUwjY3pf3AQzrgM2zenaShZ4
N01enE4z0YqCKkDJtc+FA0pokluASw5KUAIIO36BC8KOcrKmLSQoS7SLUrIiY/VLiHmK24NoyAtt
km2RIACnIaI25aZAaQFnYNgyt9pG7nSAPLnK1eiAxg3Pg7ZuHYMDqPNCt7VtZrL/OjIwSaKL6Ok5
6StO8r3Z6Xi6CkG7oplfqhz6VazEwMH4g24qqXWpemI6fEVNQrWgn6ymyXaRMQASTLYKxWjkiEAL
57MeAnccYpQ2nyM7PmMaNDFNte1jkOCGqt97dvVERlvSMFqvycNASWk3JvIRidEaPBd2lJ904MnP
jlVevDaJ8pl10NQiah86uPgGg0hhhIF2hN07lc9Sui/QmktfH5bQRKSmeMnWhUfTqWt3hNkEJKDU
McFsyAZ6KlI2VpgHrTw0Pdtckx5jmyWoYjAejicu/GkCW5YkrwUTNy8FDVvi9In1TdLD46P5rHO3
1Gq/zViHBnL8mj6QIlbXlmJx+BElxerEA0GLB89NAukIGB7Rs7iAOCwbWRbtJhkfLbtY5L7DlQyA
r1BBBFn17F9KHIYnB8ZRrXbeKTRVgadnvO+UZt6FWodsNDvnk6aBk+Eplnaxo92PatI6k7jVPGXg
+GNQdSzdA4M3yA+WEsFqGwhkLiWJU8SW8mSI0d4pufGQEokS6LkN4Z2G4ezwApJYjYPoJK2QZIus
l1urYauf7Ic5AjqeOZ8IwMAKM2G6y/ZdHZoHNyxOk0T9EE8nMOV5XYf35Rz+ki3piABKIqMmhGNs
zOPvP9SSx12pOfQtplU1Ub0j6drPZvYcVY54VJ19Xc4QAyLrauBMxQ62dqG+oHkZdrE7/HRIh1Yd
qedEGRvrtness1vjjR77cdcpfD61R8eICHM2Sm9oDnPr6UGXMKogWfFIAM5hHEiwbt1io6kzSZdl
NfiOA+8m6ozpkHX9enBHVnsdlySZ4EBUuBa+aXIJM+526VTPVuzUe2+oTxmcQUgkOk+vYyJtqq0t
L+3Wd72+UYmKrAzXWKWORoY3VH9uaB5rwakWJ6blUoCP9uyS7tHU62ZCpwB6igFLTYzgwsg5lsAR
hCNF4Bk/bil1uBcobMPKpusoy/dFLZ/mRQUibHQC1xjvrbxzD6FQkn0Xpp+exw3Zt1yIcpD8XG77
o1uZr7lnFgTBs5QLCr4O0daG49lME/Mc2dRKGdVmOfTzZS4VDKk0z0NXOhtnVG+iNKB8IRxcS1BS
RJNxXw+xviudmE9O97ZexVQP6261t5enFLGPbfaHKkUJLIBD0nH2vC3B42eYoWRjzvPxQgRqfIdY
epsu4y5CYz9s6RlBWBtfg/7OR+HdMhCZDKV/C5gLoOFfIlK8RytajV1O+Z03S5DZ62DoZ8diB8iq
G+AGc+vF6a8E27bf9nYLfZIXlIHw4HLyQuvEuCQN66yZmtkO1MhEN6NIttkZVZqNB52H37kl+YCN
oDsODnMuxI/D1mvFrS/5vhADrN8u8Sxt1hwlITooUbR1VsRfJcgUKn0Pyjc1WOSEl8iL38k4UTgN
oVZ2sSQSPhNuajOcOEjH96JgcObF+sUDguUjesN8UMbPg9EPvt1bZyYt4aXzdNb9tBc7mK4xEd4M
3KIINXXrFAgU2woMbf2eOG7/1qLHrayKKTV0rV2nK6/wHhQ60pSUNhIpmfYvECEDvR8o3duYp262
HzPXukDvwzVfzIGM9H6fLtG8JIMV6wa/wqqKUQFavUMfTPVs5j7TT6jNgcmdvxcVePuJlSXujR+T
ETmV6HiJDKUMqrZi7SwJzxlpR/z+w4hxGvSypodrXkZNmsdu6XX2SfGpRO2PJLDSACrHaCqJw0PT
1JSle84O8c6IJUf38NCzb9Od6AgXGDrsKI7M16TRXEeFXlWIb4Wf3p0He933qbshpBQqYV5cUtwY
fvK/qDuP5ca1Nss+Ef4ADvykBiQMPSmKUkqaIOQS3ns8fS3crqio/gcd0dGjvoOMazJ1JZI45zN7
r50ASMjZviogsDgOaWP7eZtDnNomJQAqaJGt22kmOqkCh8YIDIKfJ52S+KgSjV2CQ91JRvnbLhNE
BoJa1+AL5o+k/SxyyGcNu5MnGxW+3rR7VUEEMzNKDxAQeM76+iixa00tk6ZMR86KgWUaK4J6VoNU
gaYNB1Ye+lYSUqgQm2dDw+KnWjOolpdSH65qGdjcJzWmUUk+Ds0xk9KC2JwUI/cESkTp8sPQ17uk
Kd8DWR+dwAq/2CxRc6BzFHlOQpdmeuhEPvOKxABwS7cgUnJX7iMWaktTbUleoFyikRYqM/QsRcRu
sKNSEek4iEuB1Y9G5wctpOMc5wMscV7oyirdpsWFlGY6MI4wBkxa4RuRmn3TWH9ApI+bVFjlrucm
y4M+uCor7J4xBGJ/8xl8zT0EkcdXHPdhjq/JVAv6B6BL4WgYnl2qZFTnAqPIP0QbMFXbhlX6zhQe
r3N8sVLIFNFcH+O41V2jsdZnV1Uehhq4TUBqkBYOtSdp5jNgzV9M7P29NPWZ5VLKS1KGgtfFtL3c
kopnEQfKXaeB2dYd64FR9MYOk51vF7p+rGp7zyso+XMAHox75hJZLVw0qwP3hKuahkLdZaiUdxOn
LXKdXD+YCyELbUFobF6Y9lMyhG6tM0Nn5KA8GlRR9IHptRay5kKx0d8K3UvKYHoXNjHd+er5I0zu
OxiC8H1JclItfsyhjM7zQppGVhPHTj4tDVqsv3ZDYz7UmTMbhR/CmvUfK9gA9J9950pa/BznKidM
nlAawTTdDYouMRJjPVe10RtPU+M3RAuRWmsUj7gOfIpiVmhKWx2MNOVHT8d0o8h1faumqsQDbpOa
oSr1jQrZiU3u2VJo8Tma4gTcdTA75KiPW2NG4ldA+9naUqQc/vnFXP8uNnJpb0UXXS/Ng9wUzIiV
gbFgAMAEgtpXLsoIvXHBzqVlBTBb/UVbpgToZ0C6M8F6ZiJ2E3PnQ5hzEjRstty4VvQjhM7hiEIn
pf4wi/NihfVZWX/JwZxs1USOd0HCbdsns3Qx2rh7jFEAD8OeH6OGvEY3PlUpiR6BprHYDqSVmaeW
bl40OprqlPG8USoHFAmwS2cdyK/eLMeirG+DIpkXnbXJ1HlBJsShahgLzA2tY4wg+UmJhA9S80ey
6+acpsmhCmk1TbILO0NKTjHp40hmsl3TD8NFo7vz1RoPNuO1YBb5LV+JAxRqxW2ppr/kGFdOmAnu
6bgoXpcQUDohQCaPha7twwhiZy48dYDbwVFO0nE1NY+i1t5HtaRxK/Ri33GNvOoGidBG0il7AzKR
TFbwvZGS5Gh3TIcso7hbpOrcWcoCh4U/2mhys0v0yXxY3Eue2uuDW5gFw8dgzPZlDBG2ERZs4wgF
tUpqbYaAemcwhfXKqmpd1TAU/NgAgbUkOib9Lpa14tqKenHyYTnH0zx7+BfqA+XaUz6Owptabp9K
rli1QZq8WOsvxqB+LJOY3Yi1VEuK7HWpaumqrL+kU4n4VNFeElqD7UQJdWsjebqJxGD2xCZJI77m
9s+/t0yoSRX5A14x98C/29Rc0/+YeUECUbCn2hYtvp6fUa0deS+mJ8MYpifdCsejkLRXIi5sV5W5
RNJq5QQVU3+uFIEmKs/RFxstznpp3gnAbqe5Ku2TnPZ4OaldXGEh1N0mPaSQgULbaxZdvdjGrDIj
DoRnFFB3Nt28ov0Cm/lYviuqxLyps/RrsjDl1srEFfijQUxxwjhvKD9mRtA1BCOWuvMpmuzuBAqC
foCpJ0u2HNphumSuIbf9RYn5D0MW/mHD0HqjmKX3jm42WdpLpVHKjiOpiUxe2NyjD6iDsHcrU8qB
ccKY6BsdEdEMdZrq9Synhb1BecBQbdYTRyI7N7Va6DEVZbbRVwHiO/Wtm3DmlhZzrjBPjTU4czxB
PsS8RQZLBHm1Nbd8ZJZLrfa7XtMIikS3fiX+QGzRvcVXtQ+ctIJnRRLZ8hktpcvBHfxZQhk9Torm
kOf3C5cQZdpYXtPAGF/NhWuEG2iXqHbDSlc3b9CczJsNSnsTJmAnIQCxt0apt9ow9GeRbcsUMGGg
aAR14Th/FIm2Q/6N6g2Cf9tRlSEQ2xrtQO/bZxQTpQY2lmwkmm6E7mjRhtSLEkMwE+7q2zyMNcxb
CIVVpLAcYgB0UMememvWpsxm3T0hpFzyeL6ZKVMMvuToT9asnvN48luS0g+x3Ch+A/Y/ClT1LLGh
c1MTi6awk/wliM3miZL8EQInOnbo1kDx1CnW6ybzJzRkJAIxtp6D4BqPlKQZM5OpLmLXUJN8NxbT
cyqCp9BqEn+l8m5iLdXe4lj4ScEMftYbBatwxqhHBA0L0eHHrDPzjUytcxsYV5BhuDwJHkEZEKe7
bppx6EEN8bI6oXF0DbHMZ2vQcBbIgxd11m+TafdcRx1fL6ve3BicnCt9U076bbSXP3lF62qEpGCM
UOgdVcobp5nY23QoKDawDzmlx/lNnsb4hT+IAxyYPrS1q6aYf0RQfhaB/B6TrsoLhPQ8DIhRIkYe
HmSDcZvVWJmNF6LL7Bcjx05rj9rHPGC0ZuZlulPBtDzMQdAYMpBeMm6cHvLkRmsrfn7YXAKwK/VI
5A1WzGp7GN5F2S+HJtDAUmX6IzKHFmDHqLAqM84J3yMgGRKJo0L3sWKyeFVOFlwwZ6pltGTtaNAX
MbzIOQ3kHi9fN9J+VAXo5K6R0bUJOT/qepb5xar8SqOIXqHXRq9Vy/ykkWftE2J90lihQU9lv6JH
Dr17s61SFS9oWo2+kI39nI+X1hpG/rWV7tPgj213On7YT6S0r605B7uqt06zXA7Pdo8LHhSe04Sk
3yrkY07jsUmS9pCkaHT6aYpukwBgC+RJGxEemJ15RoI0buYFOlhl5Sh0+xjnpYptgiEitixAv7xR
zerIsJkSpt3JyjkrrOAPSd7pVjZT1ZvJ3TiC7kNzIjPhzodBPaWEWjM6LMaVIK9uRcDMV6/rI0nN
i1NhKpSLYG8hMTsjGr5HdaswzaRZJ+WY3MDILEiA0VYpiAp2IGJlYEWPpgmgYyEXYH+U666QRxRl
US+jeUHDWZkgU3VCWgnKi6/5HCbX3rp0BIb5GqNhQpV0HAcSTuWSILF9zL5SzxjX6Np8qRYLKhJx
T+wpPJ1v+BQrn3OpFpe0kj572Wi9bjbJ4RnNBj/5bHkE9X5NWScf8m7eZ/bkEw+LrLM4maMNRAKQ
EuCEsIK0UuR7OxwO6vA0TCRfppJGuHG9L6fqczFQgVrTR7nKZtJa+SUESEd3xAwzSdBAdnFHZuZ0
ldOsOkoBWwRLzUjAYyd2Mmus7lnSJa6UTc3BnpqTPNhXSFe/nQxGIJhXpzwDy2m2L9hvBDpQLkbk
cbCo8PIzwdZ8g0EOic9QGfPIekkszsHAQG41MBJJu65g/TuprhUrvGjKLD0zetrgzjE3eqEB+orL
VXOQtkfmZ8Q+V0xzRzxXfPYov5mMaGbMZm3B058XfbKDxJhwuSyXtl1qtj2GE8i24i200TtpUg2v
NtqXZpr/1n1PamCkTSdp/cUWkgdFL9jV4UIrQnnvVeQV4P5TCa1QjF2cxdCHDPUxqOWJcpmAkZl+
Zswrrs++FpdFEcu5Td80O3fJ+U68SU7v7AzAkxJZeG3GjjlB0mp+2dqdm6imCnVjNySFOIdKdQzC
oN1Bggv54BFzW2nzXy2TzKdFr60nqRx1TwGoxiJ/uvSYrvejGUcbdlyaq2Sy5TPI2MNGUvZmJW8n
hpsH9RHKi3zSs94ttf5dDAyeCoscs+qXg7zwaqtdIffTZwKvdZtU6o9uvERE68Lu6JfrYu2T7i0a
e4NthUXISktB0sSKm81gS4wBVHUv22t4cYEskfZ4kpFVmIXNRJwrvK7aC8f5BunvtAfU4aUG9ckS
fFvklu0rWCLwfXBx5QoALVG3jPXptwE4v6raH1lHNCEGNmk9VLQOu4HGCC+GA5X0EJINFBBLOtGz
QnhBK0hhr2t0VqOU7IEyzFtmkMw3moBAvQXnVYnekBjRbSDV+XHUMIrXGrETWpEEzDdpcAiIZLAL
k9+tRakhFUgunF2jE+esuwPpZBPPcPgnFLaAaddVOPnljFSsMcKboVb5qc7bZ9afgTtroEr0kPZP
xafZWcGjMnAt4QcxsMs7s0EdKUURbIRYT27dN6nCjNLFOUPuwtB2a5nmBCdqmfa1Ub5ajJT8UaDQ
VOGUa4i/eTXWS5rCvVhQUpIFwrNFXsepEPnL0Gl3kcTdVRuHo0pGE2f/h2hhxshglwPquilLTrCP
150Hw9x03XGnpaTwwGx5VcmBsGJPK344ZiWXcLh4mw0GAIfUPpUMFQ4DBQuyZ5ZuQl0YJzl4Bhrk
2wOCRBTRaHESgux5n2fmSy0JZy7PwICzkABhq/hpkPdBpCFrECmLFnO9K8Nowurz+8oY9noW3rOx
4fJScub/bRu7NpViQKsDA6Rkg09mAtmZ0xJNf83hvYBji6Q27852+BuWGPexzVHpRTJB5CL1xgwT
QswAZGtTf65N5sxbhq7fZIUw23rttNZTlGcxlXT0QrQQvW3F47r+MY5IuS1bnJkp+zE1+I1FrjvG
6HG7KyhzEq8aDbyvizoR/tX+jGsSSCVgTpqaJG+R90p+C4Es6X2ri1EqKbAuCQNJiB8pFXc02TVG
7J22s7YAumhrwm1icUyIbV9I9A7wMoA5fdRxXWxtM8TsSe9MlDdv/jSDHYYjZHpjOzwI9UV/bs6R
ry/VB5wgtJdlpzuyjWeYnZkzVtCqU7MvnWQJfwecDhkDkYMmK64wAHyGdtWc2+Z5tPjAM9SOvLzX
r7JhZO4oow0iRYTC2UB/YXUvQYAqleJr2MhDCQKMaPt85NqwfgbVhBmjRTGn3XeVSq2b1Agv2HTQ
e8e2cpKXcIS6Ea+i0j913lv/HAJWkch0AGs/y7A4SlxCrkpPPpQjmpp4mR9xuUA4sRgpI74YN7lA
9JSii28r0DscxZtJZdiXk9etKsufYDB4j5kS0L+9SxHB1l342xphc5IkBeFzRrqFJg97EQ9fnWKQ
rkuC0G6+i1IsTm+U4zbqGPdaGdtFnQY8ZPdkjkN56MeBZWlLlBIP74csiBizShVyTfBUdzVAFxH2
DCJ4u23Qoez1+vwSWN1pjNJ2Z+n1pyxabEUVOGrRLzz5c/nQJM4Kxga8QEOrXEzEepr+jQ7hNbaz
5r1U4zOJq/qvGUh7W30mWbe9TW1gPhjcfY0cVKcQ18A0Zk+mBE08C/ODSIOeHeSYPkf1eOtxAThm
T7DD1E7mrp9Y/A6ow2GiP/opnp86nRqoeLGadH4YAVsHm93ttkn0uxk35amAr8Q4pfzSimJLaOWU
QDLVQ979dt2gW92I9JFWEHq9zmKY55K3hLGdnWOGUA1JZnJkKDvRZK8pEBTCgyXd12wz2opmQXmp
8JL84xdcrYzwEv4LegFq4X9SHP7tH//j/8Uz+T+/7n/4/x9xH7T/IzcNae3wmf67tfK/yWlC/Iv0
WsO2DKEauikEaIf/5a1UjH9ZmmlyGJgqZDVgBP/trYSbZpBJq4Gbh8cuADX8l7NSM/9lCgvWh6YL
lQretP6vnJX0Yf/mrBSaocorQ0LXLUsRQvzvzIdqCc1laNjFCQr+TQNQhDRPgKtJYlwqBaBsmdh+
nwo44hWZk/ioKRHYvoM8ZvZrX1RlZN1P5vV2KdN8Z2TaA6iYcRr74a2Z69gtDczPBNVbO9b7ZGVi
aLq0KnEE09yR7c0QWy5iAaDMKK+Cr88ODrvSkuvywVpUX+4IclEQOW/y2hZuppEhUU2xtVfrpdxE
1VDuPROI8b6exlOW8R2s7m5dGgZ0Fca4LWp1cYuZzmKciNTLDHx0nZjlHfXcsylflryGeKDBYqoG
9IyAkaw+OOSz/dvldNdpTTffKfeMbpHzbAb+D3BqXnAwyCEPXkEQSfIatjFfJEPIKjodOkYob9K8
IxpAsZxGKPNm4Hez1+2QuGrMMDuEefB4s3Nc1SfSlslMDWf85eRWbiZJedaB7M7IgsOk/6EjQ6Bf
fvcq6XdpdQ5sWJRl4o15eRascvs8P2YRizq7fDGHvKbAtF6J1nipWnNvm/232qFQmSMSL7NOx3s0
0eOmHllpNzGH6LQDTv5kesN8cW+yquMdAkwekjnUWfd8pFZWLk2NuS3GZL+VuW+Rnw+ABMTgTowK
WShORXq3tP4qtPmlL0JvrF4hO5D6kAVwzctHg5SENNJ3xmyAWpFBUVqh5tWHwmXgQqpsIX3A0TR2
Q149M084xKrJGiuOii2Zsb+sRIxzLUkHZYieU4DSXjujJ7WnJcf/KikkG3GV9sasMYuHn6oLoFmo
NIHfpdsgLwy/qelubN5XmAcyfCQ0JzjgJSfqMRtSm+S4JUOnlvqHvszdq9Z07wt6OlNvnuJQec5C
pOyLRHIIkFtz6FD+CuaWM9M0FFr5WuuyB1vyY1pMEOpCu3C6gTTyWZvIA1FCZNPocBymry9ZTbGU
6F3sDeH4TYHZHsKa8VQWaRjRsIlIffVGFpszQ/kVVrfVRpB9YJcwY8VRzkvFD1JT4s5YDkkZhM5t
xxguKxY7LfSpWkH4mI3oFbLag/KH+yMjOkkOVGK7Ac0RqvhhJfhAAwkIRy+rXlF0todZc9jEwrgH
AD6UJrC8cCLyqEzTF/rwyo/zZp3khkBbe77/kKkdayaWwDnRIDmRPmCkDyyDfyPTeEpU6rOojX6s
Eu/umIB6zQEAzCYd9UIjmjSUDiqDrraakA+OvK917EzQ6vhARATznNVq8hKtZ5DDb1m3Yxs9pinH
7AstQWb/rnXVe52IBPZMvctipYIE3XstJqGtlJFwXmIcIRDqhYL0Z0DghLsSWbxuzas9YrzxG3lP
0uDTMomkBpPNrE0Yv3OL8XYUnwXCTKLXWHFWU3aVBZo9VVIjrxQmhUAjfI7ylN3bn6bsNEdvMGnn
b9PE8KbvGbowi+I4ldqdks7TLoTLzM/x1VOVOhTU48EW5qcytpNrRiNBUnHkL8JUnc7k5+mT6D5j
HUPnxYVP6Tr5SoVuJlUZIBXkM/jQBCuWSxpTli5KT6oobsoCF2KQWFAuNLGz2oEGNzM4hdBmLbvD
vpWCs7GD9GyaBrOhGthXc0ZtTKnLIarN80EQJAD2sWBAgMUQ/W4d4tozwPLSQfCRrZWm9o2OLXLL
RynWcmPDDj6lR0mZHQ+Z26yCPd7PC+tkFEKzvZLm2+3EThRpCNkUEkdIYuETQK1fSCMD8oDhzPgh
j8wzauguVcc8lnHUU67EYp8TOQsChFiXSrXuxCxH17rFLVNZ9nCYWcuR+dHX206mnC3S6jDwP6sJ
aduOCkLDDIWqHL8ndTtsWPotSznzL3djm9q7Sk+/1UU75WDLnBhMiFOk7SNqadjVksGunBfDLXiy
Q9o9elgWywSVRglwf0ydVvOnbVZun3IiCkFy2p4lcZhiQiNZh2jd+QJ055ZZReCFPZI1Ew8Vsso0
8LBAKYu2sclk5X4l/ABXjKVQExMTo8v1FmnXJQlGxPqRuM5tchJTQDfGWrLRSM81yqW5VFXF0wPX
xqqwiQ9Sfaj56zRa5b40AeSleXLF4noG5vIjxWjEMUQEKSG2Cl8dgZbFtRtGV2vFvCwsQpB3Cd8M
zL0uF1grJ+WnnGedxbs6b5WMz1KxGAyfzYiDH+CP1/aJT774NU4C9hGrA80asMUwxtnmvQwkISTD
Tiekm9tt+or4+RvGhs4UQpEiddKLc0BKox5/d8xNRNvMTrMmXM3EbiNuIVcYiS9whxlXawGZsYof
LfJYxYaWXsTwz3EtLZvOqFa0iPZbMPBFTa4h6gCWU5nN57KgbWTR6qeh8RnSg3gm7WaF5h4CBMbY
qhr8QaV0DjCe+7lRlE7DXm0oBxy+DaY/3FwcJXPIVtKqj3CUNEKYnhbrhaPW3lQ1/69ssDPKEJ5V
zdAjxExht12MggaUjy+JkPGmpUVYIRV087jpRRbkblQ1+IRzbLN2gK8FZymUCUozJx1iZF3d8lfM
2Zm+jot25bkT9EPLX4PbxHRIqPpGa6BRpEbL4rBREIRUhMsTyVg6LYsH5H7Mw9flMEgFms4yQg+G
JMli9oMgmjV30v7EgokN4/UR31e8HbIAU/swPQIDMRI/O/MyEra3BiZboPVKYv/0bOicgrAGPj3x
V5fJH2R7oy1isHGLl/rAPsRJ254Sra2++xg/MrRvc1N049c6LNpKMwaqiCe/kacfudbtXa8oM9GT
Oh9dluMMfTGfLVGA8b6SfQTBNIFTygNEvF2DqZEFG0MthGIYJUoLPUk1npGCxqAlVazU4UWqtK1a
iS0bhKZsCkwI+rXSJ3zXfEzgzIwEgrFOtudmv8gM57N6NYe1+mMGiyEp/S0qkk+66dB5ne0cbzcf
yEUY7hALMgmU7oN4iZ9hAJYamKuJAKkPZPHS0ReG3XmcoC4XKGbsDr5FIXUOmhzs37aMRJAJMD6I
AEOEityRsSeTR4PhVTR+yxm+WO6A4xTofwnDRDsgXRZDe5lCgLlSDkEedbq8qeuWK21GW5/Wfhpz
R6n2pyjNAikw23DDfEJ9kGyJrMhsHVEXSNE2BI2hxvJmDVPTDCo9q/1qefw+OIEGnuHXwL7PzO4V
9QP9ZkaPrllXytyEIZ6IPur+0WnnaP6u8rOuX8vs9pVoX0n2aUVvI4n0OcnBHBtx4hOHXHAjoXzf
6glZYPXnQJlTNssmEd9V+FrRhyoGMSU/tdiPylW2HAQmau4pRKkPKVg2C6AkUjYmTv14lDM+OAnM
I6hlMkijqTFvS2T5kkrmW4gQNL03KPk6eSHwRT1nWcNKZd6Zo76P0sEfbYyyq5XjgrVS5muwy+On
7Xiygb7WRDHBBOl69HtHSC24QZjWDpani9rr6t4xk09gYfipbDr4xI0NLAVogAzlA6X1FPhm+JX0
HFzKhwSFwW6fbB0LOWblsvyy5HMN17+GcHcf1YrafrqBn4Jvi3863jZG6SA287oKZlr+UgzhViMx
IqM9sXP8YH8GjQo019lrRnfeKa8bmWKF6bnPyFxLuy0ev10jLiPMrARdWMrNvF4PED/zF7O3tgr6
Zst8I90b6dbE88oc5C85yZTr4h7bKaOCxrWLaGdy0VPeZPjP+WLHXBp2pZ4cMjbFRbfsyY7zwHIy
jFqYRfHGyPBSA7JYpVucUP/Mz/WdFOXupv3FD1EPTgD397tCVClw/Ix+vGzCHrfWNotcTDxLiOSE
qaAjTA8/ZAcpQYdrsmcGvRlGTqaXwHYVXNEM3xhfGU6Dfc5wuLpOaD6CD2JU4zvLK0qVrPfbFLEK
piFyL9wS5QtIl6fiDfUB0JlRcu3gGipnQK5zTCFX+CXWOXk3SJ9K40TyRUYKLg6Ewdetl+xH45jq
A6r+/cCZ3bpWbnmSuScmZVO+DhlF5BmLMTfnppN82g/42GzJpnsZXcf5rLK/iM1HmRzy8VTzOmkF
RkmnYa1e8OJvdelMQQArupuOsXFkGpd/8mFpPAtQR/XgaG0yL8o89Es1RLlmV0UOKYvc709Beshg
E1Mqhh2drAdYpkhPPeoAJLWLZy1XOTus0TOtEwofhBHolbr+WXPltF+4cCpGWjyNM5NSJ5KuCJWl
nnXwPr5TP3Y50/qtIKZscZeIfI/7IlAqrkFP3Byn5lR/ioOFMO45uw1XUnqbdw7WWIdYvIEHS8Q2
kikOCYBHgXVECavru5rptOlBWcCpVRPwWjLuxqnCfNjjuI4MNyAmh1fL0Z7Y7o01vjxUl5M72Wez
3rUR8l/fSHYGTJdlh2+fzd2c7MsZm8VBDw4J6AI+SaPiB8pBxqSj0b+Aec7r77H8Sd6raxnvkDax
ARhuKxzvRYfEWzx4Rlyp2Q2ty/qmCPDTcuiw1Tvm9rO8Ep2XXQicMRUHPlZ1+5UqPn72ufypuLE5
O6ynOHtW0WunxV8WQ828fldL+5bh/c3FgU8dO1QNCmaw7NLsWSg+eWh8ELsb/sKs2KACheRQ0xt5
fP54RKPujc9Zg+wx2U/eaqMJAV8cg+K25v7Mmifx3YBOXPam5ZNACgogrrfJ9JxfWjDxdE3p8wLM
Nri1+O71I7r2UPHT2SUhMS98DIH2Vf+OY3TSGwst1kanwAG3AbTZWcWnIeYF14QNOTiNerfWXzng
38PAlfWNpYM72pafAamlCgZ6t5T3VndH/k8Uav6OlYbiD/0KWmn1lk0XqCSo/xA5H4itAA4dmg5G
/Bqs9SrVcrHLcUFn1m6SDrO1RXRm9J8855DBrQlU9EEtrgoEk2aHmHWO91hzDAwnrKuRHs0b07qi
34BeYZJ++t3ld1ZtTYLP5toop3lwahJfQtxPSCMgRm+rN0Yn8V/OjvIVkgusFpnCVaGRcUPgIaPD
N4h8WWpRxTCBdize/XgftiejuHSxM3/OwicqMGud1e+74qen9km32Zx6OHNjW0Yl6FFk2LqLnqG8
8KPx3rJLlnRXEU5twGymLiFs6zSWfgkIawI4wcdeekHrzFCNwhUtfBe7su3O+lNM6lPq1ZnfqTfA
GEXo5MXBtqjRvPxzlUlXx0psTK/cjG56Dye48Y40e8XgL+0uoDxaPMSMPP2h9FzxHc/BZYZsOkhn
M3KR2rNfNttdxGFR+IY4pCooNORvr7a153E3SO9U0IPsUr/E7VUybd9YyXGU7gpndRTf+fzUWHZ6
6ZYR+DZNz7b6KsTDQjERo/SC4N2+dryWAj/FSRO+zH0Q+W3hZrGTYibtT9wQPKTMIVLWNMDf7YOG
U+NdNi7pR60S2PyaZiCxnSHdjkChNlDBVNmR5Oe89sBHgCwJZqQfeFcY6Ekub4j5pyzZ+HCkcpZB
OnVgO+k7tT3yT9mzGV1JuTEKj8layx0TgwVTvLxki70h+jCluNJIMHBkePfcfdqOR2MmsQGgFpMA
QClAKTjdtc34If4aFE+kAHRsz895d42utrJtGGpR8m5BAPFIUUlU+CR5gulsTYAsP0T9ZclzgwOy
dEnnZZyUkvGgbvDTITPWiB4oKAF3yuKwrp3PA7D9lG0N5uT1Z5ek69S5VEWtsufmnlsPpyWUzmRA
e+Tx8uaTo1gbj1s3ekqiWyOTvuvnqk/U3kYrfQ7eOdt3t1TsLbLENppxgeVt4wev3dxN+KFR/VOm
SH/qxa0CaA07czou0iEKj4n2l3Q1uEJ5tpt1z8axpDwVkVsqT1ToFLtOFX7HYOdRVqETkdAIYoVF
6x08c/e03MudyyCYHpzZTeTYkWN2B1neyeWRy1fi+jOPdnAeB1iXvPR7pJVILNs/CZHdC//dG5q9
bV3TP+RLOaQ2rpAjsr9YxgBWuaxtpbGcdWOHyoY6YAByobK7PcvKXuoPzczx6avJy8zhPdMyb6dv
HsVqAABO7kDuGckFg6haudMfwzpCaVUevBZTsyfs3ExeVtxG6wlp/YGIuwqHrxI8G08XPi0gYiDh
iYGEnKM+ynQfMN9qPI5cEbjc2Nze4/CiSF4cskKi3PQGyeNHAqTP/pqChtggEFiNxhPgRviUAw7S
M6tPBiiVJxasKnu9cjq8quYZtgIcgE57UdrtFyM/WKWCJek3d65sA0yhrt9y9KB0VZh/5dvplD2Y
wnA68dxw0fKEUCEoyrdq2NtivISwAsSdKhZ6wTOZfTp/xyyiR8Ok7xRkEz0Ze/svYAMSsJVrNLLK
Z/RHGDfj/GtWkhl+NaxTRTjnhxw+tzCr0CPUL9hSlZYwv0eXXhf1ReiXkHEDhxeTU5ecFNyPjGMo
176V+sw6zLDxjDrUJuCJuaCNcceDEw9XFovWb8hJXP8KTlRlj17T0z4oT9gkK8MWrilvL86D8Njo
p2Q5qh2Gt3NB84iMXLrkdOUMNatjqZFzqEE52MGfmSDmWNgIz2XmJsqzhGBM9WoAZoWvz38IflC7
A0TG3PAYsOMAr5lj2VuSC3lFTRthCKm2HPVrCdVA4OHAQ9y7YevGBA5gjxvlH1HnFvw27hOcOpPD
zRl/4mOG/MCGXyHWxD6rmHJU9pju4I0gWDou/kNfII7cacSdvGooGGFy4R6F6Ny+Udnyu/hm8js3
NOBXRUavu6GJZ9BhSwyz1ve7AiDCn6g340W8EvQ1nQYnHXH075pvis5JQWsT9xUVpPZV8MyMyoHS
0WZsljETh+V7ldWmB8jhKdpVJuydgdPoIZEu/qlIrPYef+IQVpEe1Pdg3981IiILZ3yN3vhiKL46
l4+H8WlWDpUgiW84QucX+ZXB88Eqj8zouBOT4FpfzG/IFfk9iLcT00+d/Bgnc+YXkA5sjOcLJSNN
RulXFRJV4YCAgoongaiczIlO8E4smLMooPDwOIRDtjcxyJQ9gCxst5ZW7sn33gZxu1c3utm5fRdT
azViP0mWyysGkLJFOKgy7yqUjkS+NjsXWcVxj+q4xdQQNMiMCRdZ58Ltsq9IQgVw/kL9FQJe2re0
wCgfz5ANqjd1fA6WfbogZfOJWL5Pk6f8ZG+obHFwQAYMeTNn5bCkHsVTYfmCqrba0sdxYuSSS4FP
G47icXhL4nvyHlhoNLCxr3SSEWu76kk5TQ06yy16QUPz/pO9M1mSVEmz9Lv0niuAKigsemOzmZuP
4WNsEPeIcJR5RoGnr4/MruzMFumSrH1tcnFT4oa7XQP99T/nfMfT+VlgUSfu0OBCrNyz6HZBthMh
75ptSdquAbN1Pza34Y8lWH+kAKSAu5vrBxNLjK40eYuUyrgfanyr2DdC6MaE/j3AtSIPcDMBA2yG
F2dMD69CAMChY97mpXeXlMsJuxf0Mx8i1g3cGSPvg/lpSY7aih6X7qNFnrBvwd3xep+iewIlC3aU
gDa28jso2EOxvWp6kjkQC2nhI3OHcclDy4jz4ryzQZ8P2EQ7C8pl0N5RIE83aY6jgsY60pwBSaSP
1N4xzOEym52vIbwzRj2DprqpuKtGNmMkyeBrw6Dh72cGVUL6j/aoH4XP42Mnux/JXVQP2z7ILkOz
wKVxdsqh3XG5CZMBF8F4Rqe/xk1677TAMbzh6k3tk4DeDBgG9zbX6BpyFcFWIi6sLrn4H6isizdY
qODM232mzhPpdKX6Mz5B05X48col3TdMlB7lbAwHWb2nKNMheA8D0+mIyUxPVHT22HCjp6Qo6IVg
E+Z51nuoP/o8KhlyQutqxwzbjN0tFukNagfVJRFwTJy/A66j0btMPQUcPjpsbBW39WKyayOZaIxr
Y4wCtA1zL/12a6EOIR5H/3fIu7bG9rzpRpwpDlY9lUy/awiiYzs8VENHk6R+6WdaSGcHJno5/4wl
hzre6hscc9wLoRgMMW+chj4VpBnehUyxbn1u2F+y5l/HH7+gbmfjWOIlTWr3tOgF1ivlhwdkpz0L
Pu8GT6S/FzOh1mqu0XiSPxDSeWl66Uvm595epJqzxE120i1++G78EFvfbdq8KLyrWtyU9XDbD++e
KB4wEcKZXTCfspm0x8Y94mN7cCr8HNK1j8yJuHN0Cfk7o+dIQrflyoPa2pfhpS58louRg7zsY/uT
EdfPRPGabyqGqKwE2DLiwmn0QzT24V6NtDHBI0+3RcgsHHJaB1N5crNfpvCDnc8ngUg2fOvqt24T
77HTTrITpY+gG7Ae6bKXXDAx9dgl+8YQpPFg6TXqD+w+sZ3nGIpSHqOXGkIcOFoIqjhbaH/43XOo
SkuOd7Nmg9qUJDc0I5JUTLBO2Mqj7SW0d+/sNnzCmXpGRIAQ7xfnUSr8y1q/hbojUI14xD1xnrlp
tQXT+HgZ3PTNUXTFzBYknpRwF7FxZAO3gOObSPvZ6yheID+CP1y0dws9LcL7VfT2RPMnN7I9kN1r
KNh7Wwhzm7BmBUoT+FZG4qeTeX9gF7O6Yu2OaFP/XBLJEYJPFm0XwGLjDqemHh+F1PQ6RJJlLqKr
5Yk9BvJNJtwvL+5PRSpTlgLMd5lDOh37xIZ6YqjqmlgmhlOsXeyqqZLArZu9OqJ6SfxgbwKJM2pW
0yaYQNrENKjhIGfBWoVs+6ruNcgKctcVJwbL0rov9AVfKuc5TctHE7yagNtC2PKYNYP3Yag3joT9
ZSdMEwA1m7qyzllvuAbRhrYg8BzK3FqgSaf2hhKPl/jBt4AVlFPGrDGiGbhsbDWFwEDT7ZvAswoI
jUt9iPrp2csidsMFlL4W0IPXZ5c0IDWXOWrexar4neVOCYiwwRPX4Wsf5/rQVjkzAVi8XRnQmoBo
/xIZOjN6J+Im47zTExLsbASYAzzXuZ+uxdC7u66nzN2Y6eqtv7ua2p9LEe1Vm3IWV+BNA465bCxe
1eD9mApxiEMO+4oWH9ekyW6AaOlq5eKqmr8HMEdTmOWczKjKviklr78JWYEPK8KpYKE/EKl6IK2k
txBUf3bWi0s9Ai+5bwADZ0cT+7erptg2IW92h/wBoBmB2pAeuzl+nlrG5Da9l1DCVp/12UE634Ok
XplFGJfYSpNyHB+CfL6fRpZMGZEqw8Gd5Co4iUcnyV+tkhq+PNRAgVjRRDM/0gi4QoTp2cccf9M7
89ecJkfjkW1x2QF6I+GCas7uVDd9S8XJsVZSd0P35C3pTavItWA6hwhuFe9+wqIAST+a/dfe3UMh
oUpkYtSvM94kGkF/k0GLEzyFWHXJeWuXbbGCbC2GhyiXzV7rdQ+kkhu5qpjEdd8icDQYZN+jdOp2
lJskHIBM1uEt5VoR8xim5HHiK+S3tDiYPLmWQcZ+B8tjn8GtG1voB0XNYKHhauyaDKQGdJ8SZUh7
+t1T61vb6ZqNXbcvy1wde3iE9pT9sMRccbVnsUt2mafdC3irAqNKSYBhQzf3C0GdS2DIr/VefYnB
nnTV2v/OmmaQ1SHVHG6Sdj0zszhSjn0X+AgawqHnTFZs3r10bzc01rntTAZRuz+s0PrZM7y63Loj
RgLiCDjjA1JXmXylNfLeCOdD98OnB300tbuTNzEPFXAKQY+LQKbXtZXNiLfWYwPcarG3GsDRwRSk
x6L8EArHZT2VP4eMpSSWjYtJu4cWTk+bNfTT1fULvc2/PwO7/An5HZXK+SgpYuVqTgYprbO3KePK
X9YQqEcQgpJBLQcSvLUzLtt+BYF4HqkUeYxmMvdOQ+IOF1Ril/nVJP07R8iyt0T1VYzhS+wSPB7a
W91D0LArl8V1QRDet1GbpRcHiO+aEm/ACWFBCCMcyyu+Q3qA55+Dq6q9J1jiel57GgxxGC8o7ofF
2gkijufJB9qO9/iEeAvolbCVaX/Nkel5c4/codMf6JCPQIJ/qSy2dugnuMJdFrtmrZXvlb8pxfKr
0GOwitq7QufDmWKN19bJnLMzRmyDZGnt0my6A4VGmHi8zzgwCLlwkhJjYo8eeNfQq39NJjq3FcYn
t2GPVcTjnSq64Vjy+OBIbc9KovAlbfPglP3D4ro7vOU404VrHWPSiFgiyHqj9sUdaF0QmaeEe1LR
BkD3CVbuBgVDPdIrc4iMPPUxiFPwRORD40YA8wvYu6X1OApx7Nv6LY6XP1gqXAQWBAt8VfSgQW7I
mm0jWrp5kXlAW86bvEf1aPIfuGdYkWQYmsYQhM8kJURnw1pvPrReBYYHVscB0f0KGuy38SJcCPwm
dLoo5EA7wc7sO7B8e2Xg4GmRngovgkcVTM9hjCzV1+6X0WB11VB+NpiL9l3FohrW5z4g6LjDZQ33
rYiQ0Hm7TVHi7+tyhrE0lq+5ssXJ9dpn2YzxYbKqO9IYnJPNL7vMxj3HvNniGXyTEDwItCGVOGmC
Fa0fbooivDYcaYCuWmtjTElqA8vg3+6upZ2EmJEJckQgYBorehmCmyoOvqM4f1qa6apaYKaJ0u52
IiRu6e7GUbLdZMuwCr39AoJVHSWb5hzhRXjxz7z8DQmxyKfiHDcvuqv0yhGZ9i6V1cfBelUZO0vb
LUkFgfAiLUCNJ26a4JgVnF9pdyRWwIEznaowL7dgekhLGrgnfYk4N8/gPvIvOfjFziTlKU4Sa4t3
dUdm8TPg3utaDkBsjO3wJVafVBwYJBRziE1Zb0P9HjoNlM8p/l0LEN9+LOCjxxIHP8s+bMk389UL
nHi3ZExLog8fIlrmVRg7aCHvcs6dPcIoN0sZvQW1f9f0wMHpPlGb8CUoWbe2ff/lgT0duMkk3eui
CTSM8z25VXakINLJwKKZQ6NLF4CY0KLGqf/IZMlPEakTACQUeggfJ+VBj6rZN4n2ZZy6K92pH1mi
7o2vr1iTfjcWgDqoyjkUvpJtbCPZlMTe+NoPVXLAfQBrqHkXAdPkkrmA8/332hvx8yCaNqxv8Z/V
rOEitfdGjm4rjQ9zArM8loSeKGvyt4qPq+PRS1v6G3spbmmlLdf21YRJOOV5t9xzrT/M8u6Q2913
EWavGuRTSai8eIxnG4FPeej/vQ0ROBDnxluP+MrOD1a2kpKpzCZFYm/hzSKdAChw45AV57I8L+10
hWPe75yay3OayJ+TD4oycQdE2prkNq0/o3Bs/GZwNgfxY5jHY7H4CsAvu/4haX7MU/dSF+qigZlO
vUQsKtzuIPe5yKBSlpW9l1b9Fkxkq7BW8YUgt+LE8yNseZ9c3LDzbMSVtglumiaPEFrmvVWxDKon
btDGcJkIE2LCkzgKqpnGNE3vxi7krNLtvrCQYTwgNaM1tNfAECxQyop2C7T+wsEg03My7Lp2+tU3
KjpiA8b3HYWoNCBwb7wYNAveJrW31PLHL7ryEimPngHXOlktVNURdJkwzT6zorPtj4CT6CDgddiC
Vyn5rInaWEepvfZmnuj3WNroOoy6uSdEwLVixVQFnh5uCM3GFfezKb2xwYJktlI3YF+fZLWcPfi9
ewlf3bYMkVyTr/fw285Z2LDG4yfGQ8gTXTLBECGxLYzVbyktoLAYg2cJxOoa0+AKZzR7kENa3hq2
dEFY3GWJ3V2gZGDIWkGDXgWGBxeu1ej40gxIbYH/i+K9+LIGT07pjEnd4RaivTA9eXPESLAsP8LC
hEBPGLg1r3QwXNMW5213GkUTwtuR/aUaWLS5MsufKP3iDNeJfcGSNuSgiwZs/RMUp8Rb8pMfjHtg
k/pEtRoHZi2ffAl2GdtxRqZR7IjJW7cinsNDELKWyBPuP17HCwVY7MkW+DorF9tUumQ5dmJ3X4Xq
PhIo/AjhR/LB8z15oy33UK7GVQLOpGLW60ZGRTtKuWy54vi3v6KcwvbgJciRXB7hz2VXS8iF9Wva
bNLMyQ5dR3tH3jk/Te1md3XXfIPGfsKgCc/BcCylXrHiNQnDg4/2AbWiYzkNCapufVm5PmwdyZ9E
0cFNZreACLuZnOl0yWjnOpeqPfOubG78IdzFa068DPAe1qpm1MlVdvLH4LNZqcrjlBIiJaLSmLiD
Tp9Qm+mAPw4WM16VO54g0HA/sQo2gqa5xZntspShTkCM2WdQsL7NnCLeE7chzUIPg23mc1VFd7G3
IEVmBHncKsWFkWOF0rz1VKHPlHSCKVjvY+NqwQWPhJG1+WlNGB9mk5b4E0FdFm7knAoDsNtoe591
dkVGLpwOXl2We1AUGHjzCN7YhIzmJ1I9e6wPKMy7eEr2n92QHBsTHf3B8j99wTqCbsJPgR2haPGM
dX5i7qHTFzd13PZ8ROVxdDJ5M+YdjjUxoF+zXsqLGRWZnLhQrHjphyEFAnB8Z5aAf5aI55lU9Y+k
nE749JlacywvPMffCvRg26lvF0c67cInuzAp0Iv+y7fCt7BgT5i7wYyvmrRjA68NG20Gwr+Wtrrx
JrrPOL+wVScXPkT8BU0VbJrA0KwA+AUD1v2AScCOqTpVvXlvm7ncuwqIbCFVT90QHzuzCl6jatO1
2XWMsnnjTMh51B9++0EZ7nU/ZewbGZyqofrWkDiwjHINjbuzTKw32UGVbXES7uMJUCxUApCQkry0
i/9/DIdT35r4nNTk6GnBE351obJpYVnAQiyZ2DSU8lLXiHm5iWH+M7prX400dWM8WxZzn0r8SUq1
vzoKkhjLBHuOlHRvoEu9zf5GzHbscgdL8KAyNG2bFUjcuXBL2DTHxgqPVqRuuCADQBY3SiZkkopi
okcQhSSdQMFHjkbb6UhWqQWV100Aac5YhfsM+waqtR9W430QT0goCKut5KsV0kpclhFfRy9/66L8
REl2Ctp8lxem2uUWCkE45g+LhfMsab03n10FFhn/FMzQZjUnt48uRrAsOiX+p2evH1pVU5kMp8wu
hj/EdPNztzdNARA4Ah9NfPI+NNF8T0Fk0R0iANAA7SllywkH+iwPMa64FEYwp7HsJ1NYR9lwJUl5
aAbxFIY4Ji0TNafGAvcb9B4sKMW3D+tZRm9w2fma9iUq7JAHKcJtTl5js6m182XvF4G7VhK5GP5C
fMaAUL2Y9pzESDYYpmz2fbM0yIagtqBDX8r4z9CBKeEwOzrNBOa+9FfvoU3PI/dUyHveKdfokZCW
DmVKPn+jzOPoTM9lssSPYTA+8q/GJey4MQJe98a5H4OwwAOjuGRAXgrj6EheoNxCpkO3mNBGAw2w
nZm2vLHtKD/WHS+J3k7O7TyWPyYybH1SPijgAKx66KdRw3sIZwlxHZz3KFHxGoCXNAl2b0azL88w
OXKNq+VuSft2nxr2BVFLOl3VWOAIDjAbuph8rGBrSRLSDhaSUeiPRMGfr1rrE7YWsu5YE9gW8oXX
wVwvNKCT0N83LsNkUIU4CZyjRykVdhFOiYhu8sJr+WIkCWg7ZZ6g4gBcVPZT3XBRpzvqxqq7I7Zx
zK05EJCEHyUnLnTqIiotqnnh5Vk8tQrcqz9jXoWj/6YKOrOQDuwXqgD9W6n5wJKkXY6+KObrggqw
JAVxD2ttyy6W7kzaGNsF1AK8qFH0P4GwP/9WEbD8L4uAr8mfX7r/U3b9n+Rfy4DXP/fns+v/9/8i
3yVcCn+p3POVIwL/H6mw8C8yYfTcSekqyCeu+KdUmPqLIIAnbRn6Aae8Iqz1f3NhbApY/fkYpcmL
SvXfyYWFVPf9UxOwogbQ8W07wJ/M30POnTTbP9dbD7YJfbuFXlu7IECI1nTwMMVBotmGVfk4sqbh
rt4Ph7kW3V5ipyq8wmUXhX++l1wOu6lydinkwIWUA87PGR4rB3/JgkqxxK6xQQj2RanTYKKcaSuo
yO5ndLq4ffyV5OUpHMY9oApuETIhiskLtfA9MKaIn8Qdcbpxti3k0wPpneKQzrUp8S9lUbxNf+vs
XaG47cJAxNSzWTxzazWoHAXAiVMMiTzHXgETQW/izM0eYdNt/HWDYvUywG0zBk9xUX0HkURZX3Ao
jt2DLBlipiLHZ7JYyFGRNOdhtL6anEW66jHPuOpcpzkrQeX5qB1cT4Hq4JQxxyDI5f3csO/TGRdC
ByBSeLEsYMuBTaIzcwxuA8G6srJYNoQDl6RovfFaCEKb2jp5VnVlzpgA5Ft0CE7O9n+Cnf/ec8xT
9180Zg7Tn+ILdEf8r62Z/KG/P8T+X55LW6Ztu+QweTAFj/ffo53eX0pAh6DPO3SFWh/If0Q7Pfsv
hwdLwp5Xnhu6If+6/3yIefYJDSheC6EMeT38t8Kdnse/6V+f4pVQ4QneNIGyCY2urZr/VFI/156O
xcCp43Z9v5noatu5PQdpEbOMAuWSuFl1SgFgk8NnTe1UuPjCt6k2BQhDunmLmvWV1ONetqh8FJ6U
NGuEv6yofdMOqJkRLDlXEjyT4E4blLPoDqkCjwV59qrCf2AtvAJCNyf81D2arN8BiCHT5+C39ASl
32D2WnTMprZ/xzWb/lavhjZyF/1BN+iagZd8l3bLRWY5BVlf7R29BhQFLggZfNF1u01cxz1HJnqs
c45JbWgniMFGiqR76VZJbCS+AHRw2noRN+CBwEkePag1Pz7mKXwh954r4kdIP2CSh2fWeMdUgP0r
x9up9C8WqM/7PvL3RDTHjVuOoCXgAA4diB6wPltKgqdSsOxdcMEWSVntkxJnVGU9hQMvgRDIZACp
m65v5uKxcAnNlCUDKjmQqSZMUFfqtzOBgQli3B9q0WtTqfyKmc64UtrhKbOqr8E0xLgEFMmwNSxn
veoJyJPeiO88GQ6V3T6Hs/2lhTTHtjfn9YUmJthaXBJN4xSHIfTxsSiQSZauqATssJj0HTDXATf1
oKFe2QY4RotGIIv5hdXfNU/vgFqyfyzle46xKCk0dh6aAYO4o7RNfytlf5Fz3GgcbCNh9ixpnpXH
voxO8edu8l/tImZNv0SYL3Fy7GMazlOXX9R0/nIwQ3/NnOV3G4E3k92p5S6SsEnbuDCrxFr4RfoX
OTD4JI0Y/Q4H0AHdSttT6pkVzW82N/aWM6o5OHbwlsj2Ez2dj0fVD0PMkBfUQJg8i+984S7mFjQk
8c0mkE+BLemjHHp5KFjV+SF2gKjHPpH3dLskNbFXo15KO+fFzHzPsIt3jqPu0HJBIyAkOA7tlExq
uzqdVlywcvZ+5+BWzR5tC1X0neOyPCz98uoEwjppVzj0F+kDJQuxCfFtkG2dZ7PrvPppmBx8DxNe
rp69TYmYNCzj0Q3H1RNpjgslnZt4xBnXypdmIhri1XQJzK7iS639TfqrrOdH5ZpTEjYvAmzhBsA1
Njr8ufbgvfpD9WxD8drCnLw0JrwGU/aU6/HVJTwSGHo8rPbZ1NeVpCuzXyRWqAgbKS1bJthJOBfd
KOHa7vq3Y9m9BSNZtqJ5Dd1+l2vMDglYvSTCKEGNCKKYM75xSpHfs+Reus2PzmlQCbvxtl+NDZq7
Szk1F9huX2XNtk9xx665qHjrj50GOU59Mnf2gAUrbD6IGB4nwYpb3+XY66IGQYEeoF+CneB+gOBD
sVj/M3bSCx/PbvGSz8xl50g/3VQDthho4zrFQXEZesxacTz3mzJ0vtoxYVVYsPfOQH3G5YsHhpui
ozXM3hznIf2sMjai+eT9KnOAI0U40eDpMsfPagUJLuG9zNr31qUptsuyW68a3RuWjed+SZytJAXg
9/N7bLD7xxMmR7leCqXcTlP+mTrkI5ZUv+mOCqI8SLt92A4fWWVf1i1tjjspLcaHWHIZs5qR7AL+
k1HZh8GyeI/My3WW7kXTkc4HRCtCYpHAlUbecl3R944FFj5dwSEN3z8IxkB9cTtzScS9PXk8xzma
CEm7djqbBcSKnop36zbhcUBXgxaEhWc3avPd0yG6DY2kLsZvfvTLNBNeibClcfOqIWlEFsZYRVBk
ms7FCLOiHegWCxCHice7d21B5dNS4UjvLmVbPQ6+g2eP/x6VqRCw62/k6lPYlBRWLWzoIuaoZAx+
drb3kcXxF+fONVLJIygqoj5mee5wdfFhzhw1HfjtTSLkIVvAAwvu1Js+qk+WnRGTaUnjLuw3wNoo
LlXkU7wGZ0aalel1a7UMqUBpx+CsgWgSw7Ipl/CJ+iQ1iJHKfnPa1VkaU+lKArTANmNlIWV8qjsH
5cjKw37wU5g6QcN2RdvRU695ITvL55xOz44zQIlMHEhtA9uqMs3fE8+QutT4sOgTPvAGig5BNB79
DIzK+uZiE1MfKm/tFEzYK1oOxcVBUg13vJSZ9ZrkKoFUkk9rzxGx03qGzNkv+EIsMtPH7G9h6CEh
5sOsWeMqdhX6tDuVF90acycKFVyEYBgvbBru1zI5cnwtq1gMaB0maBLI+T0GBuI4TCc7Ink3nkMT
2WhzAxbpbWsPZjsHzWUQZDncWpdULRTb8TEKkockNOlF6/oDDPVbCsEfR34XH5s4P7t1+M1RcIeu
zahfPUcF5qhk5e5OgJG3jqTmha6uuOzu/QSvqcAZ9lrl0c1gDQ9eFNGaGDz2mbsPl+GYJGyknSF9
jxtDjWZMGiMZlhdFapGr99mQIslXeFAccJIqnW68WvxKOkmLSwZ4zurJvHvD02L7BT4M4LCBhTF8
ug8ndQSmGYNLLr+rHMNkkLfQwcnh43JJvKOrol+pokeqycbVk/ZZDVTeO/0Un1L97cXxO5HwXTr6
r7ElMKCIESADrkBYn9W8loWF+MmqsPsIAT+yIVLDPvXNUz641/+Z2f+tmd3j0vv/n9lx+P4Gx/Iv
A/v6J/4+sAtmbwYIiCtesA7E3j8Gdtf/y3cCJm8fvIrneD5/5v/03MvgL+7hDtOA6znSlwEX8v8c
2L2/5HoTD4UMnPWa/N/quXf4WcL/Z2T3VjuAayOP8hfZIlj//38a2RczxbXfSLxlSKQwlIXFyM7Y
Sby0wHRMr1Ip0oa8AKB0erjobxIrGbwmVoLvjOtmH7pksTU2yLaB2jaNAv8ReTc3WfqLPztgglMO
pnCNYrKUCm1QVdqgehKpv/V1HG1V0O0abtG4FHtiDq56aBlleO2jzRFzTlfQbvuOI9LHLrKK4RUJ
XlhKqH8bN4DDFngogN04AV7tmovtKYz2UXyEaZlvKhW8WT9wDZKhyCg4pNoMrAkCwXZCcRcuOE7O
Xr3lv9M57K3pNGXNueed7I/LsEKf/kgPw59FuCNyyt9V7qwusPoE3voWiZda08l81KTEADPv/KV/
9nt4ok7/mtAR6Th6OVVp5BzsCGLk/M7nOW57q1Vb1SQvKWtTnPI/rH6cN1MexjC7A8wG9WGcdIal
LSZC3BJgzJyZmiWLiRxx/iEf4nuXKtydgFbBnR3tGWNMlZbvna4+grSG30b7jlYIi+7S4ZK0x/ex
bnukNWL/cb6sePeDjoiFeFNDgGmU+4pOrlL9kdRULFpToYsDb5hOTtC+FljINliONkiWEiaEaXcs
A58H6jFPNf7bAoFqpwpWB1PZ/nYoxZ2s8lsIsi2sWr6aoP+cu/n3jCWE8f+sIts5tNEEz8Rm3m07
ulU0G38s6ZAVzIzFi+siDhDsWQlNB1mDBDQR/aM5Z5Nyn9vh0rbpCRzFtJZl4fRZpgJqAEi5xhMH
u0X/zJwEEGkRL0fyVwuLdeiM/m3OxZW8xRoPscfimLnTeUgXcdZzT8bTkel+Qoc40azLzxWBlu9I
OW+MAlQENMk9gYHoNi7ktTtVYxoJqefrC4r8KkTjIKAzrTGkOJfsYxTLcsE9Bhugao+eu15N+bW2
/VLiWw3e5nn5Kj0k696hrDAtJ0GCkgdJuvXMksqr9xQ4ZPvW49ztPTlR5tieitzuX9prjMOahhEM
4/6Iwzzt38wy/UptY90XBRuqQk4R6H4XWXbJ2ycZDT8l1ytA6p8ZwmWFeMz3I8SjV85s0NxS0f8M
soZK3/eiL95XU3xjM2Bgq2QJPBVvbQF2GaLrzp7peSltfSkem3i0LxKzEx79dnmq54oJGFaeNHPJ
qGand2J0Hyvb7FVUPHEBf3URztMRVuzistnKe1UdsshmRTUR/fErcXXq8do21bdrhh94OrLdkuAD
Ez4VGJlvrvSwE031GTZw0B2SxLtYdKucke/pYVJny0iKAWiSZgB91mlb7GnU1kzY22EhVOgbOgzL
kldUoPLxUufh8Pf/6XvwD2oOuAlLHNsD8Qy3rF76UlP/AT0B37gzi++hqF+cOPmTR1lxpLiowVOK
ppbCCw8MlcKZTZ1D0UJjgAT0s6/ii2m5NLmdRzkrYRKQXMhL2JIbc4z4zm/aCUKGnLjd+AKWuf8j
DAy4vYFYb1oWe3/xmKhKy99pLEndxHUwcO6rMP60vG7X2dOVhnk+vNz+HJpxCyyo3je/0w7Qk2HI
2cXQ6DztmrsEsEFXe6/R0H4pf34doO7w12QXFfTxBewXrVDUdPP2EL3zRZ5OVOwOeldPl1rn9/Ws
DzX4nW3FGmnnWNGJYnP0h6Ag84m2DNZY4xnFBVPnEZJ6x68GguSqgvHMVw4bSTlY7D3kJQyHe9Ar
n2MSbbkneM7KA0k0EiQX0N4rnrWb/BT4Tfqq/zZiwUaosjPsE8ew2igTOey0WG7A5Ny6cUxmNiAD
gz9yWGUM/IxQGTD0C59Kz/TXkoaEUErdw4OGVQH0DHkU3Vz24xVlX26oeAe0eoAcdMN9LTqCgf4I
sB9sVdZLZlbV7WdsCRs5xg/uks3bTlAXhdsdJTxmKIyTEalKsstq4aV3Pp/Gwr1UFERvwK+w/QI6
Aqjh2apewnCqzlHc8keD9D43KEXpQsR1JLGUiAUrmoXL2O2L7ylxnyNBmGmKAVwRRBbRl7RJZ7Sj
ey1i3pl9QXd1E2JmrxuUG0WWrhgeLTdOn60hvxamgDoiO8xNKlouKHVv0PMtLPeud+hq9VqPlNd1
PQERhN5HB4oF+2Mr3EiLAGRVPQx/YlOzXc8hJVuDgHg8Ktz/CRag2e0/rJGNPAUkRCa8X+j7DXu3
DncNNAOVkttJMKbUzfRc13AUCvJGNKDVRy3E++x4j0OH4y8x9WM/tC8+TsdqnRai/r6ZiotFX+I2
kM26Q0P1rLV95jqNBmB4BAMQjr0O33LnxJrlwfAL82yOVznbv5qsPfn88icEwWRneRUbqPYrHvRN
pm/Yya0Vtp9+jKcmK+w3ZNqPuofHPYZPQMHHfQEee/87jQLrnIzeV4AFnvboaBtoaG6pZI3H4Stb
/eD1bnJfhD949Rf3WKi3COhgatm5/w3s0tSExmpBtKXMB/JTgcWaRmMkgvKmtXqkjvPeE9C4y06d
pvp5bjE34D6PtizMVi89EJewRzUVE3c23DS4DQIRbUc4YE0ri6uoUN1FYZ6Rtr0L5shD0jyAx9Bn
nxKGjJq2vV7wulvLgzXWd6nELEBdOpTfDfzNdaIBta0dYth4QQ/C0PSoKUaMKwOoE5ScX1E4SY/h
KdDtY9+vJ2ys36oGFkuIugG2dxvTR5P0LU1yHD2FDk8mFuY0grbe+O7yGEPD32eOcPZQqSdASsXK
2HLxprZ3Dm1m7Pf01nSokSAHn63WeZbdCKyG+uwyqA9Tb39BVf3dLjRuBeOD61e/RZtcYuxtu4ZM
Q5i099ZSP3GZxVzTL7Aq7ZVb6u2y3O/PcVY/lPznSCPWAv1ycnNNxd44uCdPWTcUsay7EQzAZTRt
xzKglYkEr47hCAnHZ7xtZc9jw1sYQxUHOk1EUJEW9YKDkx1YoL/DtloOC7EMYrPxRx1Bs7fTP5DY
mAkDOk4bMzzFM96HKqkgu6CjE3By5A5TTfMQJBZsh8BEJ5kmQEagoAe0Y9iEygy9Kn7U8G31mAQt
kz7fex2pqcmRV0hobDHjew492omiBBsGpT5HsHeYxN0UR78eNok9Y99oYe30PdGq1jJQDhSew6qZ
+ak+6MHmp6urF1rdMkIF62zFHtwaq7W+0fpNqSnLM/UywCmnTIhvWfMV9q+xy21epFn0HySd147j
2BVFv4gAc3gVSVE5S1XVL0RF5pz59V4cAwbs8fT0dEnkvSfsvTYBiQZOZ9XpqjzEO1Q8kdcJZAYb
f+RW3OYpDNejASSkXWboOda7MCmYVvOUsK9j33zunl1UMmApPhoU0SkFjzaW9yGPzn4lfxS8JHac
Dr8zUwWdsPO0E8nQtKIfzRjDTZFaLYUuL0gVJ3Cl4ukd5H29jYvvcVTTfS1ZqSPy/NrI9g5phlmi
pIjBSrEbimkvgzdyE4WhgBWEa7Vn1tuIucQa/+rLdenEYso9JbFgL/23TsbQVEZoFlE0PVJhyajN
h97D5Wsud5JeQKSmP5iJ4XGscWBalndeHOjMLwiQ7vFKKVP3KcaxXZUPUYWUhgQUEdyIQc/X4Cyp
EwHTJnpBDA57EwzKmIC5YkOLpluM0MIYCIbB4SEuHWBYd/43Qq9sP8EY59+KuHoYw3c1iu9Tpzpx
xaEwoRZY13LMl5gU3O4oN4W5SdY6zmO/0Q8MHlnAiOI3MuehzkljbTA+BM3wFtOlcd6qsJ4Irsj0
GsUzVPFESM4G+ZUa2F/kNONLaJ+SBt0wiPtjDd1t1YL+d1AtrgWdQRcurls7UrYwpqW8jKKeXGeM
PP4SCyVP35G6kDh1cc2CIEGTyuc9+HxnVQZ9OreMrdgA/x+G6REqKTln0XAYFCvB/6e7ldLnF60M
QTx2I1nijPhKsmUMoxqpnPWdLJQMGNHOLiIOBA89pVIXjWu9T/4660LIz9fE817MKSIQQqwbg8Fk
kBYvUWZYbYDtdbDltC6FsE16D2KHtHzE7KEdHEh4G80aDXLX2JRZ+O3Vs6JMud3mIxxN5Z43XA7J
HGDSi8vtiJ1nCLqjEHStOzOpDepExvFEfjiTnyhKCfOtqXb62frsxfc4mdiM1MwRpyyCQkEgm8iu
zBY0Oj0ZLW6PW2zQmeuY6fI4ZNTsw4B1EB2SFrebOWtEDnTq3+Lw36+Q6uFXhB1RDp6mVrfZnF4+
ozTRkt+n5beZlRLRC/shTVFmx2BVhy8an3lXjfUaJ6mvErkuxgZLdzEBezD9dhZfp1ViDGY0sMpK
goQELDR2EyZ7nB6dlwHCIdOIoWi2BELztLHsTs6WQF6hqSPDL6GkY4njFFQAPA2sIJSCxh3L3Dc5
sbeqBhYz8IWuwMXjAq3ZaQcaTQVKQzb32MFn5D4FEvK0xTzbFv1z0ljOq2Z9JKuAijkHTxISnjCE
Ew7GdqeauEDnet0kk+rIVGzk7c3AXXost0A6bSULPsUJWbOFxiUrluRV/ieIUoogXxVXiPafRMm9
TyyjmHbALmhZJi1oQy7+6qDHf0Dnfk0NjXCL8nfMoFok4aPVjSuj7800dFsD9amV+j+j/DCm5pTU
+WeO5p+EDMRkPaKEBGnFKjZ3k1GUHkUakTcJJ3QsxOdsxL+OR8TXkrdUZdoN6WxdYRWiTpuCbdXG
vwwkOFyKl89wB/IC3Q5G+5ipNmjID5pR5P9DeiuQTCaqAPpa9+S55rULe3XdpJnHAuU5mtLvFLKG
C4e4AKXbQgwpvhPCrzuQHX4GU0hdfEl9/Q4ELgd2kT0EUchIJrY8f8aaxiT8UbbzE2kakLPyY1nQ
ZpFIukgiDluz173CxOOKm8hJ6tRwQyoGU8Bg3bWXirxBfDTdD6lJhAhTJoc8Aej6VmDweOBUvoyh
WKbiRFTXmig5OUhRJ+CMqpqAYX3CWTeGGTKKVuWX+ulu9B8VBzluwSREocYMPPG/VVOp7GkOULct
8g0jWMcPBHbZmstRINchd/S4fm8DCkmJFWgiS1eUsx9kr0PnKr1WDEIGK+ibMIuI6MLxYJIoiOBM
E2199F9K2yorXL2Rg6fukqGvsoe+jN003AsZcjrMQxnu88TRZDc2xBBhiYJFipZJLuFWKXsadjYE
U/znz+E9Lno3SgYFLwJcuzLBqUQ8fCHlNzxI9K0zsQpM5f3uDEv1SHe8moNjKLz5A9sUlNE5TADy
DWNe3COjsIM1IHP0G3S7mtg+CPgs7Zm0tjrED2pVZ3UxlsU4EqKOPZ5pnmuBqBBBzJn0NIhyUYVn
rrkw3llByka2MSr/qjTB5PUCrO8AIeTY7BnO60hYeKWp+X87lku5RJ1RSAFpggvTy1So/x8tAnVn
QLzAL1OeyQCnhVCQZsgyp27uTGpgAKZ8joM/jpSIeFTZUMg2atLvAOzDpJ46TeLkq9NLkqnvscUa
eSJs1o35MAEn/4QNvi8cyezC4rs+JyJBL+xcpYCEJI1eeprAVGlAT0RRHN1CZPmqY1xo5vzVxgo4
QHVidkITj4cQspCRdU5VWkRmqT4I1B4TerAYBg3tQqEPG6aH2x+DZ0h6XUb6qBPXmxPvPlUuzrQj
5qA/PHkopXHAJJMu2WNt/eXSN+DcT0sRP0t9/pbKGJhtmzwGtdwEM/QOQ8RVWaCdTjqAjdYUHEr0
sNhvFdcoWBNWiI6FaHoS3uPoSbcjMejSZtiqKBCDkgXxkFkanyG+96QpPTKbviOf6nSig+5mVP5F
MchOzdnOG4R5Prh1g4qcKHuPTZEMXs6GyN8Hsb9vK+MVatHgVhVqYpbSnu+zyNNMel9yta6LZQjT
L49lW1/VxWyD22qqyTptJ7QbtUyoC03aXybDoJ/pUZJ4amzQlDM5uMFV1HRrqxeCJ9QWCdrSjxKx
20qZmQbp8B6N1VkrFGXVJ9JL56Zf6Z3PoDHp/xJYgEmmPwexu6NQDtcTk01yI+Z3Bk85Tqi53xoZ
5ORlqmBlFrpt2TjnhfJgXeYyN2FXNFawtEYeRfp3fqQ0f49UQDoMpJNVQUym0VECi7WC/sqSeYRa
NAcSZVbH+ZsRjgOiC7FVAkcX0IC07kGBGEWR2EVdUfnWLGRUqT3MkyJ7jcJEkFzDT3XUsRWptCyN
NShcOYwNE52EeeayOPEQeip5sdF98UaAGuUVLyu74G4b8bGyLZLW2lIRjzVHcip1t8rg9sd5kbTx
0WR5sCPj5gqAEEUBW0iMfgXE5qaAD5UBDlGCCw68cSvKTM8YpOMd5CLHwVNtCYU/9wFjlbjC0ZnR
bpp0YhAsAaimA2CDxD+jav/ISqZEU1EQOCHNt2GhtI2deK354d0pE2E9GgGxcaLpxkwh3a2SZZeC
ufgWkQ/4MwX4GhI9eiJEsHMHK7jTlXwvEX678tmOekSApluGb+RNCvwSJsNLAi91kzB86HqWnPVQ
Pywg6YNKhLJdkmdipyouwX6MmIqMpDI33AlZRYK3qtIJdCLT4zxKK8cvOWQ0AWoYGbm1F+BGBKae
LA7SI+SPbi+EZ+ySxvLNmPbQSoea+K0t7IILa7Zhh1KE3mkSjlj6t3Gm5ltCZiEnz7ns4AEiJM6z
sqo6FVZ+KkzsuYPFxSJZwrmTwkc5pb3TYKYhm+QmoL4WuLUk/LVOE0BhTUIRZyCfR1piym6yBJiw
leIcati4CtOwjdSWNMqw8qQRmt7QLdeDlJHQrkneZA2Uv8V7TRCSGD+sHFt130kj2xuBzgeDFFMq
DCz8m5OKC2Ia8GjkBXa7rvnm7LV9K7Tw1TFpJqPuFknFrdfkvdjP7xxHYCNy8XUwq0TmMtWijSpR
TIVhxppHJHJIXkYPQPgFu5i5HUX1u1fFfNvV6h/O+WmjE4A7S3HqjgIrz2bRhSXGOB0mHIW9n9/7
MKbHMwFJFRnKyNFf8GyKRTRPCCBMa1wW4DZFVKWyHyoEwKQqCSFTiJwzEGW3DMDWJJj35ZrnnPi6
TVNABwl6Sk1B6D+70GRxEHyQrliSJskJrkJ2a3SVEBrF8MgHOeulFewznN5DKTDOVwIJZJeS2YGu
X+qCgPYOBE+WwNlFrLkf5auVA2oYFfx9XJnMChmHJxH5K4mwLWVIVzp+xK4VZeLurF9lSSnqOiGG
SmgguWduK5CLsq5bwmdACWYC5FjcMksRoqKdiixaCWvVaOZ0GpSOom0ytzl5RDTfozeP6qXsOKQV
a9opEVJYukYXrz1NiUSmpNlSh4qZYmBSJDcXSzwOAQF3Wg1bc+TqUyBYd9Ulnr3EmAynUTjpNaw1
pqBnHiHmghOpoB5nlf6wVcFHiQYLf6kblY0YmDgGKoW2CdgPPuNcPkuTzHqabwlALE3BaIAayvMj
zz/Lm7z7FSX88SneuzW1Advt0Fh1rLOiNfJ1XlgJKokslwo85OyYZAtj19JddMiJLWeAhIIUYCkT
546sQqyIfN9Dhuth6prXpDMk6yLxIhbQHLGArtmkUiku1aNFD15G74pWpc6ol7/trHyPPN9+UrEi
8T8zWX2SU3CbYgIF8IQWGZc6g2fon7O+myXtvWpl9BuM0AyaSfDG722mvJocCw5uU2T7RQjgYi7v
Ib58ECUzkLzscwy/i/qObkJrz6b4NZuHGH9zclZVyBQlcxjzw5LvQQdsloxw+aEnOyXwkv4wYGpj
UmrsOxBm0PCrExiPfjfo95wMCDpWyHLaXZFuRngwWA3owXWQPf5Z3oKerZKk3UzzPsEitLq3sHhK
fMw40qUF6TCrNtkGNpsSOlm4FCO7r4pJ6ZdV3Qr9OHeuUlxzY1qxXWAg8mGGCOJQxiUvcdCPvt/Y
TJVcxX/O/hbTMYojJg3+KY9uDUPQ4T7lp7T611OOZ9N3roIXm0EZPXL1bk6HTn3685+vvjTjPaqh
moUba/6nDyzz9JuAU3DeE3mejOBmD3q79wEh1VHrheYBR1Ll70EC+dneqt9r9SYSJq6DU5lLa02A
8wRZOG62Yksv9oYCc20pv2VCFh2WkOTQMu8pL6K+lzE2Fy9D+l1A8UsWpJ6dpuava5+FeJ3VW1D+
xeor13QOENKZJaL4/oXBVwvQVKSAgCYNIzKHj8W9p/PfPNLBh5Z9if5Dlr98RkC++pSlm+IXa5lh
ZVw5/NA9lN6ErZZEiCh8gYhDKsrgdpo8ZhrwKdKe0b2JE1sCS8CKMpKwPjCiw0Je/pMaC23PM4PX
bCS8ZZTjo/6TC88i3WoFeZTWCtMq3kuCT0D2qe2tag8THmPIY8nRlJ8Rj5t6IBHDFOx8lwz4HHe9
8tYOR51TO8kRe4dbM14b0WaMNkqwzdUT/2RCarVxns1zz4SIQUBvY8e2YGZGVbUJ+tIpkSMKDFaG
4R/mWPbaA5g2QmAXz07FMlv4p3G6iwz/LRiGARe0yvia3g8pjb5vTZgkBDJKDJDmlKuAmZNB7yHH
mxSjMRXwqtU/UUtQkfJIVx8jJNZILlYSpVRopG5LOuEybLcEA/AMNSe2OcSdIHPshTpmTq1XLQBg
k0TIS4hVgOH/sjxbz9J7K7+HFBskIp7T5JLW/wIx9EbjUBXbFv5VBEsYIaPixt2ZDOQ+OlVQl6QH
6WVkeZM5YcfCt9WjqgQzWRCyS7Dbg++ZEKipuW+0GtKN/C7WhVMwlQhjxEPyLbCWKF08V/yNnZ+c
82uA9WyA/jBnX7wiUrzPqrtUkoxxH8W/LP2T5J+EdZ4R/6snpmwMG1LlT2QzCahuUq7T8DlWJVcs
nwkXOion2K5sD6InF6cEGnX6MgHXhGxzkhlWF/IKXf83DRdEy4gQgcs5HHzy9DdSS4tp6Kj0K/KN
+w0j5XfODhvb44rTzLGQLkdK6KFcof8hOAVaeyI9DSczH5H8CVTX5WNkT+zwUYg4qI1dwixxjl9w
x6k7wlU78cgPv+hJXGhQZg9ScPR3sPXJtMZuisWBp7zkS1rey4Yzp+WvAfnYocS+FPvaSGkGclDt
fwisMeqnUf1p5rspvhXNMa1eJa5Y6RHnp2B8U/3Pms8iZEI9Wm/lIC/ecadDvdU4UUApVSDrza88
7gzr7E76Ej4a4FdEu1NlkdH7NNg5GfEyAhVXsmhsZPr1HPbYDKynRvM30Nfqfbwae57iz6H9ZAfv
MttaURKot8lAUs20uwxVdj0A1fJvM2NVUHuigIKzJk+4UvYYdlfh/GbmvPM89US6oBNcUWxBn102
hp9R+5eyE0nhOsjVV19vWqbAGjLh5ewxsc2KBkS70fKWCMZqupHgmdC9EChrK/xZcw73KR7YbVLm
xir2QNPRgB7QcWNx/q3Qg7BeLhS3x2LO64aMrChFeKwsN7iagzbbkEztFrxNiEpXAhijFDdcnPsw
VRoe/AqJTkklU8IeY+U8ZRR8cK1gEqV8fBVGXmohPd9MISKFqXVGH4BdRFHQC24HlSKJyc4Db9ca
vbNkgAx2Bc/UIsxAFJ+TPC04GB595JTs+1WoZ72w0HPLdau8JQVYQ5X3nGkDyyJXV2tb51b1i9oN
fUbxJhNdmH/MJ5yk+EBX8lRJdTF7RN0kIAmVG/Mb1vQ8gsgFIRjlNWtB8Gbgt6xqIKQGGLGWeFE4
oHT6CCCRhsbktrhYC4YQafLCIdPNN6H5R24mdQlXEWa+QEP6ch+ou3RfwNg94f/k6R0PE26fgR1g
1v1Y0d4wDmJ8HrR/Cu9x0f+QfmLTqWH6i92ZimlS2/U0f0zqHvbHulK2hLBsmOY5PPxBIq1a4kit
eRH4fWD/wN3JD8xFK3KAlmiJAfgzK/mCA6PjARYZtGYI2K0AmZOEYhT16lIjpOTGWWnDr9GdqATy
CYWpxMU/mNhpmdD0ixgfj6xunBo+kdGCDznZZvquIOLgTVk+3pbwVKzEm7Yz0PswmqUwLoCfWmAr
BSJPx4ta3xOq15hSyvqpuw8T1b+JjbdgNS73BvtQ9EEJjxbqU4tHSmMd2Cs/ZYkH1SAE70tUP5vs
gN+Cwi3gkfD/MuRNCkezzxi543ZgPEcZCqeQBzyii0kX22gu2+yi2ccDoscYYMLyTSR1XfjdlZxZ
O4jmq8BVwYqEoU4KzKJyAYot5ewBQdV9CMZTki7bvnd5QLHKjUMzwpD4pUU7sRGOGncqoSB2ihF+
MUboKcNI+GhqYO2CmLheBP+drl06K+YnyeCqFQl30PLOyevWgFBQMgCTUb9puoPhE3pGtysQQIgB
GNSM+JVSt2EmbIo+OgoGxJ4uPNWluBMzf+P3bFel90b+mnGJtkzdZLX0rDHa+0CCkqggWpGnaBo9
tAT8rIMLRBDbRbXDOIB+/xYMiPPh+hrSWo9Kb8yKbajNXq8m3sSENlhsvbJ6NDPrai7BMfXwM3TT
XiDBiAhJOF36ekZPJ7YmLp47nfrJXKzsaLwK04CTTmrhOHtGn9ySviSYWTgUQXSBzq1i5h/QCG3V
xr/pluQZWnPC+nBy5VI6DszpMnwObTOtux5fDOs/bTbsyEdkJeauisdBzaeDFJvrcVxGasThcM3o
GTqDqHiW/nBrxZSqPScMJZOeodi9V7LBtjQ75k0DgDHYGxXCbbX1zJB5r6m8VZL4ISbWqW7Uu6iB
9COmu0j/RWn2pc0by2hOVbltLJBwobCX4mIvhwzeKUxTkViyIJtfsmpd0lz8GxO2IjQBR1WQLgJr
0VRqNumurat/tRD/VRqhQ0PwSHVHL+tbpRu/DdzrLMAsE8fHwJ+2pOXiK9Krz9RiiszxgVn8gUpN
R7K4nO2D+VFlOd3bp8TIN0NeKSl8z9sKA1VRfYmLdb1XwfSeRkB0Rf9bk9Xa7P2Z1It1hsbKYmBp
7vIU1cR1srZNSGDCPerYjnhkuMXyo6CUAAuT3CP1OyL+Dfv4Km8OvUZUvc+Xg8ciYHQAXhG6HmMf
s/ynrjLWBTAcT030gkkJ3xDDOgCLgYGaYLOFY6oyUizwFzVGJ/Mo7VaSJ8kfzGecDOaVH976/Jeg
Tjtm4Z75RM9O1upJtTJexH6Xi+dYubJbtfXQy7JztGbfoNvLWCL8K8drOXBL4XB0RWiQzT/eag7i
I0YcB+eCfIy5tKWWIbdysqKL7jKZ8oLmxKvkzVRN6sCiHEEpmk9I6CiaIG33lApEpcIXY08XPBt5
oxqPlAM4kyCJKU+53kkMSBPwKd7Q4Ue3+U+kHHSiXbXxH4GFW3FNO1L8KckbYVCt4BbmBtnBHG/D
6sVduVqYafrZJBN2BYqEsHYbfGO1G1bQoLQjp4sJ/91RbET6Nco66TtldIIYtvcqQKTtVsnd2C2c
cdjGAUo1J4It9MXlBUqJrPJtDEkgLY8K0k6pv5fWDmc24lsMM5CIQsOObcY1htu3jvAjM/O2nLyB
gT99Kf0V9OQqM/4lHBfRdRkZdDwVqPjHJchsr/tbSzqD+OLGuFDxm/qjHndZ+DHKd7V/VTN94CMT
PiL9RX9Uz25L+Kr1LCnnc+lYwyxembQzGzb7WERu/MnXoXbJElIE3S7ejWvixvW9SQa6eitLOLmY
UZrpLNqtA1aARmQaz1Xp9eJ+6F/8Y4mynbRzbl5M0dGatTaR1r4VHcSgvAjU6dDdXHgi8jr1eHDI
aw8PI1tKwpuU/DubfwXtXg3r1H5OiLB+Q//VSLcw+qNYHyxPCa9JC5f8hpknfgbqzwCx23pSh+O8
+tClk657wvjgMBbNq+EIPPc/5KW6onGKt+0aWrlRHQP+LDZDt/TO72m3FkCyXwhFK6n40BmMj+vW
YVEcEfzBPqfgyu7K70F9n9rfWvAMcEXqSRt3QryfAQPaMGuVZ5cdu24v+tfcfmY4fZRucNvmX6lR
XW3LaNd23z2FmtHeIjwVOVo4s7/H6lGuNon1yedPEANK6OsobZevwluClI9J/AgnkoOX7dDedFNP
yNfairqUvbwPW0kt3vo1EcH5ZaZgNVacRyAtKsMBMAOExl/V+i8ZAchtAorFznqTOhBm/bWhy5VJ
SpyRJAn0kJ4uAlqqDprFQnnDHmdlkNTouxl1IqS+ZUgB7xWGbYSRKKKxRTrQv/mNlzGVQLm8Mq5J
zRxcPEvpRlvsF6GnZ6Qh8j9HOceqzMtev/zmOIZvefO5PGn5CAstwnrEwF6H6Rzb/L8UJWX1T673
kbJlNrbSVj+oypcUyly9zMs3BmPovBh58ulqDecmuIRytzIE15X9z6A+0hLRNxX8baeptv+loZ86
FJbDoRD3k3Vry3EBJ+L1YyNcAJLZTsKfgRajFpi2Rz+D8EtImJcaHxMVZqdc2uJ7+QE/LqL8qit0
tkgsx+ZW5peq2hps2z1J80yLpeW+rh9Ndakpm95RY/dAmqttI7xChwPXkfsj/SI/8ann1E26a+MA
nZA+Cv8o1+9IbtD7rWDBrqhcOIpOIaiRzhsIGFsx3lJeQXOMmR7wedlwken0b4RXMWdbp7TFlb8N
hROfQjh9/refZqcn42f5NOWDwjY+Tu+B8kfaUH/rag9FaPpeMGtlZtXuI2stQnP33WhttBTS0cXX
dtGylKGnpkpecKt2McHvfkj9NeR80bn3OgRsFNwUe4W+iyp3JiQQzXWs7plPgzIzUJQW+rbtvmRY
YN3OCq7dvJ9Wn2LlIm2gOdmZzT5j8TZl733i+S5HK3LzdcOCyikyolSoD5u/xi2dOgSijWJD0Fi7
Niw95dOMbHc6CNpJ17Z6Rsuzq+giB/WHXkkMb9A4+CxvZuCV5LmqLA/3RrqX/EOhvZSEAddmzAHy
nzR8d9JORPPRuwOogX1ceGj+pf6MK5U50FtSL+vrXT4eLT74QtiLzV6gb47j72D+zvH1COrbohyn
QbEDR6YXf+N0xmjrb2AsLXJUfoDRUT3KO1s7YCBF0LzWkKPOJiE0DTc4zjrsBPbyaSpPCvQAzmd5
Vtju9uNzAsRieZ86M3GqNs/alh6woonzXPd+nnx3ZbDFj2SVN6vA2eoaw1PmNA8GJNVeX17AhxrS
Lgi804WfGky8HbdryGyk6BkkiGcQeXjvFhWDF9We6ZIKg2JZ2PTBpoEGOL8qbWvVp4yRsrWizlmF
VwZ8FW3vSiv+saBhW4z91pHyx1DseHFbVkHarkuOY+SBTum/EVKtsECsZ3M1rr5MR2XpeqaMbtJw
pRnnsQPoxRh9K1ivxCKK9hJz5QQAM9fNAQ/bSlyj6vBZBzkM6+it4qWY6C6ScbA4iFFg8UkUYOBT
hrXn0WAKUlTgTN/a9NL1J4WCx3jTFSokjH3tWq0+2pZyllm7h+Dk/9OQhirR7F+dxhCWjmou8BAu
rayQ06d5EZY00+VYTB8GFdWGhAXcHA3d86bUbJVlKSKqdY3i7CJxGiR7vSUZ2qVhp4lBzn1Kx6tR
PqHusM/gucy+QKIjU94U8qeEr91kCtdpOzF6QFjngB8mR+QlV7a1+ULBOHJi5Ic2uvBmoq7PlIGe
/SXftHDvi/gludt4PbLKXkqNzvgQ5j1QUHIcjYMWn0r+aFPM6bwHkeUA3OSRTIgX5vU12dsi+LQT
ogoi7TyPDyPcCek2TN/aF3WMW1sujzQg+0MO2ZHNsLhW2zuLaaaA5DpO1DNML0QEdToGXubnO9LE
Ek4nTArZSeCF0XhBWMQrlL6CuA/le0a9I+dAXDf4SCh6gePwMCbZGr1JX+zN8TRYO4DEDAEIaGBC
bkd8sgas3J7Qw2D8McadBXUuJ6/Kd0CaEk+CEN3nL/VFp4dJqKJUQogMS2BVqbSz6bF4Q4Ju6YeG
tDxWospG4TfxN3rpiSOOXtGR2e+I/h60molcgtS3zq5aAibO4PRwx9JZ02JVro+j9Vfxv0f5rQXt
b0bmDi0g66hbNp7bNWDmrMZ3hbJKzvbIR2p+hvQjA7gFC6tiyeWG2It/uMp1zWuGdV6tVchtkaPn
pPX1n+bwJlKuKsugjM2Jqt54Zewh8Ezo+hHblWRjiMfxb+Q0Dz+b8S7MRyN+mxwghtl9KeLmf0Fz
NUNWMGsSWFexO1U7OTvK0rQKh7Oev3NcaupueeF1/0PsGH/o/5YXqmvxHxDYh+e6MXEds8jXeVl8
hl39mxUeUmErTjdV+9cnSw1ZiadJvOTyTguOunnGPKVMGwiVMEJt0T/SJqyakmU+8YvJW2ADbGGc
FXhMPE1us3w+x1D2QvmI2JAyPXWJLKg9qkEnZczNMaJsY+WtoGXUWOJ00XnprQzG7zQJcdBS+b4N
09Es7yNf9tgfzfEAvFOJ9526YULVoT/J1i1vFuzAqQWpJKFs42ezaKD9vwnuFE9Y5G/kaqtda+GS
iKcy3SwfoOqvMVoEhJ70/YfVX7Utb6Oc74ye17yD1NX9LqNTAYf2/N3BDEjHDxZMtt6daHtU+VkK
N+QKeJR4Kh1Ayvxs8ma5HBTlNoId1PaJ/q7KD5k6rc8/2vq9Gv7FwnbuODDJGI7PzXDiwKXGVWhR
CGxjMz/Z3XTxAyiHdws33WTnq56O6NLTxUsHmsHG342oE43wTWRh6jDBZdCen+edaXo9BtRmywza
LhTcFKSIAbblAJqi85D+VyHLHQT7XZCi9ucT6P5i6r0Nu1SZXbZGVfGSgm2b7kXdnYUT2VqrTngE
69DleNGpSTvhnYaXXnmy2bKipxB2pnVK8fVV11L5UdkBgCReTRIjPoTPsnVXi5MMCTke9n75VaqX
ZKaifkPinA+ulLpazlhvG5lftcij+xrjXfWtr2A21FvRoMHbNxqlEq4EUflllDiII+Vet4qRKFjF
b6b9FsHJmvFA2zRrOIG4yq3g1wh/dHUz4jvrd2nJIP8a1dcqOTyXLekxaDe1ctVw1CQpKYqMiKdD
1J+s8AclgPilckPM0tqCebisILkk1IZOwunMj1nRqCQPrBKbFJnFWQfdRUk6p29qsJeFr6bh6uLI
LG6UD5VVMkdB4FAc5PquiO9cUblOOTpu1MZLF+s0T5dwW24ZNANNtgXyb7I8ePYqLhw04SKjbGE8
CeJhqL4W713MZBBWKZP6mzoqWzX9raxLMnzX2U03KROwIUMQ8xguc5R/KhkqapcwLhofp7fZ9GJE
gjUKZU7hD5ns/MYhLcvGz8ShIZMjFB4xeLnFwgG4j8FW1jxBvwAaZH/CRocHSWSKireLjcSTQEdi
HfUYzdueaVXbHbPyDaoeTh8OQRFRgM0cTSXzQf6YHcQkCnFf2jVy0XZaDz/9Sqpn1/4z23Wnr+Ng
ryh/Q/6HVqlnuUgdqyk/S8OWpTtguwR+gco8DtlO9U/1dE+aL616b7rXID35QpSAIBYvrA+Ssoug
ohjgL2ju2R2oInb1rVK98g7T0vSM2istUFAwNhlEV8teWbmdy8Ng7Hz5E6wfph5UoweCLtDjfncu
z3H8hBbBbcGZoVxlkgwqSVixNCa5hwSh5lfuD3g9Wfj/DYRsiPtOpzqFCAioxa2Gn6g2XaUj3GD4
obuyZwCjyepH0F/jGpW7/BqZggQb3bOsrRxdVVQnRXDHaGoHtCeEw4j8A4SPgFcI1XPPG8t9wlos
+RyZxC5/DL4OKXRT0Hma8TUXH4FwGaSrJh2qiTOLMh877qpnZizNXoZDxl9EN+klVNYSAXPKl26S
NeuQVZR9JTrvw9uMub0lxTEsbhDvvaVZU2RO1rCziTr3stWfRKoa54rPK3bq+pfJ01GALvGHl+mj
9sifMPTU9EBTgAyOa/k66WfafIrkJaPBXZ6kim1gFT0y9Wht4vJoMFykDEZwoSMyZSlDlmVYHalg
Cn+fjD+8l/n4EBjQ0V9rxmVSHOHPnNfJRxZ5U7lptC1cTlBaDjiXSj61pjP/ZbAPClieR94ESd7V
hBr6Z84AToUJg4ZEx0r3BbJ2pVTf8rA3zHsX3szyOOibuvRSrkRDfa8ZtZIwuLRyQkYvq72bbLKG
4uyPe34zuN2Bvpno5SpK0OCvYy4N0AJ+I7Iy48jAplrPxn6i6S9PxK+k0rYMrgiekcnC98g+SFLW
FZxAK8MOSPe5CoaDhluYmO2z8nLr+vDfb47ha4S/+PgfR+e12zgSpeEnIsAcbiUqZ8mWLN0Qst1m
zplPP18NsItdDGa6bYmsOueP0XgI0p+Sli8+WsMP0VTTRorSbcg/jX4VQwEH2dXhgjGIChdTPix5
y7Burfpx3TDbVBwyM1AP0ujJTZ8HHucsH5O01dNVaB/JMUk6Aj5faoic5aGri7Jb1c7nmya68sSJ
Eizo77IvbJG0w637+GuClMs4K63ku18T0AaLmVOtlIIKbuIPM1mKzxzCIrSvmFnmgUzSGWbNcZ35
N7P71/Czcm+Q+saWMPsNTC7RAu/7g9C1Ga09+EQ/5XjTQssQYPJqSQ5pkMx8qfI3I3unz/J2zR1a
xBuYOTzbG/E0S+qu2nZ36cVpbiTrRjlpNUOmtkI9zZG8anJ0gHsBa1oq4sWlXW+m5BYoT2YFZVyr
dFvl+6w9o1uCuv3s5qyK1Xdr/Ni0v6VwJYLAQL04SItGu4i/WIY/iKYn34yU3yxnD188QoFql0E+
oTHnEwFyEadss0SxjOzqZSHoaZoX1+BgUUy68aclBSPzN0ke2DfQGTCquh10nRuNFOyJNI+rrp+i
4hNAObdQlg5nzIahdBpH8LjVmO6LFXIqj8rIi4CQyvgLsM7UDgUdE8pTyZ7eIQc5qC5JYC0VlJH1
9IrgY5Xqw44fknOyGpqsDlW3k3FyMCH3aHzCYZ4avnhVkuAQFb+jTnZPfteASpL6u8TKSZ85uVR7
c9bNTW6sF7cUSsUHX7tJxyA7XnIkoWg5lg+xOQ/gbcwGAVgjWjIRKEgqqs2xuq249NLhVROxD5Qg
EZmTvT2yjgqMOS17sLWlL5Q3bt0NF65r/jBxc1ZLc9FZnyw7+H+pc+zYfGhT8+WTOB6NZh3kl4IM
QvryLOczpkLXOzcK3a9rE5t1R0b6skAiGf8bYwK62r1AXYyA4CDIAO+Qhs+6nUGaycw60rviH8fl
005fiJOhI3d5eUqDbxOF1RAdMgAay/8gYh2xxY8kb3KJiG5QNHgUJhW5PsjqNXTfA5Ql/rp5XT5q
wk/mlkvSOqWn4k4wp00KNjS1lLJyoGv/POMr9B5m++mYm1JdN8l34zMdbYfie2pfkoT4l4s8+B/L
pjw6kF+GdwswnAt0IFYeYpXX9Jtfbiv/BtQ8z6Id++HCFjLVNxIwAlRrBkrmCpmLh9s27alzHG7g
8tSokJc2liuPZm+D8K+C5ybk6D8SOL/Bh0qmL0VmFTEpOKs7Jl0P3IOIZ0aGP8EptAPjoPMpjw+y
JGka3VeIbTjmyu8+IM+l+Nw47bkptmqA2ib5kHhdEe3OsT+20qqpUGf+i23B6Kozg1LliFQJz6O6
xOfx5I+X/ENvgCst1WRJPUKI0fneocGn0/tTYeUQz9uov9TiltbHPPt1vHxO7Cyy5ZssPw38fJ5x
4UEbEP2oPj9wdm3ic3yLpguVdA5QM/VjY457xyUEnx4HV2jcfNB8/vpChQ0BJkG2zrk3/KBmhlYF
3kS4WEQrXfmkGleUGCBleKDsYiw4WcE1lHESbvBALJLsErjfiYdBhBRbAI+OIz5ZVPLRQvFEZtRC
13zcvM7c0GksJ8PWnuNgGIIzwBBbrunsEvbtiparqsdQSDDHeFA0zhp+r2Hn50/xJua0XztAeOya
NZBpPD5ITZ7X/lH3NmLlFksC1wQPInc+QA45bCghMRsRovx0ys0kLSOPqHV+ARVU1IRu7oUofPyM
nHU33pAqz7TiNI0cGkh86U3ap+kqixZ0ExX2PhUjAdqEoj0R3DnL1W8t/gG2t6hgzQ4p7SYYHWW1
c8Xd0FF/MwSbUbkO4A32QkTxPTJlmZh7+UVS3Vytr0h3Fw5DbYEjJ+VFZ0KzzLU5bgrzs6vgj/j4
4/SiNXfNxCS5TIqjrf6JT8LSPrT+M/O/qndokvjWc0VLB1ZCTipJ2cD7qI9Y2gFO3v+GEJvXZfTy
mdTTy2ixePi/vrau8LzGydeU7fncaCubtyoMwKxHYEm/9FepL4NxyWRBYp5krpT+SOcdvkdUfBbx
uwzF8HFUEFWYfBsaP7YjpZSoGcjVtjGjxxiF9PDC16ug4atZH+DiJ8SXmfzlOxevukEyuCbKZfLB
SC042AenXtTtvrF+0/Br+CjLM0Z8e1wbMwyK/NcKiMZF3w2fNJqJP6VjhmJPYVJyVCYyalCqV9rc
hvHDY4SLBjQHDK8Zu/OqXPcc7OJ7R1wosL3cojm3/bYsrJnNxTLusr3Tw798/p31LL4j8MKAS/lQ
ypSb4tc7BCzyFe23Cot0wrpj+SfPXNm7bsx5fu7V9Ja0Z2v+ocr3uq3qfWsFrpAZ6J/xUKer2d0F
n+N5X8DDmgnzhiRlkd8oG4gGtyl/CzxGSNy5QSsdkYB9aGhcCDmqdEHm0XpSudzNNPuV4bJlgPd2
XnRBcSc4HyumlXU7LswVejeZSBX9Y0g/y/BPgxpG++/whIhMrAkWJK54zVm+K5K4m8y4IjGbV8q+
xbatXEivK8JFsqSFMfnICa0Q9UAmsJk8UYSVvbLiKQ5Xs3mT8jXrLyqNrh4JkDLm4bamNp0jw8lo
uQaJlmdNhG6WqOYQCXQscSzMJdfyfpsld0T8Z2FhnRrHtWm9a0geH06B+ltaM7WF9jk4HcTBewqY
pji6RnLqu4wX1Xsq5CcYJGU7JHE5AJbaiNP70/cujAyTDY+BYwo7bkNv12UkklYq/qrgw+kP/NxQ
fADL4Im3YVm5QxxuheOlwySa8nK0JLX427jZxajpYpviWa5XnPM9reLWj4q8Jzc5uopjbVHr5a2I
nZegJDW3QeCJ5Rrmk6I8fIyW9mhhIkKhVwF1R3TB/0CKWXRDqsCmsobYZLqSj+HBZnWGyLFLSPvI
CAzaKspFZ+3UvZdUflcT1+S+d/tl1O7JAHO5v8MlF4rx/y4D/kWBABvGMe7OQqDtNRQ/FZvSvHfK
BG5LseXwSLzH2LHD/znSl0TvZ0lVCbKLNS3d8bRiZF5jfK0RL40bY9UuJeTniDGwb/AKPN4cusY/
VIBw5qJdCmBL2KhG3F8dVwWSJL166OS7o94zxi+xF+JMdKqT2DvL6rv+izlBDCCtCa1QlZ800kwJ
6oGQyK9KuUuqf4Z3BIvKSQXKTrq4usVda/dcbrVbWlfoN6W82oh4F6JK/SaAKstOwCR/VPIDFZ9q
iaFEli7qlrDzIVpqNCR/3Y8nv21nF2gKJrfvzDzyybDDhJy1OIBdIf8B9Ysm0s4+BxRpAbeBSDRQ
t4ScUDPvqo80XOraqWgPns+fiDTVyx8hHvqsy4kBYByXucUCJkBC1aIc6+y4182tpu7sCkh9hShO
Ry+L0x0kUaMdMvzUelY78weGitiIf5/oUa0vp3uHxm9fIvszfltmLNJg5qPH/QVzb8wlduTVSDS/
O0krPYFuXYBQMlwRG9QhYTfk2eHetKVbgLFZcDpeR1J/ecPO1Fi0zC+h6RWseujP2uloBle+U3uC
kmM0ihyqCZpDMmqz8plxYg0RLUtdtyzHfyaKmASUtWzPFVt/i/ROsSFik3eVnrz0DJjZMeQFpFE0
SKH6Af0aAYPVdBZcWPTRSH9a+Z78TcSFSAQjxz0ITcy4MVJrDMoaKdzSdF1nPHx+yatqDHNfASTd
1fIx/2AOihGVyLe6g1gp1r30VAIYZPaHjAQPcVFFOQfjkwzqtsA4kFFk042LiJM6KZlAKKWly5Tk
msBfg6uTxRUotFjiMEChpl26oOZspx+V7XESWlgbTSWEc9Ts+YNWobfKbLdPXgkHyczDm6YR4zUf
jXX9MbDS6ksAbsfYNQzf4dnCrzcZB4eBr8QrTgmdRLvTjD5mGp5ZkPlZcMXM0Z8y2Okiy4QNwxuP
Sn4Wz3tCTkdafpR8+ZRJzbgrCQvgWVrx5fs3cS8LvQnclTpuxJffeo+aFLSQbu40oMMSXX0GsuPs
VJmVPeBrtAB1mHa4qk3nKU97rbiW0kdO3Ax91NmTQ4EOMjW8E/ZJcDGjB/12DhBmEdDhafF/GXG9
HDvtk2wElj0EoICZwvWCg1YrztjxXCPZiakraI05UZIgDNBYvJ0TmWJChN1XwprEL54TdENBNaG2
Lm4/I6NB2jcXNHsBj0vrQp9WWVyv9DqFkBWkHoJWOKCMLB8NYz0Vnw1F1lwFYssyW4rB9xiTAMYK
ydx5YKgOM9OwcGSKPzfA37AgcGbQkJKCMvqqLq2V6u8K44Neq2z+LquVx7DTgIDix5plgPWEMdOH
RjqceGxAFCVr87JxA6n5r6lcyulAZJNOWVTUJa4QpSYq3xEq6NJu58kK2I4uSKRhOsE1JaTxhr8C
R3SVnit9O4HpOjK3n/nD6oBayeLF7exbE//5XAtQB8bZT86NDuaKRhUvU2C9Siz6GoYUZ/wWsqi+
pSRmw/68zKUt1d5znsnCP03pOhxvg3MbkSUGHVQa+8A55gjAroow72+aO5wIu1G5VxVx1NVP/tTK
T6NAGgKSZg4M+cgD6RraUKHqZsBisk0mRMxbHmXucK4C2CFv14GZdSDEmWUhTGnBys6J9zKAHXs6
RemFVK1tYiBKFT1GDsbi7J+XyNin1op3E4ep+EHdt1xXEDryXFboV3EcIEOUUairUjhuzlLebD0n
1eitgshL+ekbEzSViHN1npHe5NZzOzqP8V1XTiMss7CTBPZfQzaCFJy5cKZgWPtUuUo4W6tX7S01
EXV1q1F4hATgyP0tFH4C6H4bjQTI1txAEi8AsCqsZs1cXRa0ygM6jMaBIs5FpT54idelc2zNrwpx
xkjobOSjHucVGekbqaKRNy5coDVAkfAnmczw30H2hoCo9TXTg+RBKXG4JPKmHnY1P4Qyb5mJ36WA
7Kyd5rN0VfOeVaJnXgB+0s1L2f/wJsuJi61aJR7/f2rts7UuBu3vMtEsxMrOK51hdEqAgXsXNyEh
Phi74OqsFN7hUFvEuaBWQaNLUIBLhUi3QKNVuQCdzap3HlXEkkBHuMNtV9PlxicZvxgiw4kC5HNu
HPwUMoqnQ2OiIb/UtYr6x0eQbfMNxlFBROGvt/CXYbbx3obQUu4asGU+zgiZH7IX2ZLAS54S+mLL
5zf03DX2hHkrpZSXMfLhR9FymG1C0xMYgn7BGpTmM0BKpIlfnIFErd+JYlEBzM9k003usKT2Xucl
h9Kf3Exgbrt4ZL9nRVYIsY6YDilSg+M62O294VclLJXTKFEUVmhnQRXuQgEArEtJVN+4UbHPJrQm
P5RMoieXqiP1dzOJm5O2awOzQ5FXs59/VX2GmOXPeiY4QLr8PjqHGGdafAsQXtmoN8x2K05rNVpy
Hc10ZS5hKsGh7vxpRA0Rdcmw7o/Z0vF+c/lToENKNTJZVUsnVxetzk3ATycHc2rqqIFAALG3OkDA
S0/pXlQvRxUkmnDIf5n1TLtFvfRXWnYWR0EQHMhzpG2KZWzZjVuVEIvgooauHBwFxIbHQuhjUEau
FXqgXHsRpitwx4B/NLrduCutrxoI2IwIrkm2DhptO7s7GYoEvnwkTd6Vihc0hUyYB9W+mPkmT65q
lc1b5RpbFsQ1+hNE871G6R0dayxCwUlfEVBMOFKz51diU1m06iHlCKyZJ9XkT0veHrEavyVXmvge
GMLnmNlo1lYUPsyU4BVXYUTPT+LcaPKbU+7FB1vEK+vJ8yaugKS9pPKlUY9F1buWPW2CIt9YE71a
k0N0SMW7ly/pOQLepydx4WWEAJQ6QxOKQCE61X/HxUAVLBzCbpr+VajILGNT+1++9lEheI4bGtjT
p6y9EJ39/9GBK6F4dWQyS8cNe5uWv0vMKSRYSCDTIUHKEdjSYD3G5hJiMsrTD8ucZyteveKz7f5J
CIRGjXGpWebFvV+0ixjwDS8J2VnQpaeikGeDedXBNQpa+gAyykfk/2Ut5z46Es7odLhnvOwJWZgU
Ds+HCam7sq6yRWl/5vVWiS5B96fhis/9hkwJknuUxm3WEasGZVXUiYYrENqZOpqkLxLZDQ+pNXty
1JfJhKcjgy3LV1m774irZo/gfpRsUvRc6Bog8XpB+Icya//KemnKaxLNbJa5dh5En2X2awYffvI1
4lSYwI+6/iMaiPUZL4wPzj9FfsnjsUKnUHySD4RacG0T7vqn+6vwq7Uvv1h6tJtvXUjqwexxrMdr
Hl8IptTbwW1hQ0P05V0tL0sTTGH2azDdmThSsjsXgCJtgfs4LJaQcdhyd7ZbEjTGS8y6GU9bAjVy
+eXYJ4+C2fqkQbxjW8bswnYmI8S6eR7OeHVlRBu12mhQ/qjkEarG+sbiV2+xwTrDl6HiSIACE48X
NbJbnWwz0/b5d1FciI2X/m2U4kghDTQTlEiPMmJq8qxOYHC991HBQhdPXToIzMqh/w75RZSfcbHN
iulEMQVSTCEXktSlH5AJQ2roRZxglveSTRdV+ywWdg9EGqwZFsOViSe94ghMot+KZl+ubnrjSAbv
gB5iXMBPuFjnXzH/nEyycRYFE9OEkuHoIH0wdz78Wqn/ltPZyu4Z5seSgpaal77jBMyYerB4A5Ay
k89tQlRJ0TqouJlsdBd8LWRJI5NhO1FToKQdyslK3Vq4o2AW2l+7fkL6OxjfZ0x5wP910c3fNmfO
gaCqWVPux28wW0tn+K0eFdYEXaN9e0CvAj9Ypu4ImSaWSLP+C/iNpxoOSKI4cdqQQYUFDm0Ml2s7
nLGFJletxdGBuhNtIGm3DJzkMVgQwsazgr4Vh2BXYi5DjG1uuWf8aOOo98mliqqkORWpNMz+WP6U
xY+argPtZvOTFMC3+Bu96tBpB6yB3G68K0hBEf6otJOx1Kfrpv6ZsFF2kLdkAWo/Dm5ks3r1dFmE
ayNf2y5t3Dpb0CxDtLuMN9mAsGgE6Pn/NBtARYa8XkiY9cItVFw8oLZsGYaUj9KmROLsL9QBaGQp
V2+FgJek/p9INfKt6UrzFqZgobsFSUQVODV/7IIcMvCDGPUWiXmYdahedZDeMOTgTgZXHZhJNgay
qjTfyliC40Ndn2Nl2/d7woDJS/okGefghZeBY7WkaZ6FxWZAd3ARMsrnCnLXFkMYJLoC3r2f6uXQ
f2LjnyWw+UGDFxcaYhkizqenjoL7Zcrf+496vmXgP8UixBYUZWttZSx0aelF+1paaoTk2mzTxJUs
AwA8ICMIUbmFeeTYgi3L7UUePO8q8DP7CdteE97L4pEmX+CGGenyLLvKgovPxO8LKqNU/ColXJPJ
7ELSXgchKvTLPcNFUv18krmv0iKnffTsYe+uf6fan0Ok27hQT6NPUNdaav/VkHiR8eI3WRAu5e6h
xW+2fwV8cQPrS7XXRLmTSbqQH6AYhrSugj+ybua9SkneLeD7KMOVHJCj/Bd1vzJiejCgVLuV5rll
8OYToYBgM1ypCOdQAzRaDvI6p1exuhAbR7rmxwj4IWZFRz2QzzuP6xuiEe5GE98Vubnyp6GdAf9o
3xzR5JLLS3iyHKAgCt5vmnPxt5g/bK8gU8GwSIDLwqP/10DRTtLAl4KRDE1DMn6l7bJz7kF0D4K/
xrxJ/TXz9qPMaHgix39ZGrtC3bcp9kvGLzKQKqB3k42zhdOR4Hf0RaHsQ6yp3GvUko6rIj6b+kmV
r31NatC5CP40Zw+4lZdbEXT8XZYrYrsw1q0ZY104WjXa2Cknd0GD7bWZalzlxtxLjmN3JV3Eth+F
tddI+YPwhFbCYjndC/PDodgVIafxYQByGcXO6N8jwH2pnqlgF78481ifXYSUjwTfQj9WGqDCVeF4
HoJfFSqVAo7EWVC4mVMWos1xhtMOnrR3O/uQmne3oOsOyDTuRpSUmMTYtHWe05DA1ngiFk4/THTt
kp27HBuebX/W9isnPsBRu3gR0SENpGu7YmKMWcyAW/oCkOI0JGs0UjzlRngWaPxEOADDnxYc1XbE
dlUtQmzy+k5VT06II2CrEREDwtlciY8F5L1FoBOT+sHn4Erw0Uz4/6bmlIS/KjFPnfTndGuE0kIT
nQHY2P2vl4IwGy/qpImscvWBtBkuCs94Od1TORj6zEE14xAveJBJa0XSIr3iTLwl84m3mmnTBZZD
yuAG+UJQ9y2eLiRUkfSXMB2Azc4t5zenJbyatzrpzIdClsTsgqJU5cAQsXjLMXjn0Kwo2ykmIYUv
/tTsLyCSUHmEz3Fc9tLSzz8j0tCjn574H0db405cYJIjgfQfKo16WaxzpGLGF9gVurDaYTYNDhnc
GOMOuWZ1dUCIygszEL5BQ+n/6RTykf+PTI2+ZCLbRM7TK97R9BtN/3j/XKfe+UCfarsG6p0r3MnL
AhsYIwA+UhHanqwF5skrlLxk40Dt6JytGL4uJqR3VWrJPGC69oWYVKFCDdQiNTdq8lFWHJk5uufk
FLab3NiXBLDQIzVpF3485WAhkUdzEDoXGUZd6amxgfktIGhAIsxyp8JMcKHRRAGCd9dhqozo7djf
fcfYjHkmX5CJm9pkEsym7oAUszOeWcNVLd9Ji5pFyloLA3F3Keqqrw6ECCBV3GUr5PP6plxHK2j2
5mBp1blWPnlcYPYjbStE/IZzPCvFuZBPcvKCREJ8LnFkW/GuB76vpD+qeOejhDWSi0VBZ1zaH5a0
IdsTRzRm412v2SijOwTGP7qx7ePLkNO76uoawmeMVkP+Tg4Jc7M3b4h1SK7iCBijR+cdapO6y43h
YIZ0dWVBgA2YOL9bVp3LD1v/BeCIOXpaniLULShK50ayZVUQDrQVFLfz5F9fhaQEduh48+RQqhoZ
OJsYv0HOYwQgQE63lIBVTqT1GunK2rDo50tEx+mfnp/VP4+j1tkhlRzpa4Hi0hT2JOcSh//qZKeF
Cz9fwbD4+T1F4D8NHOgl0zGIL9JU+gV8EG3rx4NuyCpszTh7deNEkk+wilYTHvoG6RvidEQmLhRD
pEJyq93SpzTUl68ZQ582oDTrlwRCKmBwfKI+u/1V6u4IK7gJP9BGupr2cuglpTARIK42vvuQLzgF
LZaWYsIY4z2Ek9v+ykgDBYwx/lh8Ta2HXRv2knE25iMH23fxpMdLZqBVo/9rgAEE5sn1gQO9hhAn
TBQWEwV6oK5t77Pq3k72G4PLG+Cji2ScOAfQOjcbauZnfrEZ+79WJx8dFQAZL/GFeK6AiYLBokPN
MKEOxtWjE4ovN2CRfrXq1U1IvKV9idVvxT6bKb5i4vTtCgTYo6oqBL1Wjr78cKq/1p6163HdD3vC
dWJ51U+Hzu1gL66y+GqZ6ToCDehupVic48ZAPzy5APsB3aU0l/+Fv5BqgrrRvdPEsJjcRmwZPrCC
vaRdO2kewufipyj8ffCBA3XfHcjQJCGEO/YulFG96axdUu7K6Br5X10PR0D/MhFjfNaev296xCkB
jc5zbC4LBn+mj4gYRk6qfleZ/9tCPA4mCDDg+1sG24xsimuAzxztyMHZ9GuEekm0kPj0vHPMs05B
d/9gCbTzhWQSwAEqCOaSj2waycYy6QdmbV6DWmgKseRchVJ7B1mfm+W6WZRYGnfwfB3G5Jh1iKhh
CnBnfsUJRodlcEEY3za7BHaUmiJuhEDeDeNZSBwj7rigkeii/4OGD5otufckXoCr5tlGReDckuDC
rhs6WGyIxMyQoqOmqaydbK3rYUkts9AnE6rWTJvaXpk+nULpPJQOXClJ+lDDKwA8sni2S9yKKfPO
LCxvdoOAkIzlWuO7X7NgJ8NXGp4K6doGzy45Rrwb9bQH4ajX/Vr0anLv5ImL0qsrD+ocTXu2yrR/
NqtM3rybHj6y2iXkETHF12uzUxdmfbBafrly6Uk7zm4ocp7NZOXIyy9Cj2cSoDzPJDj7LPA3AaH7
yqLv7z1wV98h1/BPIstCM4+OSSzcNiYvjyDN0UtdS30mcIgGJ+BA9kDORV3MHs34UusvfemsEEoJ
0QrZ/ACdaKyAyCNlNxrbrkK/aKYLg78eOy28MtjopWLLnkof8+Xa77fAH5Z0xGsMyMUjR1JFVBMl
jpyq2Vd3PFgEHVYNamJ6DI91SyQWB9dqunMXieHHBJ3OESnKVQAp8I/BC5dy/og2/FeVG/wWmUGP
IIwrAjIsNQ7Sn8ZNDWFy/BUmJiL/08PYncP2kXQ/ZAZiHvCBEHnP0FXWsjeTmlfUfA6Txid+8Jot
c3x1IS+757Kj269ibCgg/+PZX6ChxuNYXKkrH/R2YAfz04fPecPghsSdlIrPyIV7QBrZnTMT36q0
Dun0BgFjJ4puDI3knEb4F+17w55OgzgbcN+dNeuMIVCUvAQr3fjXJNsEbEVhoxB7dYoFCjKNqBFv
hMBF1pJ590DhhJi2AWcc3qLmVWLD1VYDBnnuXn6NAHgyXY/dYlD55Vi4ciLqz0GxmIaFL1juGW/g
guazULAf+o16D6Hx6JKfsmQoD4485r3CNNsNs6Ee5g7tbuhjZAJkf2Vjze40Vmxqvds6a8aEof7E
OcnxzAuAiIz8OjeU5kEBT87XiI2yaMtVYu/5E9EOKQRSAmTZb7s5OHRcF5bnjtqZDUeGQcRzxawh
QEE/2Ds8BGI0JNXRrSouCeJHQmDcLr+SI0gCyTFtb8OrSVb8+np0ZWhQ6w3vc5k/JZbLrvouaYLn
wqW5kpdkmDEYpMGO50vs1mp7jE0LsIiPy/sXftNtIiRY0sj1UVwGPaLlJKDXe1u3Z7v/w6IgIdKI
xlUQrz59ayX8lFP9UskRIoi0Zb630XszNNXmX6dls8Qi8oBdSLgAGHbpLKuyq2pzABEhXIdPIeB6
m2E6J1c7dU5BvLXT58DUXRcR2ga8gMlDoA4ZZDGfhBFhRvVdrSQSr6enO/yReRy4uMob4DFO/iR8
UK8z652YewyrAndNiNtKeVbcXnXGGuJfdIMwJ5KqfMzlYuQUFBgSSL3YRtiC1Q5Y5RqVn6r6KZV7
xd5NaC411WWsSpNXxsQ98fSnxrWABMqzJ3yzaa5lh8FZdhNuJwZRRAbFC4bf2LRrpV3nzg5YLEMi
BZba/Wol0IFBkRDc2KSApIgxOyiOYcEKoOiYgSussazl7d10W2oWbZ6ZkgJwSkBmk/lM7XcxvDKI
sxlcRA1+PLpWZqEJgSXW+E44PdODaeJF6g/ilOfIE2bhnGtoHCkx3DLDEJNEr4+6jCjj1racObX+
D9Om8MwMqu5Wl3D41yKT5HUl8igsbpzRc6228LI5zFVXbBoY/9LpT7wlqEhj+59h91z/XFY83Dap
P+ilKyb2Hpf5PO53QbVjThgbZEod4B14lgh7HUWu3sJzJWY3gPFEuYgtPdY57wi3CkHjfUQExRgv
fBGLjJoD/8ecfywQEvGldnd+RCZG75tbGZ5mbLbvGu/hakB0AqzitQAo68jcyTwQI1cakgoNl5Pm
QP5VF97k8GwgAlc2zMs9xkHUUcTLm/s8hPO5ijknAtH5EEJP/TGQnVdna1vf6uyvqPgRdRKwF7nI
WYwV4FGJyJNhZfBXbX4mTL5RllP4Ezo4+zhoyiM6FBnrEULtLF9N9g5as+8osBOjrhC+BdJaLGXM
XiAImBFZjXeUBsbjCegflitbQRW0squ07rP+ygkk0ZCTq/PA+ZIqjBPEMsioHI0BMeQQ8FxQFyDz
+J8j66MlYS78DZRvzyY9fRkta4LqYftdgWio4bEdviQflJYZBFlzDy/+5CgVsmSeVKyR4oiTrMXd
pGOg4R+J0LrwHlERYYK6BcbNNE/6Q8YdoGi7lBCpiDSgorgGPJvRASd3KWFj2TTVzilNwqTaRTqu
bN0to7MZ7sATyU6e9UtrDrzEzwX7ehuyW8RvrQbynEau3kpdPRLBpZvQP5oAZvM3w6OBfMNattZH
RIgOMIEJAkm+A+MHqTjNUjWvUvo3GWze6YKUF0IpZhpH95CvoDxFfEH4vzd5wru678eNM2mInogZ
ubQwbiwXoNiLrt1Gon7B5Iw+29JZNr88iH/nBClAYYozbHuOs1GeQ9E36dGU4eSnHeebbyB2k4WZ
MWLz/p+LsKiNfTv0avk9ODcxNMXKq486NytLm0g1dJXiKEXAFEq6SHWCioDysDCjDOHR+KwcaZ30
FAVN+wgRd8gFR7RbMGNP9oNrU2ONpslAVfd6fmLVItaOi1RFw3uSUQdlG4IJxCOmw+1DVRYdB6zR
zitrEYHTUA0rRfgIIQG2+oqe4Whj/IyGtyxI54jAQiLi1RKIifQqC6CX87evbjIQH9Xl05WYL19i
hol/edzl4uQ7p9j7rIPvvKspZlse9Q6vAACVcc5AWeKCMgR+lnbif4efGrObujNQo9Z0ANTsrCUK
cLZ77H2ltjf40nDTFiu8ROMK2XY7fIuDtaHWIShPmYTrg86KjBExR7pGu8sez61JqkBR/sbavcR+
fDf7R2mh2yZ0Q5ueHpSZkf1qFty0OrlHtVFm1vgSi2phGctKvTjyFnzDWsUb+I5mri8LiuOZS41h
MwxPEduWxOyISMrtJTsAoideuHuf3T08lqnJ6qbw12rJMiApQWLWVddBv8gI8zb9ecnsljUv1bII
FuNX9Dh8l73s4gocmILY7QczRVZCsHezzVhMqPzgD+Xu/uRxg18ScV5a/zSUL8J5eOvoRmXvE1K0
9gpyPWPJ44AwSPHiV6mZMBrwVYtXwSakZnj9j4imt0iijOs7JQJ8PJjWVhufqExLe4PT37BufprO
Rh/YT+yE6dsPfzSB7Pr3AAlkWzt48qG/01PaXtpiVtMnkJNgIf5ofC5YDvT6Ix5RjzELjg1hLSHq
lS9Hv1ksTqb1IXS+TnrS5WdP/hFtmCXJpcQMK0utO1BDJykreKPQ/Ek408ZQh1/+JEgXLUu60TpG
7/Jh/mKo10nrr0Magtite59ebPTRFJjNBZYEgiIxrinyF++hmMkAMNB9cD8RDEbtWIEJlaLNOa0e
JNW9CvWPdBGv2tc1LZzeesreKYSToXX8N8AYQIdI2imruYKRMSy2wke66egNzOneealIDULjx4xe
XnkZR1S8jFctc7K86hzgFDrZ8N88QvbFsidpeAbx2bpEh8LeTBwJenAsTb764jHm74LWtwgdotoU
J6W794IfWYvTUYHfCXrksNYfMAqtjKhBwln9HePr94iL9ZJmMaoUE+BG6jhZd12Pnp9Z6/iwvMTV
EHrwb3GjIIa9KMWukucFWIzlr6Vfr2SCoZfMc4FjhlVebTKJ+mn/J4scZmJEUgj623XtOgCjB0GD
OeQkNMU51/8pA41qdIrp3SpgR/cmWMfyI7ZX6lnvLo1+yjNp9pMTRtVuhI9JJdvbeQDazer8xFtu
qRez6ojMA0O5mcV2kNB9uU29Tdt3SVxbmuZ8T4SHo5ukVC4XZvKF/B9757HcOpal61fJOOOLanhz
o7MGIgl6ik6UmSAkSoL3Hk9/v30yqzqzuiO7e34jcnJSEgkSG3uv9a/fCErs1mifEHwIDfPmmdm6
0PDraJqHByiAjJJ9/Y3JBHa7jhBfbRi66tz/YriXMII96a5kKwEAA/4H8WV0taVPhXUlxkuMr6Pg
K+yPibPtln2EvtMsEdjQCT101gJ8qI5XA7tsZFLqL0PlpDpHPTvQ8mjQWyAwY7EA60Nn+Ya2x6EN
0gXVEcI8oyA8qm08Atl0vUnYgVFxh48qxl6kZ8bwPNBFQaOJ37oH7Ec+gPS8cl6OLnoePIGOmknj
Wn1l2kvegO/KrTtK4SJE4QehDYsIijMKDu57i/KsEtbhxUWi65DlraYqKPbJ1HVucoO7/1b6AIXH
RCasz35+J52St+IrnFmo0vD8BFVrDkyJeM1bkX5CgINiQOqShJfUow+TgcVE7VtfaMHFANprjmJ+
6gOcDOHOSe7FdP0d7wuQXYss4WiJWaEUf5ja2ic/quBQUF4plaP1uLTGA4ipyGifloG5rJNjpjsz
zdjhLddOYFyUVsuA7lSpG9fp+rmZ4GWhHpG3AXqnAGKCGyQmR13Kd36Ea59LHnUj/KtwYwvol5O5
7Wvu3lWyd1JywO2CqacQO6O91relclEhn05AhVXRLCIIQSorxF9EuAexdmnBWp6BnxPC3hXxUfa8
wLhKgoxaoM5sStEgzWiiqYEYG0SCei7dMcuFEE8HxDQ4haZn2VT78SE5YcCf4BESM+jsL4LHB56j
xriW0HKwHwsBVs0MiwoYNoXGARid0ocTJYRG+k14xyWGI7yLLeicsNNxguL7FXUlWAuxa3OpnFOu
LvJ8K3BpUiqBlxLvQy154L+G6Rl3XKZCOGkkXEiZvijlk0JfVxMgMAlJGAd3gtUWE9cM9eBO5YXt
Q4NjtZa/5Ygzix0T3SH/MmqEnEumJrU3uV76FstoGWn6mNJZPNHaJLwzCQszkRZjBtUNGB7CJlUw
w2pyTl6ThhX6isrB85OACZoZPNOEs5ezS+DINVjyTNWpxUjaiZnp+M57kd9Dish625j7dImBV7Ym
Hs/tLIz4lmIWBxRDfjMjZebONAUj5j0ZKxSqoOIKZY4hLVNtPTV7VO/ohJmvFXvss9CAmPkiE1bP
WCLsJBOqjduWmBhsEvQesnEOUADhdgqh1Jl1g0Ojey5xzWBgCpRWW2t8qBDlL+px217Qjdq0YYl1
xLb9wWu3oEsGIiSbvWYVQduSvuq+XgVFPCNnDFwHRjkaDaQO+ZmNpVWvofmSJfZa5QZGDMpZnMCF
y7bY6TIwgbHUWQEW7CfVvoVIVRwGz2f27jhMHzSL/WT1NM2G7hwEWDF/2LhpZ7U6J9JrUarsdsQd
yCYbzMtYr8CdQptUbBVxPUrx/C7bj3JPPDg073lsv1QUw23LGtN2uM+5Jdgd5aGbEda64Ll0nfYW
FRciKXDCa2YFjp5TxBwGr5tVke17R4I/CsqJOVfJ1oid89qRn6afLC5xoujOI6Oi0YNGxKYqJuMQ
Sy3hnKpufRSxBLYTTXcKsUi1K9S4SKdRgsj7KlppssUC+4xpASVcZ6pHc3ipM5zlXphrSxGEbP07
04i2AYAEngr9l744qO9BscJuA/t2jgF6kRxrPLeWAoCwHUKeB6/bvkIT+AinIyPDkcF5zdbohEzr
6tNYPNrxU29/Rt29l6cV4QAUa0UCzcs6Gz77gIIt00Ful3TZqUdhTnyIjiIAyspvB0zH/fM4HaU5
CwKHgajWhKvmvImUhWcHKItOrUu15x1hgicakDU1PYMHtftKsXcJso88fJUwgavegUhxjjOILy5A
E07Ww+doH3BUC5RvgwxX5xLJ0zwc3gy8z5u95Hwb7V41NyqaAO/maBdN+mahTtk5iiH9rG1Ut4+q
ukBIqKEPV+dW76+1hCIAFiJhunMMR8LsUbNefYUnHBaRPG6kReSW0ZJGUhyooqvjyuGDLSTvMkHc
qDs0WfD1DTFub15kyRUiCVXaMNtXQWqUGPPeR+mE2LdQBkboL6m6ky2IPlhqbIuhZ/tlLARBiaQJ
prxr6HThLH9VGUm2AdGgDzYTkwpDhjeZAPt+qWENmYafioYQXTmbVcvADBXUeB2YEk3LYVUuIWcU
Kxaiue6Z64fRkwDORorRkLGnRXstT9BodVzKGreAGoyVb5MAdoQUl2YD8v6Ex/MsVA69DAgFyOgM
OBxcLE6CnKWSoJ3jlIRMQ1lOuQXW46zHFXu06IG0zEUZLYw1a5ASqtdiw5nQhStA+nh6rmvMJPeZ
dkrSS4uXQLhDfSOVrsFyZ5yzcJZ05aI1wsyeSqIuLikdM+E+COfe9SyGq7cqaLcVFiUzoDkmFNDV
B/w3aerq6AlzlyH/HkBFLPoMoVRpVNC+dG6Tn6Pw/Blw/bR1vU3HVUUeG7Y/jc3ezdzEaz7S+t6Z
52Dmr4bpMwjIUEF9EC8c4z2FRVtdf/rcbeEHtuIAouy0l15C7bGFxEDwA0DkV0CvZpN12R5qmipb
X8XFSzCclSnnyduULL6o2yn+yxTs7RfdWctTsDPVauGMRGI913jcigE1k2Q2WmGXKNewKc2D5ECs
FU5ufMm9MH4SBE5mWiRIUUbizOm/p6SXVSn1TWtSnXN3iNCLGFAELtNagzhNsOyY0gKrPVwFUP+j
henGYweLP2ciVlQrECNDdXXmO2lbkZmdE6wI8lmvnvAFbRfcsqI8Ggi0cEu3di38c5VvNKWJl7ur
jC1CCMNvbPbwXWcd7ah3FN0L7siC3mx3SzFtqQiFrAzWIed/pRTARP1DDAm/hqnrMJONJR5M7J6A
AyeXrwovAr1e60QU5p+Vjm2GBPGK42tiSWgWz2Wgk5Iure4g3MDMCywgf7PJ0a0PwaNrCOCATwIO
HTeXmGLJN7QHunwsVme1hkDYR0SEL0g7QMCgDSEsoeleNRhDw0nDMNwn2KMfbhX2/QWK4LV2yzEe
iy6GCg43HtXipNCDF5QK8duEZSAcX+pOONzVbSJnhzoHnFpjT3eilV4thuaoi0GEKBDt1yNvpuGo
uO0Y4qqvDg8ZijllJQYHMQcY9o+2cSMQknnzlnkefdW+tImbn5f4hQrkwtPpamnqtPGa6FuGDzLJ
Fle/eP25+cgjbM+dz0pyhMMD7TN3CnvBRHfVCBAUg8V+7Z0rFPluJm9h3bbyKWvXo+V6Dd6Sq9Lj
5eb4AYAyacnGs+KlURwKepFBk2E/u8CvE35Z2a7j+wzQAiIPoelW5vI9wVUQDy8cvveCsqEIg/rA
gMvnXZ3kYA37jdy7GO8KuxfImTA0goKcyGefCsY7VSMxq6sUKkq5mp7AZ8hPGuag7+xHNHJR8Njy
6NXxh9Xfw2jeIdyqgR2uVbCXzXNdvGYlfKmlMDnsXaq1ltlTWfdY8WFJVi5z28WvqiwgnbuetwcM
6eM3TWitQybNiG81mU3u2xjOU4/dhsRQ70Nj+KEgDF3H1lrMtF0sUJNhXqsVJQPgdbAf66uNWAMv
dRJPPZYJxgwJLhIbn4Wo72uOwQU+ncE74FDCIIAIDiRD0PTZ9HTGucLiptggkgmba60cRv1m4VaB
tg92aOwtfR7YDihvnRebadhk4U0fk5Wpv+XqE6tTVZBXweQUHewEVajkbLdQpeBSM0wrbG+xK3lk
9sRpKlquCS1MPyM15GFUPyoFXZfbFieH1OZQvQzKuwrXpObZDtv5ZIYzx34dKQRjQpNWnrdpgr2m
vyr+CftX2dsU+j4xN1GyN8ObY10hsLV4VLxOyhoychBcYnB8xTr6PAHahmVdOJcAWMUHFDXuzIrG
ai81O4PSGT8J2VsjZi4nMrRGxc18qEf6CCQK61J6sYlOHVAnugBdOp5HFWG3c52GKIEuo2u3QTpO
01rSX1TIMAnIlSyB0iavQ34r6LbyLaZpcSvqiy7wF4yfZ9XTAF1Y7j/5QqWWFIltBh1Jxry+IgvC
DnECy6+B/E1eNxaOtbnpgpVXLnJ9hlP1BlvIBHZfDoPTlI8eJrfNWhC/PPMx7A8TRBNjmeXvo7IY
7WuuU4nPOWSZcNnNxlZ28gUjTLV+1cKrmj9NWHExYJGWob5I8B6GL7vgDSh2Wx+T8ldwqCkhwK/1
ljn3OgVJHqHnO92HF/AkLKaEgI5XG1sCcy6nbm8iSuA6yw5tH1YOIFxRfw6q44B2CqZmB5OGNhKz
YXPcDYRWV1iOAKxKLUJ6BFfREXsDvx3Q0i4c60VJKLn2QYxiC41EjoeGjXTRf9fV74hr7RHgydYH
UAsROa545gsLD79jAkMJsHFha+tUfiIocmyOGD/Xxh4YazKPZCiCwKKlwuv+J3E7+E56HuYJM9j3
fPxMaPjMlKgM+Qx9Fi5Nu8+8ZjavpReMklCJZPlZxuckvbXW58QqkKjgU0Fh7J/gJ4QhlY6yISg5
Vm+CUmdjrfrEW5LDiccyQzlmAgzpMWEpugUW63OvfxRji1RLZ5H6JXJCIuU2Ble41JoPPRcXgH2n
PFYJsMhebzZSQ6UtsLr8M0XcQqFvWis2BzHSakMMO58cPFH5qpXpJW0enLonKIgBDft3EHAYOEC7
9s5rtuTQcLf0dimaevV6CFI8AnD75xVjbceTgyWKh1fjo/C5whKrEZOGpHyoAciS2pg1HCuRcQDh
GTA9UvrXNDIeEmGM4X9z/OHzM0Rkk6Q3rD/9KSSj4WAmp0R+0SdMvoZrtJH4cP0mJ8GWIXZFSPuO
8ioojyNYVkOTm5ufDsVV7x9+Lhygv2ar+AD5PPLEXV4TqOiD95XxsXos7MWAu5FuDO5LONN2CbWF
jhyctVMfBqUDaMC84pK61bAvM9KkXLo4tquW0uonzNfOW3CPFDM8jHAx29nGTDeY1XvFmqEH2ahT
cax6+PychHCv4+QN7VeaQMZekrnj6eJmlf5OxwMiRPst9jufURLfnmo+KspKpWNDJ43opMLTgI1j
r8pfAgjGGK6KXjT7wN5WYyKKx6/zpiKlrPOXQAJ+x6R9uCc6QkOM34JVBVztbPXuxebKlBcxmrTE
3mk8BtbMoK82tynVGvLnetOr7HdCcXlgmUzxmukSGxsmIlQ0pOUC5oxYaZJnA0kRj+EbgjbMPhUc
nWy2HAe0Otso8pYvPB9u5KdBBQr41l8iuPBU93u9f5+GrVIR17igALRlgDjiHhj1VT2v3X+XPW6m
S0Aer4S9yIBsE1MwDFsDU+3dNMBToHwG2gQocSAZrqx1wCPXXfLky1AuQ7fA98T5Anm18q8yf4zD
82Bux3bZNDuY9j2cwRoOmLQf9KsDDEpAXH3VeSzQ5EbfigwAmAM71bcpu3h3o5/bIZP2nR0cQUy6
bJVQ07SAJiFJQfmdGFvG1Al9FHMgXYeSiK80g40OHyuYjdgOpOuI0MEkcNUUTuYmIr1EOTUjcJE7
ZUtEB60EBQfnQChT2lMGOby+dPExjF5HqCN1DOAwdQ+VcWgkSEHXDNoDhn45A8qLyHoB5pGaczlu
hVk7Rc9AQNGGqZ9lze2Kqfhj6J89+daUH7V2DtVPKcQrHaJ9sY3pvlzeMoiOEnq9qltM3crXV6XF
YxvjFr/3MmxbnpISxiQyTTDrbs0DiWcYE3Asi7GvHeuXgYK+wpSlXaLOQB7vzxpxIWYXbCpsLGz5
3GGTw2Y0gs4cvAJH5LVJVjf3Z3ho0Ey4Itm38YZVRrAjEBEjSEAYxLvqziPlQd6HIdxRYkqslaVe
I+nZYfvHalbQDdcKqF498ND0y5Ewjfpbjwq3Yl5ijivmHCmqwx5zoJXqXYd80cpk7izjXsKsZ2+F
XxN8uK5wh5FlMCuKGfUfWqIiWbP7ms6Hx2QyerITl6AWs9wQW+82nMUhLgL4MEK3hQxG9EYYvpe4
3SDc78t92C51k25xhxjVTM9DnaLSElQ9Nwvcgu7cok4en5r03qscxJZB1ySsoZj1U21FRJCDvuZ7
q7uYKNjr6kPSFvYgeJqQXSo8L8zuaKowaaJDqbO0bPSeCKN2CuYAMY7LaB+RVmM9xUPnwYXvoNTr
a3w0aR90ch06CJJIQbB1EVPH9FGSIjIYdwMTkhatcNg9NVz+ZKDjnONb1T1FMUGoQIE1Fn2Ttexw
0C6X3bDBjMuP3Ng6tw6VD/WFgrIEFWCHh1gAGRNRi7HHvje1lhrOD123k7Rr0X6kBoahT329kcaE
7vyFgWGEOobzKTlAhG20vQG/xjoTQ8CApGfvxHk8DVlq1CRbglz08V4VOxuEueLLWvbDVpv2xfA4
SndJpHp/JLYLfk8G/SSv9Ogdro4lY2yCjBsP10dnXObsjxkiAw0Bt3Mr68u4DbOXHtACjFoGfWdB
mc03npAmxprVggMU/gaIUYKT/PjMm4J8YIQbyrSO/bedvyAnbUHAgg/PYaFvEgwydJhebmHySvho
UFhGB/IzLaYdUf9oDaehfMr7W8YTUxc4G40fkoULI/r7JLynxQLHWot7Fmy8ZiWpQDPW3TbPBrAi
PHJaBugzxMsWNLJzNThP7buBcYuiXEk8aKxtPm0dbaNn9QyerFzPZ5CHiJKRId8LyBeDecN+xLiG
1ZBBuSDopYEkcSgw6vWB6woaPFO/9fJlyu7E7Ykqp9dWEoeTsBWMkOUwv64Yi/KRGL9n/nWMn0zr
QzyyYLHRs9BRE/84K+lXGBaBtRvVuTK2inoi+GsSewQaGSt3w/C1hWqVcsK3dP9JAC4avooqFNUB
zS8eZ34L4+Lbo83G5UI5dP5zOn4lZjTvQ0CWwSZ079HgIc4XA4ZaSYoJ+LEwsCi2q8s4nkl2TQnw
iD+4A/hpE+TQM6cZaKxQxcEKwTMU5qa5TDDa5q94sKHrM67Fp6GwCdNd98QaU5DG/ocDFY9qFLo7
y5WGiJtSqfjDWB6w54UvnVA3qmemHCmfqTWYOxsiUuK99k4486Y1u906dp5KnLZwkVE/q+xWMKaw
oNPKV/rGAhNIJuv5mgVe6M9cfRJuSUHnOS2HR3ykG4SH/mtKBJiHizJT7Kvjo3xHJXDSUJtjfium
KNG97r/4Gtv+aNnbMH2SnSWgKNWmHZ5T9chXZUt7ANLAx9hjnzm4Wu+RY0puXp5KsF6v37bSI6je
CPpkV4us81ypPmPx29Jb5Qe2YoKxwYEhC1e1GLcgdhYLx0cWyB6gfbIN0mH7xKSG89rANLV8aNVi
26XvE5AkkiR/NfXYK+xC46YAp7QMGHrMedDEWZxguKYdghhLgRfJ3KR+DhhCA4Opr8akgcHQgk+E
R6vUPPXddlpO0Ya3ToYnUX3xAfGgEF4njPRKjPbXqn6sCEvuvpRx50m3wnocnV1d7MzuxBABU9R4
PIbqlxE3PIGnqj5H9VmVb0V2TPp5DE6VQWmc84z4AxkR34p3M9Nrz3EXLKVphcl8VTzncUfbxVjL
x7wXEUnDDFB7svPzaB8LEP8oPalgkPB49Y8A76cJDTWwPD77b920jidISyu6H3Q7uXyJyoPI5DVI
mpvA1aiqYDPjsqzAXu7wG1211pMBj5dvme00STfycFSVAwE/fvSke9PSKQpXjSPCdB97qOsaCFpE
pcB78DsBjmJ9CfqochSFm9x4T1Jr5vX2Qa0HOsONgjm2tjbKNw0Le0eX1lYLMm+dSmbfBWI5Tj86
L7guRPWykzDl7b876Yxxlx48jtBMkPkuyupS9MlcamwG3+0amNXsPjHvg3wVd24LNt5g/rWMMVyS
qgYK0+dQfBYavhBuo20TFHTjiBTrW4cIkPlfsPIlD+n9W1e8tg04MB8dSPaRwt1gqgVTLl46wYuM
P58KOkwxuZgyt4p2DY5bNo82NqOWSWN98ulKxxkDigGfZH0tKzQXMWisd8JTU4sPyADqapdYH7pB
VAo8xmQ3FevePJRA0bL6EmMfgvcejp3aIjE+spopFugiZCgHj1vK+fh1SG6KhYs6WjedKn8k+46x
iRIByUKjV85B/9qrK2egF3qK33MbklbDrhNgFlXfjZaiRXqfEB3rcEosYQjUb8klhsxkV5B33JBL
NirO+Qriz73GdzVCPLRjAyoKWH9wLtlk6ungl6cckyTJoCWS3tL4DaYZjUoBYgFlDxTGIXmA2RwC
O1gJZbSQmR/JZcLWtelJ9epXjeaO7abo30uB3TRw8dozJoea0wEy7zj7PIDrhPqt1d49YLAJ3GbW
9AzgaaOC+DaiyfC2drqq2hXpKhyKHKqcX0EGQUOD4aGyDJVnY6RQjM8tjjOcW4yWffkgRIoZVBFm
tTxkKhA7keiuMOjm3BT7qw9nX/DsU2MdkExBAaFt6JHPvXkTqgh5hVcYPjfMQ/lk/nAyh01RPucU
JlIHyWf4ENSaqHYJUwT952jw4LX3gPgmBPEuEELfZ0nYZEj3yPu2gLNy+Ef7vHuZEElJoKkt25E3
XHT1ZlmXXAbN4LtTQGTYAEkeLSHKMVLSD2QVC5sAj7e1nAZyDiRk4ZJEKEDyUkvkwq2j9DmdnhlW
H6Z05RsFrehro5+oqWBN15y90+Tq7PYB7hXAP4FDUOj7VD2G5obFJMjmio+K2+TYJfXMlsgch35a
kS/OotUaYaRRArl99/5bFQLdQtBPwZUd1yEAgEynJzhr0fgyDBsaN1t/lPpTP35W5bsTfnn0IKVJ
doG1yQrkHZecn5Mf0jkYPMvcOYir4hQzCahYNuHWbw6y8g4MJjAxoqcflHUufu5pc0f3iTmLIbk9
S5UC7YdeM8CkQwIsYibCxCp6+fHLv/393//tPvxf/ys/5sno51n993/n3/e8GLn4oPmXf/79ipFA
nv78m3/+zp//4u/78F7ldf7d/OVvLb/yw3v6Vf/rL4mr+ecr8+6/X938vXn/0z8WWRM246n9qsbz
V90mzc+r4HOI3/yf/vCXr5+vch2Lr19/3PM2a8Sr+WGe/fj9R+vPX38ohv3zi/rtexKv//sPxQf4
9cc+z97v+X/6g6/3uvn1h/U33VA028H6wrAV1bF5qf7r95/IuqE7hmObjmbrlvXjlyyvmuDXH7r2
N8vUNMORTcdWdVVxfvxS5+0/fgSFQ3VUC8KAzB/++McH/9MN/I8b+kvWkkyPG0D96w/VUH/8Uvx2
o8Uns1TZVg1N5/9rqiPrisNFFPf3c5j5/Lryf8jvG6OoGIlbUVEcwUSSIrhwjTevzGHeXZIL3PpZ
VjBLXab9ok6YT6IsIpUXhy0Lvc2zKn+r/kwtIVfzW+2pK959kXL6wtBJr4GDT4q5hpssY5NAIlBJ
D24D4yyNe4ZsHmJAtE7uzrCNDFxkeWhX8Yhq7tJHxASg4gqDlYx7APu9qhDn82RZmwh5HyxxbeIE
chv7kJeOK9uLFubytEuJ4xCypZqMg42ebHAZLDH358COpz2FcMxflostxMYy+grRDhLLbcJDp1IN
7Vn6JlE5R1dfe01613jJpE14gsc9YVM0PhjPPKkU7KhKcP/NhWcJT6xGqE9E5w94tUxebWMrKfP+
PV+Gu2xJYPSlZwck+QWJHLzBai2tSAnW31qRyvMQuHjzIZEPhJZnRn+bL8/diuwxPJRwftuZ3x7k
WuCA7IBtOPgfREg8T1D3IJTVobs7l0qbIVYSDkZrv3bpX7fyCm2RjY8QcQLLYqfBrmZ2HDEFxz0O
HWHo6nTH0npw9h3XA+uMGKIPMzmow6vRbAj78uitGxCOq25sc1jenmumRBTNYV/oH6LjISEUY+sH
FCgM9BWUwi065/lICZLNGSsAZloKCCqEyof2nWOGzcuIdwog1HSAhYNpPYjrMLq0d4BXI2DgxrYY
4NK8QJckE2xmXIpP/Xs0HpQ7iqBDcsyDYtfpFNJklqi6/2XXdYavYornR5e7Ua0b8wLOLEdsQMzH
FH07Rd1zCqfb/78J/o82QVP7y03wPWne/7QHit//bQ9U9L8Zlmlrjq5bsopSV//HHshPFFvTDUe1
FUdln/yPPVAz/8bepMmOpbIzyZqj/HMP1Iy/2bKpGo5iGKqlMeL+3+yB7Kv/sgeqskOGj6mDqlqG
DIviz3ug3PspqB1dU5DTTZfdDJucgu2vNvuFMZUHHcXEYN8jW10XMezG4DkJ7qpIwcD/oXAWMoJk
uYW5FuKPhSqxpwMv2e8q+Zbk8Xayg3XeoRLYDB6ECyzX4WadJhUj+Pa96Ldwp7L23Uq/5WbjHTPp
aIxoVTbJ1Ue845HIwpVBPsJpJyXLST5H6ePkPY45ExCBorqRpuItgIZmiyrOHEkzF3usCY/iaUCM
CLFT8JSRUDuDa0J/HDuJFkojIhcJFqYyZoglAlRLlXkKGLwWIVWZJSk7HFscxg8FiOYA9c0uUR5E
8bznwRVfTyDRyKHoGMHxxg55aFxvspTkYYmPIOSM/qoyNByCUzeUoAenL3b8MStlFA18zya00tyD
8ESdFcOwZVo/q0bMJgpMfX7CeYx3o7mnKiT4RXObRM8Q8w25v9hJNDe47sHr3V7F1CwP1mmCEoZ2
pwvjpYLDYoq5uF8GCw34qfbg+KKA1cF6vGmd4dDbofwqULu0AUx4vCNjH653V87i8N6WO5/KsG2W
cGhM+M8KVlI9WmmNiAgJZAU/0hHuO0xrzeEifDLZGL+K65SMG97kKBxOffRsxLOixJkHsA0XM/up
HW8qsp6DH77lMlzedwtyn467ZYhfmGapsG1uVTHMVYnjF69Q9WZgsZgrN64p05DX5Rr0mZu4ytAg
z04q8WEUeRd3SSe3D1jIywe3VLBj4e8miFz47SJ7UZbpgEAiemNVVUDweKbNQzQa9KdoODEPc44V
0zB9wBGnwfWGG1UCCnZwYagkceg3TBnXGR+R2L0ra+ZYYJPi+JQ+UqjSMCYw9JlJEZhDqHP3gGYm
TIGBkbmshNtSt6gsY2TSJrZhBPoODhxAh3lSxDTO6udFutJzeFnVW17f6uau4Ioo/Bsrur6K5dX7
Gop2mdEI4kp5mCOIeshkLPpyiH3BGZNAKZc5dV6HBpJPJLlFbT+o8isMbEXUxROLh5ULnR+pJyO/
mlXrM1KCkt3QVvjmrYjUmeyQm8edaNFnZuRLy8Udr9sSqo8wT4xtBNS3GD89i6zVijWQpNKDRTIj
/pkgI8tOG+YlGIBdaDPGqPOm40PS94zwb1V6oziEDmigQVWGeV4Oc/Gd9awV8e8QukOm3Qsu1pxG
LM/lXQkmOBDNmJDqocJ/GVGSlgM/75mAi7ViHU1gwVYCDMFggDgyP6QV2wfR/Q+b+O8F4x8LRIut
+U/14c+90ZBVVdUsWZctsXf+oT7ULFt1ggaBPE5qdV7Np0enAFtMNCRyLDmPqE3jlopUNfyGSFzf
NonKoyZh3ArIiFByGtyRO97Jyrofl9E8s9lMCrfDJ7wFbysawhCZHxo1rBJIwjYWkLSbFKRNJZY/
wbPwSZ2MaPbxLh6yYfj5DNT5SWYIzwTAgSs0ggXokGfS4J7wANnyTWdgoWKfyp0vkRCr7c0ba0xa
8aeQ73r0mroe74bjSYnRc1/dq/JUD/Tv0d2zYU7wXYcjfqRAHYjE6uCcwtkzhuVff7vKf3ny/OHb
Nf/87bbWmMaMuEQK0lMMESJGBachReAZtSIsn2mZm/Jb01FXHUaJo0eHM1btDIIk//pKODL/833W
NdW0DUtXdQ7cP19J1kmS3dcx9xk1J047yk5jtY/YOSNRFF4dblkyWdpAoCZO0IOXVB9rHBmZK1C5
5zlE6aUJ1b5d1vJWyuYJfI/iFOdw3R6q8l4Y21JaMzCTQjgFy5jJoWyuCpmJW/v41x9FnNZ/7GhY
sY6syqxX8WlsVXzSP67YSLNl2UaBlupu5Xy0TTJvZWhkFhlg1eyv34s+7L94L820NLo0uqd/uX+V
kjhBIOzqeh0DTdryeQIe1y4NxhAftf/w37ybJl7vT59NoRCSTWol2aSvVMXT+ofP1tvyIKke1HSx
30yRurY8HivEzXEB/wb/rlzBP3+4q1L5glrH4czoJQd6/63vUbn4/iKHuw5ydlA6ZOOx0LMGW1Vp
92KXh1nNXCq+kQI/G6Tiw0ccma6cMHiKtGiZ8ZD3YfNpYPbvBVfiaNcTWh+lVjFiJqs9ha3CVSRJ
dKztHr50udKzuzUYc210K5vNgo4OFr/8Xk7+omxRFdDmABpyuIoyQrLAxyNGkKQP1lv+43jdM7dd
9COcM+QWkJIGKgIdIMci0FqALlXruww/tO7s4exVS6+prpDAKK0annls1qKJXL9kxRaKypWV6g3z
1MKPmEIG+YU4eUMuWxwPqsVZ1vFRPOEbLT2IT+v3VzVGnn+TWw5aBGuxDibEecKWJ6oGmb+RxMNR
oYwxmP2x0VdetcHkPxKNJh4nJq6Xzx2tsAnE3PRwIYKlyuGnMypsoNvo0ifx5c91eWywJ2B+GtF+
Z1a3KDgkfOoefDwr1GsjWpYWL8EuFh6qX3p8lApwZOaIakMJg9xCid/E5xIHSpo/T/iUWCXxYg+l
TQWJK2GLn9ygvNom6Ttcc8mZN0IWEAVbV+KC89iOdOiBtdDRbzT2JvYpgHNeLEKqZEgz60HKIKly
TLYonEpSVLQwfTbKCqvPfp/D42YCJmvhOqht+GwSUjlkw5h0Zz4sjzetg5WbC7avQlESLHKfYhFW
J9nIxAvrdJIDAeU1wfF5n+CU0+F4gvrDwu+jXU4Y7Vs+ehXGehyausqrQ8iwzXCZI3FLSZieh+b+
57m8sIUlZ/xeB0C/FLCeeVNQBhT5V8un8Kg2TSTSdb4Sx7XW07ZTHhVxjA6zwvBbmosTyUjvAOvy
lNwmeBUKJqkjBukeuHBxKknsbSmEVFpqPfKvcaZRKm47O5pHPgGAhU/eujqLxYKQ6EfJcazPnTLs
ijiYd0a3b3xqA7wCuvre2x8q1bXCpL82dpa9G23MPSlr7Q8N3CBT4CjgCsY7IOE1WPg5Fzd0Gyd1
8xq/RwtODNUss9PcJx7M5yiz+ON6I/aBrsf5Aj82SVeXbdSsTFLENNR9lCJUNw5ERvFUhjXWxNid
Fxx5jFRYAQ9FvpI0jmY8FRDJchwWKrVGoNIQqOvAOWLfOxP7hVX6C8qinLAXcVq1hoI/N9oPZ1X1
5SpNq5nW+D/r24rlMoqqerimzYdoIqxS+9ljVGW/sNR7DNdNXEUWAe92+OhLizjyF1p6auu7KKJ6
fQ2fw+ZtdKrwwAnm2HQ/BFawCCRERtNbjFeEKIpNEzsZXHGalEn61RwISSAuLCjuWf1cxMVK7TEQ
gAEN6S9yEBs3ytrEDauOqAb4PB3SIZwnamfRKSjGMaoIlHheE/1Q1d6qNC42AEzY3tLy4EbMRsRP
RWdRB8iVErwMYI5B3UxMDNy4XwNDhJ+NBatBtA4Op6jDQtNNClibYq6WoBLgtExlaUoPefiJIdFC
eXHgEDQ4uw5497JJWx/iO9eKkibrXmXs+9SZ5CFgSkKRHVcr0VG1SvJoWfRzaO1k7M700oCqhDY3
XraM8EofiktLx6K0jMT/H3vntdw6sl7hJ4ILOdyKJJhEURSpeINSRE6NRiM8vT+c41O2q+zyC/hi
quZi7xmJBLr/sNa3unMuYvKAl4fgI+o/6hS43DKv560XHxBqVkrUmAjLHV8r2KCXPiMT6C+tkCox
c3fcgmi0ad3wM+g4eIpo7bCmkDy+iZhBYewaSnrGXsYqw1Cz/DMyH9SAq43WCYVDUSeHgrGaNaar
lu1ggzAAs9smMgfKHmdlMgw0JFZ/XIqxvuuMS0vmYsIi4hb0xyL5smeoitso+sC5mmJTjG+Sinj5
rocq3brXAt1Cb//964etcVUH8skgxJRNWgvVIfW00K8XyRV3ibltiwyKAXiacdraLdYBbGOsM4UF
dAl5b+uAJ1wuXR095p+e38cGVGJXIP84KWaFVBlo+2OH5BjvtcIvZmSsnFgLdO6pSr4UH2367Pc3
TtYY0WJv5iGDjy10//Q3cUhoyI96fBtsyFTdUePcjBrULhg0rNuYfWocz9wAEa8Pzaq8zw2IODW5
c85MYMV9VdxaODGSjCBSnHYRdAbjAGpb1mcmb/wWSxG0fGVz/4JOo2Zv4hVrGw++SkkL9rHRrCad
j4KAteEzcAoohaBvzdAB5ZJDTs1jpFg9cgXNOGAeDDyxN8jUMNmNaXFLJDIj0tmEj0TVZ+j4VftQ
tu4qRUcZsMsWfbJZ5h0tI8/c4TdoGXkSZJmzPzQChV6WJyrV8GnxInH8GZBzAzhORvHRUPhLDKZd
chiSXc3qLiPToUdNyIXggTMzFqQr3wijXeM1jtgkElorlgdIQ90BItrDjM0hWZXHUes4YNB2MKKM
sXiBM47mV8e8VSbmB35/3gNbvXvm84RXt8ABDV7EReGXAhmx1Z1JRk+uyOmBYuRiyQvMCmknbGUW
gyY6VceBAT6ZlAegr/NuMwf2xapQ4I/MZTgkSzao5auARjUilDXdeBNp3A7ExrdoHAeglh6st4S6
0QaI4LEYdCknPRDN6HGX/7GgFW0TZ5WU3b4kMtfCfwLQtR//emYgOgswJHIJxQvr6jTmPOzyv0WJ
Wu8s66Yhx+t7gBTabRCM080/C2dDxQbLWpAxE9hPE4un87c8KCZnkxH9jcMNKc+qLNEwYb72uq1O
pHnt/s0WwZp8JA3nnBjZ//LvLiK2HdE9SEf/XJ20ho7KO/2oWCrYgQ2aaVgZE45M46OaYG7GPBMC
LiLFUYmTI2PUYBv8MeJ8Qb6tdRQSImXnx7J+nFNmwurOAdZWRTjqIRILlv6m2WzA+P7jzxeMazQ+
owzZPaYm14MYzSw/nsq1RBuQNzx2CdKnoucFIOMqw0+fE4Os+EFz6OykkKScdhqnQzI4tF0fE4t1
9LbEYPJfZh5fkAq6EN9Aq4nleCef3qYlHFEglfTuyx8LkOamPk4jJAt6pUKs4yTn8JrpFGE2ah0R
P9kdaWtu9THNHPRIvgWJ2C2T7gHXAKMxhgdZCebfNjkCFuGFeU/UQFGglKTbt/wxpEYZIXJpXb4p
mKvNlrarGHUPSPA1ws7LHFondgoD23uSvah4CtMsnHPsnCImH1v/SIeIU33YZFOGBpeRp4Pok3qs
IzQK577PdaZiJk7M91L7pSszsIVUoowNO3RdOnWerC8xwovINrZDg2fcY5FB4Zl3XMXjSDg9t1ue
hiW3uYUWq9BmkO3UGTgMBuNTOLzyPeW43pBfZi1XNlN/yObDDaoujwOaGGcAmrnMIEd5QIvHYogJ
CFVaCvqnIjE6StYtGPk8A/HMvqU9WjzT0/CdLffpniAW0jV+OuxiHqjsYAClzdync3WEKi/zjM2u
TFDzQyTI57uf2fvuWKroTAmXIotolJ0kEzfoCpa34mGwyLeU7WLdfrFgY/cJPrMqffpHd/f/29X/
a7u6TPZZQ/8v29XHuvisfv7bZmH5C//cLJjsD2zH83yXelN3fIcG/Z/b1WWzwOLAD1yHJauhG7TS
/7Fddex/8y132btavu96xrKS/dd2Nfg3ndmB4QWAKh3L4W/96wfj5/jP9fj/vF2Fts7O47827Dq7
DtM3lq2C7bssKpYBwn9p2D1DI3fGx2idRvKsjSR9CXo8Xz8K46oaxo+2Zq1MaoyKwj0yu0OBbsPI
E2qbZEuKHZFUPzLr19aSBmtioKRUmID4Ru4Ie88OVfGeuScUGUVKEPiiwTBWYDlWOhqOvNxVubWe
5g8PR6X2ELnkVhUgZomqYbVMPUoQQo8eQX42jBSynhXBZH5io5eAtyhMcwapg/3dMvvPSrKlOfPV
9ALR9C7Ou/tc7Tv+DxbvLVW+Ig0qKz9GyeFDv+83TwhEuNqePsr4htaAAA8Ue9e02lryaFGVIL2g
NfBWjX+pugdqR3dpmBjmYt0yMFq5mFQCvELNBbi5FwAo9NYe5VWkfVTFKWBDEIOgSiQTRW8iXO8N
5ha38Vm5TwFCJgtR8WcNEMLOwqjfyQhFh9Mdlk6f6iwKdNTyNW/yCSkNRjtLgJcltl5/z71jRqNm
CIBp0ELACSiiAE37oIw/r9tJnPVNM/4qEYSWZj31OXT+5JQIwZEGzL7DLelAPVvnDh4uyNgVGsAM
o0ccEbhgg23kS3OMlS5RN9r8jlmb4+N/rQQWcPPdjDsS8PZRHE5EmFh+KNPuaHonxVWd269p+R1Y
cMQUJj+QfQFHaj3vSm04M11LCdZ1SF9IaGz1AEH4GOznyEPvjbueizcOkk2FoqZgZD3r5iYSxck0
L6U98iXQwlHs6qiwGfil7IxjKIBF0pKGi+cOc+F1gBri4uQXrJBEV5xsgh2qfj7gU16Raua71wki
TVHO/2hyg548FuZLA/V8FD0FvUt/QqwDBVySA8RYS4YI2d4IUnZVN6J5RuuZReGjSvrLbJ0Dq2Ec
DIgq4aPqz6O49zP1OOMiSwArojrdzO25wQns2Pl9OUN0RPdSE8zRiPpHJaHnhRPkHPsliy6kj6Rx
KFh1o5T1P4AEln56UEAaBLSxgldkoKX3VfBEo78ZdRxNpr/tiGlrimfquEObYxIax42O2BaWDvI+
PIiBdtQZu1RVRSYWKiLyCCtrIT7EzDhJwE4eLSIpjWRm2z1i0dK5OHMK6U+6Frdfd9spYhSgr1v/
JWvRkzclHeKY7BxmOPXL7Hqb9r5qIKe/+zFxdePIXok8k4r3tWbbHmBFZrdTmJ9ippB7bgv+i9Pj
gFYvwrrXtux9mEr4otw6ZEfA+kw79hEJkZ6zaElj21SQIC3/2NFUyoE6T/5YHY7Ratyp9NX3W+Dd
xdZjtlh74lWziZpTLIJ0lNIGA8VzWn3aQXWvt7ceNTlVdbpkHImCmc/wkeUH2Xwn85e3bOuRJeIl
rtLgq8DVNhVPaulpUXdEPFINn7dbP0dMgEQxrdrRBv/MEFOHyBdfHX/GBCOYRxebxDF3xZLcltn0
R+Q2Gyc/gzdTVQK0RbpNyz/FSeRhS7MEMk4cXyWoj8aBVffVsU1KVEFdRcqUjfvLCPBqPg82yZmJ
XOvmJdOhgsLdcZNwnI3N3M8bG+qzzXERCzY8s3WKOi/UI8rzXOzTDA6SdmRrimUrZY40piAoxPyV
lXiZPGzfbo2gd2DdIZNPZW3crGxBloEKkEVsbqQXECZsuLwuMu/xOOKb8VxcU90ydRkoraCMg2kO
8C2XTXeYDe/kBEP5YDvubRibZmtEFjmH9fQoxGJCQa5rKyy58/xjL9ZBglfGLaNMcaoPGtgiRtLm
m96m3yrFZORofhgHo3cwnfQFrdGCZNe+A9xLnkM0D2Nm4qOi59LJBSFcolq7onB2lUOVpMr9pF2n
nByaoqN78xF6VKQRmQrPQNH4TDc7HCpQ93CpZi3anP7X6LBB1CUL3MbJR4TbhH65QXplyohumMFh
SZsRdcp9q9EvBmaJiVUm715rpHeWjnLaqdO/OGO0xNFewpjOG4ZFTvtoI2lM1LyKA0XLFo39vsVE
Qkvf9zVsxBLl3pJRr+ZehRpb6zv7YlI1E+O9Jv/pkFQjs6hltyNKUMUEmLKH6gMS/AKdNngsan1P
nfnbbSbJJ9g26a6eerYWE71SO6E8lHLbOa8yeh8N9vA+LX8/FI92pGGhs/MIZaog/McTGu0O9qB5
GmHoTQF6GjXsE+CAid+232YqEQkiZ7Zj+xI43OAi1xbrTppCERz7Q9/ov6PBrccAKWmI8Yv0NJTA
8zZeEmPgC53Cax761vvjcGvvXEP4ez+dOd+SAeV7i7cED2BgcNin2PrMQvZnI/LU1upOhV5M29Sc
yZgoQVTXUxTa6QxMcAzYSlXtoQAxl6nhy5yQVzUzgFRDuWAxaXpkeYP9CZmZJwP9q6Iza2T50kXm
M4s7BoKtjw31TY4Zb0AAtSy1KtTunMnSSzCtc5I4BCC5mZ28tgsM2KyZks4z6/dM+c+aYl8Yx7wf
gRj2HrLUJNH7Y5YWHXNO8yX2PGLVUy/aRQTiTZP8bsu4P5jYVjs+HGTeVXboh7Ue0x4YuXhhalKc
ktZ4HRzfh+IJO703SFDoBIG9oLRpvulMQSCZSq4HF8ihTwA7l+FDZMfJOZpxXWbGg5BsHNuSAikY
S0zeON4YDP44LfFTgw2Dp+cZHS1sRg4igYqILcuCxu4SXbKRuTWc9dK+TnHu7NyKWUNqcb2kGcHS
PFP7oHCvdhKB6RO6T8dtPwwAFUx9WbhmjQ5bjFnF4CfOwZksyEjYNVd2M+zGqIv3/ch9zB9jPSFS
dR9l8YvrEZ0r733hMZOrXBnOzLYaP5MPgj/MjeqrMJPo2PjtqAHb+sBvl4WZ9xPM5tUe2J7ZWSnR
y2Pc1iBUdsFwHzCjP6m63esmAIF0uuVZQMA7wndAaprAQSHBgUmY94jAMnNndwc/UiAYMAtDmGdp
RfteUwsdnWKXifvKgtsSb8eMfNPFY0nWE6VlDI0l6thchQUZk3E57w35OTebwTi6/blrZzAkSAM4
MZ3BW+MoOaP5K5KPxPh266Nl/FrBOUi2gqKh4DdIuqtfXrXUC+kozgJ6Q+ady3hPLGKga1st/3NJ
tpXNQ6nwi1IvMRyPGpyq7qPCWAzdpmmSfQF2BW8JiYoRu6uhggXP+l0a9ueEE32MQdBaDv4KDA9V
BJcTFwdZ45JRiCzJbIYAgWGbSCrOmbsY4I+hME2zn2uMVwENpshDpnw68w0xHztG2h7fr6pjXIZP
lNDeIF5ralcZzKHmfrAo2kQI6g36d9xnj12T31xJiiFPv14S6OHC8H3vlHhKsvM4Q36Ldm5REgED
biyDf0AzK/naoQHOCnFSnzz2vR66Nu0yqTveYG2WtK/5qV4CVTyTLB39aOtH16hvjKlQzwfBI53T
JmEPnxsPzhRsuvY9YHypkx2TOdE6cLazFhx0gedJTQ+ZBlrLuIfStZt5sal96m2DxkF33hTE75Fy
omTrxTpoDoyjqg57au3R39mNfExBlRi8Q1Uww4Y7JbKB6XuOzGanHCAC+F2SrwTuos1vBuxMo68Y
x/ZO56FSJL/oF5181h5TXaRMJK7fSR5aAEFGvqtiJKegPPkBqbcjNHIHBxsNF3LXpP/tEU5OiEgz
UWxGbjEX4YrLVCnYZOIYx59KhGP0qDcOuLx7r2AkDAbZxnvos+t+7bbCQIcwXubkqWdi38P9I3ej
MhxOuZcIw2RMxR/MEjMmDxwrycxkkwrtwjcZKabnlulirdRDJ3J2a+u0hHXo+bvOIThqLLDmkw2e
lHy8jb2NbA8GRza/9Cq4415eZzbbJfYJdeSuxsbfePW+nZJHYDKES/JTmA5lqruROFIoXVJjr9xk
5VsPsfO4ZMXa3HbwY+Mn335Ug7vkmLMEOrSDcR9gLxvLlZ6KULeAYrIfdLPDMAISQdLRQWsTw4+b
YmQjTk5c/JIGAMRIFn3kCRmrfJ6NN4Rp21H1AvzBZGLZACpJpo315knl09VtHpQ9wnumN0w85lzN
JrOqve4nG42BTsOUTPqnvu5ffQ1wCf5F7eglkJwwv43yjdsLtRa8M/dxMXRO8iFBlsLIU8vcQ6Fb
B9088TJmC65QCVwGaOxgiqflG8Q4w5j39Du1d1mGci3JWkH84cYUBAM5RdFnj++WblO5JEyzvzF1
cLnec4vzU6o2TOm+WjPBvsFT62M8KN4coZ5tSIa9Z4X1dDaNAfeMdmeZyRkL5b6hvcitg2Bi3Oun
mJWJGKhz523vsgrwUfWqm+ndRiofCyQrY/o7C39pn+00bWkaAoRZ9h7wKtPrG1O7dcFMs7DpRivI
dl66GUVzlZp9iyJjm85fRM8+mHTwYxgwXZxwk1Tj0eNHtYyXiFPCRvdzJ/H/VsxSDXeXM5IYG4aP
47HUe6J1nibJaFP7npk+FpK6Ju0i0kbY+bL7HwXAc0YQUbprjGabZV4oXBTMTpGcY9S/lV8+jtCf
I/RkSX2uyvcBnbZLvIfGO9DG5rkcMhBhHO1G7G0mOETtMsMH5FWGRnaOzWvrzzsP85KHPXVmAZXA
XdOfm3HakyOznxzn3twLV2xh1h88TzvOLqPAkoRTevhSIUVo6yvHQqi13bWaAYHgkS67MqRFedFB
QtquuDRczJbfAkeo2Me/TEwUxpp423rdxpicnxzv5nSA07AnTSkKymnK34IsZkMlzj07HugynQsv
GRx6gDujqc2Lp98bAUEWU8RiHn1B6tkfpc9Hb59FouGlNsBG2dhzvGXYSuR1Wq9jbK+ZDZE6yDYY
iFPHeR5BB5QldpSCmVAce3cuVpkR343X8xV3LyYSHCduj0mkgVPT0N0t/HefbKL5Asv6Di7pRvPf
M/0SBzCg6p/RvXXzmyCdJ/NBYenPbvRXLDAF2+a0Dzg3ulWTqdBq02pV9/VFpfbRmP5a5YRmzNCC
LiF2xu8mszf+VO/xOC16OhG6HoVssTH9Ud6VgrURDJgExaoyyITIu7BzxtfJH5m/hkPckS6FrEEI
JhJAFibErg5wHx49wGkzmzhVnU2HiAnl7V2iDS37KS13+kB07/K4zw8aDZOk5lBWsYnsQ1Hp6xfD
nsh+qUKjes8Cgg4olZ20ofb9HYPXqdCPMapUZf9JJkdVc66tISwjLH/jHqdTDN5B2iZ0M0hF8NSF
dc84Zd3qp2giTY5ytViCTr/0KtoUIrnXbOfdSIKHKMY85sHNWW6ysduk1pPeLiZl+2F2dg7SNQdj
kQOZwitoTGNvGU3tneqk/wlK7NTskdBWhFZg+JcEJOCeB+pd5OiKQ8MBSADVRs9R0NYVeFfeYrM9
eBjWlDfe1+h9UyASQfeg+ReXA9AmkuK3qKCupjsjCw55HWwXTb1ek9xJN9ZExyUssmqSSzQ9Wong
gOVwtc6NUx7ryrzWJGA7j9ZcXxuN8N1DXUK8QpLS6E8pO5kRg4QSX0HS32wT8N4AzL6xKBX/epJF
GsS+yfSl2JH0SbSO0O6k+LdTtMGaaV7T9pl7VGSvEYIt7yuRD15wK1nVz9gLy8o4lP0+KMst4zW3
XRvgYNrkNWVqI+aau2ZeW+0SxVyTA1usyZYCYL1uiRrEkZ3hUA6uvot65M7Hhc7nnxA/S9T5o9ud
63lpNOWqihmPAoI21UFMVxZDEOmGau0P7nbidzS8fNeAbqqTYVc6DwbNndcPYL5Q5ER0pGAZUtyj
bm0eLJZC9FfkR/hQTTk8sOs2SfqiGFaRtlP25t1lBnNbkPnXNDdZ+KesaddixgAWX3Xz6CcEC2Rv
AWCgcTb3XT/AMsd3n5IzDDXJmn5iBESS1UvDyzkL/uEcNDHxG9W+zvhScJrqcRSSOEHlFc4dCYs2
A2VqQhccYH7JCfIxKVUqPfjOe3DbGA9r1maTQ0iT/ko09qYYpu8WOk+ubUzrQFu5gYKfYSPsO4V1
/1jhFR7d+c4cb136q+s9cASQWgAsLQJEHaIwR3Z6JVbD2HwcyXSu8TLrZCiknb3S3HePLXBCkrXL
sToxYZRFQzt9zmOxmxyf3wSmDzMJdK+XpxkYW1qRWTqR5oKeglgVWn8EGTDuy4I5Z37OrCUPBbMI
JMWM161O6sskBeJg/gotaVlGDzHLwW8pZyyFuodEsQsDLD4a9ZBAysJxlCPGrn9rjj6upW4C0myF
zIaoWUlk4o/3WIYVTvYgDWN65YAJQE+AQ+qIQ1dAM8w3jtq6sBA6JD1RdXZq4i+Qp6f7uCQ8zoQw
1Z+HCcxM/mCTwLywtVGsB0zzUFHqttwIxj+2wVDHPk25ZN+ldhm/cDccAzbYQS12yq/uhom8zBQh
NlNI/8dHszeR+KyqgQl0u7XJKBBLFdX8FWAGk3mXYYjRlBn2THgzdJFakO78ft3oqNZ5S3vN3AjZ
Uy6+zzzLYvrORbBxm26nzM/YYGUOY9lzy53X7kx37XFXo8gtocRpCKhfNWdrQQDLFjYuH8PYnIZZ
ZwjXQhkOB7BaWSpPY3ZOp08vhWLA7nUZ+gYGx4XPecOpriJ0YWNO136o7Bm6ws5wTgPyk3g6DPJ+
BpTue2/OmN9l7gDKYBcUZ+nuNXYZyDtW1dhuhgo/Gvy8CWEfT7+8X5BObX1s3JMJPDKouYKhwU4t
J+fBp5JuZLRr7JeqO0eO3JlI2mR1a5yPBlJWwc+mpw8FqqwqRuEhoXsSUDKfdeUQ60H0HVVl8W2n
LzPxCx7xpxNLxgSWker6dyu4xDOc1Djb0MpQzGwLeDQZ4D/Tu8/Sfa4/tDVWOQCwUPtGdIE9I0W8
iZsp0PaYnSbqO29eT+5VOYeG8WxM9lELBkj7MESNIDc0moN0qcSzb0SQa4RSP5b8LYJbRxvVl08N
QusC12h7ncXXEPTbIacQMqyNzVjNV9ZOH9/cAPm7THdtemyTgx67YdrVe8IjscJVaCw0SLZklwMk
ME1/5TTrjrNHekxq/KscsJYt7oIFZ68wv8QzCgA+AedkQYjOavdYzAACuAXsaTUZn8hFLJsTWBsZ
jt0NDjhwiH0pdhiJ6KHyGsRW8qOmFl3GvZodIuNEUAJ60d70Prlb3nfFMW5Jn8RixgD6tJ3z6uTi
Q+TLvzOc/Jp6ziEz2r1ibeayY1iofsgDIxI21BAGyWc51Cd3YoADSiYPTaNhTTGTGrJO2QH546ZH
L9HgMQafgVDjx8ngI/ukzGunBuwolYw19esRA6CRfrBmJxL8aPlNyGBookQFrwlWYRvpYjtLAmdQ
P+ESflW4QBT4NOR/x041p4mleRmwvSnPkz89e5J4sBZ4yryAu7IdA8Yeyn3QHBx8woGP0M14R2BM
nXZN8pOPuWMuU8KowP0BRiiqS2M8Vs3NHr9UWxOA1jAzQZqtoXFhOyPiY2XXK03+Nc1mahfgpdXe
s/u8K81LNOAHJ+LOhTWoIXczprdZvU7e2gHX/xb1314JbQ6BnFNtVfxc1/a1eMMl3XFmjTpqPVs9
o0nhcdYfGyKXjRZV0Qga2CbSyNsIUDdz7z/F8+eAVULW/rEW3b1igplrxVoYktRFVpE6n7iy7pry
NpN2Zcxoy/xJvI/6/FIkTMdc7nScK0PV7VqGQTF0VHN6n2swbpAOJq7aBjWoP6BBH79m2kU7e5mG
c0DCwZKxaZaH1iAnD0ha0L5aGVsot3gfGMx5SbDSLXXvQ2KRqrsWjnGkSj/4rcGEytVDExeOWcCS
yA6xDpglJwnGudfkMfDjF0XN73Au2tGroCXoRwHKBxBblfHpCy5tdHZexZxbuzm03hnghExtKsCl
dJVokUBLsImrCXTuPSRA0IGlOWyr6jHLbz5QgS5gVDd0YRxNmJJQwESEtgn/lqC/w8e7TXB7GYy9
jSDfSffNHhMKyGQ3eP5pMPJ7x73MSIlGIOc+zZ8uojCJAY/5NzdAauO/F+1rn7nP5GB/93gug4cK
6Y0F1q9z8VOZGwasa6UOjTxiemdMXcFKePbShqT65+AI8v/ckxZmto+mDnHYPaoWRoHOeju6Ei6f
GgmSQOs5mvFtOCrhraSgYxis/nKvO3c5OfUzSZVKvUb8353OvQyiDNGEgmcFqmhYa5XMa1JQui7b
oFI9CnqfWWTA0tcJEDGPRO/EZp28HP/njPukdcYVM370MvdSRXvHwY+UJThFmWVD+mbQzXBzz/cw
I4y1BM2IIk0h3cXGOxfhTn1zErikCPT3+rxN1XkMbql9TUKDC9dQP9zEWgL/7MUDoSr8cG5fs+Li
Z4/TVK4kUWjmsYWK8dTIXZzsZRB2z4a9z9XJJJ1Q22JZ7nD4twvEi/mH+9kW83deGiGStL2X2Bhg
yfCReMoU2jGyWEklZxZelVutQY06/ZaGfXDTdmcs6XR99pq1IzDHas3mjpGudxn8R8mAo3Svc9kf
tQGifBsOnO8ShjlkpFXfTBh6UZp1pLtOBAy2dSjZydglFF7DQPdqMn98mE0Xzyz6vzkPx6HaZGzi
W9Xsc4oN9oYHnYVDyw1rYkHD/cx3c614MGIEcHZ8SLF8LRd8Rfh30RKgg/+wG4u9Fb1r85+LkK2Y
SWqjcQZ//FaqfDN3Hq4hlqJwi6it8si9TxFuJszkhpqV49gz1Hscfe0z9q5aUD3Z5sWW4LH9dc6K
u6uZfLrogt1Xv2NyUABdmUPXMp88UHD5NG0d78s0dj3TelkZa6yA+vRGNb8pM+/VqtH4Gx86CP+u
/zQHdeIssFkmNzOdW/4gs3NFI2ByRnk8eDMByl5loIJr6NlpY5vho8k/3dReJ0WP7ZCzHm9MXMit
9yXNhCZ4CXB7V7bHtGPRY6DHJhvYf64NH+AqacdqxrpXk+ow8e6ax/TDi+pziigXfUJWyIe6/KqJ
2x0CwmOSX63lsiyjxyAmMXT4crRD0DvrxHxJPP0k62iLk5rv8XcIHpLZeKX6Rl7SrTot/fH6Alwv
cbwsabWMkebI9hvJcmcDfEkoJzQCxFlfobrFtPBSec9x+VfBABcRwLDyLbemc4ZdYuKWtHO1GQr3
DhUivflTDaQ4wsgzk+M3IvIvgVPDK0KBvJrtb7/pHvwh2LpYRmpnOviQsAPL2+n9va+epyxmdMAs
hdpuCF7d8s+p+AwOPuFEGTNgpHIRvFGH2xUvpbTJz+TBExbqDmpt1Co4ALUbSgxOAI5IvhbaOSJn
HLc/1QA5G2zofeHuBjDETQ0jzs12CUFfZj/uPXs4xIXa9Vpy7eoVYsFHJbVvUwab1usPs44135Vb
2RSHuakBFzPtY9EqkdbF/saWXqihu1Ui+/WSmcEFsoKpDJ35F9d90r5nCD4zX531DtZ082viZvPp
DXxWRtIez1oqKKVenMVoka/iIgKHy6QNNbEVRK+TedHADpNfeeQv4hAuWMnwW7z2821pGFjJv0uX
zy6fAPkFPc+XYuhFZGtCV/9HGbUrzea5DEhNQzb81PeM8iK7IfL4x0D5GvTpVkhwAf6hIz5gaLrn
vGJahfggI3qT2Nu81n49zSJmKrjWDUsmnaQiwz6nkX6uB4S49d6OMgBduBNLLDsSWKQ+lfcM3o+G
A8DInPadqPcxyvkYvrtkJlA3xhbWj94ND6hy8S2drZ+aoe+gF9ifpzUfiwsQS1CBm8bVivsjioD7
thd/IxEfMcKL2d02vr1PujlsnGEb+yCKXKY9wL6T5pSoo8lxFhPR1xgIzkf2ks7g7q2ebMr8WE+g
G4QJE8w/BCPgao+TxgnUOu29O6NjG1vOBG8uclshr/7Yf1uRXEOTFPsh5/vJnmbYqEEBITdpLx7X
2mQxkh++Irtjt2kcBwaE7BaeyH4mrraKwH3dBQg/+rJ/Qi+yEWa51SklLEuiEXZXJkNqzTTe5Dwc
Mi4tQ5tvnoN+Fv/CnaZ/shBYlwAgqD73DdohtpMk8FyGAapQ2jxKQ9x7HrosrJW9gkOdv2PhY4iP
ZNkXNdnG5og0lvSKiWraxayX0nAXIOKBcqi+R4A+PmooN6LHFkU08W6IwkZ1zZPgXfgxdS9BlcOz
USwRkuizUDqn8U/SU53w8NeGvklpHVv7WLJXrDT73jDlx1hqCFCeBcVmmmHaums5Avqd5rBljjYu
27l5Irrlp9e0PRXTeioi2J2IfUxb3OWq+rUxoIiB9DBYgx0lGf40ypJBdC/V8ubhqJoAc8+ESCFf
qupxKxAL1yiPKhT+riBCCHFQgbNoVuYLIj8CKHy8tAWvZ+A9GngzKmBY+XagNYlq+SEhWiaZsXYl
q1Y8/N2wy6CDD9W7L7mbBMPoOCZKu9IA9IYjM4uSSoBFycDDgRZekvk2dRcpk1M+jQAqUQbb7H1p
rlHsK6QWkUuyTVxuGswRkdHCH2IJF2svHJrrOn90jWXvPBCV+uDY89FZ7EtudOQDeTAiHm50y0AH
wO2eiVzpDBVGg3c003jjmPEOoMuq65CzM6JfFNEximlbNqFtcHmawHUXjrJZnSNooOLL54HsUQYu
qyIm7ciC6reqftEG81zI5XJnrJAOFzgGmwH9FlCbp4rePIJTtthSK5cAgUsLCalH/+wJ4NtYqqq8
uWb9tOoIF52jd9smYpRClPyMVF97A48U6u3KPLJkePEofgURN61xyhdFda9uDclFwom+TZu3uB7J
s7DVk5Zb72ZHqWRV5Cgxgyl1Ha6LPFgy37a99jBOVEWE/qh83ukpYQHUSjjF9U2XmTgE+eBNunDm
F60Zeg1OIXxGD6lPrtlo7TVAKb2fhDldJBgsuZAIcmYI0U8a9WFJU1bk8bNGYEjrzahfmvVjG8CX
TYiLlfMhm39yBGxjByi5tt6i7N+5OrOmuIGty/4iRaSUGl+peQCKwYB5UeABzWOmpJR+fS/5ft23
u18qABsbVFLmyXP2Xvs0Mt+a3XfX+tvSSDEoGKP6I7RnEHJMurs/szxIh9NB+qjZPzEib9sIEZ3z
ahEBMGPlybzsqYUXuzIBgo3OCO1p4lOXDGRIcAJHR6ere3tEKp3mJ7cA1oA2zk1epPe51LC2AdwD
narIhOjVrzZ6wfxwbD1E9oBSGfMv4jlpnx3zNdU0hdxdHnHucJF0c2UnG8GXVE/DEv4NKhop7AyU
shpwQlF/NanklO+9pBWBqLg3KB/vG5wak2wPc7jQD9Mb6eXXeVS/MjH9tCv7zp4wY1sNAxj/aDEo
sakEAwLKwQQ3IGgAQvcsZu2in8xA7eKz6gculDRtX6eMDJIpwW0ZRn+nIP3Z01pvPBLvMjng74uf
hhlHRGc+l5hlQf1qqoRSqi7uGVAXsn9gQfW8F2ER6aow4S1Go1EZ4w/4zaRaQaZ5QBzK3ZBgXSjn
27B0L12T3ntGbhTZeynm5VXOCO180hAMxe+Rfm0PhH8pv5SB69HGLkaJdu13E6hs7bFSbxq7uo6F
U+2sxXPfae7efG/IiHMUyWGBXjz5hoTFyP2TFOKqUyLGVdK8h4nZNUvwVq/Jmq3ldUcBW2FbQXB0
c38+xP1MbxSf4CqkSp49KwrIHaHw5SGmRrhreqt9EROT0RbORTBtauSgo9Te5zC5pLq65N7ZvNnV
onr8aAPplcyK6SqUP2s4vEGT36JxyAiGzhjTs8wtEDHu6oXunWEsdUCoUZasBjEoRxPLgCOW/hMO
VkzRGEbPcYY0KYJR7eYYHbrK/dUUIj3nwxBvw8FWsJ6Db7Zh/+gRJEkHlJOPa18CsfZWawOiAjPE
oSjb95Tnt1D0AT1sew5ShCjHL0M5CUBhJ+zlrOM3Cygv7T/3T+Q8aGCUdvqRlE+mMRcqn90qv3CK
9uTHMOoUnWRmp9VaoaPh4R9ECekSwvMYsl9GydEJRgbfsLLdfNfAHBVVflLxu8a44KftSVDPtv6p
FtwxdP6Y5DONlxc7mV/icYovVTKVr26IKMWZxFuVcVis3mbAdW6fAxI2usUWyrxKB79HzRLmG3d6
L31V7xhsQVfxo+2EQb6L09vktJwNiRU064rQwF4aymMRaXkYx5wEm9QMeyslhdqgRITVx5CrgaE5
5gogccF4x0iwxMnMKdgo2o9oUCXlJTN1v+z3CbhiJMkd0bsCtYFtUD4Sw2XsWyry/mx35ldOQ+o4
NT39NDMaQn8K69UGp9DgL1uylqB2uyC5zKslGJBHZaNdaNP61aB8mZOHjNGtTNKtHn8v9NyqXDDv
R+1c0wli/4vor8XLvAuBLggDRY02WY3iHWvaDHSLpJR+ZCo4ZduYQihgXZDkcTSu2AUeOxk5hDRj
mY5v7fG75Bza1yj63B8y0cdJszOTcbU8K3pdUfILMy9QUd5X78uqQCgy5ikb9BFiS15vgfMUZ2Ug
GfWStdImxDpjyx0xta1i9qYokVCbowKa731Wtd438MZj7/eIJtvy0OVExMqhsPfvjEcmjRvhtmXj
h/PoAvMi9tY/5FhrybE0BIfUy96WHL4zUmQwfC/M+Swa5qH7UXtfucvsST+wwfbta9W+hzSNRqFO
q451AUUeu4zvnpqUIAaLWU9Iqg+IQg+1SzZykIw3VXeUDr+OUNcsuLJutwztKonfXHxOYqbT+N7Q
tJWYuNMW+Ur86guI983HCErEZnNUPl0DfOFmDUh2SX3jqimm51l9cdpvjhAWxUE2s7pPiA6Af/qP
AduFDIpTnzLRJ3SE1nOtzi0yHBzkpBlPm/KFjtPMGVhfRXahheHFjz69elHM+1THB+MeJk76gfc5
2s9tgC82B35G8Dij7WbBkCvvOrxdYX6K8IBSxG+ikGwoFZGaKTcuref0D23RTaWv6B1Y8PsNvdmC
cGhSzxxmGhDW0uKzalEBNI9x97AOkCwGHMiPu+6rqTAeML2oGLkJbHMDMGdrZO6FHCHr9malrAzX
FWpBcqsVfES0cIfso+XSGI+/w7vSIH5uuv0wZtsQke2qxAyIUQnfF5rSnv3QqvzSyBUpDvetpYPY
fuTq1MFnBJqRY/SgCdXal2T868S39hYztx3Z7Cbn3gjqSEZIcPaAwivvMuEU0JzR2+UZvyxbPuTX
/hLErw5iEcgH2PvQyZWvVT6CxiY6DGbktHP730uHjN65demfLjsrRE7ojIrpfo7+xiO91QT2G1lg
iDVCdlg5EYCxCCyeP4P56COexKhf/Y0UoZirxo2HuOdkbnl670ffPoaqfKHJidfP8/8KGD3htNML
vwVH+K4+5y4sLPeHMIeY7WxI1TnOd8QEEUpWa3PncQzFT5q13yhBCZfm2HRsXIQ10PhQCBIHEJcG
guCGqW1Dyy2ND4uHQhlgrmEpIayIJNUAt2RmP0qOLAQQzgjT+g878S9T+Tuhmh10CAPpzUwX4e/D
+SAytVtvnYUpe84RSHSg9NsvgxOk30uztuPOEZ3NJAGscxshLVTOR198s9Fi7h/3CaulzBqOJ9wN
ubqrOko74siI8S1eF/+vAvFffnoIPrs/DaZ60tLQn/qVu7XiH7JFSAIdQRA0oJYNEKF5T7tAZaa9
QTIOZqGOtuJU0nfj73kiMbZxbP9kz155CsLMhj8KZDSoOWxxEtp7cQkgWeXWtl/VcxYGvIJBH02W
v1K4P/3FQsI8Y9otBy9+iTxQxQNyWex7VoYFfKLX7nSJ2Uzd/Ae7cfimRk5ScdJ99ANjyqxpGAgM
glYNU/MmpIMcVAdjQnKWc+/HoD/xywckqEBGmwytqdB6wguJmRF2YzxC2DAsVZYLI1D6TkDlOH5X
LSD/1beIPIx38KmBCi4z/0XFfXhIQQD6ifppM1j9VXXwDytOCi7jLA6W8MScgQXfSoW9S50JnBdk
pwnVzGNid4/z8EPw2Lv8IDLImIQ82RkPA/KJiP+HcQWNW4eJdIglSvwyhTjW9XNdXIdoRu7JgCn8
Dgn6E7e5KYCtEzJcL+fe+Y41Pc2JlPvpWwcgDF476xqWf0B1PGVcXjTRhDl0b8WE1NXH+DTsBkJm
M6Q0kz9ug2EFvT8rhCSrCzwlzM4u7mvzFo3uQxR9Wvh2Vlgug8V1c5TgsPvQ3RXpdO3hMbppdS4M
8hN03NOtESuMnoOszsTPsncg2TI/1z1n5iVeEzi7FmksrDbS7HSofCyU+KSt0MbyWB5cbyiuI1k2
cbrcukxhCabkqYKc/dHH95g0nncpTd4e2PnftbVVZTc9eoOEX7Xw5iTKP+aFRcDRevaNxTWri4ds
ZL1DR8TmZ09MrAos9prSK+i8bWMJA+6nNaeo4wHRFecVp/PQL0yg5XMR3Eorv8aMOduZxZlngTxZ
eo046ucNCUA4RufkLWzH5t4hvms3FiHpdcCiQznQumA0/hy7DwywnrNSB/jiyNWRq2JrqdCUNhP2
bUv7j31Fr7zqJvKWMx9d4dmuQeJME+SKVXZMtkV7Xy7Iz5FHE25Z/IocBAoUxLC+p/IUBXCecSIN
jfWaohUOi8c+IbzZ41S2yy1Cek31ac9jwiHz1+wJQ/u12FrKWw6q6BhnF+VfWjirHgdZJo8tAxV+
IK4GJh/7rQFfxz1045fLqPZC0A6ahLyY/b3vEc/4AwK+zGrOFWPPu47LyaF7BjiekwubBoxmahoS
8FDbqNZ3WUdoYdQH9WZRFjGNeUKTYyT/qqedvDq/LN2upxMqxUQYtedErXZBkaLASMsXjBhH9BLU
EQg/lw5pQlOx9fd2A/84P+EMPCcuO1+SjrfZkBUTrLyHCYBDkkfHoa7Q0RdwXOhs1MEKEEmYTLP3
2RlyB9NBrx/j7PLvc7cTLu2I4mU2BdPB9aUoLcVpff3w3xf/vZReMJ9zZ9KMJdcP/31RdxajFDk+
Rl0UnTl8TB5ILz6ckdvU4L+xMPpNDsmbI2KlG2aaStTiPKwvJoiX/7z8+9p/P/33p//f1/79qdbT
//1tbb2k57A/N5JbcONz+c/zGCNmsVUOBMiirxFIfYvsBLdCRsFHNrdsLlYn8v/5UFQB2u5I9PoU
Enk4LEl7QXnYXP7zBzbLK7m8TliSP9pOeOM8Mczn/7yMWJvzaUQb7GDT6Wc/OP/7qP0/H/3n08xr
QfFQ7uRjdUmL//0ipV0QqpsQxmK5xcVDckVj1rswUVsOSKPjeiaowrKwF64vXs6sT64v/9/X4s4q
T1YFkSggk33i+bv8+4hzPG2oAmKjTz/D5VxzN+taOuCnvObQ58PPKZa2hnqr9XUowxLtY1zvG6cl
AJSrlg4eMYamyHrK18xj9jq5FyuX/8/nqUmWS/r+37/w77v+/dVhhTbEtk+eAFCsKz3c/3kZlra/
/B0CBk0xyav/XqZIchL67+eSa8B8dKBx4OJfOJhYfGmndy6eV2OrCYMOQWvpvSxj+N5qjZ6Bc4nj
Pll1ZT/EKf0PK+8fRhnsFjtXT67U2ZmxLblRM35H4Ds1wpbwMGkOIF5vyvtkwrQ6ONF50TYKZTw6
ZE2iyHLtnFTQ3PlCoOPtlSvUHQYLGq10MC//XjB4KrpAFtKHoe0uJqtCPgQF4Ax1RDrtJg56orwW
9asoEiK/JWIZtBIqbqxdmyQ/ktjtGMIV4yVgwEXDijq+hs8V9721S+kw3uUZHj/Rjpd+QBjTWeJ5
GX1xrILlVNUTsgJlmpMfUKNFCE1bf8aJXNCOA9QI4EAePH9BMCY6glmSMmB0PDzmMdmFGXb+NLTA
icWf9cipwlk86FcOJza05vEpiDKEvrl1GJkv7+QS7W2IA41EYe3WGWczydlKW85jUuDuE0KsGVlW
eganQVFXMFwIZw1nRKyzjOy5jmibqUWD8E86qrFK3Zr7JdAWRftEsJdHlz6z0TSGIJ/7rlePaQmb
nv/aUzHmh1h4l7rFizBlpL7P2AbnmMmUp8dX38LOgjTl31+cO9roNodNgESoXWSj/YNX0muFP2pA
mThvIeeZ3dhl5I5Ojd4bN0bs0kc5QNAmfZoQblHNVz97kQ87e6i6fVpRgubSIgbTrwUIWIrToFuq
A/6f5RZBBcFlO9Ki18tPES3Tk48TMkDTVjhqBmWk9inA46ZcCT+2XdyaVtyPSyvfeS+cXVORzpcu
jCZd0KgHStph6/gayVhZvBaNgRZFq5j2Z/Jdi9m7OEiF4+pEc4j+f9Go+1zOFgJs8+ZVfbFX5Th/
Zvhjgrbub4kuiOWowmebDlGbWQGzBBKktSPHg0PjiETpTWoc/8mNOv8pQHnL2VBW+/9+rcvXrrTj
oaQazADnRiCEFPo2Lszv8b03h5zWyO3fi6rSDglC8exIseA5C9JHfyEox1ldow0nVlVzmZSdiEPV
Rv3VZLLYk4lCW9vVCSnFVnKhRV4dGqkMw3g6NgEboU6vZesnVypsIe/HwncZTGfRekpdowvm5AA0
mFS29aVLqCKaFuzvUPZ0VSi090obkNxO1Tx0OqxxQHn9wV9baqrvmvs47lDzBgOCmDVpN6FZvm2H
wVwp+LOTJEpTr3djsaB9XkbEH/YQolXUUkOzGpJfsqBvlkSDTbhruOZFOcxna+t+1La6WhjDjTuI
66BdXpyBeKZyoDUT3vtsKZfSzoJbajM1jRH7HRUS9QhD4VNRpmLT9ja+3PXf6ion3Hque9PdSMuo
dvsnx9LBjeBXe7QErCdXAOoOzEfA2YlJasDj8sNTIaJUFWPhoQD08yG4Bb6nnosgfiegMGAyxbiH
/0OE4J08wHyXrMuxCg2hQyd1ITJnyGxkxYx5u/zBDKm4jOpZ9SV9oioKHxKcrxehA3iAZl5IhING
PgsxPpRNNz4YQkn9BD83b7W7reY0fpBFF+4cKsJtaI/21kK5cwyJWsai6D8lMnpr9Ryt3LwGu6rv
/FATACs3PImRtRkt+nRiRvIsB4ymcBjvm0g7RzNN/d3c5SX6ovl1RIp/LT2aH/kgd+lSLV9t2L5O
DibwOBfdxcqq/DXqMdjQMuFtL35QK1W7mCri5Ihi3NoSJUpnVfctA9QbxH0VJK9hlDlYs0yPJbXy
DkOHeu7fIhV7NM2rNkfKkDrPfqfcow4njsDI/kDZFHgNg35eQ014twcTTBfPzYpTKYJdbKMc8nqM
hO68pkaMipsrhHhCO5gZ2Jho91wgSLBzgibW+yvAxWM503Cm84gCczLpvbauyksaviVDB2jirv0J
3lo8Sg/ZJkmBImYGLDRDf78LHrt0JvN7vaGignaYaHKz9bIkO1KenyZCLkhQCtWuawP/I0NLvwqn
2qNi4Xrsbds61CFQKzMBMivSNHn0X5LGth4TFqu9nU3EALQdn65fC6ktjo6D9SGKaRfbPtvnKGXw
oNeX1INSn2aL+M8TPY/uPYjJBYY9InrTPPx74JaJMWZe8c+Go8YIYqlra1HYJWME9orBcMapzFGP
9lTZx56bExB1hh9IjG9xXjiPHGCcRwAFVAN1Rcuig4BautmDjnWGvjTL//OR0h6d3AExJG3/XWJi
pqUeL9vIIl91VjZKMcJPQM06pwJUQJL2zgaWMS7AEZO6MeOHGZLmfsoQs4V00QoJEgT3TLZOWIoH
o0cYXm14kLlT0HD1zE3P4bdKg/zgh2VMPuQzhMB4P7fz3yi1ofIrSRSyCDY+CMdttpQ0foLC3YGb
3XdokY+MwG6SMScqQrHGp0IFd5OYAeiExd40mKXCKLx0a4iv9IcPYgJHKFXfwulQ+LSZ/DFW5PCA
0yT5rtp4Os6P+LXzc+khVlaFh1mLrT9SCBIIipkPgTvu52p6NI4LL0ydEO9S6MzeDUvUczcsR5XG
m8l2iAKGyYjBOHpeMjCLMB3MgWQUGufxp+tV0Ytn+0iRelhuTbeLMnSag+zRNFZpfF6RXemMB612
M8Gqsjwufb8fC1nQLIPuCUHqqWra4xLWnPzQbk3usfbqjhJ2bvYVI6xKrr4AY71XRhNlUA73YhWT
dCFGHYua35/ix5orHchVLDJeZxM62ywneioPw0e35Uwuwkyfp3HGQPc4y4IdrhOnyhSsw/2NZjBg
E40PHbiAj85v0wbl4zDWlBnFb/AzyaVdEzWLgQzdrHoDekETrty1nIz9sBZogxVMpD75cnIIzXWH
jsCv40s0Os6RpA+2neXXSFihEHQkhbV010FO73aC+qy1l3u7mz7DgNOWJilLxS769ZBgTCkAzefa
7U6dYDToIrktDOa33POe68yPGDERA1kFwT1wfaBWme+c58YN1okSzYbiGkXhi+UkwPyWv05G651e
A2KvdEg2udVke6t8n31IJYgVehjfyr0ks7wIzAeKNfJJNtODcpW6Jq79QFRR/zaVI9INgp52c/sU
hUtwx3rnPSaadt5SN3ThUY6dS4Sm7NYabVoFLDUDDuBnzl5BBaDPmBJ11A97xhyrmtYni9aLfqYO
2Ja56K+Rl3YkbMITG9FB1/ZAwyUGGJj0T31eWj+Fyg5OqF/K1Hls+74DVqXOFqY/nNhE7onI48ed
8kfKtf6Iu9w6DWI617aAfFKBlZi85dWUU/0S4GW8UrW9DTJ9+lf+/Sv6YlsXZyt0foWSwKxi8ilg
m/rAAMKgEpKHYTUaiAD+9mzPGWoBNOleNqBIbdj2wpwBVtXcG2SDjKn0JhfzzvHHYc+4VW2W8pfQ
3ZufAh6IAevXHFBJ/HuKczXewkjuMgcG6FAasr04gEMqw/kgfHgv8/wl0hi+ijC/kAjg+/dJYRrb
uN9Oabc2q3GntQCGJn5udLUDFTwWm9D15FHNv+251yCNqmcu+EBfn2mVG03hTvHG9m6OLhwb4cFV
8C4b17sI82cJPSRY81lLpz1g3P5pi8TZFk3r3YvBw44O1iyffuraIsS2yxGYkUIym4br7bgYY6f+
rwWLYTuv2MBQIXpMnxYPPVeGEhW/CDk2JU0rMDzjiwmK5WANtJbz4YZRmFgFu/pIZ+fbdgN5V+at
3FYOza1KILzPkYTHNcr8hdncgLo4ZMUFZ2ejI+f2u0ABkYyYtczfFYeInc67johIffcnmm+1Kn83
sOWGAD9XbfOmWpVHELVn97s+Z9BVVr21QUK+F04vtgtcefi75i2FR+Sbrt4EfvHpBHO5d/OfEUPV
wzQoJAFDdx9VNsIcoq6ieuDwr6zXtgCmpvPyY/CGNzIutulMt9b1nBe1gDsjwp5uqWhK/SF6569d
TeVVY/aOHLZBQWEAV6Rkz2rLg9fJ4TIDThhs0CAuSdpFSaZn5+29Mc92EnWKDuqnZah/ph5D9NFD
UDglDK4J9Njjo2QBhL6xyYqMaLL82aEs7ZvvJLDiQ513QPMAH/pR8lcW1Qf0yHgfppij6OIf04G0
wjaCyjOHybc7OWYzFtjgXcv+2/jEvYnJfNmB9aOeasTgNfOamUrGd9IraLi7MZrcBygLlAVN88dV
Hy4sfaTl3a8uoniPZ3Zwy+4/55hSx1b+zh8aVGHoilpJRTySL3hcm2BxqTa+E141I+JmTusdEm+8
yEu8N/b4UFcgl7q75tXyOaEPgvlLrT448GDVmdk/A/kMYiPePnl1/tWXxIYOSUmHnwU+9qePJF1N
h0PwN2mMPCQED9k57jMI2QxjCvvZzn4Xif+qA//gjsvbDEcTRUYFUBXbp2eTmEY+rRsQtqD90ToX
efrDKgLGljqngmm+vAG+c98gezOh97hai+wYyKdrYH/H/VPueLTq8u6QZYrFJaTLGq3oCFXPTFBs
se9bjPTTsP5cmXsKWuw2YYn6wKTyzV1ojPkeEED/d19UwTlax75Ly1yW434IzKAU/c5V3VtONbqD
hnFo6uQSG7Pti5gAUlaGTKIkBDiTSbLvagbAXivLPTUVc2afdm4wY8Nz8OjbYAozNXVbxKMvuQku
CcLBMVygIsSa3tsYXek6Y+ydCWi25h9th0m+TwldyCf+w9Bf4D1APwwizi1l3P92VzWn86XtscLU
GHwWElFPQGvAdAF9WpoZLT9aFWcfZtSvM1sn4Bf/GKai2yUEYTUsW37FuQhHPvCa7M6tq1vhB/cN
ktiaQ7/Ib0MI8SdseK/zmlNb1SZ/yp6HZAharBuEPuACAM9RnsnyQtAeB8fYfoZLIzZjzI6mUFHB
T7fb+mUi9Cm34M/apPHa6R8oz78ruk7kayBt5/S5qWsk5yxzaFhtgucUkjO7LZ+Waj7XQhzyus5e
MzSjE4cwriSZIvVUbmQMrb9mVwLVM75pMHmnlO4SjzHDWVGh4YAtlu7mGdwJ+JQLvS9yIDqyKory
hwvWGKHqpxDPk25f2pq0aF8SrRgOcoOufL0wKBP7eT6PDetPTGi76FJ4+XEDt5o0STdPf4ZFJO48
Nqk7pepL2U/Vrsq+5rrwd1ICZ/Fm8yQyHAtOPKJuBrRGPdofgrwE5ckwYcWu9Up0e224SF3gHoTR
OyHgLFkR7r6geKmzNVS80uS4joRKCiIDq8jFCug/ty3qkTBXf7N4vhtWNyGWMTSKLb3CHLupJ20f
mdzTxCMQ1z3ejKL7Xeazv+/dATpE/MKUBW+YuS/oi2+HgUlKR5I1LaenHMvDsV+v3xjAuLENB9E0
ys8g1T8W239NQ+9aaICeHDW+u6qPt749wkypfxer60+68NQNBuI7Id13x9Hyrp7rFKKD8we87w3p
nKaxCNtuTpOHQtLYa5b8Ubai2qSJt7cS/50fcmFCmH+Uc0rySYTmZnaXe8B+9MtCm64hD8Bhae1t
0GNgxfV7CSLmoLC5pj5D/ZmnKEI9H0Y6kqW1wgPi06FggT2V2bMNl1c+zD5kL0nuM+hddDhNI+iN
IElorRJlzITWs8B7CkXkfYxas2N0wI3cd8GJTf1UtrK/WAWzK7gHS11eW26nUPrTsTADmGLaEgji
3Dr4sOPhwtJ8GZLoe/YZyIFEROUGPWp23Bc6bYAOU8nOXXwuy9Afkko/lH3wXgQN6JYaxPyvxGrv
eVY/u3+IHnqTNS4bDE0wpL1WXMLEuS/z4Ton062OnW6XUu8x2fQoFzHz8JvjPQ4YongoqHDLDCB/
OmhgqljTJibQQC27KwCFT2xwtEdGm5Rd6f+eVPs1zuFdyIR0LwldoLf8GOTJdK6qU+OFmGD695nx
Km+g/5VDWadz6qqtGcRmBnZOZg87BjVBKUGTAoCd7ENBa4JDoILjvoIqAF3hdHLH10W1wIz7alsr
yv/U7gTxAaE+K3Z1CrNPtGdAOxIX6AFto0uozXLHBXhFpR5VeXSrJKD1CRfbFLYwDZ3gGcEwQhKU
FncW+d0RVmePhb7Uj5Mj3/yE39+mNI4tBnML2Oe64AnnnDKjYraQWyHBYJz2PCuJa8KyQLO04k9w
9ZaeFbgc6m1eBDxAcHS2S+l2JNCW771hGA8PZtcE7Y+as2Kbp+2xKLuIyIZ+H5QZjVyJ6YzQiMVy
fi0YxrSbkJ+SEYs0phT/i5uwUK9V73NlASi3AljtltMhxq59GOWGEHc/zMsdIBaC7EguFRYwxNmF
HQY27LhM0bOd4ijwrWDZTMpL+c/o6MLjh2HWoRRVCON6utYFvdON4/PNaoyOnYzXMASOdEPugAIJ
3yv7aQpiakQQJHciKtDu9u/hSvFxxvhNqeFz6JAY+Jrua9nsC6mPdilflDTLEwR5/E423z3rCnG8
aw5GacLy7vLSdx76rLjEMUD1WM/pljnMY5vY8cZM8I/bvvxtT5LVlOSsKSzf2TO4kZPIRphpuBl7
/0KLstu5kf/odMO9VG9eIW3IeuM2yid08WFFQkX2idWLst9uiNzIgUjmATh31L5NZvo9tNMX3YBJ
ikqJ1DOmKz4rcVUAFGNEMIcocdCmVfZnvjCSJ8HlVI0s5gO5ITyELCukUsSp/6dNiYT1YK1QhbBY
a5UckgxkZUvHqgwxL5PjsELnLa6wN+Jw8PqWQo29OlzKZ+Z22IAirFFW2bwOTcyJQNKPXFpoVzL5
XdEWpKaEdML847UzzmMjaVcLjMruUhAjSR+dLl97CB16xCLXM46msT+wwu4jK4r2FgpEMWDit1zm
07GZintVV/cqYvLpq6p9zA21lacQYYdZ6x1zOlRlws6e9gPmAqBRdobzZ5bpXha1IOyatvzARHVx
h6+8KYBVPXW44zbULpisJQ7GxMkvVWb2nP1IYEu+ahEjeiXYunFovzYLGLtmAu0Qxc62DBhI1gXd
Gbti/GEqGBXxsu+r5K1ErVCs0/W4Hp4qNumkJIALDRy8MQbslyqOip0a0aDaaflah5zaEKQiU8LW
DagxWMZLamNAiQM4jMKvb7qw/oiqtfCNBGaThO3TYjVXPdmfA220TRNn810e2bd/n0EKJI6hhEea
MFPYBoxSiPyYymPCkhlLoUnVRrilZsyOSZmwpPtcaGLeHB8yT1syEpci/9ZqAkEL106hqO+y9Bv0
JFI3J1xW8uMRvc34Y3DaM8VdffQjBD+5h73NadE0pZk77IWPclbUtyFDzpQI9GqEoO4X7JjkwEAF
HO3wlKzbVSZ454YEj1QNFLsZ9YOdjWc0kafRKswtm813x8mUukBuAoewg0LhHYhj1NltYC5zgWXM
01O0ldBpEUUiCcrYmNbbA3ZLC9Zm5ew0lHuy1J/ZoKF7QwfoXWNvdDF+Z0v9PsZutQOKrjkh8JhO
y3bADtc61PWTC6jSLRF75Ih5ovieURHjhzBbNdo4IFgWR/1XiIS4ijm9qqX+LNtipm7ST6Hxi4vf
19c4JLEa7B6Hsr66Z0r23olm2nhpCkHIuoslrVTqFxQ6vVwOrs/VyCvrnVJzvtZhwVBj4RQaphbT
FB65Rs6XcvIJAaJcKekOzya2qcZqc2jH6kgZfSHHnPH5IsRm8XW65R+TiPtwh3pHbQP5px2kYMTw
7INkWjJzyDP+YU8u21wG+G7rYTtmyCzbCtC7jLjNUl0Ry2aduEWq8ygCWjOpt/UHOB3ezO/iA0jo
B6CDMW6sKpjIYOSC4I2S0LwX8bvluUyFlbLs8nuIun+JdccOVzcckRD4pe2S3kSJM2XBIp4gdGKX
J3SixTpQTX3INmf2i5VMpzmDM7SY75mJ550ZVLj3mT9cBMETZe4l9+hsgeTk71OUyX2RSXKwXPzj
XQItCH9Hp+bt1LvU2B20QIZrKMfG7DBg91A4Y+Cxo0FfM6eurc3Nz58RgI7yCBZHAeuWH31CNllT
VklEH+QJsmCg1inaiu+Hje51yY0jYXZ0/e7Vb2zJTCw9uIaleZiDB4jrt6pE0OIy7gPjwVG1A7M1
JCTi5Vi++u6zzT9Fpz04nmYbLVGIvMD5NTfeLzfm91A1RJcpXYmJXrGTrv1pvOJZ1R7+znr40fs4
ypcaSmwLxAL9ECs3HZGiRD4XRV8heQb54jz4RfEb/f0bmdb78X+xdybLkSNpkn6VkbqjBJsZgENd
6Ls7F3fu5AVCBoPYd8BgwNP3B9ZMd2ZVS7b0fS4uGWRmhm8wmOmv+mmVvk+cLVba9u/GkKKoSJMM
nUrA8Z6Je6FrxuNkw060FIascnjMh3qVVj2DQszq26mbhyftduCcq+lAZuYGyz6G/qHqN1k5y1Vf
Yu9Feb7KrJA7CbjBrR3CLuF7v0ojSSEIaSAPjT2JiNV3VQpykMOVIrSwyWmystNB7XJGgyunSwuO
wO1iTlr+DZ+MZRbdW8rk1ooT1FskW789Ma7SVwQHWdUzbJN2D+2pt77rNsHnmofvRRJfzw0ZAwCc
v4grYCyF32oOb8wgKMkl49SYA/2amfyccv2AoYdsZLNtOiyt9vSQM8dfe8YlMI6dg0Sah4i9ZV7i
ua7qih4SC/RdDiuvU+pQhKGgKdNDAEjcY8yCgjOrJzWAFXuGv59abbmaIrgPooMNyWQmSMq3wkQ0
VVMPtx+A7jz6bPYNGgXsXTLW8SpsMn/fYMg30zKlDSR9Ry+uIUHAse2F+qJEEcA3oT5z7IodFPDw
SkHQ0AUctqLEbN8QKcJOzktCycf/3iTVt5eHAQzvcN55Y/bcYEIei5YbdQk4CT/OJqFhKuiBCo1+
gNDbn7OKyOAsmAzKCpHFQLqWNclGmw/eCKz9aPkw3LDE8YHZJh9JJjNirBkHDNyHHwlxEc6g5zz2
0Jxa984s7RfVYuZsGpu3wgvaK6zWEQryvGk7S5KXKissroQOJpyV7Lsoip5YohJ06SsZCrZ6NUFC
JdCHaB9cxTGuMTvCJGP4Syw+tr7yvHpqYImVtpGeBhu0AEkfPoWiwyGiTxI345Xr6re8pJ/Kc7NX
6Tbtwe2iDzMhWWlwEh66TWXCwmn7Wu1tYd6Gk7ev2vbRspGkGR0CUIhuBo67hIzKr7qNNEAs/80p
go+KejFjqu9MP30cYlzQmdGUIJTyFXvIXeeA3hqhdTBWYiovuK1y/XNpmKSICFcy8By3Srakh/yM
VEydYmBADTKxw1CcS3AXYK/vgUQEhXxwe/LLalwKtzhiB0yJCaop1rvWgZug72ZZUZoRWxcjI4mV
4RS2XPe57RufD9XLV3H+aYS/80ziNvIsAgSolEACSf+2pgfCUZFYifFkRao69ZPznUj1q1cYDuOa
rm2vqrdMFHFFB7sO4qY03HcmgB+RqUK+dpDOgRkXHrbYiHhMGbIV7ZpPIxmOhlMFB/w8dzJq69PU
s20rHXUxFDG+3kCmjX5jAjmlGspcECWfRJieZzuhlRIV3ai9N9xknDSn5lCwcqCtulhzmbK0pEJW
SlMSlajn4E2N7m8pbe5Lymd3hSCSa/kRsoVfKfw92QyKl3SFg38x3GXmHK/qktHQiG2a2Jfeuh0X
bt0qNCrPvepj/bNuPVHVySJzyLkIQkXQfHaiGzw9Wz4IscN8QOTOnFjASDx8Q82AWzhoZoyF85CG
DJIKpH3PR1i3hE+WtH3XOXn5UZgWXd/w4XkJnUULEJNwgGQumDPxXQaTs+5DayU6mps4Pu7mKXwc
fN869cNewzs8dna9BQUVH0Svf0UtLX92E3gIL+Uq8GL1gKsel9iYXeeszFOQtrtmtO6yISCCV+PO
bPHmrmQ2Hg3QZX3/MLR9x3ISrV1XBIxJVlDAr1IMRDhZzmhJB0ohAOk1kL8Hs1vyoTDrknx8Clqy
g70xPueoP/DYgjtXmhd6/wAyh/4nqzJasDNjjJm4eXXGgGEp0sY6rNd9x9dmDqEM1MhIbB0J0N0B
SJ0+HLj663RoWAk6uPalMYR07cz9nm0HuoDtxmsnKD/Lmv9BnD83zEsZaGLRSpKl45WCnDFs9tAT
M9Dl2TFRhDwztDAnaTBOqOZ3j0g8jtbv0YCrVrKK8hKYW3fcT7oJx43d8h3XM7QJIiZy5lAmErlp
WiT5lqjkyBR9EfesBhifRrGqaHj2czCZnWJLAVt9w5TuuvZZYQd5Y/Aar5w2IDIX6Z0oKP8cC2oe
bXZaicI4XyY9+L3RfC+kBtYPAsPFNEaJMfbBdAAA1/jrVPu7dganU3HA2JSp8TxOLFqzhINB/Aby
A5qbj9Wi6kF8jXPxMs+7NKt+96N3tCP+tlw4uwmUFX8R8mvkMvizGGVRNZMwcT6URnCyEsJfVLGt
g8iUBzOaLqWGN2Jh2qG8F9ybWb6w9zA32ieBhKOjwGrfqzlmNu8zUhRM37unPmkeWuxEwCsAOfUT
CtngPHC+2g2OBQS+oaGoG8oTxw1EFUdsDE4/yBokoTSmKxgr1+E8P7LSUOU30R2QsqJ3iVxKtpeD
cUYSwZb5djJYBUQrDopN+MoNffi1cHCuXLu65OOJrtjnTiZ3ZkqYQ82vVfymDfvgKlxytskpuSwH
rj7XuUlQTdlggfAvibMIqhcMhxGMTpi+M6ffBsx6uG4yf7N8OWqyMkyyCpwUWt/E1ZvJHXLlMnHi
vt+82qg7tSQnWKXTc5IP/UoPrCyjW8HpXyUxKP1Uf/EsrvPEu1tCwKPuroFwP9ERCdup3WRJoPZz
aZAERdPOXYDNczS+eW1ASbTcT6VHLguxtg69CqyteW6DOxUHQIOS7jn24YoGD2U8fmbQ9bf165yy
W6l7gLxeLW/tPH5l01mvKru1NoP7ygpq4Ykcz3NvnA3QoZhdkJ2bWy7CE22keyzsA0ZAScgmYDI/
lulXbZF2xmcRLTKC0ehtbHHUnh0sR1aAjmTb0FM9QH6W6XwwMlsbccJENCn3zsJmzT41muuuKyv2
WSMJOBWjmJbBIjGN+2RoHOBaOw5NULJs6e8aIcD59iCKZ7uc13KZNPbGs5XXAemZpcmto87LqJ/y
XIMmh9prs2ViEwVlxGEowxRnZ7YwntOZlcT0XDRAqz9ZzBcnRXbKGaOc9lN9HUT5fVSI72I+1WRS
Ar7kCcrkqo0DHxgQZHU5otDGyDvssMn2NbLb50Vw3Vn9cCJauhzUAS6i4p98nzbYmUs8Kxu1SeUv
wwXlF4jmdrQsEhrR8Bg76AW1Kp8xwBNtClljZtTWq7YI16ZEM/GQIxkAjMygPKY0I2xq+GgfbsZ8
Cf/Bpx+xbRK+fsyRjqjhUinsAhR5YaHqs83K1oMH15YPu23ODCUwEvjuVyGta18H/haNh4xFS+K5
A7oQz+56bsSHjMgmEsG1CbByWGIINWWIEg5RqKQEjqSbDOS/T2l6PPNzgyX7atwbxvQ7dtqXNBY7
Djb3muaQ2g7JxrpnrmyFtwqFNPaBt8W0hXnEB/1wWDPQURhXufIsex8JLiQPsaQEah4lhbzKy9DY
UVfiwz511rpQZyezm7MxkHN04/ZQMOOURTfs8kjdWk2fbJqKg/A4hgdf1L80IwJjYmSVxh6m4IHQ
Y67uKoJZHN41+IDSWLN/4ZVamXUwXfQeyDQHdo9rO0Bx9jr7F246yZvEekCFAcWZTNOBKRrrqkx/
xdq4lFX+kLrqZQ6xDaAJ/6oCu9r0bMzqXuzxXfxK2yA7YGXf5GTtbKft14SJun0g5cbWQLzq+INW
IA/eTHktwKiSoQt9rJAk1y1ijlDzp6uiJ73SNYCmA6z8DLJuInM2joNrPGHK+YyhVW6iUb1OiWYG
ED+ZgG9pNSOdYT3ME0KBwOQxZwUI6B5JYERum7WHxJfTKFdhn83q7CXM2KK3mGtpX7Le7HZCESrf
ub973lep2yenZatuhFSWpN25NoZjn3EAqXT5nvrwFgvrzdfUgoYNA/6sjZ1NI5J75bxUZr6fmyS7
xpS/GsKNRQR6lRHo6jvQ+cb4Qbn5W9n2d25GfZrFRlIlzhGrNaTQaq2JoHJu/yAy/WC1uH06RY8g
k/KNU+GZtZgleHLgIGmZt4wJ1NpGc9kkvLHm4FYYK8q7lluuocvnqRf10Rv5B7ShoyXHu6TB/z1E
cPFnEZ5TQXw8AqhElA9CpqWzh8H0maUiber+KQyQTqWH9zjIs9emorsirRs2YtuA3F9M/rveDi1s
HOItJMumhSkBGVjlybVMcLCTAWKBbDVUCDgkW3Hnl1QVqyWUYTc2sEm3eg1chI9peokEKE67ik8A
YWjiRNrf2MNZejQcDQwRBDHrdRoCivEti5P8FBHLHZY7KOLXGJNs7+xNMMlnWlPg5iaIRsUrlsdm
q0z+JlQR3Os4R7l+XMmvZae/yymj5i1oruxiulVYwNZJmyLiWp8YGouTHRB0aZHd+XrC6nDENs6I
vYelvDOT/Nl7QBMM9mBNISCnmBepjvKr8a7W/XnOZb312ZI73O/YXs5E/w1xcArGuk16N7bL5maK
HpWT7XqlnFsBp0nahLD9gXu8GeOTE0l7sJr026qyfdc951n97sU0Xc7tcK5CnlIxrt3Ae6sdlpsG
q+Y6j/tFOK75gJ1gH9rWdzgyArKbdm2NKdpWAQUpwiuOsW4rB/EAgP65HuAwgYlel5LDVdkYG5UM
7zKjnFeP+rrv83JbDr29nnsMyd7GSkFg+L7w14HlvNaWsR7Yqq0xGT6lJiqtTf3T2qAD7WpQEwS4
EfcW9k9iN15Jurr4SpnSrxPfs5f602O2WPGsYvqiCoWNR68fh2TmvUNEuMLCecptMS9AVxLLCxrM
Ayk2mXR+QpuX1lPi44ND2jbXjof6bE8MLMEmLN1BxlK0DIvR3RCs+4yokkpC70240BSVj5ag/GcT
qX5XS0aPFfSsI7nnspL1CkdDCxele66roMDRCjIiGpK1t9AdchzOpGJxJ08BhFajeRIN1BKinIML
A2VIw2MRc982U9q0hRQe3eEeEimu1TBh8tt3wz517M9onFC2HLiDDaFbQBwe2HN0A31JknE/pj0C
2ELxmhK3ISFevze1xwdSNpRiZOJ3NMr32acrp5IUso8cn2Or4BYhsuubioH8Ku+5CVSO+DUFbynY
C5swzRqs1hIgsx/B9aYrjUNo7eDhX2vDxB3jLYEtG3JcQeNRz0RQg0dbU+hA6C8mjuXH8cvgenLN
7fLAXW9aO5FxmNvg3nDQeAlgBK27gzNhXEVpdl0vvWbMNojS5/4Tmj4ex37mq2kZqOBjQ0EJe4Vu
yAEhAjRlYMd2svF+a5Dw9PXQ1WMRrWMkzpzqSeclW5gU7n8HtBMlsBeX3vkS1fAt+CC2qpD+2sp+
1T6CPq1FqxwnRRLideRgSA+rgtlF4ZarZM6iROFsXZlb7iEh+1o8lb6lOSy50iflxkChK6l+inBL
4MN2tj0+sJURlcZ2chheOra5M6vOgjLhnWfV2Dsrgq5Qzc6qH/TKdYqziF69sbsBjXKigbJJmycj
/EZYPDt28cABNoE5gbYsc7FJRfo0CGZ8bZ38JlPyalObBC9xoG7BsgRIFQAIgZq3U8w8KElqe28a
zhPVZJUsTl5FjqWOa9ZXu6azga9z1i+80+adImdgbPizlMQ951nArXCkz9FHE2Gh7CZZMnCLn2gP
3w/LguIXJ6MdviIqbEn7M9NN4dHg3bkSX35tfFi1421Vkn6L1K53yjYxjrkZeIyZMze3jpuiHeQt
IudBkAs8YhwlhBya7P9dxOdGEmhFIrlhcMYiHWAZz0Pg2fGbK4xXzQliK1X1jN3zoQvMnoTYfWB1
7Xa2h29bkwWl2LOm/BcrSs2XLV/AHPhBsP/Ig+95/YEBysznxF+u7zXOn8KiTwBeI4OryNEHNJgv
rE2bMvpk+QIjvmBwlvTkx7x0/Y3ecmO+X9IucTq9zFaOkeetd0eGopCyzPqQQE5yC0nBJ6auOjhh
jMC8GNVH9vk8neo4ELYk1wKGFCixu6JDYB6yc8BCMuBjLGBKO8sCT+xzDvftkO1VULw17AoSHZ2m
OXuzZpYkQ28r/621OZaPIRQMJ/7MDO5Dv5pSnurk0ryJOjpb1kvkvHPFHUfugjkMIPiMTAaDI5aa
WzZG67RuPyUwCVrPvfGFwCwFfoN6CpS+YUy/rv3FUMFThJs8jOVr0/AuDBwHRNeeQDlkbk7JNJ43
6oq9wdzpHvewtXHKYBvcMRvZCBpri9y6sPF4b5W78cNziJQZRO5FQCopHTYMiytBakYQQ3gKc3DG
SfFAglt7w3fkMAZVgTNdjTT4jAEF62m6H+z4RdRgHNioDrwznEjfKlzXbOOvnMHexZ5+jLrsWNJO
3zTnwVZftvVkUXfEakJNcbZJMy5PqKOuvJ/MiDPKdBUb/u1Q3k4TR6D/38aKbayf/sc2VipM/6qN
te2H6CP/cx8r/8nvj67/x98M+XfL5wjLXp/xh2+68j8LWQ3H+jsTUAc2kHBs1zO9/yxkde2lxVUu
v5F24Pv2fxWyOubfTczyNr8Rrh1Iulr/F4WsFn/HH+pYhXQsnp7p23YQOAEbaJPf/6GOdcR8N7sm
qIAogMQ91F/Miynent27zu7lJneDR26GxgYRna1jVV/CahAHZjc7sjOPJY4pdtmEIX0i67Vko/OH
9/L8zwLZ/1MOxbnCwtf942+u+Nfn5yI8mmYghenxLK2lTvaPz6+OkjLGY7YymM5uoyFtt52pw6sG
pZQJVYkPd8vZfa9anAyMktNLG1lcsAb4sLq3j97MCLNIlhmCXuGYGUjlcK+BEPmY+aS8Tb9o7kR5
mCMdn+auuGv8crqVQfvRVA4j5BR4bQE9fkNrdL81K1gWZtkMx6hJPszJ0relk0fPTZ6SpVq8fHEG
v8WxPiKJ8TQAY31Wo+PcQqTdqHC8d5Kx+J/eoj836vIRumAmHYuvmOUJ11p6ff/4FjVyqjxhVzjT
+bC3E2n6089DLnsiKSPkHjGiZcpucbC5Yf5iIgDAyhubnUSKA0KZ+KcsTXdsAfQpntjhWlkenTRD
syBJjEutjddO5NMpG+zw4hnD3Uyj32MlyR4Qpd51OoIDUde0T5UlByCf9vc2iKdrK+npa4p3XtH6
LyPPgpuDQ5tsPnovM3Zk7FC4nh2fLZbjmGTTnPp+WsYwf/0l8pZ34J/frcPXP/728w7ZgRk40g1s
YTtiuQj+8CVqpqkrothh98UCqQk9ZDl6CH6J8Z5USHirejZ0g0hP2Eo5UTDaRs42AdwaA1hldxjT
U+D0N70StzV689YawISHmY5ucmBAuOuyG9l3+U1c2O95qjHXLD/qE2zH3IJieG3avNhDkK1z16i3
UGnMi14e2AhjqUaB2c8BBl/hquwSsCGxGbN+T3l3FqWqL+1sXo9LUP4nTP/zIKz6//5RhvWGqkv3
FCaZe9vOwrmFBZLsx77dZ3FdgRX0KxTqHtxu5ATbHmxh6lfZuwAqsHWLDNKPIywaCGt9PSXxQfnw
MdTyp58fJXHEaH1I0mPsAQoaM2DKS1C+r5vyxHRahClE+yxyb2svbK/Dinn9X3989lIJ/aePD0CK
Y3PytWxSpZ78ly+4kVE7zuWrV41P8NLGAHcbx96Zt2W6Ckgz7SKzAn/FiO5pdHpayvwGFlDHsDQ2
u00odLTlSC4e8hGIZt/7980MecVNplvaX9Lr2qmz2y5D2vRvc6Wa53opqMsqWVFRgZ7lROSOmyUh
XrtjuvvrF+e7//biHDvgxuAweFle4r8scGR6M4nANnL4HD/dgBorXcb6JnSpPQQ1chNzrlGWBjg4
gpKcSuQTK7kYMvwVJz6ESiOMLz8/mpUHoFIODkNPfvbzUMillY2mvHU4mbvccBJ6rGifUWnmrv0w
S5+NrpK4t5JN5g4uozeh738ePDUdaoP0O4OM6X6olDw2NufBn1/GbT7dO16MuM8dYEePi6TJ8lxA
TzrLNqSLJRjl+uePPw9eS9dV5fkRVPSJ2m2YrKtQOvKDTvJzNvnxE8kUtSsdCpex7W2MwE/e/IlN
Yjg2F9MaqrPl1FBKGvhH0qBGog2oUrQBxxVRTdiqrJ7yKk83XeTYByJFjLPyfOGkzMVpdjg3ttyt
tqY33EsgCXe4U6PniEzWgO5xGdImesZft0H3F/ejW3/99Ucs/puPmEVa2nx9+Xw9ufz+D8sPR3uZ
mCFDJuULxnOtd4nw6TxWE62Pc/calZ54i2Y8rHGKmbjyaJJbHhjbYfjBuUwa+KhdRquqTOetQWUh
unF8Eb7yr38e7Kzwr53crfYFp1M8lVGzVrn9Tqiu3wWp514Xqi2Pk9efkpbeJRS15iA7x3qN57t6
COzrQZLkoKydhJFLD0jkDc9Rjv5PLuazqIT7lVWHvnX2fV2VN7h1mHs19SZOO9qPjYOBJwKGSYCA
PJlzeETu/X8PXiPXf/12cur7t0vGs1ESULLNpa5+aav/4/upDVhjbYU/a9SbWLrDkcgqSidYGwUq
JpQ5E3vVH2LKgNNSiPt8efCtR5Dy5iVVXnQ7+M1+4P98+q+HZuzXtQ6x5vaUokk2NU+0XO+qVFov
okFi8wuqTUqgLolJz+iEC3TH4nlUqGg4vDaRAB/pB9V8j3/IWxtOCN5Yz96N5dbXP6gMCiCogEHM
X+X41QOLS8QICIzgAyXq4HxBMZF7tlB0Xixp8255ELYaV0OHF6xhvNwsWXrLmqKDP7cXrLLNaRgo
mTSt0IT4DsmpNmosIbp4tmN9MkjtnAEv9uBEh2PScLz+eaAaDtqREb8LvehBYWfcDJlj3HSzgx5L
LrLPQzD+bnKBJEyarjdvBIKv303WPjAa++wtD9igMJT3DrPwau63WpXiroiBXqdBPVyIpJvroDZo
Z26BuIVMTZAL2pxASX4nlmlQLRYwhXLH0+wRGuvysnofE/061Lq911Fd3sSB2azm0C3fMUY9Ysgb
r7t4Si8/D9UM7Ctp7GPRzqgDoSdO4+SQ0U6NX75Zlb/++lvn/NtF7FmeF3D/sR3f9hgf/vlL51Eg
XU6E01Zxu9ZC1ff4gep9W4OmS/nAb8Rgk84IUk1vBXDDuBgUm8rsoBjXnBydd2SIy+9WFESLYlL0
+yzxXsIy4Nbexl9MBI1dbLiXcrpUWRTQk0pneYfaeO9O48hxHSNRMgXXPw/gwcZtmNhA+2Kpnmq8
li2Mjpe/fsl8+//1dOCx8WbnxeolhB2w0fzzi26Cfhx8d8pw0XGvn6rHn4ccwCJMfPt+BFF8E2n/
rcsFwkMfy1Ur/eJgJew3haIcQuCRvTbCABek0smzTziWrC9i3M9vZSjVIXc9sepGJ37WIZA7TAaC
zpPtRMH5k5/G2Fi6zYAf+F6ZeY/0ZlI31Fc0yi5/JLlKJVscB9wkTfGtXceFqcv9bur9c0vzNv67
jvN6OWEw6fWqxINpKT1SLUnsSrWPTRpFSMjNV0qQny1h815lt4cuTr78DOOMkU3oZ8F7KEh9NfMV
ucW3yQleO3a0q+F3b/jfJaHuucaGrg0an+JsetcONzQU0FVO3oT6nHGJbk0fzZiQnnGqnScB3GuH
3Nws3V1QRfaKMTI19oR7uAH4dz7c1vk96GGMTyV0NDTqvqAJpVVvaSv2mZd9+CRegwazpcWggGg3
DmmmXqzhDh0aavRvW588jwgNFJ/mkowzmbcyTm6MAr0jZdYVG4CA6yp7sAQzDRWwixLhc5qkr63x
KGXzoCbPPaQuvK62BAq+9CopOb4YJWcHY8hXadOTetPGXepjqR9M0PJuoZ9Sd1GFlvKkcWer+QEM
/FVqPMUBKN24DGgIrC+Z19cbHWEwt/D0sRtAYmWkVmE/umrwMm6LtsE8a4W71i5fsKQ62NESmo1z
mwiDaCZm5nO+N4MugyDl+CuHKYPTJrvGcrYWVjawOHhgjEbsaZ5kAEMYdevU0S8ThJ7h+V+NNA/J
NNDQnlA1YvVFeIjuw8Dttm5uMDZUuPFyMZgbq7rjzMPqVKx9L0XWBSBfBCZjdbKp/lCKQw4BX+OC
2lntArATvoCcaRp7mw4fhVFVKOPaJUJxLAWx66GCowxslvP0ysrpYAHwckXiGFN0raNro85OvDJv
Q7EDArqN67sBt4yjzdjlk3nHIOA7NkjiKDtKtnGctbShlvftYD5CDQJW1F75fr2XNg4XaPuNVhA2
anGMA4TNVMuzX0+ovJ2zTLYJLaSMA8VkW7d2Nj/PrSo3Hag8rGX8nBuit5WsenthM6nSREFcDrt7
pYXe4MQ3kvI56P2PogqojNpD87iRDoORvjf7nYZR+Uir3HfehqdRuPGdRjaYWjYYo8vHiVnxhrkX
QFs7Ns7W/NCI8hOpe5fGWL9nlpAOo1oYBe5+mtMtMQxMH9ZNrQN0MGyiHfpYD8BjmImpMJJ8Nkzz
w3BH7kXRS04IYIrNvZLqKntMYgunWE80hvzqHWL0nbZ84tMvTNm4DOvgbW4lVb2TsTgd1/Vyo3Le
U8oOYrLVRkcB8DjVqwgOp9K/cd1VbwVPfNQYK41KeZfiGOFnuismsi4jIYQru+FinkR1b2fBh8xm
kqYjIFJ0DEyPEYayyPCjde6T2/ESw7pRJqO5SldXuPOnJ5Gke2jYTCgDboSQWTFUjaZ9NFt6dC0n
+6qz2KXIsQXJUzQ4gULpbcapuQQV/YwSBmfipp8dgTwkYep/cXUTmaPbdVKc8qJ8vmJW8E4rFt0n
df481/JcHMPj6HMFtqPeFw1XGjkHe2OhWFwp4HIUTQGmzX7Tmcp8jQnj3JebsCzMnUB59MN22wtM
GaQgpz3VA7SgAvEcbeRZyo8uRcYUJHJnsORF+M7EFppeyFR5pKaGzd8zWw/oKKNl3GiPfisFDYT7
fhKAG+pM+kqx47+GXutfI8Hc8oF/pznPqwOtdNXYBrVw9Gj0xnAZNQYZKRpyme0OFq+68eTEmm7X
fAjBsIdADlqY5tVGtEeZ78A3NldDxv+m8MJX/FD9IZ2aLUEuZlGxWa9LszLBCvZPXUiaLrNr8H/0
/ZlO/XtIbgLrPpnkN4OhaJsk8KCjFtiA1WC8tMLipq3neeuG00tfLxU89ogLLhwzmgxGuK0tV65l
0Jeokp5KUED7llP89v0kfy0gXwB/ZB6UzMW5dM6iK5/Ihd23tmx2EVmIbrgk/bYZnceysply1smD
17vXI0azOk3ng7LnbidgL/Zdm2wLrce1IXV0F3p6qat0f4fAzxceIw3T/sPgj9OeVm2f/G0ONAwf
So4dZzfY+oTfwrsKUiy6+YR/sITPRvO4nWMJxOl1b/hs9yqm3Zpso9lY/l3jPlouLUypMor1HOSX
dKKLg9pu18iyG6IOTM0zq9x45R4ag7dBADJ3tsEgOvkirdIc4pwFcZyT4uA2zXU10NBd6MrcBJjD
t1wKNXDYoOIfcpV7u1qbnzTLtXd9GG1SvuWP3GyfGwWqP1Cec9Mmxo3AfH9Vm+FF2d54C0et2Axp
9ruOieEFOC3GvO1Wnst4L004gJmTfvI5cm0Lp/rlDBFZ7bR8ckb64RbHJ43UkkmpcBomMr63rkU3
3wy2seGjJvxv4C8bGMWNDfyHBoyMI4jYCJfAbxyATfcqrCZsi2mxr1/HEThG2QWfZjPs2xQeXJiV
3B+q7hdDvGuF0gEIk4qGAusuXSUIWHWCK82Pw21d8qHMxKjWo8rgp5Nd21dE9Gw664vpZuD0vLJz
d9zLPsIk5I44SbUFjiS8n3X5mJkTYzwiu7LF9jhi2KFo9K7SQPWmJP1MZ3luU8PbB7SR0KEFGVmU
7inomhnH60e+FClFKV1tlbZPfebP/3ywpoFbEze/uvDya0kfxjlm4B+kQ3GNgR0VsjxFmSpOZe7S
1tabYpmYfHsYFq4Ch/p4AMcelUmYcz2TmAhOodKQdEkj4K1rQoitixFdDrvwg2ggmVSFaFMqkPuD
o17TfHr1cqfd+rB79kmoofSO76GbLqpFcVDVcsTtDJwjhihXbZpRSU4jNBOCq5yMSxdAWsCn8NrV
ix2H2nEvl5gzsIcrajAYuTiin/eKQeNV4JJdVENtHttqpn+uuUjcQhtFPyLne258knu9l9BA0hub
gqcMjhtfGaDJT9Q+iQmXNbOdPMIkGd2yRUkraJZRYEh+i7hBCAbpleCdt3c7K1/bnrlrpDsStcTZ
AcQMwlM9nusU9Kdqj3WHN2YQJuBxHJDR1N0yPUSJnrGe1wVAHrrT2ug9xvSVguNJPcq7bPZDI//C
NLKPmYSHVRP6i0fwpBu+kkjujc5FHa4exzl7ZMRK9XTgPAUMsMn2RSSm/c0ojW+7n2FnQL3wbBsc
quURbK4V/sZmUeCvy7kn20zNGNXGR9wl897S/a9Q+9cx+64VYchXbfrtYaLRYEA8iDjR5B3O5nia
DyJXTzOVdwGkjRTwW+06/TZvBlL8Cpeb4ikxItnMMw6o2tgYYYp+ReBqZxGxSl1MHk2CjQj+obvN
ao76ns0l2c/lRn775IpZoQgO4EqH9YUXHOAXJPlxEN5hAokI9rjaEioBcVWDDWX7VKfwjVHAgXiB
KIgfbd2SwS6VsZk1brXWMSjhLe1tYFFFoeYwASAiKYTIwV9gOMKBxn/ahbSrT76gZpmw+wyJaJxw
z2i+gypyNY54Qr9Zam3SuXlJQnU95gFpA1qSi4QOwoGMoOiCZGcEpEkhrd1lhv0yN5uqG9o9vYL/
wd6ZLDeurFf3VRye4waQSACJKQm2IimK6muCUHVoE33/9F6sf/Dfe2yfsOeeKI5OlUoSCSQyv733
2o9lwfumxnan4HHSC8qooE+Ho8tTatOa7o5bwwHzTQOCNOpvo3Jpb6dwhmsbU1gtZY+yf0gNqE5W
xtVuhOiIsxn/wK1wy8sKV3XnYsWtyi/Opiw4ST0FQrOhJbUBCCArMIka7XZJOSbkc/PTjssssPjp
VhlVhcN4gk12WaA0EGJJwkAA1zovd49ZQbWAy6OBUxCm3MGsOb4FBT8k2/gSODv38UpaVJFAi7SC
bJme8HItR3tpHydFzIyEB9FbKiyxoLEvdGhxnZcvbY1UXEX9uXa8Teu3dxxw3G3cFouDh3kNh+Ny
dE1YYXCIPmcKTTWkDF/f66AQqMNUuegjd5Zej7/VdwbIrTI/zEP7WsX5xpiTZUvaGatuQw2eTPqg
pXbAMsb8aDTaJuxaf2sLkTCixhusBYZnyAqP4fyJ++QxrYl7U37krQ3OBa61fOVEEzeNECRul1Mi
poR4AI8iUXG/dfGliUDJu8uChUVh3oggkm50dAYR+zOZSddp19+aNi3o1eShz4OLRHRJ3rS5Z1//
mDl2BJ5yepUsKtVU6E1T8FXKY4oWPk2Y9ukruWm4hOls34akIi7sxnKn3WxezQ0nYC/zx5tTGIfB
Z9SetSfLEl8iGg6Wo12efkTxuyLdm7IIPNaXfUM4lLMsdeJ9nQB4qAF3eAY3kPPUGPEnO3C0efkt
RPRZO7bzmgm5z4bWCYxaPg7TO/XeVNbQvYqTiNvCQGIk9YLyzzxhJuoQixNVUNauDN3XXldX/KXL
z5wqisIFCg8p9Rp3/BhFHJ0rkh9HXIH72Tyboo95UQ0Amyvl8MtNQNnEkjTQMl3vQPIKdAlNCxiz
Njzm3tpKfnGHJUHvc5qF2jKvHRMLKWadrzwq2ZqP68XG8ES+tK0yb5v34dHJQ7aa+LNAWVFbG5Eg
7uOPrMr31cg/YPScvzsDf1s5ch+QdoWSvvxMo+oDewmlR2N/grABbyjkIORaVDUu8lljLmkMczyo
MH/J0MziNH6QGSgRJdosiB2glWG0vM+l/TK9MLMqA8ED+Wi4kBfRu7BAjPUWTjNv0DDydDU/rdq5
oO6GaxWyXC29/hWxJW3yrROFeteNw49STvSotw0ZH3ObZEV3EVfVYzdngtxuETaAj/Q9iySS6cEw
UCFIFe2MMhYwQkpmHgMHy8i51ou5UTia+YEnklaseU2KWaenLrIeOGKVEdzTzMZ8LzQNUEPj7rvB
O7GpeQ5LNJhZDJuW4OGmZ9SDmzhNEGycOtviBn4OlwuoRcYDc1I/VCPh9gwGGYpo+pg1489hBBoM
RZaeOxWvs4FnCsmWB/bWRMv7360aX+uphvirEvIOze+YXMSuIKE1hOZnWyYPhgbYSeKzY/pkUlJg
QaWIyA2sKgfo8ORuQOo+cL0yETAwD4vknIbs+fPE/rLn4suoCoQGGLG+x31GUmRY0KIROwA6TZJV
SV7diZY0eS8PgbS05lfYdkRTAq0WgU80upFwTIOhyV9BbBPeJbS1ychmsnkZXHYPerwTvCjPSiCa
L1yOhtny1LqyD0bDkp5DwQ66VieKrRQUCfMX+XZDdmuMbNP11nYUEHjl0fM0KezQWYKQ5pFE4fYH
4+ttXPf1D6+0n5lQmyWk54S+HbenAw7++rMOiR66PbSghH9nKRl/u6PFjpT9azNSC8C59n6dwKSG
UX3gHiLEiPfgRFucb1SSA3YGXiyi2xHBbV0PmB8LNgObEZXZM/CiJtM1KpIjWJmJHiozcDJGBFAc
5nWT6N8Te+nB/TDc/CGDBQSYEvNy/UhhzMdIkyP7kejahU66dRrrVy78Kx5xrra5fzbbuGZPTdQo
1Pm3Fk+SrwEp2YzqeK+zb3H82I3VQHUL3naytTt/lgG3wlsmozutZcBzltunqZMYdRI2o3Q2Ayqw
fI544PCdJfyOetNQhRzHpzoO8ZE6z5hQk+utGsziWPXVrUrasyGK7GGKunP+HYpNHk4+NxvZFxiA
69iFP+g2KeFp6EdF9FI21guwuaQX27vZSjPT4JPiK/HrA+7VfSWxwidjxtOvpJmmBkk/aP24ZJIA
tCU5l3Ca/fNZNqEgtx6U0t7dCbuN9pjXPeCSfgWdD7IuTungLh0JnTGji5K3qrEjTm7pS+RRh0ns
WnA4uRc5xEDzKFCzy5qRN9Wr7iB+TV1iHIEqUbkeUgkX1jvDwWIyKHxMbJLtCbN9k+1LRVFVRrEi
PCWxcrvJXk0NX1R+JSNjIX6uep1P9CwQxuBEWpO0dL/sGAW4olNgJQBZ6ToST9FI/0PDbANNbMDY
iDqYsrOZRvEq3eadHBcDYB9+MQDZexKEnVxh/mo1yZtJUl8tFgHeaqCCczHrgPH3a0HtO/Z09zGz
nZ0/lFtIqss+irZd+9SY5vzQZLW/6WKQoEbK6GJwP3dJW35kZvTdxf+9so38CgrC43KP57UOxZMZ
d/Q30R9K2+tHiFUzzfXV6oht+2OGO3scwr2O3FPftj8z63ftRZodNIuIDUrbI9Ol8hgs+sASkeK8
yIp5I02OQlWdbJq+009dEu8mPyFmtkr76GhOszo4LdaVASZ1Ngmsd0vzDZphHJxMUzLDv+d+hG6w
+Be88i09Q7F8LTSu1an3aFiwXHWREzE033I5Cc1muMqONeqiKq8SIQRU9044xjMxIbaQSX6uRs5e
GA83ZQ8q21+Y6CgXiEB5AvZYrkPlv/EgZZWKszdvTCHq2xWDQJM9dsiI35vqR2NmFSsmpkkMDxym
vzjvTArONPGClUlQnPWYLY41Lmu3ar/S0TQfxvthMO2cnUufacTEZeUhL3h9fJ6WLt8ukoaRJmyd
bdGAi5xGG5cA0wnb5ig/YlChK/xipGEJMxTKg4/usPeS+keZt4yIW2h97Ikj69m+B0zcxjrg5gaf
mftBl+cN29lsb/HwWpUC9Bahg1+mwmqIL2XPIICu8FE2h9Ry3JU2qoHfbfoiL3ZIGZSvQbXhZIke
c8ikPUHyUyKz9xxScz/k0bMpp8OIIfuQSOyBsVl/jkY4Hbpnkkj1OQ4m5mVrVxrDTo0YVml2ucSW
RRMDeVmuxF914Pq8GZlJ9o2nrnd3bP1CxMBdrYFkQ30wzHzgPlLtzvd57mvC72bzxVrGN0aYXzwQ
plo9zlZyTMPkOWFHMikuICdk5Rw7bsC8wTrUWD1yi1+Sbxumlcbpaw0Jnb3KPtST80kFlY2BffH2
zmLsVNt853FgEEM3aJSyjHXbqlNT9v4OsfB3Zyy/KmaAUC76L8tij6yTlJq69jrjlzm2OKdzn71S
cUcmcHqF+iAV/odEnXNwoltwCh9et6yiMj1Dv8FSuRyWlINXGp3x3b0xumbEUQJ4T5nRjY33RWIm
CRJCyoGVl0CHkT+OPuPLDpcyDs6o3UUUpAgVl1uo5emmjq10m4FBLaEHP4qOWJFFDQdtzxWCxXPo
9xB7OdOEk77hHwVplV+95NB4bIWAH5A+bKICFxX4ovZX1jq8djmjLF7I3aDaJxJxd34SyG2Elldt
/CFikzW2+/o3CkS0CqnCipxJXEe10P0pvd86IzitrEcnU3hcm4rIqst2GWkT308dA/5mpHVn+fAs
C9/Z8Id48sk0hE5+9qrkh8pmueuzkPnN/bBitPOW34JWzAYPXmdbL6OqrRcrLXeCHTOg1Al5SXFG
hwFS4l0x56tHYwfhiujG46M7oNZzDcjYpwV3Mta4EcOLw8blosyFSFOxjOsUCreOZp/SBrO7UE/L
2SwqT2AQmouhaA7MRk5YxhtF1r/pdUnerNLpTizc9D43Ic1s7NzI/vu/nDh9AD7cnFKwfQ0IY4jo
2OCBHRbMKSu27QzVN5E9fDfG8qFw5+IgYppCxsxqQFVaztqi3OJHSp6srKGO2YW5w97tbAlGWufG
YSaQ4MwPGmWO55GM+g3CQVCzK7xV5Q5IdHtDKCSLSiF0pQsXWTot79Htltfi0aWU4dBF7vAInmd8
VJ3b7DvFnrVPv3rdOdc0bdJbYi/Ow+LEH4qa8tufD+lAPWUsObTDdjnEbpJfQjbMN84H2B4oU4Af
GKJIJ07LDKggv5LE1I5Z1fyE/dm+9jlHCetzwNVwhCOVPGVQKJ8MNrKrqQv7/f0Px1zLo2G0qDED
3XFDTf5bVWSVmHWNG6fP4Are0+HG2LZbz8/am3//0LSSezAeL2bmNDe/nMMHfvkP3VF7GmWmfUzg
6D+H3o+o4syMSI6NnMfZiUZsGTS2rE8YrQ137NEewuIsvOlsLmJ41vnrrKr6xpl6fI5NGyBRtSRw
sfnUXGCQCZno7ex7P8ueG39tUi2oCmKSsnmRWfk78wvzpOq2eVGF8PAxan/75w+jrmbVjpaX2U5v
0Bb991FYHQPpWu/9ZbBfHLCPSBjmNlRsQcEdTWAeXHC0iSyeRcRbyFmEVTlqQRWL3liToJcXLblc
MgqEP8pJlb9FQv0OxkZ9jh1AQST53MBNo+nix4Br4ja+LlHaIqB7X/ZwN5WjcK3rRu2bTKqnQiJy
TIP7M+REfX/oSG6arymPv0WpObw2dmLhDfCeUmVAGQDsgn+KWAvJtGJ3n5+eYgh0R3n36ulanKpU
VxhkyRY0NOx6hmveFC57KheNgdhxRUm7jUp8kjaTcmmMxyVVL3Fkw381HLxDPbf11Fy8FFm5Q3Rd
8xPPu7HbMAFqXpsuqp/vLAvLOvfJPLyXVljipLzAn855HOjxOEeU+1q1iB469k1ugVc9wTkW5M6L
Sm36BUsOyLBi9rDkbkDgy4tjhNjqY1pKMiMTZyMfDlHOS8+LQqJ91N2bdqx17S0O11aUbAYXWUpS
8GKFVfjusN06mk6p1onzu0olDMC0NG5Z2rzMoyGONh3WDN2AAnV2FZ8YrzwRFxNBaE6UoSSTOGO3
tQIqeyRrnkV7X52XWLCKXePAqCudpt6NteE8zW5ePDKA3k51RyS7v7eqVd7DQDTBgVG+VQyRVv7d
5CH6CLK4rjd67m7N/EdIEcgeqqxP9qKdY92z7EPpx0AKwsWU6kH76B5wUYetnRgxLk1Z4FRevrH+
hnsv8wA6JxSYubStRIavbxapj31z1zBL94NUtHtwKizSVTdJ7gQA/Jb8SNkuXMoGeqZfaLVbOPPv
2ra+Zh0GlaiJf4+tpS5/PhRwD7xaG/sZi+AmVL8oUudhSuh0qb3vRBDYCENBdwqFFAst6AR1B0pA
31wo5djMwo+Os5s4m8Z39z4PPPCAY79TLhdqZXge0Xd66KNopId2hf3FvWbgnA8864i2cEqsYlww
c2ToPS10w2kBlxMYMqkgPFXzg2d40MPchLNAfbfyhrCdKJ/pDon2dlFV2z90YQcVoWttteZ7bs3z
CX0QE0RK5NMp3cCyU3Ct9w9lgk/aiN6bQRdPno7krRCRQWXvR4SRBdx0Lo8J4Jm9KNtvZunBTdPp
T0n2jujd7D4pHJWr0r8PdhYGta3XnQpaAaelxeoIR9TNhEmLGqOYugKJSByruLomvi7PgfVl5gj8
HLaaL+F3P/1HaxmrW8ZTWY75HRoPD0taRGrm2cvxsDQKVrWmpSHqsfCB5dL6VxEV+zlb5keRudVr
OBo/jRqvupHOF6rHxqPKskOVgH3OwVZGwknPpkEf52A75GUL51SrVl3Ai3KLztV5iZNXu0PhG7PI
eso6wm8wkLKVYSuIEFNk7QrQD2eCrWTosp5ZdG8zAMG6izMC2F2VLU8RXuTboKaHpgTIIO4HlMxK
YoowZHT2cCaqvN+4YnA2mR2FROdEwQyPoignNscgY4XakZaZn5ZJHuKl8i7R1EKba/PulELZoVpx
3Kb3/z/ZRYMPYiXbTF7zEiHRb+2F2TwskiqhAt4iE75pZ+KlFofK16i6z9ZTOZ7mQnoPUyMoAakG
BIpWGnsF6/otl3RkxCL5WneONZ6tcKZqNqrF2jI9GFa5wU3Zz9lhLPOCih0+5GHKsKEQSKojBli/
x/mv0u8qfO0tTR+d9pDLWc+hY0G/pCCAwsKRzrut5WfbQUf+S+u2/ktZfwpUtke5qNtiscQXS59v
h6mSeJ7xMs4K/EZqRxdO85wN6zp5avcLen6U2xYIzcE4W+a47XvLPhplaCPpN28LKvcuVrzntqfu
5OCeqVNd6JMyiR1i71nPi36hbal4KBiRQfPuMSFKSWds1ldUIKYVFZN6L9qXWE/NQ5uF+GfN6H3s
HIBlcfQ0EAb5rTiI1m0UFEULhXxxnOD/73OgpR5Q0f88EyixFd/Mvj8WSOqBG2pCYvf8XKUiDMZm
v+NfA9TkGpziIEG/eqM5bBb4FHAMtYQKQj8o2sK0kuBErjyHOta3YnrxJzYpjUfvhmu4R+qhnCv3
FdRvEqbbxOzDnc69eVPKud3yBdEDTc3eOu0678Udwh2mBvrfuDPeogUWYuse7dL9lfvzTk9xCecU
fAsnuSoYJw8mcAu5I+/pFm48VyOy5cM5nDbuoJ59xEYytc6z7TOPaqLkC94AU8CoaE418MZzb9J6
YUX7uTGftUXD0sgGad18NF7ibCuvt15gybAghgYz2CXxj4ie647UBAwk8sTSZJa9zkJ/E0WMjnBV
0OCda2Z1YZquF9In9BkgPWkLR5xfp+giKgQCmi+VePQnKjOXLrb3UkfDPqxITtZgG6/Y3tD6m+7y
5zMR1hYcZlPB7yjSY5mEX9IZeuxnk8tsIu73Y7yUO8yB9pr5anWr/aq6yeEn3tDi0WffcKZKaUN3
pHOKRMUHZKb1QtMWjpJouAqMRleVqe5B2c41kv3N9Brr4of5+DKmLyI2xeufTwr7ufJpO8sj8eKw
Pz5Xzr2XOF38TzAtBw4x0PJ0ku9apw6fWspXnv7eAYnGg8Hxn6MHnmN7UtjMCJQjiGrdown/ZN2u
YfVC/MFABJPTxj3Tmk+Qlf2VR6njRqYApv17GCKxCijUfQRVeCYPGMbzwfW1CujX67c8UspVVsPg
Z3kZGaPhWYntN51GOUMJy1vPDZVFLQUOTF7KkPFiYz8wkL4bNrb47j3KEG9e1p05n5TXaqK2XdfD
+c8HY0IMKybsNH8+NdPvVYJQr4U3PISRCtqhbffloNwHTDnxoUni5MH3pH2YKRc46vabM/C46kEr
j/z8kHBk2n1oslx/+nSGe6lOTAcT8ERrIrqp2AdzkeVb22ayaVPXgGe5eM2HznmAL4lbphwwtobu
29Q3AA7LBT7Cku0XthyQjPCvcmimnqtgP8+/Iz9tz98bXnWX4MwHLHzWqlSp2gHX7N6LCWAkVeTF
pRoXCqaHkj5o+KG3nglxQGuRt/1z5dkJCLWOxq5o+hDhlL4hyZDfmPKIjoz3CWPN7c8HJdmMkawR
2/KhjPP8UoZdfaJWKeg8o3yuOoLrf3/9/CfTsOfiupae5wolHFe41l8unyLxKEe6z0do01yHDbX0
dWKXm+9DthifvQs1csCGA3KLv5OmHcBrn8VNCKZUFTEb3rB062UTjBh0wHOsgAyyqCTX2YM4ZMek
dCFxhUC05fcSyDpHE4wTcYgBrrI+/JZeu6Lj+dXq9p72rbakVhlN1yjklmVfY3IDh7//lf+a1fGU
CftH+dKzLKJ7/l/iLFElRJwOvHEGCPUVU5NfrjZ+U6hF37dxn0ZbSOGDEzF8tgHG/P03l/fX819u
V+KQPjwMjCKW78i/vt5mrQDt1x0Ywr4cGOG6ZZD55PaHEi6zRZdDMeGwbAVne3oezJNXOIHZhskj
0eb0MTFx3ZVwhI4JZrzKd9v3KSmNY1mbWRCxufnso7veMlx0Dyqqnkkzq5Kvi2L3Ejdfgxl+W4oK
JK5oEEHrFg9rOT3a7FrfY9mbR7CT7yozj5am940ADE1UGvsokln6wEDineOYfv77l+RPfuhfXhLe
EFvxWmDvti3b/MslKAu/HZME3kE4y6/cSL5NrjwMkMwByQKZyCzjSFXGQmkJIuxIlnv6krmiwaYj
Kf/3P8t/dW0woBCma/mKu0L8693AMmikZYTiHIri59Q27OyByw/whADAPbgxWA9PLv2+rMX/ZZd/
/U+yy+Ke5/3vs8u3Un8Vydc/R5f/fMX/iy4L/x9kkoWNHEUu2CR59+//Nv66h5qF+Q+yVaTWyEPY
jukoEnlF2XQxAV7FHzmO693DEtIy72lUlpk/f2T/wyU5ocAY8mCHveH8r5LLSNf/GgTyhBSE5kwC
Va4j+Rn/mp2LW2SdENzNOuOUF7S9SvfEGx+5D51DXeuTzqyNH2G6pFKaqopwfFC1ew6XjGKPeah3
9BmQGSaT1aqs5sAWE6fhwOsgYIqU+fFozBjynbqllJrqL51RTVejrtc69N4SxSyumN7xNCIpKTqb
dLaXUuKDEG+2Z9FyUjgm+uCPWZCOWKYcyIrIj35+T7VwXkTQbzeu6QKAyloQ/1Z8xmScoxAPJd4Z
/0WMdOdohxbZEKfoiINDi/ymvVqeDasMGJOZwcS2z2BjHgx6pFHJHRiFeB6zgxABnVNjBh2zadpu
W9BbynKUHEMzBok4iGfKIHAPwsLcMMvCdN3uq6l1MeB1+Ltb8xbZKXbsCLuQCz2pZ+KAgvzsT9Y7
zSvw0iee6YQ//I2dDdbabkjCRHcEbA+4w11sxCwTpdZOHfK//IUlK3FlqhwUzNQ9VUa5L0BYBVRE
3ayC6Hk5LnjKKOOjomtj2wQ6YrfZCBoQzss2KXwQdm1GpLjGApRQvWNgseDkFvSteq+ING+1S+ku
HZlEC3GNxuF8MhUq8HiMmY6d5jK/WomihnZGXnKLyxQ3362Ei4ccbLQNW/ncN9Jk0u8hFs/DZyd+
O6VfEiPrn7KS7VQi532CVtDh6Wg6C+17RFpbJoDY3rygAn2fsi6C6ZsvG9//lTXox85YYc7yPqfK
Bi0hchvhtT/JpsbohgltNVfmRw0TcZ8UzNJnWZFUBLfcCUUj9mQfwNHJ9WjSwCA05prJsA+mC463
s/1oW4KlkTLeJ9lyTjHS7VRTfUVScVRE7913PM2yNvuao6jdMxlgr0zLigqZnJj9T9Fn4GplV6zr
nsEOjruTbRFAsPyzkmzWdBGSFZ5kQM4IFx3jYKybHRXWIYfOQd1GTYdzSBJf5IMXtJ350SdeDDKF
HjqDPG/gO2YIhjyIJkHxl+lhUZFjELuOFcAk43WqulUOdHsNoe8YDYCubHjK1MwUwVDBYulja0cR
EChNyNY8jrCFxuDTAyvOSFD3DXDpUG8534GqJzNgQnekhuTeWkgjcjoKsZn74UP0PQm7XlJ4X3+n
7BZTvKkA0jv511BA0jDowrk/IQltSBBglrv1s+VD9a21bjxSDm1jv5utzTrivWZLLDj2d68Vr2xs
AFifKoy5YZ5cp7H+FlYfhjV9jiaWlqh8BGjLiGqmpjEvKLpKkFLdPLECiJtAQIyXnJHkOv+oUU0f
RoxpfVZJgpd5so/0U03HXFPYbyHdnNgEWyKxXNgzQzDqKMZLo+n/RDlaDaVhnRr11aZut9MJbj74
M2CsCSiQAHhtK/+hp92UqNpyyPB4GJYdbksGMBVe1BPnDbcrj4sAXA7w9SGhBzFN1Z+cKkO4Gf5S
Wa1R7F5GA4h1TlcgvHT5wU7qcRmjK8U27j41KCOpsN2js7PmMeZYN/Xd3+NZW86TjMEHTFdIRZ6N
ubn1nB/gpHijKSVcO9H4NEKBgZUTb6vkHrMgArEOBzDPfgfAcLKHm5UtA5g9LJhdbr4liClri6D0
GtgrLYfZfDa7+quSyQS/en7RmTkFY8fJI47xaYxWQpM7lYkcqnAF4pzLVIuKQfdwBY9xS50EeHZF
9jOKQQsxFmC6TTOgzyUlPVzYtfkDT5g8ahtzl078QFKtERCez/ZavywoBteizz9yOztP/cI4XsU/
3aYCvuuTjw4jZ9X7OeNG1NiNKIjQhwqe/qDB41L8+NRWlrjQCR40LeA7NWp/I/FUPpVUYW6BZiWB
JMnOmqjLTTrg4YKfH0c4JOOZlKmytd7Mmhcw9XWyK71oxqphPsdkC9OwomekisxTZ3hPDOMJb4rJ
2Bl1+91pSveSqRBMztB/LGgR6whgHo0TQB/rxfqwu0zuvLh8D62oOQ39C9P3FMl2CVRnRkHWS6x8
CT9T5xBqscZ4PsqBDaPr0nkET7Q9U9TBdVfQVedYRX8lZUfr9/hAiuU1rm39UheGByOu2uEEEIxl
m2pLXXvPPlswPuOq7jSPHjvK1GnWy4upYC5ZC9O6JoRfzPnjYtfNe2ZD7qbgdeS+XJ49Jx72vhyh
wbbvZpFGx9yCJOxN8cVVtAs0+ZNFtRppoHnZ00CE1Oumn46DQxcjlXEVEf44ZZ+TwZUUiMvPMYmY
+M7VkWiAv4s2MKhsCJFZ+2ojMprZlFwwXge5eeEEXX1Jm1B3Tpk7kaots3w7aCt4+lO9UBlKzHNP
fFvUtdpKe9CvctEnk9QeTLwVcIY+l4cCC8xxcn+E8QTRmC3Kfu4ySmSaCeRTYwJWo+jn1nGf742G
uWbXzwdG8s628eriZoq4hPrqTt88koj9RLduvQxfkTfJtQOd8Sz6kN5U625halUTpE3cf5SN88Qw
0nkoTWlt2JdchiJK3wsKF8B3bgqiLScp7fQc2xR/WdO7n+NTVdkRDa3+aGewV4gc+ypmJtbZdnyt
zfhcga5+xFcMBa9zmIvfP201nq3cwP7ZlmZ57u5F4HhgsLSVaRyMlcb2E9rVRrksWv4Q+Q8juKcd
T/1P/64AAEIYT3/+S5b2xnRs3j6TjCDhUF4rFQq5K4ooO8fe9+nOS8g6GLiYGjbZXRNMBKSTwojN
LcM0AttpPRAs5UkBFmdLNw+f0oGDBFMrDK3xkcJsbG4LXK9VWI5yS0WLPDP7MxPhEIfCu2No/cm+
Mnwig9y2SbK2q/ZxaTt5wAEzZ0Z0GWRZ7mmIpymOqeYWr/zeZUSNeu+XMDnxOQ4GZqe8r++KCNZF
tnmHevF3wodu7Nr+e93cmzy8XSpxn8jZYq4LGywsn7upoN5bbAsjf9WsWqvEpq+1FsJcC9zc0rr7
1ZH9hed8KOE/hpGkD1EOn7X7YSn3KmrS86j6NrPC8B48kC3n8sxxX/poQhLKO0wVymVU/ug73yaj
RkGqN4VVQBKYA5RyUHFw6uRqadjM0qxisZp7bM0qUP0pZM0wopwKtw8uJQuV2eowBBNnuaPit35H
HKZQ9TsKPjejY/0ycU1v03rZ+1p0W22H4GoSOCvey1h8xRgZRhWde8IDpACH01Bnx1nlRzZyp5Cu
gwrmjEbrz/txr2townW7d1jbMY/uicjuGuOjj919CzevWDBGZQbqqQOzrAY/TFRoiLuzZwB0nUHn
sxTxm7nDlVsRt09Owm5eFvDbZeHvejbDS/zDrRkwkZ5ykEWae61alwcWWtSIlg8NcR3ToXlnrMLZ
rvwrDn9CNQMhlGLtTmVgQjBNRogzR2qX9pbRB4Js/33hlIXYgF/mxQFuCVpp3SVlIN1pb9yxokx5
M0BjrEcB5uBVhS2wpcm5B6Lq9soEusZsP2U4l/gyXonOZvDX/nCmHyl9Cg51SAO79oWdhulHK+Lp
FA1dXcI8ab1q2Y81KVfgSJZuQhsihKWJM95zsL4YzhDDV6VFRVe1rGlj/zaJJ+1z3ghB/WxGxvaW
22GSJM3clq8eCAg2ttneLF/ngsg+BWdLBxNSbAYH+pxBYcmMTobocooc0MJZSVU4ryQ5NCmYoxIx
S9F2arxzdcM01fPf3AnYc2o/pXlibCDz4GohHej2yy7XuqSgkp4vNIZ16/hH3kQi0JTlSPaA5o+a
b9GY8UUimPXiZ2eb3AgfhZiDjDoHR/T4qizWaHvlkggxGgjPyJp9iezPjTkvdCFHQzCxt1kobqqt
XdyXO9cBJjSJeDMIZ9104DHpt41lGu5tQeXmfceNu4KXOZuOFocGw+8or+0pX9MEex1ahQnMxrCZ
YyzZ/oyTV7G3qrP55HXg0uP3pvefhVyePPxU0DrxDQK26Wt1Toisx4+Oh+pZu/D8WV8PGDteF+za
K0kx8apuxXPMQREvobdKnfnG8P+7HzIoDjMFVXIK+TWVZm5F/rKCexkvE55SvEkIDdWTOc7fRgJa
q0rmT0anb3hC8IzF9Zs7s+Hq2R3jntYDpHpEAhKVLRERg2r6SFEBmPWPuYlmSXRq7sVX6jRnOKIf
abmOeJ7g4bPjTV+LD8pF1AfUkfuKsOAnxLxuzRjGDJF/q2rzQxgaRRfnMS3GHRjeCRWfa1oRQi4B
XPKdHzWBpqIS4xoTQ7KWpIsS/AfwoeFgFPo3hz0uNm7DdOrELg/tH2FTuzsqVn82rbtz75cZZgm4
Fj6PL8LENBVnMd1z4WuU+OTc3Op7p9vuMMX6d1wTpAf3RRCotjiZmZuUufJBGo67pnKaxcQtT6LT
7NDm4m1qDftIlWOQWdU+7hzjac589GMDGT/9D5bOY7lx9IyiT4Qq5LAlAII5SiKlDUqUWsg54+l9
MOWFy3ZPj8SAP3w3Qm6CmvMadTmsV+OkyRsMxixFdni5v9CQhB2hzB1w3cStsiQnrt3ApJdr6xFO
hRVuZylFOslI9j5XSNAPPblRveEY7QiN4KvXJEqumcE2UxnFOs+JFPZzmYGD6NEQRoUr4okcMZMK
nBarBKWNvq6epQFkLtMyYU2SZGujhcahFY6Tg/uQqVgjUqaqdmORn0MWZRs/acmyc0xt+KbJywog
12vWVqI8LJp9fIhe04eCD/GzbSlf553S48FqkL7D9tRFe3NADODO/HOrvI/M5IMFO00TWqmek+Be
lLfR2NU6GboJo2v0r6m+x+k3GK/4Z+ruMo27ZHr2+bZ6L8arbx4ka91Q9qDr94aehjH4quc/2cA3
3tLcmxkYWAIibZkrhH3AtFLqtY2J3ik4LqPhM8a8VJ+F9judzn2TrqAHKep8i7uJKXiDHp+3GCY3
LfsqdA7CjtD801oOnv38CLtti6Q/fQrRG/AEMz9JvnSAC0iiK/82sWeTzMVvRnpMD4uc/QsXCSdT
6H8tQ8VbkDwy/96hyq6R0SgDnSvWMzaPWrExo4/E//OFn4AYg0F+DGA3BubdkdOHpUIM8rYevGp2
lWmdIn1txhfKsFXO511UD23cCcO1jN0Sr7jqWu1OMyHvnmr+SI3bkSROVJeRuifGQPHpVcktJPek
QgwfyzUlRCtPMBAC2k1obAy4Q81MsJufptnVgn1GKrw43FJsQUH8jGRx1RMvixF61Q5rUaKk+NgI
7KGc6RsySOf4LaKQC5dCN6irtUjcmUBzWK98Z2Tzk31kW8NfLx7qkbpaazvqN6lqUEyAGfnflbLr
lDXH+1h5vbZrtATpBX6OEr1z6QUSon4IWs1aCd1lcd+AvyBP3HXTV9B9103F4YW+Wbqa1impPiaF
dWxCypj7IDoCeJvdoWl/I/lMET39TmR2YOOrbZynNVtMvu8xHakjk0Rp0gr63WqEVlgv5NcrGW/g
oFOn+6zi9xFQaVnMn6F0a0zSaCUyIqJoFU1XTd3k3IzARUgHpkbyMw0Ofvryo0vGHakgX6GsXsbo
5rnnKwf8tLP8xERLmO1pKrc5ShUoHbjpsnmJGc5aV01OpBdI/tVPJkgVWHEVTs9GJs3uCFykCJeg
0bYlCaEUiIzyTtD2BEY3AxsXoQu4tffEO/mJx/6pE54Wr5Sjz36beR2zw2w8aVOPufaqXhH804B5
ROFPIDsi0y+dsi/zNQGBlvorqb8xXD3zLApTL4Y2oCy8X0fCxh92Rv+bJSe57LZBZ17Jm3Dq+p50
JKqgqNVCBPWPQbiVw59u+jt/QDvfnZvgzmheJRFW3GjF4GpyUfFVgUYnUpmqr17Zyu0Zjl9BsSsg
SMsyLoDatxjtRoKbA0GkFci0S8szY2gOek7R5AcRHbTFBTGmrXVkiBWSp/bv/J0sOEvjRet2aNQ5
2S28+13x0UVbjmx/AIrkJNMiBFi8R6vCd8vFqhdPQ/BmZe9o1fgdonUyDDw/XwaFOgLXPAkIwcx/
5OouxV6UXQuu7KN5MYpboyCsUelH8B2kNFaVbPKk31TlgxBNFllQMMDDFr/JtJ4Kf+H4z2r3guwI
Da4nEACnnS5++BCUW67e/hsDO0dP/xrrMnHPjC5af63Lw2gdiLmwhA9x4q7+rzKuknppu+00bUbF
tqi1J7gmvKZERYf+e1od82YngFvvDf09mc5JivXXpWOaNgaN5F4FxwVxz76+K+dnkFxn+eRnpyHe
gaAO+V5m/iuzBkcpW9hBHD71gGNugx90yL57mTYoOkJQ48u5M5CZnq75lNkAaXFc8atNdJwjIgTF
DFe5epCoa6z5d7coS2iPERI0vbdaFnBIuTotkmX03VWXjGRgPj5VuhaZhy+9PVrhgWAZa6kuviTV
qe0wp1zF7oakzaQIGJJ6wspw6IeLEH22UBzxT1zVXGGuqnKZyutDAxsK2Iel9ejblJ6XwWfXX9lo
puycmqc+fmbRfp5ulfpoyoNQbIeWDEh7mIkFf9eHQ8Eh1gNNZf+M4DZZd/aYLNtl8lEK961/Vcvv
QsPxRdbjsr0GFpc8PCzAThQj3kshuOd82k31S8zGsiFbTlgwEooPs3uhcaMj7Z8+b1MWNRnxAnV2
uc2N1NdO5IWXOs5VZ2lOJCiDWq/AA6Ow5xaeYjvF5Lq8comgWodXb9X3wMXspya4iT+ICF3zSRHb
73fnbDQpw0ndjJ6pfPo3BI8uOCN3zaQtzjPQfNKgZQ/YknYcBj8+xoxgph6oIyfhqOdNxQT2FWuV
3cETA5zPXhkRdnqQlJuFuV8RviJ0q1yahRjke3x0yQ7fql79VOP73LylEe2s5yZm6kkWcGk1aBph
TGw3A/0p0y/iYzH/UYO3KHu0YbcibI2umtHxqxNrBBi+oBq1cSasW+OZ/DWybhIMzEcOZWVY8/wQ
1+8OAUkMwZ5PndR4pUYS9y4x4+fWd9fekD6hLUxCAmNvnF98Mi097dmdb4W4eVuWNmq4M3vkYPvF
UxT9DBJ3HnA7a3q1JenknM+cm1P1bo7XRdzNbZy3xFcwF+7U31PSHQT86+oxC3bqtPMxEQ+vjCOH
55dSiOEvRgc5E0TjM41tJuGhKf+kAGvcjlqmsnYNvHTS2mj/NCZWqT21yduoYHTPn/O+bu6d9aEa
boGnpRwwsk2ov88suiDbKObGF7fF9N2bm1Q+kGSdmOtufsFkj8JPap4N66jqe34pXXlUzfOEa9MP
tkk+WXJE/Bxf7zkoOcaI0xP4oXeMrSBq3NgJ4uR5VYD9ajp1P/0J5bS0Q6HMdpparzl5j7VDvCxu
w8t1DwUPRh/wDv6gX49k+NPjFSF34HhN8jv3DUV8DeMuRV3LAyF6JgVqSSjaPW0NVfReuvQoqzOW
pGnD/5WpO6DDi0H1EATA/iY+QZZ6QptURH0FzY8bRNlTf6xVHCx3IdNtHUi2TnWXbj4bHb/LDZwc
w4OFRxQ7NX+P78sgWNDoLw02i5iSyX6b4J4YXdH81msBOutu+AdG8yT2Zi7Og50adDmuKoOXRdx5
l/30wvuA3U4qr1mI125t4ZoaCJDSstswurV0UEF5JG8Qj9VIqYnwmOhH4WshRDcuN5x+cX/pSrih
UVwb1Y4UZhT3w/BOtYve/Ijppm23RFPpgQ0JApyGTnIg3FLk2In+aQbWF8zUugc5yFOs+G9psaG9
lvk2Fb2o5h7CgSjk67H5m0Oq7BHv0rnIYBiyrxUuPd6h5irNs4/f2YqTHPOWT9XbsTMclqxMB4eE
PgcPIj1v284fNx33N0C0DuE+8yz2T8+ft/58NM0T3KLRbGoecfHW0Bxt9ORgiU7nLYAzznOPn5VX
R6uFWtSfFS5h+RgSdaWfjRQr3xYzYpK4Gdn6Pp0C+bEbj2PyWRvGKlQ3Yo9T0QW2X0XxJVbeY9Ih
nHraizvTiwmVSNno76X2yqKHXt+K4iKS3kEYr+gq5q4Yt7wQmhInY29ot5mbggykjeBsbVAJ16WO
2b91wqbRTtAPq5YZZAasiuPPIbnEzb2Q1/xKJjM08vtewOfrKJ2nsg4Inw5uivHdkHCSIS9ak/7p
ytk2p3GE5iEFeIFajYHyCib6YT6P4yNL73L3rSmkLHy1sIIJ8QsduVsUeoWXWj80zSGVHflPme+x
/iFSaiiLwDfxXyXatHD46pteXcbolqbvfnky20NRUwmzqhDVY68gf+VgtrdoPvfqP1pRyKkPq93U
u7p0V6XfOL5H3dHcIseIPYR/Di3g1qpivHCm8NgefB1D7Wcp4Ao4+OIxJWZh9mraxIY/5K7wTezU
FJJaog3yNWbuyL0LgVX07WLuJE7SSz+kkvKNVRuty/GD0U0mJAbbKz0UeQQyLfBjifXHPvox8l+D
8iDq32ZoslXxiT2ev+EA9kAPEpuPHPgUWaeC8SySdgF0rPVo44NVO/QdxtrZHPoV5Ag+xqdVUpPw
HLMDklQyb9P0mqkSS/nHYIeMhI+2eCrCzL31q1I8nnMyDuv8XMXPQDi0FBp2yZ9iHZGZ0v3Xdzuw
Cp8KU5x8+jlY0PkAMTBm7RAXssb7wtOgME9t0nGdDp7cHXxw4fmrM/iM2D3p1FXEiykdSVQSyu1y
/2oUDw0yowq4/nwmGIuf2Ts95Z8+loMlcQ5+Yq2362Y8cnXX7hNciETcXE8uEIMU4n6rcmsVxLV7
dMJHJJWrEakS9WWryf+H1hdQ740PPBve5IBlSOeZQ57CSq2Q1DEZl/9G4spoibRT6SLLSC+Phfo2
FF5AMrSKunSf7PzxTVtSDEWyda4NycsweYF+ErMPS6emL9ql7d0M/jIInjzGiDt8ToDH8XBJtFOH
Cz9rNBIxCWlLyYyKwY8K1O3hKk3PSb6Dbg/2QLvEIRDs89mGvv2lRe8To7HsBZZd0erU7ivzQGTZ
aklnUjg78NuyvQNcYB+en+z/INjeq7Bhoya3sYtkeUw4sql6IJvm16dWMKZzZ5B3c3UU2I6CS1gc
+bLUYDPT9xm+CTlEa88x86+jIYLnDrDgHDqM171L0yMWVgd3YsqdOHXZfyf71QCI9mtI//hRGhvF
3+nLjZaqOOs9ox6KXmsSVbDnVcjfPriPFMWt1I5itG+F5wpcHNL9uADXu1i8GTiawaJxK/wyqKLH
vmYDV/DwT+QQGIvaTYf8YPXgtjq1JQdOURI3Z1JjmlMuvltELriWnUGpiskFqS9wDG7CtbQWXbH6
CcCYIDZsFL+rpP/uO/qtUsB4IM52fOT+URvvWvmpYdzuQI+YvuJL1n0G/eRmwm8ToeHDSG5MB4i8
5dGpI2cw9qkBwidflgkIo12IbSiynkseUUHKUUKfieVY1U6JP8X0Yg6uPLw0/xWZIiBw7hTM9Kjt
vV6H+4hvRv4lV6feeZG5VWsuE/L4rHz8+p6hH6bxIBXvMsBKQzrL1nwXhQNZeOSEcoXmJlqq29l8
o/O9KL5rjZ4aXMAnQT+TrbNqJILmNlGAGwHkGsMjv0Dzaboh2aPi8920+k7ur2X7Fzd/ikEOgAUc
keFQhKuuGTfy/Rw+CtyGw+/EV9FwAovEzwRuUn838raEWRj5KDaS9GHOnzMAGLcIR9JAjLNPwdgS
CxWkj5LnoJAJxaBRihSE/y7Q0INAYVa+W9pgwMVUlbrooHAJ30f1jStyemN1kH/ZJii2FVY9S2Rh
on5T8GjL30nlWzuvWTwhlxjjkuqU1Yf3yXgI1rZYvUiXygh1M9606AMvdqLvCvXI/pYqH2GDx+Wr
rJn295q+MStmno1pfuLVscPOqdk/JR9QA5hOvpsCw7d4FbFLW5uZVnO6eJeAChX0hj4F9lEukf6Z
jDhcfRu2rJxzNKKEJm8HtqILzK7MGUA0DkEv8ruhfmlTuuEjFcddWe40bhy9QzwqiyrCBZybG6wk
evoAXJu0N2k+1OWOsLSlm7WFvOhpuCscYgNBJFmv0g/YybhuiOdEEdW5Q7ELRJpcKMhO1zokPtdK
dnrtTamPgw/eX/JqZYcNQhHW1Z8Y72qqAKDlK89IX73wbyLrSx1vAd49A05AoWtLpuWLnAV1+tI4
VMqTEnh1ueH6ChQUV8QM1l7dAEFD1CFjZnKo5LMve4b2r1E+xeye18c0fi8mgnE4Hx19+KmTV+un
bhSemR91lkJta7JD2n64Et/jasO1VLA2Dc2s/nXINk34pHkh0Ndh/G3hGS9DTxrWZ5OI+BTN/FuE
rzdCMfxc1r0F6chWdWTQbv503Ukm29LdwN93BCfl+WGs3Z5wjMBLZUwJEDow13KceXW3k3oPXE4E
g/RxcZABvZ7JbO+2fnE19fdC3FPnqTrCrYJqb76U2HDCVF1LbEvCivfFM2jtCmNfhUctEDeZQbW3
8pmn76KbACGre3V6W6RS/yVLLZs4eZG0hdTmThyOAE5QRPucfSTJHzzYDX6dkjmvtTZ9+h7Odyv5
IgxOr/aNcv77EM3PmKNFWTDR9qKO7lhvagblrAKaB/qi10v9qCZlLaS+LfigkvNXarw0I8EOdtWt
S1sBMvb3wXdjJtktT2djHcbxI1xCTjOMgONVDf51iMAGUuYU1MIdv4SFiicKlvts8HFGq0uocame
2Arbu8w9pTZv43yf17OjVj/42ihWW5MLsx4sZ1hxQ8JhZISYeQwk/7QN1dAqsmSuBJiwUfklsSeQ
tlnpKeqh0teoEvG/pNzC/Mq3W7L9U1o7xhUYL6RC5KLtZ0ZuYiQsXNYSXO82Fb587+7oxNXVkH+J
l7BH0kTsDjwAFVH/li6LG2qhpfpawEJEji4hM9KlnO6B6A7uqxI3pOACyIPsdzUyOGZ/ea3QURFv
BoUUO5sAyPzSMfeLL2H46LNjuoAAeooY7k0iQj/kObXhih01NDlwNE5pEhFDanzHr2hEb1hCO8QP
yybqXz4vbydhAiFUB1VHpp8kEn1BEB3R2DfSsVkOdGJ3ZCydFtmSjYvc+lBku+a7r49l9+Sj0ntw
fHUnE59gmbe0pF9xAydGOh+rw47adq2Q00xmXzY91XCPaEtgDOLX9yJj9UofCKT9nYV7V59N7VtL
3Gj6F1BuNcy/6prgj+6WWa9M+Dbqmr/PrGHzjU1bEhvbvbrVe+L5+EQt8GumbVfzt4MrrQQf2LoH
+VL/pPGeDO8B8K1lbrljTfKVj6FKXQv/KmN6v9EWLF/6Fngk8rSy2/KuQMQkLsZybwn12CrrmAmE
jhCsTLFdNJi5t3xlRnQLqlMjH8XgCQkwRBvQ1nYJbSEBZR8wG/T1Xs3XmU0hGdPqxt9yY2Rg52AU
OU0IJx9jf/E621Stooi9j8Er8CGqK/hb4aQSLB217yEeKysiISDt7AZIusouPeIzGq2oDWT6IRoM
kDkKBLvlmq7375VLgAB1IV6xUYtd6Q3IXrzBuirTG/WNK63GtCDdRMCLlNBPanuUwSNKDHSvlE/I
YkFAKIZB3vWJYJ1cLo/zXrFN6jkKhzg+CGo4U2pZYmbwjS8cTO1pdZTYEej9ppaXcHosu0+fvMvF
XvUGV8y8yHiSyrQaE5OEvYQnoEIU+zauQcOra+mooFUeASCE/3rR2icqd6f7AokYnCHGp46E36Du
iGu5RmwUd1TUatvBYE5fxb0NrV2fLdnNy22SgLHfivFNFf5IC/X9D2U6KPpO75BK/k3tUSp+9OhL
kSaAA2CUR5r+4YKliORfjt/gAuQAAGdpR2ZK7hjBCEb1GdGDrrDZ9f+Qga5CO0IO7EFn8MoLl1T4
+GqBsFA945ZdiGdaJfL8D+SIu76gngcRzd1q6QvfzQ6Me3TsXAJvy4sIPyd5rUjAwoYQLbsD18mJ
mLQDSNCRUTn3f4Lmnzi+V+J5Uq5jJrhEM4L0NoyWBczWRdNfCf8r0/YAHPYwHGr4zYaBF3WLAzwK
dGdbhLBsss9COFJ5qqbrlIS/mozsuPyrCX3qg3WXP+v8po3PuT777dpEhqBIvzJiJ6HaAAnnbOxx
u23Ut4riyrC4isgEQ2gf8nP3glF77IwOwRuTHaIpBQg4qMWFE5luS8ahs8kVeRt6JdkunUglOnxM
b3Glz49RsaGqbSyOZNuyIaOdCMhQKu8m3Rfr0AvwajvRevi1/o0uwRDYpEg7UfB/N92TwgIftdTg
ifmlV35EcvxmSoSi/CJnLrto921yhPVA/7VMUk5NcFIjOw0A2Sy8pO7ZGjduvDXDSOhSUsIQCqJx
EwQnlNaS+aEz1Ss9VynNU/gC2/KQ6J5ii/DaZKo5LBAitKrm6ZdvxDwXF52LCqUDUkEA9LAAxold
Dw3pjf8i7RhEW4TxPBESstNuj+Z3lRkXCxUzT2p/Z6ul2duRrLPJovU3UDMg7Zc4v3VYGE3LTlWX
yAuJX5/eS1j4BjJO/YQCQnpDZjn7GJHWFJUr7FXRthSI5KPtbsW80h5zZatTbOBY+I7XAi5KU8iZ
InKfvYRrwyjQhSzeR6dZYa6P0Zx54TbLt+ApXoNZstnjV2uVH7V+LUozEdVS13Ea0YgrjvSawnia
bDvBQ8c1tbxwCfRkWLBfOL+QeMdyuT9nnWNQEdoy6wYcNQK6wnjJZarrXZXPrkyMSBO8ZdJXk0hr
kEZ0GBvJeKUEJQ+3pDyUqqcWXyXOKnU8darrR4fKOg4DmqDbApiImbVtM0ZrzJ9y9V5nzyxfAJx1
Xa97hqXs0Rm/nfFT9i9Rdnr5iMrRxlfUOBRQpw6fIiiOQ8caiY1e7JhOl5C3gnhD5xHgsY1+1PAj
6663Rx9fVRwJiSc5kctVB7Oqqye7lAaeDPfdwFWaItXCvLcKVQTGhqEnI3/7ZALv5Zx2lG+sFCWy
cQ0ycv4ksLyos9hwibDr+RI0zMEcBXXGH2KeButRTRtdtIewFdoIOQL7b2dHyzdk4DmluOBcla07
QadI8NyldM8jsPWdBtdeb8hMCbITfAdgdc+wwC9d2q1XkHXYqaFwBBIFntHNoMdgAP5oXNFG/70K
AB3JC4iuBpcLvx8cGQNDxG1PjDyrXcschegghkOm4rFNL+SD9bMXGriYWHInf61Aghzkz4o7Yoj2
0UBHn76WtB6299jhOPAk6xOkAOL8zU9/xDE6jDj+p/wmtBeQLzsKSFaaoL653HJMmtdxohAAS0e3
mmxJ+tXbj9hj921PdUVEM7KWlUq+fLIuU3Bc7VUFeIZtblv+qxL2c3uWrI88Y2aS2TTEvU9iYlPe
K18FV1nyY+wQ9EFcl7WXIgyJBy4kZFrgHS1bvGzKMzX+GQ1ooHhpmcJxClOFDGKcvQCcV/EXCSGI
L1YGS6POHWnY4GhrEGxbs+YVCOtrGoMy9tWQF1XzHx0cfZp4a6rKYW+T7Fv4f2qgoL7fDNaxmxZW
jI0l68g2RmVsegRDkBKKq3L2VL1CjaPYgwe0tuA84b//HzDyB5qgeKt76XD/70CFbMxpjPkpec6K
8Ucpib6Xdma+L61twEPc/YXqV7CC6jgzoi8dOx4vujpmq7OFTKoOviXjHSkkmjVyQwK+4GITVDkf
EA3OHRnOzPGy8KXFO8OyeT9MYP2d9ConSjkAohuJA8l8pocB4vmZpf/AsR0BuQY8ObQ+kc/qWemv
0kXkHgH6hT6R8N51oHjZkpzKpxoUf0yxI0TDcqAMYNo27UlIGlgNmL6z2FrRKmGIOufrljAqBK5E
OqNrxsEW/DOJ0rPJuwPjnPYjczdPU8GDy6WrNzInW31N/3F1KGsSuFoi7bYzSJmQtq5AEG+KF6h9
GdDgoR24lrlbJJopwqzRgHNbj04A0ko+aP8hteU5SixCKIisKr6H8oG6hWZQksxQuXIMak5HizTp
X7BDm5BjRi9BTXHZIE53BIPxFzRyJjcyeHbyNZq+quJXxr7SjV+6+FZjUwLRNxy9PnFr8/NbBE/a
IwpYwDedbMecyU7MvwOBohqUx9FBx0Gc/fXS54TiOAt8G6EZoPVfwyOQ2XSkVl8BIwxwliw+yX50
tXmPghV5osInjIAf0I5AHVsknnoAk0n7h/Y7VQ+ZcOgm2w5Egp+G8kNXkKk1JN2Wv1iUasvTQpj9
44D6hO+66tZQHoHkqNlnaZ4iT3UM423cmFtfvQv5U452c6sj6W0I1IPC05BI3Ub2ZUahAg8MMLwd
se67Ky7OBRGWI+SqnDla8CHT6y6EP332bUBAUFfkCGm2Sos3Pil25AVxI+PX2EXTUdbeiIBUynM6
3ZcfbQlfJghDjhxoNKlxZ+MTwptVxs7EUCeRSYvHVL8xJagYnpds2D3qSF16qtDrUKRJ8DdGny+Y
WmrO1kjzGDYyepA0cdsiAdFAiNKOynMq/RwkwrXiuwpbFAqDov2qfQA6qKMivEeDO8sbomitBe+Y
oIPHZJ2DYBGzghPr3cg/mAVWWewSOzluEuquPETt8FJcicl5tSssKUiaka164i7fDtDxFgXBNys0
aFEgCCH87lA1fjUw1AR72any26EQM8KvmUl86mcukY/5CXnYJA+J7xejEQLtNGTA2QsC6ZvFGoPA
jIw8SotzQQNB3Zz68TUxTlPow3yk8EpdDsPwSAkBMlCYqBzOEmphIk+yJ3F5z7/Vjz89kpNlEEpL
ASQXfFm/LEe31p++kMepMOTJ8Erqj6C4NOKZ4VtNfkMyhMX4I5xvzPpS+DnWVAhyYgJfkPwFJ0ld
ywob0Kr1G1g4AqbQ2m8o44Ct2zHDwWUL4TrhEG/YEjhbq57c1uFHq3tneS0ArOjXJGDL7rzc6wlt
waGzcEJdcCwQ81LMSbLJLZApA4tWEjtz/w7DVs8HzH4oYIXNC7hS40bAShxUmmQGCmGWegWYl1BE
c+aatOaYCF49oTlJJTv6VTXJzKBMMW+/TacnVmjFa/RYiRLgc6i9w8WLNIiWXDSzE11A1SQS6Pjp
j7ucwiLl2E5nn7ti8xTFiyicc4a/nNTYdNc5KJitc2/TmFJe5W7jz4pdVNsWiAc2dxXXXsO7hP9Y
sCaXVBVY0gy3Ee4mkqEN+U/O7jW5W5+VcEMZRWgjTO8taTO2yzfquHXky1AOwB0UllbViRIfFdqp
IG0ayb1Mprgicg+ZqS66L/ujmnnLbBcSEuRg2Yn2ZXwxVCedPKMgaK/iJl/vhWpbZZ6cbPCscBGq
CN8h6o/69mXdSSPwz8PQCWy7G0hWk0S2/ehDMT+7SFkZQJKXwHRTBxoxsCGIljsUurMx+UpQqTjj
uoq26bKwnlJ0IrPArWanw1lmR+teWVvmIZBeQvjbyvfIYLwhAO5LwChH1DCIgomMyAfzRc0QAO1V
nyECHraIgBDzLwLQOiAMR7PWhdeV8FnrJj9TgkaQCxj3wmFgl1ieMrRYYB5uWrJKtgVISbkX0kPd
e0a2TmCQk/qXKZAnPrZ43KMfXGJhuO6ss6QhgqOxhqtJcTM1j6oEasmAP0Su2Q7WWUsl9WYzWeF6
UB8DBBOpYfFbPB7a8Vbom0w/gBzBMxGqxRM1W1vMOBSMzGtdvsb8+Uxkqt5RmZ5sEpWJPT60zaab
7XE9ubwW9PaNy7fN52luR2srvEqg7HHX9h/c4lHcrIgAWy7CCUkDKnuHNaVgwFzgJ9nWzYyUZ3Ae
9gf4WGENK42thK9gxJJmLk99zgDUc3VpYyygdkC2jba32EA0XFPf+Mow4u66DDWdAKxhDmQ0o09c
jxLo9vxHQijcf2TdapZXTVWsxRUspuMiOvES43W/icd/zZV+Gy7pqs20TShdbC16jmR0CXifjAkI
kcVc7WbYFaYxKCZ0VveZ/kIwUQNIX8qO3BiwGnpRbvA0IGKF4BoYL124mPggCV9+9Zr0z6nUGXU6
1/DlVdsAtiGi+Ui48ZXhfzn3yBOYImfQIUyYK1HaTzy+kzZu1Epd9f2vIWJtOrC5Yr1h4fYbfdtr
XsX9ZKV7E2nyd2tiAshPerSdYF+lz5T7GbS1wuRBcy6q8K9UOIeywjG4DrMDpjFFfk8Yhuab0v+S
kelpBHYuSHG6HwEiBjSYSoS0vWK6b4CY+f4R2YXJV62AulnHiU6vgMaOCL/W2D+InaJ6EQXTuLjN
VkX0Q5oYOCtpF47l6vG+4RIBRbfMFeXM/YcLSUr+Tw+fTcZ5s8uKi1U/lwtX+csW10afscGQbTL7
5Sz5BYYfHXZhaI1xIIKoZByBKQ9ihGUVRgiWHuMdaiKx+WqWL8XwXlHicQ6h6HI1bYuEp8XnNu4a
n0xaLrO1f4kFSIsVeeZYeF6q/w+BBC5KAxrzhBJ8OcAXyNp+GbAkYhWv/kPQmkOtv2rCWCv5U0kg
x7fQXUN/4zHoUm/6yrt7k51EpKlDQX8xgfRo+Bs2TogpMkHAe2zfCcODbNPYE98W4ohSMPKUQJkv
BZ0jBKEwd6G+eskkYqa2rC9KHCpEq67ymoTDkatZVK6Rv4gIISxfQbcE0r1scw1F2tBqoJyL/9lh
MUvaxjJ/I3EX5le//Zpg25fk12Wd0MvNlbGuyBJLf+iVgfxFbnwnt3c98T2uQSumFfoBhfKk0tWi
S25jl50dwpopFpIzmLVlO51BgNpmEYYwsU/tVwTjQRrNvFsI78L/KHkghAn1VAmvyntn2aCic0dQ
HziEsNsRG1oVfFUOJSeqcRlR92i8puGtQz9ifbBgG5Kz/U2l3KLyDZQKG5AhsIGlWFEv+fgms/WF
7bupfn9PQNWhraof2LHtQPnr1gOoLK2gyilY/VQMqQ1VstPQ2DBIheY01zRctMiiBPqnQo6+B91X
i5REH/lAEZ9bvJ2U9PzS/4HGn/tLnR2px0ubvzz/7XxCr0rk9t3LtMgq9VTub1Kj2u13zh68VVgV
jwjJPebQfxIkVEl6rGGCrrAceLyEJ3tORQJ7t6F3gwqlqv0XD7uhODFUKgfuCpytvwo1VoRZL6cf
Db3nUbwv7H+0EasAlgHUcLhCYIpWZZMtRSdE5g41IkNtl7CTqPxzl4eKNbSINQCZiGbadPpTC74z
iEFyv3mPAAq4f6FQiPD5qghNXSI1U8UV+h17nqqfKNMD4z4v2gaiQTi8PiyJhHmXUbyHyONUmXtM
Sfx+VsQ68yhEktcRwwRYaUSlQbQYKgAZFfCcDZdTQB+p3msWMgf/y5T+5px5zEPDsZqDIyo0EJfM
/mlVb9y0m4E+uPmQ4LUe0lMfLheQPEIV+WyqbSJ4CVuS7mAUZ+yv7ktqanZdWBchB+A0kWzB+zxQ
BVTlqcIjWPXfAG4UyTTRA0BtiJk31TViKlazWcJ9Dd6yycckNi+ye4UAQAWgPN/mkyPkl3zetmRr
8x3K/9L/kXQeu5EbWxh+IgLMYdvNzjlL2hCKzDnz6f3VGLgLX8OYkbrJqnP+2Hj8qxGaxJw12TmU
d4R2z8x30SLaNTumNkpac8UNKpoQ6aeskPD7ic2qeuFDG6J9ueA2HdcCtfHaJ821SNYFYbJErBDQ
oRxgZ4JM8LELonDiFvKtvUOOLwtD+IqR6PY3c4Tbc1kD6o7lyUO3CGEnnH5HLuUJGZdU3UkQHlnF
PPYytxvXFVIa9aIpK7NFNsX0wdQlZj/U5f1C8vfQoeLUR+9apZQTgAF112LaWfG+llnuGA7HY1cc
0K+4wMoy7C5wk5R8kTCBa+slKiDsJY4s0yiQAN7QDgP8q9iEkvbN/FMJ40o2jb2S4Rsn8hdd7j0F
13i2jpCAW3icadqbawRxLqZ5XxzIvK4pleYR4+rD3GRYf8IlIVG9zM/PtlHDg2ch+pwAys4+J+pX
YF94JAd1Q2bDyoYa08n4oMcBFONlLYjs6MnDxNcLORpfxHnKxdUhVuj/gmKjckyx6HWuxJMkzw4K
5HANN1NoP5LzaVdPKvfY/aiH7rJ1o4Rzo/kUmUrAxwEbr5H/tkuCPjzO+2EO9IFK3wNGxBbQeTbH
u41V7Rv/5Qp2kfVkXHCvtXuhi2vTlYa8oQurQ029GbIIZUZBEDn8HwKyb6O7yd/qdajHrxz9otqt
WeTg0z3YJ0YFwUDI14B2kFTtljF1VDQ78RNM1hwELjvKDopN8DUj2xjGifIfvEFIe2yhrvuBY+QM
toyNyZ+YARnKQ4FSgEvWejiIuYIVqURVsovCX9+5qMo4+ySdgvhiZ21OO68+eN/sF+23L+/IuctX
ZNobgHkTZx12evIKgVEpzKR3taD1ZFMx5DEx9rHsiqgFTHuA3P9gP7AUdq2m3bLCzQgkEMtqjZLU
Ke51/js+K/Wcl8se8pJnQVmYpIFPBwOtf/1WodpUn9acHS+5gmJUHrqjz/Qw5p+ZGywNDUI/drFm
DvHFQEDufTuEF/aQoXBiuDw4tX9tacOorPI1RQlCFclmO4YQlVjrmc/iXYS8nYGZucD+N1YZ8hmx
2qniCZNIa0Le2/FUPGytOtvNYTzHK1Sd+qZe5StgFK59rC4HZgZPwRofzCF4urLje3uSg0CYxAe/
m0xiIdn69tIAL8yJsGDZDj6D9qtRPv6h086jQbRGusjMQzOHWYSHuwzPwdKZq72zJ9eC8+ti8k5n
ylFUN7qMGkNxKhG8MjMxJBjJafCAJSuUjsmduygGGkqpig1AgAnPmVVaIgBvCZubkHT1qE4U45B+
hA6rPL4LAAykM51LuCEn4tJcESCIgYP9e80ysLTrHalcbjjhJvhxCpov3sdoy65MiWGvrEvpKAAl
/smpSJxj5Gz2UMp5C/Sn0w/C1HRgusGsvCeRt8ne82yXr2VEDqvgVw2hfjlzPm1t3XkobqLvsD1K
2QOMozSW4+cYvhmMqeV7Pjx6NmDBVAtdZ9h/ItXguNEQpwHmly9F9+ZE/4qEvq6c667t/Pzb/UHk
Y4LRFkSmmFBYPHwo1BmqwL7rxbTs4FCwkUNUPEZefukSyxepOIzxmgHPRKBGtOy7ZHyo6QC1Ps4C
2yMt9ycyPqQ0vzk9sdhQhEtp0VWCY+6lPzEZpuGP3JzqX4ZdKDU6QfnWHh1AlNTfyHyfTcYVzbBO
kIq59cKjpp7kbhem78SboKYZVnpwVE06GCBVPHa38Ax7wD2QNAR8nHrtXZAndcYZwdhtWi6pGgxG
6QaT8tyOD1Q9/qGSbt79pYFWH1mGfiAadlZC7fi8fhWiISqh4HmBd1nxhMBusj9r+c42Y5FTK696
ECc0gYVLToaPY0jrnmPwoypCE46/5lXqRyfbiOFnyC5CBIbcqOu2Y3AxUSc30qcz7pJSnjXpIzSI
MMKc9uimp8R4r9ejq4PVlNa+7l61tDWjq5Mck8kAGuXN66/AizgEoITXurQURwAjowNrU5Wr4SuP
sXBt6wFIgpKXP6k/D/VLQ92nn8r47E/cfOuiW0Y5Y8k+GRdwQ6mDnKAb5xmCuBYKaaFRQgWAUe/D
HrmNt/Sb0yQz4e4t+9qatzD4C6NnD5XQIu8CvuQRqQxYMFZcnf8ObpkcckyWC14hfnG//OmaBYw9
B8ZnjUCxTTmdy/MkEQFIWcnF1M6STBuYNrcQxwvFbVLfTKbzIDgKTk4sQ078qFE0xtrFV0irX1vj
slxwkcCS32KIFTbqpsB1YJ4T7daMDBHxV9j9xC3q8jMsAFon1rYB85tRKbDDf6a07uqdgugZnLec
q/HGyd/Fmi7XV8+6/bwNpuF6C+AK46MKgZvbX7RsIzqLCzbGQd2nXO+R9BkPn/kRll/kKTJ7Fea3
oJAsMJwJ2svKkAdUIeq0cSZsiy1hB6Gz04TUgmIi6Le1VdFD+VYVrxaTZf7o+Go05XEuArrZqFsD
Y1eZtdu/1rDEc66QLhWsLPZOsT2tamaZZg/EVC0p5UCsjaaVw8n3ebrtheP/EjyxhN6u0EWjTMZQ
iLml+SOhdaYzgDTOg92JqHZJ+cI1Y7VA2gpCC2GULz5E9y0RybMSi+2oHqXw4pQw95wFAmzuEYRv
m/pcxIearP98GyyZTrkAhhXYhhkvRuxzBVeLwEioAMXrIAhydJsCWdH4QpQYPz/KJAInPcACIdOY
83nVN5nM3Kn6lM1FW7uw0fq5zFCWP5KI2SbB5Z4Cgm/94T7mHHkYdQT105YMdGCDqitGDKhCFMlU
5omZTc/XUrAGPzKqD7saGCV+FJZb66szYX6tb62BpJ5pxQYML4KK8ilRNHCETcGR28sBYw5Q0oC8
hRqqmHVpfo3WlwZYoMbFXJVOHe+MUTyBXbkckdOWc2bf8iGW6w5uZMg+/F6Dm6PJnf/ANPkaRaG5
vofZrWfdcG50BvWZ6FvTl3q5USJapDBIhCFmhfqPDQEpykwpU9ciJ3TiBzHYhGuqMKqXrXekt+ym
L35/ATs4XCjs2nLY8xxwhFasFTPjpDpnIkza9ieXH131lknbolkHJFcAYyLvgx81SWZYOq0505i/
h+xg+nfog7kCzdNyNFQFLxUkjlyBvSPOqHApSvJz9M5m9utXjDvx3pC2bYl1BUkN3kIijFlG5gK+
8G8+9wQp5H7drUYui8glgGW4kGAudmBSh4lO4TeEGPb4nZP2ZwA2ihW36z8kpksYZ0XbINj2tWWQ
zO0VpnCQde/0T2ExnUPGUoJmbPBpxEiy9l6D73h3qFSSrFFXm9BOVh7MbY7oKGsWhLnPKyLCesTp
lg1wQr7ZZBvbZELtXaE/URWO5beuaZfslC6ZOBW/cU0E3L8xwKE+h1o9iGPfvEUysfB87XEPi5mh
ND952jUYT376YTjzaNrGksSwzOE0h6xGRjoPFhVJeDPMEeqW+rlRkByuKfez3++KjPW+JoVEpnxs
DrbY0jKGYyG+NOMVZCwHUQ2sS6vdwtlvx/SPixrZELjRslwHm4H48eJRervYOaLU5KMnDwfjbzx0
AmgQUu7Jo+UgebOCe6h/N+p9QranzwELwmZtJkv1O2GzcxGypNhdXJMAEErYIaMLlKH91dL2Wrci
exedOFVuxHhV2h61Pxp57DuNBV3GdauFq4SlKQR4rZHUYjmBMMr8ZqUqE6ZBNK8c49uyePJVBA63
NudLNVCdhSx2BM4ZniUKIL5o6IcFRBMDDKsgkH8P0Ke0V4dbtK9OvYvgJHBjC7LP7aHx8GaxS0EO
rP1V1/32xSNk/bDNeZHeIwt5uHFBnIz3143YeH1xPjFVV/JMz9mVF6zZpE0AYoG0ITJkcO/hZbWP
QX+LIY66Rlv05d0eXybBjnJIIstvGtDfskR64Gr5z9iUCPN4Wqnhlhix5Rh4YPYibKVU82UTVGvx
fNmsomGRb2x72vCsua16VKknby8Q/gxaG/sdZYU40LyST/bWszap06kg5CMQ3ExQ4CYu3uLuJM5X
D+UfcY7zXwk9hZ58espvHHEmBSg/6gOfHigvKr49HS8GjBAlcoigmvmgFVDBHWr7bpFY1qxTrhpR
vv5wtfKNZl8wJlRYHXydrMVrNsD7QYJYNyS4pItx9EdbIpOIZHsbG64uPNxu4pD0KPB/Z/Hvk8u0
Ne84RYtIinjb7eqIDxD2masPmAO+QOCCOrdueVBX09Iaz9JSxtG1SK13NfmDnTejF3ECPnJ9Wb/Y
9MnneylBQUX5Fz0eDIAe10eRKouxLpfByIyAnLKQH573E4zZssNDiLhSl3505y/MHz6RCNz8fK5a
tCT4bTZqW3qoeJw4M/tbzIaKmXhSnmJq1MKPZM7IUp9/0JblFStIOI+HK01iBKtTTT4cAS9aBCLN
Tz6tUOeIL6IpcerpKiE6pMPQxpYCHH5LHoZsHgoHPVd3GHFexxmOfaKbMlTLCabpaZdzBgacLHCt
1YLoFzGDZfG6P3HCYGqiDuCdcgH0XrPPAOUal6hbcHuTAAbYb7sOJ3xpO24npZwAyXwzCGt3RfMX
WLz/rqDajQdSAXOMD2w06l33trzl0idPW8Bw7gw/CbiLA+AVAOTaRf3tTcDaNfFCvPUBOUvCNkKo
VsUegmT0nTYUNADroThOIAFdY838/oWCW5pzGUE9CsMKlHG/FsRBE341lnCY2umz9kU+kQOUgTWG
V72ehGwe6hBhHHbIlellq8666BnphvjTiKv+JugNtY0gLM3LEL8NgizhrBXwbYU/JtmPfIv58Mmz
zqsL2GHuYGpMWL2KKzwJxOWqlXAXn9mXb4HpNX9cVjxE4aKORkZ7dU79yjzGvDkOYB1MqGr9Zo7H
aeVvavUlLcLVZBwEkFEmK2/FrQu/J0RCCpk+LYoMStrI80DYwtVl27dQ/BDc9RlRcGCm3tKrPlQJ
lkVDc0niToVx69z66Fzsv7ghoEH7o/V8iJ9WdOZLcwn087gsEH7Ys0flHbu5xz3wqRtfwPbUcuPi
2nkukmWaKkiTchVlWoQ9Pw7fH/mH+PvW4tAIkJZCZDFsNNov/4TnDi8YvKdmbe1wNxhAlT2omPox
audUIvCYOpTerFe9WiKN29UB8pwzsKHLXjxXbI7SAHWiG1P9m2y0AuU8D0dnZ9SmYcwuH/pnZ34L
Z7UZvjLMfnwyMpx+Ik4KXs8nHdpIExAJsZqBcZDiyk/qAPTWlw49UZ7vxElQWSQhLRKkLvb4pfZ8
EjG2eOsjq8ixrlEs6V90BTjGOdKPUrov5D8rv2sizgi603+Ly5+h8smU4dkNdnV6rtnrWT5JKCm3
RnzPUty/q5H+v1UFQB3KrKN8jila9JhXGCiH9/1RFoeyvLTGt80ffJzoa0NBkCgC9KrYRRqEC0zA
M2feagxZ3I78FcI1RQ2bk2AJ3mUbb+Untym4EuQTIVRudl53STQBrpInG0zkE8AelgQ8IOvxN9PW
ajEEcQPUgcbarkIfxW4PP1bCCURHuuJJFqFKu04WllVyUI4rW5bWIu/LQJFvclzwK9DX4Bq9w17B
bE/K1QDH3zDMywxX+fzbFig5d1tIgph4f2DBRrS2CLrKZNZCIXLjzal+QV4H0dK+W15OdiCivYTa
at6RyckWyGorSu/HUGEXeZIKZ1RvnvLeatu8OkPU68UVx4zlvMeJxd8vLceIxaMLZpo8d+A+m6XP
dullHeazcW5DMHn9CzchwDGI3AebLGlWIIxMjCf8wyU2Z35mH3NzCA2sqnfDlP5pvI0JSO5II9c8
h6SL1W7m7LWW6jE2FtYgs9yJTcibsAptC/pJ4IzpmD+YSNvgeGp1XUT7WN4Y0pKkX/k5GWvyek2b
7RdpKM+kPn1YSEGTdbbBzaHuCR4UyxEm45GoFMSdTbC0umbjhFe9RjTWwKSvKQbhaQp9XLNw3Yte
/CwyRz7Dnd2BgKKKp6gDc6/b2e+se8J6kPMti3mYDrjZIL1LxTpOA8bmey3diJ/qn7Z3xKHZh0Rk
jvPeQe/tRDPHROuvFgstaV20uwsLJAiI3zMYv7A8uHSu6+VnK9E8dQcOz/Jzh5bDByg3kAoqMLFA
BtR5HzwLYfmxTz5Vm4mT+M8azAa7plBVWQy21fjLbMrXyL4LsWt+FhkLl3aQDH6Jmqu9C4FYStx+
V4/vI/kIIpQyILHdsrX2SfdXlDcVtQf5WDxbZH3SI3Dm8iakCfU6wY6MWrCwppsj+ZDonXAnVD58
+3iDmNMIL1mrXjFP+faJoNBtWgpzHKOfA37B2VefUUwKIFL+VPxJY/ewxpv4Oirz2YeHAh4mXjnV
SlexmW2zcR8D+mpCfwrXaMo2JSYsYoT9Rh0XYv6qSE6SuKMwRiIHzMKl9iJvQhynJNTDOTvkuBCd
DY78pEnDzo+tB9Pp44kn17rELFdsyDQtlK9QY6xwdpL8WXXfrQb6SIOKTnGIiHQqIAwKCwkpikg/
+LbJE+OaRJpyS8R1TMltefXUQ5nRON0g8R7+PfA+V23PXpEtCAlEa2eYvwCtfnEFyNC56ZOF5hxJ
gUW2JbIejZn8PdqfbJJUPpxSD8Dv2xzfIvXTkBvXqF4azAEBOcCS475zQpIKAIIQrwrY0y/+xHca
Si+yJ+cDNg+ChzBRbzie+SIais2AP3FUpCzzxloPl5SKecmbLb0Vzp+p7zgVcunloauwCnk2Zi8+
GUk0sLPEJd05j45mwTffsNHEZJKs4kW0jAhigJLR0M6jzAl9yoI2lvGVN586s0sRXCcJwIE4HBeA
C1xcQpRIr2wyXRU2DW0E3IzQPkaU7e35XwwMFKFH7JgYbO2lRhSiMtJoLolSVgAO41r2Wqk39HfW
4DLWdMw7jSUmRin/E6Yox1F0MD8k9HgiOEsoWPG3JP9kgI6R1CEYieaNzL9iXlO7m5AxccDTE+v1
B625W8ZfCOMQNBdIFs8nFgwpoX0O+33gXfz6gRUNwHtBdya9sRJ/L5ud907mnVCkgCxCTHAVxPmn
1x0C86C15wogKP2JyTQd13XFWNnYrlaLmp1f2yWy1PtBoDlPWDejsECZQ8hPJCAB5M7GCb2k2Hi7
WsVGhbkvQ5rZIHg+q0RnldKHVmuzynqjHHWaqg0dsEgqp0Vmow9J7kR4YwhwgczTEv86Sj42CjTh
mXGtAxXDQb1PKrBq8u0LInICXoZ4ouC0/i3CP8e4q9Vd9h7O37gc6Z3eMkRSkopNV8B/jrdjVq9w
kHFszK4dkbBfABzlNqKwpnUM+IGDiMGg0HsBsSbiw4yfTnVNbYtLImKXnunmHqJa8t6Eet3qntp0
VY2X8PNNnFhq8401Syzs7MNR+iEFX8H47EesWjv6gjteDh5KFXVwbdOlwVGdYb13bmGNM+kwDBdr
jOZp388fsHXhX41GtH4m4SWrQnIzPvWUsKdZwYh9Iy4cMQimvjXx1t4fakbSSYlXNCHNxnvW3OTq
A2CBOWw5aYBhqx6JfS6/hVzO48PYNfal5IrWUO2J4vi1zsUsnZqrKr+C+seOKRtdoNHd9/0q7ARy
6C9MV6pugXPhT5GJtij1GWKTmYoAAF+jQTdXgdoIZ4nXQ5tXXE0bRd32JJaj0SUVC7sG99lc4a7+
JGM7OMr9kTI+Fnmek6ZCILG0+7cazyYXlbiXQQuQaC3lbJ8k5O5ynhHw6f+o1gB4jjGPd2MwLwQJ
+rOzjgBW2mkvkoIqD7PXF52rcnEsCt4dgHXp22reJucBetrAtdhsYMN0rMBYPJD/Z5JeeoDEvsLW
MT3GciON6069p5jZompmUFhAHTAJr1dmJrd+R+dF4CZhXvnKWQiVx6RcR0yVwOxq48wVtXMdyP7M
gBY+2OoOc7Mefxfql8UyUSJ95G/NyB7D5q8SYRMtiCCUo31ab1AydcUuko6EY88qzLTKOk/QqnNa
GtQxIAYU37sWOnNNXxrhxsve69aZjY6/tkCxhOC38fiqpAUfnBi7ciIHhNccMYP0EpgVboeZDfWg
e0fxSfjqe2rt8omASVj/8ZCHlVv377VJ/iajl+XQ2rLn6x2DM94HtMoVSrUIrXcDL2FLRNjFCw25
hVQcpXjRDk8LdQsZ7fR5vT+grrPL6BZzJd6UxSlTWbZO4heIwhfdLWjBIHqVB5QY4cEwGxwZCFus
4XtYh8BHLPNIY8/AyfOYpMZSOtd4NlDHU8SsTMUisOEXZrQe0r+XwOacweA0nzvb4QFJP2mrdPR6
LqfvqX5NyYw1SI/y9e+sPmrFbdI/AiRsKpq49sFAhRZEeiPuLexdBqGwWeq84OWhcWlfphXVoyhB
I1qTujNSwlScPsBbym+hXRt8/dEiA032MCLFyV0BwK2Lrd2eYa4eRO3ODOOrlg8ZfuKGFj7OK/9t
LJ8qWkchf1J5GDMNha2BdB2ouoNbR5uAMo7DtETqHRUbKz8ZaMLDFcUUDA2QzMQCwt4EuyiliPuW
ymC180/Hjggn4iQf6ZtHhVV7H050kHhzgW3R2rnEHQTlVtdvQrgih2/is3V6zEfVvQk/nRR/IJBd
ReyMS6IrN/vHWHwp1rYl+Cb5qtT1MG7C8DH2r7R+k7LfqPnKDG4h+Iax2ljcTpGH3OGEmgr30a4p
Xzn4NH0M/7ZFRSWxmxZhcouZj7nb8/JM8qFf/dh4WrPmPoElsbyPegaB8+Urp7zcGfoIOvtBdVaH
tkluv+R8B+DABZ6F75XpHTqkIsFWBo+PqOTE/BHHv6W9mEJMpEuLcER1HYjt/1znJ6l/2MYitwkc
yC9JurZnLCvFKdb/Wtmc21gJv03kfQ9rYSzI8xPkrxf89MMFseckPlJr2zn3EmMLjQ+gK588Z2WJ
JNlaeSF7Ix9DvRXgkIFOgsYOliwtWKKnGMXTjmqgfEUoy8fkWGdbsxCMdze+xIuI9WMEx8TArJBG
xQZCUWFgfUU8EJLyLGFaO/2Hb2aSjy2KGt9GtafikVgqpbjBdmp+0NJVNJ1k7VlI1LVPPIsfAXIM
2KWlQjiisUj3hvGWZ+/JdLC0A4bCKn5LOcIK+4LqhuzVFRODrq5MC4HRuWvWw3AuLJQLzjIuHlQg
ZCghWMtrMrf/t2JBkHDYp8lW4P8Nx5NuLEXjS0z7yKJtPmwazIiLEjJIlKStuUQs1VNcQqSTdMJ7
MGJ1ZmKiJU25VT3BQ+91xWMndKKCi+T4WkwG6wprRB019JH+DOYX3WBuDPi2oEO7PQ85FSm7wVwL
J1/0oeE+xu1LlK63EuLkODgM3UrqVk4H0UiKBsriwj83SKCYfr6tt3jnazvh6KdLVfzFTb2x5bWv
rnt9llUrTf6iHsNpziFJ2Kh2CNhdyjYNJI8cXgVh+axC/wJUHqnrX2b9BpOSOKTh8azuN/dv5O4D
uYUyDA53Q5jfbAtBKmxFvayfVr2JgNh8qlyvlnHCqZF85USQyCDiAFCl/w/ZdOz/dQfgkPKJjFt0
ms9RXRkqQwo7w7KtPlLkt8RyD0eI2k7d0kAAw7FBoIuUAd5pXjCaPmj8mevlWtMYRHZD+8sIh5AU
ZJcfNsyuSYTstweweEQ5Fw13lemHS7AmMjKOYfrN9RCkd4vkH+lf5krc72Fb0VRF4L3KaiJH6+7L
h4KH2IQctgZcmu8jaIZFxrVSXRBPpfI6k0WcqhTvnSVLTGMdLCIao85mFZ/muv9XdUchDiARArk2
n9O/6+kkMLAoe7foXhCepolwXgPbW/pu9CBRWK6xfE6HtLlmxd0zCLj6bioRYHUsEKmboHa1TvbO
l12cNaTV0taiPyg4Amqm8QaHTRCSLnZq9D2zUlpzCGFMwsVbrORPmYIg5BuOSHwg/IdaCBDAO2kA
yfBTeDubSZxChgoUSebaaSB9BnI9YKeZ7DJUKocqJJFIYCK8/mgV8dHyeS4n8zQQL4TytDA3ebe3
AoLeaIEk77B/FkxxjspVANmv0dq3xtyj9lsA/gL9Xgs2pgOciXUmGfRVSEFgnOOOTNypfhEl5qVf
4oEuafRINICtBWmJdnJua1LiggyIfyXSBh3gNJHFWo2YROq9XwJDnDWTEr0vXvp5gFkJrpsDskEc
qikfVYspYNW2fz4ma4YlWosbFMsoHXDdCjY1828an07gnAdlMy71peNjl8/RDjUL33r+fsv892yG
Sf+jC61GZVOB/uPBgaGSdDuUc728650t6dMRTU4pomrnp7f+xM9gkmnhlf68ri91Dsy48BgR76WL
5jH/FntnS2hYd4/AKiX1kxxludjjTyeLSB3JynF45bTVqF8G6TER5mxpzzHZ+v4FjaItHzRNOKmB
RPxdKFouVjpVzvl+UB5N+0ycV+0gPr3l8tH3NkV4sAAP5xURchsUbLMm/4m5vqf6WuoLXfu1sr9M
I56Bzp5l03xE5cNJvlTnLs+Chd9eaGyYj0ttHufvMqyC0Dma6BqsIWPayjGtvtr2oBFeE+4s0WG7
xF3nZY8ObECpqOLmMaKGEqZbmvvWWTMwYmz6gFBNF9GyS/ALpyxWlslftGBSYP5Bs9WZCbRmZXxD
uZJZg8aQNCBhGDcXvAjWNxAQaC6qHPoCzINl3+v0mvTf4XjO1Z8+VDdNfW0qDUqZOCBKeHTrM+n3
U3asYWoTbr0JiqBQ7vLNRP+Qbv5dnTBj/k0kX6Xmy0BvOKwJkuaRPhJyplU3O993rA+VUywJvCEk
CxhZ7Clq+61j2BhfIvul6Vd1d2qSi0wQWL6XgUABs2zXwPoR+WB6nJVeJsKXDYYvXsp0xX0ddcdu
3E81etuEhGNeKXAzmRisI0eAyQyGsCK8BsYfhwKZKZa+psLG8385DRDU/U6INAZAXQYVDzuk/tsx
M0+ghz3EY6y+kzZgQEPWNZNdv4vjbTttMBfMw7+kRkT06jwore+h3iiQdfjg+0WBPE9/JfzB+nkM
v6R0p3JY9EQMDrcOBKWUmWaJWtCR3TrZj+SdC2NZT8iRIL/2wuuqYtopN53EfW1xZh//yaikO+jR
PCvJ3ly2yU71N7b0VA16YlZYNTYxri8DNUfLC5RcCPnTWhTzIpT2MoWnHAiYJUFkeOAzFU6AXias
b0+PVrYPR0JFV8gjFyROZN2rx+peZztL2RMVVxUHq7i0MzIJ0SIQD1Pc1foK619gObfQm7tRuuQO
RSfV9EfaW0fuF7mlIIfZEaKatLu3lokxL+91/TYyz9dXq7o6XKKauiY7MAWki9HoCKCqlK6G+qAf
yGqPYVDN0+G90zmwpm9ofhHa3aCWQZ5vdzVOuC3p7eYG+Lvv3mlYmONSyID6ACZwB7ISauXFuXkj
/oI1te7kyl0s78/WDxP66KJH3MeJJQfDLChOKr3JGuIE5q61Hu2c9uwMe7I1R4h38ttBM+PuFfuc
d/XRZpFX6ZjowpMJWl9kDfKhl6ZtpHyb6kfhwJ6qlbpIF9iehWbBP0poHSIhKmC/iJdptiIdXfhm
tOFlAbPGRFDMkcTkoM5kHfe7yVxTK29mZ6U8REi1pLPJBlcgNn8axocyXlNpkzk7g/yuGoBUqZdS
UJIGZROwgeYPS2BzZCScZ+aHwilgee+CLyOuF3Wqlb2F/YmQjpmWHqZyG2MqSdDusHoveu1if/77
AMcbltoF/X+Rd5CdW999kvTCFSN5B6TVmYK8DylzthIrkx7fhJ854sWRsXLW3ktxPkOkLjWxyLwS
nIz90jLw6O384EckzlUkA+TbDA+ko735tbxCz+1s6wZlFNnnjjUvFm16CuprUQu3kLltsXKM6kv3
vmv7F9mM2yAItJB7i1NFb07QIHbEWusyI5NeRYytNoCm41hWCESkhclDcbwdNIjya8MLY+5T+1m8
hoT0VAvHEPuFTMQe33ZAlk5AH0mLgMXjsRx00jIwnGT8X2tvD9tg+OntEnQaBw07KxYzSJWKTE5h
oU5pNj5OFMMjFqqXMU+Vt0L7gyuJv1tjQoDdCNWbr+x0Fm7bOJuUWwk9H0IZ0nH5efOAWAOKneZU
IyvmNgVwyIDHWnCzoqefjDhCc+mnmxy3m70Xx2jtLJQl9MxbM76idmOzHg13siITiUh7A1pJgwaY
Ro7HA/NLCv6G1j+piKy/QDTMOV9ka1/Q9uCiPO6sd08s6iRAQT8tHNKQZXJld9pVDZ8Z/iAL2x0s
Y3gmtW8Mj0W7rO0nGhpk97yOWFqd8aqEd9KlHXBTNfCOhfopylo4gVpGFbIEWsBSwp/S4SK1Rzl+
old1A3BmYqbiHbLS0DzX82CJZdzAYE6Fu7f2GxekLlg2a1s/Bqzda91eRPGJmT0lcqNFbCyjhBG3
REe6poOHjitCbwlPxOGKONqwAyTCxD6+Q5ppIZEOTGP2Cxk6d1SbnHXjleS8ShZy4PiUJHeEFGT6
qkSAeoQSWPtAEBcxNDypVAzJhAn/0wsFvNLxsW2WIFZseWmCmWDpe89BI5T3OLZrYqBiFE19tbYO
en6w3Af7oT2bFnSsM09YmGWoz1l1MVjwllANjWE933bB3UbyLjlu79Gq9IHIMJoDSIYXscujKVMB
ZtVjZQCVPxukD/4a0q4Y9mLKx4kq8bbxxvNwTt1WGnfE1PIwamTqkZ9mWOvnB1WB5DrKPeLsc9Kt
cpGwRSqR80jSpXD/FdeeNmd/w63x9csnMTl3kCFeHSKzybX9F9iHXJdQW4hIC/lMTvU7YcrDmbwF
rKy+Yc8zLP45wfYyfc8mN6OhNVQZzJijZ6ySS3LzWJ55JjuH2rl1F1+gTF4a+eAsz4gYyYvwjVfO
GxJM33FEsZ7wOZDyiRvOc/PhMAbbpGJ7FpAsSUrdidL7rFtpA8FIZIdQVUP0PN563NVKu+LXJpGm
T19jdLCTHRJ0j5gDe20jdDKvOEfmdQPjtvfRyJMInmrbkABig5LKI0QGeLysHqMapBdOhNp5hjeS
lPkFQIgTVP49w/3oNshhBDyJRKWPV1P6lhF459S7cNwKA7JSLoSZWbV3RX0JNSqTyfJH3EmEDY9r
9ajx59JvzpAuU19Zsi5sHYs9DfXAyGYFtc9RpXYXujiK8Zq30Xzy4SJFMAVkhGRwXiCa/18arTAS
8e0NJIwSpF4spCcu5a5aTXeSIn1Uptlwq3TiSvxD2HwNzqoTjln4R/8rS5dKcTLTLeUwWCTxmyJR
v0+FK4AXL3UlZnz1ECevHlKToAJVWSn0ZrLssSsaRFEJMf+o3FvjTXixoo8c1bc9XcQ2Z4VHyY3m
SnfwkVn5lII8/XIzKWvbewzPDNBVOknerSp3lrOXjVUUYXMmHLMZEVxcE6HmDsBgoteTYAGY/0H7
Dp2zCdEcW+/RKliRdDiFP6XE0Zab80H6S8j0y9dlS5wjwuC6wL3nXDN5p/d0B7LFEbd7lMeNI7sy
oRCj0Poph7b5OvAxNMyldXUm9jAfLyVdPoN+ipKDjMRWPyN+ScpmBhIgrt9I2/DyluUH/TR81TGE
wX8cnddy40gWRL8IESjYwqtIgt6IRu4FQakleO/x9XMwEdu7M7PRIzZJVF2TedInhGrGiwV8W/vV
7KvM62dK7KBG0c+pCQ4tR2DAtLekMPTzdUMDO+snlXON0EO5zX/AFpJAqq5H+e4TZRpivdRSJCxQ
EeMNAvS2Qts4bszYVbQ3g1EAISjz4KU82EjJaIRsfI7Bljy5l4YmEOVZF3KXde9GABHeO0f5Wofj
OjhYILDtCeRuAAaZJ3YJN5Q8W0tIeYR3x/FCcogymJzBBfMkifs8xU4ZjmtWY1ylTHDWbbghN1iv
XrE3D3T0svqGwzcr4eVtmmuVjjWpeZ11zIPzM7fY/baE31F/GW2/yrBrfvOUeK9du+/So9Afs22Y
ia0f761hpxngn5fkrkzNr1F+tNa3j9ohR2wragjMjD7M0h2NlWl9jCxTQd8F2npu20LzOruXjHKp
+MfKObHeXtcoj1nrgCmY62QhX3vxwfDeRhvgQ+NjCcwRWr7lpttnv2X/oCBKblS6UQP3dNb1huFf
I66h95b+TtH5myTi3kW3mU2/eUdbM8tZ9xHhDdk24v1SiaNi7Ka3uyJd1A4uMJVl9Q4wFURIJhG5
vExc2qwBidrs3uiOmdlZ6RnWSAxAE82Omp3JKHETvqRDfVW9I3S/WdMFY406mt8WIl5xmcCSxcFX
jY9iLuV0jUfsONOhGEMXmGVMFO2slN8z5bNx7jiYTQYP2i0LPmugrdYdnUE738AhznL00TtDkvLw
UONtO48GLNS0zWtS7jKkM2CLDarq8TuvEaE6S/ZL/m9P3ooNyhE9zywNBxFH0WPzfxEzOkQcOeyo
oWixH4en5Yenud5Q428W/rA/UK32W4b8KzIeRmZa7SHV1yUTZo2i86cOdkaBVBZtV7Jh++OYR+CS
L025m/2KbK/niTYtvvVageAQEdBi/U2vtk07c5PNxO1SXhAZI3/VUkKf1baJ/7Rm/Ih/pFjnPxDb
zZb8yG0BmLNnK/vIxIzVZBFg3xsNqO7d9jV2aCzjuI99hshRni80OnILhnDvzAAuVFxuvKVV8FAt
0tCHF1U/aQ2PWwbl8yCBQDC6CMzjbJiO66/5ax6v+O1lv6L5gY2s5SwxQC4yP67OYNzn4aYeXgko
oItt9IsDBDenCtAROECymjcLkf6rNde0p9FhhY1oKdgui0OYnUz7jHGRqNiHz1aOembRlbRcCp5f
m2YF+nUVvin6qfHQJvas1b+MZJ35LKdCjFAEXoNoUAykSEzkxGG02Lkw9Cqzfx0cJO3ASE4PH4F5
zeONpe1K5VbnaCt2JkoXyJFyJ1OEPvqKuTJuRc6MOtoX3e9I/ZtGp6RDCZ7RjtrPKuaQLrcDMUGk
lc0dli6eVZqBkflMuPpsQrQ6FqbQtoxwxF7ivVVW+dQEu07isLfowVi79Dgjo31lgZQqKt7EZd77
98qUp1qJ/tqq/CK5hLvKz4ylqYjLNM2uI2rFNFP/dMO5BOn0lqoAqCoBpIF5vhahHwuUfcNFXBVb
4p5Pwt6MRv7dT189aZKSD1cfyOXylZMFS37Krfc6BY8WdGvJPCco/X0O4z5K02NFJRmqLStV8UAv
vmhx8YOJ6a8SJSnYVaSF+N+ymNwNTJYl9AtvOvSBxmWKDaQ0Ng7LlLbjC1fFHJqjS2vtov9faKF+
PAZDe+rU9mQ7Yu0X8tprqcrCpeX8XRVoA/VAQTeDIbSLr8EwrRVhgBt11mpMuakMZ41dJJIMmTuQ
iWy3ayx3oM+aWZs9Z02lNv+kEbFqsF9tZ97t0Esk5J8jfHPQjY1pvrVD/KJA/pCZB0ydrOJaapBi
R1h01gB8cVhFOTQZe1znEzoXsmc9ifQKtKTnV+tiYgPMKqrRvjmMla7fiJTMQX3c9apyTILsUHQh
wWHTJkEm2CJ8ED73JluEMe3JXnN4qJD+aKnbFvq6pecsAbyGBr1xHl+mVD46B6tHZ5mXYuqPQVSs
TR+wL3pkOxHLoZxjcwoaugmtYYLwUTla4c5I+UZQYaX43mjBnPQjwX0y+MPJxxQEbfNgwhBQ43LV
2DBF4T7Oa4w8Eq+1A4aNjDLiid2YxygMykPPV4PCBICeRqZluY5yG+MZWCLQ9nCL3U4C0mJ9MQmS
62cRUEUWjeCmFHi+ZXcQxlNRvyeAKsV89vwTNgAbmwiCGp5WzdKTialHRWFwAcZUSixtQTp+ev/m
siRBtmKy1x8uUcC0nNVShNowMGmTUAbGkkW5ydoPaiN7C4O5sRGdnOSjoK8aHTpngjaGk9KgfyAY
crKg04DWajA6mwxULdbE44ROrIH5nMbLqKXDGcC7slYvUmOhkU0hwYWN3Nka5YbzdNAulaSDCaSE
PQKF+ecYdFiF8+lR7LdFuwpi8WJiuOIE9lV6YzrNcHK9aT8mn+VUu7zQFTGbq8REXjdR6Hb/jIaZ
EmOS6CztgxfuM1wfDFOplJdIk/Sa3Trnh41fYZi70eAemBtbkAHG5pLYeirCr266UnSn8VuBx7cl
gyy0Edkxm0CGFir90g/SdU26g+QdSfB6JGQAvHgMyjxVRnjsbIQI49YA4Oanqxptp8EgREnVBxPF
lmNxfnunmWtDFIICA99GXW0bvG1o5+cXF9LQJjnng/7ekWHUz/JL/oWFRakS0YfOkpaEtEEWYySa
jD6Sd+weIzVVC29vxH7Ndd3lS79XVlqI3tYb3AwJ3oRXwM42RcD6sWa8RlOJMLtAohCOVCWggTT0
7JkAmIqJMgUC1c2VGl+lCrkWegEIAmgeOt5zI9voQL0KLz4YlVil1Ui3QQPHYHBVWreqYA8W/uaA
jy1mGBrf8JnuZTbpcmKdm88RkA59dM0byOEOvrAar2FDZ0wnImzGbshMc5IzHKQOBdp1G4qdDcE4
oF5Gf9X8GelTYiWe6RS1xjyYZeVcsbK/F8l71YGc1fcwvO6Q62s6YYBAlIjZjxIyKWZELnouMSba
RU1paKMDG8Z65YPba55NurcBoA3Mu2p2cyq3ds5r1QGR6Kq96Tv1RUYNyopogRkLV1POk9JUqGi/
OvEd+LBEU97m116SYkorWa+0AVvIRDhAr+2T6qOxcIWxRuib795774aTEzwS51zob7l2rMMPUX4C
rZDVQ0mOfPl12ksxUKWYNCyM+ZEmFBr1YA1mgP6joSUY+Pt8cNva4MpAQjF4O6fzWE/9M3owwP1v
i2htnqDOMxE1eku4ZwqbLxB+yteMDyWNL0PJRl97ZpLZQyIeRQTeFeYIVotlBEnByzAb5IQSINvI
oYgP6s9MtWCZaVpHAVFqtIEdj9yij6xA1Bfy2X1P/cW2vlLU0MnkrWbzh2OE6Eq+TYgqf4F2b1sB
2YKZW8AwFmJSg8sxDJ9hzdSeSCiiDbK/vkU8aaF2EJ81RoMCcIj4FfGfZCpVfGXIQCOaubuafuNS
4AogHfJVic+igun1GaKqnk142jWMwK5j3hNVvow1wGzpy3bCEVo+O+NhDXfeiR4vCCtj0HKxQiBX
uMjM3aC++sU9JUgX+FG0JwJWWOQI8QSy9SbxKN+OjIfUYJ2ymY0vIj53ELVeWu1DFbT/ihuwEEz4
jIBf2PRxOg61sl6b6NlGfZGG3kKyCWioQoMSfrRKiIhSwBHDQKryXuCobNgWmPKDf4TQD+uT9Uw5
ZYacqkWudb70/0uxE7R+mMx1buxWBq7uW/uMfte0i2XAKM6DZBsnNXsliJHDl9fNaMDkpWEPrDFU
oClEMEwoIgttfvkjSQRevhnychNXyzk/hEbEZuOOrOLMqEqJCVM5GcSw0WakG/LeoEaDWH6xU/qH
/kjOzYiEsnfzHT7HKXVhM88Vu/bgdyr5qhwvVnTww6sCXg9Ne7tXcS/i6jHybe7A7Xsk1b8J3KsC
9rNlTGGK+/wlT4uvCluKz0vOnYFfCsm6EETYhxMhGzJ1Suhyo3TaRKiD0FVodE+JCko/RKFuPPSo
XOrdxfByVxdXxXgopEvq2rfw7lb6LfxPVuWTlf1/9NQBTnCLsh0pVIHuqRmehfmZVafW9uEfmQRt
0B7+6pwg+WuYEfX2pwUng0TS+bHM0l/Vfmj2dz3sNe9cAJ+x9xlCGKEzXfxNqsIdtbc4PijRtuT9
rf2VHkrX0tFEiL+O4bf3DusMKGzl7XkvQ3lgmsDajmVMs1edA1E8+O5rua+wW6a3cr5mw6dB3zfq
d1F8piki2z/+zM54yI0bT8g4feRcs9n40yPkS8svQL9JfENhOMHFVE+GrAnoJi1Z29rDo6YOSEk/
rHXjKFmkMPNvBCfip8r1E+Fsr5yL2jKjOnrl1Wp/snJTDhKDL31LiImP0Phs4tpnM1UWDy2weWIe
Wf4+juCg+pvZXOcKQahocd0c+6a4ZHG6tIKDJq6deWuYoSRwi6+dRbrZTrqaf4q6q0bxPu6jkl7u
REI6v7eU2x60xXQJmI942k2Xn1UhFiZ3ahKfMbSxT3RUdoHnitOruo3BT5o+Rbphp9ka1xR9N826
OZ21ZosDT9f2KmkhItp76oipdl2276GK2PGQxBeZ72zvGjB4g2rXe/uKVWV3KkrXqIEv7FrzqreI
LNXHZN179AsiO0FBr2gZpWB4U59zDDu88Z54b7JdXRwT8RlOJ3W4GRwEbfjgKyM4BvA/l86v5pgH
MSFm48ac/zg6vWidfXesde34ztAEDHvo/yndG2N5MR7DiMXpSwEWgZLM1w8WyzrMiyxRfAyHzC77
/F6IO/FCCGDPVoQFCd/hdFHAQs5Li7sltw3DIOOQ4PWN3MJhXWEe2G2P7UfKRr7H8UNnO+tdqRvj
tWee+YsqvqjO3WIUK01GlBknOtKE5GJWD9s6BRXModeg3KcBKv7tMCGJ3ADXk8ElQL5IZISjnyNT
Lj2VKnzNJcda3Eb1O0DL7/tXK/kG7JDwieYtujyyXIaCWovTs7sRhF1kvwl8zfJfzPWXHgM/XLUo
FmRgL4X35hmbrkKD4pZYlpynUn2P/nOK3i2JN1U5OOmF7mC5pgIJYBtXnKW5/q/grpF4sAbUNHWO
lqePViHbrdx/mgP50JR6pOGg7cyT0xiQU08HGrN+CMQzDt7y7t2yHsXIAmZVZSvMQN64b7qDlnwZ
bOezsx9cTf4dpGwzUNDao9HdVe6V6IfDsTaXmo8nYRGylgKj15wL48iApWZSjIEQmSmChGeKglJ6
V4cFWu1dI0H9BHdDu2neP5UPIH/wjSjTq9Hygf4VzMoQMfLR64h0wdy2OwNhuc+39iKHve89jXpX
COZj+dfo/zTq2uwZfxfHfjhFxMV02yg6wzOmgZf9how6zNUc8PHv/DS1l7o9+tpBqz7osVWInlH0
rsDfpIwy9J+ufYvUdYlqkrWGs09yNsTbUHvju5oUP3W1RZY3SDJH05ccCRLBEjhJSDVmePIWYrYR
YO3Ea4lzMuUs7mBDgrOF1L6w4Dyn0MMYhS4pCwvpLyIpmVX9zg/YPDwoGmaFx8jcZ2LN0dYabwUZ
AOgXzfSvYo0fkjFJB7hAiQJah1dWiB1hyL6yVS2mXShSOU1kv6u7T3wQzcSMa+eJA8NDB1d15H9o
zLipgF/qHqswv6bBWLZRuqCjJlN1K1sCR/VfYw5UoKbp0fbF8GtVOavsOVFt+1VmV5PBQrELovvc
pvFiu+qbLtWH5y4Zw86FUYdi1K7Iy/BQXx2y5FfHkdQx/g0xFprhvR8/aO9yyp/oEqWvBLVlnluW
s+kh9dlqH2R8M5LfVrDeVz8H46cwf8r8r0TQny1ET6rgLuj/WfGwwOA694et8m/OPEzpw7rqZmjv
cMFqqhCFYX5wxbDKGP1LVxFu4iUlSyrZenKXNluvBmW2FgT62MCr1sNENvy1iW9SMuz+CJxT8laR
uwBVUYVxh8SOSj77S5xbi9K3+OEW5Q/f+9ccDg6gmpkxC8n4UjAVCVkmHni5luUCNSCE0uKJo7B7
4aEJyneegUQ/Kxiz8reRuV6y0czNmBGOeg/9gw0Tmhql2lX8RUmW7uphYI2tj1zH1B8VuHFEuGSj
Qybj0ylxJLChYR/1wgYP+oZGSlC45i8i+x4xIOKcGG2UK1uTfEnUaU0B7EPZ6iMuCg7GxC9Yo9Rc
CDwyI1L40P7YGMW4MsYIPYjz1aXTu2Npb4VaMWRiWalNT+l1M+vwVXIJaCic2zQ7jfxKTs1bzNQt
tI1jp2Mb7SXYoGhX6zqPbI6Y48erTCqIcWvGMOKcId2mstxbA7VBkR88VPSpZEssgekpiL6RAgyg
KvOkuli2dzkUbXpoTXt2Y60CNTPR71iXyDZQzpFvxS9BvxdBCmhCTdsk8UZP6/3Q64deifHQvUzS
c6excBWGlI4dgTBERRlACAk+Bo8WxcYMiLYAR+vaNJt12hFCURXEV5tiWXRXCGSbyQ5OwvNfa9m+
NgMEDmek5T406c0HKt09G2c6dRRHTQBIIFZXLaVpWwy7MvxSUQykI3UtfKdWW2dhckyJZC8ztCkm
wmFC3azu7HHWC5p1tbthECjs8+gPm5TRXhMAEUFqNbLU0WEARc1TzV9n+W6ICyYmNS6LtZeSJaKi
3eNqhAM2vsdRhnNnOrRoOMSAabI5ONMjTPzllBGNlJPIQ55XbIwLtWhQJY/bOv7ucIUxsonJlMDq
t+GjdPMEo4o3W+PyHx8YMu1ogX0l/jMZhpAJCtVKQ17nr2N+UJoTUkujOwJRx0i8NDSEXYDrlW50
HfLLLCK/TFpDk2KsQOhoa7iWkVXU5M10JVB+e0U2M+cRHzSzWI260RtAT3jlxA6XAKKm726qgv2v
TTh3aqu/YnLr0qtSTes8JKms9Q+6GHeybm/4E6d8OCDPPKjJyAMlzlnWvNIArw1S6nDW4BqFFDGQ
Uw8/IY+uKtl+pVTek7G/Kc3vIMNNb5sP8LqmHK+an+y7wt8Y5Gg1GHubRD+URnVXyuhXSYi7smZ5
b90fnIc9FM+yJ6bX6r+jOrsVgu8OdSk2/162l14ZTr0Qp8yaTkGMxJhTsgmI2WMT5lizTVgff2r4
Ti3JRrMGX10hfMhIQUrK5FlXBYcIa4uBSAYKGnlzIIMNtOhI5jrnKqCJlSZLcljLdhZ+NCWroyOg
sycTgpVQ0i+SXjH3L/swvo+B+pfoOuCvuDvVzt8g+lsnjdfcMCHRdkvLmDY9yd+Z2S8ddTjjMEMV
oUIb0w2EeJQXHS867Ux2CqigcySgZhgvPb7TvaWAn7U/UTzg5EmfuncALsN2y5wlMAZkzNohuknA
K1HetbC8EWoDE1o/pH55ax3MZ6mhfeRj3O21M9R9btMy//D7qcJG/TMo47+hJxgFgeK2BDt34Mp0
mMo7jA+Ttn2pyrncQKST5ISzlbEMD543PewwJbthDF8JQETYpBgvOam+QYMjrucEzUoCdnX2rQJb
DpE0azg0N6PaRFQvi6lgVWOY1a6IPnRCqhyE9YAHyGsJN1ILNsbk7XRZbasRci+0FSSfTRHtNVra
NkH1hf4klazbZbqbApN0ox5an7GxoFM46rEjbcrTcd/BIClYj6Cu4h1ayzrc5n20nAqc9k31qo4Y
x6MA8Im/wFmytfX+YPmw8lVl6QXWZwiUK/HSRdjznJF9q/b1urJaIjNxCNcdXVh0CGnYxjDfgdW5
CgLc+fKvJhtLsiGQod5Lo92MLdanVt2J6H3o+HKLSlyndvhUg5qcD1rtKDirQvyUiHSzvfQ8lIVA
hMthVSbtdpYCMJZvedOYO5K9BkB+iJ+Wz3LdYN8RVRe/qHZdOP1MJCTwjF8cw9oOLXfljGCzuKGN
Ypl1HXYlvPGoYUQ6HWuFz9ucDkag7k1f27c2dI8Quj4Fgs1234i+emhXCYylFJlKMFJjW5B++kNb
RKcyCnc9yMlBILkFjYB10CvG48CwMTCbjT62ruJDazLzdQQhIG2cE10N/qytr5Sn+W87QKldEZEi
3LPiCE9m650bdvLVMK0SqTDkG7Z1VKMRanYTK0DJ1LMEhU9kvAtUiShSYS0aUPuJLy5aBVjnHOS7
JHA9/UR8Mv8dGFv4D1170XLaaOYszYks0ArsURj+FAP6PHDno/Ov1t+ruY1Mn7mytr2PQn3Y5ive
GhHch1AwBAZo4R0q5t9V+R0yjvLjjiE7gy3rs6msZcLwYLwEnGMBrMlSKAsbUocTCDirLDAhZWED
VgUOCueCf7Z1dj0Hux9+tfplhtebHjMUdWfg8uqyt3my6TtXh35BB60x1JeumV+QwWS0JHm1rsCf
2U+fw7Zhds6GnQY7aMk5hGWih68N7jGqomZE334kPQtPPnXQISB4wi8Z75cgiGO3Vr74IWQvBG8y
uxdcPAV+W5uY3WbhcEkatYOY/JCOr3a5atXNRDtL5duQsG1Ub7HY8HHUyU7xzsJ/VsafpiMvv9vG
szRulk7vCr1XRbmr37TwH9/31Id4/ZWCtfTtd5hu+I6mGs3YwQ1nktwxB0pYBuESRH87MC1jNm+5
yMYxwaisiOP4NKDyMgPo4wwKMgwMik0aS1uQ+8cD7igvVguXED9KA4WjsaGtY83uSdWdko/IYoL0
xx+EEZCjMI7daY8OdKTGNSaPSnLPmR3LDkNIiC+uB9lcz/7oj5qwUY0Cicu6nGdtTIXN6VsHhFkw
USOyxyDGR5FfdowYjX1R6iNx8qrFdxQMHMvxMsitVUIQT8V6zlISMqqdlXcZdBZysbMJxxYzHppw
3lx0pSQu8BSxzxmabG16iRs1s3O2ci3m17KjXxi3SD9IRGNBTDZHjINX9z5ALZP6ABI2A1Ls78Am
D0zYvUhHi9QsfIsADWzvzrWXv0HKpaiyDYO8YzBKNv2BpdODtz9yQ8RtLfFZ+UYkr4r28KKUHcUz
jX5V7UO0NBQXb9iSreu4EUeFtE6R/CpM4ED+jzFeZHrGd8IKkUJ+KqASh98z2k3D0tYeh/aSsYMZ
WV/932/Tycn00w9fevGWAfub6JY6OAhJ+Zb5uL4/KKNS+c9X3y0Nnsgj5qgWt7ZjC9Pg6bdSWiSk
5v2bZR9sPobAq/eW8i9piBN+C+LXibaZoIxJf/B0SLkPlNdwuvuwqRmgJNozZungTx9+jv0VTjVb
fU6aRWSZCy5UZuZsnpUPwqAQo9+CFHeTAiXkY2ApKxH28Tg6zzZX3SkWeLjuFTqZKvkdSGfpBIdu
+GemJos/Vt+jgpFzoRgEVTEjLZI7OvgGxYtpfUUJL23ygWiSZ8VQtv2NbQj3SDtYZ2J3QUy/DJtk
yQ7PzS3nOjbJev4qtUG5mhlkjVj51Brz6K2Wxcb00TAOEL5ERx4sJNQY9SnCWG01acGKqRJmmQAb
D/Y/LVs5hbZ1FFIH0fMOFleqaJej6e0Cpk1eb+yHuFhZ7FMLBaAZOaiWw0jS6N2IK7iHiGtEA0kg
/LN6tuHvRKkee79/HdjGJSYPC+bnlATPIYi39MykF5Hl1ElW1jc/4rycjFNoFBuBfEPxUM1TYtgi
cKWaurxqMsczN6+olftynUXWapIJwhfxWYSwTsqB4HDId3I99ubJr/Bq5QEbkFkAwUrGf/hQLWSM
UI+xb4/6g/JgWfjRqilvZhCTykiqXYDmJnSDiS0fdmXPRGGHwDehgVZVBdpg7Gr8EaKBJ1z39mV2
DmV2wAINcqRUXGty3vitPXRPQkXxnFqLSUUVoMEF0SBilTHsa2KuIIWYBlQ4QAgpQKZJQw88cAAj
j0xYGOU9qzYsOEWyglu0qOGCmfPouSmXOSUOtVnQHAYSYKKsPzXhtEpReWQR5Duf7X8nln0zrvre
2ylMgNDmCuBSFT9v6O1NCMLTTNq1HG2gnqzYdfXcMkubvHTlLCrySwzPWClyXI0O+ep02RaQShqc
lVn0m7HH9oIio3FCtwMdqSJ1DW0N8dKEC+doWSjX2X3noN78Rq5LJkGMLEb5iES0S0u5oS9p1Xxp
t0S/KfZHXTtLlcEkdTq/CKrgaxJthqneBZL8z8WkHCwaOouyKmb5ODIDcQD/qNSSPsHpvz2TIAPF
ST9blP+U+F0tmDrFw7LHFxvb7IcwKjohdrjuu4RJU5wh00p2cLq1yOcVddwiLGa/S0RbEH/YJQHF
XyHL/RGnqN2ejfbdYkuUe9vausbmj6F8dfT8sUo1I16r+Bbh3cWcvzdF7OqvgX/085gt4dTxmupT
YSr3MKq2zGfyVUwSdVaHx7k1LIpp6eDXGQhJya86QJnOTaJzB1IhCT+14V6Jbzs56t2vmW2G8F1V
3Ei/SxI8s3WsXqrqJ5Xbeew+5v1WpZPTlUPUL0GYe+LNgxhcvpptvEpJVhHlT8zOLGwQ3MlnKw6z
6cgHl44CVJXfWY8i/Oqw0TBRGXrGLDnxF02brxyb0PXPQDcXPaO8mN1cb/6oszcTA5NrpO0uVPDN
hRSUb476qBWx4H8A3sOKMNeGg2YJW4L5WmZ4ENO9JcheQB1HG2hBn6QksQQOQbUmvIik8IoIY7Zg
849JU8wT9sh60qHBmCfemzBEf6535KzfdOcyRjD2KS4bYN84ENlAIMVSrfRfy25c6PW24QhVYpPV
fOgmbCM7vEbKqRZo/Ppm51eksESwDXyfAS7cfViROWSMSmuWFf49Y2AdZj0y7sPaadm/12uRTevB
0Vf9oKJNHdyiqG+K/uVxTNsMXsGUh06/0J0I9Ve9dkrd7SxvqXuhKxpj2cXS7YoSTfaXPtKWwMVx
nFMdPjwteJmcS5LbSPVtKJ+DW+E9UKXHoarje0h+mhbDW8zLZ5U31NSBoNWNnjAfYqmTcx4bF0bD
6pjwhs+lBnYPMvZ6h+AUVMQlMlI2ueAmYdWTTUJjnaFzSYNxnXoM7f3PDLlThKzCN941tMKorErS
z6Yy34yNAx7FXA0xfCbUFuFEvuM4ENiO+B6za1GSbUaiBjm9qYZoK8OwzuYqZw3vcDx2KpPpBhXK
30AF2pN6NJ8nEdzqgd0v/rd5zV51I7fwW8OGKJOsWcxpVY/eYihqYv8wUvLiGswWLRmTCVvnEEWL
ttcSHmXKa2URaPwDrjpa0XUcvhUR6jeMHJR3jbLvOnBC/wo2ZLmG8Sb90xpKb/E5tS3hSf4Spdk8
UC3crrJfDDrwaSC6Tgk3hT2tuLPIBTo0cLstkkYLvz1UvdzLGouF1q5DgjPGFHSoUQiWG+xhkkMX
ByRBtR2XwHQGOfeJFCRl6myO2i4X2VGz63PIC6cjriJ6PdusL4lhPMe0PBZAwSZxNgRsGJtH40Ur
8UXMF72ZKO7Ucs3UjEqq4ZT07bpoyVVKxMl3glvZibfZeaSHiBy1KNzLhIdCLbCFEFGvneYnQETa
phvVf+R3H73cB2cmN5U68qA1ML4sMGvhyRJQ7/Jy10/WZTKOnhN8T3F+8xhMpUr9zryOyXMOib8B
KeG1/0A2Bk19S3IDBQXAOX6qIsafeTDYNu0pduArRTMvoDr5xFcnD6cFsuWgW04eqROtbGxRcTS8
tXkN5oRqpf9IgLbUirFNRnbkKKKQVWEujEc39+uzFhSI1JN6zwN06ISFzsTgTEOSbIpPgRBjthko
1adqs7sye0i3014U8ZZBKgosROtOdQktek2TG2ysqmNFIxpGZNlZyUdnVIgzfP1fLUvX9P13wzff
PNFfPXZxjnonAOCa8CaNCqgth3naS7jWLM4VSfNIwOtPj6ahMZiSJdbeHPGBRfFarXjVeXUyxfw9
oOzMxD13EMOI8eEoxLkMGm1TESbv9hStpUFlbBl/vZ9v1aR0RR+6Ve9dh9x+48feYsM/6Sii/BKx
YI92U0lg1aUU+5bVnx0Hm15LKc/G67UKa04dVL8+hsOqgLyIlDvQf4Ka5LCK3CBbORSJdGXxCsN/
KcmDiHnYIvacdVkfbKhYdOrz1qy4+qjHR7ZoelviJb7q03CZIqxi2PmUChX5jDcNCJNHQMQwPkqA
nbCi7LjhhBYe8276QApHfT4e+eajTfxQsTsnjDdZW65GUuRbk2Zusm8xAgpVi8C5xkd81K4EqGhl
t9RP1zjLFX/8aBApRIHhonFl0UuuvFfdJ8b4rU/0paYdxtg5mg2TuJYpcb73JgLDexim0BUtsKLW
gPBH51gs9e+JZk5gzvJ69a9Sk5XozU3U6fsx1h+Jr7pma26Lgq0nGa2A/lEeuGno30XTnNBB/Pm5
sdSDZtvAjbd7t+Pr1hGhDqM9aYJtiVIkQJsVkS4Wa4k7mc130Ei3t69I/JZdmZwqapswP4xOxoKI
hQdTWZjlWxsr12j6jEPTS96RTVB6j3HIlCUFybm3DsIRRMaHgH8ETRvTK9VqKZnJkkYXrQ/pSUb1
65BviJGFIzl4yinNgITqCFK+pRw2Os/vlOI0BL4RsjWWROPGXPbZhMRlEoeyxxbXqgh5zT0+7Hez
tf+GP5tgU00yjzKObEYF9AsmfAtDnqveuo6zfbMxf+fpmhZ7e439QhmUl3KyD6qnnnJ1xIo5rpsB
EJdFMnbeXWbxQElX1SsTTOjsIjPoehlIKkMqrm7VG1HUF78HyoA5WzhJ49KMvNQAA4TvASm0oTLq
bgOaQIzdHpxwa0/LzpDveYUV1GN/k8f1gpkEyrdpJU9ZhuxaUq/6mBPwrcQGuqimuDko1cIUtQHa
Qv3D7Cp3IPOA24p1X2QtYtnuOnbQMOzFGIOtcQg9x8URO2zEW+/alnQRUdsvy3Q8DKyESHx/lg05
cfVeZunmP8bOrLduJc2yf+XCz80sBslgkI3KfNAZNdkabUkvhCzLnMcIkkH++l50ZVUhq4FGA4VE
XViWj44Oyfj2t/faMtY3vp0uKx86M5rlJIubIcOaOVLmHt32lozejcjwJzXsr2ZJQU53aRyovjx0
nBzXT4iOb7wdfeo1ub6WhyCdBx3rAjOar8n3CsNisXyMXX3slngHSs635lyv7bHEO7XkAVVXEWwB
H8yEt5uG8Oi607EDv95KfvE1u65En9wA80tr9zUE/tqeGCYvNa27Bo0/pOZbM5GTw7zpKaZymcp6
Agtt+apAJ2oCQGBMo7c+guL+4hQtkxTeCIEjOc32/IqPeRWi/tX7ZAtO4vjrtQG38GrpZkj2VM/H
5PUMlNoFzPh26u4QNmmOmhlEJaqC3IgLpOpydBJ/s6xhwu7fzYArC/tWzlDr087a5CQ2OtiOKzIY
m/mcgK1gOKrpr14zEtRTcfyhfLg6Lg9sE8O86YkOYl/FJMmZgcqUj2m4aVh0R9nbUvzU68u0SUQ1
GMOQoA88P37M98YZ9y2HXB5dpPRa9o3tMfKJdYbXLmuofIjQZxDcXYk7+8nLs7Mj7r2Qpr4hN9C0
OSBmvqBlZ/Tofa63skEqGtpxJYcQM4GJANZX53TTZaNJ9MU5NiA5ArEOYe3b9kUNUbYPfM7r2Y96
DX/6hXmtQMLshZvv1Urg13g9/36RvvlewdGrEd/ygY4fFZU4SiP4J7PDqwV85JWYOXTg3Yc9kLM6
QqxpAc31/AhtKTkGKgzZjVtCoqm7r6I3dxoSZNrnmHbHRh2NuXESHmFeYKOdqnF5OhSqTuu2Van4
kGUBvJQ1j7pjQ/2IXwnvnIM7ifuOu5rA9B2V+DCLoCnYF3PstFJk55CHD22oHCYh/CZpSd0i1iob
zgppu9xrleiblnChpwKaO4kyOyr42c8KVKulyDGpnoSis8Ipxw+gffupCo+l8A6RR1gZgWkXMSA0
ObaB8Fc4bXCQPL/hStooyCFA2y45exk8Ls6/RJvppI9izLD5m1HNt7JznspAAtpJmfnbm2w2N4Xs
z9XccYoOMRLodbmJyG9l1XTJGyuORc2ZJ7B3kVGPRZNA6PCSCRRd8Rhn2b0S9aGsyeqvoc+oblzW
JZgDyPwDmsQIODvYGUREWZzd0KMUD+Qh/JA0V5cpmWZPkNjoTXRbl+CwDCh7l8KN2UO29mSGK3D7
n6YpWJkqAAWp5RniYuqVRXQ1jKxVs+7Rs/K3H97TyAGc0ZFU/6R3qwt3vAh/TNTYeiF0f1558Wi8
Gh6Tfbc1lQlskttTE0BG8zM+JGn/5BcdMRRpT0HFxeXr+dpRk3+Km+vcFPV1PSanSCEj14oZK63c
+Wzr9KbvQK/keYJtfB/x3NzZFM5n4QLFbyoKwdaqOoolA/SR+4Dfk+lgBnKKEUr1zl+C8TRwFfVb
45EcfqajKg9ptm4e9Ppcyo1eA/3Reuu6X1YymuHmcqKXS4z5fDSNYw9RZ3/Nff1hPCo5QqEZ0VHx
PWR6t3geaP2+rNaIQq7K/0zAUvYhy+oxYWfr6/rK7TGJKfTDPupvRdmzVB+h4eYlgK5SGWhhJCki
FgI7/ztH6F+paUmwlCv2BvHezFi0525fNGhvQyo/dNfNhwEkpCt5m0b4WjOkErHSuVhTT6HryoN7
U+Idjdm/h8Ur6eSnVY0eQfWa+YkiNHdlzb2I5FViBGjX9GOocbSWPk11BebtuK5fuqkIz36e3DQt
i7QQeFa/AF4cVHhOWLHsp4aBzg+CRxfCHLu+k6BbtFOA9ZHR1nNn3E+cG2v11K8Yh5YU/KLNV5/z
8Po1mtF09DSTrhWchagUqvN3WcFonZOnyYOZm7HeFC0my0mkB5tR6uFw3Qcm/Fl403Ux0ETQrJIq
RYITXv97TpLfi0APsJwL8g7zXF8yluIcaNIcVrL6qhm19srFjh+7bwlqj7VYegrP2wfL5qb2CC7n
fnzV++DOhaNeY7h5E0QaHTyWEcOEL5NP7jU1DyyECv0gyZqIafkl/N4BbUK9INQsT4GK4AFWJe7K
RqTiTBI/z5oro7FvRUjMuFjphRWBum27pxJ5KiwmgeWbX0egkP+cU8up+CJS4c5vU0D8LtXCzkDJ
mnCa5CYlpuZDlIs2Ftva1qx8qvllivuDBGaV1A4DG97pMfU42bSG7O3U4anQPaeFh7hsr1UA6FpT
w12UOSibCfds0iq8SPPRNgELzaUAPLH6NzaCbuF12TcZvOY+OIAkATmabL7uiNoICAkFKGoR8G70
EDCUsg/G7278wHP3/UqZKdstraDYeKyAI4b+qup/sKb9VkctUODEufRAasdjcN3yjnPnRHPSVfI4
8eGB+QmV1fFJcEjd71e1twkn+NBhf9bkt54TrFSq3Pd/3ok+KA7e4F+VI7qRHihLGw0mD+nc9djq
Ko5d6KdkFsaaeJdltlGRHPGDPvRoDBXmGSJsI0Uvkuzh3JN9305CpZHfY425M54uRdqRO8X+PqSo
XmIwD5Ug7KM9Div1sMJkAteD6UoE7WuQpWzRbEqorswZowaoX5QOLau59HPt7xuHO3tPqk4uCY3Y
SC9Og/Vmjt4KjUnRug2rehn0eEBup5VCEC+KkeUdiHNYkNOJFKILrXt7Hymh34e4wHQ4PGj8PnCW
2CwFcfvSJANbMB+BLrsblPvJcuAxGgYKFuMj1b6Y9+O5xg9Kii4MubsrgXMwUek5Z5PTanrIyppq
h3wYr7guCStmBNL0RtSxHhQMuIBL0eBunuJojwPguXLNjTASbBGVINyrrwLMvwxrLw2XKduxcpfl
dH102h0OrkvNsMl/yYnWgsXrmfnA8bJ963cDenHvyDNXHJsyy0c9sWDIJ/b+VZGydiDQ5LXOoS0V
fx4IPHz43vqFOqN4+MBWi7Kq4TiWkHKztvw+eai0TkjGUDI/qTTB0os2NHH5oNE8BFVT7SfCrxzA
2908EyyKizFlGyEewYi2Knd3cogrCorRFRu6aXEs4qQuEOp7r6PeUsQAJNbpQMZwSWp3b8Zfskk4
BAbTi+Qu1Ws4NiN7HjkEjw0m/8lvAJUvU3hYTAsLIbpPrdoKxldoAxPb6grLRqbdl8LnZBSIucQI
jTNvxFHLuXs9eI15IThXBgXUhzC99zsdcCPDvlRm6joc2f4mrMbGtRx2fEgJZU9fCxdJ25OS3LYn
wWxVV9QwEDZkoTU5+tZ68leysn+Y5KezaJd9q0X9r5DJglCeu+qyniHIG/3RORhU1nhj7DOpjO4L
5teVPaCMq5MTRj84MECNy/kkBjVluU7+LMolRtzDzrR08dd8uK/cfusAAQyVjeSG5sk+dbAHgpJN
Nylyaoe8Yt09rKasyHwmxAgDbLQyz55l5Kfn0EezzKc4PBW6Yqk1kYGI++Ay4ZF640CNq+ri1W/k
3TK41F33vzLNI9MpPb6H+Zm3neSTtkIdyZ+7Riw3Q3OXtgm/DRedZrSw1VQEUYqRdUpbwlVeSkUm
MQk3ZyGyNjl6IChM26bU+sIVEEvP7YDazGhFYCv19ewFzzqpAfEEZHvzxm22syKfGzbwxag78ouW
TPrSvqliK2Gs2TN4ZCgg7iKnu+mD73U/2LssIcc5p4DDMw0SQTG5ryI/ITUgnrwEvbMv7ddsiqiV
SfzgMM3lbTkYZKso/+aVliwW5640Z+9QDRp4xjhSBIM+3blvdFHkuzb0Oq5LS6pqHn4RXsQduxI1
chP/UKrMXCVVeN8Z895OJUob7r2TxtYwjSFTmQ3vlMJCPLctsSjGkLiKxCkZOcG5qG0dN/WgpcPX
FOmmbTiUr5poe4wCvrNx/l2O2S/lm+XoDjdrSURo5KB8EbJgZsIBNGUkVyRiQD0yTA7m1lm7b9ZR
pFv9Mtp7BYVsCXQRzYRYJDUa0UyoydcoDGWMB3e5Cn1DY4+I0Vsi91vpcoD3U3irDQP0UOGOJByY
5A2rvXQ804azL30Hkotg7h09apXnYtdh094J6/+0/sialKBBvDJmOoV/6PR0Ba793ctigtYDK6iy
gbPm8kAhOhT4jJ9ms8INdA8EaecCDwyfkgB/d55FF5GOiAR2a733nEOjlpcp++n09Wvj9K+mQCxI
YpIsba5foiwl3Gb49ac6eBbyqWige0N7pS5QcT+azUGU3u+VoyuXMU+Ewhl2GW2nxsIwLI0fY6Wp
T1XenmutIR2SMiD62Tpk4NxYHBe6pIk8XugM+kZy280D3FbYnNufzy3HRGyGlHbczFsxnglQykuM
eXvQ0kkMzVd3zmWxOS2yzZucJaR15Ha+XlGVuy3gPmr9RuX6h8LD5K7RtZiq/TzKAb8ahxHklf04
UWEZtZyQl1k82pQFOS3uaAcfgYwEcC1eXR3/DGtLLeFCKWWWYwFCkISLQbVtvh150RFZMtE7oMQ3
HflvOCl/dmv/GLrjsUBf2lXzveNPmztSgwZsfzQWhEHGXkunK7aBapsDLQFpX9DXbWCm5OY0Am7A
XaJncJN1QZIknI9xCstjyR1qw0cWsArU0ujd0OQ2g6jsC0a/bGKE9jLWxbow0NYEVpPg0is6RRKl
qQ+Nw9urCnLNZRSchcNTZJ49S/tseo7GCMO165OTiqLj2pGMw/T1YuvmZ9aiN60DSxIskz+iVhM5
C06OLSj7jGJWHmiOeZOc/3ydydMDNc8Pbe0++an3xAbjg4D69Sg5WXs+Y2Hd/JmSzlnW8Dazi5y2
fncPRqVb/E7H8JvuHwuEAgA1fMiWdXrpnfWz8XHFuEQUk/LZzsw+wWCeW59Ed8OxTK/sgsp7rw9o
B6zeWpodo77dxytMgAaFYKwlnpJYngxE2ZrvfhFu/7LvQIdyeZosbEMox1gRizbSSlnuO+Ew33rz
KXKoGfB9InhFjOfAdblb8bfQq37qLPiocbPmefaS1THk2kc5k+MMwircxxLbXZuTnuywGfLgYvnL
spNbwTBG6b7P9FtIvKzJyA/3PrbMLJw+5s551nGRndofY1JYutduyAK8h9nKiKmBtPSsDbIWCSrN
ZpiKcflJi4e3uWa8nNkHDf07M+u5xACJxakMOP7txpFoJwCN62Ca0gOAV7BAKqAg3m1p7r0hTvg5
mew+D9wrU46EuznAtBJagTfqgCQypqHSxumhDnm0ZAcT0nqpCCN0SXzuYwaXbo7qg5Q8uNX2kTLy
idzuNy+Z9b6e+J3FkXn2Jwxkq/pwHemx3YI4zr1KLm8mJUsqievtUsM/ydOnAgVVf/VLhstlFPV1
P5uXOn6u0+CqbJpdhU9tCQuedrZCBiQU3rIDrZp2Oaw9k3hlu9/joF5Eeh4S/45XdF2mBBRtiLEN
QjH6dX5sF8vRY0SimUvx6dNGmhj2e2vcXuXxsqmQ4NCcSZ19hTmqnKGmrxwGRz+1e5VwSPYnDttZ
mrCPsvsermmgwpdhDqCp+kG754lkWe977DF5dLHX456rp2Xn85LQh9P0QBX9k3QRMdl1PqfQfKhC
WdhzbE4+Wb2YCHFksO3MfnqId/WU84k3i7PvmdnXTiTYF+ZfnsO9bkgZhuy6nMMO5OOg+LSNHZN/
ELLiHLNrWXH2sHnUX6Ru1fHTbycwcewy57sbcw5sso5RRvhnI+eN0oGrI6GehtVMsUNZJrks2t/r
gJmjrgXDvNRPYYmdCMPAubX+bcxNncQk70yf8M6FfkXUrz6s1LeAEJ0hdHYRwnkFxqdGEe37PDp1
MDBtR3KqkkcLzcHP3LsmwCjeJQ68JEtZ5WjgpHSwZDuX3YuRy8EOtMVyFhR5c1BZl2AsfKv08yo5
9pelT2LOA3rgE1klDcq1JtmhNjVQfQ1FoxlaDAtc013QXglLybNJ8R45Wl0yWu/Tmo9jFaCFzAW8
oixFMZoN2yKkODIRG/ItjTAwNsv8PfKUuuoY9lWBPo1EXqw4XUOi9Hpsils9OQ+G+9iptP2737Nu
E4rvK8Oxvbas83Xh8/tyW06sYnlMVdtexlZd92O7Gay/Na2rrnIWmDvZiusl417VZelw5nx4dgY6
odMGkddNHEYFWqCqFDqtXAJ1XDW3L7+yr7GLtzVUfXYRt1GEgE8MDePvQRZcHrkH7bgdYXfMfDJZ
ebnf4B0Ue9sQOBtiKiza+dfacdQzSX83OoSaStaabUTXY0vdTFPix8tHo6+CUd5Hy9Q+NpjRWOKP
rLC+MutA1nfBIScZKQ9z4o6/HNyGUrG1e0Xb4pjlR2g2HNGXlZinW5Fn5IFPdeFwgeOG32j3iAwV
Mc9GrzIRX+XC38qkYFAe1K7FpLAjPnNGkiTRepwySjOs24/YShCL1s7i45K0WpYM6DbLzp4MAfQJ
91VnvoOzYLxak+Gz2bwLxaUqmDSbCtSvyjdQ58wpyb9IWo/TzJJAJeimQ8JV6ZeXZch/Rx4scZgc
wwE/P/cvukT7MvghcGqODpeZm8uFfe34Gz1nxcMF9pFbbYMpOq5vDN260SyOddeeTe3/WtuVWsCa
O3zsHNJSPbg1LS6B3VCNmfsxG0BJ7ezfzgK7r2g+k7Sbd9bCR/YJHXqAHqXIWfwsmGEzJuJetBVd
t92pkxHW2FKz9Gzy6woMCBhlEjWdUk9Stv2pDOweTkl61pyQMYzEv0uutMOavvrF0JzTqdxeMmMy
o9Z9l/qsRuegOLXGpx+cggesXY6311lNT63v1Gc/xOzWG1vtOgBsEbIxzb4clZfog2BVMwmoOVH1
wacKRNg6ce9v1t2SBsDnJSG4lGlPzDOOe11z0WtuLoPGwc+VTRXQRN7DMjA70uK0ZViBYY3HLalB
d5SoKRfRwBnGbxYKAbJSE/vujklp3tyR2Sifsu9rNg3nnFouiXaiFSJtnnS3NTm6rMcmm67YCpZl
mXdzT2NO6TxVFvUm0r1/5tnDPlA0h5Tq8KEu1ts8EKTm0/UK3suBNAW9qE38UUTfbQ+BOnTxbnRp
eZfm01O9RFCsWo/1C27eRnFfWpvNnlnV750YbqecjYyo+dj0XgEOpbnPKjztXrxF6TP/2YTFyfrL
97EJP2rBvJSUODIDy84eFtNIWc1c8MFkB1KvYOsky9wMywDup99uAim99mlgUVg64thuUbsx3xcs
6k5p/Mot0+wEoxdRGsSpsSl3cTS8Ssvz25fc6rUIXzLjiute4cfzNI753HvnWXW0AQBPGcAQKLMO
LxWWucrJXvuUk1c5Hf1It/s23s8S+2TIGNsOHLQpx414ksUz9TcZ9K0UuKIzsC/IIuDt27OFRMwx
YI1PE+p1Xo3LeWUK2/HVl7LBhFlzP4HtIX9jQ6wmQCxzgxPcGvzLy3MfJuOp4Fq9iMb+spQJWmDM
9Eta8q5R4bOoQnOQa8nOMQsOWQo3ZnQoX1UY1026FocYPofNEvCPYcB2Lx0fygoXKhEM2y5QMdUv
6yPB6rg9DpLQxpImTzaTNC1VPGiCMfvsPC3RK52rOU2ooS8IyFBrmA0JT+sF8aO0VG96nKyh1TPK
DSOyY/zg1Yylial49zOcPlO49Kfe3iSxmnmiuyDwg4gitjo6jP22xRuq5LSsCGdLQ6YiKuv+nLiH
qV1ul5hMX9sEl6E3zpeATr5N7nezNrSgTw1G/JYHCGEsJADVHkEFyY4raqCoU1NOBfLgwwKw7av+
NwvG4uCnzlnOHgzgGG2VeSg4MzuQzEYsznN5rzTkhY4QAPl6/JTLtyzowytclNPlugyfBa4PWKaV
s19mZrtMPKPADjgsDXcEzsKTkXQZuvtkyWm8CLNDNxv86/QQ+45K+Jrqbm3NdMxxdivATSbm/cQ8
RqXF3Bz8TPyos645sHV0VBhT5KcfLBVrGsIMrRg0YytcqGtlPnNOPVdCTfcOLR37oYpfyiT5meqh
uPENXRGpypLL3OkgoGCUqwIK0cjT4eJrucNnHtpnKNLjWrVIQxMDuq4+8C6AJ/U88A2B7c9hFP8q
5/Cy4HLkvqS/zXTVjG4FztPBR8+KQ+3H+LoO+De8SF5nEVQTueQ+G0YF9Mhxwb+tg3PI6vIpWjxg
9QtI6jb7GCZsfU05gR3jaq9cGQMRt5fhcJ0Fc3pnV9LZK6dZjHgVzyl6gtKSfXNKEqZum2/B7NZ7
myFcJuQBrgZryA/yBPNQsojyLUATcK/NMBJOagLqbbrgrKKp3kscXFUA/8HzEqBDDSI12kSooLSG
3UColIUoiajyNRQcIoLRm/eh0vbo1+3L8JGv8Sn1ybBoUrrT1B3q5WGN8/wQYSzfe7ybUQlTIc3p
i0ubfL922Jd4IL9z3b9THFZyqrafSxDQ3+SQD1rZL8fC6W4yh0OqAxGiZAFUeuvXZlB78zFU0j/K
UD8FRXOzku9cR1brxJnYD9IsFvwUxEQPkS6hcjv2YVlvI8282PYr8LsKM5PFby0AMLap8B9jpvog
o9RBFvKmHBkw82C+NQ5EXH+zZC8SGzVjpaHjmbPiiKUNCVN5u40b4ni/6k3ZJqgHZqf6WZAGx+wA
jo4H/+Y8xima4c2MDSpMU2C/0qEfnpk0sph0V6z79Yq7/LlQrFTRR1HEZHOvPf+2X32OnzNOjG2G
qXBgEpFjlG97b91nsFQDYe/IXr0GUrXcAzOy5bKDfDfgGZxhu8e8Ma2eLutELFzTd9WI5X11CNCY
JICbmmBTN8BMN5uYWwwJsEB77MvQYCDNrvC4gnNOWgR1EZEamAdw7zi445SyngDL+5jwvtWibEjK
DzBDCwF6EZJgKbk94JijjCZv9bEYuH3Mq0aZiGpuFwn7T3J2R3/AP9X3KJ4m4yAKmxbjJ2N0Z2f6
A3GJKTGkp6Uzz2UPoYm457SvB/6/WXvPA3uTTOvmMKnmqwMwbj8Uhx6L2h5bdY7ZgsdRHtf6xs2O
9A+nNxN0ae5cA47GEUragLTj5Kcu5e4Th/V8LjLzLZgUt6kmxDkZRk9JWmNiN0gjYw+2ZRnsTemp
9Ry6LHdJIjsXX/76t3/8+7992P+dfrZ3bcWisdH/+Hf++4Mw4ZCn2A7/9T//8dTW/N+fv/NfX/M/
vuQ2/xha3f42/8+vOn22X9/rT/0/v2h7Nf/1nfnX//nq9u/m/V/+48CTxCz34yf4qk89VubPq+Dn
2L7y//cP//r8812elu7z718+tuli+25p3jZf/vlHl7/+/sUT3p836j/ep+37//MPtx/g718wZk6f
Tf7+f/2Vz3dt/v5FhH8LGbJRp/xIum6s1Je/5s8/f+L/zY98N4zj2HMxNvhf/uJ5Z7K/fwnCv0UK
mqAbisAVfqh4Abod//yR/BuWhzByA3pI/TiQ/pf//Mn/5Tf437/Rv5oRj1veGM2LkSr+8lf3H7/q
7WdTrud7GAGCiBcnYxXFvIru4/0hb9Lt6/9XjF+ExO92plECSwK8isIVybFY0uHIHgjhdJlYhlZb
9x8lL4sGdDMUZvg24BVBAWeNUSNZ5SXegrzRj1ymVK3EBJUNjr6suAmMOEaDFqhWqEmDGk8qa94H
qlDRGKvLmE8hh64YU3jusJycxkM+Os65GjKaV2r0EN20DiLuvkkBlGgHaMWYyeW6yalJN+1dnbDc
VKNAGfHZ8jSZxbdUuMH1vPJIoTieCp563AW6o4pSqv6yabJz2SBORE3EeNhw/HChNIYA/3gAyn0u
Jh5YS8mAzKawSfLgCiMJ+sdIOKOPjqojuBNwXoeSz7wQVhtmqnmPJaO+cgXVf5Y6n6A6sJ8755n8
nDtdH6zkbr554Bc3wOA7AdjwwR3q2dIZPPtnYqH5oWdvjRpJB4ofIr4OJdp0k+GtMsVl5ukIMzUp
a0HRBVc6Kr0iVdT0L3pKviKNIkfQX7MbNcHIbuxv43h4cLbNjmUI2Urph671L0gLY9jZlL1VFOdY
gRNIENSNYeScS1TjCjPKRcn27uh1IWjlcFyBBGB+shAzt2XbxRqE7Ee3OEqN1/zQpsSM51Dy9/0Q
CN+qabkllBda+dIjGsaCY1kPgkBMw6txc4wkXf/Ecx4tvESBYsH46TnpD8c0n82MmtgkhnoS6om8
hjTg3GKYkqV+Gtr4OBfRyuzKj4mmyFvRZzxFO7GP7AYYaykt0RIEO/KbdngKobr6RHmSGSXOwcez
WVoGTeCrB9dlDOuLzkwtOI/vQjpkK6iMI4fDS14GrK4c5TY2WAhQOufxPgvORy2j6GU2EHOLOLuR
q6D5uwHdXkmeOrN+Ba4Ti01LtBwgizx0DwJzkRK8f4vRJGBHjwsleTGok1dgItX1Wm2ciIIGmD7A
GoGLuan1zuaUIcQ8nFnXw02hH0JM8XbCuK2MpnIk4+QUdxhvPYKNU6ZODeTPh2Zc5mM9tgR+WK4V
GkMSpK2jw2+mXU62CB9qL825DgDjgtsDqpnRUmEEPoLeR3asmuVtFJDys6U78fH/7tTlt9Gd2QvX
QQpEMGQRSX5tW6NSNul9NynsKovlFMZffZVs66TC1nhynYOQ/huiAR+tqH7OmXGjld+taeXIREFu
ByfP2RPbVqigDI0M1slruJMIA+Mat94OSTE6EBF7jaaU6XW17jHTE+ZZvKxrV/t0BbIjMLgPwZIx
83jW2xdh29GK123p6o9hwXHpxS5jo8skjmhdgVV1MRruhaJjM8CwN6fxfcS3pStl4kLhtIsBur+y
5UjMo1gt8qhzlecrQ/Xmk8M37B1s68HGxLOXRF/TCS+D7gXcPo/PYzBsRnRWmOcUC0lC2ET2qJ9V
emrIns/c5GGRD+eq9jCQS67BcRnZjfQ0JxRctXJq+LEHukZRzjjRkLBdwui+c2DFgQLk7ibcazcL
X0hYIVQ1SLfEknIClqcxoWehjAktjny8Navudr1MdaS4nnljSlVzFlkqWlvCmDQmSqZrIDda5V16
wWbaK1Bzqnoz3FssAQs5u3LjG8kWkmVU/7JujQgEcfbUk5WKarYToNaYFyKWhqk/G5YVC9oVn26t
ohDAE7eZIXHuVZr/MO2tJLkHc0N/mNV5afPi+6QIiGLLuWY95j6kjYgwfBAdqd2PIl6f2jSm/Y+P
Z5cXdMrisqWI8mbCPz/TrV5G0+NKueYhFxmV81Qw0xwMYC36OU4hAZ7QHOcQhF6a/AiHxRwrFLcO
veWQAO8x+Jq1fINuqhCTIPhhOnSK/Kc/6V9pxCrIT1xguQ6e8gGnBezllBGB/eiKQjoqPMWpWriS
MbQhe2TuPl/zu0G4oA82uRwFg35DFc3ARSlgpf2z1I8G2EWHkeaYFuWvmPs04xXCzDBgzM3ZbrrB
fAqbj4Y4wAUGiRvHSbiLgQKriIzUm4DOmQvUQtAAZetexyqdzjZExiuZkkzFM28eERRzUgsXg5t0
mMxOgT8HeIZJq/A9vOWBdellLFqge67xjrNxuq81q3T2rzBnfJo0s5AcQz0WZB+W/FqOFoJbLO44
556Uj4K2ihRtZChrYDEp6EY4ioUN+FFIAOx1ErMZ8dqnsvYxjlBYu5LJdLqmPJW1A/wdaZWHGgkq
T4Ikd4XcsQi6xXr5083JXmX7QozlVUXolyuz+hblrKParO5v+uQ7h4STUdAQ25mEfuFC2cOieVq3
KF6xOvdcpRuw+Oso9D1JhnznzJvb2tx0ooblPq1vWDA7NiIFfe3hNZxNaFbZgGjdXvflFJ6lJfVf
EXtHn/cfcV1Mexs6DxFyLg2G0Vc28GAp9zhSNpiWF7TvVWGB8SWsWNcQYm9Sdxb/dAqGDLJq06Vf
l2o+h8IfKCFcHrOqeKmZZYIM2RucEDwS4qkq9KlQilaKgir1VbkwYrox01x0IRJm2cKUHxaPzyNr
QMHgt3fLa7MwQS9zfNAiDU/5FltZsH4m7EHHAKWrX5bbpsMDsskEVTddUxlOfYdHY6xH05K7qGu9
juZ6MwVFNlluRrinlRoPQRGUp6LiXt9HJKuUvzJC6xbTIFM+FzvCfR3Or8bPUGlDoPVzhfRRpyCY
QgpZLbfji7lTWLDDGv6bkhv9qd3xXDoUXVScw3EkIs/FrHMSNFPKcazNwbKJCGiJuf9Dh1T6SWCw
gq7JMRNDcCeRs+nNhhsutTjM+NIr127OmQ4IF9rG6Hc0unRVgckWVD2WsKMN12oXBTVNTGXLzgOz
fLqtpwsYu69Jy25hTfd4eCDll1Uf4mq1m3/c+FcLgZ3dyiLBEUF1uUD5ODoWl51dmVrluoUfbqYE
WkWu9LJL4N3No0FFqiR3vyh+kyWpPeuB+xW+RTcMBsZfig5WnHvAdtPgaDVrsILikAHjJrdD5RMK
JOXrGUFTRlh+dn6UYWdmzEy8fl9i69lHW/f3Ng1ddD5Onw3aEntQ41QS3PsNKdPYI1neBZ7cBWlw
4Q1nE0T4N+ag4/SOEZ926MaohyWJH6RKQeisloobbOXO6Dn7EqfJReCS0BTUWSysw8Xq8DGSWyFO
gToTnZUunXOxED7RM7tvmZMCkx0sNy9az/zNEVtTw0sI7TO9W+vlUFDBSDEU2yJSiEPG0TzvEFRN
b2kZEfu15PRb5CRD3LT5aE0R4QVJCCzkjuAWT/7MlEROoftSEJyDIw2N85uhBqmZcosVxtWSLjco
SWI/KGwMA2dxd6UZC/MXBAAATsXcpDejl7IQx1S7L7CLeWPenP8Pe2e2FLnSLtkn0m9SaL6FnEdI
oBhuZFRRaJ5CCkmhp+8lyuyc7jZrs+77vsldsAsKMlOhiM/dl5f8TRsvwB3sO4CofBcZW1QZjliu
vJEJSQKWF3mRdhmO3jUUMnaVHVb7WdvtyhoEwVBLnYQ3hKuKmV0RU30xMmHoTfzRVv2UhmTUGMFu
2I5DBPZZzosqCleLFjAy015DuHMz9oHunLwJ4JQg3vNfLNuX0tTnvplvqd+3ZxeMBtoJkCzc9Raz
j43U15jodmGM6a1btUTwLUV8weK9ALSu9vtkN5MKg1WQLRAEKlXCnAh5rYJ9EBPlEDI0L3KR78KL
PTvdHo9xv2oHNJYSiSsK5GvrzZAlmqXa6rkzDAwzKSNgJQkxZDVFPnLysM+07sM279nihcuAUg9A
68YK9veIYWmOx0/yBCeadQmEzzrmHATIw44fleIGaBgMtKiFrlte2DCcwUSJSRLSx/kzZ8+OMn+p
ZU6G5nKLM2JR2ESSAh+d5bJNrBSTrVBlINiD6rDgmGfOZds57j5UiH90JBXN8koBr3J3ZcJFbdVH
Y8Kd2kUU3VgTwHz3tZjS9Yg16qiNkmAfok9XJiX5nZh1D+cfadt6pxqHrUzMIKquaX/UMkwIINGY
xCJX3vtOuNVFdIxsNokiuM2dR3Nxmq2x6yIRpeW5YAsOCC5hPu5zPdmcftuG751INgpT+KLUfA7h
OYiB5a3EJAAEI45XcVUM5xHy3M7s20vQeUSqWu4JukKfnaCU3tfzMpdrl2CWPX1FSZbAWsQPraPF
5RnsBK/wqXBpsOFrB5aRXd5hDmfVEQdhAI0L45YuHayihlR63Q3Y/MMJe+oS0TBQFU54rdjeZ2jb
45RVO5nMvGcnMh92SO5+yS/lxrg3ciLpdkJfZuY+wptUUSWe4UjLlgDqgEVzBxDrYchdxqSqFbsl
SBzkQ3VLhso6WAa0w9r40lUVHkoMKUpPFoiJSa2SGYFETkFIe/LwHrXIAX1gUNwwLyM+sxrXlEId
cGnLA5IxlEWqk6O2ttaGaZ6yIsR3SpcR79x0xzCNOZgJVnsCN39fT2TzU4HrOKYoLGk7WqgJ3DfM
cIEl+ugCd9oUn8mY53vgMCW3y+X+V50tk76tyUfLjPQqC+H4sqgTExY9rYjWdHT9qt0mQcEAYypo
ZXHgb0RkQkud3NkdRuDB55Arwpn4iWE+54wtGYH2+1jk6iEfIMu6ZgLzMOQ06m+1izfB1fhJi9Zy
jk2o1zX+yz27a3yglBCIZQXuhr/RbFlbgwpRQqVE3LnWCwFmys8j7E+cYy11c0lS7EY9vBjjnO+r
EYFJu4AEJlC/gX8wElOsCAbl2xSMDpkRXN7Mg3cGkvUdkysOdiUJrKHTX7Nq6IuWqOU2Gztn8daW
U/QZlUArDBoOcWZ8tvBdWElvHITu5Fj7R25uod9Ge88kQOERkx0K4g4564lK6nRd2JRFlgZ5eiwW
5H7/qNSh4NFOHq0BloVr30ybKhng+PMowq3bsPy0NkfBSNWI35CZxrnc6lRC1wtBCluNrzZzjGgv
cyQCUsne0YrGdZmz+WO0lHWKNuEsfsl67jCmoHBt0mF4pNJuwRJnHJ8CUvAGY7J1Z0/wVyN5c5do
OxZPjl6LU9+pXDacJXqAlIocfsbR3WWPIU1g1HG82K2Z3SNRrcxgaI52MX5PVU9sbcrdo5FwxkKi
IoE5TtEmL95KJ7hr67y6tLI9oALuXOIBOPLXjQ7+FpgViPrRiRXpAk+04kV1TehKhrwGmKkP/Myr
VrM/McSIbbKHZBFOjzL6G/XDn6DkTC3JhiorBHE60TBRsVI7b7iuXkY8+QQcxodoBIRD0w0sFxaX
Mo9Ilph02rbWLowKMtIWxAtOwVlvoHAh4qxI1r244bAbq+JLcgLk1p4t+xHQ43Z/GMehwzOsLsJg
HjMTteZ+QxzDpaUJUNoqKlW6NcKcPIky97UJQMe3xKbrjbeOBpq1v+cNROlJcz+6iTwqjuDMDT+r
RJBML0mmDJjCrdznneDBydWRC0S+cbdE/D5Lo3iYTDqD7aTAIBqnxH/ZkZ0Cu9wmETu0sknXjgD7
QfcdoQdEwLtwDNmbOxOtA/j4tDFDOXYbd830fOT2MfroE/R04TrkSLmaqB3mDP0Qe2G7MVpFjZCr
VzkMLgj+2rm+5kH0OscqQ3oY0I/MfkL8XC5w1ixDR8OuJGEa8kKfZO9dqS5JD3TuXvLcunFcdfme
vwWOx7vSiPbZFO/JtR9ya3qFrO82gCHQOtnIf7KPQk2LKTIpnPoILuPMBucB3Y9Nrerw6ppHIzV/
NZ69UxW7QA8kBxi3aNMvs860+vAtk7UJrTavFqdG8Na0JHVaR7MeyGg3xbwFk4EqTjX618QwPZwR
TGCJwsGdwioYTtmhmqZf5pSd/Tq4oAERumx+Of780BrcQKKMtK3RTbgm2PiY3Inu0ha1v/TJJZhi
us243MlbPcbOeNV+uYNrkxCPcef9zMhoz7PxE8/urOJUZkZGMWT8llOUF+QHHxcqS9zy3SQJedCg
8PaAH0k0P4hQ/O6MU6slG+Ww87fHmyftt0BnF1Ha34FAMLNxGJN+7Nz04rTxk1io/yAnwGZZkFdh
16Q4KeMBp2tdUDI1pOBrjyQy18qf5gdPkYl2owq7HXb1igXr5JbON4d+d1OAK2LcDyoo9OQBSfLT
dEiUYhokA4bEijmEzZujf1u+d/Q8wfbU/QJ7/0lvEHdAT91CLqFtEtPdHZgZ5hAbYgpC970jpmjv
o/Pg2qYuEgAFcLb+bDolM5rKJxQ7w4xP8F+Vtf08Vv1LQj55leRqHUyNieApcC5LAnV1TdytGetv
OflvgQHHh9X9HMbVXur0uc7TPyM+p/t8aP7OYqkribWxy4e25NBebi1yDc+F4bLzdgF+tMGjmwMK
ygkIrgBGwnbl/Y0nkIsyEQI7H0kh2WefnscZDZ6lNjDGaz99GlpcnPqAyIipZ0CtstEse6ego9yP
1WHCUrpyAgZvs53tsvCFqWq88pcquyJqMdtLjpcuWROABtvIaN61Ko/8H+O+j8ZxlfmKCVg6JRvm
QjiI64UapHu9bdrs1hhobOM8i7VNUhpTpeKL+O4T9q5mkszgLMPaNnX2bA08YY46Ga0NQYl+onv6
hm2XU1lD7wvJ+IcqMN/rQv1WPRMxu8Hb2C2HYZO8/NB3z5yAsO9Pjnn/M+ais5BQnxPexy4jyTBs
ADzF8zqtrcehk18F0i/mQxJEocezMdnjV14c/AT8NXH7ZJsXtE/72byWRvngibK+BMB/cvSlVZd6
/X3W5a+N5b10vKwQD8Guj7gAUBToKoDuPYec2kGPQAcF89dV9pZ2QLKO/cpSpHKTYj1MBAyV3z/D
FZmMnTFiEG97n3kNY07OeD2I9nB4ZNB+iJfOhaDEP5x5lCQ6qln5rcOpYByhDCD4spyXlnpP4viP
C+yl9YanyHdJLNXWazkxTvJn2jvKCd3e7RhcJPD2tpbguk4MG0jIkrBhOjYGeH8GtoapP/E7c02Q
v9V3bAeeI5O5iOHhyG1q94N0KsPdrttXQUFOcYnTNCRxRAFoJ844eajyMLRKUnhlM/Pl+pQoV7yP
5WIkBg4MIXqtLCHvNOeDFdoV740a24ZLwqMMbHebezwRTN4BI2l7nUnnzVQOtCmDqAmocn6X+JMR
NupP3e08rSV8ZGYIrZn9LK5MCw1Wca++mApHBYyOdSc6fGMtYP144jdz4/o8OTMvTtpTDnZXKgb4
sSu9vYFhLtMmxW/098aWYN3pvsKhzk/Mc30GsO1rwO7l/0u+/5eSLyot2vj/SfJtPtP/TSLm7//T
e53/2MIKIEQJ/JHItB6C6z+917CC/1i+uXzSpfLOEpb134qv/R/f92l/QyvmP6Yf/JfiK/z/eKZj
egEDM8u0Xcv7f1F8HREsiu5/K76u59uObWGkZ2Ml/AAB+H9VfBttdimDqu+0XSq9qZLegsyQnHuL
/lYBXQTY9JS6G91X1QtGUVk58rFLQYLXdtqvG2OaL7nrzIxx0vJP50X6wNJb7ZVrweOkt+GSmOY1
Y7+wCdVoAzB4sgPLPnDcHTyuJJUyhVTce87ukLYvlgU7kyvoVRkWDDN7ypl6kb/KmTp+ipxJvRyr
92Iw8M1QzRj3rb2WZiBeHMtt1kPm5pQgLNFx5U13Q4teF08OnGgDQ+Ts/Jlkqx+izrWucX1RpYEh
pS9/5UFAbHqew2sbg88YiwY0dSbSQ9FWN2mb+YnzfX4qG5lTK3kIamAU3ejTdScBCfR+hofJYXtO
jJ2xYa/eYdHmj0Nuz+dociM8ZXH0RXAsvHpWHV6TdPxjKn/cdx3DrCod+mPZjsDzIb+t+9AH0Osz
jBk6E4hSDQIqyYZsiwMANOny9UFVc9Zv1P7nR4aIdOwSOe2YiwY7k1vYXjV9TuW3ABVopNdmNvQl
yWKxC3W0VJCpcB+nU52DlmRWJwmpHcpQG4efP+G+NQ6TcBjZ2V1P/zJIHUw4BoT2zmBCA1Pm4jVa
X3o70Bez99zjFJfo6QYaVssJFm4yHk79ht5ebJHiaAgcK/PmxGe7L82ByZy2H2JUlieNQZvhWtvv
XFslT6Ux0nrh4vvJemvbEf4CKmLhKTdmJzr+PPRZ5bLLd2g8ejQRR5g94msOsrHf1p2mhC14zozS
O4lAONu0oUohfXeildASHAF2emKvy49ph+rUotdyVvXqk+lo0r7LadYFzkVivfVoyQH4I1JM3G4q
QurlcoELPw046/Mq2mEVXP/9NkFYUshkddVDL/1p7bVzd+91qQldE+ND2Cr2StEcHX8emsy1aCxY
fgQHux4gF8M5ZBNzMd0O6jY6lKFznos5q9zh99tUjmH9ZoC8BwHeX5PJOeeZYxwixzNBMaBQxGIE
fbY8+A4FU6rgPRhAG0YuzvSBtxNz8NCNAOGM1oPbngucpV+yY07fTwgBbfZCHoBKrY7A9QirPcnm
8o9DU3cNLtiUfnKcCbM8EBqrVv3g0PnhOti6UEj5Ba0v12zTU2zTdSY7Tx3+PSMGlPYhCuXjXLf+
RnpJRuowfx/dIvhlDGRRjCH4Q+AhuPz7yMkopWbgypR9MXZElMRWtfLv/dR6yV3JsDtpLffY6XDG
QkG8zhcSq647m0/jOPrAAP59EC6fHkywWkap6HLo7oI2tJ6t2n1WxGvJ33TJA0t18x4o74ORTk0P
RPEdTHTQDctHbh7kayPLx92/XzUo4l/dpLrrz0PY+A++1E+WjaO3yirvMQIOEmYUYJcNLX1h6pPa
bRCgYNDmBkzVsq0e6i4DlTNQuGTIEJ/0XEOxXv4mgh7WkjhmYpi39WUgW+sVbIApOvgbVN9J7NIj
lDvJBfP3+EEGEeaSZ0UYdbhuvWKiGsJqXnmJim0YwZgwidX8Zmlxq+F3kdQum69KroDYYuiUlf1i
9P5XkglYYw0hJmvwxIsqoi+vZLfXOHp68J32CC6A8DEGfWofmfSQFRtfVT9C80oevNRiM2JN7lMe
j986Q1gcxTAca8pM1mRCCerjTyBKQ15RxM2apMZ0NhuC5f+ezZ7x2qnj/nDvI6TsR/brsZnQ1QbH
jmdtPrJQ/oIxnj0ZMfuberIOsoN9ERVzgu1Gek81HmDUkXwtEw3vqgqoDVVJNN+ZTVCuYtfjWEA4
oyIWjD9Jv6kZjYQ5bAg3W3TXuZn1cSbC1PSxPBR5/20uF7l0sUP/W70RCbqdQ2+MM6JYqTapQIzG
kETyK8eldKuVTlFx0uaVnVZ7b9lmtxOus7LaAJLV8iC8KNiG5mtlrpTjXXQXk2IEh5EdalK/LCB7
p2i6K4J2d5UTa6pfu3KjPOp+8gYBqs0pvxxAEl1GhdVl0hHF713sPZWyeXHLfjg0E+NCv6ef/een
J9KSsCOnJAYLAOEBhmgtpWLzI+cQasFrvA1BJZNzHyIbDk59/XnzBRW5J5ZkK+5+50q9xi2DBSc0
KBsdHXhNs+y4rBNKUzB5wErobzZF2UEubVZGlkZqmOoSmnJ19pza+Va9XIWY/31yt5NgYN90vt40
kiFv7jBNsnHjbNqxsV8aQhD3Y2ASC0jlQw9Y4d5FXKQuTT9H6axp3GHcmYzptENyrQlju8+OL/xD
18L8c3HR7w0LylXzSNxBXezldZ0GYA5u5MltFfk8A/U0PWK3wiLqy/oCRq2+uLNRnLQNLG3u7V9T
kn5aZF/fTGc4NljwCVgywMgb3zrmEwItswRqUOdWP42JCXCRcCeSh5ZfpjiYCRDqRJQEvXPXvdDr
fOjADPl28uoGNYyliNkaRNGAZa4bTkHRRAxBQ3tXz1W1i7yypfpuEKd4DP7UaVN+/i9/iGPo4H4v
JPUeQEywCK2EjIZNmNToqMs6nywPBCSnkyXiTa4Z0Xh4OLaZnajTAtdZ9ZMYPxPvQ9X1McYs9RYu
SsUgOvsmMv5mWowZ1fGDQ7JgQBkVImEDh+1M5rJ9d0P+JcAed6YNeASmgk0uATYH5oK9NqTYCqpX
bz8Py6cyHbR7o5GPoaxmkhHeW4DU0TCRSWyyJaochmcZeNwxcb5HUS7wIvvNoaKJy4dTA+F87q9T
iZ0O+l7K0RZ/kEnS70G32HFROW+icj65tkLvEM91t69FZTHHkyF7HsfcOZyzKVya9aaLRlBslFWt
ktH3zzC+sPy5zXOMYR+ljvUukXHNACTe/qzM1rI89zRTqnOWlNUrxcDqftZifgyFTrdkrZyA0X8S
Cv8l7bujY2D/jlRFr7dtitMMCeIUiW49gevZsWmSyML2/JCaxgcodGYrRuR9yXa4N+1gaTSeynPu
Vt657tEc2Nw0r4GVvQ8OF4Q72tZmynT7nk3mEbaXe/RKpltx2fxtAT69pgSDt9YYWWtUbXJcNkjx
KhqLY+e669oDtGvGCQSgoLNuTZ+tRjvIH+w0HtC+NFNSDZ2sa9lwEJ5NnuZRWefEoLo2ay5+nrm/
gppCz1ZBdyP52d+Q73MgASL/jBx73yTmbuz87nOa2o2NdsgUQWAGxZIwoV18DXy6VkPyOEb4/qKZ
1q+hQusAr9A9plEbbft4GoBMHDGw4NTgD2aa6LMTNaAb66P781lsVT+3E9hLJQLT7K1L5VMoVMHa
pWrDhd4FM4o3Ph7OqpuRIqrhPHWyhjHQQT2veQrbYHovqBjmjuDl6aGCNf9zqzBgkp1KIZHlhMHO
SfXDldtCu+oGUdGX24o9ShFSP8SuXengPa3IIj1MIbXiBhvMi6OVc/E9DFfDj9sICjMItUCdyaLy
y3dz9uhzR1gVk6pfVM8to42lOvYIKve95biHZCbquGyafx50j5kU6xQpJXdAwCK+r0ZMR34dQsjs
K+eCebTZ9FbAwlPHPcjZsTvN3A2+lj9MKuvePNd4kg4MLPS+vRMV3dXOMrhM0kR0KaqeTUdGuxMH
LdJY2dfc9d8Eofpnj3sbsmiH57+cvHMgGtAH//Wn5YUd5yA5/nz+v/8GspYjg2AvbWQk5uOU9FVT
c2HTR2jTXLhYrWaUrPHRW8lMDt3EcPCzhRa0PGDyqO589MFV3SyBWEpya7YMA6Rg5Lq4S7uTS4/I
v31CC1Dkg30GltOWFiHSvf+2le4cuis6rl/wHXPXXk6h2VR9W3OADpDYC/kcH2SbzZQ2aGN4Fqbe
ml4hHvCxMOwWxunnpayCDNtsRZ6LdX9caot+HvpBMIRfHv6nz/Ves0vz8i0hBnfv8FY8jIbc+9T4
nOflHJk63mmgA/pUaMZu7sQL+jOE+zeJi7NkbUI+TIoWzshy//p3E1vuWWkZ20SFuIlBGUWKcCZK
JMbIPkeduQQpaocRPh8mXGDrFh6YKUKxDRuH/UkSxs/g5f9UCcg6j391w1Dpo7Y45cqmXzZBORUy
aGyvocMxG6ztb8Zg/p0Yo88mT9IrMKJu3SWFv0amHZ50kc1XF5sI21DVp9azUeiS7hCCYD8bx+Uj
PwfI2DHur5vevXeV6h9IF6YnCaBT6s5r1wUmSJ00ewlyHMSp4WPykDv09Poxj4Z0F9Elc4/Xtbvk
k7v+t/NaXkOShv8+9TNNID9XQ8jJvWMfE/+ylR3f4rj8GKb+gxduPBl9Kp8iO+x3uOSxbJIEfJot
Tz4FvbrPFMZitkH1zTQbXIodvQFTmIe4f/gxer/g7OVbz+iCFkcCE8lyUCe4RsWdN9EyRN1IeWO2
GlOdHlMvEE7Nu1/k+tp2s7cZY3K5ysefOND8Z+LHfS9tex8ZwnsawpKbtZvX8YNRFwUVdkwYl+S5
vBS4wLHXuX+iYmnbzv3+paoq1nbjOwtD/Ta0VLGIkLlImkz7IKp+1bMZHymH4G3d9QmJmwHCVAIs
6M0x6ouDRlvZxLWcCnvlzw7aLvAhhw0dQj977gSgHj1tYA4qVKctvdzmQQvjr47jYmtiKd1oq+PQ
rCRV0mN2zYYedOEEjYlOFL3qIBFv4gmmr43qD5ksCfsDsnqxVTZtG+DJUy/uHgmgDlcDd1Bees2q
RJJv9K3yhk9GshR/KLKQFhtV/OSQK8gNBNZTYNRPXWy9mALOec82+s799snjZ0n8mjjZU5llL41L
8C1gEO/hyp5nzH4h7q205LjvdDfsTC7EHvx2/jFLyMMHJpmcRN66JLMx7GgaDtcQwJfmBpv6Fto3
IBQmTXvo6NvUMnsBWhOsUlt60FwhiZGhD7PgxazdWyBNA5uygN4m6aYBh0BNxokCVHg6o8L/1mLi
bkLYYKbuVmbYYcKasi3YjQWm0Kojxp015vHonWqiFSjQb04SDhlTAIyAqX9HpQcPtIPxlqehf55H
TrO97d+pHhe9jW/4XLR/rLQsz6bELOPoDx/h6uSZoBfH7KQSSDNzcwnB6awJKqwK7YptZM0wynIb
sOskHu3Jv6QealNSYE1o1KYqGUdVpQUgbgJl3Syg0Bhzb+DhfarxlHgZ+jVZFWcnWl3sUkWLTBZZ
N8YqvDsi75UaRs78Vtfv/Wo0njon/0hnanMSPf+KF0a3qPJNBOXooAIj3qF8tmVkXoHAWNfBMD87
F5YcIKyNAvC7jzSTbbPO1DmIaUlsad3r6uQEzDM5tYzbptZq9uPSu17BrClzjCgMx9bOn8KoyaR2
mEk87na97i6299zJoDoq4p81IOUXrOjrWYWPhKjCr66+FoSNfaW9a1VyEbmSLkFjscQJtZ2MDBZ6
xSBFxogklgruM3t6LAiErjJAGRxazTssDQYR8VtgLZZPwqv3qpn2zlIuwiawXNmUlg5hi9ehhpxF
5XeOcTd4LFJE2aDKQReCAXbT+YZvE60kihDn5d71EwnRiHhwO4lX4JHucx7M7sZBbMTd5eAEJF19
1+oyPEMsJOl3iFuPprPGtsCN4+50JUBXZleYnu2KxOj0zRnjO8vwMc0h+rtoNDrMgsyOWIOskSSf
0TZHZJdjmzlQ0SOEe+yOtoWlEmwsJxFdXxDSDkNjrbMi4kzbRFu2w+ljkR+6Kqz2polBC8ZffZ8w
AkFEsvEp9KOzlc3ADqc267O2TlgDq2NbNvMhsHhGZvomQBQUu4JqUIm7nQaKCRD60oGjM13vh0gi
0Pjf8HfUfQpUYYsO7eDkSN6aoP+mDmmuwWmb9Q21Fr2sxMaHNEsLSLTKGPT59i81ynjdSMwKLOWH
yZVrz5tJC/uM+oRp7zosM8XYH8PeoJ28hWwSsctnXWCeXFlPRIxWUZh2T5VIP+oECGXYUbLh8/9e
pYRd1uUHEdfirIbmasbmg++LL7NZhPnyonVPL0VuFOBgyxspebVRRlsd5lhSLWwgcTF0Y4TsM8qy
y+Hg++Ml7otTbkfu3giplPfEeCDvtJ0zvCNxMPzhFoVWOIqrO3VPwZhaRzol1k4CKqfyP9CAOEHO
tXV/S2t9MK3E+CjHjucXJgwtcC0BeJNphfb8w2COb0zsixXeuHfD9NtjAwZpoGLEtkDct07rsKms
c775oZvFpZbzGzzwl4gmpeU5wAeUv2qhv1uTBs82wWahi/6K9Pttl0F2rmxgMw2DrfMQi0eXowdz
ECPFxmMVVXgBIi1POXgGhp3Fnmns3q7JMnahI7azTfts3AfxzXnQHcpCmiJlNqiKd6F2r9jCsvux
Doyt01CdCfMaw8JMpJVG66Aj/o1T9kk2zbxJwl+JJS5y5pxQ+mBuLao/VfmVQUuw68V1LXgbEDWj
qA6oLBcsVo9pIkhR8NYkHM52EXO5l4hXWoleZU8Q06dYJbbRIWVWfs/KCe5lzVS6b4kUO2Ie1wr/
C7O1Qdx1OoiYQxfGoR4bcgoRzb+j/q69+Mg8kASHT4OpbVwyHVnbaRqzI9kok40rTjWxJk8FE7Cd
m83YQrAQUfNhS0LhFm2gmAIY5kYCGb3gdDpiF6vrVr9pQBaJAy3UDpdumBDvU5nIB0wEejtXzmkY
PcI5hjpY7l5In/ukslq2xWR0+xZfviHzL+b1OIQBMmyamc7szPaaBxBvF/a6v0vILOzQlm6Wa77s
pVKDSG3bDfHRdMeJAPTQbGxIUtzWSX2ZKKmeDKEV185JU5nFWAQ4izVS1AgI4Dr4z+NMxN0uxAvf
7rWCcbW32OZwNJysdWOCbEgxCZ9Lds73osf7qCm+QtitfrOkfLYY99h1wbjQtro3WFAwdA9/Z6f9
O0K5g+oJIazPfN7D/VZ0ov5o5/AUcWgTfphfr4XMmebnxaYg8X9nxHjKC6SGUna89YMPVLalEND5
G0+VB3fTKnEsuw9xACVFp+Idb2TDbKcTfGlQ3YE3eM3I32/b5qVFX/5F7+xfm9nYRkbt1nYkPeVN
5Wx4zv62WKT8OnozRyvcc5G8eFZbH0Bec5iBxU1mgkqXCH0r90ryJDUVXFhMWSbohoAjka+cgZIv
UBAWMexN5M3ZHWnMfGVDoAxahuS2+Ou51h8lJgYQjHLwMlB549kHCO4BxdERpRs0aic1WL0yzkn7
jfJMNPm5badrSOQPDHGhV1rh1i2Hr8DH6aK8/NbVEwYLSuPa9K6KSVfjmrNXFoSDly4mZt14jxAt
OPCUBhNX4pZgMyFCl/cJanXdA+pQQREc3GBq77hnMMFUTbo3Ymqtw3q4pclfekE4OQS7xJt6uKlU
hUXB+5AwOWgmBn4sy7gOGrpC5zZaRWSb92AHTJrD8JH2Q7HljHa18jHcB/RmBjJRSyyGtpmKeBFO
EwI1Xh89OH63dQyv2y51f2HisbOLzPxltB+ID6lD1dD9lFgdAloWbbpkSTjRbKg92/lwwOhBrLb/
ZH7eEEkxLzQZYPMF8tll0bpEU8SBDT9Zle2Hx8aT3CT1pn7Kr9y4eEvcoIMFP00OjHQTR0W9TxN/
5nDC0NtZgj5ldcW9adyXA9gDaESU2nIlDIYdgsOPH9yaZEUXgX6al346ui7p/CKspdxTornxesMI
2ihvTl7Tnqay2JNvIMUwxOfMi0DXM8As4r58NNPikLjkGhuhuY7KYeeBUQADIJtzhEOJa298n2ng
WNcWlv/YwZjmt/Gnn/ksJWBRIquje4fWe9OlkKVoygQfHBQB2cz9oaELl6l8+D4BEL/yap5C2cIT
GynaS91tMJftwYNFTPCr3IdmTnrLxyYZ1Q/RPzZvjW9mai+Ob64g/dIkHYT6nrQPGZzsi7qN9iGd
mk2T64BRgcR2ZGTFPZmDZOlBukVG8Ac7PxCnihFbwZbHj1oFqKJ/NJKAWWZJVDWD4UmVbyj4OhdE
s0vJoPQX9A1EKnQN/bbslcouwTU09g3HxBb/Tgz6OdT93SyoUTIBOtHy7ZBXCtehYCjXBHrFPtXZ
+5ypaVkKdnH+O/FmuUE9YGKbR6sytS+kIPx7Y3JndgckKxVscXtBPuY9VyxHxNKmnzTgTImDxpQH
B3jVpMvsIJKYk4ug9MclUc0PYWbbucxRCL1Xadrf8H3vc+k8DAXR4CzKLklqoKEzn2gavNEwjO49
t32CIAd9q5j3lmxeDTZIhIYIvuw9y/hONEEu0ZFGdgOKWYXbfcFn7WjsiNKDKQkbY589oSMztJki
cYQiN51GYag7Y7kxzq7NPZeHSsfjMaZAdXZywhNQL34+PWXY9PN5eEmH0H6wl7idG8FnMSp035/P
1cHWazycXYnLhsEwKRFPQw9fIB3jWmT+Ga2f/cqccG7lo8ZMqLfK8SQbXVGffx7mXFHM7ACcjUWz
rQNAILFyzBvwv+7gLb1oPx/6AoOejcRVp+PDXATi1Zv9as38ggkW3ll2Xf6wznH/3BWiRlCvUtRn
ggANu8xDFHDOhszGnM5gxXEy7AdFPZbHGbgNP70ZxEfqR5P7oZny00xd0b6xCAEmzixPjZtZfBhs
FGUMK8tNINP3RQOhr7bX0aJoy3qIjk0Tr/99u7DHVZBPqYSBPQ2vPilvQg/gVoEBDVlQPjg5PSWh
YYv7YAxiKltgroPM5jYNbn1RoJNFT6Nv60OU2sd3CIwO/Q90XdQ274y7DQ499ni2iZ9XsfPTUHbL
yxD88ogRrA3d7MZ489GT0qbis8hvwdyzXvmjk/8Pws5sKW5l26JfpAg1qVTqtfqGggIMBl4U2Ab1
bar/+jtU3g/nnHvj3JcK8PYug0rKzLXWnGNeRJ9M16zp3hHEuc8+1t0nOwBJCOi09dAYDFPzCI6H
iAOYfTz4O2+o6vcGo4Vb4vEPo9vgp5s52jn6MBI3eOVQvY2sCi31ZPhniQegr6jXbi9Rp85hGSKe
o0cU2jI8maQTAQRu30IzzH8NOEGhNYuXoEXmOKpg0XCsYsDsx79tU7RpbFfk2XN49i7J8qKMPjvX
YXWox8o72zPB3yp1xbOxaDWGODj0oEbvpmUC5odioUIn62TAd327C29vYS8ZRtjWJ2L+6AsPZdjx
6Sm8PD1nOtdvMM0GrntG7Z2jG3MVYm3OLMEOWpZ1KjVui9tLGs5VhSUKb66uI5vGNK2AjaBFTd4N
iogNlBJsLkgZ6LowQCdCBLMSCpP7oh2D+6m2JdUkzMBs0RZMU40+QnZ/nNgYdor2RFvY2V3mEchs
yZngz3GfuxOLeOSSY1PoCcSWV/mb2zveXrARMQcOGg5atZUFDA19887H7c0tk5xHjA657V5Ea3cE
o2LoDCuVYY6ymuckbmc4Lsu7tz6VK768XZkG1nMYBPQGTG8W+Pu5j2TlBygy+Xl9M8C3e+suZQIG
0e26409r7vSumxyyZUV1Lk1c4HLRhcz0HaExjKfCQ0RCocPWlQW7YSrqh0pjdxFesbSmgaoxW4m3
kUvK7zQ811hL4LfXD4Fv9UTx4bdrp2LUeLjzdJMPw28/Yco9mZKnNdT+WYCRWXWq7k91k/0Ouwa4
1iKqHEk9h549yV3h6uaRrIpD0BbuBQg//ITbr57FFcw56v5zZcq329OQ3vjMTNPXWDmss5MKi9WS
r6ponHadDxgPrCMJW+L37V8BZjRcQu9YLCqjehEdUdSkd2XfPP1dLVssLTnZePywwz8vIajEpLSS
szHN/Mc05agStlhMO5SDuqFR/ferJHROnZdtb5/B7Xa5fRAlmgmSUeRk4SSljqtpzBXpcjtKOlN+
D1tBkgG0uz2FrevO7MdWaz80Uf4t60rcq+WlrzlESYVzWCjnEb/EcMhl2p2ZjtHdtp2fagBaODqd
uORafNkmgSZMCOJDl+QeA73UuHBeJ+DWobE0k820p5E7gcQv0OoT0NZrJTdVUpKXSs9aZwuSCOXM
/nZz0M1jun9KKF9IIZEPWUsjsGWiwzUyN1FryoNVkV9bJPmelar4LDwoHyPCLZLbaF9O2ZQSW1KU
JwVl5G/jluPoXTswo7ktuxR0ZEDcOrqqGb9SI8r3sC6AubYZGiYMl5Ffiqtmo8HJ99j3c3VAFEcg
eEA4UFjmHa5jiQS8TsyDlRfk5nBDAmLOJac2bt8KuduxJ9XoiPm5uO+W8X9cdAt1EPVyq6s9/ij1
guziCXlETg4ccVC32VAf1G+DJSjDHJPk9ptA5+9mohGyn6zahwYmbMFWg8bbd1GbNUjU/iTBc6SD
9jBYKYF2pkUwXkmF3fZRyGFr6TxPS/N7dCtC7ISMHstjDSj6YqBhvfPrePqrY7tpoap+JIazIX5t
QC0mI4Y5NxFB5ZkLQITlmWnkV4hd7uffR16NAOyS5A/skunDlAVzN0zpm79THt/GcntTNTnLTKt3
nGsa9XcmH2iSpcZP+yYhk1HxB3razvXM7AnyMPIWvgsHjuZJ7yK9YfD2AvkQDbEPu9CcR1rp48WV
htyhplZgnq1NL3r7ZZDew223RMaCUYT/rcqTcW+ONAanRcFy2zGhJY8X8IXYRw0b4vM4xAAwHfvD
lx5JyZgObweCweGkd1sibg8MoQSQEfCF4FHGxXZb5W4vczjlm75j25AxYntoydV+Xvhzo50/gUfr
f4du+RSOdOLsmQzkSODaadNd3kKrur3/7GOhdwQpc5Ye0n0gSrInljPZpGmCt6mc9lzEX0Iz1TCR
VllZ4pJjLprXwYv2ccqwcOnt201ylW7IPo6uH7wZcQ5x9vdXBj84HOxu+vy7llku0Drm19B32JCJ
RWoPHS7SRARwN1SVvZdx/zhP3fCbsnnniG58uamKcGUpMoyYov1uYlQFKqVpxCfST0eWMv84aEmm
Rxl8W2HWvrqewUElZ+jsNnDMi54qQPlEzyUDySHoU9BwwmEgKVLnE0tOP50sh+J4rKGLxc6wbymc
t5Y6FQys77qWPK4ga54N20KuNplcrrhn7W1JdtkPM2mIZMoY0c5rneZkWFDJsf2bRCtnLMDugNAp
JC5yub3iESlR4vlHa8HCdhHpN4BGyn2QooipQyB3oeOionQViVak763LPJh3qjbNvcbX1Nblr9s4
qRuAgrkAyca4pLaCzMMGgjvvoPrUe24cEtKMpn4G64hvndzeYdFbkav5mcbSuXOs/hl3LzNis28e
04n0eOSAzY402Le6BS9Q0LtmMvWWwwTmaNWmh2L5FlLI80T35XL7GVIp39JJpudCyffboFtYqiIQ
eWK+XsafpRATQvZihIkWfN4mdZIz+qavFFUEfaTr0GAT8yVNhrj26vtCBQ2uZ4d5Q2i59z1SA4ad
ip45SGGUEG7p/qOhsxhE0sqyD0Y+/aISd9CgdeS9OAPrZDNeVD/3qAhNn2hHiYtp7H5JI5wPhku/
q6kXO4YDSImgPpaoABo3yQAcCWKVjTuB52ndwitHGFLBufPv/y6WERLfIftBR2LB1HJKLaHfMb1n
fVNDHu2Gqi/vg1/81NZp0lH/cFM8JolA5cSkZ5/Qsbr4SY5QT+BJN7wofIA9/tui8/GTnok4NgOY
/0j5p86QzjG2zddBqCdr7pI/Rh6+VIHMXnPIRTtPLcZ0y8MVavsHMymqf05Bwm6bqzn9DIYkfnOZ
E5HSURLbbeO6neyjB+OGBtggdrexN6uJv/HIhtsOg2Ugpsjub4O/2wv5G+OFtz81QRxsQO1eZdvF
J9EGrPnx9BLN+fxpor1ZdQYe/wmRw47mY/Eku+GHns3q3aqye51wsFcD3XhrmQHjzmBmnrrAA+L4
GZYe80tiwiGKxPM5UQTOwS+rrs3wfis1ED93V1ia5pVkPPxkaFPuUqu27nIDXvBNKO3nIHankJwk
tGIXu7W9S+1xkJSdTcoBAVSn0eswWI0PRUMt7AQM2Dkpk9aWL7rIMOlXWlkPAXgJbwq+w9BB1WAo
+9qRGjSYoKiasmUygvQmMLFERV70CqrMPlBe0xP2u0dnGVd5zOh1Y5BilvVfjNkNsy7u+7CiFAmg
Mxv10Qm97OqGT9Lyacwy2wnUcLVgYD2P2c41DFTS0JBLz/AedMbSiogG1Ayw1lyX9DJovyRxqfd6
ggIB2GM9CJcim2k5Us8s3mSyjjdD4H+ijMZO7stznmfqIBmJGtUFn6NP/XWc/MGmn5VeipjUGTm+
cf4wd6nyL9xpzj70WuwqSIRX6OtYDWV5EAX9F0KNMtBn61Eh4KJG/Wyh2G8iYX/prvkm88nfmwlJ
WSNRPijt1lGArojJwS85G/u+97xDont6tJF67zi+Hsc4PdsOeFP0ophj0+pQOD2gWo+OZFuF67bq
4MhKdB4MzjZxED/XWXTi9Iylzz71aBHNOR5p6H3qHIoa0um9lSm9h5yDIJnOM1CT/C7jaIb470sE
tUIhP0uYOfCta9icyZeyYD+GlnVt/QmeHLW/K4x+P8R+vIbK04j6op+FbY9HPqv32rWCleib5Kiq
4dj1WHMrg3R0Hf/M3cS4cyt8rUUbPiB9NpakNGY6Ry/oPvORVnsvIQjomryPBrU9rW61LNN0Qar5
K8yaaW3iIAQPmhyYvTSbpqZ3jb9tN6Wmdcy8Gg6V8zxBQ6dDRb5ycDQcDS81CQ9JA6MhSOg/AM+6
LwcgAs4y08ftNQwkpKD25FSATWE3eobYoiPKdkitea4lTjGegmmAPN+bZMEjMMFfb577bvycl4QL
CGtLf4BQM+7ulammc9NYYpsoPuCkou3HOkq3EVlzwnXHmdZ128CpFjBnxkeDGcJcbtqZSxQBJrGT
+m6K/GdZiBrkgrGlKkKzFM0frcwv4wDeAlTas23IvcPBd/Tq62Tu6WNNJNtULYPGkAxxJg6Duqfm
iA55DkYhFC8D5od1rvm3ShK3MJMwUlCtvJCmxw2UpN0HopVgrTElrPzG3ZgEJx0LcO0YcVUdHNwq
ZoIm8kfK9K0obOSCaYFN1aclPWS7dEhRzQChQ1jovsYTFp5gUSswZm21/pOFhP4OfYDyPKVV3dbD
CXTO1SeZfQTJkdJ2g1vVf6OIfmwLBochQYgrBrdXtnjWniL5Vbv123nu5TuwYjyz8ZLtmfhbu4in
c6cfBbAeLadD1RS7BLPY1EtUxBC0YKa89As12USKYc2sd5C0ZzqW/gSxBzwgJyYMMRlwFjfcD55N
6Hze/Wxd8dIlNU/Zsm2kOVJbnJ8HVKYYxqjdSOtY105H+NfsIHt25adKIMbkPtMWa1hhHIU3Qa7H
vi8/h2bGO0hnV9Xkx6RpJrCzTzjY5pQE5GnD51/15oZOME0M3HP7MDTwulv7tmmM01S6X/M87+yS
uTKLzgz+bitmTHi+S5hC+RejmP3w6Q1uRZW+dtxIWzC7Z88Fv8cd/SoqlifCgTxm6SbPg/D2CMfu
8cXWW8MNxp0XIaRvTDBuy3fIsR/qmgm7XWp0UuSF1IJEa8/tDhw1jsWkP02TWV8BtoWBJb4WgI3O
j1n/kCEDrAJKI53pdlHWlnBI5HGUwt+RXJT+GsL2EiBiOFuyvfhD81T2ZnHihAvDizH2MxZazlR1
dMdxplkB2/llkmKSWD5JtQM4MGQNIAlbmpONEndOQQUNa2jcDtJ+BXm/wS0/oENTzAZIVQyjB0On
H4ymudnzod40xghbP/tA+MrSqSNoAlP3HM9EoaS2fxWN9QUoKN35fgw+o8ARX5VvUYTaD6nWCSx3
0hVUd+8DDvA6zr+5dyZI5fQZE9wzbtcB0C2yE8/rtbRyuZvrhzLT/TamIFsxFZ2ZMrVno0qhaRiM
oBhl8Yfw0psJ32VgyaOCkiDiBMEC5c1awZRfxfTypjKABm3n7/xaS4gjk5zSL55BT5WI4Ny1HsAm
5Ik9rmjeG2dZvCLR9LZ1zmNpJ+FOkpYDZK71CPY497yPJtSbTKWt06dPYxUTE2vTyNF2savwda6Q
/OBpCJhutfcJ6tmVRBgL/wF4ce1gDc0BflEpEmTOurmqI/KOJSfJ5UF6QYmQcBQKnzL2JfZIqIol
S4SEaVfW4J1qCEdQy8XVGxFI+LTrEIF1a/JGqkIbm9xHwMcgE3Rd9jn25qczNBbBy3duHRobE8nx
0fONU2tuS9dvt4aCg1aTMEt7B7lrXJe4ZPM2ZpIco4ybANCD5EAUuNc9uzDx2dVY9+dGDUxJv1uX
WehoMfpPelKwyJYk2y89UWQS1xfPfzyw/Q+6bNhKyXeypriGOx7joAvuSzv8ASE0ZaCu7k370Jru
tx6iYTuJYeuXwDFmw37WvXe3CNpA4hA4QQwJgz5FquQNsoB83GmYdKiSesdJx7UHh+ZcQeYxxHWG
b7ptgX4zxYm4X1osDYFhrDirOtwm3aLLEixkjgXYvqNLY13BErbYfMxdARSmIDPiqIf+twiDfC/E
Fq/6jjzlr1TZMcYqpNWs/fcel6hQgCpHH7CZgcC2iIthjWn8SBlgcHiyy037NEUWht/hZ5vjDjR5
gjfgCuiZD/wNMdO2SH4UJOYec5AcaWc/M++xNlovlEajXMkBE7cN18SY8jfMcH/yBu6shzgM5H4E
sgz9IHJAeIpBgubiZ2aVVMiL1it3mOlYntqTvntqq9TbGTFgOyZ4VkPuRZ+fWnQZLdi2DVNNHkaf
Zk/YzPHGtq3P0s1fmwLNOqGPoJ39vXJH75h3iJH9lgDFkrQQRNTamY5om6PdVF/k6B74nBGQVMEd
WuGZM6x1nTXE2iruN4Mu5j8BJi0UoC8Awlik9V2ZuISslAs5C2XRStYgfI1F31286gC9WZL+DBvx
oILc3dBFP8B/fTEm2k244j56mKWarARLgdAnjWRdueQ4dNGmzzJwfVZMjHbAj6E8bI/KiMH7IrKb
QyTbHJ+ixPxkYSeybnjxHR9zwAhyAXAfYiB+OZliCBwYPRIpkTtPjFHSyXi0xoBxcvDoeaBsexBJ
gH62jpUx8RlftNThVUnnodOHdnSjV2w1ayi7am3GCl0PU//dBK4p0eWfzr4bErz2hMYAwqwhHhQ9
3BIxGxfMcIoVySXubIzPZjjfaYAEuWmScpSMnx5u6cZTpKXXBjKzMn3wp/fMFw+ZTdriYJskVSAL
3Htx/cFqx1TUGLJTk5ofTC6IL2+shRBFN2SK512Jd14X9UuOEVa5fUusPSsanV2yhKiXuJo0ZVQu
H7PevxuZUdumeHfMSu3DeWZ+BSfJRXLPohS128bXkkAcua1KfQkU+gxpDJ92Hp1pSVskzyq1CEG3
Dn6WI4bGB8As0ymd+sfBZLqKvpqjKO2NFWAk6gRh1NuaKbxZX6sM7iFxuOB6457RRTivrbG2L9Cb
yTewICCXhriviny4a5j4sinNUZJuRq/8Yyg+b0h3epeGNJ1TLU953+FgF+m4sbRXAj8oPwUhF1w2
Jolh5TyNZvQ7CIiwNdN2PsSGIMS4PFYCSd3sxnym2G1Xg0FUV9mXH75Vd1hUSEo3yZplycJzK3AZ
ipx8GjtsVjHcob1YdNGzcV9Q0hwm2FSG/XOsRm7tYVgJ7ceUZM60gRpmL5nYzE39QxT0d/Fc/wxS
EPBe7+26UHCmXno8TO6uzqTOwgKrFBvOA7AMMFlQXtax9z36fY16iNVqHmS8JsKEuLXIIp4duXNh
1py1fFhatpsMB/9R1xViR/7PkiglkhNWXTaSTuCgagK6W0JmZDQQ8fgLCjYfPjB0Ml4GzklgrnCC
HeM/8dwyrrTGZqNNeUYuInZkaLBm58jskc0gB0wghaJcIE8+QFUEXmpmqIFBbNy0rHx1h/NRIPgA
jckOnXEQ6TYZ7TlEQ0fqNQLZGRnrThREeZwGUzVH3+5YEtkdchacqBh+W36yLDqnpIW7ms9MynGC
wv6nJqIW6C0P4rA1ZhvHMyBiixBfo/89jv52GHlSFZE10ndeTIdQoqmNf7hT+SPQAqqJPGQaD2XB
GbIIjzUJFCMZhYhV5mFnMP13UELEQ/AQynw1NuHHTMXcVfmljvgLcbkYXWqUS8EbG0G6ziq4UpFR
naySPDgZ9NeprTgJjxphD1sg9/Oe1lW2KW0lD81rR42jClLBEuI2QB0vsF1kydsisFiN6HMy9u0k
JpHhF5GknP7niYDMCtbUIqAPCgdUqvHsWfiIpzFaABlXgxpzwaKaJ9lysm41yDHb5WaXFudZ79Oi
PFthSpfnrjspGMwkLMi3xrdoPdZYs1EpMJ1ZOZNf7SYHKzyVQ7hNClZCIhiPuQwJIFHtR9G2L17u
Lf09Yg56p38LqhZOjSSZV0HScXoSi43P3pYdyjAGZt4aDiggislmBe9xfVf0JndF3yEIIURyR1Kj
MgF1IZz8tjk4EBgg8vOyFp/HPOKIWT1HS3HeYkSvCXu9QrTMQC4aB3vqzHOHiPXvSzXaZwRHyCpy
24aC+hkQGMHxT5wLSf4o6Kpg20eFOqSzvOL1+BU6UkFnAiA/RIQVm5kENcTt34z7vqFvZ6knX8wX
2q1k7LRhCvhY4NBVUwqyKp8unGm2xbqP2CX7PvU3U8IhpizAnpGasitjUsiMiAZjBitqWzeKI4JG
09Vo6MGl/u2naAVq2nsrbfcHpjy/++Us3RjVW+BXxjn2SoyqPt0l0Tlr2yVMpMrCTV/T82Teuba0
xk9O1Czh6gQuu3q+9IpRrkNV6pb6NQ5mMuud52QSjzopXjxIa6scUoKX2pBAp/GlTzB+9q1Jlpeb
a1jMC8tcdrgvoi8HHtOWlthAvBPRthOhPG7p0yf1nAuDl4lGwMw/UXQ/NPDjLCz0Q+GPv9I+8/aq
hLdU1v1v5qIjUfY7WIrmVlguPQSrROET58cQxxLspLk+RvEfy2CEG8XmPs9LbyuLAxyqYltqdDWO
kaaQBTfxRGtj8rPHuEcAZooapXvzQ7e1evCdkV2IisZv+i3OzieLATqigl3OQBfUDj1CnjNaAojG
WxtMXhByb/JUYPuPURrESB4tQb1c/UjHhnlrJjs+KvHleyBgAjmGDxkqSo5wDSbcNPvq7FkTAZ/M
x97td7IVd34VPzfVGG/qyvoRtbuiBQaa3DMsh5Bk1E9+mr0k+gr9L79WHZ8pd8nWsIr0zTVoLQmP
03WOE8MHpgTnjZTYOAPIQ3b2snVbTM/LcSWm4Sfpz/POzTM+A2xPTHhIfosLZwvdn9zfSX670XMb
XwiI/BIAphClElsQKZe+XvMyh5m5PKVswYnMQLFWO07b7THQ6g1LNjsK0lDQyLvOGppTYu7bxNA4
Qa0OpVHx6czEEViT310qiHUasQ+BKIAwgrl7pE6Ja1jquuZtCovjX+AW33OGgzuJyejsyzfQFwhQ
QwOVIH95phnqd+LgtyWuuSG0XisK110wufO6FeWxyYMPA1L6OkvpXRb0zomdHwr7NDiMvp117U7T
gfg6uZY166XfPQVBMO8btyi2FmEpO3YE3ElfsdzOjYURm+C9FVAPe9sJ5F49XvshGiEpH7PTVMlr
XGWvnuPWh9QvPrKOfHvDwe+ZhnG39bqQBas/mx3VA+35X3HUHVDDF5tyZuwaMIqb8hqnK+sdyeeR
QDKS/pkbyOvFgHOXmFBC8fyxecIHCsUpTg4zSQgveTnivzPHb6iA1oXI2X5nQE9mTEOQ8RxRwo3J
AH8whcgFtO5zZDbH0YSOqhmkK8BbWH3txnzITkQYeY/9COIgQwVEFnn53o1fRmWdogGEnWnobhN6
7/HY/dbOBzmAwPKGzZjT5mcT3Q+V/976gHGjl8FSE7Fh+M5z/2FkY1zFWiBceE2W+IrWOowM3yz2
L2+e7klv+sygmLRzna01Qy7lOHs4StjyRv8KnubCKHQlkfySJEqpPNMdmHJUiQDfGhpCiCF/jcWz
pe3givZwafgi9agKh8RY0yV3xjkyxI4eKludA1d8cz/WP6KybfeuQ+2VOPOFsWoJIyny3M/GTV8B
MTfDPG6dwskOQ5JtSTulJp664lANrYdACKqSrukdmg01JZf2leLNwmrdrOoaHbDQCONSwdmF6fK1
tfEKEcp7kkUxHzt4z9LF7qcqQA09b+Tt6878MY/ZE2twjVNHRjvfCUHj99P3iGDU9pALwIPjg2Kt
jWZ6dYM25DZxYqrnBQ0s0ALnwbKhz0QKoMaH5re1urKir96inQujk+iNO4rfvS3tlYXM+kA6E8zy
OBwI0fXafTTx63CoPbaCM0zmw1gDSklKoPeCFyBARLmJApzWHf8h4KldxKD3Nu65XXiNDN8/2pV0
dqAdk13dzMdk1Aofy4pW0y+tqYIV8ywI+rDs6pK9Jfe4KXp7Vwvsfo1ede6k1trFCuFmmnDaMJkO
npw0XGsI5VPJx2nUZEk0/p7yxSATBV2r8JfEUGMoGSVFG9OnEeiThmka9BiNqXqMCx88FmeJLnsx
IY9b/fxcJ/1ezDsDG93ayccXe4IJjiEdKz9olCGio9BL7kTEuxhyup+o+Bflcv0RM/rA++mJoyvr
59r4AZvhzRDBK2gInCDg48oyfc7q2mJJJeA7JxycyXsMD2CWQG/rRxEYn4VjaIgy6t52cgtZB7D0
ok6JDXMXM3ut2PdrZ6+r+LPnWhmeRgWdXaMClGUd3auWDCw3mD+8YzWohyojgDvKeJiJ16apJcV+
cDK9NmAAgikkKYqD1Npr+88uBP3slsPC8i5L8jOilzCdPgZExtyj/ElLKaYN9d1+NTm1/ej4b8xB
33FJ5w5n/2KWH2iEt8qnBUGWzZ9Dkd4bIVcFcR4QxvqP9KG+uGX1AzPtK9MgWhe0bLkpxzXFzD7Q
k6BuU3xyFXKJmz0U5DcEU18cb45RtiGDblg3QvlNvFdNq4A2YJCkh4ikVav19Dls4IT+RRIZ7MF5
GQFlwy2MM2NiAnd7aZhG+NjaDmwJVOfDJM815NhX2ucXVvnkEVkclQGKcbQkJnbhGMH4QllwIt89
TfgQDKrGZ9dN2C7G9B48nsumMZAAKAOHG43+aTlwvAgjkR7bvlbkKyK8uH0rGAjRF0kNoLnuCh45
lglt5BerNMczQWnpznPtkDWbW6lB702SHjnkEapyQnvFR0kkwya2rf7CDDjck/Zz9mdbP80ta7ks
KlpIKrA3Lo5wOi8eestAJMuQaVc03fQ46vgXsrr42pFotPaL3LsbA/inrlobkPdPCqTDw9/RsaiS
+4Az1Dl22FaSeSAoxW7vtVPsUqKcnki/K/bLugWilmF16/IvplWMlqeZcDYu4+cw7l/BMiHznqMH
J8KmwnpUbVnL4MGEhIIW7k6j46uzfvooBTnETgyTF8AqyI8551sn/aa3l/+4nU3LSttArCJFKeH2
B3Mqko3MZ4EgkLaRzH/bAeMAM2TM5xeXulPucblI3N3N8QZIiiDIEvgxLfbyIqg37H+47ZevjHK+
80ZNszeP33GsDidGTgiG0/khUMH0ESDw2sjh25W5ewe9uDhG3Zgf6zH0Lp4ncDpqOlV2jaZ1Vglr
Umnp7vgXusJ51txIh2GQFfnxQ70YsPqEynY2gvJpIiIZlbWaPzOT86BI1HSdw1O/TNpplrt90l0s
ZTDlW+Sm3ZL151WIX/++t0E1SS/xLrbsj66f5NU3e3kKotais8sv8C/Qt3/StP41PcuW/wdJzRWu
60pBhpYngcD9a3ZWXQoYFI7/ZfkEbVMsnsrIYmxbuOchEfLYz9l7AqwLKKTzI0Gys3WRUwEXIWad
ZXaR5t5ecrzwWA/Hu0QxPvO0kxxBdEePPOmkBwskWcEjfodhq2QBrrdz8+P/84sAnvsPJJxUUEkl
IaHS9BSIuX/7RZTs2ZzLGa1cTYgqNOO9nddPUWtsK5B1W1pY9XGR65tl+EPVXbhgwL5h38YYZ4C+
cCCkyETwULgcj4OeQz6EArY1aT8YsXEeo/CfMLq/wL3/49p74j9/ZOkJxzWV6Qu0Bp75HxS7ATtz
GNXARd1skd6KXOT7tM6Lvc7o56dYgN6b1j6qyXBwlKfhsZit9FIORP0wt7Tx2NKu2ZeyGpFMZsEp
9Oh3FK71rL3klC+SGCR/qCGVffYX9fXtpaoicnxh/ucqCE5sff09rgG6ohb49NSjJwBboiEPZpYb
5aXPkQlj1BcSQOWiRBEJsxfTBzXUCvNOLy+3r2TrfDhALmDvCJpOoMMutKK7Nej2cT8FwK0KDs4z
/ekrE1VcEcoT+9Cd0S8IT70V3cBXRvRQe0bzc1mDIl2Vz602zkEWo9eUCaYik7SxGSP4fRoN42Ek
CHlVVejBENTwJNqvdLWNM4Kd5KmXdnstOQaljtP8P8+M/7+eGeUph5tNkH2HlFD8xzPDiTGi62XA
FGGLj8v6SOZB+Dy1srnE1fSA0WJlR4bM97ZRxQTTU+JUJkO2G0AOTIT7HKqAfraAwRvP1X5YqE2t
S1IwctnxePu2k2A2x2qBOZjtU91l6dGIDIwx9EOf6hiOfuLZai9Uw9YgrGHb+/R9a429rh6jZ93M
z3Ly0ksTuyhbZ+rXRaKZj5iVHZ8hXuwX7h2ZlwzvEAfdluvJG8nWna3sLEDgrJhUxmdXiHBL6gYd
X6XzM6KMQ5qZ3quCB3doVMZtm/f4gqLMoKubwUCCcdJHf793a+cuqTsmAtjenhsZ14e5Vz/H3H+8
6VBvL8iLH8GvodoRAeEkOUfNYIq6FzjzmAalOb60jXUNahC7csxRbQibngy5VBikC4YdKW6KuzAh
PSsqXBJBmaNUhe/+VotKryeTYS17bGi9NNgScKZjmsj8yxwXvzhSp4d//qwM5eW/L0jyfy1I/kLC
dH3SNph6w6349wXJiCQFESEsCP88f6fRWENklHpnuHR5exGZh3ZGtBN6Jm2GQfsXokq7Z2diMZq4
wyCtWgpEY1/hvlUI/rzY2liG89J3cfvYGVP0MLtvHtbIpzqhKRcGMaevhrInsR5N3eaAc4zsuxqy
b7+aLygzjbPbUcqODRORah6MY5U4eltFaKxvMJZZo+QcLGefxH22HcJselBYieJGkQmyvJRdBzIE
9dMPu+LMMo2jQkVqumsY8Sg4l7VgdBp0U3OSHwfX+oqzWL8bZYRCu2x/hgD+YDDkRGElZvYKFnJa
Q/IU+/9+4QXJkv++E5ABafmm6/g+WxrX/t8vvONMnYuziiQC5eM2kVVFMkBe5gdg/mY+fCRmOsPS
A/edFKW8C6oAhEahPxuRNveNiaIrQWCHgKtkbIPWgh6nF17Itr2GJK4+JQnhcSKnrhUNZs+FGsji
6p28YHy/ia9vLwD+aSNY4S812biGZO/bL5CAdgzgzbWpu3EdQIekkZETh7yIzQYxzHcEsiG68ujH
ROV96JCS9N+vjWX+58UBU+oyX1AuqiMhfbXsSf+Slakh01VBncLI8KJob0yheQBEw3E7qg434pTC
LygpuWn1eWu3MJ0XPludsuf8PZ9UFmkV9N6fcycekCi4zXnuxuDO8YafrgwZroCAss43QmDXyi8K
KAtqqT7ZuaVfjMJsTyMmJUhn4THRwbS10tIBJjEQFIKUke5x/IbzKYL0RN4TLcb8Yg+K/rko80vc
BfQ5Z/rh/uRHRx0VIU1wlW8Nziev1B3+BuLQZjTT4dJnTktN7MtH5o6oabiirKL2narJbET/z7mu
J2HXRT+6uRHKsv9h7Lx642bSLPxXFnPP2WImgZ296Jy7lS3fEJYDUzFn/vp9SHk+h531LGAQYrPV
liiSVfW+5zzHhE6JVQDZdgqWKM5VKp+tKpbTJEEH33UNR4zdBC51G3XanV9z6PvsFNLv7Ml24RcR
LFjTgsJcuwuksMYbfN01q9XMX/Squabz5KNY6NXhWFjkC6RO0B2GiGWhWVvGY6mXlzCvoGg29ke0
KN9SL8rvhMKqJouRAs+QUgUDPN1syuDWeMNJGd/nkw8K7eMX4Izhcd7zc2IK/s3Vo08j28/cXS4a
HmQm0yzNFIYmxK9XDyzQUbpBES9wMBrbGW9aTI4wNJuEHOSVQ0fJ7o7kI9LWMDIiRePW+EwA8MfW
NMs72j0eJIYawlkyuiu9RivJwNFvy1I0x75u7cMIfJPgNwwHam3cdRZg7Kws/BOBMQkdmElN3TgZ
XbXX+RWbp/zRTKBRzbtDGJVXJfPEmxs3qy6O8k1l5N0p7FX14HAlbvXBrKa5C30YFVO1Y1kuiIZ6
T7Jz+rnqrHsjty+M2ONxJgm1wmZci1wojEU3EijRgu5VIDESfIBWojnQhMrfQoNCV0AV7RkndLYI
xXjFZ+GdDEL03n0wCprF94uuU5HQuUAJgPCl8bDqKHEfRFqkD8JS34LGDt5GqD3h0G9pGA4faNUQ
W1Gp1o4eH1kENp3XQHTaWnJgGTQ1UHQxAFjsqwi8S4FhVUI1oy2oOJf3ETrMUHMWtlpcXZSiky2v
QxG2HApwK/OVPz/+u6qpjiyYJmxLf6NPUUGLb4zNvNtO2GGEGne6k5xmpa8+yX3FKoMReNbT3OUM
GtjUQre+gmYdVlhas2fXVOnkQerEScy63qqU9bzsrAprOUhlAHslV23Uc0Y1Bd0Bw/xLRFF7hS7R
20LL5NHZRKLa0n8jpLzqxlcpybnVO+MbzK2lyhj3zgv/P2flqjFdxL9e5IbN2GwQdMxc1TJ/m96N
fq8mdqGyCojiGNZgIVcRt9RzD8gTsP/gfwFag8G5gRtvg4qkl17h1daKO81Sr72mRk/NcK2B+F1z
Ee3SMQBCQpOW0rNv6ds4Q6dRw14ABg2EhIYu4kgTOisdizFY21JoxzqKlsUosAfadgtFJgyZadKs
iLTKvLWm3TzlBE5VE5FPqq55rjsuOx11UJQ+5rRm7+1efb8jakJWb++rhdJVSIfvcEwL3Tg0hR48
WCrSzz4tD2pXt/XCCqPklL7adRCc583M4TRrZkncUoKqGV4G4S6CtMlfBmrqm8TmGjJsP3+Ja+vR
crGDBQa8vhZhxkIJSetpOxrOs0mInytfEVyB/WRSys+bzjchv9ux/v6ar/YxUnmkdyb8ugNdG8LG
C909V0hWUekQnUEVgmy9yUzgygplVdnC4THpuU4YYLvGZz6krX1RwoF+Efgw+rF37+UJ0ivOifKp
N8xhZ4rYQdGvedcyseyldIoAAgZ6iExV5dYBUQnnIJqAp4hO7fQhbDoBfknPth2zbeayNDSqqeXN
A7k8MFk37oGUkP1Ra0+abvuXkkABNy7fnZ9I5z44fS+PngcbTQziNQQld2knvWc4qFBP085tdk4S
szazGLHQU9PbMwsiUbVR3WoU71sU7mjsLgjCld2fn+saZPafrnhbE5ZGT9Iypke7MADW/PpYDzp1
GIzYQ1mEA0Rq5o4EplubjfcBY04OqnWXUxumuolFtnf2qpFFu9q/6TrdTy94DlBOR/DUBjU92l2j
P3oyvbi+s34fKlX0VmoFnaHHYgqmADxezpyzoYa7t+p08+dfZk77/nH78stw11om45PuWiYna/pl
f5rhjHRVKSNV0cINFSSjaE9ejJzG2GwD0XIel/4EAwv1YoRU0WyNrsDQMi2aRF4gaqy6g0rLF4cB
K2yfOKJVPRvX8OmG+xG4LRLD4aW1YSdIIhEz3fqCW4Huc1R8fH+n1dYKDT4lB6TYbKTqlRBICg2y
YTuuZ7fB0HPnNAwlc1BgGKonvZBIwmZbI4HP1bE01a0p3OhUhRB4cw8VlxbCkPTpdj5SUbHXdR8b
J6d/kESBKVHKlaPU5gN2lu6szlDtQn7DtYmfq0tInesLHBjc6kwdhvGAiia7KN22DQi56TLYFaq/
qjQ3Pg8V2gDWm6SgdKa2DgzK4rX3JYg9GsN51+4U19yPoL+XfZTrLy4ouiVq7vTQJelynp9ET77p
dbveobM6Q9ILKT6DXXOPmIdCKKfxbTbKlRoV86j0zd28m8NP+zcXtvPrSt3GI6XrquOoNIh1dFD6
NBv+6VowAws2vlV/ySY25jBODnhtPje5PpGmebwscuErt2iiQ3mOdraxWd8byIyXUUtU/EzRVgaq
uBN1LbV7ZOBkjWIMVbwlrs/4TICcveyaeltQD9xEKVMJTAreUkZliybeGMg3rNrb0EwiVbpSKpOr
PdM98Dpeox+yGE3hfEkgHvthwytT4pbbAd+C5hj56yTUI2l5oXWiW3ODjQfNJb0QpCeqGRugq7At
hBKkPk8mpBNi6pSlPnmCeV9tZZ9Ud9EITDkeCzjHs2Hayq8WrWX4pQVQ6JDYU2YoFSkCd+QMLjNP
F4u5VoNWfziFWvLY4X45KG1Gz3P6yu8sY2U1TXY/Ogw56UmzKge8kw/5xR+PtTcunRDWh1S/BQRh
M62LKMaj8nK9T6EsH/98z+sEUvzyAOPv7AgmpTZgZdV0nN/mpaDWbEnK85dee+50u31fybD4zleM
qe0ulEF5TUYWFk0cPNtasAP5OHxUW7gKdXR7vyS6EG9JVLfMHQfKUgbxTVmrF6+FR5kgkSUemcHO
X5FGwpa/KxNbfkJ/83m0nPhBkW18yHtTX8PIIFpZE2++T7R3rLMyYmVHxFi6UkbdP88bZxpggY7/
+SywAPtfp8EBja/qCItVmHn2bzVQSn4hS2Pql12ZoJpTmTlGrTZ+MiU0ds//mKZi3CSRfCFevDhh
BjMIGccBCyc636GWzGAXMHUROqqwkF74pyLdguI7605VvpoBo5OUBlDSIP+QBwzIQxIOt3njoAQ9
GMEImMv7oCYZpkC+EBXz79ryP0w74z9fZbZXYZl+6dKSBPcAzBXuyWI5T0jCaX5iGcojzbnsAqok
oUM3ItqiXkgwnr/ljnJo4cFBTpFTovYBphVEDYpFqMLZpyFBYIIHsjwTcLYwpjZO3YYfmt6MMX7k
n7siba62rtzTrI9Pae99aEdiQSR/37MRKs1W1ozsmEarxVydChM3O1ax/kUncReXNsZt1JTU4qNs
h/3WeCk8HVKehWOpLEso915jPrWBAfgvgoqOw3SnWS8UHL6Ukwk11+ucMSTFWR2WMJVQFx5aHXMI
N7lL6vtUJ2tr3djOt70x1NpOTiU7Gv/vbzLxgx/8ZjKFRemtHr7jkYmXQLgEt3On9ohH+s772tfJ
rpI4UssS3Aau6OqoTxtW59URB47ZEcRM6VXbva9QNC+zt0lqDU+hlay8qN28+239Mu7uZ0/n2JtX
t9cvXhin57b0vTMpItQhJU3q98+Ie/sqkqiEif+So3V/QS9zRi6obBCY5msoGsEbxIvcrSgyDwWK
KD9lAtY8atRrn5IgwFrfOLvcwKtMplZ7yzNrAOImjUNuWc1eMzr6LKxfMjHKbdoEJDeW9mOaDdmd
rssplRXFSZJpD8mQKXdmbSM2Kurz1KOC/hu7B0UXdG56vb5kNpLEkRTpNShSY2UO8Fmh/MhVXTY2
2u8wOxAsw4TQsn0Ymxh4FVMR5zwtxDN4im5ntrb8bKVIyOfOmEf4I3BNGIlxvUuKcafp5nD2xsG7
+B38T8P09W1aGePBEMpi9Nvsc81jC2PC8GwwP75UsM12yF22qT9gPipc/UXCMl8XVUFf04KYMbCq
IElvGLwSwiLzD71VIpCEVKAKvfyWapwOJQUO4usGPMdsg770zR+jCxjc+lSZot7GeHY3XuN3u8qM
6l07CHQ/RbX3rbg/dyFsmlqV9zqEP/Bc9n1p2N1qBrZGZjIc3mnHhiN4MDjdOfUEGbeh+512rJFr
hp00e8w8eJNxJ9d+547PFZV9ytFwDVUWTDhaPNnDDANA+CBao76bH4L/+cv6rZpjjT5n+VCGmDZ/
2/3vc/i5JEr+W/1f07f99bZfv+m/H7OEf398y//vg7Zfs8un5Gv1+0f98p/zM37/HVaf6k+/7KzT
Kfn6rvlaDve4GGX9c2jT//fgf3ydP+VxyL/+42+fsyalt3v/FUnuryFPGiPjH0Kh2k/y7VP5hSCo
+dP2X/7xN236lvdcKF383WQapc8lbc3Sp2Zh97Wq//E3VfzdYPVgEwwFw41nLTXXNCvr4B9/c6ZD
wmEmruumq0/V2CprpiM2OVO2qVsW07T5wD9/79v7dP79z+p/zb7v/9zHdH6ttvPhUw+Tn4yGjMts
YF7U/zTTE56pZh7KwU2H5mFMTHGYN6rZj0Cl/CRdD07QHEKekIjIwEoRm0oUQtJl1ziJ1b3FDTd1
Ko2t1JsKoIV80ZJ4l5uZem485wP10WyX6B4JUMMghoVsLOgEg6C4yLq8TfsFCwrvALeBPlwb6BvH
trJVb3WPxEmQ5UeSyM3sFHctR9oXieOgL7fCkrgC5eNcOVRhIx8V/PNCNd07DyOx0uD0VRPf3rSx
lT7iZT7U2Q0WSL3LjPrsN2m+DZMWpZYf66g/SVEFmMXkWmA/DFw8OSRIu3vUAjAHQ32FGEzbB1mR
Hievw7LUEMy1QYxEiX7t+ybz1RXNmGCvem501DwiDxoNvmcZUYAM9dxeENjob7A9l0discuj3cas
0CPdW1Fz9u9/uvj+xR/V+HVax9pNYDkSpklflwUqDbdfp+9RLUoiZyRsC1lNGjKgHbCNz/MmMdvv
X827xRR559VAkztxADr6fWNliIdNv72L6rhbCWz2V7M1jJ3QlR1JxDR/mxbDqN3mTG51ovg4mh90
z0lXQ57rFJ90wqaTFFJJgbpgCrdG+wmc0yJXqUzt5jyIjIBobBAwfErjwArHOJwiVYlea8yxRARU
FSexUsxHBpz6QijLIYc3s6TuA0lvOv2Jgmf0z2dOE7/fD5ag3mBOJw9tF/PN306dgS0ESX+C7IlF
qvEXxn+OwhotMr4xSorNfCCz7Ve3IpbRQnl0mDe1GtfvX827xl8HcKOlYO2IllZTW55FJBOSj0r1
QDtlPb9kMN14f/3H7vwV6yNz1WeUFefdeTNOH1JFO8FtejABfGFloU10nDfSAMNEMclYQA0bT73V
/7z58Zp6rTR4K/NxNZLi5KvpuCPohi5wrFxprtorte8FPUB2w6JyuT0seUh0ltfza/PGrRNnz2Tr
I7pBGBvjeJSVAoMjHTr11FRRkJNuJiHSjhWGT4RPp7g6eZXQz2aJpEFnbjVLmuaXZqnTvJlK29RT
1JffXg8mVv78Dk0Fr4lNKVr/eG0+MH/HGJXuxh3wP2ajKw6BJcTBcIExszJDJF0l3P/Ta/PRH7u9
n/Pgm/ffv/zt+Lw7b6jEf//u988p8LdIqiR9bEdnx8pQb0aCoGJBA3/Z5H10njeDhooJZwP7voZb
2pOAnJhdfD88H9AmCfaPb0HXRVmksvc+EVCrMpdk6kzxBSME37XiCY2+DLu2T5gHzWSJORgJ4kpm
6Eos2+lPqm+JpeHTz5tf+3Hgx240vTkwtZYJlyYPkeIEF02WFy1Lj3FVBteUKgDeAsmCXgWYtDUN
kHRZRa0CMFp4QkMRkbow7mSXUO6p9fA0v95PX827ZpSna61EyelbXyxWLrdB8Qn3UgF0pW6GebVM
KzwnQ1Resmkz1IT95F4dIAWmORMIY+dDWD5WU8C46QZNCV+kMtBb7qxL4UJPhoKtk6FtK7ekTPy7
WBSQx4kLouDEa76TtNc/Py+sqSf6o2jGk1Z1ETPQK1Vt2oOm/VuhRKXypJpJbAA3KIHzEpCkABWx
jAevhxxGNIlJYETi7UqXm3vamzfu2OjJIZEGVsgeqRYRp9+P5C2SAh6mbrTRlAhAOyPYLndy9IjI
8W9dlbOKTrPxKrSHeUdr9PzcZQx4TaYf5k0lFO3g5/0fdrvOAiWoc4MX8WPvWPJroDsS5xuTY049
wvbatS6VM3zf5GDV9bpoz/NL0V8H0cMx8ccUvkhy62qRQHNsnXg4El2ngVKPHAfsO6mBkjUgOj5Q
EiMOv7NbSL70ZNUf/vz30P/F34NZk2ahgqGyQVDGryPfYNSR3jHP2oZa0V6YLmh3flchxYUOKMGw
380vQbQfjqlZslD450tR5hHCDIcH2AXfVNGO2xdemrFqzfJzO3UchPRoO3DF7fuRtmyaxAjQpwNF
At1vFYV5tKiM0t/+dIgRmupWa/RgxDrWJDjiVrEtVZ6kSLyubumu/3wGjGmA+u2KtHBhaSplXOZ1
6m9nwI0ZuIRTGtt0uAWl/CJgLCKOZlMYULVI3hu+788v2jGIswqsHLgmOwBiPxlROyGfzEG3t+ht
2tX7bpgpe8egxhmZxpPwInw+LKkz1PrpIpm3zvyC1XcwuSYu1MgRvYztw3zgp/fML/50HPUvLmmR
OnhJ0nBb0FbbGkndvcoEUFcW6E8Sa8XRvv2bUzWdit9OlU1ryZjke4Ku/m8Vb88cYtVtLXPLCBlR
XDTlQw938TgK+QWIpZotRcKJIRX+NEQpWfAyBXNcYLQ/+RAxGOJshZaIrScby3A+IfkNqnWqhHT3
dX2pWDk2OXgrfY+kknvDvDjTRh8ik2wgMsnp51MpFfaypgbnrOaj6l0QOuNP75w+wR0JYHes+JrK
6CmYUoCCpJOE8PHSvFHRIC3+fHZ+qwGTHMzywqAmZrsC3wCV4F9vpby29IYIR0h8dYq47a9hdx5s
B/aXgWISHy1SMAE/BukgCJJNOravIjLveMJ4iAmGjz3cZdTkY/vo4qYknTuqTvOuGYM3MQKSiebd
XIW8EsfGsJx31XwYL9MHzTE/80u1/2n+MHNM/vWHyaj7+cNG7vX3D6OMM15SaSNq5ufoY+jTuQIi
j/II7SQnrB5Dx0MUTrwZ1N+2ehSC8CyvUF/iwuoIoBkumUn8zPzWpoKQFZdkYs5vRcEcrQGdis18
NMmAgTujqyzmo0ZLZ7iA6/P+QSlEKEtz09v8XifXI3Rfvbqfd4l+slDskXsw76pKW54IMqMLNP1I
dAG1BwXy+PTjirxKt3/+q+vTKvWXm8IgUNQxAQWi1Vaphk7Hf1oQOmVijq0J4CB0eo/LE2CgY4u1
3TjqU08bxThknuV8GCElb003LZa9K4Cj9dnRg/ZW9G3wVKGSYqTQqsV9lCXiLjN7QeIm+u6hxgLi
BOpxso4+AAKeoJP9VMtTaWxjmTBas7+HCA0QO4VcbFUuoE8wgaFw+pvol4mut28eNqoSty3SDshC
edAZS1MfF1HSOHs/cgBGlE1nb2qhP8f9ABPAI4pynyNjUlJYEwyuJ3USsSd2i7CECdSySxv9zgOT
0zTGDRn8WsPxf2t7AI5uQtYsxns8QHqY3ky1eXIs/PRun2yD3EZNRrtylw7Sz5eZZnwsKnlt0qib
oruAAbS69gBRS1W9nL48/G8SaBE4Vqa7kKQNn9QBN6416386WzbHQiT9xuqe6sAGSszzcJfr6qq3
G2MljdqGgCPzJQ289KHww7dcGtFWcLUtrSGjSmXYsD/J9EJk3XkoMRYVIUqXmlyFTdiZyNyTDtF3
14uDngYFTgDTXKm5biznEz0zhavCTqgkx9H6vSmne551bvs+uJG/BlijOTVO1/Ef5B9Ih8BR0cev
utNhBPZIoO0E0O7I7ILLmTp6hD2PiuKmKNFzd27VbcfpvBN/R5xRBPKhtItXPFM9WRx+gnCeXkgQ
hMDHSi2h61bZzZEsC7id1cVuWPdZfqCte/txxt0W8BlPcCCWwo0hY1DD30iz/VQ2bXvpmV/yyyv5
quxbGNNMGwFyJ60DbFprv42J4mzxgREx3xO56KkSVaQbIh6e/jqidr6OsQSoa09E0eB+bjSNiFgo
wxEeO41U1E2i9dwNRAFAGpwyVuuY/vc1iEvyHLL2UZYe5vqgWeuJO55yZe3UZEcDlSQRA+PGTusY
JObGn43Ugz68d1fELmvfqcXIwrVatpqLkUCtm70IB23JT3rn53Z+6gAY3zxd/UCt8xn6ar+bwYVQ
DfyV5+FsKTC1M1shwjWB5dLiwmXNfp03oN+gt7AWwwLuQeppzAhbClwiUqTtEYliHkg8/krQ7GI0
Vku/lOq2zd3wAgFU2QSeTWZmUK5TroLXqga2n7tHONH1vZkQkWQ5YXhhPbSlauudtK77ig/EWnR2
SRQPcOyTmU6B920RHuIelAZcQvOFfvhDFOHGGYO7UlHUu7HyxPadhBdGQNB1JZBHJ7fSZZw1TyYZ
WVme0E4xINFPmzijnq5Oax53YhlbrQ2su8GASjvZMJs7qhbVfdlyNjVTWyYjJidvwovb8ADPgOtR
7PQ2y8hJ6yamK5SyNSwzf9UZunUtCyO5J8nmfpTtrou1hlAyS91poamgFQ3xmOdS3cy92DQnF9ql
0bGs0QArpYnHEIMd2mzzXOxav+1wvWOsx/FjPdA1Nhd6GDOzrPd1qXxTApsaV1YhbzOIft1yrseV
YbFA0NDjTsIC7eAk9aWeHNjltPFKMWyMSn4KCmKTnQbHuWxiskIrKPANFfDNfEJ6APFNonfHWu/a
f6MbMJzZ6/DzPMowrSnVHgEBM+vJS/DrkKEngPSHEbM8nghA1rp9bgMvn/LI86Vpl2hae+Up0pLo
DutHdEd0wQtVtgQJhw81GEUCC4J8OKNL1IDrxnI08eVTHwvxvBRpRGND07wLJqMO4AEJ5TP80KOq
ZTMDpqOU0gGaEoLnAEgrBw+mN5YAy1Q3mxwJ5qExSQePDGXjNFF70BQH5Rxgo7UZoKHzjPxk65p2
9nLJVdlicM11x6TCVX5w4FLXcWbeMeGS5U763BGlHgYP3E/xVoGcthAGPNHYc0Bcqc6hl/ZeIyfu
GlHYOSHFJnM9iZoN9UVyW6eYZv0zBKaUSGPPPXLxLy3m4xvDgTGs03JY1UkC3a62fXBWVnUfkuAo
zc9NzhqmUPTwxrDzVOqmuu8i/RWEWfihF3RDUDyYyxLl60IwzYcCBI6b6px81IZrFQfR1SNRa0Em
hLEhnzK6+fThPbP7NquV1KpnHucYArYRHsEm1fJDjYB3ybUbnVm4PCvo44607LSNKNDepIlsdpVn
PWlOVV+Mwqj2puQTI2vy+AtvPcZReFT85hJrQXRMlbQ/ZQaBVSSOLpQs1I6W5dxmoWDYUFBQsg4A
8xAHGxgpwK8sZtRSg2RmAfdemW7zrEUk3duFefIQfSw0begZUklI7L1MbhTKwRghokOYcHuPRiYp
LbU65DYHbYgdxltxEKLWH32nU7eBASkmiS2PhNHuS+u1wUUq7TVJkUx2OK9uRpI4K2+IAAIkgzjA
mwSmii7cr7L0Ce3CXeEojCZF+OYRCtjHYmFpvXlOUe7cqzaZW/FAhpwj7LUdw+GnIevhWouZu1HV
cWsme6AHj2SSbmKtG/YFlMsT36btAbUyPXBUxECjeiSEhvVXgPYf6dhh8Ce8FilP6ODV8OpDcl5N
mc4rB1TxlupHsmBFFZ/NaYPHP6pHd+tHAks5mvjHSa+DbnbRjHZ/IPoNfZnZVWtAaeOVgm184Fkj
wZ08lJnXP1R50i08Q+lXSVmra7NC0iEV+nmgt8zL0Ov2MgZNedOcbsLEDD15vYh1lEF9wYDp7m2i
VtZGkqL3lrQk4wmeLcb8PigjmG7SvVBUGR/LrGQ1GbJgtjwiCMPA9a8JOkjK5O7CNnLKaaC7H5E9
JU3ZX2zQ54ltZATZTQSp9sUatO5jQy1lIVMwcQYzr1tBgENYmBsbd0tPXuYXCQipPHV2bZ/h/7rn
gT7CImc6v7dY/268lignRaXkl6ZxckRCpG8zM3Uugzo6gLBID7N6In2JEr2EWsrwjk1253l9sOyM
AguJWmisWmW18uMeYgDpXq8EvSnbHB3oOa5kTLU7A2k+Md6Z78WnhCeIgOGvp/wHlQW+Lp3rZ2NM
nQx83SI3esy0HQU9AkmqAatyTraD6hBFIUYQHW7trTr6+lx1CKc1r2VJr+QnwOlPSGO0Q6L5Pqyh
Yo/DUyEMA5iVmOJZWYO4N1s5jHWC/Eov7bfYcl5opepHsEAwq8ucnzMbx3NG2NOc6KtF4bkYoAVU
foO0IGGGC/L50YLmitSpCJcIL6urkpTPkK+Gpdk5kLRF2W9ocxIqhJYdDpGonoj7vlRt/k2D7E4p
zBVL5AYTcgXrjudSU2i8+FuTUNdEzi6PVMzu6IUGd3ntbU2Vvrs/7suyhuYJvUPD9hW62ziRhEkw
4z65XAeYJIfPUY2NJ82BNFn2AaF7xoyMrEihDIjfO49wKWuEyzCyvC5clxPBfdWlz1qGjkxD/nbW
BnhNVDct2N8hzy1ZvcHIsDf95M5oePKcWmC0bYwJWlSwdQrASAfimLtNHFUffS2/g++k7OYmb1T3
XGis6WlE2/Vx3lSsChhIbp5HUm5Nb2+rEsKxHlXazARAPKtkVS3CXtNx8ccWvhvUozxDMOYawbV2
30jXmKY/Yl3UqNxm81th9tANpwur3uSBYZIH1jmHoZPW4v1k5TLZeZNB3mV+dRwS6xx5hndImqY9
Fq157fPGPmVu+wDwh6Dtqsffwu/oyuGQm752KKcN9up6UZh6tjaGlDQiP6x3upOevMY1Du4ojENS
kiqTEaLWsqrIAI2MCMMXifSIpJ4pwFHAPUdr1D2lSgRJqqVvSNKadm0SFbdw+RXndL2LZuHdDIgG
eAXlUYUyiYW6WyqTDq8VTX5k+bnCoaGex8rAkjBY5oohbR1PFexw2pTASEiTzS9pYRjodmwNElf3
EYkMFA8WFuc2cT+4K5UC/rYLlOCIrn3ZsvBiodDUCw0k96afcjYqSq4kUoHE6AL1nDn2vQJdcS2T
urrhsyL1qc/rpVxw5/AIJ0ocXWFKlq5rSPgDXTXsA6k7x3kDW5N1XtBdU/o0bVcQZpo6B0y5VgqJ
Cplbb/msXIlm2Evi9whPjBO40cQVLGqrYp7g4H3JI0c7zZsudZ2NYRU3ZQpbaSyiLtQkBwyJrRH+
zaDRvQ3LlOf6Fnyt26560NFoS9RtSi0FSrv9PNCy3vmluRAt7TnRqsk1HYat15qsG4F0LdwgV2AE
YthPB6q2WvNs1V11zhnLBhj7OyRIW8VxjL2uoHIt8rBet2kGFj8wlDWWHK+FkGMamX1WHOUlr4Js
1+gGMErgtVipULtPoQFkHk+pewZdGVVtyS35axaOn22bIpRfijFDxq/oyUOaV6dSKTZRXadIUSIo
cVih4eczxAZFhFm8u6InUo5F2eWrecUxmDwvsTPuRwKcwKjlF5wQAXjfzyJOmksAPCe0XovglSBV
eE+d369bP/KfrOFipvJi53Z6h92zOMMCeJWK2MwCJx2mzEM9rOETox5JmhQ1C/D4gMDKZTQMn2LN
yZesbqAWDAGXbMxlANYNcJ/zjDTjZhF0dxPbeSqrZmp/1qbEzbA0D1Y+NqcJt7NQmTrsSlUN76iY
QIHt9t0cxdi16UOmqMVO0Jpf4tzeCPwreyLlqqPj6MbOgBb1o58ohvotzothG/fAZkxtNNaQs8RR
R1oFJYmgiDAzFWMhkRYt6wiqsauVL05ce5v5AYfmLUQtk63wjjknM1OsnRkwWPnU/itmgcjFMvsA
coCCf0h9oWRZuFCjsrnICAtnA5VvbU1BY+Qok4HbZ8P7g3P+8CyV8P0CxrlcYybo1AGRhR2z9Hd9
tyzJVMEqp18C5G4+lktFs9CfpUayrJntxqEfnyeQyplp+Re9arpNrdUtc8+JrKvxgCeArtm5xVv1
V0JKyowOutEkH6+shDV4Yqk3IQj1GWqdYMBa6jsZuz6pUZDmKCtRvgWwXB0Byy2sMmj3SsSdC+zp
nBZ2dzIjNE1MC+eNQZ6q6TvjGU5EgtIzLTfM9EjMUOL6lOSduSpTsuqMPKTL2ilHGhbVKuxj8/2R
pmlWRw5IXK49i19R5yGAqU0El4oImQZPxoNU6DXUQxlsMSx+amlF8FQ12wtrtPaieCmrBx6vuTqy
1MB0gcQMwDFczjCDQQS6FpUEcusIcE9AjBxIkgwBtKdCLNV5tEyb+avWbaN1COucv65nbCQWsMWM
x09tH6JPxYG58kx2rL130i6g3BMieOQeddo+vEJ3jHu4W2UW2ZciHvpLaoVX8UFGsvhQj0Ic/dZF
laY9+gWnv259cce6SSyUegDshcxxFvV5uRZe49YkdwyTVC6Kdt8kY07eDc4O3c0uEbOyq6hKcvZ6
/ViV/aE0MNfPkmDIaB2UK2ztgy1urhOp22pI3hq82181VqgHxyo+h0Wy0xzpbklxfSRxSb35qndT
EjSwCn3YFa1U92zkzBdZwR5m034pa2dbSpR3PvOtYmq3pTSS9r75NrQeKygM1DjfJHdpkkHJmhR9
MoY3azIqLVqYQEvA3uYZ+r4F08zuNqRmDywLyo5GA3CgbCzv2lKNb2CDkZz3Kr7VcNhxJZIh7yTK
tUdhUcb1Ga0RFa7MZYRyO7FxMj6f2EdobCImFM+yTXKVmiIhwTOOg2MRDC2G1xygeEN7Hw13iFcY
BNVGE4O/9Y32m4EO+KR3yKIp3wGCHhrjAvbNuFg2scwxIxNWHncdkvN4YMLDgkyjtZQDz+mjyKK0
x0aigtz1dgB2HkRPWlAuSmZrFZp6K+OOCRDLn+a5G04pMhcTdTdqqcDNJAlWnWKjpPZCOhTjFM60
reiyZ+nlGYlSbBCB2MCUiCxl6NvO+TPzxvPimx2UJX/IJrOWumhOsUyrd17K3L7gntgJbUS/X1On
J0XtHIzGVMLUxk2nIJVoMKVvI9W3F0WmK4CpWUQ6olWG1f9wdV7LbSxLlP2ijmhvXuEtQQAkZV46
ZNv7qnZfP6uaZ64m5qUC0LlXoqBGVWXm3mu7FSnbEVJInDhkh4+J+DqKoNiHgVlc1IVfYYIgEYVJ
+kqoe7HLEECtvF6DUhB3SIUnC2Cl0ZLBrg/+3yE09JPszHabW/O0lZDiHtDPj8Qt1udyTsdTOJtn
iaZejFN0p2nW0/nJQWRXcfLNt36of20SoPyPQJffXb5TGy+CUud3Wc8IHcprCc9xbgyL9F7nj6lk
olPZWldzfvWbbnTWRpusCcISL64ei5e8If6JZr6/qxXclIObKyjq5k2S5v1++ZeKXfOruvwdDH+s
dnGNXMyszfwa9rS5TTWhCnNnXDvabB5HHGqTDrIsVp4mpyViDmX7UQ5kQCaBqW558TEvwCOTNvFd
ilPkkDyl45rbUwFl56r+EgJNxrt6rcJOuxLWFezBjHypGXueSrWksjV2pm2+LWZKbfL9LYRp4ma4
MJ0oiK5JrPUvOh3kqwGNFMbfhWKquSR+1VxKs83OpGCtBGCuM/P6FlBZ329dleeWc8WP4XBfgcwk
L2H5khEa9xpmKqUcOAEDA96KTpC/HnyhGOsvYVQNl1wYNi5OjHd9Ve5rIbN35PPRfdw5c3qNRTv8
1oiW4V43ir3GjRYwSta8icQfHqaCe7J9eajEj0kyBRdoNoqdCHgt0oX7kqhF4yLQkMZ3MtpmN1V8
hEu1NPYBf5lRcfWTutrR0I23ZpWCPW2DO/iO4TzMhDf6WnXsNCO+4cpcDzzap3J0c45SFiAZxaUZ
LW6yQ1zh7uEvNYA72oUNsaRB8MPIrGxvGvF0ccK64K9QN7sWwcEdZTGs5BkbRF4UWByIKPYL6Jbs
gvO7Ew03ONpPQYP31TLJn8KVhS42ToNDbza/bEIPAVdU3nFO9Xey4KNXp41myBwCaKOmM5Wz2JZo
u8hrpTRjTjnK62xcGMw75zjWtlCXulsWx0wf2sHbU3+YO5pu/g5/jvWhIcHpnOjUZO7428qTHzBV
3cdE9Hkc2QXVoGt9oGrg+6IfubOMDyepafIZPMucWDdATenD4+q/skbEurq636VGCUPIsn7MhW++
Q40ibymzebQn00FoF/z0kqK5djVO34EuA0i7hvSXqSO0vL75RgcEeiI6wnTsP14zlhc9YOZeUubC
+o6/Int8kjm2zlyjhlkUZMi9yR+0EIAfU4f0YeUZnqtk3jY+DxpSZOO1UUvuTae8kF8q8hmPPMTV
c7aNcMs3uF9XZWrtJ6d5bSg2z8tSSkorF8wwASHEVya1TUoEncUtru+GVA/GVJ0S8C2Dlc8Fy1MB
T2o57JZjr3RN6kLkgmUtz0uO3Vj2zAClfhhC7afWVUQaFX20NgskZJ9aIDsb2N5J5a5ct7iNfV7e
hiaNLnYw7hGfvXOYez+OLqO0i0+zhSRJd2NXUvtqezN3fqKwMR5TX9dEMhvZ+MJcL7tPbkvMYJD/
JSOjv9jyUMNE21g84usgDvIzXV1wz36vJ/uq9Z6V78vLYNXy4tgxWAyTilUbtO4lSdoNriz+GWUG
bBBHEjfwMIIFM8QnmBfxA50k05XZbfGcpxGTd6/bIJbSNj3dFBDP9XwFOXPwbRA/y5L3TGoTLz4X
dtpewYuJhw3QZG0F8YCOi31Ci5zhpZB8QjGJfsziMu/caAHPhO/fUwDQL1L0e741/j2AK7+KhUQN
r4KQ8PxHVy/M/6aELK0ipwxXywcaI8C60eyUZwY2pwbv8L6tXG73i+pkRAe87ugXbUwcaj4QNQfR
SqeDbcKbejYofc8de+TZA3GZq+dOZaLCX47Ymcy0V6PH2l63vvjiTIW+C7DrnCGpDuewEnCsDNIQ
JGdma59jT2drVFvJ8ipQm2SWEFIw1CS16Kr50g9tcIJhSxPRgV2/BKZN7sg4bULat7w13fYHkdzV
fql6dWQLWDB62jRhw3QRUHyAbJGyxM7Ff6/ixG2ODZlXSbrBJQ3ZLLrmdhBd+ei+CzDO5xJ791Fq
sMJHmzS2rNEOzHdJTh9s2qgpbaQLhuABJxZ0kTix/oAlGzf0f4KnZlS3SOuz71Y1nsOOo2IcXf0m
gYMcRIgjHYZKfi01cW4n64HH7RJr7XgW9IC5iFE2tBO9Kdg0uMec+mm0YU7qZvCW5sp/FnHz4AB3
t2gTooc7ffW62qHFB0cqy8WztROXtqN0yehwuqcOk8Qn1DefK+fnQEJ2N9Hnt32xMTPgqSlfre0y
0i1duLlVXmKFjMgl0KrAO5ITtsrVbGouA3ub+7Rc6ckmV8c8cufTz/yF9PPyKnYtXhnV384EeGbM
oUMmLkuiRk5E3NwMGKv7ROnNxpRY8jCe4Vk+Kl9oJD27MMRnaBLkqUxMfVGaNHt79AhrMAhhSGPa
+3NAS8XwKqj+BleLEa0egXPcCZGKOCtKzeDOHXk6NAFpD3QBvGvVO3/yWDj75Z1Hz5VsbqJjaiGO
SZ6Vh8CcIDyU8yXwmvQI57NQsM/iGnh1fLCT+CundXct1SI6AKzQZNcaLrWt7kzOmyBDYJfaHdGL
iZ9e69bRL7S7n07ssGv0fFLgOr+ZkJ4x6n6tMuiyGKE+IsfNXnKLm3+st5fQ5t3yS1zI39BRwOKt
zDDchuB9ifsstUsZJDvP7dpTnIRAD8DMgXLEEE3riuF1HeGfVAtQiITGsgFeV1JS7cs0eXU1WR9Q
UqZjfSGruIHkwyuBXa8GeXlg/hdf/NyL0dryCnhJvp9c8+eoue1R2sYbs+gRJCGbD31oGAwxKb6V
AvxoLenHc2pflncGvYi1JxwVXsV2L1Degd1uOT2qiKTjltn0WU9Nu14J9dLOYn/VqP3+X+7oEj7q
qjzYwpBXGwTkMFlEsSFsibdDO3ByG+8mAKyz0RbB0xx7+JDUDRss8tlaJiTLeVIQFdUEyHRCp3CP
5sTkwhU+mGkWZ4aknSXpzxR9NcOrxD5boW2dh6Bf02eDHafBslh5uC7WuSCYJRURnUt1cdfywNmE
NYONZUy6LOE065ds+jnhmj8v+8ay1MEgj5lsn3EgueuVAATHLv8gbYmaqoFEIkDiepk7KIMEcW7N
SpRZtf/MwPVdYnyYbq9nFzv5qi4NuZ3iVonxIkFykevtU3Pobk5dexdceKOxS/RI3/p9FHx2D5cW
Ijum1/UmYFanprcwYgNOfC4J4Ug+jlHX52XhtsceXsPejvvs778c4uVVh9QUwHL/aHSmYFWBR21Z
LF97k0Rgk3YxGHdH2/aT3d9xDySgMUBTBkNQ/yzD8ZDA0Np0eW3tHL6Tb55DkDt9wIePltXXgJfE
7lBuiJ/ot6EmOkCMqAQXwR+5KdYOVO1XnT/xxbfH9HNpEdJIQ/uut/F3WwvbH6JlDOpF43vp5MPW
NFNm/2YO5h2UO/qJGeR0DWG78Sh43LjX7j3HWeQi5pilo8MtRCvhdRGPvQa4KFWJtxFs7RWSEOdE
aZqXhD8U21rWznFSmoRlwVRSXTRGZJ3lHNkhdabWiCZE3qoLDaHC/HWLbaIjF+lkWL9hHexOdmLf
EyC3DL2NUw5b7rS8WpahUex8sr/D4ARHpbtGRpe+tCazwaAnKL3TmHnPU/wSx8PwgHZHFI3PFLf2
hLmvBqYdQeMl99ywk/1YIUwdxPRf87eEyEkGgF+gd9DL41Tnx3+HS4M5BxX2fE7el4tSlJfQ17OK
ZLu2hkXvwBpTIyK7+FP6jbvX0ADuo2mIGTKJ6MQh1Z7tWB6X9GmSIj5ZPoPf6iTVolnNWsxzYWpi
Rasjc+cVbrlfBkyVo1hRKaNcvW+0m8HNIlH1H/lvjEPjkqFY2YaHRoMfM6fwS0iY/Z3In8KBwRfk
DPxL+nHrAs3U2SLH4Fw12ZcEuOB26qfkdRkN13V4jABjR2H5BM9Gf915ErWokzOhurum9H87zey/
ZAXyzJlS6m4GSMikHtwlFJRT6kRKVcatabSuPeL4c0vKUbtqpxKsFdfyzeeUz02fhtt3J3rGFAJh
a9IMBDIyJbI5IRJOT1gk0UIrAHOoKgi+qCBH6NkuvKRF5ZRlLhN0UdefwZXLpc0ipLfmtkQHnPQG
PzYnwSYa0q2dwmdS6FmyCYe4WLsxtpBqIiG6N8XPxbpp92psHWjJSWPi6WgNyEBpNIBju/zeFuFP
txPW1RiYRRH2x+lPPVk3qunEJPtH2jd0uUr3JgX/b1P1ITIJu803vvx7cvjgpxOZTi3Bg0NafKXr
wI10PIMy5GaXT/0XWQQ06Il8fyFYqt6jnHlA3q9XjhUWHIQueP7fy+TQhkS8oufDhx3BvysLh9FG
XHXHcWSSLsypPwIsMte26Lqr19A1zj0t3Cc0eLZU2sObXleQXFwC8RD+b0cF/+um6ucEdfngM3Lb
xxnRPsv5bxpTeDAYumwKvfrWDmO/hSHBaDn2uouVF92qjqrxhmqUNCmZ3Q1b/iLeEExKkmb3QDa0
p0rD2GYSbnei+Q9sruV7UCNWMhH2ZBPwO+QQ0S0wPe2lIIPzPKJn68iPy7iQ4lEfSbWwC/2vYZAP
WTf4cRjGm3Ang/7PIM0vVuJHZ6ka+Q75befCZQKOnvak04E/La+Q7uTQjbRgHZjHUImYliXiHnRO
E0R6ESD+DrfUymbe9YVWB1n02XC2udYTLAbBOHIEACnp9efeo36z+3Qg1MSsr7MfNXBTWTxZ7sgt
L49NFo1nIzSHM7a7j6AfXPDk7PXbUJ20y+K2qGDxL1XZFvNguFfBfa96r4stUSwws037IexwOhEY
IYGgKc1eg3PwFNJsvKTZsOvh0L4gIYapKMsYmUzWECmn1/daQ19p5FV3aLJeseRCJU4CebcZXCoI
AkUpZzJNXzc0nd/bPO7PM1vfah5orSBiOC5X6OWprSHywSaFGlZmPBezxAe4jnyYw7QYTpGRHR0n
DI/5QFVD7N/6Uw3KPb7bdJmCC9FEZC+fz66qHtrQDEi85jtCB2Y/icJiApwD7cC11SqRhmvoTCfA
ag24VCpI5FrA/qIh/TJw1jSkI0XC6j7Kj57doUyM6d4ZBJJQ1CWf8rA57LJ9Oil/HEb1dSKEv83D
fnpF8mTsogalnNlWB4TKkttkTF/Ms8YtSNx6HXsGyT8Fs3C9NWFiBinauyrThnXd6NZFmL22nsKa
ii7L2pNZUyhtfZKbTqIYoOOrBy2dmRx3IfzN1GSLNdUlqRkSk8FP/JBgKzfw/+QTLWT9kPOrVkG1
hapHkBn0ayQAvn+12KZvFqKovNBWCxw5rXzt0hjzSYZt/SzNYt6MeVis81KKR2h4JMyQOyRaO76S
n6vv2wnk1YxU5WXiKdwY6a9A2sErdErSCrkiHPWZy7eYOV7IdgIRKlNnn0tfPloCB/mN3IOuVYJ9
LBEP+HYrJDY5IJQQ5rNeimfdd6iILJNMJlIIrkZHu9eE2F9WTrpDZySVqrJHl9IrBGfDpMIJtaeM
HP+WVzHbnMnpuYwgPQGhhbPJ+tQFBvJtwNH2NbRpX5jsjr6wemCEwRdmdeK1SLVsnaG0fQ7YRFbp
uM77NvodciaCUtT1VyDOw7ZG5fMJwG6jg+3pxn1oevlgHrl3knYNlGx4i2d/DzPfOMhe+HSzQve1
lUWxIdumAWUMYXlWRUrG2MCmGP78m1CCNy8LNAZV5N2Je3ENNA8+IFw9kHpmwyMsyz+OKX7THlkt
45EO6MVrh/hCOtmljga0KVPx36uu08hCYLazH3IgDrIqOYlC47YsmcvvDK9Urhs9/j1PlfGW1Jb7
qA2h/qULKF2d83RNW/A51D5gBG5qOmbHVjTmAYF598UgvEGiQn0XFZuQNzsvmlWftabqkLlJ75EL
OtPNOG4INfI3FFTme4K+dC1k931y9eKALaR+143gMYT5/HMINNgG/u+xmNh51A/aWpLfhOwTPTQR
Rs88sxH/MA8aowds+ukNJai5pcRotu6QwmXI2tuCc5M6mlBCNte1xkxmLrAnLEI1pEvAqhW1ikDW
9740412m2/LFA/M1TqgBU8UYDA35RCYKr3tE0V7RY6CCLXPu0wcL/NMWQvH0XWPG48V2gi6a879W
VrVcQ7seIKlyR8Q+UyG+WLVTHo0g7jeNheFj1KqKDZKbOak7wUbkmbttcscjjHvw7qZOWkyfNjud
pMmPxi+v+WAOD8EM7eRrJFER2D3ztXkt1R9W4YnUGngGtQ9UUqRoU6M4RqcyNvfarH/3NKdb242f
hDyRYhw2TDcg8J+DUnBpQZJ2bOjEHqVbfDNQ9q6dQgt3SKT8Ozjw4pwL7Ued2MC3C8qHYCjLN60o
/pqdNbBPwWAsufGsXQ2jddK79skduuCDHsFHDkvrlrbo7R2C4rZp13/xQubG8LGqZ0gJArsX6W6i
uzjHpzh+G40muWs++WXSq25lYBzGnA8e6D/+p3rwifX2iHzzANWsgyRh+l35JnKopSbgqUTQLnO6
ErExfI1LnA4IruWrQ07kKm5IuJ2keOqW0PbLXgml0zz6Wny0M9QAukG+aBODiLHCBIA7tuSdE3kc
0IilSSyc77RK6menyd2/0XPALXqFiaelh4WafPkaVqbj7nXg5ytEdMO68J0vE9I1EEZV7F/KKaNL
aCa/iZotNmXoIlnK4GvzTT0CV+s2n79Hrd3S0fGOsRK6xbH8or48B2cKEy77099S6OGtwRR+YywF
d0rm1m75tZoBIcIN82rWvnurbQKyUBcwTsiDN4/ZE5faqnhnADSvsQx639Lmw2/uk3zlUJp/xJYs
NzoZBZd6zB7GpH0PZOCitSrMD7TIm0TM5JH2AFOiVLuRS5QdzHSYLrpa+rgrDlNiPfnDJn01Zb6E
WU/tB5QYSxqmudVyfXAzz9tLzt71OHrOqxMQ6KHs38viKAs+yTRA2Nv2UtJVuS4Lk06NNIvsA7Pk
uhqnep+qT2Ysak1JjwAQ5mjEA7XowXgK0D2dLPrsu8gkEIsukf6C7yx7K6Kq2FmMBLbcAuvDMM/d
2oY08Nrr+TcGR/oJfIDzuizEPl3LHNey214M0krEyqcFEYg8+SIt4FdTBhjalbW5l4kZnwN87YQJ
xKT3sA1wPVZcAFmM+y5L2uPS1ElLDx4RwMRDnrcurIWR8CZfXIgHR/XACL4Jp+7oqatkswzFsqY8
kEi7z/PAPCO0NM/LK23QBUU73bS02Dut3kpm5/p0WRZOzWg95shllrKVgcl/Vaw10h+PfADY7x2G
QmKnTf869uVMeMRKnyN0VKF9t2ix7Jc+1axMhrSBnyBhzGOHk+Iip+QIaMu9xdCZrYZrFzfqq5KC
rwbf+pUHYjwvS5Za/70q1KuS3LRjTuC4p6HwI3Jta0sUU2Bod7IuglfBF+1VGBYSttl/BhlfFsH0
qEfJcff6dNq3Mz1mxCPkoETOhf+Y3pZpE80um/uV/g1MFYOcSjv1yh6fKY3Hsixv9epXN+BLr7Ed
iVVetf3Fsqe7PlKe0zb/7bbTcO5HbzgbMh4PUBAOTR7NPAsUUFNndsVqeV8bTyQG3an2dTCeY9Sn
zHXzVVyVnUp5whntjmWhBh4cIR6QumSssl0ZkSIqcuGde7WgcvLOqUUJWswEwEF51E5QlW5Bmpm3
EMXnLaJ5DP8QQeIcGeY+DxqqEzUZIxTJerHcg7D8iTF7ZyLQuLkKahArP1lpf8x4eRkqm+LgOP0H
jBIHZ5rn3DWbLg8JPY6bbEQtsq+Fp4d7cu5/5K2RrhdyZRkw+RU1UciljUclGSKkzQBH93bHcHiZ
QyxzHjyxd+pPa+/KhpEDCHo+xGw4dWhuyNuZQxI1k4LSmQypabDbi66WpftP3Jm3n8YErkeZohj5
v0vbh4joJpLV7VGnqFGjhgE2JWoEbsq8MZ9oQrTztAjj3LL6mpUxYNRFhSDMqCarOoK6U44n+LjM
lrmh/T84AGmWe5TSTBVJZMyjgSGM/R+vf7SlfhFKCmqONHOs9vrJ6DSMeG26pI4ub3OCLomnRRga
WAJohB05eL54XIOeoHvC0VQ+enhe2qLLKywj8LfA627/v6+uRLW5ZkaLilrNMBbV0bKkU/Y3qiPy
iBXIGCCrIifxBZuHgFrdlz+GHKUATeUn+quPiIjFS1IWqzpr3YfWaf2hJoln5TSCiI5Yp0oyA2uz
XAD/3QdjsiCp2o3jchTlFqSUMKnnbdvaP8PYSV4WYQF58D993b72Q5CdZOnNmzYozc2gLBK+ZKq1
3Et7qrAVeZj10RnaepMYRbEVBViwUU9juHiBdchCz0IeRTau5Qp7Fw0lpnksmetkdPSN3ZrzkZbI
nZ6SeCGtMd0hQgAKTczQi0vAy0rzceJBADbk75zecY2p4qGlZPoVfov5iw/wFTBhcJnCvxWBTCuk
N/G7GTkj3xE6/JzAy4GDjzvdo/eINrFnvc+6NH8uL7JEB5odllyyllwTAZ9mhAW3NkkXpsqLAGgP
w+is8vFCy9kdmdHZwNTwud9sRpKAN7OVlrlk0JZThHfHaw+jO52YFmdbMRFzNfrs0zlxh5+KED9q
483U4Yae/cJ/iMLb0oatDpM3JRs3q6P9Z+kO0YTABtXoL8O5PEHoMlEYyeGSKtnAsuCFpJs9TjuL
aYpRuv2xCOHQbgTXW5A3SpdDVkFAdC0B4XyHMjR02KioKdUfk4+NzrQo1a5GqQ1vVtzuJmCkyvW1
WKtsgVGyphUs8BSvfUdjGNkVlne+E9mXHZdvz/KdKVtm126bED5Z1dGZBKQIzT3L0JA9HeVNvutm
NPDB0EaYr73kMDeBjn8rra9G6uHGs+LpVFW/FgHjyOacGnxifTB9z2gUrBeMXWBXA24CN0ADwjJG
VrQhmj7YVGPZ7SofcA3aE/8ForT/5o/Z+/XYKA74sgDOQmvsZdTlLTE2FTNnetpzc7Jm+9AqJfey
RBUWjswLXj6xkBnwz/Og6/3L9L8lJxBiiOSGjOlf6CsKykZ+nltIAtHa90eNLah1bnZVaKegp3uR
0Um9ZLSRjphzDrHI8nWKEgOtEV2qZTFB0K+lgToZ6gktFT2lBRhjLZaNEVybKvtN/9o9dE4T3vHh
aXewTId709SoM/HDXAfpWNcssotjgQbtuPSjk0toBOHVbAIeSz9D9J4QNDAmdrZy586nUdtgfAtt
c28N46hk9PS/l+aFGlhkjT8dIr0pdw5GEWZbcRmcOmuVc2VCC0DzOzHY/iTsmE2lByTwYgD+bD9g
NKCK4e9tK8H6suj0KMffXNT0Zzs39RYZpP0y1X1OPFW58gffu/Dr+rUV9Me08p2oquEYyubCMCG+
EAn93xKqtwmVEPbCpEdC7OiED2vkD5ZzvuVep7YB55cVOa+1HVCidHnzVmvVS2MN9cPzyN4ZkC8g
37VgJsausW3pymnkgpwqqiGwLqrrB02eYzm2DrVu/Rgazbn7CM+vWZBelncZP9kZsuff0mjdjcxJ
UDcdYb03WcFbL7D2noVdhvlDoeb5i7hSZGSqx3JHfmvFhziNP8f6ZeKPqFtVC/pPxj3G0ZPsFcDh
d/ZE6tAqGTjO9HY/Mhx6K/XwVKa2d1veNU2nvDIt5jkiE5d/S4Ey7VXMBAbQN91bJS6FMak6Ah/S
KDnhJ0ZCpe6uw9xNR7bQQ4x8nBi56uecddO0GvG77vwa1bA1xJOxmtycrRn9UKh+DQC0v1tuGMud
o0paRoXozfHHj2efc+aQewG7zcQ2PLcagep27xL/7sOS9gLa6oNDDpqfeFt8PcxP6GSsZG6Hd6oA
jK2TuI3GAPixgjvbgYX5TTzPGKrvQdEnByeHHq3ZNfAFDPMlNQORx7yaZIwe34icp0agoyfD8BuJ
1YyBYrEycGW+Lgtt2QArUvQu/YSMFtXc14JHo/k2RlG7fUlV06P5S+JZcVjUZUL7XphCe6AoiVcd
cWtPKzC/lh4SqrHHGGC3WK7xyA/b2Z+ZDNaalRJ3DWBW95toIXJfZ8RN27j6M6fSPVfCih5D1Ucr
O+vbH11FxGSefThxbh+yaR4fJeUsRZI6JpUUCPxXuyMMa6PlPLMOdf+dWpoIeS25kYtTArsMSbOs
remrDpyysv7in3C/9Xgfd27eG4cUDI3dGfMdW/MvOxLlkUpmPmtSz1515cIrigXnqmWvy695fnYe
uXQcqjJg7BE7Vn4aO7T/WqRvZAZWk2Dm8JlXYXupEu+PPgvmoeSfSYbeTJXyno4aFbnZNu7VZN5y
FdDhUX2b485ruvpC7V1f5hnEZBz0486KmRZUfhRR4bfdtfCfWYP3Qiq1cGLRy6oni9t1VG6dMCEf
5H/muca0oUxUHK1bnt8G8DJMSTsDiVKaXEN6Hkskr9mp8UwfNfWsHczMYPb3v6G7H/s2AOt+WAdG
h+89mT75/oYbZhfseRdE58TPdaLdLltwJtfYavSrzCxlRC00wuG5H3A9DtfQXjX8G3l4RpadY2s3
G+TWKv6hwH/oOEzT1FCyzAxOBjn9Qc97/RRE5J2aIpTAC+i+io3m0sjIYPYSa/3Fylzk3HihjC2h
vOx1ahfJjCSmAuaVDu9pHXg5WjZVGi5FYqEPD2bYxk4bglfGj9Xe7auAiFkSqtafCAMfpO1uGQ0k
aqAQQ6BljFAoa32Y7UlSSvGIdWI/0l48wP1D6UohtCMXKCcviYO3UfZ73SKCxZ5aQljVW9mrxBfZ
tqs4FRPeumTCGZozwgWvV6a0XQXTthiJHT+H2TBZipu82BcxadY4ivwL5Y97kfDmTPrfalm8DpVg
yjOb6T0q+B/SB6bZZiVIX3IVPkj//M3QYBbBUDV2HtEAG0CCjQeUNAOCWouPQtJ5CSBsr9oZh0E/
6A4XVrYnCN5ZxQdSxRstNe0jzppjUdEjW3XBO/l2pOkKC96u5+bvpLBwvy8qVKt0ubYIHdLNwkCy
EzmdvVgMa8sCdTgpbUysVDK5Qt21Xf4tyMhUXGo8+PaIrCobOpm/H9A5jKMBPL+vyyeacW1tFjl3
NWGazymz+o2f6sm2k80fMsjtR6+n+mFM6I5OGF4ek86My7S+E4SXHOM+PFWWSPbERf3GHOUme4Oj
palxPTW6aC7pRIadwSPhKBXJshTuPQfFePJ1E/UytiBjM3hajxCAO1oupXYyi/LmLB30Eqr3Ps3L
3dhO+kebBq8oW/JjpSLPPDv406Jj3ukK7ujzJTuWYYzDSWPaVHAmfrbZDWp6dHLalHQv5nKkIBRA
kDVwRNU5rgUwZzmA1kvbG+bGwlywa7Q8/yi6EKEKgNCCPe81GvvjmHcf0mdqCwIKwala7NzuTw2u
udrkVh0aJkYoFLWvSUAz1DWbH2xc6answnfNxkU8KUkilSuLZx5Fn0/nIYTsG5j9HsAY+sZQkySl
iXJdprg6Fq9Or8SERZj+cmP5rKg+zn3pXRyu12vTql+WVBmETWzcNeQWFLa/CtLPLqlo2rOBaxq3
m/2VgTe6xn7cWCV+s6EzwjN5MR5Chq7aGzPyxyp2EZ5jeTqa8DSuLR4d0UjXIyKwX5tmH2xBaiDn
L+B5AvCQ5VkOlbUdxfQ3rKbQ2dpJEa458Cm/Z1IfVo1t7F3A4KdE6cDyLEWTZnfFpnCR+rQ6roZa
LWVTU0HRhIbw0Vno45TpARtxzmCKgkbEjn1yiKlFLan3CI4DZ4ftxznR6nZO1FmwveuMgKClaPJS
B9mf/wc5r3nKETScllcGBfJxWoCZo/voO6vdMezUYQpn8Kf0RKfbguJ+Dtx7W1p/jBYLa6OF07Fy
IabH8JAfNaoAp7NeTRAhqxAmzW6R+CwLs9Fm7aR6vKXVBnh5mokHqHsTwZ/mrz1YHhtsgOZV7IrZ
ExfL+bnYqLmxZtceb97J1OxXKh10rCj9eJ676CV0U+odS+YHKr1DagvvHg6Tc6SL3HLL2PV1Y5Fe
5r4HEoeY1SSNi3JKL84N6srWWXed89M0ono/REXTE+s0vesQFPcqIwTvN8vnq3AnLPLgdDXAndQS
BCkWMySha8gftbu14HzWkcHPwU/KNRkFDxRkzAgJ+gxUIxXbidb7H/QJDoZg5AQWxbjT3Mu2ruv8
ZcrarHo1vAvsIbs1vnP06+i10Qb5UqjDXI9x4Nmtzje0CLZM4dj+pN/tvZbO+Wcr3arb8UiDtICQ
Ou49MHjvsCKJgS5qByqgrL56njc8ArV0qXNKZrgukXtuTC+59cNs431hDllQXl3+LbErccO2PRIt
r7DP/xbiQd1VEyHH0YK5uC5Lj2n/EifNSPaa+xYNWoQzMLXuts8joeHD6xTJslW9yJ5m+AkN1OsY
IxAPTF17oBykCxIyq8OFchVLt0f1eDq1aF3+W0PUfkR/VD5at2cO7bnjNsKFBRu8bpm429NRohFf
fvg6zCTDZJYU+NQOhtifeA4wJzGoPVdjTPaHssSR6OZfGsQMNC1w5D9EnyHM74qSp76prgGmqu3Q
dC2jaq+7S2FdMuFkq5Ggk8Pn1VsnyPEiGmiQkPfPCxUkjhlHTXl8YuzF6a2OcPIR43NlunxZEvI1
qsJyNwT64VJSb3Eci9NsSI+No3MOlZnMt4UKYNj9AwOONqQdHHD7w51m4/RvEZ1vnIpUjRK98qoh
/0fzYAzvkI4j4Pn9x0KXqxr9K1LcAcG7n18SsAAvrdH1zEbrP4yC/DMqqpZZnh/ueoZ/3yaKRT2Q
3gm/Zb7h8aM/m6EkydD0vhtkz2JhXhZXTv7/Iew8luRG2mT7RDCDFttMpFalyGL1BkbRBAJai3j6
OYHi/LwzizubsKxqslmVAoj43P34iUj3dk6ELLFfYlHAlr/RaXe65+PYfG2a8poEvPC5qFDZ7UHs
XEztrxNnVDYp6fKNGeQGOn0R5j1OeKcLMlUIUov7RIUkk9BDIjz3kkHbYZCaY5hRj9AON8iZVC7a
woAuqcK0uVZrZ6OYfeyH8VBsjRRdZnUNGlWAlpYtZXKz3bAQfodTkH0ArVkvFg7DPQUr2B0N/8mh
XZINZ0UAkbd3x+ZJLmGA+ksYx6HLWi3rI6N667qYMEEQ3Lh+cmhYHCo7+TmObBZh65TwKgZzxLTG
jHX9qsxM84aGRKop0c7umlNWC2l8XExs7LdNFv36rM9UlZoQj9wY55CWJNbZ0vrybeypFfcH52su
2ifqr/hkl9V9cUVM9MuRodCN+mEe1qEzLEAAnuXTWnDGJOqEApIdXathqlVORB8rNM3VaumtsJ6M
8YSNLNOiBdGDPA7PhLtFyMgH6LOLwTMb0/rIOYhCb9LH6zJnzWs2QrUxK5o9vMYe8FZOeOR4ERaS
d9ICPBBY70GHk9YXUrv9EcrcpE24Utlg/FSvQJdQth7QbE70M/hClXX1ottFfW+ER7yMuGeg68yy
YlieY8f7sIUOe3O6sjn3CiITmTYjEZpvj0VafnfTqPhut6dlqrPDZNJpzYFPcEPygmPr2mSZGdlj
vuKVPrbA5PJFc2iPsO5V1nlQBsmukrFQbQlFkx9nsyo44tLFuEGp/DEupKXZO2ApU5OddDDBRaGT
8YHH8RVjBsNugIV90bz+lBvsdZX1pqH/aL+4/ZPf1D8/j7QoMeNJGubTaogebVGCJxqKW9/O5mZh
ULVJNUeSGqViwFdLpevWrSt+yR7/aVkVePVqou8gl4rn1jOqCygCJSkUiQOpABjggXPockcJnO9z
C3eTdnoocR2UGExeXhI2Hkl2v5uZPizZeznH5hJmIlmYqLR2WBfSwvUhaEfkxJdyldEyfz5NWfNn
+u3Ehn1Zgl9AMKlmUIuvgs9z0CgGSB3vem2qwY1xJbj+t7th+qipAuSe898mh9Xf8Dko7WAxHvtq
6WaCQFFz06C+kEKVb1C/+Az0jn3R1P1nXRCrekYenG93vugZEzOav8IRL66UJn0phnE4WIrPWzkI
Ng+zd0ZlUOpeB2mKC5fpkvuNQaHoXL8BNvpj51yjDVKxmmESY+WyjVi8ScF0Mh2/QymY6WDgBc5h
U96LHvNdL9nMjqmLXbeQqnsxMX4MffnPb+nKa6GASuuSFiTJvOASR9wl/y5tZ8rQ5WyUYV1brSHJ
xEHKT8hmFNhor61dgnvwA+OVwQCuG97RhQvRaHbxyBAXMeb2LMbyZVAq3LrwPs2vXZve2aa4T44S
SOlxzZ5me2/l1LS5kR3sczDz93JpI4NhtcddLm9Oqzg829pXi30iTDHjMbBbv48Y2f3V5eylJUPr
uPr1mR8gYG6AQUZlV0iwVrOzi6uV1BgGSf7Vjdl9JCqUWmmafXVTFzur5+6ZTrPbxVsd6sjPBL6r
iRKVVP885/L6DAfedE/CHCgWXSARB7Tn0nxu7u1pzC/wJPMLPhVBdqlsUU4jUW3G3N/Fs+sfAcX9
yc1MTBROgKiAxpMepFA3u8WtACMr2fYTEhuowGzjV07Tp8W38dVZM0HzcVxuRaP9oiO1PBsuVIua
nZcbl3gQEqs+Uww62iNZY1BSQVLcK21EO8SNzt7ImOKn7NB79PxaObNnLGgYJ2fiqmPQwWqE/jag
oL46zgxBnTJWWzQ7gnLpLdOK6cEPMD0kAe19r5H/WL8344P5tPMxCMLr/x9+xepFx0HTbGKVs+Td
327WMxsFV4Sn1NLKGzUwxC+tnI1oVo0fRucMsHhQSxuy71SjE10ejUdmwB5KiEfeozarD3ohmtsg
3UdlB9kbd31mmlIgaaRs82VQF/fBaqMtO5F4r9FCCzlsKOgPHJZ+2zZm8zoW8petD/mGaRJWO1Wr
58/iTnJRf4aPPOwo48l30iP1bjoU5WTBrNEZS0B0tTVadcrG1qdkvbZ4zcSYXYyYIjOBJ9PxPPQF
/NvsSwrIP1PwDiWZmlKOpZu/xz+wRUR3UgJqY0BwruYGv83xknHqADoUqEQYhJR9UzVuKPV+vJNY
t0KuUf5Wihni4noWakZCa4WfxrvMi6y7XeT7NiHdZjEX3A5m0exilddbl7wO2qurRz9hT1mHphfp
3QEofY+oVJUyBmzpACkKCP4/r0ueOqd0HOYL7CtgYlyqxpvnx5S54ptuUR0vnCX9S8XWbJeaZC/T
GetfM3X4/9SjdfEVhUpakwwNZaa31BLwPgHZmnkY08r8QLyce66DCf30+c3Rmj83Q+s2SMT5fBnV
uEqp6osBgD6CxPT5CMEn2Wm8/K5H1CdVguffBIYMOtpZUi+XX/0SKXv9NfRu2C4jlaErIo4EVrzx
cR4c1ztX7ucN3V8RwdBsTnlRrEtfRtN9Xex61E84CF5EULbbxYht5Lcpvq6LPjP8HjPeOEqpwy8S
XyhhjC+2Wlq/Hc6ZCcYc0TiIO/3seyCLNh7WkZD5Efm3kS6vuaeiUWDxCi1UVn6QccE1gVfTrf0U
LEPLhY0rH+kjwEwEaBjEndLGC4NlTi6eWkCTkdzvtI5i40i8WT30SnPoJE+veoiTx1CCsrl18bdt
c3Uux4IN+ztGeK5a/1W4uhmCzMLD8J//uD7yehdm8bqNTWbzyN/qsegQ5JwJbVyCLntkfdsfmHgw
5ppmO78w0fQ29hQVoaVibI5apiqDzdUwkrZr3BJ9Pd94Q8rT2kFFMxxjgzYBhxM3YF6tBLZDQxDW
ZX72BdnB27pYil61NjZBv6P9Sy8Ydp+yfxHRR8/pUhkBEsv+jh2p3ZtEm/n9WYxBEO8bY3qjyuRn
SstSRAgZOzSk/I4AQVOh3GGecilYIRRVYKaSc/Y+jYJTssoQl2yInRQ4QL9mi9M4uXze1GeRPC0q
LL4uOYGaK32szbWBd3aoFvEsD9j7iIxp9SAvVZrTdkBA36Ow/rCmGT1FllofrQlHbXKzI6ElkNiW
e/ZpP/lcbCLLRKYivAD8qpal/1nwJgDTlcabChl+3t/Wm9x6u9NkuyVa754NT0BTSdvuXPFpXb8S
CqkgY3MD9KM/ZWqysjp5ShVKcXEWOXUzHVd3tu646tOlub9ngBvHUTOdvUEHHsTDcnoCBTAyJe+X
Rxw8MIo1WxN6zc420uQ6OgMzGgde1hmix2bVdf8aIprF4i2CsBX+1UmbCmhokLj/jEAPT4GzvCfr
VKJl7rgnbWwfTKpUdo2b2gwZLevJEqn9BAk4QUKpmGh6FM+gAJ56rAnM3A25r3nJbZV2qmar+lxG
FXnCC1BfeMNyBWUvG8I3Xq7r0rZSHue+vXPdSplp9dwCK+9SVALNhOlMuH45NYO20zl5b3ybHKR1
ygxuEhU947i9m5wSP5xgCvxZb+y07i+4Q/mkAFo6mylIrRjgEvZyVri2P9jPa5aDE2aaMoaaLIYK
PVVGoqaVXfzSiU5B0qZb7IsZDtZS7+WCwbEJmmyfIgW/jXbrsk9KivPoMPDHRG9tFvXpzDmm1AzS
+bRyrR5CX7Jt+TvjXx/pLYYyuZAp+ihyeNullc0Xbm7zZVKuJdcpjRPhaOIXes59v3ukwA6wWRTE
/AkjPncERA4ONBWUtEaxo8ALtXAEScsQP+P5Oq5fxZ71TEuGhWyb2rdBacxJbXUXCIXhGkOr7OVP
Ki0tywdX2x6PtPVPHL/EogbMHDAPPGYNxgUPblnYZr55GLuR9LF/xnvvvjQp88A8r35yy27Cpk7/
ySqe+LBq0MAsn4srG7nhpakwZSyvMAPGG7Vk82s10ixXMjI66gOzU83A3kaUv3kyDK9HaZEd9Kqo
uFFiG65Cxyp50FI6XYKUoASpF1NEFbhJfDOL97Wkj5SZoBGCM8fCOtENakzVAVyhfQL+dKrUTF+q
o706xFAVGuvbgHbLtIhoLVJk61zddSMvpmB6Ec1+9fD0drJc/XYXe5y4pNnQAd+Z/b3r4UHBHtT2
5bAYV3wwyXF5pyWt33kceh+BWgwmdYS2wY53XvTE/TJ9L1vVeOZD1alFsk8CRz6mqGvBJyK+QQ5O
HkxoWGpQZLVZULsbdI9KnYlaeNjc3EBEeNyi7gHCbiiL7kvtaAb/74EqYpnP2woKaO7WhOghGO/q
2pZXYffOxTDfpwwtmBI9+9NlsPoN5m74nQjRnDTdNXDsSsCAPTxnmJDuLZsw5njGflzLIbP+rVu8
8iVIBKDPRCeb0fXnLjWonmIvCLDPF6hZmvOprawCy1hpeCddcsOoAHAP1ZVupdWt26qCUz+nYXJ5
ydr1pJbesgb6VZmlSxceSI14FZU2G3S+agwKVkotIApjUNh754BtPBwNRVNPv1Rja3/gpfc2kyL3
42vtj/2IPVbk1HVUFV22g/gAjv4mDZVDxwf9RNUkpfcVdp9FxaV5u2mEbDA9Jw3B6XQxf+L91A91
E1fw6aROGYRdQULsuu06acL2Jz5nTrkT1xvhOf4+nttDmtj5WcpA4IhxuTjZ5FnBPitE3Grm8nSn
xKkn33T1y69PSK08nSVAofOynDrpwwuyM2htlWkQel+5c+BKm8uQ1fvM6x+fGzcAFukeLgrTaS/G
ooQmhzVWoUnXxR4WDtzxXCJoNc2RZmF3j/TwDH5jPpFCAMYX5/UJO+E/Cbr5g0Fus2Pnph8Nm7FW
m0n2iRBOjO2M8r5ddb64anDaNP7B6LXfQuBeX1v6nCXxwrHQ59CBqhu7xvAesR1ZSXa5msCtjwo1
hms8EJc1miin1fG4QirMBA7/FE1AktTuiA/HvhFTflkPLusRBunTObVm9pxPHpPIRDPY5PqatUk0
BsSZzpGTaRNtFg6grLpHRllEjzFoHilWTBwPV7zBQLqLnwvYCk+ey8afOavHjjJxzomUzplBrqes
aUDHZESmGdaKVTjLG9e2iw8CZct52X9dEjt91ropBGLgv8aMD8g+et7WUfnpFYy0LsL7ELFA2cvG
dzjA/hHK9YQCypvx7hanqlKD/Mz+aHxSBatwH3PCp8mtyzexS3nT2Ca7QZNiJwDTfa1d98PJO7lL
PYPfg76iT5oYypV/VWqS1WIV63yJmY3p8XFmv+7ao/ZYF7vugk3QNume9KYXTpbNW9yG5gd3EWv9
ZELFQHO7rY+qrIH5NzlbXTO4m0hPnog+QX8b9HJimN6RiYbHdxgcaLQdMpfeF/VD14OnPq0IeSIs
f94327okIBtLuXdt39zpHhGsgMna09dpivDoVFN9nlfwZG21H0ryuMvJMO5jPwZhPW0c6GRbTw0g
yWF3XFcxr654pnXx54GiyhnBVxuSX1Qdu/vP+33iFv9HZc3aMlKxKSQyQ02gGyh6tmPaxD8c0+DI
8L8ax1ILv++0GMFuKTkQizLOH6T03woqMAdizVj7ViT5KpZSyIf/BH8Jhxb/zHba2QVm84sGUExk
et5zt0teTMwg99mAmTnZLu9hF8d8wCX81nXmfRl8BzdYWZ+HgQBeDlI9mIztGhBbWlJiqCOIRh5E
aIyY1WVdNCDsoVe1yXbtzZOqPGt9ZNynMqLaTfX7oQ5RhMydDAAdN82ObQti1KKFJWUYe6vSv3VK
TpRgg84e7MnDLHH95633pNun3tX0M1Rnkpaz0JD/uUSaU/Pd5NTLRM11rw352zMvVb+VFRXKtp/v
Sn0sTusHwjBe//89GM7/rATmVcHb5Vmc7m3DsT1en//JNJf+aGsmkOidVWNWz71xh+O/R2tnKZvJ
2ccRiihAhj/fMyCD8tGZIpg4/JGgS4aH+lt5DqiuoL9j23d02eV9B890nPP9qL7sucwc01EzPv+r
5U3+NS7yeKOriJe9aPoNtv2LsNBfw9VZHEcpThv8StDR1Tc9BQFev4ll/j/fJJq2MVXxlRW1fOA4
a2PKrrvnVZf/+7314tqrHtT1e1Y7tiTPke7XP/z3z63fW//w+r1Ed+v/o23G5APJM/r/fg6cwAkM
y2A6GRi6b5r/q43HNsXA/tCKDxrA3kPmgDRaF79hU504Wrxbb+TpPGOYAZiV+GSCLaI6azxLj95F
N00v6huJFcNX8E26PiKzBX8lMNyJLgtxC8knA8sQTGEgloOOSdujGNFdCBSXRfKTCjKsGbgUTpM/
/5nMsE/9V0o2DX/5YRNzik3rMiDsOFbOLYAllz6aU2nnP5lFLy+mLrqtT9rwyuudQDMYX4I46oFU
2tpLQjoEmuR6Zo41gP+NWZ3XPUKphE1LFMBbEh1yUZthqIYlZSLfz5u6Xu0q1reqsDmGdQPwz8Ex
EaUVIw3GRRDqCwOlKernO13jjGCA1SwIXBhlfDodlncRJ/mjHTyIoeA2d+wSJNPQqgG5hdCZAdde
WX96XBI/Jyu10dWnlS1teRKuuV23YsBtvJ0/iZGf1JRnQy30RPXQ0RyuENSHlEd/qoZDG8CDcAvp
nlMXVkqcuUNILLWG6bYbJbVHtiB9Z2iu/TB8I7uPbGZoUBofDB0Enu3cPPKPjg9J3PDk68ZvSULz
QOZNw7IslofJvXXNPwgIMlCr9PlQNMynGCdOh5pAFkKrqMHh4TWrHT4cQQHntlEgMa8U2h6eFa1m
ikg8yBxa3qAHJ/DHB6x48aXvk5Bm9+5uKbe5yIyDD8LlMDfRvJfl2N6MoN1Rm7TcG68pDmXyo9Qa
SkQqp3uAH0k3EaOER5fcaNnZWmk3/AvF8KdV1mIjoJeeLEcMD9BESL74PTvbgERrGc1T5Ebklaz3
pdbTg6/mhkC0GEHWRhNsx8z8XlVVD9UFpbxuINvWGTUVQ4v0aNkVfYR177zElVx14giqonZLeL3w
hDfVAzTZw4EKfXKtTrsOOLquaTDlHPDZ7iYzRva0mKj8mOiHbiZM4UvfMYXFYI8OEnFEmfRSHiaj
BU6WMYPvYoG85QynPu6n1yFRjoTI+4r+v2+8Mr4yiJEA3vkABBwg1ooGLbCXkD2SEeqKSd520XAY
6uqXLJgh+v+N6cl+f966QRqCk04WiiPKucXIJpCkkEN8ghMXNPD5uMzduVW8qnVZbROk0D8CadNb
NefptbEgVLemu4lUBM56GLw2TxOXdYqNvrZN9Bu59MltXYneUDONcHkaklm8uQFpW630za3TU0Dt
86tvuO4XELLzj0z5WwoMQQdpBM1PRjvTdoUp9S4FHoKM5Q5TYkUHCTRo7M2UqzW1fXc5uO+pn9Xw
6iEVd1ZzXe+c6+K543yq0DNAYUXnv0sDXiSpquW4Tr5yLxsPBqZgU/kOqCghMpYycNbcD0WyGzi2
97nZPAAuzGEs2uVgMDDdRljutzjyk/2ohrzRAGfZS1TA1ekomjELAYfeJulyTqZfU1aZL/b4Vo0Y
jgGLmTcjMV5tSns2eJYa3j0oi6Ag8zCYaD/BLHH3qmh8GQ3oNVjxbtzFWCryaVNh9RQ1pDYFGNrv
vqXf5+/SJMaXSreWvTsaBOP+s2D7tsD/USUrGSZbO+n7H6lOsPsY2FoQ+ibAD/JVVLRk7WQddVRW
iciJCX32c5zL8Fu/pkk37E3cZOd1kQ43gylVfVw1OWOhPDbC9xJOmDqibkfYuOWywhkWtpn6cpSU
X9nELUNS+WVFzGgmgVotGOqE/1ga60hWorlWXRVsOs7Yx8GN/BdQYtQnFgG8i/TCVYl5s/J8IDpb
F8X1K6HZnjr4HxxCrPE8qEeNj3GI/PpRxyzBJRgmNnn1e5Im74UdDIdRAY1sldUfUCE5j5kf0xB8
tQtQS3XCeBYnYnFNGTsewHTob4Oon6102TmL9gNycLOLlrc4iIdDTIUVArq4OM5inUyu361yaGkK
4e4mm4n3+SUwqBmgsdVmGiGj0CCtBi5o7gU3urza0BQhmIdKsW9VwYzhGfQ/4CVxiefl4Jbrdrl6
XCNghHa3v5CwXLfxpBjlQSaHOpreWmGTUum4rY+61p781jSAwpcYCTPyPOVkfMuN6OeCkoU1nr4h
raQhrVWTIC33b35WLNuon6AttHZ/qSp4fNTaR7tS6/xNDzdTyqmIYJIwqmtbUKWl9+jbtH9yhwEl
3D3mIoG1DYN4L1BrniAi443HcRWCMpyQ5eji0xrhPA82GVLXNi52A5q+N4j5xuUHprAl21Ir8nVV
ilt7SvercOwMzXud4IORWdlee56skGHjHwnG7AUXYYTDunrY02B8xJXxT1NCw2cgf+0LBmxBJg+k
fUOI/clpPTnOdQ8HO+YDq8fBUySZA0KQgurWkibpjYIYzsRFhLqp7Xq9WZcx679GVlBHYVW9rXk6
zXO9fVUZP3FieSe36A5EfpdHUxbWVeQ2+1Mjgw03ES3wBQn9JZoh/k10XzTA17YEZ+fQY9y+RRBz
KXk2Rehobn6YOnMByeHkFxuCe0Ad+GMSNrh2lLN9rGhHk6FGwjpBg74DM5aaVvpJL6xVhVSc5idH
GRUlmv52Urfola/MvGtGBvXfRYl1e81P5Z45bAhQ2eyxev8guZxsx5jyarjW+SlCvHHirnhaFsJn
ugmkbJL5j6Ynj7eypwImxc2MA89aEufJn7xf9F1zPTeXfwLduqcEk8HWjGf6OPggjNkTXO3oWI4x
KNVc7hnR1Ec6Mqk2g5z9XBWJPGd9+ShmOZ+kacaXWS0J505Tl+V1zRrrjf+iCmQPBiXNJ/Ju4V9u
Zjc2PyFCE8/1iA+0GZ7tWbXtDZRnsPePNp5m8hlVZeIVxIJ9Nfn/uG42XyM1V2nMErXdCD3ipEFP
RSFWlrvENR9WOX751cxcAKI7Ms9X4PaDHQACqYcsBW6IR3ko2Vda6aQRAoWbsR4J/RziVZZWm1XT
sHTxq2UKuo97VPOhIS3YOiktf47zPFJSHzpApve4W5OtphHL82UVX319ORTg+N81y8NDLarsS5eU
v2BUUgpEyUdLGSRhma7ckT9j5q/MMbVLYhK71HvBfHTjD/FZc5bpZCLxEyAg8c623Qvd2dKfl8jQ
QsbIB9ElitJFn9XGJ5hQeH3xrOVAgop4xklUZceVU4UJATaiaW4IIwqs5ZN+t/UPggcIAWbl4JC7
pyAVlHm3w8tC1GGG9CqRV7TRAseOWLqtIwMNjzH4kZpKuXfgflKyJ0bGUugfnUO1EIwHBUVAS87r
+KeGbWfbsjNnh4R3JnMhiNuNTkSG2o889Z2vwohekiI6dUpyFaWULUqrdQvKODsGcfkNT621T+mS
P9SWfIUIAvc+TZztjHyTN8ylOwXvKV1rvwQcVlZMn175usL00BLMnhayC+8bG1wyeXlnX6u5PaId
EPdS+27Bt8HsuHx2Exdu++QUjnnU1Txxwlt99gjd2aYxzptZ+2bxid0HrfNjbTTUe5yEAualpvpE
MtUhgKM15tTRpRvdGHOIVu2zZLp07dMixe9Hk9nczM5hXPRD4Mz+La0sELDMHXb4tdfWug6OyWRm
oNAoNwpz6mWGsfwN/iyDDfuceKP41jXDGcGMruvMHo90ws/bspCwRkBvcksrBYB3M6y8weDIjJ/Q
6YZdVBvGoRiKC1cw72ZXzb8IDBxZMBxsi5bkRzHav9PSsq/NmHFMN8dXcsoMopg275qptr74+LEW
TodXuwj0XWoNP8WsxVsD7Bp3KziZZsXUkJzYvqsoAY4dbpimBm5FxMGxUuyiSo8xus/ASQNgTBjg
xLZAqrrQjJ6GVj6UVwtuPGZIAAnrQgAvHBLD5kOAwJlnlAcpXChsHmI+49BtCOJJ0DfVw3IxGUUO
ZYRoaoceveIFFvx+tNph32Ba2Wk+betDzT8USGPZFnB60KaL8Vor/m1q4dTWo/hEfZIAZfGFxC6o
LibG/GOwyCUsLiMd5bHVS/3MUFSe6cvKx+8WVsLj5IIia6o5fcXKNf6LdpduanqJjsQ36CtSsXwn
mL+M2FxfiwkfP7m1onS+JfYbucAnEBx0IONvoOaPyI6V4rtAhRvL+ruDAwI3spA3jVFoaI8+qPFo
lBfTG/B5x9abALVyo3toAZaTjce+cAdE4CjfMcDEZEJAoXDHV2dhFlUBUQPyPPxoQbps/RZYwySS
/DVtSEbpSzlut6hq6W1QS9ZRlpemXYcbXo833Ly0Yx6MYIjmxvmRSpufiyH9dezM4bCOlb0R5Lar
gQO1VXSiV40dSWqJfeRLnJx6JXeZtJ37qJD43uxSq0HX1Z7zQ9jWbnftHK646m2y6lI0raXkwf2H
5X00tLnzfoIf6qggEQEMAhMxacJeLTGZs4OlOz+QtJnPz0Rv5Zh1tOyKzNtQBLzDQWIiGGRxxl2K
4X2G1B36eOmhdhaILqlTnvWOtiqnaJpX2xM/TbrvjsU4WldnGL9kGu1B/Iw9fykIUKHdH1MVmM8i
LvdtjptXBzn7HJE8MKLgyXEoK58sxFrdoUyCK3T1ZsnYD0VtvmgKW5X2NKB1vX0jhGJc+iT1VG/b
YUigeBRKumHv/pUnONh3SphFWEhD2ct5+xmJ9VQuNsFJN+dNHw78hStzjvZK2ZRNwi+sjIbLo3nU
XDbCml901xFDoUqDrgvVI8u+SWKsRMpRuC6xRb1WbG15C2tjj4Ikzekp7gkYr3sP7lYx0h8uL9kU
cJRZakb/3D3ppvCD89oEHoiqvjU+Bo7RE8GOsRK9OSIzo1OhGgLUOYMsPNti126/z26viIeaQYUu
AISzro4m66M8eOIXrJ+0siDoTJQg1rJpS02xhmBL+K5gQ78hl2LtBxONnqI4xpG+wONW5s86lPwj
hzvYAy2dbmAHfjVqyLruNDTF322kvNh20pyHQr84UAYe+RAA5g/MN+kRylJy8CoMGzatX2ltwWFQ
rvFRkDHXLP9N9zGTNlhpwtGl88fLUv0EIBunKdlk6apAtZd9ZF79T1LN2bWyWvFu++L8Lwbs/l77
DYeFFty1b7PRsijHlkUEdcHp3td7SqlBF2Zn5b/YCIPS7y7QLLOzbRj1C5YmjxAmhY7lZWyz/uZ7
X4mXOKeklW3Bx3F+WvyEnoaclBM3uOhsmGO5nQxCXn+5p2aV9fj73KfEdjgcOnL6NDNkKZ4yTXWD
rZtOaJLIautx3k6jzaDE7Ci15xNUx8d6QOur+iNTXfdtOw8HSpNuPRuLQvmwdHX69Gn/XcBOrjA5
Z4AluXRkBTJjHNmwxl9WFnObYQYc4T5Tz0XLy9RxQmAsVe5amnr3xpD5T1VFg6NLj2eIRSEPcTYx
KgsI9gtuCJGqmnQMdwDozBHjAH2y20k1T4ReFvDrdfMp8L9QfYkekzPeXzcD4Blxk7T1bcDgQ3rA
ryAzt3poBjGuXGz8BNe60hG7GiswrYC8/YXlKusHmLvRsttbpDFO6+uJJ7ufn3yQjbuEH4xX6x8x
zT8ao184FBKPJ03zve9o2OEtnNKqx9/tXFO/zz4Bv9jPtF3Sd2TrICHX2vzNFcWpTmbvJH4ztIku
DrxO6JhwMqFo/UwDSnR8n8HWMOn8QsBKsFjImxeMPxtrOCXK9VIa7oZof31OMyvfx/ZvqAftda7K
Uts1hZY893r2o524iE7ckTbSM+K7Q7CnAR6V+a642DLl2maNoP+XR2mhA5P1MQD2lAuftRb0hu4k
z12pMngIwfssz05upNEbAjK2qens7YuxCnuXp62hl7EtZXvg5D+GUkvPw+JQQCnmH/wo5p6z6S6w
ZzpQpqS76W3lU9hcHGgQrcB19YSc9Z5eCtHbm+Tkqs+rrQfdgR4LtljrMJbp4DkD9oX1qKP78ZI2
TClEtsCd1gFmpN3DB4fG7mjIrzN7nqveMpYQUSE4CvN3pwRy4GSjKnLaHi9lZXOkO64xDpvj8InN
s9w2DgQ7ohXjzv/0IiJT3WArf3G6eLlZ5vQtChKmNI00d75qt62G4VUz+/xoykGcmji6rIcgWpl/
BdWknYxW10M0jyhkirLJl0z7SLCAgZTnmbJxRur872SCoUx0zMu6nnRW6dcSa2rnH2jmemroajw0
GX5R2GRfOpPZCGnO34uvde9ONbwzUWUY4jhyL9VoMbLko8I0cjIz9gKWgvcStJLnoDLIKydo90ii
wUHgHbivS8krKKF70BpRbJO0sR5zp5vgckBS5TqK8mQs/8K4Sc9a3lh3zuVbkkHVDYyNsatmPmoF
5oFNXE8jo2+2FHqj7xdFrp00MjEBqvC2TZS33IXD6Ch7UmbGN1/T5yOA7uqaJ7a1mxYbf6pCQbW4
AA6+HnzNrH66abI8CpOdFQUw/RHvZAFfwcheisLmoBgnVNboZJxzEjR7Jq0uJ+kXrwNWplkLHRBz
67weafh7iSPCkjz91DEVTLgX8MlkXqi/dEm7xyLFK8Sj0rzM3jDd195hlO4T2X8Ds9yoHzgooD2Y
vNDZWLwR+UPJJyaZpqW79ZJaJZJxQDRGfaLa+A3KW7xr94zTEqx7yrVX3qOgwH9WFvVT7lY3nz4a
ZSmiftT04DvphhVGmckJr0qn59gvvvgE4vel5IWdlbWz7Yfvq/MMH9Qh0hFmVOkO0HSahDR4xYw8
+rOJc3IbpFARlLF/55vBmz4m9kFAqSAkgmkf2y2JpIjwXAXunCJxjJvnFSLcryNS6rEO+sIJxMHP
s4BZxYJWbb3Atu1trHm4RV0AE7iRuWNNuGfWBUdMe8xAnvwdx6yPdLelginC49561CZOiFjHvJUL
XuqXPNCdbwvvnJTjZThOf/xoALWpuS4Q8rCUAu/0fYQHyn50yjLOiMqngZTFdqrYxgY9TK51aVLq
SOsR8/HqazCDnL6Z2EMz1VP26K2WkQNqp30+n9dJhiON+UhQvd+Qj57B+Ywcct2SlAEqzcoVxQxN
BUSXHpYSCYoL620WRfdgKukcbNt4IgkIH9j377U1B3fPFxqv6Ifugzd2GCFhx7ftm6OZP7SMoEpZ
FBG4Kc1+pV5sWwJ4DrFdkDVoFKBSHWwzdcQd5+jNGvXF2dq5X+8XfYrvATUD+7KEMD3Er5iN2Vg5
2nPmYK0pYvlVkQQPVpzxiyijYJp+IXIArSLQsmvH/n8fLFF59aMJGIM9PmcpmMr/4uzMdhzHsqv9
Kkbfs83hkDz8YftC8yyFYsy8IbIyozjPM5/+/0ilO6uqgbZhoEBIEZFRCok83Gfvtb7VJlwao0N4
PJ9isYmT7Gs++VtAarqH+VHfHtVZnjCNSKB/9azt2IZgT+4rKpIr4akxmMyxOJJg0z7TlOddThnT
IQXqyHklsbp3A7TmDd6+KoYFYNR6d+q49g55aK9NBLCtcNRtY+tuufAy12Yyp36Ug58c638cRjye
XMNxjgsrwhv1sIwaKRIIZVAcGnbGGylTxo3wVetehvGiQts4Gll5kZVbXOZHtWYumgx3tAN/sUCE
JfwFYghz41oih9zRR/a6dGiAC7BW7OTdakvUjMtFxQDlH5bGEfs4Ea7JzQEDvNMJMOt1AZ0Fenqz
zwyyJ6VmISQa6M0Ffhdt+6B76bD/HeZD1ZH4EYn+LQVUsvEmd8F88C36tkUco0+ZvuZM4PuQ0tQP
Q/ra08Ixrx7apP51zOQiU3rKaCpM9E/CCzfChbiPS52NAAXecpZGzyLpAT4TO1pMufjFTRQfrUT9
I54VqIK8w2pDC7FJolXEdpx4GzcMdrNPs5ga90jSyPk1omwFs/enIbeuY7mlRL1QcAr+736RnP24
/lbGXYXpqDBB7KbOZXDQwzVmd6hVw+SExkqEWsVfciJ0yxkz6YlM21gdnJD5acMZWFZje0hzSQDr
vPVpl7jszUOknUQbJYcgdw2BPoZZax2g7NCnsu/XQesjmERDDD6GGVU/veft7I7UcBt2pm5vFWEP
DR86nXfhUEWa8a5zav8usIQwxBsl27v6myBjYdtXJH4CHLRXjFcg8E3GeFpUyaVsvvBRrzWin69h
Whd3hue/p1UktiX3kQMDg3Xm1diQev7amASbVejEKXiXWhKWwiZnhVNjODgVqLym6CD6BwpDhDmk
p9QCnOUxvq3I71c9Hc01d6/2oPlVvJ1tJD6OdortaN9TEdFlYGKcBSoRD61z6OfBWRwqXIJaRYST
DE7ZdLCafG1Bctybk3DXm9BNjUbMLeU9fh16zWoo0HUZEIn8yULpeujyMuIPc7QtFbT/M13qpRo2
3fHhEEsMjQ54xH11ivFgk8//u2r2vYpiuEmlg6VQlCTC9ePN7gLjGOjqtZKBXIEvJUZOBaJcThqt
ESbGCrGsXM6spBkRQs42k5QYTZKvJ6YkcMfOjwAolX2vd22ym8Y48460mZYHNrfct31+Df2+7jAf
wsTqDtbY3QswT38YglE4OkssYah4pvpCmRR/oUFnTsv8jy4pa7ItdHOJCmTEyquIS+sk/cZF7r3O
TUBmsA6ZpnDmbbwcM1I14bKRWjBEng6xbrcrgS2Eyz7f2lNNOKYQ5i2DXt0iN7o3TLfuBoLmwdJi
7yanA5w64BveqO7SkRZejP91RYqOvIaRVS2ZbePO7A372kDzNWzaBeDT/XVQo3yY7c4SxCxTz9n+
7NndNrKGu6Wn4hQmo7nhFfkLu8e8mSj63WNHdnSijoPd28yE3+eoj9mJagKkJumzcNYmQtYde4eF
b3vhifApYxv7xvMAX75dDNMH3E0Ht0dcA4shWZPMQMeYidnsytGmLkvZ6R3jInDviAQO0RgqezcG
czwxcVsGD9eqcB0m6na6SQ2uRaYf6R2xn79Lky5dur713urlEzT7koyCk8687Dg7y0lwh5/RkGop
M/cjUKS2GQuEkLaHKx2roisBfILKM6dZ6nzQBK81zSTjlRH9qD7ZJWeASmAgIXncUkqdDJG8wPXH
Cirr9eAVhAe3AV63bnS1rat1t5m39itGWsjhRzxNV2iYNQDfwGqbHpfBfEAww/rVdzhzG+4Ua0YL
OGdiotAjG805ngqSkBXDwLhgOMeOaebRIGWKGfZ6Tl3+JXb0ZEiLzR2DpTsL76mxrJWb0cf1uUC4
gVsjmAMRfwARYiJjIhliDzTpLGvo2S6yqsgtv7rcGzb55D8DJNTRlMl2fWUQ+caqQXdM4ngkKERp
Ymut68go7SKvzx62G9I5SMi1WkE0hWSpgUxDF9CWRDPSVX4lMdLeJDnUjaVoEOLX8IpSkhVj/3uM
jAX0RmBduizQH3I2v0DTFlWYlovO8HbaZHRQlG1gBPfYHttrJ0waUp3+qrOlPLUWJ0bm6t6V0/a1
douP0hPa3TL1FGKOaoEexitfo41YSi8wtuaY/hgGztaWpF2U2AVa4qGYvFylt9UU1obZOB03Kil8
KlfpXIgEvtefPF9inO50sRqdBms3o+n1mONGGsGVIdG1cwzibQ8JSU1pD4msHHeuHWxygbh/PljT
GmWW6ZvWoHBIKn/6IxN+bAyqNVM451QBsNm7gb+fn/EhPYUC3JjhwkYM9IkkR6ekHrE81DEXfaw0
+U1TGvcqiXxCpYikmnZ5TvTikgKqp62LJUUP6QtMzVtwqMmOJM2nmTRT6wOZ2mq2tkFXXIoGoayX
h8DFoYyXLYB7aIo+MBYmF+NUTwhUE0e7MI4e/f/djMAxpo5ur/XHf60qFOY/adwM3RKGASlChaep
WX9WFSIB4+WWRbzNMQN2zAJ2NhFEy4ashWbIq1ss1B+pV75QZ7eLfM4GHwElrXwZk1hdFEfUT8Oh
ymDXNy0d5aIFeBarERc2bgo/Esuup9/ODsbdsMPkLRVsy1wfuwqnuqX1e6Oj7rK5RBcWGmbM6KDI
ESStFAmDmd4N/nSvjQ9RuMsmu0jkqMxdfYtkb/J1D73NHmDy2YCxqNYOMx9QjSzL//ptciZx5R+l
gDadI1szhGob6GFV4y9vk6a0pd33HlmsTQrcTNI1ng/hpIColOBLbWU6NxqEA0xcIyb0RDzec2bZ
l6xC++SoBiZpq85eidDk+ijDD0lCwAEFu7VMlXHnAPeyiPpuUCAQGjh3IudHrVXRmgEzq4eM1CI3
fqbp2V7nA8Zd0tslRplUi8FYTt+oE9ley+lQV/n3wC5WAdLyfTEx7EsTIXVXiIPDPRyOHF/K9SxY
aakIt/b0NVjn6TlQHGyJdneKVNpCYpry/npaMPtbNWGe05FBw/8Q3Sro+uen2vRIrb7UY7HlHQs5
kYr8bWhNNA5alUMfG5+hLmenNivEheGBvxC1W77zqZZMQLixxz3c/kK07ygDthNP8Qsrttw07PG2
VUkkQZsye7SnyDJnOsjU504jC0hlQUfYSUAjfhHoREeO0OG56vHGHkB0/zykASqV+eT49+/9//M+
s9vjNKj+6z94/j3LB3ib9AP//PS/zsH3EmnN7/V/TP/sHz/2f/qplyzhv7/+oj/9Xv73P1/e6lv9
7U9P1imtuOGp+SyH+2fVxPX8GvhDpp/8337z3z7n3/Iy5J//+bfvWZPW02/zgiz9289vTUpxXUcx
++9//P0/v3n5lvDvnrvPH5///A8+v1U1/1b8HWk5sAoNMQursYPcufucvqNpf1eljeNClQbiW0ci
u0UOXPuTNP3vqqWzhFUZI/3//Jtp/t0wTKFJcimQ9kjb/Nt/v5o/fWy/PsZ/A/91y4K0rngJ00X8
6yK3VdWydfLALRr2poOwVf3zWhjmqs20oaoJtuiw8BC0cWI3zeZFAmQzQ7fYd17+GviD/FrZ/T5q
pXwtNEPdORF3zC7CYT7q9Sn16xqxeQi2gPUAb9f0fD6QExAwz7Hke+FonymepnsQVDpyVtiiep5E
yz+83z//wj/+RfMr/stfxFzCFLoFdkJqhvHnv4hYyb4XpiDrAp+pYdfsAutA34dZbm8Hg0212/gY
ZtPYXQqRTGWmfW1pHD8ijKfu9/wob+XXMFeUI6QoYgwENG+THAZZBazFno/dKhz8s99X7Z3pyopl
zLuVI5ApzWmbhU+P7JzVjFDNMriUNg2peGzuOM3GRxodGfHp1mrzj1+sQCc91JoccTLVnXEBqrjA
kCm/4rdyVxj9zV2XZQeieN1zYgLkYmubYpUqs7cqdhZpnbarJiu08xCYwUl2TUX0e6G854FOurlR
/SD16l0jO+5fv9265fzTGSRtoeqGYWuOwwn5F8W4kvexnfoIa1hbh2UGH2PNElrny7HlJliRrLxX
06y/B708FnZrvMdZpuyLRGfK3hjOSyOgAtRZnG0jOtc4XQgNIWRA7fceWbrD2KonwGTBc+5UOBTG
GCzBlGcmFf0Fv81rLiP7aAVwdcqpvdrhuRd0O8NJU2aT8LrokIhT5wG8W5BiyTYeNa0oc6ScZWq8
OhGlnJ9r+PPogS7aKeJK88NuX6k9KrhgoeJStoCplOGyj/xg7QQ2rSemdIAtnH1gxswpnIqAh0EW
ty5slhbOg2NUE4kGZ6dfV9mPcKyivecInRSQ0Nj3Zvwdavq4f8CJTNLWJGMPVFnwKbXMuc4HcmOd
6xTYQudNpM3XTHMBTjYOFr7O+00xSWksOqdYNiqIbBnlnDc4VCYtn5SLJIZlVyXnIgiNVwBNOkKa
3EHTj2GwCiz6+WNLEJQGYRnPifGaGHoBnFCDgE1rdpmDSlgakKV/V6rq2U86laaBW+RfAtP1t2Fp
vjbMFfad04sLchpkXL6yF0qZXBxIN4nlf7h55a71cKI4+yn7gTrhV+Qpym9unuUpd6uNTJ6rJs/f
dXRRFx2/xaJp2uGqDgiWSaK1vjBjQ1HXo24LM4LLEh9skSEMjJp1bt1sfW1JktpIFUFm2JAvd4ij
8Slu2NRlxGKshsAp75mVf2S9TL4Su5SuPOSrRxTw4qVkH1JMX08pmtetRWBN72Gx3Pqo/ZeAlCDx
gsc9SFjEb/S22HGoZkm6lscAGlfC8GGZ772VdzgkrWZHwHR1j3zAiB3alYGCF7m7s/x5OWtNgHeM
/nrhql/HwM6WAY3ye5kd1Xo0V2VbjO+m7z+R+YQxP7cIle7zgBn+RI4LOwOgQJgJxCdRe2P3I17H
1odQ7CbhS+BXMLAAXpiRke8DR3oXANrxCttJ980gB8VRCSlLSMU5MDxmAhoJuK9sa17np/p4c72o
X2nTSZD+4wdwOTdXUx0YTtvK2qvieptPV26T6vuSoksOQ/pVkErA4p8ES/ZmXLJx6UdHAP/xgS3p
c8i4a28xKtlys0DVPRVhsxHM9oL4IxYgJfPACK+1UOBCIAWnycmypVZEMrIvGIRN3C4GpQX0RAaY
HZ2t2amtGRiMmxwPMI1XuqgMIm8ErKmrCqsQSjo1/J5ZtcekxvDOYMfsfe3bJHdMFIve8YqlVAud
3SorSO/nS6zRzFGnvFThyGszXXMjctplyYq5ocCXq/kn/DzWoSVBbf1Uhsalo41+5BcJaH5EwyRb
MSuckoq0/b9eZYX+10VWt0whTcMy5XSzdv5ai/dFJiyp++vaU9NTkyj9zenj5pQW8pyqN0An6Xcw
fzoKDKO+8BXNCRwkg4b/7MVeeh8H5J3OxH/MdNgJUj2xqccNoDEOnqWdbTW4eyWL78DrvbNfMefx
WgXAvadoBKo5YhfkAZP6LO1WzKWUrmPgReTGllLZQW7NECas8eN4xMQYwxguK775ltEjwAGyar3E
JJ+uaP8Hg9h8M//zzd7UhS40fSqJVPxif77ZQ60K7cgxylWJCmahTSc2G88WJxuxhvPSZjlxtisM
j5PKJ26+Qb3LN9kRy9KF9KYuqklm1ji26HH3limsmE5cI3TL247QHoAhTUBvR5KP8bicZ1B/aWMM
6sf2DRaDt3NV0W1V8aMTrXZWq6TZjUMs9iOYqDNkAWX1P5wN/1S0mdJUuXpVYZmGjdj8z3+134eY
VWOi4hBd6/n4o9U1971vrXKbGGxDkyxU3s0a0VHiOOLsl1b43oR7RS/8t9h/VbRhOIo53lhtCYup
onbyVxj1yj31jqpfmqbQL/OjdnpqZLWyKrwULoKnyF2WVzlpLDJbeMxjQA3U9bs3XjQ6pm8kMZKG
YhhfVZh4bx5vueMZZ3U0roOR+c+NHn+hYvptTDiFcottrOPV9Wtkm965Kbb/+l2iUT4Vr388OzRL
GiD7dNPSdM02xV+K24aNvs24X1va8wrlR5Zx0pl9bNWCm2kRju1LPFrFGU7E0L6OZTHcpDqj5rjx
I7OFL1bXH2qBHNlrot8dsIDZUKx1xJVn5OXpLY/z50dcjNrVxmp2Qc7ds1p1jCM63jEwxUUJInHR
TDLYc5drYXL6aZ2anKE9HAbOtF0mAtBYtWLSyElfS/w+ARFIU+5dWdOefn+8lKhAt5Y0ynICtT/H
RY6AoI3MZYlcZjP21CwuU9+NnrbWx9jF627U29/8oL0VTv0jdWsivExCBWGlf5VISIDYAsQIu/RF
uIwlvaiJQIuAAB5xsiNJMV51g0ZwoemXyjLE2iu74aMac1rODimBTgKSz62Ji0UluprdKEk4nqaG
wSZ0nHqfoYPYPWqHOlQlSzVggzpg3gWPE4qE4jj0O7P6nhSJtSlDkqpEzLguSIJ7JAd9H8ikWatx
c7WCtjnN77er2hjOR0S/LTjQgfru/CgtSHFa5glMVEbB41ezxS3qoMWig5aJjQpPZJ3htnnyWvCB
iZZbywoC/CIzvfoqbJ1s5DB8070+uUrF/T6jq9ggKrs+lU/5QLjOHvnLU1FBdphL2DBJ36MBVUwH
fuEQUuys2lrXLzgLrV1qleXeskHcOmqwK3QRPg+y/+5zLd8qa/xhFJoEV0H4UMcdFyqQAqzlcRZp
nvEx35vamIvMqdAtsoLjBIAmMZ02s0u01g2XxuFUUaWEWSH0h3hLVzx69/W62CUTd9yrNGdJ6go6
mNGK2keEdt/RcCo8iUyunsIFynL4GpeMX9KOGRry+mFJ08W55oHpXEOLZjCBrJc0bblJWPEYrsFL
IcUx/G+ZGZOwIkLsZ0OAByTi5jpVzuXojTtgsXTlJ6uVOR1KVAjrh5NsyNGhxTpF+JS7Mx9QjdoA
mIDq4cBss30aTgINyvkN6S7V2tVJN0qDxt95avuuhLIHWVWnH1h7kHC0QJrDtix2BQjqNVszD/9D
rW4RMl+1QRprT6/9LxYcYzJ0ku8Ju6YSb+/sDX4c9AGMbpbTamkmqp9RLMe89y+6LuDY5wCTRCZ+
90zjUocUgjh7FoaNJISglq1tEztodZJ8X07inm3iqd7DHEb/kjX63WfU94pgUluz41/5tV/v1cqu
b1XdE0cgPlWtTr8VxY9qtDFGanaLyv+32JTVV8+HG+Imdby2SYfy2VqWJLVADl2GVlv9ZiDjUzoR
7BDmJw9ZEGIeqm1C0pZhRwSyH+naxucqMdxBnIndHS7Sjcn+QHE+pYoYSxe45RfplFPFNL/3nVft
dZPrrUyGfheR2klghzZs2B29IZtuCbHLXx4KPdvK1gqqL2KmIxiU8PC00iYATxorWJ3Bqscrt5u1
27BEX8Oh/NEmyO1J4Bnx/MehtSD3o7omfk0USJDinSeKwVZ6485WBgRoZYL1lk62MwtdWaPyKr7E
rf002qAOk3bn29nw1kbgnWAg/6YozXdKQAhqDWgMS3a/0WItUaFX6I1ZZfL0a0/i1j4qHKYpflBe
U9NU9kldM0tMNckbICqFoJ60y4enTCtBPeT1kyZFjpVvusTMsBpu5rQzAOzwLS0i4tuqj/neMVYT
U7SCPvq4lXS87SEZoOGCF4QDWG2e53U0idibJza+P2iwy3mp1Nq3Ue37fR+68qkK6LVknW/QJucM
7KPKOnRc5Wuyrh8LaKPa3omAMH+rWLiqgVEt1T4ovgymf4a3oT7jcgt2YS5gVbbamhVNvBHOze7W
3mJa1S/dtHo0uAmH7JvQE/vH0KsLgdp0wygSCZvnRouGU+aKHRL7tjRvAMucD/js5sankbJF3iY/
Bk8/Wx0usARvT57JYG/0JFhqpl1c28zgVXDXcD1TPQ6+TeHhjMwVsjRhyyjClx6qDddyrJ9ocSpv
isq8EcTkdrTMduWV2dIbrfKLg1BtA9DXggqDUEfoqMOQGLCjIbUlKVoygcdAX5WleedtxbSlfzaY
+W6DwP7t9t+j2uvWSi2Md1DtIarSDBBGrsA5a1ILz8e0l+1ssoBrJrl3JDZXTYwvbFSeK9SL70oE
rTRy2MLbPsDaRmsoHOtEKbZyZOOGFCjb55XprhMWAOl+lzEshCjRDU7oeNylSrD2JHfLUrTKVzU7
WcD6ntjnsmGxQ+vNHWHSINAHRQJd1JmsclJYi9ZD2rCMSkTGmQCJERhKuOqNID06pZW8GUq0Zkii
funHTIdm11ruMdHAg0/be8OjusqaD1D3JCUEOLzWDix2bF4MdITjOjtQkZ9laX+ttCJYSjCCN2/k
uvv1qEMss6YV/sl2uT/rwtM2JYDaIwjK32cgsYL35+6Z2kIVofKi10aDG1VhlZ9OEl3WiDON1jro
WqB9RK+2V5nPWRXdRmrrNWJYwnBiNCzmMGQLpsHF0SThmkTVqShXEEstZvs5Nsppa1nJJRMmID+s
b+kaMvR3Ki0JCzKxlolKSyBtGro1E4E1mw7z5ktL4OZDe/A3j7uh95YxCybOb5FJP3qfH41jQ0BC
Zu4kiQ7kaYzojozIO+I5S9ePO9q0aBb5EAVPeawY+27qsHujSB2StuCr9LG01jLyy1dp+j/6zGjY
ULFS5K79VNdh7q9KRtLrvFOslTCrteKYpMiQWrOuJuZeJFtxCUcu3hDJ/9JywWE5wZsR2PULRgX0
4Aj9dyS1iIvqKp9SKPUOwvEJSgacbDr+ZmG9Zzq55gyn44MaDMdmNJVlE2irhOBXrG+I55B9XIgD
qJ5VLlRgdatcNU+xMWkCOkC+4D85ZMFTabZMQj1fO5m2b6wfq12VwjtHwhydLHuMTtGQw7Lr+zt2
z40FnmWR2ErKMqVmF7+JrAOIwHvCRvEcGXQAg9xpvmWet+zqyL0ng0aCLcioRasHypsM05Axcitu
VqhFW/SKxKwaoX1pC8wMPUOIgyjK8k62y40YrGpQ8e5UFnTSot6JKKkph6W394kKfKmV2tvlbfIb
ysNoWQiy67qxsD/g2ujgqk7DyJfrUpRHS5VAGVHTveUVXktYbxHK/mNhmZs+M5OnMUZsOReNra6m
dH5oDNai/SIhF5xrGuCrKrZpf8Rs7rlT2LvcRPReJkI5RG10nUNlCzTw+7Ybjn3jZef5kMsLyKZF
Xnf1ymsTi4sHF75GU6E0zWI313i2q+N4FgpqoRxRo9ckfBLZuGCPne9LJ4jQOU89jcEkKdGa4M6h
af1W9h2vcIqSzEYnuYxqReeOJvM5A0+8it0+REqFvEodhu/jRG4cyzBbxyGtpEfVl9goqayuaNc1
riAOpkOFTP+nyF0QZN2ZovfVcqkDizwz34r8teM0fpVpHt8bB8Wjj8YcleDFszwEvozqxYjiGinX
tpg6sDSnvGPTIieaJYZC94vz41LPI625u7GVvpSY+majWGVrL12Q39RaOcisVG5BlGcbChX9KBR8
ZcS9UBvLsoPQryIk0pRm5ZamfQ1Up15RWbG7iqW3rAqfLq20EXD6Ti3OA1E08z1PWuYreV4tCSLc
AUXv9KfIyxBx5Q1TCsat27JkIBfy28+5pX3MTWSPiJBnc/qrmLBevcDGstphAXw0bDMHmrzJL3k0
cZ0C10wcPkcTmhzxcXWvOpzcdcWU0/ILZTOfXX61ayQQOx3+nGr443PuUfKm/djtFacenztS2BCp
JDowLp6S3UQ8/Vj7G43+WboJYzRHyglElAedadMRlHEMqeymFF4eYnrkYW8Rntihud0RuLlXJvQ6
TqsUXVZNlA1mrfljFtRWWycu1xpxBFPX0x8WeYy0BNR6ajESRW2HD4qaf4g0/B25/a227WTv+sm+
ywaHFB8YEdPFQNlUNma6ZvvoHXTLI/fHrdgJTJ3ithJvllmjLzVq8x02qHoEcrFx0PEtghrSllqw
Q4mysT9pEJR2VQgeNOr5DH3XucuMTHlXibKLi4ocqXDSr/wyHu7+SLdp5Azdidbs76rde09RAGeD
3UuyjPKkWQqfpPHCLxhCh8Eae2bzWtsGOtXOCH4gnlqmVUdUGbkep6IQya0o2q/SiYBLB4BqO8M3
nymQlpigiJ6c3wfybxKUcxoZUJRDFrv596x3X9WKGXPeOc8Y9lBcR/WqCCoiXFg4t70dldAR9OxC
WsSnIAz39igCjEL0tyiBRlxZ36qYHHI9I9lDq+hSaIIoKZywZOmq+TnoUu1L7ZL20UR6v+MWGZGw
kBhn6REzXpqcsHC82F/5ym+eA+XEU/IXZkJI0r3++gCpxgmREs2c6oRRakD14zxTaBL8ibLxxWoZ
ORUIn2ky44mTMgrXc/yiwM+6KFE68N05ktFeaRbY01pBh7swYTaw8KeIMmNaAnbP0lgibj2MQZEu
K93FbOu1OuJ6zq+aksY2OvH7oFR3fqN6jULDXoZ+Qm3l0o5BsLXOe3eAoAkU2KC9Ys9BAi53G+QY
vWDLlq3JueeEnH9kehrFODP0NCDrcBrYzZI9gwp173vpviZXdR8g8tt0pZJ9w8fQynr8RnDKC+2s
b+DSFzKPyUCaHlGkp292lKKvHvjzRxvwXz8lNP6CaQZgMbcavshC68wjUmfzOD9qBideo5orlvlE
a5rf4DomhD1sa4mEDaSHO6HN5kNmyx0J5TgfCv+gdQDnllaX9ewE8TH6KT1jVuBSKslugIm8MlPV
eLV0Lfu5oUhFjzHCXvQlHl2YvkT7apA9DMMI1pgh6dUMnGTLuOpZMeqbykj31rtVv9TRXhNjLRH/
uU1/cYIxuydV9drbRfhlLl6G0e4/SCiEwGn4bxGTkVNSDdmyclTlgz0Y+TQFikwbD1Uqy12axpTV
bhqcQGUm517J7I1MS/9s1/7PQ4TEyo0z7xpE7VccS+4nt9xFVbnj7TFNc3tIXB0i8I4Iue89Bika
rEb5xjCVTq45XWTOUC9QlGdHOlycQvNDvWOfvUMsqS0M3w1/s20EZhSbuEP7dlU7hNyOqhsf+yps
sCogP8tHvHuPtq3nedHW658yOSAP50Go03KipHsKu8w/qKZjLPlsgDLadPAmpmxxHB5lIMYdHZLO
Uhm9+KbrYXyszLJb12EjDyMfHCFIERCAygTZNi0fZrllkhORG2M2iDgx4p+9t/TdHc3+1ozKOpfV
ePZNcvAwIP54bEk8zSAlfTpbZEJFpjcIhTpmWvVAC45wnhdd5waRadqbnXbjZl45bP2bk3nKB+Dp
dDd/GaGdBZ+27dyNMZiTog/leB82n0LDg63Z3ZcY1fuqtLJ+j9PQXhZotVXudBdDNAKlNTt9LA/j
PvEwbkddUNxBw1kLUy28H5pyD6TEHYeP8VcDp/eR6CSFFgEZtO0zoUKcLZUaruan2pCdkA/VC2eO
o21jn9ADZahWusb1F8RwwdBHRdN0Jsut50dXEVSYAvQqJHEUT6k/7WMGTpi+o3pLdVeuklaWGxAn
7hlKuT0VqugKwim3voWOQfEqPRudhzayu1DUxdygYUyKLaupn83ObZaajY+hnsY987A1acNo+Zg8
G/D+MQ8WCmhzUyzm/kOFbXJZstntqievbP21NL328QgBLGJdxt2nJNpR94vXJE6Muwz8rd6n/Vtd
puqldq3vpASJCz1AbTcHA84Ha0R2ZmlmslICkkhTTJKLuT1gFGl7Mkztw9EH5e6tY7VMzq3O5nJo
/fw9T4pXSPDNJ36UTdBZNU5e7rl5renr+a45FKccDeyz1covVFDZmcqsuaN9XHq5rr1kiN7/+Kjv
wUhhUFu5lWqcNZX4kEWUGN6x5V2av6Y4h6CfNpVp092MPqTBWZZX1EHxVW8vSimbp8ZQSLOds9PN
wT6ONTc/vFKLbMDqvSaxuVrHOPlXo+HmO9sbITVPmw+URxN3Rv1uOxVK0em+VKQYW8eyQ+CpEosg
bJjQGH7qfekxB569H4lqZcvH6Fd2ysYcErE0KNbwvImK4jlVnjoPio/nW/nWGDv3CTEKhOi5O5Pr
0QnKcopb2PRWc1zOfFDtgWTUwaJyLafenpPe5omSSLqL5WvuNSGO9TUMdAyLrnqdezvTs6GJxtPj
1JXi2bKaYxT69Br8HGE//5t5Me97tryMTJ/mL9mGhvQ/Iohm7ms7sbi7Qxkf7PqMdhhhYd9bKSs7
c7V+cIN9Yip4YIxtDQ3zNrdaI8cdV56IHBiIjvnsDAwnEBQdA+Eityzd/54+z7XHQIAB/YSSvPSq
J50OoMUGqyX8TcBdfWl9iuilr3xWUj6Jq4wNEzacRrdpmlxUuuVvwj4F2dCEn5ritRfLwkxIZoxc
5a2nfcny7EsuU+NIx+Wj8lL3lDoNRk+E199qoZ3aKO1fsZSQNIIEA44KRFIr2Y5Bme9BSEXvFH0r
XY+SJUo7dWcnhLdsXaffEK+3mxu1KgHoZ5CtV5395LrtyEiV1miuwT9WJzOpgC7MA4mgAkY9ziF3
gFLjn3fPx4qYOhANh5i0rpIp2cmrgQuy96S1Mo1ybF+ka0DPWBZGnFQLJNuPm1WoCE7cnC+Npbwm
llI9y47+KNd8smtdmgqDZN4ZRqYPLAWSoGt35ptpWT5sQw10DTjvn2rXwLnEHh1+/FlQyYBWZmo7
hWL2bbk2JmYdc373CTFvf7N671tQ93JrTpwv2tT+lYYOiu1+aUzQL4+eS2sqdF9DyvCBCKQraEHS
v6bYjQq7FkTK8ZkECsbx8y7ycerrckh384lL5U64UlcfUpEADZjMmsmAv91EjLwJfHWPZmD4UL2q
2kk8bmu/587KjA+Cd1MFe3pv/iZznP6miKDepFkTn9nvqVsltMwTHKdFZBZ49ackVEz77d4OhhFb
UmTxN9SU2Mrw/+k6r+W2tWjLfhGqsJHxChKMIkXl8IKSbBk5b8Sv7wH43PatruoXFAmSsiUi7LXW
nGOOe60iAFFM8kcxC+u3MhI1ZYzPCJclQQ/uPTlLBhoC0Jq5EXEpTkEkrqPvekh+1LCyj03XWLu5
idzjgMht09MbvjPVEeSTy02SS84HygMstpYk6mGR1qyqmpz0QPw97l1SaV/BoHENKzgkG1EP8FSc
4AH2186YwRgURvizPBhbKd7CsHwKFq/purGr/r9H44eoT3GSxCfkku3D5KSPkdUW6Q41A8cF8vGj
1RH13ljmMRf9YT368jr5wbA479ZnLtTIvzUykhncIihKWdyf1kOfQLyBWojEHbpp5g6LS7G1B/JI
gr76ZZTFuzmFiLvk8BQgfkLwUTL1w3SNjAYE0tKNnqJI+ys2CvSWEM/Qqnao2LDhK4TGkqlX++v3
1PVxt6MZEWxTzGkXA6j7/t8jI2lpUaY6sLTqda3e102cI/RDpHKfC8PyUyeq/KglWQMtQ/akD5yZ
MuhfzHK2/Ax3w2MyS4xKwfycm4SQM+T2TUl4+npNc+V+ct0MIX8MQ3ppxwKLv9BMEvdECV1CGVkb
YxRzvjEU582sGLlYcEKOysCuvyMH1dFekM0StWqJcGs26mtZRHgRFsHHlGnJwsbC5hIV9BFJqfjb
9Zr7nCugUHdAQCfchx92Y0UfoYafBN78n0RzOm56OXPk3GmeuiQEsY1Komf2vNGEiUqiVHDWlc2J
KGdwsGLq832IxIrG7liSyGMCEwoGZdsJkgTVmklkFSHoiQHRXuyptVk5dPkpMnRMezFp9U2n7dfV
yXq8Rvj4trJGrOXaAcplQpYvlftgkXL6WKuDBWbBfiocpTs4y0G5+qGdbDb2hhjEbtRERvZErfvt
EIRPVV+/mMsZSH+7vi9HcRpU17fIPbgEi5gmF21xW0gkXhJowWEym3JPGssMhy8fL5UiGr92WpMg
+FmQoJXSVqzd9gc74zJUxZ7T5P34WLS47Mn4myAVhdSDa7OgHOQPRozsHI7w5ddHs6iXRzI+jJH+
Dk4vZaoX2+1mIqW4zFrGtgHc70FtMLBpKtzCAbghWipc0HW+65BiIs38KCfjh0B0k1vVbwv7YqYo
2O40nVv8Oun82xZrB1o+QT7ezXWj+SPm8odMY3Hr1hWxeW5hM9Psqyk6B/mkghsI7QMFaEET3em2
lVMne3d0aT2LpAG2TDLL0Jk/1SxhK9QlwWX1HFEoLg3hLMA/vqoWUaqDCxkKLCFLA4o+EwjZ5QI/
RIuUb6EUGzO5e8pAOnXame9ry7PLuK0Z1kjMByuGtRetptp0URKVIevgXgHdskpdpWJrR4EkGcic
FP0bs2j1nRMw03YTpz5OYsyuih3C483S6R1afsQassfl2hE4pBJVZKQ0C5fLv4hMPBoMUUl7Yo5T
wqDEGPa88qF44vZx/qwtUxieGAznDwOoBEjmdAFHLhPg/NFTcQicioEpxXqTISkSStbyFDPggFti
/g8UnPJrg1YlX8v87cgA4uJY3plODiAuRMU+yPllngVgvHHONtmkhx+krCO20zGIcfvUSWSC24a1
vtiRZ9kcJTlzW8ziJG6T17v/e1rXPaRLQ8VAiF1FG45lX/p/41gZrbSnv6KQdX2EC/w9Cf6sIcEQ
SNLHZoY5Iouo94KOrIQwJnBODSpSSfPeBYGU74zQTV/MgUPKNgzbTyKZYdcKTSxnTPbHJUXFWMxF
RjMU9yEsjjut0jKq5Da7rI9g//7PIxcISJRF/S5tw5FBTgSnJVG/uk6dSV0dbZ8QmWyPXbDfJjST
sQOIjxyAxmktFnMr9gt7qrEUL/XjBB/JRt3Ht0jk+2B1XqMBrvSMJdFKNnS11olJ2VeXocZilyjh
nwgH9085PsDkGpGr1qOnzJN4QsYx7tIRlYo+bf8eI4g9Nk49N3402cn92i3VzGkjyqX9VtvjKUIQ
gAtPnz6LFlc7acxvmUW2bN8HhwhAxknU7rSBdo7iJMlYoOvaU9lBSCajdm2CmGrx5791eu9EDzTD
vymcK8p4xoOerjYPlZvrez7np/mcQwSZjSeUGd56oPYJ64AyZ6Sc6q9TkBXvna7inqvGxeNa53cV
DExvMpTkcexY+wmUPf76tHIsHHGq21yozLvtVATd0YA4uk8F2WUlQxKPQXdLx2N2MN5ylkOOWycl
smZJmRXFo1lFmRfNhXViITJeCoWCDRM2HU9oE1sYn48QPWCSpsp/2dfNXLQ7LRmnTcyo9dbQtUaQ
n7x0ZswgQzYvmaaAIVqWWWM8KXuxHFHDcmxFMeEgQQVPY5J0m2AfoYjEbISqcTwSsz2clDy9LBTa
ZbiO8bDksMFY+F71LIiaYpxucdyh65rSZm9lU3Er4hbqd8Vf5782N9/0eodjdZxvyHXjn2KO46Uk
Qfv4V+azKWzbh43veoQ+MN+MotYTuEe56HA5cSJZb0siQzalWsdI5vv6MyS8lYIQXM36aN3399WB
dWZZGfiUl0zNTjI+CFOxoDBj5aE16+DBcpztmPiF5tUjoJHBhBKqlEl5JZ6FVt9ci3uGdDAqOiHu
cTQALLSV6uPvBFeD3y2Xe3FeFTAvOam2StgpD8glQZ2E/XPMOOxZmbO7aaEDLIP/TPvdmW621dc7
yJAkjYc4xbrCh3iKYFI8c/HuvAyVsIRmQzx7aRnuITVeVsXo325vUwWcc9D2QKk02cFqxHwWVvIn
HeNbPHbuPeKE4tRC/PPC3IWyZMVOdQnTp3XdYLXa5JOqCGI9hrjNOLoA87mFC3aISR3buah//BIV
zjMwRH0fKgToFQi9HquO//8EhgOvA02QevgWujVu487lGlXqx4pfFJNQL3fCct/kMGmb1rIwE2l8
oTASPZUDx9OaHiVIIFBJCjTY2sh8BW2Lig2K+JmHitHVVpEWhobyAG8XBUpgMM/OyycDnANnW1HT
U66fQN9hBnPbcGPBSvB0EW3B+8xekIvZwx3yHaX6Vg7kY9tAd1pk8BeTKRYt/cBX4uTQuhFtjVo8
Kq2rnfh9oqKevbKhlODmH+3Chu9aYBWl0RxNSA5zZzPG8mhW4KBUraLFM1oHR68XRodXtS4D/rZU
PEwkv7QMn1UfmdtKgoXQFsoMrqwZ0RREPt5TLWaOMHR1ktzqnr//RU9AQqVk6ggCYTwqX/PVMVf5
zbSLFKrPbDmSRpLjdiGVi+zDARdKvBGWLXxc1XemYrRngUhrx6ieJvCMsa2LP7hJbptqid+IahyB
aGf8ITa/nLn6MiIaUaFNIEOa/YbDd52LGNAmQmMuXNjvSahSk3BvmPxFGtU+TroS+AnwqYsa/rSk
oEf9SJWKZncTFm/UuPnOzkt8wfhJvc7oF/MCfZAYnwmuDBSxmg6stBp3uYHa0NDVH31uXvsAqdrk
WLjstR+mTPmN7r+5XTeKZHykj8oCHnKP86hHd6Oa3utAOfwgnL+ZF8ZXZzLvm2nX9hRuMwjGra3l
SNi6HkRlOZw6Q2HxGA7tztAjwHnNl5DjtYYT4JlT+9MH9H4Qqf4ZCpuEYqcfNqNBJ08V7uj36fA4
zoafTi4VM6m/G+yuzWY2uR7Evfk5ljiG09TyAbBwnLVvY0gEFIKaL73hphKqZEq6Vu6Dzqu3rfLW
jeLQF23sR0ZFKSjUWyRVaJ2AnrmAt8+ThexSLTGOBM7OlKM4j6m6wcoHtose6rWKPoYCcdoYiOwR
f/cWJ5HNRK5nMaM6r009KJtadg4w/NmgIHZ+h/lsExeCTbtt90MbGuddWinP0chXmoXuVqj9L3fY
BVOOZcMu9q5NtyzIhPCnIX12UTTsjzYt9SPq0ScEDPYDAGkf8GRXFdpuBCu95XpVbeC6NX6XxOam
lBJwcaruaJRJX1NYvzbpTcr5lSNkOsSImzaajvGhIFfgviMFezd0kBhNlVM+7YU8BiWObe5onV+r
9lNI4U+NHOsHOSpfAX1ULtTJ6EOibrdwPwaGtC2wKumY+8qGPNwmE+NKTSuPg8V1Z+i2cd9XHIv2
sC9wmh9bQF1Rp21JYiv9Pkj3U65+0Qj8NRjlnh5jRt+weQ5VhrhjjeZYpA/DKKEWBkDwtRpncTnX
7r4tosepAHxVpo2+rRR3E5t1eyzD8VOziWSom+xPPiitJ4fx1OdluhnIbOBeA7GH8+GPIOXHl3a3
H10t8hzJ7yQq1hsMInK/qFJGi5Oubm26z5zy8W+n41jAIiy2GZb3BHgSmGthb+H6JAwuWLrBp/Xb
sH5TO9UAkFn7ugIjoQsishZCuHtuZF+ygDvdYDBVNDl74Cnzfce5Xl3s/hex4NqZ0Ti/qikEDnNa
DFpxh9ryRPcjuGqQf6XTpNewDvZZj1bRsYhyy4uT0qA0TjJqNZKRvdzS5msZMcsAu9RteoQ9qzDW
J4qYKIsW+RlcHjI2An0vUA0IZIOHtlSv6AMF8UKcYpa+wCqsEmdcwn9YCXOUePgDdN26kTxD1OLZ
0J65FwRbHIi9L4JU31Qx+UvMqrh7HkRvIxwKgk8hO3Fgqarteg3ZxWB0P5MC7NuOwhjcPJeBZHrL
ki7xqzhByNMle+SDOweiO6zBgkT6j5LhOq2XccG31tfJvovzb5VYjqPetTnkxDbdxZOGj34Ob0yK
DD8uAZw1pUbeaEaGn0bCXQkatUWAAWOfCNHOjQ9VCtMfBdi464KxOgGyAKHx2Gm9s8XnGWFMei+7
Zry2GIrB2pW3rCrelAyyklFFLzLRf8o6+B1SzmxHEE3Okk3JmbQtqya/LyMVaNjkyoOjjB+qCcbY
Yj3gSQkjLSp8BGrymA/4yw2Fm2M1mQe17TwDwNteM6sUu0KGYKqdwKqE8cVeNkbcvsxq/CnNqf/I
ptbr1HDfmK36mKrZHTqx/Ngt3OOyYYZrtglYVpTIntbiQl70NPpSmZhtSuEfa++RHX45UZxfuDmZ
m7SQb1nqOpeYhTTRdc92QLoYeC2vEOrwUL9UEraeWbsfU9n+KprgQYspprEvbrhkhGQRoCkIZ1Lz
Rro+yVAjkmkbgsIW77W03EsmuuZcioE/VpsXW6CUtxC5/kHMxHnhHn0iDyG4tZos98TBcCtvCuXW
0HLyddbEXoBEyBmy4ACcStlJ7KVhC1vOhhe0oVFY7cMU74ERcOvuQnMbZu6wD2tzvpuVgb86SsaT
k/Z/3Q9pWptb2yI7LtZdRltM4THW5edszAjINfal0aqEybHIb7MBluOUfhcW3hu7sOEo3/DY6ftR
o/ZRuaJuZVO/lGaK3jViMasVeM7bGFGqHTnI+oPysnJo61MjF8wwsYNu0NEKG7I7S3fqQ2/3mP06
KhFWeDA8MKXUBphZUlfr5Y5wVYbixNo53akxYk4rdI761KE3y0wyAug77JpK42alIyNQ0SDfAGoY
PuYovB9WaV6dhJW6EE7k9zZwe6Y2kEfV1r63aB96sxIHuxRkZAbvjppau+FiZjHkUMRLn4yCIjN8
UU/llmTNEDXnUNEHB+LCpPylycgLsxMAtcXQv3ddRmQyUMNDpwfnOQvzU6rs+1i1U29AfRaaZNIX
g37Rx2r2ohHYyGC7O6Ev/eoEWyHog93Mfw9FJ4hXfYZJHyiOuU3DJXpXf7QHSbYgfX6v01nUmlr6
yzWUGUhXaniMFlzYP4RJAK7/puA4hlpnvkTwU4FWmbBY88eyIU8CMqTczzje0JWbxGSNHBhQdKn6
UwY3oDR7U3U8sxHK1hjIJy/CflE6CPJ8LEmCM6nYqQ4avMDruOlYgAEQUM1N4rj8oVhhomp705mx
bDNlbDFlNn9sSr0AhreVwP4U5muOvaNA+NQbOVbKHHUtpI2qWshjbUsHFyKjq+bZpk/a3dgBdskx
dB5BmBFwBGk/qp4UqtlTA1WqmpCNO9OhDO0lHIdk7UlqwIKYkKTkYngu4Ddqp/6ZechvEl0ipFWB
eHQWdTaaJMC8ekhXc+YKpE1fdu9mh5imWTRY6mHo35y6re7UtDC3MZk+m4Y6gUgcRLJZ2pMJQICi
DQ8+rOXPEGT3aI+MTUnElBHNpR+Yw4fUrPjkBkhmmG2HeJG0Zt/S8KIGq8OzYoCC1EhxwWJIpVxZ
JHB2ijCZGDU08ADxNYnCaklkhxqkCdU7xqcwc07Msw5Wm6UXd+TK09eUTGMLrbBIHb7L6H6WBL7a
4Ki8wEL4UljnKtIWMhSZg/gn8h2j7c9olN/dcn8rILDsJ+VnSG5tXNsXPUtwjA2pvAuBMJcO4gbM
UkMxvVZZkWzQMxZ7ZDCc4TMM8wAgndcjx9o0rQXVXc0pjjHf+GB5jzaHpxf34BxDvnK/godKwia1
BKkxW6BHktpOYqt2zbu8S2Pyt6Hio0PSUCyUycUwzRdZ5vKebn5XmpuwhmndRuO4abnxIQFpqtO6
EboEfVrVxzTLGR5KVEtBR6lmC2Q3hqK7Hgrqcpf33ZOZhpzVef/GsCfbBBr3T8d0qlOsVJxT60M9
U6G9dhknxvLK+nR9RNBaSXDgsvN/PS/XvVTelQ8A8OfvU9ob6UkC+36mya48pwg/AfIGD9HyLK+L
d87F5Lq+lmSUN4oKKNWpq/Al7WgWWG3o7tdXYcHR/5360c+AlT0ShomcSut2VstoraoBrYwy4BR0
Nu0clrtOQqdOnOgqkLpcpCB7S09JUIBSfIK2BH3ZuRb6MwYB9Q3ICjx1eMCvHQlDWtg+LylaV4DX
mkc2eL0B6PxgYHy/9FB//AaHA3mr2b2eMzCB4NT4mOVIKsopjiu5JZYnPjp02P0gn5MtWhi8UTRX
3xvrjFo9B180DnvTkRZnqci4eZT37tSLW5KpAIui6LPq5K8may+mnSCIiKtuEWm81iwX7mpH7R4V
qjkT5QTE/vpOd4orIPnoYd10EzDVLPhBojP5DCrp3Jk5odlqwZgoEPzmuiB+gDbEte76/jpU0MLi
zOypE2MXzr+rvGmK9e0Gt9AItRfmZuKZtgrU79cunKg4EwiMxVxR7HcEO1dRuacEVh+CCNo/voHI
K9QxAw86yONcVAh/B8ZGxpgnh0KjfT0jTua0zK9vstKGU5Ur14gey36oQuMiugw6uQG7b4QCg2Op
0JC9TpeJLsRR6LM5ebbriMv6AqFW6lkfFtcib/u3seNRA13M25SReRfqy8Fb9/17y/po3Rf0eK2y
qRP+v1fXF9RJMTCHIvqQ9DlP/88PWJ+KRnC9NsT+749b/sX/9VEJMtYfM1Tl/z777z+/7oPKjYdH
zM1u/QksncaDBgy1C9Wq8BontE5RFfMwNCrrtD6HpyEJT1peCnR2GlFHMyOYEGIv+9Y3ri+MKmDT
SrrJhtl1GRm0b5kK0MshZWATqpg2GE44f0Q65OdVaokHIqLVNp+LEZ+i6+ZPcgrJSdGtLZcb507V
lh5sZfb15e/D3DA0pJrwLC1XAltKlMnvzeEzYFnHCPV/Nn01FJd8cIODabQXp4PaP7h2sRFRNSEK
qMPGH6VpbAKk0QEtTtMh5hl7QdOJqyZPFdBDkPRZ/Q25CcE0EgZuH5hcze6ngm53LZPmFyks5haS
fPLQTK6G7KOt7weN8A517MUljQpn30AfuiNzJj3Wpa2eBsdCSq91FSHusXsOEbgdDKzfl0TogHmG
BPwQrYOjXDqTleQSOCL9dJdmpVUIHfdctwAl89PUkLj1f/FEc08ohF1Slq/7rAVetAKNGHAnnpGW
b1zZm22EJIBTik1AtXldn0aj8mg5o9gmtOA9DXfcdTSK9koi2H+PhujXQA7H0aDx22c1KaZZm9HN
adXoajXde5axAoh00A5o40aE3+UeRkLwvLTAEo1+zgh4QKlCks7A1BEu2Nk3TttrNlcIeyrSxMcR
G1LrBE9xWp6oCVyavGxMl6J70sSw+7evbY0/Q9Rrp0STLgqZ5JNcueJcu/fQw9xHMLTuowLAVTXt
gPxbxmV/05AqIpFmxWZogeJmb5UNK781vZukuPt82dTLuM7sQEfZ8ikOqvbD0JA+miH6LkXW+TPr
39O6H23zvKP3RyCOk8kPYwborqbBSwam9ozZUPeCCZvsVLq/FBvEikmbvE/yXZnIXTfF+Qtn8D60
kc7VU4u3GmdK5KDYi9228JzJDV6ggtG1o3vmibzGEkfU+U4JUkap1XNlk8Yz2Ea1MenhCd1Nnhx0
9HOkVgc9YbGYDb3rRwGgycKYkmJHLrLEM0w8nRdB18owrezWrPl1Q/yW31IZv7hVlm3shOyHPNLl
wRo6/VC40rqp8Vxv4gUFUVP+T0X4S+rRQUEZ/t6BuNopSHdOXZA5D3FjYT4dtfCXjRJ5ZKj7iuYn
3I+QDY/RUJZPiOuivz/DyecXNYmzl5FuP7OQIT0A4NOepV29r/+I7jq/VaN2SCwjqyoe7PlctY7C
AnV5mJLxsMvd/JhVY7dp7VzfiDgWO+i+xUOrZOVD3EKscpry3jAIebIts32so659FIG6U/FC3q+7
aBVWZ7Ubfq/PlK6dmZv0wMytiUYek21Ym3n/nGL99EViZxiK5577dwbW2MxIUuygD2OmNz8r7QME
SYxyqTDvgdo/BlEonoJm/JoVJvZFGpo3y9WVuz4sKd1io/zKu+4ajhTzjdpZW6zDKE41wjkjQ6Rf
7kC+Zp3lHxUUjGXqP+8V8PnvsRi9uU0+mOT10DZI0xs0N37UWqs+pBTJh1iRQHyFzVoR/osXBGb8
q2zVczzZv7spVYjWCPZSKOo2i4R5IBDi3Jl290RZD4CCkg/wnPNIS6Z+itWyO5XkJXvr06rW6qfA
ynbAE1jvZ/o1T7PgyQhg1Ls6Ih969+5TEKhUwiNLNUuIb2M2602DFOqQONMXo1P9qpj6b4nvZEvG
ENgk/rTXppoZr5FR1+mu+7J8y3pHfGtq1+/d2P/OYiLEgrB/wRLDGDk3hyPcTn8qG9wFiBhvcHQ2
GU31Ld/O01DP5a1e6pMxEYnXLU/XfTbxmrfIKl9qzsATapHytu4i2To88LVzm1/e8e8DI+Apa8yD
8/rxdT9afA7okLtbJ5mOeesrYRXt7IYRy/p5hqSkrpWkYPVyUE/rRs1N9TQtm39P10ckXSNZ/P++
7FZLoJQ27tY3N+ub1x+zfmLduW6M3P6ae1mccxSmKhl4dzEIInIoxJhs+yQwfaVpxW3duFPWHltW
6R6pY6BordpXepndZsHYlv6UcQrVcTqR2YIrGpnag80pNmijfh/B+fDKNBAfTWMRXK4qGqdnWBA4
nzi7STdc6OlW96K7pFWYo8w2tVnbFLk5GrNQU4n+iJ1l4Jxd1s0Yiv8erU9FC5Ib1tRijo3P6Ob/
2zQ9X4u3Ph8zKzrb5KUeUYR+yjKBBTnm5XOuYxNnYLw+sYOJPQZujC42u7vhvR7n8TC3pf6ID0u/
D+wGsYKjPa4bB64ezuNi9GeLZIraNqYdGYvkNASwSC2nbW62PmXQ93E4T2Swfs1VhjEt7F66WqmP
o7SxBy77xcmc2+Irncs1Sic9pkNnvNilCddkdl8TozhYbs5wpknV+wAeOLpMHaFSI7S3sCUxQLbW
Lzfln3ZyXQFFBb9RBfRxwKjhProGgvX1LcsP6uLBfW8cJuYNF2mGn3SCp7RvLgrgqsU30b5PWXFl
NRL+2OF0rzRD/A5Fl3hdU08usQWCzFYN4fc6uJHG0d/Wt8KJPcjBDT/BOhdbdEHjtbO53XL7mHZE
nWnUOtKhPmUdUJARE4WcrH7uYO5JYjvF3W3XNwt51W0EK3Mu6ZtMLm07bL28kGu0IyQSiPUd63vD
bjiAbLNZQ37WaaTf4b63yEeqGhxry0OQUJU/jYyA6B2cVemCuyh0dROHSLPJswPzuO6MSqsvtutD
/v7yDsD/8l4Tr9S2cFJlQyMULGRQLbkIzbV1s98NReZ3xCiFYl77bebV0YEghIcHh34VxQYOvoI8
M5X+ejF8dVE7R14P+hUQQfbay/xMr1G5WzHR62Zenq77KNv2g6ClQ6KE2yOKsf/3+/5+TDNfQpxY
B8Ireup8hzZc2odIcySi3HUTWjFJRSabmfwhmJ0m0wVGfWU6v4dznOxHqcd3ikrn8mF9YRgcsTXy
XsHgxvsKs3opuNLv8evQzGrAiaJRtKdrgeue5MmSi39QRfvKL7Vev7fsl4Fr+Y00COVWxbVyy+tx
n5jKePm3Py8XBsYSYj7Nct9MCcE1ffugqVH+4DyhUZl3hqkyMtMa/TLX6B91uxTf6GooSBr5aZsW
83VnME8Ir+oHZwAns77DzirOs9h5ycl42CfReCsmw9wOOGtfeksgkm7ld0LIEkVeSZ5TVBJ8Z3Gs
ry9MO7QQ7ptGOjH5n9jPe+HsVb1zN0UdN0SWorkbkGq+codiYpSLxQxVd1sXV/mD0WCbrRVr51ax
eEbtku+COiIke/ESjkaVnojxULCs8aoe4xrV2k9q+6dCVuV70U/mfsgQHKLXKd5xr+H2itzuKq1G
uxdVp3llPcYPEXXMjpYe04NKHWBjcLhRfrOmbtNmJxkN7ilNIiaMotuOaE+fOjQ+ZJWMzWtuYbPE
gGhSdMrpLp9MUg4L5Y8jTabbSf07jPLKU2vZ3hHdjIi+jFM/7pLhZrNI2VHjoBBWcoWGcC4v8Whw
u1MYWDGh1lnHcO/kyDulDjaNlu/tOhPvSHvDkc/K2NPcBOb1Fc3TJY50N/TQhiP3iYnQQSIwVPGM
Lq3NcV7SKonUpsWiAe4qqfJnhfzOMynewyJdVD+1VFzathfPYogt/qaMzdb9XTKeMT4WGxmoSxhK
tndaS79BxJDPyAMdL6gzQs2sQT7bs6x2eDukb1A50CTsxy03KtdXWCjvu96Y3xw6dh5Uqf5qakEG
qHCjuJn6prUVQTZh36JgCAi6tpm8Fa65h8Jsf2I1nummqu3N1Zg0ZjUQAaGnBK/n9FNQ9GwKNSm/
VaU650Mwv6a9NPazlKxcjbx7Zf1wt76BFIl40yFsviexLr4w2Ir476nFd8pgC41cfkejc+DGaTc7
MWfymMVJeUB3wOpH6z6Ckma1CNPybPMr6OH8IHMxkWdhW9dadbf/duH+4TiwShi1vGHdn4QEEiCi
oS5k17qx21F4DoqZjRyZ10R8rcislDS9Q9J3P0xZ9NAtG9gb5n0hPv/tSUorfCDFYWsjtbmu+y07
js6tlhOYE+vdLpyr/k2gaCWVzurvEKD3b027dIek8cwg2r5lLafIslviwj7qTlNt1w8lbj4gC6iK
4/ohhqaveTe3t6Gxqhe9NbzYIs8QDc6E84DUCRiBijwDisEXSvr6JkwqrBBLVYNc8ce0WYw2GFl3
3FbHz6m71aNlfiG75xBOaddinJkeczP8s+4fIoLcnFmNHuI0j+9qZE7bdvlA3Sgb1ND6O9aveB8k
ojkobl+/chCdTKcxvwjaxVfX6gQ0RSxqKAXNFxBJOU6sOLzIyDVeehfikQaP92LCXn2hs/BHNLn4
+2LVA9ydSr8hxe/d7pYonzyN93J5io7r2RIxmVG5Ge9giQAVdKPRd1t5CEvoJ5ba4R+fDkukGUbs
5nOwIeRVQiJsLSMKd5H9ymB8LP5zO8n9EcpOlCff+aAT3dYx4pK0jDUspMtldyvF9G0EsvUafVbh
FyZ+AhkMHTBY9DwqyAfahRRn5y6k8MdOQk+vQayVRvamM+RlaqV20JiHAXkz5q2KizjgGD3Mttkf
+57u/pJtzwzjTGBHRKANz3q9JkyUYNptgH79GhLCeFW5EWx0d0r8hTp46ufCeVwwPFrKmkKLu21m
CKKAKwFeJi8+uMlST6MpJ2XouSoil1MzKe+cfHwn7AVJAgp9GRhMlNLxCQKYb3fTN0thU5uYMGnB
Fdtn5REDQhgBSaWuqUPGUfKdWdafjpXMu55mzyZW7LuGS+SbSMOHMFKSXTTRJV/YFp+m1WMewTQm
nKA4FcR29FZobW0tUV4gV5zjIdO+tA5LrDUQ3WQG4cXswoxhUP5ox+gSWyPa61lc7LNWe7aL8RHK
6caQ0YuVjBdDyc/IDu7iqX1WImWTZcH3bKl/cHXi41fnczCr3xgzLnabVhcX+Vdm8ad3RNoelmm2
iZDn3GgqbJa4PCoqLJopMA5DVyHN6xFo5CpfuSyRazlJwjh7oDPBrwt+Iz/UJPJCcmC0pJqV7bWO
Ttbt2GwnxKfYSYNsUyooKEuFnD8EYRPuDgZ/BeSGPISOv3i2U2QhLbZvzZ2gZmCjJZk0OjsmyQWq
QisGXCs5pQoZFfqY0vtmJQh7SN+rDV4TJCEzN+tQehNSqVNpmVssgRbj1woeem5uI1GSd9RJmPhg
BohzH34ad5guFMu/yJw6atLs9wMcnYrb3yaODNWPzeE5gdD5QkzDc/EYMAc4BQq3DFsFvjDKktit
1un3tPfemOJpl9CmaZDwy8DvzPZoHuZ9o9HtzLZTiPHGTnSQaKn+XKJ59BJOSPDrs+lpjsqYT5+T
Yw2Cw4u+utIir3Bi0aOpwf9h7rx2I1eybftDl41g0L/ch2R6I5NSyb0QUkmi92TQfP0ZVG2gu/dx
uG8XBSRUUkmlzCQjYq0155j6xqp/D0WvrUIjJr5mKlC35GD/XRvFG3dFJwnnMcsbyPYVGkrp+oYa
zhRNri/KaOInjwcvA0ZB/xQowzUqDERUoZUwoKU214e5PMohuRoezgMRTIexCLt1FTJHAsu1Zq/p
VcQ8QYiziMiMQ/EKIwPxH2qYI9Guj67MIii2ct7RAH9IgXXtQqNnx1oQfsDMvzlsFWSHqa98ecoo
1ddGlJJu0vjRyKjQjryXtk6+TUvbiyh5wnWact5k0lbF2pZpp43srnY3Wfbg6AFjNFE8uqKO9lGN
7UySiFg5pE0PVb516+TZqNMP+jpIjVVCe2yTxuEN8z+q1d9hVZ9aZGCFnsqNKQh1zubhrIZ1NgHo
NUBE444h7DYDWRB7+RN7XbdqHbsgDHI4iCo4CHasKNJ2XRd/iXlAMaKGX2KYtRVdRiJpvFFsPUc2
pECPp5zq359Tx2fmHG/dikzbIu1umNysRy168PQwYABoXDyNcKqhE69s7Kxg8m6aBhfKF3KMykYp
mFeMGpM+XCVzcGPSNjcVAVkg32n0siCRt5wIYn/Mj45Sxc/y7lccJ344piPKgyzyW5psLPSnua/I
jwl16cuJPOq0ul+e5JTF73ZwARB7jsjf0+eh4bAti33ZT2+6NKcdPsRzBWmeRTtJMQ4WGAQlsGHT
iiUMsHPS5qjdmtU82LT5Y5R/bZGvmIt0fqDZXOBJEKyintXqKNzhuRnmz6CfOdNWoC+x5NmD9+3q
AtiaDjUDgCMJMiY3qcPVnc76OwsrSkBpRgctHIudqvWTzLKGTBiYA4Qy1xfHvBks8vP2RsnvMUXe
Y1cOZxtDONrD4qG7yUxAgiVTdulmzdK5+F0TRLtKbahwijWYom85LhwAQe0N1LYYpDYZzC2S499d
BzHx2JnwpooM20iUv1cIqB5jo7uxXLJiyum+daoL+UbMgGpyWEZCjdg1Qh9FPzeVme4rvWT8r6In
c2BlobefrLTYudqi/hw17zxEAgFU9mx7cq+6VpA/j6MDLXUU4E2oihTgixZgBg5WlfFqABUEOAg8
LJ9aZBAmQhfDJq+str+0uSbhLWZ8hFPYT4fgVHfZuMZw9qohkpBdeojSCeRWf7axQY+KH1UN7hrj
yoGm4Tmb89uZcXHHfNfs+ruJrqAPysWnu7KO7TRaVaGGiQ2OboRxOwvPo1NeonS8t81OXbnnFPM4
cSij/BPSZbLjAiLhMPLzeHpIEGogrhUxxbnNp6IiXJu2cXTmmXUbRnKtBUTZFXDeSGzYtjXgYh0o
QesFWBZbgYKt+USFQT/UQ3c5tdUuHvqbIbeeSJtOViiCuUmhvhqL7KEL3jlun1x7hxiSN+YKQcuP
mukYyFmHVYHrd1SQydF79iT+0ZKbfFkkj31vIjcqqVVMrf4YZIvv1I4eo0adggT6i0fEFOl1FbCd
ML2rl7FQNXw5uXZptPpdn69hbd5aGCGseNjnsdxpVoiK/n2W7QXk2JdV5bdCRe8ZKt5MedG2TQGF
h1+I4D3cGvWSWxY8abTIEDMf+NUGpL0NNOry1OisvcAhwh3S/LhciwmAjmYgR24nam3eBzQiCmfL
pEUO0DuUHF6I0JkwlXw1G+jXs6H5ydnl5QPkT/sHCZI1FhjF6XTEYpxxy/SbmSxa+g5CkhZHjlqD
bUsI4orT+QtsBWgWW5DU6SUmqIKa7bl5VSlHe0+rviszWzuEOvrCFY3vkZZV1wgv6CttqpwOCD21
A0jjdcWZbN86TJMyVnnT1T7aWaFm84pzmodopWn7ZIlaF/SCTxDfOMirfPJNSEu3tiiatVf03nNg
5sTbNe13OtQrqy/7tz/G0t6Z7hjVRHiKM38aifPlLdzzWmhL4GR+mF3ENloO1YwMKs5OeV6tbSy+
OF4pMxU0o9B1mR8tbpVioCiPTRRpmuk6v8Llo0Jq4vjjZck14y3W5c62TeN7Lrq9RAD1zhlrFbUl
w0YRoK+dtJOWjPbrINEL0YGdeDezL7n4lowaK2eRc+1pg/tRxEYDz4+WOQFObIjDZaqkOLQt3AqZ
Fnc/D0OofKlf/0JIVFZ/29nBdKymWVs3o9PudRQrT6ELsAnm+HupFETKX14bkhYzWc7H+J2ESf47
0DzGyGD53iozeJl011gnho2VbKFpqTC//jF/yrhCaZjCYk+JsuVZwUv7cRP8CcuB3VCcPa14SuZh
ekss6/IHet2oqTlbeqF25kiz2LTnkTT5rty2Tely2Wj5nQZe+5IvrM9cjBsULtOLyxq9ynAkgCEd
Em9dgPjb2Y0D6r2le6zrvf1ZmRR5nnpya4fDDEiofz406n4m/5wd3ClPhQ03Tk2vEdOmZbaPka4a
BW/llBJz+WORcJFyalpx6jXJ7PCHBlF1YH0mWtZdYG3jvp1eCw6fLjFr72EHvFUxmVxX/RzeEzWG
QEbrtQugt3dvKWZHUrKfsT2xeQAowxYa3+ZVk54ppOS2rbzfP8ZaM/8c8S5qLfUe4NHpzEjYfhz7
2WYJJ8WiHFrrEUFSuyWT0GJXRFifOLG5chfMvyVRXlkiX08uGSo+eDn7zrBA0gDkb7ec62DStKVz
abrx0S5k/qux5pchLKa7sZ5xiZBGFxtT+4QTAkqmS2N2iOejCJrqZFiDtsrwrHShDdRygSBkwrtY
xRJW6IJf7TImH6jSDn1SXFOezPnnHzXoSVf4otblwpwxc1ceK6G2wqlumoUmxHFCIIy32900JUhQ
uU5ry3Hu2igR970J2N1XBrJDUjuM57FGR6RMj2kEoIEZZcx2hP6wF0064RbBM0h4JVu3QLBH+MNb
W2Ds/WObAz20IksaN8/ye6h4tEgwiqDqDc1wAVv81Aryogurbe4jF+P1D2c2GOQbFtv+TveqBjos
2An7AopTnMFvMn1Kev5biyqTQJsrnGYLA0Mj/CHooo+51XcOg00ruP5wxdooNh4w9nGY58anscQk
gH6cIdt1mKgYxy+/IcVMwaISLZfedznT32n4lc1Smz9DcZ0S86nou+GDcf6TpswXvHnNFdyC7UMt
yBi3muDXirQaIR25Yt/V1XAvaV8lreo3aZkjtfq5BtLQRF6pIbkpsrG7DRj+/5jRvOCrMKrs8Y+f
Un3RvyCmiNq9XkBpfc3qFhbRIets7RLaizox713IrZWvCze5/jwwBo4Ove58ZeQoiEEbHqbWloCV
q462WFzelEjmOJ10RzU51esceTZay6zGiKoBXf0x3uapp13M0HpHLBesgIboa7v7luXkIqGwKkQU
It30g3Z2asc6905AEhUxzbwr+4Fojcc/L0Q45CZOp8J6yDNOE8w8452Wz/7U4Rv9yRRAif/6k0xu
mjTk/8CzGuTV8ApzhiOTA3AxGXhNsaGGxwqeEYON6WHWGY4aVMenxIXv4SjjmayPfN/N3kYM4wRQ
B/JFUDP6kPZ7XpnM4QxwUnUz024rZwii5JYVQVLdT90Q8a73L4Vtj1fkENGKo8v0ZICDb6sFzmkX
0xZDQf4IJMg4Yt27gT7lPo5VPEDgdckURwW1CeLQo7Eq4B0tVIwf8q0qscSQdAZqKMbU09tK20dT
qZ//7A4ThsSgLMxVmxodeWsjvO2W7ubKkUQhip8PR9sZ6KLX9frnZoVgSZfrTa81tZOe4xfhGO6L
sCcmTdsDePHuKqJjfLw2+bbIfs9p7VJkJva4C3uugRlIJpxo+70iHdP3rEbetC56nQHi5qYeBvtJ
662rKmG1RlxhPSFKV5dlE7fsjae8xVyHDuDnpYSc1+O9ZwsWOmn3Hvf9w7BI21x05lpkko9etvp+
4lTq95jMb+oa4ry5YJvDPE+veGwTFKkwLKcsNdc8ceE7dR5dujm291IvIG0NcwVEdYCUJMpumxt7
gROp9JU7pZsSpu4f250LD8wY6+heaycbTIRLy713MJjmkCMEREfaYczS4JpJYTovs45yr40+BvqR
vusqLFbZdGCoHj4pMSL5zvxqDrRnkGsmblRM1nSVoMZCYXmsdA6DUa5QWEcpmz7bS0jjBRawSX/9
5+a3mX3tFv/+DeoKJP4vOCl+Ja6+c+FjHq3RHsk0HNq92bJvBlPfP8Jd1DdaklTb8IeFkwTgpcMY
AVKjl1wXWdySO2SUmz4c8Xe7bS4IobSelGQzgf6AHeBnk3VD89E4uFxH+x+i9z8fwNlYO5HY71GC
sr0wjMinbCFX3kS4j5IiyP+Eff1b1te/RipJ/e+BA2RAmtTShukuf/S/Zyp5XHnpJB3NtwKvOk4a
LZcJr8WPfV1g+zwx8P5ki0CTP04anox6xoqg06iLJDnlImn2nqATk3uELSFg0aHGo6+BtQNXYAia
dzdtdsJ87JfAip8Hw6I/1UhbOyRNEj9McHnP7TS9/vNfiDIYV0pvwuNAtA3brzqnypNnx+EmaQOz
ehsDEa5sWV0n9AU3nhls5jwVN1pBVk6XzdD2ra8fvhNJ5+a+Cap5A6ivftWd/KnRJ2yohlHcytar
OW3weTdwivUMrvhYa+3RSBYJ8jWPs4ymh6hvWC62rtLV1hajZIyDdcsJ6D5VEv768pCao4YXsN/G
aaeWmdg6tOJTVSoQ/NzaWxQ51XFIF+ko0y+/bvPw3dMU+eO19umO8yeE3+aX5VXQXaw+JnZWFDc6
Rp+1gJTySo79AeRe8JkP/bM1RsNTGEN9SGeHHNQx2waZJe8qRl89doQj5p34JhQhFp+xvundGOz7
tMnNsPzCvP7WAyXsTNvbA6dF67wwzCICjvqQg5hqC47Wk51/4f+wTKvEkiLmveOgQTcWfIwiR6Rd
tvXSJD1ajM/orTqh8veAhXpD/md78Gx4d7CseBJB/t67QQz146GI8wzolEhPJs6jPw8/n7O9CKM9
pswbZsrXP1J1o0lQIen8z0TSSDuLn/IBsW1o2vFFeUF+cmjCc+uRGKOijJNDH3afo/HYWXQ40ch+
DiPVg2e5T/0o7HXVyox+dRtRTCb6jkCC/n6G6eFT/dO3LzCh9oCnlZqopwnihI04W8+jk6OyDqaP
1EuIIMj6/F4zQ5g5s2vvPT0uT3FJgGOvaUwLMms/mkI9ztJ5Ilu3/xgdquday+37Ka7Fcew1dHlk
uiwH2GaNsZ/LObWAZAX0kOeou0lnyEdjaeh7a1QxFif2KogR1tUojc6359KE41xrdDhCohx6h/5Z
m/UPpqQTBbJiTXmubvENyX3Vfg1wc09YcaNTtTxokDN4ZZYPhWnw4c/XYclHJ8Mbvv/ndA7770sK
wj5CTGxBreMJodtLSOfv92tchMTU6f+H+9UDiVWP67aAEbQiE6zaI+3DIRT2040ZudrTjM4pHzOT
C1EWO33Z8iuHgG4NjX7eMD1IWl64Jm/8UdUWcD/MwGVJhyas5vEtSTFMja2QG9Qw0neX3SgYYBey
a5F4RIDqjiZft7MCVmCUbNPZdDqefwt2wljKxTka//prYuUcLxz8erjZaAJf5PKQ6qLeRH3KaU3X
ACwCb7qWXl0/WsKSpxEdBfkYcn5s6oBDMHlVP38LlBKPWu5sZJrV9x4sl0fVlg1N9kY/gXcRjxFB
8utopmD2RlR4Pyf1QRJFGs3GfPn5a/ucmXX3v0S5/cTG/GtcirBtXMgGCjpdeI4t/vaWtG3KEFnX
2jWtVxTXsUh46QoIwm1rXLrG49QCJGVrRBosyiRyDqD0iBRPXOspdKqayT6Kxdh287uZoE/6UhmL
Ba2WcG9Vzk2axshuOvlLNk12H6bEMaOqZNLWQQaXAZMju2gfsHYWWz1lyS3wWx05R2rHnkT2tcpH
709U4F8pkX9lBf4ttfJvf/2/j/9l8OS/5Vnuvsol3LH9ezrlv/2j/zYM8//LDEsyEf+nDMu4m78a
wgw+/z35ku/6E2Spi3+YHjgnD6iWxPpmcnP/CbK0/uFZjml5nrS5fqRcvvJXkKXp/MMFUYccVOeb
pClJLWrLn0xL0/qHKy2b2EtLWiwHtvx/yrQ09f8c/GPYAmQnv5ru8vP+FvxDLzis9ViiP1c4JOFM
YtsFjm/NfJQh5py1j67DAIvpXycYTZG8bMKWmgMCn5S4ic1HYF/zDb5aRjMFkgDCTeTKs4eLI6+U
5kRjFuD2LN3Z1ItyOxXup5uMT7ND19bkuAKhfz+WvyMSQzaFMnryWuRLq+by0FT9bkhKmtIjjKMW
lfAuE/hARDYUq95FJSUb29uZLooPPe/3ltnPlz5EyGy56drKTGdHWtuOsD3odeVkkWSpWRs8DQs2
TNY03waOg4suKLD2s84ow62nfU0w2amt812fxXgh9HSrtFRbAy7o/bIG1DEwnV7ptDAK1apj3Sbu
qiCjELEIfnk4AesoCpvVScq08+Ok67eA+T8Ii7wdwoByxCa8GAP+dQzkV0W4Eutib8FVeeztXELZ
R59X4cCWo93RMUq+lKmIY4E+F5uvWnrW7Q4eaOuIlewAN9l2/DBQv24qNdBsCWff6WhFRzKnatTS
j76udHxxwwuC5WrXMEhzQ2ANXtsgs4D9OuMK860m29Z9+wTn6TUKjWll86K3NYUnnq31NLCLd1V8
FBEZOSUz5zFNmg1BXoWvuvkwgkaEm7BCPeiAZX+PEV6dSJ54CGsZrMfUuwiHxCzwJMK322Q96Fmx
tTWsaVFTEabgDr/6xuVQUwV0bRd3+YyZwx5ShM2m7UuLgqi05ttU4oO0yxNV1ERj3nY3U/RhNvm0
SXUTXEyG0DEi7SGRWy83NjFAr1xHZ02om7GNKiNbQUv4FZDssM/ygTc81m+6rnts2lhu0Htu0cVP
m/Cltixr1RvtAYqTu3UbtpO6KB/cdnxzc5ZXL1KgPyQKKmbYq3ASIeNDZDYafUhaUSchkSHRRbR2
ajTHXe2ENKxz71SNWDazYLoxRLSvzWAZcRB0ko4yAdHhMkQfSG9Xw3PVO8RHBBYRduizKSwXYFEr
H3SjIlCgwlMe2Vs9Ma0NIRT8BtRgGCJoKGUp5T4o2jVCqgCzvnqOJyPzY8ejUjLDm9Z6cczxYSa4
HSqY9yvNs/HeCp3fOaPCro+oa03pRwaElrqTjMiMoiHUAT4f0uUZBYVxL7TordbuJQaiDSOhJ6ny
4ByL4YFYMI5iQDmiuRuYiNiLv6/bW51Cst4CJbJfRFa0vho8lEdk0q9JNpl8V3XufjiM8xBTvOun
BUjn4+qOqGXL4iIdc6/n6dah6toQ8IsJMgqxJVbTfV5gCEJWvgosCeikuWpcOSgwmDGN8MJsK8BS
VtucX5m1lCi6ApQaUHvqVzVzNklbtTe76t5J2q8x74pNWI/GucKAsEWBwgCbcxXpMbyVzQR33Szu
uNI6nnN4QhBbXjKXnHcygjg/rXuI7n5hIfy2odEF+s4w3HDbFJ651o3PCogqb2dUntrW5myqMYus
M9aQLkRCPNK+Au/aoIMbyC5xaYSOTvABEnDtKUCu3lJFM0gHa0qYgT7fWEFCECFTQcwqaGAgcQDS
pGYeazG+V/BfpVuHviMJiiSLh7cPYhxDqRUy2E3T4M93l27SHBvV1tT75zypPiK+5RAFLRLL2whl
P7c9cBDbYugmyEaM9O6tDG2iEDoduTBcxMhTLLAuEW2EakVTc7VaOtgFvII6HgvmaMle9PKpTo8c
SuEruajpGU4GG28a2609Tu6ql4JjTGJt9HwCiLKsDQNvm97JZO/0xqcDwIn1r17n7rxxgiE6coUx
Gi82UOAtUi8zOBJj+Wz2ASckB7chzUK9HokcD7epw5NpPK/Zxa4OvSkvtkyRhxUsaEY0qBsAOjP8
AtsaeV8V/JPdqDO1ls787glHbTLMwG4eqY0GNnbVqPG5AMmFZGZN8gM+0xhEhOPEt8rW7hxQlj4Q
QEb7XX+0hzjmxY/jLSVesDF12iZap3YW22OQVSeLT3hcDJupNRmdN5BiqNU2Bp8urWXOpdUIeWKP
ZTwJjplG0rqA5oHPEVdAgghWKAnojJyUCIsCJ78Mu4DTrT078w2raTaIIx1fyxv6Hi0Dg9zpN1FY
ET/qIPdMatt7tevfkzYdp1Bdcui/16AY3hrNsfzK6FEYNEb3kJYL39Zzz9bsrTy+hkSpPZpzUOyC
aedKB5FNgB5jrEgDTtruxbXGA8si52EYNiC3tavSh8/lfpdsLkyPlR8YBOJysl1rMb2GUTcfc7fN
tuCqLw7Q87U5eSY8eEbHIel3KJXhMrW6swpK46nEiIw6Fyt3qA8JCEawrq3hklS9hvp9UfmSMVoj
4u4Rc6AGmnRcydzN5SR8mbprmSCCothVLwbGPadBluw8y2am/58gN2uqxq8bw72ZdDxx4/LEWuH5
5tQXB20GCpAV1vvcDNvCLOZdNAh6ITn6CRtpljsAS8ngZOnATVxX7kQcrnH+q1UshyfM8vI4yTFd
ubL5wjhAmxixcRBb30nT3VvOtFeL+LhCmb58obS6mYKLTmY3GjmOU4owj00KUXpfcbBPPpKE/ks5
a3tErTRF3fAkiJlb6YsUDR3C/QhycY15xyPDhDAWregfJxMGvpi1eutMyNscrtd+PHZVHlwkJzJX
xzWfDqG9670cEe2AOxjuOD4LIKwl/VYmMQ9TOL4qXi7CeTbGZCJfsssz/zMg/UHy5gV09McBfJyM
OBOliHgT531g7VkbnA4Y4DiZdszdodnMrvjVKqf3uyHGdy57WoBlxr5nG76dDNEuz/S7mXmGRoqe
btZEYOnKdyt5cXOXQKjIAl93MlrXBf7jQdtyyoAlCosoXf19P0dMSpYNMu+8TczKlORk2Hjxu67N
cLCjJELatrdy8ZG5wYiNh304a0pOCM67VTAfGKo0X/Z/aPBiPEIBPttyHPew8NEBTfXBGHLu5thX
jrGVsgJQNUCMzsNR9+dc85NiHC+2Vp5rbT8rclmCyoZRPY/8ZMV675js9G7eKZaBAbp+WDFFPPM/
33EvssRWKAY4WplY7sddm3fAwVpYRDgkVxlCdUZzDomJXXxtMsphpX30gTkQ9o3Yd8oJarcKZt+m
au+wH3kseDYvfv2d9I57dSpaxJAJ5LpAcWnS6bnnjIcYhcEblEhupQgAQHqmCRAd4rLkKG4Mn1E8
32WOToQkDK5pdJ/xxRU7UcC/rYYHNK/I1EryLcPs2azm4jnW1INZ7IyIIAjuUuJSjkJNBI7ZRNTp
3W/dIlnRyY8QJF9rF5iKSow1qdo3kJawnLsaG7htqE1aGKsQIBrxSjVmCQMRm2TAbtMk3jn2sYTK
BXMYrmRRrgeb70JsAn6kMPZVFqOkYKs0gzfbhBukS0A3lD6bScDITEcYe3UkE5BsveEPmB19BXok
taf05KJ95txmHQStN/AuvKMM2SpadzsOo/muLAjqDQP3vS3JRNZ1Qe6YDvmi1E1zW1leiTwsjM5m
TFMwzAd7b89IYBwABZYHMGRmZb3WlXVt6X8BtuYVshWpAAy5wosxzPT+MB1qRKHkh6qGPmFOS4p5
CVHJGu4jnXZO5jinserYZHMB1Hue9sSE/Ib+zhVZvLi29uWh8wOMXrEUle+6qgGltMVtK7KJicB0
rqPiw6kZYiTCu2vQEu3nsX53GdJsddNCQ9hPNP60lAh1ggpmsWGqMB/rWNujWz/OOQlydU3YBaeS
e90jpjsFwlNWE/vSULMTJjd0rR8UsdWmE1l43HQqr8GajjNHcKSudDQZBqyqPgz37GixY34u5WLf
QDQ111C3h3v6ToIiqaei0QP0dzo81wqdJ13mz7rQshtbX8KYQat0s3NKsthZDzGq53iAfxFJuFEL
gIPgArFxFYF2zH5XhOiwCpM3jO+GCB/nHIp27YTQOiaofnw/FGpE8qt+SO+aknm3R5ZkBPjHD/QR
ZUg2/2q4jEIlEGcJ8YTJJlsHUPrigc2pp2hmMEcEzYzKynPUEZqdD42YxM0seGuYODEkBaprqY8J
NdpWQwJqD4Wi/CPoAe8nJ4KMn6MCLnta2syUIUmpOaLzDWytVT62629au4abnAxFAK1Tl5xj3G7V
qUKh17QA2UFdi0LKutghWmKaWiKbhmPPSe44vaCuQAQWM0nJnPG5FwMKp3uZsew15lqMngfbQ6uo
m9exHjoro9SXEF2sxEhQDoHRnSxH8Fvwqlt9H2x7GZM7UtjNGb4p6Gi+bYBcpthn/GoRviQW14Wc
g9fahK/d9TYNAxaKvm562ges4gQKgr2LDiOaBrrxV1dEzzGwAgi1zrZqYL6VY4c4D/Y1xSTOTlAP
4yIhTo62y4hEae7vUQNs0w3ZvJoLroQq+wS6rzCA1IDtmu4wNVzoTeaS1aGf2Ll/hXjhVoodVTUt
6h0a0ozb8KikvDgAY5iMoV/Ec4mfriTCiZYzCQ9M+X+3TZTgdz5MFmB/YOWyuyXoJNWKFa2QcWct
LFpD0xCJhjPGoCw59Y15W9YACd1YvDR5/9jEOPD1yOFM1dvfmstS4qGW3WAAfGGwhU62FFvbGo9D
Ft4R07s02y924UXrvka3odCMYzjwsinZV4MwuKRPmZG1J0ZFb2l+bb0vVKlR0w4Hu+1Z8WIqDSBT
kEDL+TOBx37ICFxE4tqBUDMteG69OvTil6eMT8TR3wyrdxL0E/LE9NtMJ2OXGGzPEVr7lqMRq8Ho
V81wdhnfwCeatx7qEqGNsPZsD22K98jLPSNkRNmpu3W7Vg5eSBmPmzJI4B+PBvTJObl1nXFfVuF1
wIrlWd1F4s8slPY5mfqrobmPvTUjsWv0JXMIzUI7BccmDhkfdr8nkb97Ekkxt1LS6dzZ1Rvg8btS
T+KdG65rBjdlpa2rSNvKtjlNPe1mWwMlHXvfVNIxuLDQ9osgJhwLKJ3ZVw/cl9/YFKOViJVaay6M
fhIBwEjauR/EtDuF/Rt+GhKR9DlreIfVZNwgEd8WoaTF3ixnUzZrg5YtcFX8EcH0u82TtxpOn1va
j0g7AipQeQAgdOCcWG3V0DCyY3QCvh7sVshoYr5pK55rCqV9A/fpNpqyfRazBDN4XgilEW7BIYL+
7KsMBwwi0l+eG5MGRCt5ZeSY9yIv2oyD+rTDGREhwEfOQW9GayAkljXSa2CcU2htm7ZH+KQLbZNo
57q37TP9sJKWI1/VfymtfmtM9y7sChTASeUnBq5r2TmwBaEztQU3De57a5uavzOI3Qyn+7Mp7DtV
ivIyFawJobdkAqxSlZm3tfwkEOJx1GS6JZdiY3cTs/6K4ImypdGCcsBmSShynTzBqH9sNyKfj01G
VWSE2gbcItoc+i8mYTh+2CSHgWw5X7qoet36cc7ylqgDVWxBVd1ltvPGtvsF+QiiCkg+f7DC24qx
wqokz8eH6xAQC5mt8kOEZH0kntavNe3MsQvoGiygPjSyraPawxiCNBS+Zge6n4jsqTcXT3Y/v1uo
OFVu6Gf6UTsNMZ1ROd6utDCTZp7CqBRUx9TSkH6Hycmx6u7YDaaGKDbHd9e9wbGfkP7MKEUN3n/H
ACA6SvwQUXDXTztzrvqHhhk7VgIzp59QQllL4f6lsUFgQ8JJKdAHfwZnpkmzpCQIv0e2fwaBR1Ja
r1HbA99Chpa5lAdmMx8i9vx1lC4aLUhlqACaaz0Gd4HeBxsHQMKqtspvVDf6LvmoMzkfafuVhLOL
tCfYQJ+KlaxL7xyyTBWad5vP6uxl/aszmdABNYc1l7gvMgqTuiOti8XeAdWWJie7w6gUpcHiCjNe
yKBrVgPgEZ/N1PGnYfjuNOcN9vM1EvgFJMNM+q1r+jp6PD/nxI2lFegmE2o9Yq2MX8m9ekG9M5mt
3S29oVUzGgyU3XGngx++QF3O1oNonTXKJNT7BNdNksE108dDZblo/rMJ0d5Yb1jomlXlaaCKs/Ax
07D40YIPwbCLh8h16VpyQg/cOPhBoFBsNpgRE6nvOyzj8fAcGRXR0FW2pQWu/FeqfoCAQEp+riu9
TXEhpYA7hWH7YYaZyZnAJhECdi5qAtTIfmB36YnGNQjzgHR06jFE3YYpxbbZmRYeSwg1+SxKuAxF
RU3nEG8WoA/JHA2lrOwxMgspN2ppEEpz2DRDGG/h2GSrvtq0VZBtK2EFW28kxrCEpGsF7XWuIsD0
8UnWXUGPhkhVnQBAMKvxGsDfnW6oloWTqGIvASU2pBx1wurJDerfeWQ/z6BKxmmwVm1EjT6RZM0o
4eJga17J2ORmV+YFEFPcuC+0fxgZ1Nc+KFZ6ARK1Jh+W3h+x4jTU8JDN11hvqByXw457y1kl5kBn
bqNBf0NJxKGgkLjBF4n9jFI3hHuLGNsgqfSeCvdSzEb6iBmLZjDHnUEZbJfO9zh6FaAp94WIPORe
jrFA4uLVLIiJBjjbNAh80Veutd7lxCm2M0FhhU7ouy1vkdyecaLx7qk8POVEyAc0RatOL/dd4nyn
kAjBcdOFhy5BTaY9z2G7DSwCuilTIQE3L/nsvpn/wdx57EjOpFn2hZoFoxnl1rUM5aE3RERmJLWm
UT39HGbNdFcN0AMMMIvZ+J8Zf6pwJ41m97v3XOLx1dSToq5xFxj9R639nfRzwJugcVbgNTtOh+5p
LJwfHMN6VTXYJ3tSK7s4fnGrmf2ZhmeblEgd0QnFk9ypPUDwmxdA69yeZrNutzPP45VlR0CvBMr2
MFQAcssBxZaVh2TwuGafVMH2hxPvy7WR4SsYKSYOAV+kpdtsBs1W5W/oWY/82yxCciT/b2YIKLqK
3s3OvSz9CCu/PCnoM2XPBTt4Z2NS07twOiymye8aXt1NuHTp6GLAgY16lIa+s+GzRf5K4CPi8f9G
QNPkX1yeGUGW1JfeIs0XwFPdqCJJ9+7gvsbgQzCM8+zzWNKK+ZNIMAnFabgP60quU1O/Oli1edKO
MQ8ObnkVYgKGjdCuhaFp3IiZCPTVa51Vw36Q0Wub5FzeOJyf4LG9tEWDoVhELijHLDyI+KXyFY5m
t+HaMEFuTblX7iYWRHMBsDc+vU22wGEQ+t0ZwOtbQwz9ZHAY3Mo52eXOYLxN8UgdR0cmB9rJrjAi
Ml8kQq4Vxily7P0GPl9+cEeAQGSM0F8MJHQr1CT5bIdRV/xVFsZhsLKfuQUOzNXR3veBsSEq8pmX
5gbpC+Z+a+5i0L4Vqcl9bQbdNbszOX1u0rrtHwNou9ssDIxrFnakAXhLkjTw1qkagB8jY2FfmwFg
Zuq16YfdZNfXdg6OUV7+pPgZOZhxXQGQoheuMQUnl1ZtIQrERze5C1xgSUY9OKei6VB6iFtnUQ2L
VmfWkegMSbYvV4zWfTXESEBfYxkMOwzh33aiWLp6AwAp4Y+2xjeLB8pcN82IQ9hpDw6g6pQTloVa
U5nLDMmc/qDdGKvBLk/E0on+JOjCQlC86mZozDGO6p0jjQPiSX3VfXeDjXLtXTYOigTaGr38FVfC
r7QqrI0uSwVeA4Gl9kD21in7lHSs7qiaxtLtpK9BNt0UCBu4r0iMzsAaRNLVZWrzWFn9vVvRssvt
uPKDkiNmWQDoeyjje0vgf6ykyRaMUXyaHZq+DzZTPptru3L5uHgGF5EizFAFH72BEm/0QbEu+7wm
jrS2KKLkuPXix+bi67J+Y7OdVirBnqIVHAovmTeaNkAW92Okg3xfJ+pZ5hPV3eP8pnAJrOs/qaqe
Iru+K/K8ZGm0w7WZut9D9TtZhD8o4Hh7gRKK4sntHfT+4o4q67GWF4mviDDDT++0u6Irmf/o4MMs
LcjILqNPFZNfdAbAA6p61n42kFjS3ZopNigd1BM/7F/xymzJkVydDw4gUuD68n60iarAQXkqnvCR
/Kqdks16sBM+aT5nOroOkLcIs1nRWL9UDgyWoFW3VWQSCE/lX7G23rmkKTfnjaWhQtl3nTD1Nu7L
r8CjprgpvTuz2lq+seF+v9Pd/E3kcFOJ5K4sTI3rd/iTzXjmJ+dhnIuH1qHlpIL5t1L0knpGaN4N
LsdlpjNtSu1W1lfxIbUb4yFYvsnO03sFqwfsm2+zGlXzqxucxr5aqFS9jYTN1HusxHQK0+6jr+rN
nPTJqQP0NiFVXjX/0L3IkyMDxOOUu9HV8toP0KHZKeKI0Q6TvzNIDm46ZkOc7ONyB9mL7jnSa1aJ
1wmzFdv41kYa4V0S6GXnpvGKc4svGsk/IM2xsOgUBtqN27a0HBhue3IScH+WbTU08NUG6tctCmlr
Nb15V6v6OXGjLaRxi9Z4ARLeihcuRcXWWKYtVkGHCz/QcEusK9tVZ5UkytjPWz9mQxTZAmi/B29w
ogg3U490wJDlYS9+rH39MDj9xwzKq3MSspQtTJYlj0xwctq19qGnCYnWJ5MjFelUqurIynn08kp7
YFAf3lnjDM/ImLeRMpn02YqgseDo2QD7L7AzX8oEE1MYuhqf5MIJa9ltoR8cqlI4axHxmG+dp9Ik
aNaZnbkNQ4beftKdEtW9iCg4sZkCfGVQt9eOnkHbNQbQfrFehnQyNGOUYpnRZ4wPE4sR99PEo+HM
ZpD+Z2i1m0yodTJwhacV809Sbe7KTeSLpl+nKiGssoENN77kAFmPVEJ4Mr2EEqJSl478XoauNeU7
69JLtznnak4xpWB+DUYJHFZ452tW/VEau9LLoU4R8AMOzpClMcOt6XgB9n3xPdpFuVUFM1LG9u6B
i+KgMoNHnhFcA0OGJ4OFhF32wZpyE4jVyN4IWD25vWDV6vqVmshbFHfPMxw4qOHRd/xW5/hye+X1
iLUjDn/BmTtLvy28RFu3Is/gR/KDsMFxZp0KBCaMxe9NZyWFUKbxJy0FubsmnrjJf0vbf2NeQCeF
MX/q1gu3rnL0aqrIMBH3ISi8I8JMjq+3H62x2ytNulp2icHVMG7jOKw/MS1i1siUyThz+D3lf8o6
/XGy8cXkoT5bPWUjwVfF/mJOGTU6NWHNXic7tptUw/btE+xxLgMzSY7MgKCGVF/2nOcn1eY/jtOf
Sg3JUmpJmYWhaFAQfDd0D7wEske+TlBh4/oNWYZTrgpfiV2+prb7TAM7S0hqOqtgHI9ugy9Yhgnd
5ihPK6wq4VEkBg/0xtt0UJfvC9nxmfH4Ckz1rT33REHCj28tNQqdtTGi1jvAeEb6waVMOcPGWuT+
ifetGLMt2XNrxall46d2wkHIEofZFgxb53RH9pyjJWIndnokyl5yCc7Os52Sc1ezm2xNIgATVQFL
0GRrRSNzkZrm88Ig45Ek+3JiXE5qhcoxcPLQUvCHl8GRbbN34E3/7BW3qJGYTGd9xqIWQ/iBpr16
yUwpia3TVacEzko3Tn8Mv/4uUWxXzcLghkRqXoeBZFisf/JSftYBe8ti0Vx9i+A0ypgCLI3+8q2L
4BGh6ArOL9+DG0CrY/BfBYhqEkjPrNeJmcUHV4QM6PyA7EDagiXjFwdO8htozLjJ3fhX6FJlOZpF
iLKcrCJRZJe/L+y7skvbN8ArFwpPGeAxdTG6nZMu+pER85u5qRIOShaO0Fh/Sjs8mjKhEcun9yM2
f3xIEjsRQBW2Nb/Q6hfCBCgj4FRMZcWAjs6crNsOgAkoGZXH4DNms3yp84KRefDFbmY1eX1wDkv7
S2i1cuvgFtEMy2NuZGcS3lXUiMCg2Qx2+prQ5kp1kv6oHXc39+hL/fSq3VxT6TjcCmkljxjZN5x+
HuDizE9DRXV7Dp7fympjlynvyepLnjkSZi58LmASbvjtOTbgA6rH0V/raDPXQ0pXzdxvyGcJlGH3
zu77kN54flOKBFCmTvwgQ9TpfolD+1Y5b2MPy0NTp2dppG+4ipLTWJOqBFLMcN7lMIZ3PV0llotO
1PggMBoVbzh3H3o7e6RiD7HTUb8H7aCY5qHedUOyY0aNwD5eSe6umO2z0NVgm2Mc/k3Ou9ZrjkPO
BHYCC0QwY2+kZBoazbirTc2i7Ntv5Et4mFjiBvmcCTx7rGNN3QHgg11iF3TEME9a59LJV/TpSeST
8PAFNJpCrfzNGB9L9OI+oPMuyqffgUBHAlKzKjHRbnWd/0om4w6g2VU0kd72ZpTRYzA/9EVMqa9L
HHxm5qon5B1TU58MQZGbPPtsUqjWXhnsKFd9rBWdzJWiubmhLL3s0WK4RrmjxUBMQodfSQxmxZJP
da5oyKNRAGEaNPVMfpHakeZAnLp/s5dRfgrA0hehyS54TM9TXW3DqX7gePoHInG89ymkXaFzI1Hl
tDqXc/TmtZ3cDcV8zkft4SYDEiQxa7mg5AvWND6/176mNEBjsiN0N37nikPj4GafeODUIZjLF9Co
wHOax7TW8V5bAgevV3wRKyYqak5fs9dllySYqJogSxvTB1ob+hTLpGUIjmC8NpZjPdTrg9sPn4xU
0p3uCjQ7f6acrV4LOc4rt2JkGgU6wsabH5IKEEzciVc9eT9j01knkJ5yO2wA2/O9Affa5OTw11Zu
He0mia5tOX9YwBtWGs7yqR/wN5dFbGAgf7YWBTkuLnSg4rJopgVxwQqS1gWj0prGgpKFrmFaFiAz
uOjTS1mDGcWfHNIQeO1PWh4CnBkO+OJpVYsMP0+U3Lc+Z8+ut//Y0rwaWYfLqMkuJLY4o9nijF/c
SqiAAUPmbfw629Rm99j6PZ9vNh100OHdWsbo/1HaOfFFn/FSV2PLMSz/N/AsnoPDjfEuPifnLUo9
ap961LvBKGFZ7GpXPScEiudwRj3vudjHZYCaNh9kQfzVf2iIpcnsoAeFDi6OETBtz3mWyxwOE9u/
ZEBLN0T4oZFw7IGhkmPE3yRHbrBbH6RHo4nv8VmSXTy5GZWSwErWmqk6cTaXU09ErZ0cwZtl3Skt
PkRKyvyvCfb/tVv4vzUC/5td+L/zFP//6Ba2zP+TW/glbb7i4uffnMLL7/inU9gS/yCG5UjEQVy/
ninxlP/TKSzlP5D62BN6nkWtmLKs/3QK2/IfeDmUKwSmYGW5S3bgfzmFrX8oTMLS5U9UDh5k8//G
Kfy/ZxBs/hRL+NBYydMoZbr/nkGoe2qy83aC4RSUe3amv+qyeUjUtG2U/PUvb8r/tJr/a4aKm1/x
LlT/4q8nKezByLVt0/Qx2gvBd/yvkQfLNOsss+N+49C198gzYCs76T26EQxlL+IgVXAOWHliCbK2
2ezuiUm/+gw9zuSc9W7EVvjP9vNG/bazgee96xcHL2ojOM28ZApHmqP0cahgt/wtJmXffS/jQdwX
lUeGsOrlQRdm/ipI4fVdshODj4xdSuYX//niM32VLDsHAk3yFcA2epZIAOG58yaBG3KiHrWki4zM
eGsHX2yMP5rISR7Mpvvj0pu5BmuS7pmXhQeMGOZaMaBk9l0eBrbWa1OL6opTCRyunUb0ByTQ9pzs
bNfw5qJGOWciZlRsTsN8qF18iL1hdodxsvEzgBx9opFOPAEF6uEcYP9jsvG3mDLNMqBAJT0uzGxW
TZoMuFHL9FFY1oOZxvI88vFs2tClsmkeJGds6mR8ips2EhHpNHvZdDKXF7rSSGBv0syoHhXNQUHW
LqJJdpSD4yMoLGx+PNwndk9Llbg7C57f0rjR6GJBu9H+obGLl5Eu5WNKbmSdWSXVz1O2Nwf5XFAT
dssblC8DJo00Xkh+mDfNhrgrz2b+QoE1m+1xgBgS4GpObKqBJ8gtw0TBOR50yPpoDy72x70hxLPZ
BPVRbNFmw4s5uuICt0OtcdhH+LjotZR5fOjLaH5Al8BEY0naREazfYbF1VVOfzOC4FxpOGvJ0NQr
pxb6tW2Lj8RXhNW0p88M1Mgn+c5h6IfhCR29ehqS3jkYFiYnJCVdB3AiXIGzxBXvJTv8SxuLYj8B
KsbUS1BOzNVhGh21Khcec1VHzoNppXtZnAeQbPf0N7j3XTK59xX0spXDvHk3YAI6h44SjIDxSaQN
Sl1mMSRZXnRbn3RMWOe/vkT3obmxe5K3Q5pBJpHF9AI1xljZnAzf+Rug26jyEGTpr7GMLwpczJ0X
Ngevo1nJTs2NkSzGssjD91P+og6XQw2cxe3fwnAbt/IBfAi3Xpp0G7wa7p22bQ3bwvu0XaoKq2p6
D2rjJ6nj7JCANwLFlwEBqvNyKb6HjEnSbt2Uln3p6SIhc+Qf8A6TiNPPIefDy7DAQS3NQxQG8AuM
0JuRhcNrTNY+IOWDh1B0jL2J01D4N6kd9wdFKaVtHgdpcuLx/OkxJhsJD3xmJIf+VY+dvDb1pv6L
ISbhThJ/wRwbISJ35PXUnPXBA3Cu8cTIdQal2+w8BgcIZ8nRHrNbsQzF7cz5mBa4asDEEvoO0+uZ
nXtkG+sRgu1BWOmfptMHKwPezCC2ewh9ZLQoF095W0OrIzQwQkRpO8zuBIAJw3XrFkDRJtfy3ETt
N8k3CizT4UY+jOe7DOkBQv4p0+mldOLxA2A5d33PnnukoulB1e1z7kL2klLZiy8N13dtHJglJ+/4
IZmkoTsDJjvFpmr/5eXv15IGB0QYdeE+NSxxLEQ3bYXIy6fRHx8NBWkljTWNcm6QXEod//D9PmY9
SUQwefEmqZGFa8ZIdQq0tPfpMqoW8AE6PNlXFR/H1LwlqOfPXYToaZXtHosgJxlXqYeGJKR0in1b
oQ5ELI4gpcqOZJ/ZXgYZ0PQ8l+6Zdpl24L9Fbjj/fGGgRltJC+84KJKt7B35krPojdp66/soOYy+
/R6WOGdSfstW9J77VXiQ/fHmNFR6MXg3aJ8+VkP95Fljcgclla7wLgh3UZNNTzbUu1VVY9YJeioO
3KG+mRa7SB3EBGTccJs1MJknZl5JO35Z0Lz3Rc+Rp6x9sXVr0FQAYJsLEKxX7WFcg3QCTJqazTPA
bXvDSZGoSGsXqyihkKHsu6OKWv8jDSsefLO1g1NTHsq2ePNsUzNCUPmJ9pvmElT9GmLncCn7cb4a
In0MTIaeflfM1zC2n6dI474GJ/nguzbHcWA/+3JZ0yOHryHfwU5U9g4cEL4d+1cm7P7V1uTie0ov
1qY7D695N5YHOeGiyzIG+H6amcdIGF+ZlNlzHDagY7lp9ioU+kXa5TNkjfgXJHzK3gbo+KVNZd5c
+ND0g/FSS0yZgZXkz83kQRSKLevX2NGshgzzBz1y0cBXSSrGX80A93KY7eeMftE9uHvzgEkgvomw
YrLHbMqHzv/qJVa4Lin9vk3TnDLT9o27ZAYFOxWudaoQUM9FK7CK5ZDs3ZhjbzlSl8o9d9czcXur
iS3SFtsg1tv6HHgRft8uS3YdGuEX7o1U5+Zn31HpbAb1JZL8r9Iu9Us+FgbQ/rje/v2pKB3MqAle
3WTyttrI0se/LwPcnu0gXGftehDlUlmNq1Tr+gq7uL4y0ZvXaPDNJlahua+6/HGSV2mPa1mp8Dpa
Tbmh1KG6OixvHJhSuGcLdirBv+KY0y/XTlxwrAebbtMrLSP29e+P4n6kLDs+ChaYVKFayKXbrFYV
R4xSVjRIIibjnDBPec21N/uO5njTGg++zbxzYVaoHL/PaBKhsUR0mwdtXpMErb2kdhMn7ZOTifRo
+82bSwn9bwzxp8BMndecKV/aGu8Dbo9tgNvoSiSxg6GdigM19jDvOMJOdquOo9Vl2yDt4102FvbO
g8J3qtxWwlOfVvGYI+uVC1rBVNnetSuYamNb3XPWAm6k/E3YQv6aeLfx5eLrx/ZnpJzI8vaI1lFD
/UvaI0JidLDGaMZ4gznM6Fvzhg213TFgE2fV1N1FDpSRN8bc7OHRyU1toAtPbWr/lEcFLVs0CH8a
Wf/h74ubpK+9ktynJt5DMYf+tdfSu3Zj017T8UyTnLlpzKo5IUvWbxm4h8LK1QeTgk8gn+8YU1Ou
QzvdcUGWZyOIkwcirclDrKlZtghT8chKnZ1ONH1Mbp09qq7Up8hxfv39WW6lj3MyBpdxRuNBPXc/
MVYBq4nWOCbtV42nZFNOeX2X+Kl/smt02b5tTlQI6JulR2tl9YX8zkRBmVJl/tHWcAk4Xe+jTtvg
sJiV5YBMno1FgCv9qLiPvNTf155L55LH6Fh3TrwphxDTsEQ24y1S32013CVJ4rFtq+P1bFjO3RwW
NMXS7CD6fqA+srRosBHq6lKuiXps3qGQ07RC8um18+Pp5NjIig3woyfzL1FEAA63XXVvqcJg55ZT
MpU64qIE81oDPsmdE+XvunWuEzvap4Jk3BO1LsW2xPOwaSrEGa7RZ6dV7mmu8FImTlTe2uabNHV2
n9WSpsaMqwyySHa/vLH3Yw2h0lNVyuZQjxcIHuNlbqZP7uKKkkqvPCLAwwKmmjUmhrEdlufUkAjw
fpMHljIar39fJrVovtTobaM6PeQE9ozIH+5Nw5kfmzDddhO2Y1qp01dr4iLt8+EUlqbe+bNjcHuj
jfqT3VwrnlfboCj6q/Cj6OxnEjeIGy56DiWzUZPcU7V45/n5xPjeB+mm6J8pNGWblhsfMS/jhGND
7zXOdgpVc7TM7rv31HQ/hoC6Ztu/ye6pKNiWNy0BybFJqcqopj/8kp0fNfG3SaILv5B0nzLwAgT7
4ukc2eQ+IzMn3+EUDbcHwUfmmkDrKG4+ZtoHhxBSNNDaTCijrM7fKioyqXgNmh0Y4/iqou4P/sXi
ngMRIjqPJy8Ni3umu8V9sbzk9ngvR286/deXImBTrLlYbjGonnDsWae5afJjQUe7IvnJ9pSXSgJm
MBRz9LixhjMYzm5dQgB8LxwqJ/EshNgX6ZswH9LCiN/J29rrLuLT0VS4R1JdmyQcOaLRG9uVGF7x
oOzwRTDqwnuw7ZrIfsqx+k2g0TaFZZm3qkbrrKZ6+HmH4gIlqcseAYJFp1wl9cZL4+a9KssKNW4O
Lzkeo71TgYhD4uRrAn9CyEe2A18GZjMgNmqhwr422HJ0qbKPcprJhBGBPRQAdZaKHyK34z3PGno5
cj85DCVMWZhA4L6XGyAa2/6pqZ7Z0Horo/FZEMmG3qW6Qmuy8EbotqK/Tj478eIOE4NzrYYInU40
UA/TuiZN02vF/petgBjT58nDCNtOubOOZWUeCwtCUz8FxBdT/d270zM1X84mYCEjbHdyTCl+8gyv
v5UN31QECMw0wEFSrg4oDhF1tEFnAESDY1LVcn4cMruiqtzS2J4CJiHaE/GuDyTdNZIpdTn1M3Tv
Yj4QY9F3yYTZBqMZTqeWsFYWjFu2bY/cU9Z9jlnNSvBxqyCZDyq23quBGUo8cSfbvRmf22SpCfBh
NeOcPmtpnukJuGXtQI3CjNfBGSp1cukpthNhPTAXKZ+QBaw9gieTIM9ayzmM9qArh5XbT9us7Yq7
WOv0sWxsHhEu+n+c2+4DhRwn3eEeSxzqISoRfNgLqGN28g2L228eVvyZnj7NIS0ReLh2koJb9lUF
UYQyZpTmRQyKTPgjIoyPZqzY6lQx/Thjk901IfYeN3TqFwtKBqfb5HHQSzdzlU1bHU1EebtoemEe
YK/J1dLt5ubZ1upiuIhWPRxKus+d+WtwGvwbwn5tXetWNM644YxurMAOnJPZXACPjbcOyhJjKe18
WCGN994G5Z5Bt3QnT3LwY0bWGbAsyz+jauixdAJYupwkS/weCbW5nLPC34bWjxxhLAwaLAaU3dmX
vG29k3XtUjDEcRuVazrLyGPnmOyGAf4GDNkddSG05DJAg8pnbitpvZFEoCYxs2m+5GDTOFJvXFZq
sg44tILRPWMulY7A25u9ymU8bYAoWtcB5sqQHzid++IwZ1gVVQsupzMfCWoBCQ7AZJB6XVE8tS9p
YAhYq5gWPM+mw7IxgAb0oVIlGNfTCILOnQqG57LOrrlrb3NYc346/Ugo0DvqIuieotE0FJ13nICK
b5qa5F1jfcXWlK5rYUXrESwMM0VxAjwUbGkFuhudCnL2MlyemNtNhFqqXJBtz5iH4T2OGmZxOR9V
Mowh9WWYqdHzedCnGxUb82Fqvlsbyps/Y+hAk99Alkk4xIj3as5u8UyAvA2jda0w+XtuJTdte9ct
/cVMSO+dsRzxk+mLCsk7UPBLXFYS9rYKoKLZwJg2Y3cH4ZUPsELzwJ7AZ0Foomppdu9SiQPVAER9
+vti+XF1KiHPIeFv3dnG/ZkSRjYqQICtW13G1n+ZRMYS3BMEq3D3+/LDABy+rvBl5JZ/SecQuV40
p7widw0Z7YEZNIFi/2imRnrMyUakgdCngPMtQ+q631VE2OLCKzdTtYyYcZl1v5su/hITM2LQaC9J
PNx7o/vsp5pUvC1Wll/fiAggvm849nw59oSiiDGS/T0L/mwfx9EgeU5R/Tqv1TEJRXJQHSnAYTxM
i72hsdHn3dR7d5FTGM786WqvYG9to0Dc6ITZIZEdq3F4Gur6c469e0ZTj9FU3Xw2dxdmH5chTFge
jHPa0RXgdReofum6Coybrfv92BK/qIbfcpavS01L30Q/YxfCwmMNouziTjK6WVOmztAh3A4cUPBR
5EzpFCmvgMmGazKEBhz37GC9oHPNTtcyEMlZlO24E5V6iXpnPvkDcQZT8AE6GUl7aZHiM8iBZZmm
Y2NMzqGi67LCWUx+iKBlw7QtZ4RAtV+Pr7+8pdO3W5hYGDJNHVrMo76fohq3MW9trubbYA9bJ6kC
8OpYoIKW1l7CnwUe3u/EE8G6bdw/pRFdmaWcXM9/RqPAK2HoZc5LB8JQ4YfmWWRt5oIzlPryzSzH
thD9mifdn3AK/hlGnAFFvvQ+MPBNcGbghaFZPUWhabKPjF7GNQ+2N09kZLp7c6UFlMBg7ExqBx4x
x3+lga93bUv6UxmLrzz9I+YU695cJdgJvfd5dm5zrK8wWxISctbnoHFcYN/RFRb7NDG/qgKIICH9
Zzj0WKxGV64z8nNG7WI/aG3QiZg4SSGSsFEOJiureUiR7rk0Y7WlQ/rmyoBK4nhOMc/CDkdjaRmC
dvFWZtZHb8l3qkHgZlFTsHLceAfRJVjVjrHEPtoDYCx9ZUUoZ7qIaVQk09vTbK3BGRQMzLRo1zgZ
UOgb/RSY7bUuSDv0Bn28tvNiD3OzAkD/g6Psp1EPFJNfUsyzBxWe7Un+rlzoTF1neCuX3nQ95ReV
d5iMda0fCRITi53Iz1kuuVATQ346EuBM+pmIEzxHaur02gD1JlADV0VmdPtctcPOGN1jkYP+ocxu
Ojh5+JiNFMJlkS42SUZjuZdRUogVZhqB4EhRy3Pe43WV9L6vASuAFu+f4bzL08x4YlXS3LVPkz07
XU5AFDj5/bVs3fkWF5oB3AAP26irT3wZG/zENiYJHfFI541yBR68kgwlyu7gHUmbqciFDGLQzFF1
WI8xSSEkjM2nVlcUKQ5xtuKdrvEhBVZHXrOW+FfwWZCOjTYDQhvZJIL7Odw0AMUZx6ZuiTxE82qc
ZLxJ81dKs/0dDpJHI4In0evJ2s0RTkiKasXBAJNkh/0vkc3yAt/BfmjiN8Uc58hNdIh9EB6t8uez
H8OvaAm4jjZpb9jFwam0ho9ACY7ofNdQNSEt0l/krTuOBUrjbaOEt79vRN9tGNyb2wzFbG/4UFFC
u9hmTL23XZjeicnbVZ5LFFiU932zy5PsFLcDu4Z+p3tsoqZq/nSSnsDOuAtdnizs8n+ibPjxUtJT
PFycNTOLm46IcjZQxYVLJidsEQHYDO/MjEGwaQ+0FHJXN2Oe7gFsTpjYv8i8B5d6oERL/Pid9cfx
rMcK/4mMK4CUDs6cWnWXhka0C+xb9KKZdtNkxEfmjQ2tfJM8O1jI2JBpahHjI+QPvaKcJbjLEb7W
nhhNnibW15hFxc5lszrInBnrvES3CbgXBYLy6BjmjmlPRjof53RTVfvWSbyNAjK4EsUg14uXBbfj
BZ2dvhkGH9jmQ5fKjGCDR0CtnBjyzIyRpU8xOs5EUwmfU91WkjXHN1BsrcT6gsyNM6GMvgL2wyt4
htAPtX/q/BynLuJwlGh2VTVibpeQPAj74bF3oTMODQwy1K+D0yFla457BHFSyWo+UkpX0PfHIcp9
5lJ0TD76MszdzRLwBh8DfKdoAIIGOjiYERm1IO24qXWZPKih4ghCyeLun18M81DeUbLAqk6Ug6bB
SBYZbgO4sO2cj5D5VbuXAJnva4uMTJFGZ47yzHPoF9qGbnvp4PYFXpOfcP4yWB4oIHHk8Eby0Xyo
Vf8hvHQvCMC9VTmA3UkiW4ambt4MDjL38wxSgZwaN/8AY2/upqs/ieOow/LKHjY8y4iAYwKoJvMI
fOWy/WZSQ89t0e2E7YDKCKJv2O2PDsTBVSLiV8hk5ykcKJgVzceQq19llrtHf/nQkb9WuK79XZHe
IjLkxwnHIIpRFT06ARBdYb7aSe1eLHZFW3v4Y4o38OfbBmF24xDA9HqKovsRpGo67Wd4fceuA91T
RkJvmoWdUss7bCAzzPb+KbYrfzObLSmi1qZfukfhRIUSe7H8Xe3k+1jGLqkKulPZdN0Jr7xnx7Rl
ugIJLJOUSqQ8fJfYZciu5Zw3+Tmq8Y4FtKZuSy0xHuHy4NwqV1pKjJOxvFd5eI2kjH/qlNBfOC2w
kCw94P/CeWPH4pwRbVo3imH/MA/tczvgsx6KBzfvhmuMc/tsF+PBnqxhbxQio8PHDNaOdoctW+Jr
F1CTY7sRroUEUcWwGrZk1viaRBzasqAqz9bfzlfh9Tu2lwBJcgZFQ0qjDLUsqwUoR4phZMzm11td
Ls9EVWwd193x6/SGVKx736Jy31s5h8t05CNpm+A4mi+6mns08IF1NIDX1EeKsY7pEtoDIu6ayNTJ
BJ0WOMRrQ+XHLsj9L9lbxn6gRGwVdTV8QuX+tlrCeb21ZGkxeNyb0t1LO29vrj+1NzUxKsRmZh7/
/rQkEoRLdvhw2TUBS4FHWofs30bvkTMcEAXjK2aY+dgK6z1FDBrhCBB9yq44d9LKkXeew2howcD0
6upl2jmZglIOZKRmw/EPyy3+YqAaGF4ztWkBva4N3BhHm7R/VRIFTGVxK+U0XzHy0OGxfGJJc5cH
+GDL/8HReSw5bmxB9IsQAV+FLUHQu/Zmg2ijhveugK/X4Wwm9KSnGTUJVF2TebLB3Nl68CpiIum7
yjJPP0sshkuTmIgImbzqDkxdGxTyaznaW3OU2ilPijPg9eLg8j2u/kVnOwxq4xzXO/tf1FaQhR6s
0vUtlwVN1RIoMGI1oesDR2GX8xbKHEJTC/GvaRnpQdo6hx/RnBPiPpHRRBQlaTpJgm7GHumvx8bm
AIRmz8xVHnXQNHygNVM6lutbx5veEccOj0sLMEK/K1giUqOggMIZNRN8HdlUXyRVOEu9h7Iu82M6
EB2beIm2lXqV4vyBMlNAeF5xncc3pVR8M6Lu3RsraIE1YUaswwLDUuOHiOdbQmPMMdyKg6FhjeFF
wFh2i8tpze/72g+19DXNvGKk+/znqiapGkFdA3ev0IEGTFwfaX/pNRbSWEp89ycFhwMFup2f75j/
1QD6H7tgulwnkbH91l+7yrVoJuMIcNbYoYlnrKkOjoKdM6PonLqrx3d/FgvKcrjX2kZvy+MyNR4+
Q5z3VsxlVdfOkxfFiCPdBlVoFe70LGdRI1E4rjVPGAcQxpxhFVppqKI+ERgo7ox22SQqfG7suT4O
hgkbYjY4VWeGsXZiHrBgX9vEGYPWQM+gomzfO323Lsm83ITVS2a1rCETdjVgvYxH3XP2ZdOuYreo
zol+59Srcg5UP14jb4AXuTig2t0svXQh7km7xHjWQE3xluqyePMmM8T3GGkWOzZY8PBuAT3FGzkN
f1FTkq4Yj+GugnWEANUrLpac+W4tOyFbHZvI3LIhzpkzTMvcH3la1xh2WC7SwfuqihnT/gNbdd1n
NXOzMXkTPpF286Wa2zuJK3CYW6KUqm3fva/gkjR7aLQ2uoxpzzwI9ZUjd9hiaCox5Yfi4M7jp4ZM
tCDE62ILr7qilwssd4Y3jXyqn7VpA6K9WfWr0Cvlta6BkAiLdrnIvryaRxROuREMnXkpmQHhQqcZ
gjCyYFmdszW5mceixIVqhETTdALJabyaWHdeorYCHID42Gd5YB2SPse9KCS2mcR94+ZLUYBxKUn8
o6GiMxwz7ddJ8TmC8XXWbpIdxeziJashv4zmteQQd6UXbePZ7v3GVLtmQqcALVxdx7vlsGfUzSaK
COxo3PQmkIbOJnO0yt6W/Fox+IaowWIhS7VDp5f6uoi9/ch184e3d1NM7BZHG1GvPm9GE6CSsq2b
nc44EQN94fdcOXWBlAS1hF7Q6JJiSh2muf7UUGK16KsR+k3ZxigLsaKOxFGQRbep4NkJFQz4OTe6
B2thryNCZiesksBVAWAH6aX7ad0W61hnjKwhFfmtGDQtOUfVzOLuhKihWktnlud0sPJTPYVFMJap
EaQx6/ylNrcF48g9h+JPWEfvsanTM2BCXWcmeKvamG02bizp3Mb5MiSa78m0/SRTlLHO3AVVUt6l
i4JibCwPntfwpdMfkpbwKycb5U4Y7xFHvDBVWvYZK+NZYU23BR4o2yzv/amLc+/+S1WYeG/Kdjyi
8NVWc57CmhhGc8OG72yVtrERTfyfy6vD4Ccud8LrA6UXkkpUfeTDfDRlPWOHuwO0PWO+pdW0cWgH
wkkN52kAkjVxCacDj54EOEy1ujQbXCDfYsx6LCoKKWHXupSdiI3IHR39BvfZSunpNqm9/gH/IdYO
it1dz5focfCuXORVNwI3P5vI6g9WjfzBLdWh+4mVKY4RxV0QA24h1SWRwDPKUzmHLXtAYrMIszHg
cvFLGYXlBrHwZyOg9mLnwwNmt8MhvY8dmGXgOqHEsIkiB0tXBLPXixtXyL9yN9snuI812gsQWPbA
zqdVxATHuTZt2aRoZCDTZssBkhV7USQryG0GvC+qBg9glX/Yx56JVHHeAe7jaG0f3B4yD3J5nZmg
0QTKzIdAT5HnMq7KTjRW1GDuQowDn4FVTSO7FPVR93VgdZBXLW24wTTT0AmBnXF1kJkLs5Gpg5oS
ZcXJAXm++UGuGv2RInxsOns+wqTbDAxsn70+a/j+7ebY8lQ+GZ8JyKVdVekvYCbnV6s0ttxK06O5
9J96K/KT1xC8Ngh3k1XYi9IFB35sRfmqWepP3Kj+4rrWzbj/wtKm9R0DQNtspuS3UHIF7Qz+P+uY
hRV5tdUGvGLFQpxRUzCQ1j9bBkhr0l5wrqQ5B+w/mkZ2d8mMwseB/lrY929RG+NDXBX6A8aZfk2U
50vEN0CulAukp2rB+wicARRgkZ82mrGmSpCnil2CXxm4UDo5FgjbjCdnZI068qavJwX0msWoOv77
q4H96abwtG9bYIIahh1ibZyvIVYOOXKwhjlglK4njGmgUkbt6puz9u1Y7WaO+/g+ZVv3BYH29D7J
q5zDOhjJcAdoGkEtJYHy0esLcnxaWHJy+c8SLtpqEW6zwoxOesPW2NaSl6FtyL5ODayMMpAuU9LQ
dKwf20VEC1bZ4pNGSEi+C+/UNu3fPEUiWpLOtCgR/SSS/uE0oB2gdUsREECbbwA9XTUugKRAjt7r
d7PwEaiP9T47yT4HkwRjqIb2YsTucwmEEiGPd3RpOSBMoF5IBcFbpdLsjd2WyC3a1Bcjgzfm8Bz8
IEGrcYPlol8NDnKIySDdqLqblnLVPoMcBWnTeDtd8JToPUAA5FgnYQ7qaOsV5UOKVbqRc79iB87W
ctjkAwFxeqdVGzlUexdCmFNURIcPJWkBY/wxV26xa7NaP3uRAYzfKTa1SJ8Io0MDLu7PJEopUv6K
7GKbb4Vhmk9tucqKEC5MEn9VVsZfNEW3UxNRHUVtUbaB1IFNlZHlvSur6XV2+/wwJvzRU1E1+7bI
Lb8X3T695gT6PDgjMStEnTI9TErS0YiW7bjH7BpaXB0Wa5aa2h4XAvl1bvXjovHhmaYW48N01o7e
k6SgLH0v8K6PPx6NNcsooGVLGVg1g5le8uMO80yUMoMwJGIlextcGHhDvHqLDpcDIK0PLjs/BxDT
WB1KGWW7xQ3XNcZvWgYXCdfByQZFJuYq65vywmB2xXl4TZNhxmEIwcUkxT6Zy4dymEJfx2UVyDQm
qiFWjBosQFJDSk4xEXDDJWmyWzSTeiyIVkBkyFdn1jCeakiGIgrJv23rDbvpL66rQ1GyBI89UrXc
gX9/Jm9QFfGfU3M3ORT8cae3F8sW/4lpya76i8sxv5obLtkyZnzSs1/HAoUckhTfOd1GY2LR5DMt
Um43nRbJsCNRPVTOXZgk8mS3zbm09ZWYooO0eJGhlUVZ2x4hcKzVgj7xX4Q4JzTdCEGDH0Be9Gc+
om0JNXwVxdFyGjHi2yWyL9coviq3l0fG3+C9NCL1dM7oVp8ilmrTn+rCcd8nS3tJNeT9Y6vOOoFW
DN5shgLhgLXYocLP2asHeDQyJpCWtsvxoqF48zYAENIxz4MBzTS+Bgy4MIrW5R3AZETxY71UzqZZ
3FvZ2+mpYe9nVhw4rWGT1j6NfCtG5nsGGK+GpHsOupAAA/b2+ThapyF+GVimjoR5bVPFfsaNVQ41
SjzKsKLvk9Nr3jFnYjnTPRJkgFsXastKevKMA+MjWbA2mVIG9QxlhvwReeqGNKgAAenmGyHycp9o
LRU/4rnCmx4JGiXKvRLQqyxQWSoWMFQzC6cBYV/EGTGH7rurNKo2yEfi7FEgjm/KUF9w3YCoojsO
JF8QTMkFEA1/INq5ltg0dktqWzQ2A1ocR2Dd5S5K9VuI85sYB9LUbBAaAJe6pyFN8egXvG0WfMsa
mqVH4DWUGHYwoze+RuH47lDIrml+7/DFDKFzRmY9AWmbcb4YqFCpCklhI6f6yt6OEZ34IxAdI5EB
A6J0QbCEjVtc5Oi+Vmn2pk2TeLgv0Wquh3VYe4FDOAiq3G5VJIs8IuZ6S62XqIm8XZo1dLUK4Vbq
bvMC9m1WiPtMjjCeqAmm2mYn5kz0rXaLwtFDn5hrFgCwIQmmxm73c09xHRGKQI1VsfiMgCIzxWKQ
is7q3y+8qM4ZvuN/luqLTe5M7aGF876COpRdeqy7lUidCyWRgc7HfhUdkSZl7lzMIYN0EjVXBGPW
ATVJv4dsvNJZ/8Nf6V/wxEFQ69sD2ZaXOoZcBfIzcMv4nKfIYugJ69LhUOs+vNIN6q6Jt4uJzseD
Tutmdb/1Uq/yqWE5ObiEcH/hOzkkmvOXNIXcd5byLmbV/Q6yvTmNOTJQY4sbpRnH3d1n3Jk6ti/S
GRDFKbrzB2dWsz83cwa7kBIhb7Kr6tKNG7JjzgxASR6eJX8ymSXHBA6bGCbPaTG+jSFrJJXEDNPi
5Ii+EAMTZUdXPbiets9E23EwmZ+LZ4+BmKdz04PwZ43GWSKT8YybWCSDsRoXj51oQ9GmcTJsxih6
cqKh2bTpgu2qmLatUnhcRjKtgb1CG383ctO+kvX7WKVY69gcR+nwqywDn1yP5DwPV3NbUdjooHfu
QTOoUj9nLtkVJcN/TtfucOxaV7qNje1lRZB6mI3oOLaiTG661WHBzEv2z+IuA0lJJERgEsRzR0gZ
sDha/G4nwETrvebtiDNlRVLyrArudPzwxMAZ8bQyCtM6xk9ap95UkpJcqWnrfR4W8Y63IYFRTtmR
FnK+dbM4DN0ERVaQGstGiSDYOdHocxsoBz1pCMM9isEoqiflRCaFC2v2Wn9gLpxsu96tCRK962UW
+JiE05YW4/+lSEisjjsoYpmJYZN+jE0chCxNA7Yl8ng9EuTKqJ7QKeFEByxv8Dl7xgUR50oLlPwE
yib080ySpWRMBFHNLjNM1NRehKUCE+59clMd2MA9gvt8MAebS2FRrOL6mOMcQUEwkJqRMKd8QbNy
dVJ0/uVAukRiFR8mBaU/GjYIXzhTJoSEHEwwrM21XjDNdGIX14U2F0wJumOmj3rABXJUUeTtzVSn
KAi1R/vO76A974LJASYzWMk1tlnMAJDrgjYO861ZI4PR7+vFqErfDAOyuy1YBvT3/7q+2EuPf5ST
bS1VEZJnbBGsoJEys4DPag2dHWw4hqh8ql/sdWRDgx45CmiwekMDkmTa5Ielp58kei5/MQaDjx/c
1QRK3G+JUrlAqmXN33FuyxTOKhOkUhnXzmSN5bkNu1esYSwHR2OTVxg2mLrEQvvsEGaxN+s5R+P4
XYTZDQTH04g3cm2GnzoZskxHR2M9NbFFnvjiUxlNm+Xe4xcJkZZIhH4w4BnbfmL/a+J8NK0TH119
S6jK0aelxjlL6J9Rm0B1aA9RXllPYin1ncVzyEk7rBfgI8i1Owbo8/LuWhPVEhOqtOMYLKmfOuYu
PpLWNSWuWHNLb8F9v4GEIPs5X2Z/qW+mOo4I5plT9ipITfPDBeSyskH1BxoBd1jZK2a9U/7Vu6CD
ydL40aiS4SYD50ywbWemeTfFNb7gbVpjYbklMdo3L+ve1UyRE/VR++J6fPQ9HADuGQMNPnbqWNX0
eAY4d8BzGrrDfm02GbyGRUQ3QSTOYjjFtuvswODV9gkCrwPFmFEZsvZDM31IQryPqiw/M5Z5q5lA
jxUi5nQXmeVLKyay5j0WBZgJDojmEUT2+0Wrw8DU00dXftedaaxtEpACTKbzjLAazP2OxQS3BYMD
unaunV6ofTqBVNRxAoAECrdNg/ZgQE610zzQ2V6FxVUl5h+ZO5E/hgxVTOrbTdW4Bhm9yBCNqN7o
iMA38FrfS9ADZpJv3RlwEVFpQZqTeSgmIHoqu9BH3wwf/tsTngNr0w0xRKkG4ZZ2z21I7ffFVXxF
CMxXyn5W5Ln57uycTE4SDBps+JdybzYpAm+lD7sGZwfgIiJtuR2SHSi6WwrAwkt0Cp8WtXpHIESD
WHw7jMUrmMkXytFo56HyAZZp/0UQepingBDWl/VizRHBM4A19dT8WliEg29a2OrU2RZ47Xk2S+ds
LbWzwf5WguxqX5hQa6thxBmqZGbthEyfFLb7dRJCxqA0Ij0nX9JLHLdHS7ceHAcw6qBNt2WpPivA
vzD0GccUEBj7CFprXoE0CgXaRwao2/5odM5TjHPpgNkH0HuFSQE1JpCIuHeY77PCqxzCqA14y2RK
Rqe4hPXnYt5hTlQdmP89GJTJBjD/dTOwKs850Lmj0XIuKephaq9Dx3DyhFhpP1gDVIF40o7YAlPf
cawOeGLoADMu3WNuTu+2rTlrz8mCdFmcg1M530sPR02U8mVBu/JcSy6naImoyYej6wnyNRb7LVTk
7S62c1nEQo1peNfB+a8caH6IG09A8h0LMcNqHK3rnb/oPqUQWpnrtdO2aY1ngzHq5u6gn0pWnrK1
HpQmlY+GqPK9RCv8ySrB+Bnlg90r41SX0HLGKV137Yxgx02qmxNvSl0w2I+ttY2+xa9TDB1GdaDs
o8AhhbcgYm2TDCQyh0VuXtq+CITJrKnJHevUvDsGQoEkh4OL/epnynRz4w7YrlFSxxtb075h/y6g
ZJgRZGa4BL1bYG5n7oHtG3ReTWywMyH3ml8NOXEaMyIBA9fucJYNDzX2IdohcFBRyFg65PLQRof7
G/Awn9BSrFrpnjo6edzBPTa3Mnm2xpjQZGDEcwsVo5HRb9Hvu/TH1NmAyLT8KiFWzQPIUnOm6rFD
+Z7FzodhOFilZEz09vCqtIzp3kyLktm573mxXPVF5fm1YJsxVawi+m7bx7x+BbKPU9+CSQD0v44b
jsuhEQptNpsRN755JjOP2Ei/TZv/Y1iMFMGxdgmH6VvNKud2EYHeRz9u4hCQguAVezSEnwoY/2q5
CCUkSEPtXETUh+isAXUyr/BC55DfJRKEpBCVzffRVIC7vRu7pWlFDU74L4jYdAYH47TNIS+9fieF
+eWlKhAW7h1qI1KJn6d5ojdhCIbJnSC0Tj1bOohkLOUej7c8Dnb5iIrwDas20C9XNzAsq379RVwy
82rde0bsj867JXuQDie49U2tjix6YRkiidJqq9lWIO+b5uQ0RRiMcU+sbnsb2XzexYA31JNXXeE2
NIf+D3N1IHiKiwrydEFDguxg+gvHV9M0dXgQx6oZPjUoWOBSk8Ok8Ak5GEzB/Yk/Iw13Y129gQbb
OXeeLcx2ihuC5mx/xpLCvtz9LyMhZFi4vAx28+l8YOFVB/iNSFggmEOLWPOyRdyCBwwodMizv6th
8+xVzPPmnpxQNozx+HBRt1jwpxSehwmtTVd5h8gyArXcw5JVHSwIF4I04VON+Jnde9lcfuNMuNVO
+uKm7W8XAzNSgDl76F0KwWYdbgkC3rJvM3ctRv/ZZp1QP2Ri/DUB0gUFuygz+kQae21msue7BgzC
WPQNClzkNwQMvMacApaXss8xujcxMuHIWbq4RGWuED6wtsGmiNcGbqoJZTdCEsKLJQkDohwJFiWe
nK6Cn8jmZQ1nvt/eeRYUSget+O6ttudt077pbhmUE1WzKlDDIzxgyHXfoNz5NsJ7zNjcrruwvwmp
Pd2/kSUGCL1Y41P/NxRtv6FRZ3wxo8l1a5+22jzmKeWj0yXGNoOvrViswTui6CKd+kcLywdxZ4Tj
DYl22cLiLVRo+DPJe+A8spJUwYe7jEjbm+rYR8RC1+MPA3ZmDjPhfsW8jWLi1vAcXCZZm6wNk2MI
ybd3MjNo8f5wlWHq8MYRjS9gKGPOV9ZC/8I26s9yu30/LAkRBPWJgTZKFMHqhN3h2VtKXnLnPE7R
a7VQ8HsMMdT0VjiL3OSRHQg7hk04omcw2Bk0im24ZV8km5zI6bd9p+0htyY7K41VAEnujmiO/2j8
mIigoVlJqxfs29IvvSyeht6wX9in1KtwDzrHecY3ecvYTGxyr2m5bZJLbPX1x5we4XAh1GsVCSwl
A86qT8RVNkjLYpbGltOGK89zfi3RUpuRGoSga7L5W6TYCcTcgNmhcxJq91QRdokLXHEh8IzSYn7X
FhOpwdOgHJtPGEY3xZ3+MXBU27W0yVhaMNultsGDGs+71kUCbA1TerSrEbL5GJ/RAJY7RMzA+1R/
SgTGp+ipDBe5c1nMbmKtZjLDA0wA1Zo5A/AJfaz8Yla/tH/TzkuZwWbltF9cSq7GovGAv88ZZk2v
lmbCqGsNwqI0XnnJG5lAj71WRfJRDhIgkR7ne54Tg+aQCJ2qqJjiFmeLuAiWWqAoI72nrwOz09ie
vOqWeuod/nNR3X7ig92LigJglEPAUoyQBh0+WRJxDJsFw77URUCi4HAj1YPhinKowdiZbNmekugT
fliW5h3u6bp6gRguQjRhdgLusdlB4eZ5axg4Y0qM7bWwzNcuDBn7azY6znL4Gx03ObQ9NKsFq8qO
Wkgmx0rXnG1XTr8JKV/IF7x9XPSIe/Q+EJnNo9o+zxzKo+0MiIFR1mcZ5B2ncKhthNwz77V9y7Oj
Qzg/KFZypzKJPuQC9GqZ6uSGpZL+qtqnWHRuE9BhZDMQTXU3moIs2nhDJvfoMD8ZxvlebjN9yKyj
lZv6ijAKPiINNVQT6XtsZPzcWswFFSZPrc4NUOLvQ439yJAHZVvWL5vI1V6oQ1dxzHBUU+CnTF37
cB000lKGx1Ql5zhsUvh57rPpomJwGdHydnRHV48w5xXWXf7jL6hPzvmy/FrF2hHG3XlUuuc8J1RE
fWmA1D7jSArGFoJVcGkQIj0A/9CgFq0wBWKd7c6TwVjLFRDa6P7vvppu08xiM2X4yEOmEEHLzpg0
1exlltqAqkZcPFZkJMlGB1Kd7KtW208VEUyx15tbbSqagz5w9Iq7T4vOCIOq+pD5Z8Mn8d6EDs2P
aHFwg/cGzGq/6Pk1i1zQrTldP8VlAgMHuiPJMgkUIV+o0NtOhRvfg7uaVd4PnY/RPwlKYeydvhRr
y6B6AXu/LRzjVC4oHLQ7wQh34BRoqtHWcmBUaCdRtU1SiiqqpYMZ8o0RsLKHvdI/ImfAuyMTnuZB
BqnDlMF1hlXSI02yyPzdjEwEGoCNhGTNu2ikJzA8DIZm923V9kXPFuYDNR1HvLQR1xRc78nNN6lM
X1Fw3D+8ewKVbkbbRutDPwNhe0KF+lhgDDsCX9rZCxpNK/Ye+ruVj+JGrOj99H1hG992PVb/OK6+
frcT24lxrlj5aYjNwbeDkiaqCqv+tq8z55xk5vM0MHxLsunWFUZzAeTvL5nYJtQaPyG7glXriTrg
IwRwhh97ZarI2eU54jwzjiBbNL9cQ9hRc8FaNk4awN93hZYDsW8qkK/LulzXJcsDZc87S/KBmtgj
Wg/kICZuEQiDv++FGo81anuVL9Oxdd5n6TJoynjtQ91LITiYchuGzOvu+zQMC2+G5f5nS5c4e9KJ
4gaXOfwZK+jQwDKxpNRYLlHtmPTDbHbMstsZCzDleiAcoF+aPytqPy3yKZjXLF/EYM73EAjT9wSj
dHOMPhiyaAdXc7V1ZaNZlTjb17ZkvNxKzi5N1JewZf7nVGUw1MI+D5+kT3cH5s14oKO64aEcxRZL
Wex3Nv1w0obVXmGeClxW4mUkaML5F7YMOB7yspKBo+yDqLw3D+snwU/IKOPmCKoRWp+c2BTNV4/F
CtN/LTt7feQxSaMRLuTHmMjwZMsteUvz5j7IaTWLzvQRlVi4jlh+3lWHxIQhPbwkuCDSjD9aQiWy
swxHAnbvdZ3Guzj32KVGrrcplPB78ppWUaOPByUcXLgeDEvwBgFUcrKz0q7zkUDTMjl9QDIZsTNN
dfEMDLVgNNCKOZDJCM6gsuaZGAqKC6Ud71guzWtDMnucaQ01C0MnQsxYWeVqnNj76JFr34h52YXN
J3Af+0Fo82OOBHqNBn3EtQMT3HnKw/hT7xn6dm69t6OJCq02DlK3fxpj+fUghS7KkyvnG2WAZIpo
LVvZA+xFNAmKb36abdKUXbGf54LtR2Md8wJtmmKCNqUj4nCGADsiaPB0eYMVLA7xSIrJIU6otaky
9m2LuA114zKvrojTyv/+KT9tZZZnJuq/PAHCt5q857eLwUi3aBK9YfgSJAASo8ncA/UyLCeCw0K7
wkDHU2fT42LTp1tOwzOE+W3poVOk7lBnWOtb5K8vdtW7AQQyBPa6+tW8iRWUZiTguvUX1fIujWS9
gU9L11HEVjg7MItTqJJhsMi63RfmIgI3197JHLAPVLoYqBtuIt1yEr82J4LJzEbDiaX9hrLU8PwQ
oECnWq0cb0mQfZBNYSBksjMSsdl4sWgddtkIXDUfEWvawy/cGzdQiXhdkLg4Y0yooWY9IsxlpsrG
bp2jRG6grLyYhrPrIvLcKpZCQTcytW+x+q/xpqjVlFPb2zFq0Hvcdjg84+/TOelSF3akNr25Ir56
/6S/Met0h1YLs1G6sbLstcvSZ4R5yHMqiFaSfbpfpFhO4FBFPiEc4FsieQwr+UM1jaB2qWnwio4X
qcWt0Mr8lmpJepTJNyQsbiJUmesmKs0zCn42tHAczeYnRTdzZfgxMPCkaRdIBgYjUythwgblIabW
Sgb0KyPjt6RpCc2AFVIAEdTssH0j/2rjJJPjz4YRojNBI2c2INlyu6s2OrINAZaN/Z/uL3aJHWUB
LlxBKSQbBZWbkvoXWyyxbu56omLQ510d2ee2wuBR90GdIzuOZT5uBUTLXhbZ3i1fmD/Yp6iGJD5p
OYDjor5iRY83LE5fMKxbW1drosBZmmeOF3s10ICuS/EhTVaqMc3CzrCv6KXCC9KepQKZVptUXMDg
AnuRpU/CM8gNHiXY/3diSrIf+rVDzUTjhzzXKhHnt/m+lpUK8lJbiIDDSQV7ZJvZcYh4xzoa2ApX
WJqazVTZR/iFAQvRcNcBChlmL6Doy1eMVec1chrE2lb4WrJF3sE/9ZMRaXeiA/RHQgjfLatJOKAP
wIifYoPe4ntn7MGmngESVIAsJ8hB0zALhRRcJHcf75TyqMVxEBGXoaYUk+7s7WbAbefFyT8hHxdb
L66ng8kCadZrdcqN8Ae6L8LHWx3OgohQgRjTlDs7jMS6d7B8JYt2A9lHwGhVf7Aymhnv/qkYNXLh
5EhA8I0ruhOfTOjtnCTtniy6BYrGUR8ejAYADhGhNizYpPUFENJ1FWOSTsYOoTOKwSUrNovLDLiK
mGw3zb4LF4buRkLWGpjigDKemEBbgQYanPRIk8BIvKZDf3WnhZzK5FLoZswAjbU2OyaAcCXq/yaL
5KGtrPHaTOaWR3vYzxrfb04pdBvaaT+HyjnO4EIAFr9m0nCPFBTrOC/dXdHPoNhlNwfJgAgzJR7+
VAJGYWNXccWPD1AjtEPZWdoBrg0L5iqs1kT2ZWiIUpDTBButIOT5BLGn+6XinDA1x9uoESZOzEj0
yCT0NuNi2ak5hrZvLt2uqyUjC3Ltd93MBO3enoFJhOsJWbdAlkc+aVgNf5TgxH+2LPNxmXxnRppt
2gUp0SrHxOdLBlHQIlsIh27NBhseNpw899Pta3FE2PmThLNDY+aQY9Yvcmu50M7pXEu0PMDV9RSP
oWGHzrVLxOELM3u2HzFV9zldt2XUzXY08FnoTIODuiBXHH+oumLCxD8bh9EPoXpsVNi3yfxZFYX1
mNjtLjWT6G0moOWUVXim/v3PsDXk1vPqio0D/9Sh1aSiyvI96SaElOZadY7r0VnhWBmPoKsPMcq4
wxDLs6bFKB4q+oKiCqNDRer4iKn4vJTalxZbf/Avkk3v7C0jXDZ1WL0rhGPQO7uvRLPJWXiZuXxH
d56vxOhcegYoB7OlbTGXod+A1G76Xn8RbDr9YrEOYcdBilAOXz9Ebrs6klDfgUBGkTXP8+jXFFAY
3wC45yLxgsJGgAZqekZB6K5HwK0P5Yi5Xh8IJFKGdlRN/pxVrEB6GwfUIDir1UC7lmlnTF6wY+fj
Mub9qxQs81m1uaxAqgnhUeGFxbnxRvPeLv0DZZqHjh57VuBfBQ5WWd/9Zk4ZXcgWQSjw2Tdtd9Ur
LURZ6L5kzVsiP+Y42hSSmGiQQ8xGREmFUGHAo1G03YeoLYiykueuTXa2kWzq6kORMqET/hDpxZF6
ZBshyW3k8xSCek0T/Hbe7Dc4qTrqQcG3mWTgZG5szraFmvyigG6FOGIiHhZj1EuNCGBRcu1CAC3N
Q8/Zqxves8GKrxugBqhmr4gmyCysPKrF/c2OQL0Z3bwaut6XMnoNib4akUxFhEEKlNrJwQDK309r
AlzRaWKLLNhYqN46diOOAqQCDKBOJR62aonWBT+Rmbq+bN48JmANAI57YkuDiFupNdMlK0XvVF+m
5Fv2dtBAvW8I/whZf2ogrYz5Q5OMmSKozFTfypmx81VkItCd6wuDwvYjdngTZ7DQBLgXrsmCmL3E
QAuFeE6HozLAuyjb7lR73pHWA1vGl9a4j3z3a6cXwWi/6Wo5AA8my3HAPzXfWNgDsetfDA3Vsx3x
M1+11yg1n4boxXHKLVysACJrqH3XUPd2WA/K5M0kYgy8j4gI1GhoIzT6hYZdPz2VRf5Qw5qwqoOw
/yuwaqJyBoPgzy2BuOC0s6xGHVwh1vwW8ilvgDVgzAnXYH8hjWovgvSpKDsDOshTrPjpp2S3YWfk
NfRoGxbp095HaKrQHnvNsNKqerMwDskl7QU0U9UA+6xpudUxbds1SBqfDcQb4MDViHxb09ttb6Ek
KG9sc3BsX5DXbjK88VRASv/A53YPA/2fo/NqbhRbo+gvooocXoVAgLJkt91+oZyanDO/fhbzMLfm
Vk3P2BKc84W914YFLjK8etYSKLPiKDFKgy/BPonRO3EobEdLfXIa5YTpiwgrbLagsQkvBtqaEKOm
FucZivbkokK0BQ2RO5GRIh/jShpcUfupoQUzszAjpFTGmMoA7IzA8rACZFiRoK+gddPuO2TUYnEN
j+UzV/l6kAUSkbtTw4ORtR8oOBxcZW48h6+1PB5GUF49CGho87Kqu0DLVulTZfVcMw/N1t+k0o/g
kXeRdmajLxCSPrD2k0fMpW3Me8/PskzPgQ2QCWBarbeRnZ2ZxFeEMuDy8BTDQksVqB/MkDOdDMQ4
qJMjLjNPV6i/5ndU515E9Q88g1pH8SH2Hkb9K2qemfTZa+uhLx4iQ97MepH7305LfhSe2TL91jAy
iXUA7E2jRdP7z1o8ClOOnqj1Bj4q/UnzuweFYefnGUVJBWAGYtdOwjjChpHdgt/ywInhpWzAIpwS
nqVMN1jep4cJY1uUOgIeU9m6D93wNy/pjBgSsM72CAT0leRPn3+j+N7h8BVZCCf1VSzOdT9y8mGI
kNnqJxdCkgCF8KJrH135UqBZEbQeUtc1b/+AD4OZO15ELRCRqIblzSS6UsoXVi3nRgh4QeyMtE0G
BaM828WLWrNbX1pnTCrAwZLd6b6ZEzLnkSSxV8mQzYb3bQ0eZSeBDSXqTVE7Ey3GJhnJa5DNWWCg
hC8s7ruOMRg/W4xZusFimUCDTz+RoSZJfyYxk7bYHVlpj9CjJWLAuvxQlt1OHhDPMutr3uScoL1D
gcyhxFcp8X14JrLPlGNRwGg8yNjWOy9tLadZvrd1YA/puR/+9DiQrGnZS8xFjWGP79Ej6X2HeHOP
odNlubnv49XT0je8yA0BQgoz83loDpM8OvNAJ1WC9Wh/E7YRFkPZyLoMBNuYFRBCmNeidiQQYVfD
1JuzHgvaeWqJKqRz7thZMHlgZIwZVHfyCTMnwufsArwkMIZrG/LS5THRRb6QnXrctPJyhcuDV2HY
SVSQY+q00JC0NuhzhokkvFa9bFdW4g4FG+GIdrxzByCauCo54N1uVBlbgL3InPKXCsjW2QaI8YZX
Nljx8H13bi4aR2ocyFubwgbqVghRAuAIksVm6h9lXN0TsH/c1PaUoCRQkF9l12HmJAm7gDLXtnDE
RErLqJKmhMXqksf+fV7SO27mg0hzgwQBoX4L8YysM3RfJiR09EqRxaQOI3So/yU7lWglanu29ZCS
SEO7Fy397Eg8NTLTFGm2TH2FYYJ9Qw+9+1eaXzb0RIoum+UaGxC3BKZHml7PnoonbWbJVCMpzaVv
MeS/U741UuqWRHWpHa4RkPhtww4U33oazrQTd6A+O12BaMq5VcZ3GAY0Jfs1Ct28C21EIHux3DQw
zC8WZvbVDi7KrlMluCkCWKyfzZuAMfxcKZ1PaqLbZ5JPVqMzSW8iLplVPo7RUyCoTiAfkZyKs2U+
iwRKMu/5YzOH68utBYZuKcIrJAm2Ulwi5g5J2MRVCxpdEYO4IEBTjc/tttXaZFbD5M1ofZDsTUD3
tpwoqksPCMmOEf2hBdiVZWpB7AO8+yGgRyYT8lxgO6Al5iu+KjetOovb6j4F0+CyyaAF1+4jx/jM
S710AUvboejwROV7Qa5QqYzUrTRoMnqzFO5/E7+JwjtiLQMr9FAemsXPS/ZjgGPZ/zMBe4n6y9B8
h923Mr0lLfO7V2MWn4jV3Dhi90LbThwLCTmY4ePli4ht/r/XWv+0ETE5r2k1tlipppdW/5pEJI4V
sw/xkfM7qrypccc8/Siv1VPSbuUUTB0TZ604dsoVzdxGo3KK8AZ8/26WQNfDY2ImDsSvfRnXpyw0
DpT2QZl4tSa+J/pPoqt2b4fm3ewuOoIkMsJQr82wPslFk5sgJWssZMVCaio/LsX+0HhKz4A6I+AI
Qlz1KvdHVJVeZOaI6hmZwdg0v9XyLJWDb0Bf0fPclQYiMyiArCbdgTJoVYIVsaAmKUTY3ol43UiH
v8kc93FhXCCG/Y1l6ByZhX3la8iZQ29U0wXRzblg4IwVXTBjN8uWe6fKgcAAR5uDdvbDIiUxHW1V
eOnUDKH2P2ElwVojk7N9l7tfFbRPxHxzjAkk0d5zuXRnZbrfCvxUQGENOWMQvvl9cQhXFy1FXo5J
dOEa7x7EtOyl0fAVjcQNk4EIEgBOdZN07AUkuJzR/rw3LXUT8gMGbP21U5lrzAjm5jfy5NwBPdi2
nYQecqbZdMgHY+HeFU6TYkZs3apvJe6xyq9S1eF5+rZacAyR4tP/uOJCXrR8LIfqLjcJPYhFIua0
mUos3hD1mPFyauE/crwTJk9NqgTt+j7pL7n6M4WIFAVgO3DvwL1VMFQJmS1L8z5Z5Y6QFofwqh81
ao7Fym5VeEWj/jIxCmGx8kNKxy7TiLguEAFPDNQAJ7zqGBst7MAq2wgsWPQ53JHLuSD0nkEncU6J
RKKxcIYIlZvzMTbUj5VujIoJPhHnui6eqkrGaUi+E7sHMaHEp+7C9JfF7dVMCYRZsnfUVFSnEDtV
an7VeFEfC5LFZaHeAe2HfERI//BWkDnYnCr0UIre3tc4YviZI+tmkhCSb2LQfzfdk5wDxkLVExQu
slAFdQFiPVmwBeI7TZUkZb094MjUtFOrxX41Lz62n57sAKJvePdPNCqHpZI8AWIhMQdx7uZeA111
qbUTHFMnKigIQzP6SlLxajApYEXlAx89tOp7b12suNtBMtsZdPsVJYZVC9yBrHBGU3PzvjoM/JNa
5lnkJc9W4/UsKJvO2pMwz3a6A3AnfK+bUCplZjywmDtKdbgnge+gLd6qdU4tMxXeCguhY99e/dHN
yk4rZkCSG6LD4GFRCi8fFUicXwIu6FqVX/KyfII6dUSavwKyfcHjLkI10kfQZXIwq75YWeg9+VnS
jKiQxTNJHjGEwbFAXCnGSzqOLyFQoK3fFKG/dnYl6ozLoZyoiNaYJm8g0MFX5fjKIJ8icNpP5XUL
adfUddcjrO7z93T7UfsbODPWyjH0vgbYG2lw2vCqiNgrWoMuV7+uw2NThEjjp24oR23bLUYfi0L3
Sapubdy1Fa/2glcNnfN7WaSc5eQbMcFLdEQgtEvducZqG6Z6oCQUpKu/9pcczGNGTuoCqZbVviW8
1bAysNe4HD9rdbSE6kCy6VvHIooQm5Cs6RWrQVkXPiN3km00T4YenHIOL8J5JWV9mstHkoX0GaDQ
VwJEwOXGTedVxuQOEZ4pptgJ2dPYSIgf2cky6nmD7xr4xk8LBRhCzn4C6901STB3oKOmw5q0roT9
x0z+Aqw8Rcz3utUfSJcz1FvXPdr2vuFfIAwL6s1QLisNEqqFHAo7qYtirDvpDDkuwgnEor8Rhate
wVg3nTKkAwbIlG3AVqLXZVTYYrr+sVT0NwOSrByssYhKV1QrkEQI6FLD9DihnZlqgjKupJKuw95e
NlIcu7yE302W/GKRdjHvQM3ZwDDIleVoP6V/Kkk7RApi/Pg11CjKJQgjdzp1uz2k+tsokXhZno0e
KCuuffOUUapY9R0L6zR8co+mm7cAxyPeTlK8oSqzKht2PWqdaPhta41CKUX+pWPw/BEFsqEKEKD0
6hKD6GF2oswt2+8CvfNIJIaUbdmcd+S3vqlsO1RUbRNIBOKJmBF12MqmrykN6Bgdi4HsUF2TvgbW
hgKe1PiZFDXS5KK2vUmix7oSKn2AreXYcJN1SeFS4gClI9BQeafgR68sKWjNXAilvh6eks33Kk4X
JAZAI8yAyivRQugUWLLrYt+pf3WGw6JwkXAsEHxLSWjd2OyyEpYqpFlHRSAOw5Ap8qhT10ckBQrE
KZFNTsJghTGh28c3Fm/qru2cDqyxHAsEffDKkVjXNKXbht4EDTgCXLn0D9oEudEBe/mLrO8ScbHb
OnuRoxuQiKxl23KpwESE+gfeDWSCkC7y+m2YUYA8hio66mygWPXYZXPsTKyHuOrzzG0SvBBvRJTT
rBu2qnVusRUyKiDfyG2RvxZ98Qki9mNWjzodXV6Swobzx2hUb4ogezP6rCvjc6XVG8vSs9jDGhUU
MeYsVVDhnKqZpcHe6fWbBVWN520LW85HXpSl5O6+GOK/Wog8oQAU6qOBKUnr6izKJM5cU39E3TMr
cGLXDJcNlx1kSnqVAAzlO4s/Ksuf2uoKTGUfMvBvVwZUE1Oe4TpKHPpObX5GkugDF9oVQD1zgo3l
fRXtM2GwpXZbt5k2wymQS37WnvreM5KTRDk5ghWsqhnFKzA49plQVmLdi1kSsJpytbHdr50EYn48
NIMJxtX6zJPlZZV7d8BzV2fhQLLueFIFajBda08VEE97UkcgSoP4VNofbRxTFzJAEMpwo5RpC9gV
pdEda8gb1qR1F1AL5ORA3si2MYsWJEAlCEywXjNNHcDPsi6GpsdwJswiX6snj2D2DH2xotLIxGAV
O/wSg5KK+3qzZBG4l53gWTHdv4xWh04xVrLDHKnPrG4Sv8ESnSDAcJZ0ywLNTNXrYvk5t910RXdJ
JI+OYHJl4KikasSJioYTIQ/h8XhYykp0uqL4gaswcpaTVdhUTIYURiwKG7SU7W2IXIF80vRiKukl
Gmf1IA1buOtoMo9U0OhM+xoGqDcgWPVX1k1qoZh7y1recn7BM2O7Px25sHbR7otMSIKMRQxL/K0X
xFHdWM33UCHjSXBdq9ESnyFg/SknzIu92QxHcogDLoDJV4l0NFbaPiNPzNeUKeVhUFNQQFW313V6
BqtXHGzl1znRZw+cDJ71cSy9hCdH6wji6a039g2PcQu+FiXxlXH+HwInkEKRBgFZa6gQifbFi0Qc
FtoHppgmZoYZ7Vtp9F91MzF9I+m6rIxXuoTBAVLt1oxACXwbJbvuwpmYpnOsiuNBJpDrurkZSFLC
hQFZHS6C/uAgf2QzUXpJBTx4EDkTi0n9JyFKvwCNV/QQNj5nfwgsojfW5cIiX0oJhcff/ov+ewjQ
L8akkSnDYZ4xaEmkht4ZcX+FcXvvdaP+zkE4Q9jytUEq/DGnthnTmH2SFjsLd3j1UwHU9SaLxrZY
0psJzGuSFHnXhX9bDWDRYWn4qdqJKXe1rWv0kPAqkPG7br8k8a9kCCymVuy0crzWDkQKaxJ+pRDX
Q8lvCioXOYBcBBbj1wpConpNNajJq1DSvaYQfNqBvLlBLm09idL9Z6xQvExkCcMaBfBKwsmqV7ci
Q3O7grX4rrLO8qRR+EXqTX/KtmZnhOF7PaXcSXBnAK6T7aYtXJAYuTga7roWcegoCeMYxGSTLE52
vbLd6LLuN46trfAZuVbmxalFWdiz4mH/sxA9aAp8h8rIIySAklyfJlq27bloRkv1VhVAXSFZzYE0
w9dJgMVF2mJgxvoxiQRQ1YwlJC35gybcCFQ8vUPCcnltkm9DfpdmSn675BIS2rO06PNBWUlqXJBR
jeg5wVIDxWwzX60YQYdbRTwD5lI0/UW1puKySMY5r7tAtjJOP/y4VS0xN4RCvhsTVDmgEBHq9tng
prW04sfn3pxjXWLkkI07vcT4hxJh6uNPcOAcWPNUneT+fYQgHirTV640nplw8zVyxM0uHNGe7pSM
oESGilZnuMOqnIWmOSjARBQtD5ZhRSMMYY3wYFO5KnHD0PReZN0e611QJa99agaSPDgZotdozN3W
IHCy/mp1BdKkhKiJfD9kW7ADDFngP/urAZxt5TowS2yltG7ppYQvY8cViEIuaA/bkUO97qoMfNPo
yegGlzQhtdxrTb6gv+farl4xjrgIyEHhEjDDWlwgHlZLHlVifdEfF2BKdLHCj/U1E9LaBUxRP8pt
esGDZaXEqXWHDJ32WmNf+DTMq9QiXbUCEh5YShS7qBze9Dg7QJLC10NY9/gWrYsnb+mg4TfTtJcs
rLwmMY6tRHCIs7SNjZHITbqQj5bNFkzQLMN/pSvHJBYPVpe5IyEBunXT+/4gy6/N+i+TP2f0nhNY
qpomMmR+HDKwlhoCgqPwIv0taqqHi2CZjiL9UTHNzODet4+pZM5Sm386kaJsOLcHDROkchAHUvwY
t6IPkVX2rRmxDNlowwa5kZeM25jOAuRg2joxh9+K+V9U/oGGQI7O7TQj5aK/SGj8khbdcdYFkvqS
xYBwkFNNfNzY7nD4WY+RsU2WsR1EJD6U8w7aZqCkO9n8MIpDmfrE0pFAloR3pf0zmycSAod4w27/
lObq15DEyLKhWUlPOdMqgcYtKZyIqqGE3mgm8y2XTutwBcliR3Vp1xOZpgqQ+uEuq9ptUl5Ni5zS
l/+nvoYHK4NZDCvmlmJz01OYg25b4WPEp6JlCooOxKTLfM6KdZ9EoW3oT7O6yEWDKGIN1B7qTVae
S3D3iwT/hSdqVp6DVzJizOIGOBTCOwXhdCn7DeIOWrM8nLChsYPjNRDTM402LQ9geN5LhihoyMgb
ihOGHIZdx4K/WqhvkIGpisHTjvxc8IF5XJdq9bDHsHkq9plKa0KJT5Sf+ka0CL0gmLMe/glBzhYS
CYeXadBIPM0+UnRKufKGW/6g0GJ0iJR3rSCy+lGgrAMZZb449oeK7cW64OvUGLNSBhQ0N9JpHqod
RbYTqadhYaJhSo81M11rGn5rmvgSMVOOMyAYYPaOzJOgcNozu+YMgeR87Iq/MBbWCUWSGSC5wFS3
KfSQwRMWiKKRWOgKQR30T2tg+O2qOY7O+hNYzTY6Gh7ScK1Qe049cBLiXSYUXmm9N1ncFfkZ1ZOp
4S+IeUeivVp5a3iLE9IeUh7kltBRMiKhjDfMKjce1KUy74lORgQuLCIFdnxaSXSghjbmsyQwdVmf
F/YDj6p5M+qHjMwSCCW5w39b8F6tgv0JgZkZIqL2hbQ7Ab7fgSRJ2dQBqnJYVUMM/kk5QOcOgnTC
G4XYVfwUqPDygTC68ENA79TnXJzIN+cRZz7LDAsleyVddOmzyT8KXhExPCAzsmW5IvpEshsgHySw
CBM/+3nI/zaS5lrUL3MFUoShUCqj6mqAzuRUXOa3GOF1YSYhZrHD+nZH0CI0Yl4nDSMMtIg23UIs
pGdminw5FV1Ie2zi7rouKu2Ade5T49LTL61idFKLJ9w/l3uGuTMIowS/XE1Cp/Q6yuOP1DQ3YMFx
lwWJMb+0+Ra8StIxGaVtH76PaWlr2XzR6/hnlOM3I93SZpjv8CFOFiVVrKAnWozh3wyOOClILAJL
Eh6NGRBvaBCAXCnEPJPUS3bQPcRgKxJQSS77UKofkM3v/UbFpKKLL0ZkuobksDh/mAMOutCyy46Q
UPxCHK068/mxmU+LlVLrTOX/q6KRaEqAxVTTBDsq+Ajy/nVA3Ajo5S1DmCPJn6NUfY1wkfM+J2ac
DpE7lXjPjTHPfikJYuVDlt70Orrpn1J/bzGfhd0PcZahEn+pnRh0MqHCtfl3EmZXXrejMvtLGvux
5ZPhAP/bDQybqGkNnubN5ss6ZAQqHxYt4rfsVuLiZn/L0L+loRljE5tQFURJsh8iBDsWw/S6tniE
dT+y1MMA7NMSa79p2cio26LkryjlKIyXtynPXoauegiT4Ym8daXy2UGj0OSBjsU8rvOnNIDqUaBG
VZOfwN0uwRPo5krFshN31c906nQ4vXbuyCNBqwXCW5JBDZPdcuKvMSjr+tFiz5NbFPxDfC2smD/R
+3UMKqo5Cpt3Du8tYfYvaPICqx7s5vQyqfSONDniKNx0acUvt2VtOnwEgkFs2LVgYchOC8PFsaq1
l3BhR7R8URhK9Mf7HuSQyVAdvhwrcHWlNGfDarYX0kiJSkooWPsdzxDcuXgjM9Yoh/hL5TzX0cNL
3PYi7pZI/UVFUGKlR4EnrdfYspXQiZqzkgZi9ze3zLtIAunyQAJOPZtIx7UlvlqQvBQYf3WK0RLE
HLNr9X3jfXOX+JXcoT1K4uOgGweh+NeXkre9FGPyFtdPDcdOCdQqKhSO+ytCVfgW2uIANtKgKJ6L
4to2LgsQZGyG5JE5i8MF87je4HWCEzlwd5Kk14tYbfawebESGVwkisvRCBKVdRZuVnILFAA09/QP
hzeOdQHIOlYYjdklCkhuMdsQD1SuJWphsgqeLIb1E49AS874H/nHalzgBg5BEOJgy9R52dNCBLpL
TghO2EjLPnKI9l+qyK+5rAHaYugvwx2xMMKbYEkGib1yfUv1kozX9Gy0gPLagiVlZ9z7QrW/czaB
sSn6ssQ3g+nWwbcuNr4Z1zbpAX5eYaYaJoag3PVD7hcZckpIr5oU7SVGJRaLH24UBgVT7RHvl/fJ
PsGP7vF5SGdaBTSh82uGen6PmjRv7TDcFTflX/m5oMe/kinaAhgRgsRf/O5lfsVwumZ7k1K43jd/
mQpYyJlH+2/0Xr3wum2K45vlNzfQuzssLQsmxQdyYjzZav4SoVuYuMn5Hq85nIGxQEI0LlcQH8xO
8CyxTaSWXFiczdJXElaMzo3xnzDulY+J5W2zX20rQCgwvKgniVuIgFuJoDPb+qXhsCC0IzFl8sFy
BAjJT3FDUod5jsavFN5gn7PalRZHbc76s8IIYx742vosmGtu1l3r1FhEcZajDljPM3LgBWj7rvy3
vEMlQKeM74IydMUOXzqW8rfYnCsec1+0w9EON25pmojfeHYpgshBtnnu+dHGlWAefkB+FDznw+o2
rAjzgIy6PudnQnWI8c4N671QPfHUIA/AwzlFp1x0LMmjJXWmMVCjo2Aei5hY2ku9+BTFUc/c2BPq
IyohdDADfKOgglbHFwgZnmvzvXL7MyYJmZB34weTr/FLHhyK2QrK2OSxOWGMwn4PEl6zXiTW6dG5
Mb5ak8npfNQHeET7Bh6Oj9pV0i6L8spWOcpfxO6p1K7WvLbcXTSj0bP+qFRPM0+Dds0qP8quXcOP
MKNZh5kzXMOO2+P8SqD2NLyJqVtoXo8qADAGVVvIL6o/B/6ukh9kQBfQ6nVkwNJ3mLvCv7p3ZREY
n9NFu/jBSYRAmjEbBj6KwcRGsY6KjW1L9i2hVAQCZDqvKAs69ZVmoGcybZwp/FCcdBoH1kGDqnxg
e2AWZxU9Ph5kaE2rjf+GqHTOb67lMCMQkQ7VzXIX93YjnzS2nMmrFDpp5qHpVPtDk7ty50O1mZoX
Dgoe7xBDBM8ZSUEsLpiYRV9gssMYBQ+PPWkqbqm8mIPdp74hHZbnVNjLepzeZEbyMcqUiyY4k0pi
04gQe299ZJy1eA3woCkvPCJlfeTb7Xr+8DkcD20Fx5JlFyetp9fnldclCs8aCupD0fo8xKjQGIff
87cYdULqt+32KykkIL6tRN2ZtnZoNE7V+FMTz/p8NKpj13miEJhEouYBp7pk2ume2mfZtI3bXKIk
jWV58guJMW3cZSU3qwCyrx6a6Hs1bImUerW+r8berHFn7fUF08tBJh4o88vqX64EihyA2QmhmK7X
pndUkCX/+Cj4DrknG8fcctn3in6B28LX0/vzBe1vjSIpPqgWlRk42PjADLGUr5N8my+2CNag3dN+
scYVyoO0OnX7wyTbgCDX+20EGNJJQWFwCqWsApwRozdKuTMlJwvZEFt/aSt8X2wOujcCP1LKUBAo
iPUqtpF2PT47yhnrh3JQ7Vi7sdLeA8u1mp1INZThjNo1V4yH0TWHjz2esW+x8OYJCL/Hj5X8D6Kh
dZvErKHc1aj0ZEhpLC4Q6OKKszfGkQrLk7lKMCJUJ0xNckG9tbRDiBm0kggvbNjX7ImvSu6O/LkQ
sSUF/a7VmafsUd/ob8K/hBtl9UFFUMA7/QiQ5ZBzI1ZP3hp+dXJpxgNz/RJuaM43+KdW3PRjw/i9
K5DkrAC5nkiV0tvo7Qr+BvpluiMOlq8Z8CCfLjk3LV5YNlYoFV76Sfd7RngcdqR8aQ3qpuc80xeK
tN1MhQDoy/dNUDIKD4NACPRD+FhgCxyM0ZPbc4PoCPORiIL5tZQPrNySITA5g3lBcjgFxG6SXLlv
pfPCKC0RLz2HjLo8VZaZmjMzklcx3XhpdWg7jo894IPsNu3/KnSFuyw6RnxY78XschDLoV+QUY3E
cL6BOWOb0ojgAO4rWxm2Vm3APNFqbOYDxJda8kHX4WtDOYh5u08EzfIeLshw572xOk2BQ4zBxG46
bZ6t1ZEA7hLnVInQWTmxXbxzeXyPaSEA4iCx2csopsZD8ne27MU6TwkVnoeUMySlU92jVOlFW6lx
f+4jwwPJU4MfIcAic+VhF70wX2u+JaLrXnnHKOD4ZEEoNiYn6V5pT0p87XhwGGwXD+uzXOyhRiKD
W+5KplS2nQe23jLiJ93OQ60mpF6MLN669CCXMQTWNkixJvokylEn6EwOatHjV6tiJ1OdChYBu/zf
Sdrz85HnHrOq+YiQST6F9qLeNOxj4FBYVBIzqXG379vPLGE14dNCIWbFxaO+Ez1DvcSdCS6oV9/L
6lts9mP7IGpm5B9pnemnI/OG+sThdeK14GvrfB4eokjyz/iyIj9jE0HWX7edtnBNxOmY8VWvN2gR
i8oQihTC3XASsqfOrznYLFZYx1Wtn4UBiwydHoJHPzSvqhUAlWdu2zuF4XFQawQXCG8M7OcC5a2b
ssGvdz1+2R27uvnCaTAzdBmwdT+AC7IExdp1kpEM9IEGWUoI3xbDQ4inLm6n/K6kFSRYuq/jP3x5
0AO+q3Zv9ofF+jQNvwPNrkJ4aL2uIRhpeirlMe5PjLFSkcklCCWkZV6GoKA1nkzelFeOi+nKzVzg
+0i86qr8qbTvwvhaWm/CEdzVjLj5lw6gv5B/AHGBiGr6FYouA+2928LGaT09DBrzMLLgplZHqbGe
sWOy9Jy4ForcVpGPY9/YyYwzHN4hrljsZR00BuxM6MLXHb1AxbuCAkbbqkR5PeLH4khDn9oAX+GI
xPpKfSzb2Tsl9XCtL8Z9w0D6+rsS9MQqpZOdrwgjYTQ8BIMH3oEERgdFXWIA8LpFJvUH+r99Ll4p
UIeR+Q+W8B2z4rL+pShJjG+sFdw6vPlCsSfrLLP8rL6uHehbGgbX0MmcAqviTOwQw0+st/ZAJseV
qAu251xfGYN2MsZd7m0qesSNvfXM0lcYULEtv0OC0yemgkfwHi33nXTGrhAxMBn3bb7XyqBFvFBO
J5UsDYQcxKlN/bmOr9L8EFJ0vzXnOjEiuEYNaiT5lKJJeVmRwa8weyPD5TGjrqpoIYEwV/MRaw8x
trwXHHe8dPWFx8+Y6Cw90GEAatCJwb06RO05Fsmo3HgSPHTGK09WUM0lqwBoUlv5ymMVlwcKWiqA
5KYz/X9Xrd0YZCeSIzk4+F/GLZQyvOSywirtdZoCsjRYyPg6ZkGc24ajbOtD5su2gocngsJE3i6n
zwmmKFAfKXMqFgLJtzXswQuQihT9zBduh+a2Fs9lgjkr3oSauARkNXBoaW5ZMYvCLiGTqQ1nP7ZE
P6qTYFgHL4JOO9eEKtOcog1EYotupHF01qp6Lz62NI9F++XSntIJqQKhMMM7KeFUZQZx4S+JiQZr
ugoTMrzcVxm7MCVRJM/eJtpgOmklkzO0lQ2UxmBLYCRKBh7jMOSEM7m7PHOV2OxWVUBW/dLVxGNo
OIKtci8ahHYLaLTpEIbxBuNz39yW5rrMA33Guay+CKTheEdnF99bTvaq/FDa1SmXzxz7NlrP8qPj
5F3In0pJeRAkE/ULAhnpQ+t6cNa1a1Z8zqPkiMgLJl9jKFaDSsiGlK8+p86AvYb9KDM4VnhZmsvK
6a+O773RQyZS/Y74KK1hlzVJ5zlfsLMg3NDuEbGA6cqkScH12Go3M4caxINgzMycc2M3DQQYrqec
iQ8r3nZkki0ARI/cQUUBt1ebazKwy/rhQ+4zzvL1NZG/y5bUiYhw6+ZTheDS1ZldjBOzL2h81HF8
dx2zz+jWiW+KjBXr67XMb6oGrIAF43ennpnYh+PHWGu73mK0d5uBTeXNu6h8kI2F3v2xxn8QfbgE
Ij5yVMcQJ3VvHt9ytWHcGWnAQLaYcJV2J6ZCHXrCxxayFLRq1fyhIUFKM4lQUKfHIM36gYVbK+H4
MVWLeh8v/RgPbqTSGMgpp7Nkll5ksXER5q5g9zWV5JvN1IEmZ2I/IGWZcbOL1l7IZo4ZbH2Irkiq
Z9fiNA2bu5YBLbvHf13JbqgfZc8oOJX0FcwVtQcqt0xgOwXnQ2kgBTSsKBs7klrKuNBkLIb6nUDu
VUi5rkKBZnxhOUqAtp1ph1jPs0CAiMrqvz7NOo9edErM4U8C1SWytBAViHYPF/wKWvgk4SJCCCyw
ndfhrDWou3XLRF8lG2/d/wyex4IkSfgNVeVc6ZkXmnwHkThhcqSFSLq3CilFNRSsZE0JlpZ0U8se
o6HihDPjrV4fnSKpXzVOJeKT8DH7Q6X+xfU20g2NrqZYfr60l3pQv1shupME61h6eJB6BgbJSvez
GazWRYkdQChYPf5UPW70sOqPohm9FFKW2uqDQlttoOCuAjm8ncFgbBGt22AV//TO+BrJNE1LxR2X
/IgZ25ea/rcPNczktBE1q6+yNOxpibEnyLSactDl6d9ajBRWL1uoYHUKRwWVTW0S5DufZAmSQPsz
c2ZqdbWiFMqgTsrWT1MIX2nN4L4ixQv9Bv4eq6/AdUWoXUydsL+qD0Kya9kvbDFtj9lYThqO3X1+
LufsIYZTygI8PYLZwPPZUTT0JAzINQM/kOmqOxqCOwjAwyRN1Zm3MrAhCBpt/FYLzZzOuTK0QKTw
hzfxpvE+tFl7zCCnldSueO1ZQ+LX3SNxFNGfL8SZqaRcjeMMJIjPUZJfRDW+55Xxls1QBAd8BCAf
jkNRPBRxOG7qYIrkxpRIUE8jLO7t0RJZRzSSN0fxD5p0WOUAAhkRQlhribzBWXNiA3ghmwSzNYcL
WFHSkU1l9OPprDFka4ih0kI+/crQefqLo1DqF9kafvWW998Q3ufw0Sxbndvf5BSseMSoH875qqUB
KfVBbiLdngd+v9zRGIOWqf5vbrVjD+dXMKZ7B8V5Z/7H0XksR25sQfSLEAFvtmzvfbM5GwQtvC0U
3NfrQIvRk/SoIae7AdS9mXmy566StzuNxo0EO3HCmyeRbnNWu+N4KhGHYs1Yidr5AihIhIXCGkhd
OJyKhDgNa/3ET7+k478n3HXfQgxc/IhLKK53wPkHbVS4bux8AxEA/bDYGiJYWlq0KT1aWkKQtCwG
g6slsbHKP1aeB9/sD3Jwb+RIjaa5AE6n60IB8eYzW+rM+HyM1guDgY6jx9pF3VSB3xqsmY10zvgx
eidotjdXY31dm6u64RE7bcci+g1K9ozNVZbbqkDVdLJDHVqrpN3VQ7tOMnEyDJKUlveINP9QxS9j
QkFOsr+B25jwV9ZE68i41wYx7IYNRca41rIoi/cJtkkXWtzAYcymkHwquY3xn0kaH+mKKjjOXNos
Y+eY4hB69fFX0v0b4xbe+D43vuFuwoka3wSSL5SndddQlDSy10IhJKeFIzVHTs96a1FyAIkEplFO
4i1xKb3sKSdyyZf4s5hAWjXZEnikmNVniXdM8LpokTIv+5DMEupOiswICI2aTHxaMfvxUdgzqcYz
X8ln6rDVaHOLfpzgoxbEnpiUuZktFaxmUAdRZQQgE+zVWjGT3GaDpFj03at2/xnuP9BnVI0v3PBW
Jh+UHrDq6ZizcGS22V6ICKOhORcy2NcRN5gm3aTgtYPmpE+1liZwIl+s4sxa5iDICsmuUqXJrLYh
xkIGoNlBaz2kYFraKG6lFG2pQ7E2gfZwATQlHJThGybXm/UQsjkWRrCMrH95jhtZeKx+/8Bg0rkT
ruAaLqg6wcNpLHS/5FLDyA4aqwcQJIZ92b9U1ztoKeJyOiM5vI9Hf5sY41bvW2pRJG1vOVMdmpy+
NTv/UwMujQSxL5oR7TSnLmzAt6GCmFN6dEpA5qFPnbK2R05ZxdTIBmQJO4kQ33WskcAaSsN6mZzF
CBLQyGL29U3lDow2PO+CgQQF2IHcWTBEsmgBgTILPDHTOe8W5ANnccp21VLnFf81lV9lNhxb3wST
45x1hPamIZrdsQbpBLOGxIbuyw13zTMmpHWQhKsyz1EkmGRBTZ1NlpuRy+/ObnnI+3NUHS0Ac29e
pK4CSfzDV481Zdrco8/6SA+lpewq5A8rc38rLEHK6F45gPgE91XdAfIFdu1AIpqivmKN4Tgt/T/F
7t4pI9ppo36zw3FLBHXv4LSk7gSqOy0tCgB4RzvnMEj1ArKw268D9UuEB78Klp2vHPOV1/IULtYQ
Sy96nx29zFglY30abVbaaDae5l2HqIZ/Cu+7tfchYf++B9IDyfORE1wJsOZE2JQNmm4Aq20caNo5
Q2/vEfYv9saYgH7Jj7Kr8SDfvBGqRNN9EfVji6Hx2hJtIFGYNOHG6Fz2yj+Sra7dLdGHj3rYbJTc
nFt+8ac22Iaj4D406ZJT6YkZr2ESaRR8+uzpbEd9GLYG3sVc8z1ZSKl/qnCPQzTMmsoAoqauLQAl
Fqi1WOjvdVe+pBRHq6t29GFSEvzqEzzMur6HdkmhescjUt5ty6HOCmRWiLMa+1c9ti+EIo7mK9u5
itBYR71C+0RyGFGgIfuAoXNuGeJk1frXmr2sleFackgfe+WrbD+adjiMSXXL2/Gl6tFB0sZE/h7W
ZvIt+3NDw2nQPxXGuLhii0SWHxxzdtBHPkHxLebF7QNO6Vk0d8LyCs8MGSdo0Y/EHu4VEF365Jtk
kQIhE9qF63WJG+ogSTukXIZWaHy7vc/KsYQXE32pjXirIrEMgujS6B69tDQ9WnZ3SjGvIyMzDHXE
3ugTfuhUMeAUPPZKemtG75mrwc1iDa6xqIP2s8k050+VZEidhFNVDkSYFRJ07pKIsgoxyLtl0rjr
oJVgCUPRaI6iQOiP6UJEly9SG0h+dGixFWe+/HaoX9XguM6ReBzmCb7rtBQCNGD1134yMo83aMvX
rnaeXh291261LAPjpxY4c+KieIVYBignX/Z1fYBwST+x7R0trz4Plj6L0ODVEm+VM+6qSURweIb7
9QcmCFV11palfYSNe2II447u7uui2Dvm5LOoA0J4zck1lw2R5Cy1vTdLkq/BTLIJkS8o80pIFzSF
eEKXffLwWqUENsz+AQPqvaSWrpDpQ9n3XX10q+QhSm2dFR2fUtxktfZdprMw7NdJYWIGacSt9K++
L384IOFobBfm9HbTok54usfbVtxwNn0N5gFT4rkrqq2lJS+dFwlMK0bCVTVNbNCp1v7o75KBD9ug
/oCPXStBhL//2NE6UgF2Slo0tDja6VNLhIVTtmw1xoLwVqXasZDaLOnkqqv7Yyia30HmJzNVlrld
/W+lxDrGfjRo2D2nvUGb0tz2Gf9r5xOCy9mYdgseZdRW/6E54pRr+cEcMG/C8RsGnOvFB1VzJx2k
w3JMyE652Z5zRaAb7/ZYUnvlsrNU2pVbTKcOf1cEcg8fCQ5EOmu8Pe2Ky4LNZqdwA4LIEKTausb5
UqOnllEyxYi48qZ4U/Ivi+EC6X8FcT8oPPCwfmS7FMqu4xQhyndw80Ajn0nKpoZUXIAVQ2AY4JLV
0i/KFyjrhgCxangKTqzlDAw5A+BbV4plTbxGZZ2a4WIQEQqV+6zYTCnE6QajJWoDwwRmiZ3Ogwnf
0kBpFH8Uw3JU+HR7drAcwga/BQ8G86DBCWGBtiwhaBJ3ZC+hAHFJhp5+MWxkarjuQCyFlPf1BMzJ
1qxLmJG6hh+hwKL7HiVYFvjh3OADqiD9ssMqi0uajIK1bH/Keph3bMtLQGQN/qzWo3a+Qg1EbTI8
dzYOKQR9miHNc3LyY06NXb0D67HpRMBM5sN2q4iYIDc7Of42czFijqlw0GkYHhz64JLC2SjFRRLF
StpHX5wUqDx1DNBW+eew1avxx1rCwhlFlnQqCemJbA/NKubxMpD8bUzM4MjKWMx8AwwxDAFik22v
Yk+lFH7qLYVw5UZkzRgQ1fxpCmemII5VejOnqwI1sMfJ6S7sIDjFcbtWKlZoXbPl2LvwjxKvZ8Jt
ZboCfFjIAk6qSpCSx8h8tLMfI3iwp8Kat+B03g/o3+x14/LitLey7Lf0gyybes09jrmKF6FlyzhZ
FCkWqIn4x/TaloL1sN4s7ApTGdyICF3DgeWp/Q6kc0dKrrglmtYFu4Th2egl1qpEwyFAVnPM5X86
+TSqTaTb+8Bst/i69Q+SbUuz+Jm+TTetS4mV1Bj4s1MPE0gHg+izwKWA+y1kD5Vjy4F3WH/zSHzr
xB5/41tGrLn+GjA8qQHLY+tb5hz02hQF5OJnfEDeE++GW2MsD6APIDz2mwntqifb1v4WyrmRK77S
iB+Q/7323czXevtLXKTSvsjHJtGHJAaXxCf6cnUB6OsKnIl74rIo6anjCZeJ6EBZ2SEkVEGcs954
AVJkJY+J2z8AOGFjKQ8sj9kuBo62oy8Z1w4WhauqiDVYc86wn6L4EZiTsq3DXsyS7648je74/7E7
TT+5xk2ZvQYstJp5raIW4LqH5cshlbBw5MweTzaXpIfP08Z+wAaSw3SHgSKPhrmKZb8e3gX6E2cF
xKJHMdG80z/Q6YhCjxJIFMZaWmXZjTOrYlmGoADJlMONxi7UqtYAU1i/apiyjSP8uwROmj45oqQ3
l1jJSHdiqly3KU7Z8ukRsIusl4Jrn9gz8jvEGh4lNZ6kZNyHJExGkvwSgpsgci1CDTQGHxoyAXBd
+FJrHoTucrqhULO6MPB5VGq3cjGXsF+VkAYM9RT6HttRVD9uaGFNprxz1ozhdBHVzKN7H5Ni2/nb
FjS7ZINdEPEboSlI4D4WjlAlHDhu4TTX90w+pmpvRMUCgXW3AITn9v1MZdMk8eCNBapPANWyIn2F
zXPQ1ylMGBt3jsn3yynQKtA7uirZurDQXAnwgjhswGYUVNasCAnjEEr2lWeFLbRHpL7YMF+jgQGS
FC33R9ZggNqS5agiimLK1TBQeDyrQ9aE2G2xcy7DEJhCxFqQUATVXgU8gwFMVksqxY7x5SaA5Urk
geBhJuR/fSjoImLT5q0jwdYgWQtBZVRHxUmEg6DTPgY3PfDEWDA0rnKCJb6ZL/UdCzRkMoaRZYkY
MwbjHNA7NcIlfFzzqNBbC7PCIHczDND6ANV0YbJJE2NV8kdILLQxzEs8tC60gB5o6apQIfwQOlna
zSdPaVTGO2hNS8ub/t1E8ISjVRqrjtiU15m7KbFL+/W20QgjBlRZFBm9IR0UFJXuLOyxWIphYlJT
i9YGT5JQy2IEOa2tczyuUmvn9JzPTbwN+CPWlKeQta7e+CJrUBdNWMEYVeaMkyvwoVfIIMuwwV/E
kz7sog2s7EnqjZ2nkL9pgmbQXpzJCsw91LT/CXbMXPlFehdEuupswj/P2P9h6h/mZkb+PfqTYDK7
Si4V9bdKmL6c+8DaCDDgMv+uYeRwkTW0GVj5R1tdQBn+nzzCHWMDulRN5nDOotSQY88nJgPfmfyL
kqPFvmKWdfikG/FPYcYKx3ugXNQRsy9PYAxLu4HAUJBccveZNGdL+Ql8IKZYYCyHfrKnzPg64CMK
WnmDtjeSNtUvmXhG0aULX3r9S2V4Wn84zas0niMLWwPZtVaoUoreQUG66kfBTN7iqeqRVDLs3508
W/KgRaue85QXfQ14tIE3mg4ZjpXanwL/DHacAPlbhB/axm2ovwF6724Yq4z0rMrbqL/S+Nc2oYZn
sPNglF4kk19/D0PaZZc0FQ/aQ6NMtoNN4mA9LSE/aCi2rfvL0GZm6yAriMI1My/mE4QxNmp/m2DL
XW5t0ohHHRtP4VesZT8Wp/2MBHCDaOTC+3Dae9RCkRmqpTHoGAAA4KXZyqeXY0BvGDAWZCOPPKJh
ISgYJyE8YpQH79zT62IpAH08iNJ8lILCxkSccATrZg/Vr2dECJeqh2SboCSy6WCSlrwNHitGPbmY
49fkEAYYDsaB60q33uro2Q6vVgC0g8mSMc05RDjzlk13es9cBtnTyC5MexCYc5WdVyztalF1f5H9
j4VyKxBqp/Odw/bGxdiLaQZkNlZM3OWYDkdZ4juVs6zg9NFaWF+t+RS2jpPjCLqo0xcAIt1xmajs
2zmcZJQQ8cjwqVTtDkA1+WH2eXDvyy8euYr9ToMbH/V/aQAE4qpFP6NxU3HEm+2vZUCGN2+8ncZ4
z8SlLf7KAaL4yXU3qTsXrF/8R98Gy8QiTMyjV6z5g6TDRdb7YKpPDT0wM4D62VUorwIJTaj3OHwW
iyC+uc1nhjkGQFFHeLPpEpBQnC62jmPyRh1Ke11qTwvhvikuOWeSlCOoJ98LzgOhMSuUAe/Kl4uI
bWPFpsDozbYuXI6dOFP1iY8CJE58S4CRjOqzKDhq42Ai/RN0uLm9c9H96zR07Gzn1SeruIw42twA
/ge7cJFx5NRRcUkogA0JisnKyFVyTmyk6gqjjf1hYQ4vvJZeWmyS1heV9DNgEQ3Xbpqyjwzvrvjk
ByIYbvuvXFl52WeFC6023nvvJwJFUSCJhNE3G6l5E5/N5lhP02Oxl/IsnUtgbjzjGMZn/pqEy6DY
JuYJb36vYMBRAIVjKzSZ0glc8+HBE+9MsSizRNjj1Bhj9Yz7DUEgdnzjQqjDxpT+yZWMok23jvGa
Oh2pyUI5TiG/UWx6J3tM/6jIZDeGFRo37kkmUWb1dRfW3HWHAxAGIOl0T4TXruQiHYm8QlrS4mGv
R+5Wj/FmmPa2T/ZBT+3c8M/WtVUFEoJirKXsGLU0g5pRjeZEbQ/iGfifSjmBBgYMTAtAdUsDoZiY
K9eXKMVMO4WLPTM+Q80/Agr/DvCA+iGbbqe5RpF2Qev5NNN61U+RLPKwsrGXPGHLVG4idpsqCydX
Anvzil10FLUJeSk6OR0tHKHAMdp/6LV2xapPCqJ/VwOdzpJhCf933SaPyNCRKSEKFTELznxldPGV
qs7t0ClbYyoXDfpdwrEqd9tFMgHa62I/pNOwxu1m6ovp3Y+Ch5odEbqTw96RFb1KxDW6+CXM4E67
6aWlv7ojZiZsfGK6v6Ljc52xvkr1bwUjW0cbL1yEab+mjdba8TvSVvY2B5jlx9lqTKyNzxHHhjkJ
IAM/urMFfK+E7iaum43B1tLRw3Xg0+ICdjDkyKdTNVKw1AaRYzQkLBUT6akb17Hr3yybJJ6RPXS9
V950q3WIPm+CBoE077rHWKFMBqj+tIhdWoNvqef6w554sGHJ4s7nE4DxCL0TDXcyc3Fz7BfdbOgk
VpEamy2VTZzLtJ+SJk5Ln2aU6iU6KFn6pTCadjf1umY+W5U0qG6GYu5t2ay0qEKFUyCjGEd+yE2M
U6ZAMpy1Kgz2sTiYWfkp1HY9gk2fEpfZJBhNfK3OYhwevC8JUW+gSuotEFQVG/Y54azr0PHAQ2A8
1QYHCx9eIyM4UP05yPQ98cZLp3Wwqf7apD0mBjJjH6p/LZQ6jrwl2ExVyf6NOR9S0/1UOLopPzY4
j5H+qArQR6/TRDxFiQg4dv2XW+2SZ+Yqdwtzno97ra7LE1mmz4zYSJHR3k3/FVIgsgBJCUto370H
qctu+aGrCGGBXYTfH2tNO5r87HB9jp3TnYWtnkN0wjaGLlLedDl+VTI8E/j4LF9ONHAWRe7PJ5cE
SE/bb+5Q9/c99zEjgy7KZI3eszPd4Sqg7DvWo3Ojtd/8JtDCSld5F6p7Nqv0ajEH4hRY2Ha6szwi
lvbKGtnTF+1ltI0TXMm9bcT7AfFPwIEVkq5QdVux5c+jce/X46posytUHpsy3IyCc1UJWNZo/S2K
w5fvIptKScheZ2ecg2vPGOWcXF+QRlmUfb0wqL3wnJUBYzrFRJPG7qHByxspwaqnTZfKYSDjPtUT
EKm7AlmUlAE3dhAbZ7WhCpReesmDh04tYOHNW6n+acnSY79JQns0vnMf8FPOZkoiGBRas44DDsLO
XYIbqZOvqB02Iy6d2ATLGdkLo2iW02wYAn1xx4fNltVCzeUbWYO2V8PybOTau5uMszF+2K2yjVHX
XchWQ4AZ33ibJ+rFcD5jIGFgwOkNiEg5oYeC6QRBsbYz74SJybmVnkmymQU4hd8Ej+ZWBFXEZLsA
YMjODp0x6XFvEuaDK/iAd/98e9gC28UHqS3CRq5HgYvQ1Ngefprjqcc/SikR9uwQxqnwuovlRxc4
oUewKmsqLlXMSO3o42HFAN1E1EGGRDIyuXQVjlEcJPr2Face1hA6/+KUAA1QT4OTVgyaHcNznrFk
godiQ1qs1zy19XUOGTTkoi9d/Rzzy7Dts2+557TBvQ96S08UDOwIyC/bCS4BR1zYk1ugdf9ieu6a
MtpkKAxSmmtdKfcDNAF9Qr8q+SY1GM+cYdz4kbMvqp8GK68oLeIa6VZ4HlkEouSqfXB7Y2+9wrMd
lEedXyDZLrQlQG83Lm5IUqLUPytczQW4vz61nuOgvUeq8i/o03MgxgUIOedVDMnREskqlTggaeWy
bBZ0BMszLdjmVv3OIGmGMIs2EXYvhv4WIphz14sF0xD/lr8BpAKgjK4ZUkIYlvLz6GxG99PnhpQH
K7O50gBc6AeyJ18FDYPVXnRrrd5GEcA0Po57s7uPOTftNQjTKJlORT63FNAE/jWo3uP4OwSkZvGr
yaZtfIR9DIfLsA+3BSOCZ571bFNjdWV8zRaFuIKKGqn1M78l8cfyrhl/Qxm9RfU5jj/r/sbqtX9p
+WnMPpBAeg735rVx1uzemPnK9uV4q0zbSG2juFul2RSgeipv5vgHdfjXkd9EXnXyD8G6wW2ehv4u
azCHHPDIiTTKD5gmbmc/BK6wvf4kVB500487ULlj/qbVd1NiPvvQAT0V+o9rXjU+tjjQp2jZEtt6
hV0ju4wxMKt7LT84ZZvRnbZu0mUcrkgXOuovFgTk0laki3FaWeAcTMgidinHyvLJH76N9pDoeJrh
Sdqays7Jr7ZD/vLQ0JiXn5OKaC2hm5ppqfB8Yk5/ZCUWY72BIX+kUG5mQAlPBFcuv3Bjc+yFgte8
LGiRSn7SlT2MDTF+SbGr2w+n2wYc/AS3CBZ/ChJ2t0v9bT8cQWdUGLlQIpNDQxSWTKr+10teqvGm
p++gpkeshNHeaQ5Fc9S8gGhs9Ga4v5HrblPSTJx/fRA8vmmhrE4s1xkdhsjztPdgS69govbhFdLL
9Pby8S70TRjgJwUdmeDFKjPo93vOdyrBVfPbctG737V6w0/WeTtZ70rA0w5okmeQ/zTu5wiZuO3e
VXZ5TU7l2MtU9rVEGzhjiY5/mS1gaTb9wenWmbdU6KGnM1tuQuMauEcO9CkRbssB9vDtFP80xj5w
Fqb4SiAMa2e/OprjgthmGdJswh38XpSsvJtfy/0z5L3MrnQ6hcWDhb3m/6T6reEUjbzINeCyeXX8
a6ogKumfmXUIGJtrH5zf8FWYh745sRtOLZgtMxiktUUo88FFM8akN+6aPAgdyj2h3ol9d+0GLO5b
f/wXWvvM3WG8yhu2qvTmnGzWtu4700ugfcZEmmuuuJ4Fe55i0Dl5oK/Yc7HmOZnyc0Cbz/pk4RIq
aEASIZu8aX0yM7Pfad6e7hP88EA2WVIMZ684DNzrobpHLXj8r0x8RZBipofbUeH25z89XMQ0B+GW
iRZtdkj7ZWj/9P27p//G+p/t3CQfr56Vu+7SX0M8u6RzM2JE/mo7wF3l3K4xeZXvur9XoM3Y8wgf
Nol3ZXJEE2UMz64JumXd+Ke22cj6mI47R1wa7ejaR7t+ZOnZEe8xhizPMt4coieadxfJGeC7Yp38
ZMXfpNwYNZIZ+Z8fgB1wXy7UkQj6sMYqHYYT4J9DaP9W6ZaOdhULqXpOlPOg34E8MyKgVvck4x68
9SqBE/gHGm+JXj4r/W4Gh5qYtZYuCW0NAl/Qwe4wHj3D4M8zbixQbIKDkh6j/Etn22QSqDTZualo
lGyV4Ob+CnHuA+IHxTNjUcpDwPVug3cs439iPBhwa7T3tPo3XWBkTNUp+6YBT9X+2Ch2BCwG+56w
7A7yN5neAmNr6oeqWo7tEaWtJ2Su3yJCA65/9Yptlpy9AWPPvJbvVIGAB8cYt9MQOk1953Bo1zaa
f0L48NnXSlIG/bGdwAWEKBuJ+bsfS3Ao0HpSv7DniRLY1DhbTxrtX4GLSxkjw3kYidUN/itkIAj0
CM8l1UZT7zJjKqXTwrlmiv3I8/BLSarvIU0WksOONohfh5Pm3GtfCem/t1Jnh+EiLgp6f0cK5BDp
1XNvczzupXi2WYfvPlAhjgRgxl3HnVMiQo92RumVZ9OlXcbOIqOks2qyg6aXoKg0QO1agAkWoDbv
SKUkCAhlPId8b+LWndBrSvebVCUmInjdjhFai8IUGNJ9YhSoLH9QPlDDwnRCHdAbTwLJxpvfG2vN
YeUjzYI1rkkGIzZjRrnYUuZcfNnKbooNB31/l7JBxq++UmR1tg05jztj/r/gSd0GLsC6QvoMl2OG
AddpwpANh80HbYSPR5oVsvgol3WrblNqVFjt2mfVLZGjSqAz48BsVfarxnKHIxxXU4XYb8UsjJsB
d36q4F/HO86LYc19GepLKprnfRE1y0ZyQ9QjBqhy9H4zrdGXCVSzQkfEjZWNO2gROBYxl1EGBUK1
iUya4cA1fO1bY5epIQWNqWBfrSh7k0MUYmnGaZApnb5MHgwoGQ5zGP1q1ckPvZWbu/SUCJosXZa6
bVVNZJ/gQxLxbobhs1DIs9QTG9fK857TRrFzE7ySRcAtZHq/ofRvXMq5MS7xvOgqmsa9H4dluZoD
kLNAy1UAcHndo00XA11SBD9th349cxjZ+gbystMPPB+gV9BoorwNGiEYVPtdVJnDuqnNv9p1cyqf
fswsnSgdpTKTrRpuRqrPl2lX4vquWbHT2Aa4Nqr1JZvOXH2aGtjOER+CtPRdqBXXqqvLq8YHHFkZ
XCzprs4qvy3YNlT5iB0qidi2BY94k6GzLRLYBgroXpyss7AhFVHZ6T3HFSTq10ggKDQsbUU3IndN
zZiH+EtngyiqFbVGiyF3KPXq4iVipIvhZNr6Tc91OqLZwzu5uhS29lfqbBikU5FHZC3Ad3YFueCB
oLLeKjdL8U5gWHICi/Su5V5+dLOqoiGzXfnlezNiqnRckKNRZuYbSR/X0LrKIYIp4Kt6t40jjj4h
CWDI/nthkBVLnRgjecijNpU7rR4OyeR9UFsfv2lZr0yFCd4raXnPWHmTfUGbgUhPFVQV6gtfxPBw
ekLZfcQVa7LdKSo8E0YN5I7fmPNBaO+HzI1PUo4frkjz5ehGK1UxjXkDoJBcvJFuvNyzV6GkmCpz
A9pd8HK+DQVfYoueM9FogFoGBmcOnNn1LDuvI6ojF6Wvkot2glefkYMCZuTgqonVSytGrPTjtWdr
t0pLxGRLKh9m4p84ePm7vuiAsDSkR7JIQcZoNDZ8YM465zQ4AAjGArSW7jkO5ypn69CJxRkkOMNh
w5gvih2fanWmRAl0/mTKVtvmhX4ZsgFJemgzGy0jJkYQtlctj+epicRk2bG+jGpC6AlWct0ktFL6
JoFZlVqXgvGp8d/KvmvmnQYPAz/uvPZYd3XmKGdGb2M21ovP2ujSt7ygVMJUatIzuPwh5wczGlsw
G7V0ceSswlwqcrGbsuBV0ZyzVFnHFWOS1XpQXFCNkhhHvS1rsGqVv9RZ12GV5m0w0xw5AUVZljYa
Wdj2M0EZBzWI0aJuLVIU3qmXWOSFO4DJx1oFSLvdtEOOjzYeX1FIR5cCJn3JZuUWZ/aDT9qKI9sf
m2eAq6PJerTtnsD3DSIIxQng1cuKBfKxKzkJaD8+hBmrIJdBB88Gb9Ul8XmP43gQXEDhJtWVji1R
8FfpBLjEgCrZY0EAPSVnJpOvKptLmhEhjrMOepx38TKYbopPBIu9BTd3DIopndILWTnPuAn3vqHs
2LspDndpryhfbWfeQQpdJSE6kfjzTtd0wPkVvaK8uLYEnydU7zuF7bsyZbwtDIQvhd0EbqHgJDKe
Ipp+jvR2OyB9ArZ4xNyzZzYhoMA2FkWDIuAOwV7vQpZJA94WSuR5yWrijUhpaZPcofjTRmKP366h
ftJS8Zlp3x1rpHiwqa6H7EDLcL3Q6/5vuk67dqj4hwoKs3sQdmRsIgOigKTEpaSLbuY61tkJeKo7
aUt5dAof3gZuW0OCJPGBHMHt5M0wMQeL2FBX9Zg/J+g8hGW83qraLxKFao6g1edeNMlT+M3GkM24
NaKUYtG4WdCmvd7iuGvpPxHcZww+UNIndl6cma90rNNzgxWzN4/dmG69ZPgOC6lT18J+r/UnNTX1
6F3IAmsJNZVbL2GhZHBoItpyeuckx0eRe5XPQ/phUHVWmlMnFVf8svYq8nXMimX1m7XsaYOwtJed
2KHg4uIWLoo81ke78i+D7mRrjOwOT0i6LbPFIJyGmyGyd5tW8Pvys12pqJA0l3oRTKnYFqcIVy9s
rkNjWoDn1ebuN7CRQmhf2G3l3kOCaQyiIBOHE/Sz36E+ildL9AShnV3nAQPTqWHicpyROZfry+Ah
03Es9Oq13zK500RnzPMMvOmI3XWI/xjIeHbu/BH10zd4NRXduEWOGu61btGQa9cdUklOQ6dYaZJN
Q5SEJCnIy1Vns+d11JvGeLN6/6mM2qw1uJnKkCJAaWOyLgoyf9bAc2ogQ+1wHfuG+eGq46VQTJ3Z
uNkPevGq6P+I+xbPSEgaV7m4ngyWwOZ5yVB1B3RwVzrfgeYtC/CzmzJWU/yg99ZPt1ZDlKkLM5eL
h2cCrl3eHb+GG4bfRclsjqWEt4KYfCrEG2R/l+AA1XT4p7i6cuWW5cALTFH/VGKC7LT1ORvsbq5x
bIwVG5sRVLOCrq8ks1apW3csb6DP9gT2U+cVOTqoI+Iw2GXv3hiT1mXN4LNnnQsvvkeZS89WVL4E
vvG5+B8tUpMm1uZqkX0PxLiCLgadHqLCdK72KxXvrnrJSi84c+oOhwPTXsXcdwG6hJ9CxldT5WPp
efi7pTVvdBkTnrr5SufOKufhxcBB6Xn5HZwq2AwNGDnk8YnP7JOLSliNWqggvEhKfLITb2rBAzTf
O5QDoIPElkUGo00pZvV0jx4WY5+34rNt5DGNH+x2f8OgXUdKu6H9bW3hqnHVm1YRmOmbDvHYqsgd
y18r/vMSg8WXRFIqyGgn09bAoxVUOukrs+0HFgo+GbwXsUHSMS0KLtWYvHgCfFbP6M9qgW21ZHjA
MqhbqSDWJqoB23tYEkoA0IxU1IbDNuD4KyQDeaXzbhhufegt3Cpx0Dws6uCpIGB1Q7Bu3XDIgyjT
aeROkAPQIDft1EKcQlMZSiiFjmKwTfa+nek/yzuGgDFhtO/MeTHYFikaIrEuDrN5liYny2dzGWeq
wf/ZKLPM0g+j2eLZUSn5MxNcRiUP8jhmyEfupfWGXl1z+AU7RUQiMCLKbZg4sZH4ZlXT4hJoK077
4JUMg+Z5D23UgLBVCZIcKj2Kukmk3h2eplld03LFY3+h1t2vk8LVDo7NCIiltfFhNq1c67m1s0aa
wqukmf//FcX024xFfPbj4el0BVNTU/HwNsjOZ1gOeh/cPohxVBv11Y3eZ6DznK3Yir+xpx29nEdF
RTB36MQG+wsfWKs9pICLNdpr3BKfQ+wTo1YU/SZyYjTGkHP+OksF710gpJhpavkIS452UanTWJqW
90qACdJI55SS8kFbiWnn0UlAKQn0DIfazywjVFY08d1mbMWH85UNjNvhn2c53bI2AB6GTJOCbqcp
gAWrJv+PsTPbbVzJsvarHOR1szoYJIPBRldd2JosebacduYNYTudnOfg+PT/R5/6u6uqgUYDBzqW
p5QlMSL23mt9Sx2V30xQokq9Iwf8qrP66ejWMdb1AVV3q+hlBsgwkvEaQjcWg3o8i4W3wmIUONhl
RJruAiFRuPeqeQC6K5YdxedCUTF+hLTnoxjVUsNSEFvI/WAOlzi/+ugxVIOmg5ruOl2kaNkzJtPJ
gAgWoIavnk0mvgcTjpuSjKbOL+7GNdgmzPuXjjWKPxvNSy95Id35BdE0JxzmogAA7kchPtxoVbB3
6joT8XMa0xucogbhdIWZH9IPM97R2jlUnxfzgBgnjJ7czHqxQhziSeQiiLOZEjeu/+FFnKYQYSBF
MoA1pxD2CU2Kyy6P0r3GgGkZ7xRBf6QBgbqy1UFwMWerI0eWB9EtsNPqMynLl8JZ3qqOYpTMGno6
6qjLfq+nEWhh1tubHko0CnWUphrlDfrGEhJAZmGLg/59titiOJlFGPaiV3tFpBEvhkBZkpwQ+g/C
SnkpswB7fBTvUkjAqL38YDtU86nu+vJY1A2LMGvF1F2DqISvIBP82HNcnPChEADbXrm8ieeUDkSb
gWclnarHROHFh2HJf00OJ+JIYT+Yy2OSj58lsZWXQSNJk87usjp/smXrbDLnO1qrHyapz+a5uONU
stJqYO/PMbImn8QpmpW70Uda7QQECFLhPSLG+p1NcYS/v302DY3b3N3Izgc2nWYrA5pdgJ4yfLv3
0isvZOvv5tR7rtFvLan1y2+RT3t9tS8lSotFsOPXRA4UCSt0Pf6wK7qthL+DjWit8dAZRUxJjyBL
zJwsXJLXtUXmRcFpeoBPS6vbYrzmBM02kreqhAY72u61203m8pi28ZlyHfxplMSnyHF3fp1KuMHY
CCKHqUiywygIMYv0MDoZVXM/uDZOmtHTW/hrM08P6TBO8T3o6ZZryBJWQ5BlryPELsMGAuurUFW/
C9egxBaH4ZJz5nD6596Jr9nkRYRUYfAZNrqtaxDSgibK51Wo5tGa6UtNrANc4Ul0h2RA5hZArm+L
UB7sPIZjZUh8CsEMr+I4vKQYe8xVpxC4WlBMDFXLWCU4dTzzuFjdXY2sz3IIPeDkRnOr+JXqgZ5v
cz300edoxHtB1pJtFJYA+CdpvpxtbZ+Bx1IylDGWIhvNl9feNgOoM5VgjM9xVHUTbEHLW4iOlctD
n3OqJqKUYVQcHBzeJxyVrSuLoGwxwRLOOM+VTfLeR/EL1Rx/Q2KoMNhHjaiuGhd1jGUTkBxn7H3j
SnOpdpFNyskc8W+NKNoYQPCmp+Vn6ekpN81tai33qxCviyYeA8VA2mfxVWLdNTWZeWXpHdOoP7cB
13uj++KapOzLSjtMsX0fwcw0iYuyRnabZwknjQBIpFciamjsiT+TjKkm8w/sjC8BWXfGch+WNd5V
y/gJhyHWAbb1xmkVS0KJh02SiuBL03Gy58LiWEsyWY7g40kWcYKmP75PVq0BVqNstsdLf/2XArxt
6UCaX6itq0/SymAiFWbYjsFjY1gjTOMS4iBe/IgtyHPeSCXC9dyc3Cg9FVP/zhKDYy3DlEHv4IAb
8oCg7iMMh+sq8qNLvxvueS3i3noJCAL3MA4zJIXEiH0S0E2xNg45wkfpRJUU5Sgzuruolrt5jdUo
6ud5KB9Mh8EkEQ7WVfs1jAWll+bBmKzeNc109gkzoq/N6jLzZqmr7ieGz2ZDBuYHystza2D3ziUW
h0QSbbZITjmpprOdj/7WGupoYz7rqrp3LH3l+RbinYrYF2h9DxqtzeoO6C5F6KKeIxNjzH2qzbF9
cRO5HI3EJlyOIBnAukKFEAlt6PHB+PnBqxuMhQ0n8r5YPbETlmxCHTwU1xvLCd8DlwZRMEWPlnOY
E3lGSfGb4Au9nUd49X5HTqCLDjsm2+TCo3FiRZS4YTBBZ6qfezz752X68HXEzE7QGs7W4JCJyexg
4tfUTTA21cVCg5lWt7En8puJEwN6ktGVGaJ79iqwF4UPnUMg32pqOV+WffAjng0nsQTmbS70Lto6
JAUjHuQoUROj4szAUEdQWHSESd1IoQu46cfgKPdCGvt9HNIWOdlqFKT13ijvux1FD3S1bggNPhWJ
y37NGkOTeWPAKE0O25LXN7/bQV7Sff7ZeQUBEazwNhPvvIXVtdaQqLVRerxRhNDsdo9jSVgfBpzk
Qunhaq6RCXUd4xFbsQZzQl17iJcAHiBNarCTIYqfS2GFkAdJgiK4DW8B1Uyep3ex5Y7HNl/ZN8Pl
4s3vVlq+evSJtOtdaY1ccMH7OqBGp2lqf5dJ/54J/7tK4kv4gROaJy5A3QD1SdBUk+8wrE+xBJwB
P/pNEJuLt3i6Rm60oaf6liNz6BA8GSyO0s2InW0CjtKcXJY+KjehZhkWtXoareXOI0SAAhoktVr3
OmfPQW6AaZK4uxJNTucRh9ASOwAK/xia9Kek8EfKahMwNTKdCpTUW01Y2FAgcS3CrCDlLPmcZPbs
d+q3DrkGqdq7EkN/WT33vcZqzulbDoBnegMXoskDsjTWG9JM4FeU60wU7x/TfUijtsLA4cm9XefF
NqidM35YPAnowsoF5gHerVQS5JSMzjHlld5NCpxkjEVRpyurkGTFOcH8Zjx4mqtGhjS339OC0wzx
Q7DAZhchsrY6ENWOXNO18azlVorfU9F/V2HxWJIsLwf5AIo4vXVGYk8sH75rNYNEzdrl0YlD+j3R
2n2HPxsfl5ktCrBssGmK8MWdipcwRUg6h7QAV9BeEWVQMuP2tSHQKfeBf+B2Zvm1gg5fBSfMNEXy
sUzpG8B3J+x/LkveovNnHkMy7EohA1XjEPZ8N3BRkjHykq6vW6BDMl0gIzrHoivNs8N8xquggg+m
QsRak/zT0Efaum02b4Ka+UnpcuapPZjubV+16wN8n2f10hHqgesrYvKD04KY63af+SC1nWVhQpz9
8Bqagr7274eqRmNhRXIT24ehh9xZBFV023S6u+AULg+Vg14rS3HTl8iS0U8ivCaXLDkMBIzxUvL+
DJ3GuepKWpQzCmvYm8wn1awBXbpY6JG/wkEikXjmqGqVFyKDUZVPs4O09Tgg+KVpiXY5xapI45Sn
tt0MGlR4NcjgIqxNy8QsY0dPdk3FdDkYAgh2kpmwU/DjjgulgjSSScD0aIjIRRsv7B0GySnOe+hR
868awWdZze9yzeYaLdB+i3riWvk1zEqg5M3lJmdMWhAeeEjr+VxJ3Jf9hEItyGHOla5PB6SmA3lo
NL/Brcp4i0ZoaT9HLY4ewFU7Ynhi+0C9U6A1Vqnnow9JyZeZ2YWFeQ1VkW9zlwFCaREgv/AGbePq
B4yC16oawFT19Al4Vmor5gDbR6uX7l4TUUCHDWtU0YJyaSXu54V5w2VBqG/k6UMwOAApNcDC3nt0
ulztXJ/hqAX0PWcPvbRz/HXidmwde1drIngUJ0zVtt8R8RNEY85WhpOhWQ60kH/kvgIXht/Mn2p4
cDYjUbv8FYbj0fFKi0MlE/Fh6W87SoQxo3Q01kSunw8CKoepAikDM0iyIWSuuUytHgOlketkeSCZ
+8Ht1UsT0QOzLcB24azIALabYztMV70CBQzftdxMv4so8S8R9Ycc6GxMW4wYrWerXsxNRyY2VtFp
3znWgcbcvTWb7rKlh4jtnnxAIssuXQtot4PpnCvR3kp/fPQDB0pXiB7Yn+2dkyzm6BRIJytGWzu9
ijbKHrfI4tK38NKWmZ4myRzksI/wawVgOnkHrwkTVDeQNNoGFfmWqhF0uCdr0zI+PtmG1k6FKqFp
jt1MYmY+DWt5y9VZoPtI0pHzg1cQVj1CwgiImiqaii4E1CzHZogy+be5cDDJu2SAR7E4FyWXac0h
Mvf1gEU2e2ir0H1QZrrwIvJHVYZSml4oYTk+il+Cu0gkpZphvlfCS1K+2tZFVm6cNsy2Y45nYQTk
YjlyuPdwnM/J/Th78uBJUhY9moz0kpQ42MQUc9YNUG0az3pI7fqgoaCNWNWP8Vx+t00xXOWqulYh
4BnH8kjqsR2iKiaxJUCDsJGZsVbUWG908n53BdRCrep3Kw7ASDXhswY6Q0eAJztrycI1vBWSaYZZ
Kn1I7cmv3gXvEgv1MfiC8Gt0nfWIkQaJweyHAOv7ZN566XIYKYQJa5LjZYkBIQkECmp4o85q9MnB
3CL6xvLBUr1B0mwRkJe78pWK/GedLhOYTvTpS8OUpxiJln3rJvYJ+eoigiNuix4bBaKeltfMA1oX
e29Tej3NbJNOPN7B8WU8EN31nQvDNRA4yIYIsNXAXHN59ebGJxaq+U4As7pElfdYufnDaJElI2L7
Z6fqB3Kr6FLwhLFl049lRhvScYA8BCw4yNYhd7g+PUv9nnjzY9whXTdu+ThP7pM3LwPtL1g0o7Kf
ey+/4gDP3HrAUdmgLOafTcMbKnMI++hGCEjB1bU8NH3w1A4vFpmWSi3XJJPIC1p3MC0AnPWa7q7x
l+FQMGyNPSI8W4X9pIYYKe35SKcpYkpPbjDdRapRsnh6RZJIRFdsNdRNEgjFMiEZrvfDAk9PXhim
bU44sGMSuU1Wbj/N+wpAWop8m9xnXhCAMC0GiXy86rgoF5CMdvEjZngU5p9R0F6VfXrbsBR3v7OA
/dvv6XUMzKZa6yiH3tB4y+FKtdUmY1i+59TWcUxCsVFZW5F5D0lS/AyL6IUpINyPgdlugNYp3EUU
9INemJfRJUMeFvFPqJuQCL0quA8syfqJpc6RW4VOs+WcOpXXS/U81XghBczptnruRuWiUoajGhBN
4hAdHWpiSxiTG6f6mePdqTgDeWZErzjdpDD3C+RKNsqjiD5MBqC1lPxfgyNOmwuveGuT+7wfaNBh
ZsUA03NmJ6d1k2D5IVOPvu2HbZwDkfUxFzgyoKWHCJ3E9qVcF6ZG07tEAcTvX6p5Q7PlQoDiX3uB
DuTzjqJupDRtqayjxL3ExOpsE1rFRRCAGmAgXCeHklhbmLy0ylVPWUnbihkUs2+YqCgJ3RFSJOdC
952EmMuBUaCggMbstGkq+9JF61Jkl17DlKhe4g/j0QYug/20LP3FnNPKI6dhuORMcz+m2L4yEss5
AcKajAmRRayQW41HfpMHgMxaPff7NgjYtNWhsV5rTLLd4GPxSHY1oWQ5YLusp0Cvs9s1kT1AKDsJ
iiedH3t8cqxt1xQshtc4uomQHwzlm/DPHt3RfM1M1QXBRAn7HDppgWPE/oxKAe9YNy/a9A7HlyrY
KafCLgrPMxxs6usQlUwQZds1V3UN91O4fgXgltlCpAsPOKWBCTSgoLLPhxnXTHlN7xlndXOtvZ8I
0ApPK1Jh0UZGLG0pQSROhx8+yIimxs27Ltn4HIA+IJOcu1e7Nj9kyLKYef6dNM5rlQZQ820qI+Am
tZTiMnZoreZ1wqzbyp9719kpq9yY0jwZQQ3jzGAB3XBVzu89CWoSG2FDPm6wqdPKe5aEocm2i3+4
FSZR1YNEYJhrPXYFsp0pH5brxUMpPCjVo1pyzbEgQxTcCzwe0r4pIQO24cGx3qK0H87OAGimG6lx
phc2G9HPz2pJo4evG5Th82ngJBf61nOeT/Gt8EdsNEj77yINznIopmumJM1psaEx+WVYXlcjs65Z
D9k90+PgovMjsddW6xE7AIVj8XEv6/S7W7fjo2W0sxmc2b+KhoEkz8m7Tbxao0aqawIeeBVoxuTH
ukb7w4VyxP0z/wx8qXlpnfHoR331vH6esIrRQYyrwtUvHGe/wnkR10z7hyufmE8n1dWr28WPVue4
D5UpsLjx3V+fXjKlSDpp9DYZeqZfpm4oPNP4UHgIyjvaB88rKqUrC/Ihnd4/RoIrxFFL9qrciryl
xr91W2veMe+uXuKlfHRsX98z7WqeR3ieX5+mY0Ofv8b1U3Z+c+nIWP/46uunU1gexgqD7uRzQO8m
BPKYwgP4qut5bC69LXU1PKvBkrsaddNTVcEX7xzf8M7fxlPs/pJTTbNWG/2YBIhMyokOm+mS6M43
ANXH3mkvRDC212ZB7tMSFvecjJl3qXFiPPkGxYHq7J9j56a3tNsIKXBn9Snp0Zl7EXjiQWdtcJd2
7b0nQaTxL7+0CbBrEWpzbfBrtflIoRa182tSLx+1Fzf3dP+Gx6aY7wJ2XNdnPL1E+w4uCOSu2ble
LA1rzO4fc/KvNtryXusGwW9RYo1b6jbbawe9joN6gULI6k7QZS4SEBSHGVH5k0VWog+PLLbr6qqT
ZuK9A/eoyky9T1X0tA44Dr4bBzdz3P/wHdOdGqyt8JimI5C22Iv4ipHWbc9KntFcvJmz3BBvOR3n
LpeoohIcQoX1M19G7in2DNhgqGei/K4N4Mu1PVEsPfCEu6wAVN5x/iVZAeD3103hIxFaskLvqX1v
lOAtL0I5nlQ6LLto0aDxeQfdT678iIC1vU1I/oAEurdOSnAhXVSGdH7o3CZ4rCauVvpR3bBVYZ3z
PpHudVXXyECU2GlBUGHeNj+mkMwAOUFFX2CAzuxVcQWYt00mwgCEhF8yLjtAGPCM7fFd2Xu35HR4
sST+bmHEvRWuMvtx4OWc/AB8WrqP5xEzVGLe3KTn8tfZfIoVDGT4KOnlAtVNXKi67a4cOG/+OmyP
aWEtUXUb2OjUOWoDw7GgBLTMyne2uyZ2S46q9IwOdRAjEuqHxEfJhs51FDYCmUW2W87lj2Yso5tJ
gcXWOUfgop2P7Brq6GcA2GLfzD9Q+eGXqxPI350MQIwtb8LI9lzWmJA6A/BX6ZyWo5CXI73q63lm
H69G05wcuJG6CBeOhYJSRVoIxCqwFexnV80kKbhm++TDWcMbdRfw8aAlAjuVwVsiuclUvj4CkShf
aI5xCsjMjx4MPQJd+tFAPa02fpx72E9d71fbmLklI2FhLlNhQy5H5ltPhf0kHYSDEe+HDyHLu9xL
N9aMXNr1rPEmhbbCGBaxdjdbE+2sBhENRc6OX5seG3fn1EpdU95jwrWkv214Oa5yN7kyeuxepQN7
Q2Cy8FghYAh5+Y1eATVqtbbDLih96uloMJxPvKQ50FRBZuKIdK/mVB+ayWVaO4i2vp1j8Ek2kDNw
Hy2T3a8b3BQQoZYS5d1P5jUI+5lN32GBYkvNZwhjJkeytd50hom6taAsR/mij84M0JoQv5sqR9KZ
9MOJmRl1ZJ22BDsO4sYVyUNfj+4h9fvsBtanuYibttp93XWtLLu5WFyIUA4XycUCcHLVadKwMHQH
S18SW2h1ZyyEzb32sP3ZOsc/xrv13nfte6K68S/5pj2Z9UY0OSQoIQ9JU3hHre3wCglK+gtSAFau
Np8fJZqD/dg5v4zwPrK2aE5BoAxGkkCQslNmnEm6q5iT7AYYkTkT8j7uZW0MQz4o3W6lohuFUuGi
U5Z9F0gH3lROGEofpPNtMUkwF3rXTZ7+LENEo5mcrW0bQEGNTEhy1eIsO/kdNVNCE/xDUkaOVqdO
ShbV7dhTzwaTw1l7xMUFcMO7NrAxk5Zip7fRyWVTSX8q6AghVuI5GFdpoIIiXVFoH1uV9NskrjDv
WMgRSwsxoAWcr2+DU+VF7veaPKeh5B1YhjN0mBSfxhLS3Yol8Kp+xBlbtciaok489OGqGSHsVli7
ShV0mLzURhtHOlRsZyeDE+qUNcGuL8NxXdYuSuErJtZudoqsITuJIef3FpQ9ErnP98kjZmcp7OrA
2+ndwIK5nSTdVdUVIPYzNj7tVoTPB/1VVun+Kajt+j5UmkIw5hyfRUeKgPikcgZN1T6qO3FbU5Y9
FXXJjxJehWpxvtCjL09GhtNJWyTJGYheXzeMEEhVoVuracdfR/RiayAZR2icAK5J+bJf5WTCB9Pb
J89Nh6cVetTHTo/CywkPJj31LLI3Nb0S5oND+aQb0kzKZLxnwT0tmCdvbLeRuO3o5JDLlQdKnZbQ
Aie13vD3oFOJy3lDvLTDJpRSyrHIyE3iMHyrGuFcF+uNSdLnGV/Svhdx2MOX5nNfX03HAmBXGj5Q
5ZWrw/VMww1oPzSA26+br89/fWTk8nPuOX3/y+e/7jpiDSGSPQHbQRsy+G2alKRHjvZFNuvbDgIt
7tb0UEl7Ow3jAGuYFaAqKWhI3pVYUCQKipDLR+v6flERlv4ljG+n0kKOvmR2vtX5mqDQifjWhjt4
+/URT0BwsrsO/A+LR8oR7NQ6gTgyF/bopyeo+lrmUbvBtaDYxcOtJWiZed169XzBndYbxsrLTkd4
JJKh7G9y+rFNxLGn7VsIqmUa3C1ZH9yVHorpNPBZI2VzdnGxHaLhpVX2eLTabDzSNxcgn3LvxyA0
p8A+CGF6pP6Nn4evyuZ5HmthwE3ED6jGOAqvr+DXR2a9+/VRK2nlMK0BVcjfWa92yKqProSsF1DV
3ORZhm94wa+XoL+IvKzh9xhx93UDMhSPbeeeZiGunCisDxhHPSD/kTlCGqxzz7lu15u0adu9kIy2
PK/8HaTudNV5dQoyR/5209qc/vumxuV60KlNinOrB7EyTpHaQR8g+IRljTKGMXLfBR+B6MixYEPB
Jvp7SiL53adBxiawzhcD0moDzK5xjX8j7nSPJCfAI2Q31nOyYLtMYkDHxdg+rQqbnkJ2ssL+NMzC
u/m6YbySbN2lgaqyRMU7vGJFWELPFFtCOCwJ0mVf2qAqmTGTzXQ7kElUizK/c2qutsMQpHRY7nxU
E0dUMPqa4e1RF9S/sq3u6na4TTETcE2zmmYTvqd5nGnSeHeojOGxWagr3DwOn2ZUnJfS0B1wcs7j
wvLy9fLR5ywoGQWRggi5462hv/oYKVBEhduBJOrZ0oBtWBUhIQuu1lv6JYR6CQ/iqeW8LsOsT22e
ByjgqdRwWII/CxWpa35Uv6TCqbluOOe0EAwLJAg7xvZHo+HbT1jCLYqsjV1C+/VBeG2ICKJUdLR9
JW5FUJHX62biPGYoPAYaTeH8s0ENc4mvI7lVIDJOSSse+cGXdNDzlZwh6YcMclCkbHO/gPzU0ZZq
IbVuQ5iZ27K7ZjZKaHdM06OGWVkkCpCiL3BcxPYjnZKNXfu/0qChphkC537KyG0Ksy4ndCPyCONz
6LbETvCQVkQ9FFNLWSWcG3qfZACtbwrIPiUT0AgT6cBLFtryw01pKI3McNNhCg/O1MibMtdPafKU
fIaLa22D0kw7ME3Jd8HD2JaLIJ2bvLRtbdKAlcNDxxQeK++XCPSamrea3sr4HGXydfBKptu5PFca
+lRMNOpxWmODlayOpsdcVEhx5ydUbW5JjginunifZpQMxYIBd2akJpGwbIeuAeihyYhMA7e90QGC
7C7RAnJWTzFcDGchcdGLlrxEAJIlFjDaIbGr7NuwyOVtIxHlLWG4S9clSdK0C1CEI2rFGISHCPaS
LH/msRPjFAv0ZlD9dIMWpeJMip50iQ+4A8R2jK36agIBZCXOGphg5tfcEjvLauynKBxWOlRFoYIj
+RZh4QNIzOJQ2T1kmD5KzuPgo8RoksMYatrdQ252o+0nz479Q6hBPpVtlT6DAT41UIcvakPKNYLO
+RzPLlL0aPy9OFD7Ua3JI5M4JDYB+H5eeU55fdjvgz6eN04O2ywIKnoXSeycF6ppgE2MhepRyHMR
oxItG1rVXsV83fo91jduLLs7k1t45/J1MeF0tk8SkT7qsaJxGYscmwiUGBTu0zFO+mmPDCulGxBE
32UI+wHIc7TrRv9uYrzxCO3iR2hbw4cUa1FLve6t7YIllC9B19MO5Ry4NVbu7QY0OGDjiUkNaqvC
tT+Q7jJMnwSIDn/urV9baG1hpxtHvLe5VtVdV2YdCQmhtf26W8x5fVe82CABtxHReJz8bLqW1j3Z
EiUoBy96LUkb0kuIF7RX+84tuqtaY+PGe0VAAScQCgwYhjLS6a1Yb9CEzDu7pdTDwgh014XO0TJ9
fEwLy3us/AeNzI3e94Qjw22YlMhGHoKChEIIkYhQUEMiKOuqB9Eu3/PRGs+sW59iAgMyeHF0KIUT
PfnWxULYNFe+W34G9bPv4OsaXeMcs8ni4LceOqeVQxlcLBb8LojS1n1YRagkJ9yTfmy/FFXIRLc0
934DO6oqhXWwKpQprSPQAxdoOG1T2/shnB/SufevtX6NI6TLcib7x+8yMk7VRIQKBTF9QXJ8nPm9
Scc3dIj+0zIUuwDW68723XCXd3H2wpJ+IsvQe59awkR8DzDFzLQEHUuD8Atp4Eul/AIXNQHF0VjO
j5HVXSEdLzcJJeS+JWfwHLcouaJx7HY4mlmdlw6r1ThRnyUXb1oAf3RhMN/S4mXWmviEcMYJjiR7
EAejPIx1CdGvUEHRIWDP05BPrW7EXgyy4dLvxfwKpiiZnfa6TOMOxByCyyZN0bAkMG2B4koAJjL4
EJ1xr3Q7dVs/183WisCRrMD6m6DA/1MkP8ka2wcuMARsQNTosMUTN71BOEsu9SSnjVd9r5DswQ0h
wqHpOghC2hm3vjUEh0hRdSwzfq1JZS3XObQllw9oxrmvv7qxKT4QgNa0iRJa/UF1L3gPXAV6tRW2
6lHUyBXQZ3aH2IrlzVRA3VdR7N6hGZEbz3MRqpj0mdLXAhbnNjdWxdUuW4/Ao66Kr8cg/SgLBvpT
DQ6Xzi8YoY6C1Nf5E09wdeu7XbP99se//+0///1j+o/os7qnSMSF0P3tP7n/wXPfJlFs/uXu385V
wX9fP/Nf3/PPP/G3m+Sjrbrqt/lfv2v/Wd2+FZ/dv37T+mj+6zfzr//90W3ezNs/3dmWND/mh/6z
nR8/uz43X4+Cv2P9zv/rF//4/Pot57n+/Ou3DxIKzPrboqQqv/39S1e//vpNuvLrifrzeVp//9+/
uP4Bf/32XCbm89cfJ7pPv6rif/zg51tn/vrN/gvrNJz/QOK2U5JR6bc/xs/1K5b+i3IE52lb+dJR
jtT2tz/KimyUv35T4i/a1b4vbNfmbewpHkhX9euX3OAv+Fh8FdDK5AyEXffb/38G/umV/O9X9o+y
L+6xApqOh+N/+6P+8wVf/0LE6Z5Uru9pm8em0SQJvv7x9sjftH73vwkgJYrgVCJn+uo3oN6BqY15
cJ1sKxkneca/lvBgIdl/3Ux0zQ516xW3pTQjeXjxSIO48lZ08LsTLv3+H57Qvz/cf3x40lP/4/Ep
rR2eNt+3peM4PBH/+PiyjJZSGaJ7i2uMzWg7ysvCYRhPFxJbPPInrBrAQ9a7XzeVxNHQlNZrM6KQ
T5LWum9t2i1NDSK1buCoyrZ0nqWLZCEwdU222FJvUpEtPxGOPnDK3xfWQE5UIIozxWANNT4or8za
c/emj2jsxFWF0vKYKsqEuHAYQBvsb7SF8Ms23rjnKJ28k7RNv6HsKkiI7jtFPvheYhgGWp8yYr0p
JCwZ5pLxVeTS9OvYyb/LgHTSdfHN8YGpvT8Du5p6NTFRrLMZxV52qpYRr2nGCM+jOX/XJICTNaEp
WaqS97RGa1I2vnNic6wvgwgVmBslT4XON5btDqdElRTBcJ+/F8GUkG82+puaEIad0yD6YUul+7Uu
40y3PeRhDvEMf/5tLRNh3xsDHJF5/9Np3OleqVco0dHR7dt5X/er32uAyDsNwS5oEut9dbV4Tdt/
ckb7LVzTP2sbqtIymqvYdxhIafs+8lEARRnJb3HjFOdCRNl53ga0qi/jGfWb51hsqpSrV4tqC3ad
6LFqypEXIXqMAzMf7Bg+kjLqnOuBOa2LJrkEinMtq7rcVWOpSXHC3RVE8b6ncXRvCmuCvqWYtDTV
XeGs0pQ6sc+O1eZHJrAWZxXuZioq7kigCO7koOQzKMfwTrXWn/d6YUHmEABB5+iYzvVKu6vI5Yym
3tqTPOXbnNhRTcenTJYEmmYbzkDLc9pBZXbdstlU44k59XKbLVF393VTLqTFABO+mbqIAQ92OedY
m6o+FL0/3aieXLw5HzmMLobEjjpbC88c2ZHtn91p7B4qdwZtljIP8BiKVsukCWjMu7u549RRJZZ3
ZUX1p7E142+TA8XzswLvD6zzX3ZdXFEBa7yHGalLYb7p5sBHAe6S9+Rmd/Xxa7+dBaRvXp7laI3O
wSIPqGiIuOWDsfT5AO2ENUB8HVDa85LRQTqR33HuNVqD1r+gFzQ26qF00/lj5gMrHZcfFgw/d2A3
ROVADeWylCSuNwCCQeERJVOV0YdcN7os8R9q2vAqa5inGv9BFWl+U3vlDUIJcy/JVoDuXMU2UzfS
RyP56E1Ld/p67RD2/1LJ8yKK8FqsL2bJJ9IgY0fuu1td1/7JKdUNBwZx3a83QQk9iygMd+PYBQnL
QKb2SQmhsUI0DOa0zd/SoeZKbpuzmNJTqiMQEJYQz5OhKkUJnr7RBL6P8iJ+/98XQ6X/dS30hXCk
xzrtBlgPvtbKf1irU+0OhNqSfuTlA6DLNtGvOKaSh8n2fpAZ/dMZSa4ZHafEwzNUj2kNnbGazH07
pBVCClI/KjyZB8ctt8qUxbXuBCwoH8RFCBvrkbe+2qgZsk8YcNqkF41eeH1O4IDSiLfDd0sX9v8j
7MyW20ayLfpFiEggEwnglTNFUvNg+QVhuyzM84yvvwt0x71t+YarIgohyq5uiQQyT56z99rnzoFf
lqrpFNte/DRW5IeBvhrNXD6Go2zODia3xiUVlDqQ87Olm8fJE88NHiQdgfD1Guddu4Lg166p7zAP
srqq8nG0hNhHGRa3GmM1YzZB9Fki7KdW5j5AyapErdAytcXp8+NaBF8vTgpUcWRUuG1Myzg0s22f
Jkj979FI/nbcDXssh+GJbc5cT6krIMuMw+7vH4zp/T8fjCsFTHhtSyHsT5tUhPiOs2iZre3MR/45
u+qFgzogluFHX9OToQSoX1wo+ED7vg4ijHZpRMJw6fTyzYchbJANWpR2gGmu65+muJIH2yFMzKIm
//uPalNT/L7fO/BdtEnh4GlpO+ay3/7XPeRrGHg5DcG1Gdb35sBHfN0Pg9ksSarmpXK9Yj8QnABU
PDLPSOH+sRu1xNyVE91jLi3naFA4zou0PeMGzhMD6KTCvGU3pLtjqoJpCZe4aOr4fugjUuoXMpiT
GxdI/s6ecPKP6yvXMD364FPLMYBDKq577xYzuvkwBOYRZC3ecE4DAtGQHQ/qThcFiZcEQKG0Ba9f
jzTgEnPo1/XyNpaFZWzSlATs60tkJi8RfNqLgNN3xJX1qyT+rSL+rTD5oy5xhE1jX5ieixnC9T59
5LlRhBm1frquZMCSN7TGqSaAuJtDdmlW1HVCsjmm12Ih8c4QhOdh+sobs06zhzBKMXUjlWVjn6ER
jsJ+Z3J0cgXDDNvpQiS2LFWhTZ8wffrPw27f1sqfEaSq97/fEtb/86so17WlxWwcTNjnX8Vq+lJa
BsSVKVUm1cesgk1DeDTPEhkOhUVQckDuRV/7nHyHsXyMHYwoJMATOp43z3QnjHWdu8PF8apDkynj
mCgvuMT2SV3XqRnrq7Qc9RgPJAQg6OUhNgJH3ecFMD0UpfLw99/IsT/d5I5yLc8zlaOUsDzTXRbS
/7rJo9G0BHaCYWVVU35fkA/SKDlckJGgFnJeoqIeicNIa/YI0pDyBPuqkZ3cydWXPPMlaDCPga/r
P8h58B9K19GHqcMqe/1eZxCIihum8PsW/ehk/PqK8ARyZqP6iAJjOg2jLOiNLCNc9Ko4Cw2kRJzt
cYDNlnxTw0ITMfr7X5tyChi0pAvUVFb5vS8QwVL7pWj9ASUyeXUu8XL51Q53YSLkkBWvr67f99Fo
7bHyswfbSCkcN46PkTK7t06Tomj35Uk1hkX3P4ApcS2Ss5awuMa5M6NY3c85GbMAqDEZ5Z44Jzgh
IbKSXFxCZ26kjaBGM/7rCn961pm5aYdMbhsm/fsWcMnfPzlLLeeN384jjml6JjejsmwWUuvTeYTE
uiFwanz7QeZ2O29SyVknPZdXbr/0Dd7BqRurg9Fm4T4bvW9GGqlbwLx6M/gN+m7fqx8GJ34KOmBL
few+pEaa3pdNgw6psZmhepHe9RwxH8tcoaFN7Wntkw9xD1tuhCuqNP0IUmkmh/F3InNGigdZESUb
4lGEnOcRFNn20ZGfCWGK7LJn2bXDIinYiexVTk12BgsA0nQWd7AB9MWKLfsyWn1AE6mF3hTPzcWh
cTEVGO1tdJEn34w4anTkD2c00mUwntGj4YeMQRQPeThe8io7D+hEb7NcJw9d4DN/N+zndrkskm4g
kxzAIO0vP3ijCUMNkEWTXoGjN4v5ySbOGI92SBTz6FrpJp2iW4Xl/pHbmyxx25ogo5wwbfdP43Kx
05CENqmL9Tw484EpZHMXL5cce+oGzym9Ux9TTVVTY2aSVA7Dh3Quw/6OmnFf/9MH2jg7RR5hxpbO
Q4T6HjZtcmn8xNqWQ148Z8MyDe04KOCQ3MYDOLe5rc6G36OCCPP/XDA50PWaAPdAJNlgh6rvy3Jo
9o6KmFf5CECmeSLXdCI2jCQojzSU+aAqld5FcfDaenl3Dg7SBilDXzH+QnYJsz3bwtGXoCNAabSp
gjB/F+OUHoD2k2rmdfl7VavHyJ3v6GtFZGeRc5zU7k/uJU7Z8FX6ui93yqyrw9xNIJLhNOu4QUAb
e0/zUnm4vqVfuxTutCgnhse767GjzSfNNH7g/xywxWH0q/I9rJR9ABbzkCZdeGLL24x9lWxLSrID
OTT2m9G3r4IDwGqsnGp7LcZcW00b109YRD2DwLfrPCFQsWYUgenOk8XRjPIbsdQ6NCXoB+tblNHN
4/ViEVoV93dDAJnP9nR/25YEV0XRCPW7TRlqw6CJNfC2lOxpNAT11gu76pCPGpk4Cr2vjIW4vdxZ
ElUfgUqtg/ao7PZ70jcFgZYhB44qpz8fNAnBvdwgXQ5BOy1WGNbzHbkW4RMpGMODtNG/e8MDJswy
2baq+D7mPjZ2OcXPRoeJqdfG176S4VPHSnpB/flo825sm8Z10GC6UY7Trq8fMFJWN2z+H9dXrmOS
tilGe12YKUPj1hWn2cOw5oaBunHNwXha7ImR501fGOFs/mX1+mMntR2qKiElC5h0/li8/AQnxORQ
OrUmJrwpHopzECIWNqRzwUSYOAgafcuyX4L+0agl2QNu+VZGCMfMB4Dk3l1F4X9HPgAi1oyI7zgm
h3Qy5vQHN+dT0qI/dFO/gueeHH3mLNuqGEYmpNm/LcNL9fJpFcY/r4QpPSmgVX1ahcN69vzIYkdh
FvCuxrAkbrN3T4GGYyvsjHTZJIAjn+/7npjUKsHqFnhM6Y0S8hLDYec4jCeri+xX3LQ1mI7CufNL
wr0ggTIUGtKzDLycgseM/6XAhdD7+We3XQzwis6aS/eaZ+n3zX+ONCJXQaLVXHuEjECKGaUxHTgA
kAdBAMW+YpM514tsQqInxcJcNeuK/IILkyjvNggZY4S6j18CJsgrhUR6Gzb+fSKn4FJnkuTctjXJ
OlDcwG0aH+PWcw91X7jImQhIGCIOQtevzBhkPJmOoMO8PZMaKjrafZssCcydE09rYxkn5iAOaktE
T01XYtYghy+lu+PUZv1wvQhDeyd81R6D3yy6wFfwHgZj+pHhwf3CSHEtRPyeh5H5bpaNu5FlaRD7
quMvY/QNLYuDiTQe7noqfth8uffaFZ2xxlO+uJpzwZQCPoFbz93rUEJ7yKKsOgsH6uCy2jm5yKic
8KYrEyKBhdxC22/p0MwbQbF0wTGgmUtYdH3YKywsIRs2u3U4tLjLCj8kXtt3Dn2AUX1Vuy3+Zz9k
LqqGFrNkZzQXn3SNOPYPM1L2hfSdwaVn/ygtdTQiBGRtRoipN3UAQyWhKTrqvXXvZBpuWzfd2IiI
VsIhWS83UhRuYU+O8KmCI/Cd7LhuHTsGrAyAN1tQIHKbI2u/x6MnGQgMdJjKgCQZ1c+bwHWDQxGz
hgO6SPBvjTx+SLfuwy5zbpzcdXZBnZe3ojH5Kl9yfslUyTwSVIXfMP0s6eOkd8JI6leQWoxNIuNR
OnO8HhQzYMyeCrCANJ+Zw7ogBgMO6W5lPpcpYSmWseDvUF4YPhUxi3t5wGfZbubY/ZfVSf1x9LPp
oko8qcpkdXI/P9RdpY1SNiOrU9nsQ58QCLRu7nmu+/rYRaR0z4Oqz6okGKAG3C4EJyrcvj3TJEDY
sCOJPOpF8iWU9jvnYI61fv2uo0S9xcgKY4yZL6C4xzvdqBUfGl5UC4C5PX618pbcR6/JGZLgwugT
ZF6l1jujgQGY6O57Z/L0uFObHWlrPlhWMJ8DaeVQDvU7y8ad3bvhISex7+bvC7b8Y62guS7RLC9N
Fc/lrfl9rRiFrpiHB5jl0haVALJukld2E9PUM2Glco/WHwG4SU4dSVGbdEjlSUwoibpq1rsJvthZ
4FjaSQHdPbJcUHquCVU+lUdUV96DMSRwwO0hh1o17KuQ8GkaZ9U5TQVmg0IdxhGLTJTgX4dJpJlj
EtOc0Nc4WzktQLv1T4EHgtUJlghtMyFOucRJhL7fPf/9neD8/3nZ1EKaipXTUkpr0/30VvS9Zw86
xr1A882QLRC1uX+uMpZ+Wsr9DkusfYvS/d1NCIhvs4Yb3pUdfoPpfgTAtbm2EfLe8Q7Xly5Hr1Mk
jXHjBQw4XTrSx6vSmIrhYlEdrMfWNPCUIu1HP1+AeeWlX1JaKetVT7Y6oxDFmjGX3sb36XyhQQW5
NoISAtFVh7sqXf/fYII2wbcMdYpjOf7OqVRH2EemHoPEQNxrt/JF0WXO6nbHmKZkgj397EwN9hLh
abWvJWT5pa4BsBaiWkVRJVpf3brG/tpHbWvjH9n50+G6IhPFHOzGwWMO3fs/q7Iy6q2JKvZoaJKD
rpfcGIGa02hegRhE+ZoPepeERUG+LsFZ4VOWBeqDOS5U0gagfqlR9HVbBpnp+6jGitwp7LhzODKH
ZoJ97PoKNn8f5XAk0Yfm0sseMxT/lQspYMausMzzSxenT4sIYTMu1X4cd+muN9AQBWYYnfrKWTJi
6ac3qLlIeOR8RHnIeXQYQvWaTvQwUmfEtJviqFIZ2WAlJ+Rd5Mj7uAn658lp+ufOYJA8EbIr+u4Q
NHF6SDWZ404r+n3tK3Ari97LikKx96Cd/pJ/mQRYJKUw70QB0L4lDtaUQ3X29IQ/gFDssf0ojFhs
oUhgispCk3Xp+jM6Wc1H7PblfeEO8WrqbPE+hWG2CQbsvyIzYXgXIKiXZgM1kn/+tdxqevDwZq+X
uCx/EDjRYevwsNKNHLBMKjTa/257Y+Y+oaxsivd9538BfPYqcC++iiC8y8o4eLcT47a3+7PRlnd1
1RbPkc1HQA4ehq6m+WHY9vAlCipK0FQ/dXnz1QwdkjfDzN+015vr+rpv3DvW4nZlXX8/1x4NmJ7c
hGapHrOyXaykqA6cqdlcRXXR/yrr2AuJrJxrc9V4hrNzXZQBXuKszakbtoZuijd7xBSFhW262D0q
jXSs+nVZRxZ0OFccjNQr3w2kxO2CvMEPVr/ZHIfA9/+MZ+fGgs3mTaW4MwwHJBDawlVHSOd43bM6
7uMjKUkWinkDbMYIjBvkorpFbj5sdbo0ySGmcjsVRNiKAI6gatsEvDkEQVGUx8q27rJEJTvCO8T9
r0+GkMp6JRXazDjADJyW+NEw+3trw8QOblhVeR9ahjjMUfSKwObRKJiGBK4YXvOmSnmWUJndmHQI
TrWfc6xMeJzyyZ8215e6cgloTroKNmQGYMfE3wAJgA5lkphnEHveVucmvtRoYrm1k/FCDDvLs/Fi
vvs9eMtVDqBkFa//vrL+ue1q6mfTphZlXAvX71M9GkCi5N+QoLPeHBfXzeKwdW9njwZ3TakV01I+
arPw7vwIA5nF9GxrSkAsDnORLZFuDEcqVTwqv14pK3P+sSk7V2ad3RZjVl3oxABYsptHX2J7uh4r
F+1G1IjuAV7u4dpKjCqsLi2hiABp9dfUjsIjHi7QSE467Hryo1fpjV5qzniM6hUAIvLeVOFcGm+i
7+STkvgvb8ofJyXeFJPanZajdhxHq9833iapWt+qqRobzP1rs3Wa07xcotlTN5N/f+1YjH7YH02v
wMBl5cm68ULraGo7JGB2vKniVj3VBFF1aRo9KN3f2EhvXq5/znt4GDJkmxAf9tf20cRu7NjN/ZBU
wSXKYL4SFWXQN6MNBoWjoeV0222SFrVi48vwvhbCv5S0JqoWk2McxNmPyNf3drw0eUz6KrGUt1CC
y5MezexklcQyIU1Mjn9/n+T/sys71CbIPihSLNpiv79PpsBEAmSmoA1oie9TaBHu2QHFZjAYPaai
Bz8YULt7IB6zCbfxGHUMC4d0vC9JyfZIm8d/nhUnuZhRIo0CbLCle6xQ6dbL6RyV1sfoxvqQstBs
h5jkXjbiYKdyAmlSo9M0iqjNOsWjGrhZeAAMO8isecFwKfGUI1XOwi0BVPhrQmYXaTK6bF9ofkRZ
r/7+ZlhIJX4/lWrhuOgkhOKuQf3w6abpcxu4iMPA1e613BXtWJz9lk6aTs3z9SKVvZk7Mm97t/xH
uD5TSOnSgTU95+HXVMkFSogNyHYDvfVAUq/AA8lNpu2FlALefCj946Cz5twbgED+/vOrP7QW2jNN
fgZbKdfmn+Wh+K+2NFoxBIb0wOA6zd8m1WIGTYZqiy645ZiHQVzYmzFChZrgbnzIc85sbTjkBwX4
lySdhgRl4USHpBftbgFfX6amer5OvNDQ2rsoH8BuBLa4uX5l5Wrah2T2+sfrKHec+glTWPoIrTV6
kHXyagwOmStNqN/cIKO0rO/DxitfJziQ/+nSo90X86I/67EQ0TbJPqxmzu7y8cuEagQ4gNWcri4v
sXxltcm/jdbknwsFmGaoLZZt0hDWn1fPXg2RniywqBTOQcL8x59vpBJvUNWbg9Ax0Cq4WA/XrwIP
akScWT6g+WnrO4P9KtmCbsGKMO7uhw8aQO9oXf0lBAKRctlagDdYc9M2tZ8WqadqGv2sZQ3zaKK7
b2QwAE1Z78y5i+Fi2uC0JZncVqh5kLyOCZrO6ktZ5LtBxh2wOF8m/1aZ/3nXM8HwMIIxXvS0/Xli
NwSlA2uwT6h6kX8X8LFibMQhmglzTYwBAI1cQsTrbHmxxpi0ds9L9x6kZxJbY+88ReRFLUfUPnRI
yChYAsIh6fbYeklsromd+t8LQ4r4ZEz+69/ve9P+88YXjGOWkyeqJctxPq9iqaVYe5ZORy1ge4yk
Pl8v1dD856v/+54N+W/NRMpWuLY51bf2CNirY/yVq/qhMQO1q/spI8sbTWsIPWx7tehYrGY3uDXv
R3O0n6T8R+uqfry+6F2C7xV4wMP1pZ50fSPrEM//YKIOvc7v6OedgqgeD36Tmncu7rRNbZXu3cxR
6VyG463jNsGZmGSiLpUP5MF233t3jg7X4hgmk78HR5JuQiQrj2NCKXJDZqixKp3uNTUGRH7jSjQh
fU3iu18amThfOkfPuFGj6UEaGKeH1hNb4FnRLis9juEjSufAkjf9ZH6ZZ/x0K3e0Dr1BMl873hHP
NIG2at294alv14o/8HPjITpeDwOyAoBqSoOEq8FtHtWQfSc+cTppsgWzOsJttgyprheMDiU0Wmt8
qEYhzhm39a6gLmH0w3DDtILbYWTQZ0WklnZJYfPZ1BC1BW4lCkz8CHE7gWIzUr1pGVkb8Il+iTdc
4o4IU6s2YhaJ2GchpS5iXWQ9yFhecCtEx0B03voqy+jHOTrWeCKAIi+SG4yXe+0tgYRk5RlKGA8F
d8Paj6rmS6WnrxK10sHq0kW/HUbTTWbG9eV6GYbW34H0pJdcFZApplCDzPApIsyOI+mcqh+yGOaM
fKe4X+ex7lg4gaXBFcIO3Yeauyg7cuIaj5kNhmWjnHI8ZyBJaF6IE+dd5xLhJMRPChEeF0Vy8NKG
Tc+RCPJx7qz+02hvtz7e1buswA7+9wdKfp5v2lov+j82Esdhefy8Ec7clZ0jKHKvi39ZMo1VsLlg
noVPNnaoJ9t7qEd3qwzmz1vQRPnJSqrilqNqcjOPjOmvFY1atlF0N+hIwaZs+govGIrY/JZq9jR3
5gsQD/exr/Rrgsb5a1kIlyCLpjinSDWwhaePhYBh3kbbX5Nj3Kar1DRBrRdzdDJ7e/qX5q61LBS/
9aW1dthBlyVE2pD0Pu2gKP9x8Aw5iNzrFLnJTcYgv3b24Kc35PkzOYfDXTF3J1GQOQufgEfApyez
GMQhYuanYC6+9m483le5sB67wIadwSTOi6xyf615w8hzLp22Pv7+oZlCf/7YtKu0WtZyz6aGAYTx
+/4vTKYoRqfoOnjBV4jJ2boKp/ihWS6u8qbjIEb41lYWP0ioyQ/1FMFYM82769+4fqvsR6oxzkEY
X8krHWWcr/MxBj66zDAZf8ijNzg/rq8m0z9PqF+wDvglsgsi+Cr11M3HoJ3kvay/XMfZtceyMXmF
e2Pf2fVdOeeX6z5w3RY+bRAIVqJ1LZTaKeHWzxFvnpMTq2QZ+8jAXup0E1VFEsJ1i0ywFck44zcB
seW2hkP+NM6Wwak/cCW2kU/aKhi7tTM69q5JE/0KO49JLhsaf6c5WDqXe7tw9Sbt7mvSZo8l0FXk
IhKSoifvM4blQKlZNvIKgJno24ppIJv5deob0K9VVsz9YBIbz6zGO87mDJgdveKGEOjqHjqt+xAT
3hwlTvacM2468Ye0ZHych3xK5Dyl0TGzRvmWJNVzbsUfURfdBxSMP3KSc3Ie/F93YTCRFQSx/lGK
Qu6x7W8NFPW76/Hb1/XaCfOOpAuoFe4AWQN7LrQFT3t7ZTcVjOl++l7GHXgMbX+hf2hv8l6sOwA/
z1bNhF11ZbTNElsd6U8mW1Euybadgz1Se++2mwyQiNo7YyD6pG7rM34KBrXuPuNWxPBGTs88kSwc
Cuen6JekBLVGEBs9gl4gIM4D2TTyqB9CoheObWknx8qw0dMSTuB1ET4WPXtvg7Nsez2T0L63aZy0
cXYXh36+FmOQPaKGZVxfjOVND9roQoAhqE/D6V6ssoG8BWp63erwgQdzPA5NBpxUieQF9xQs/gxg
T7e8dP2frbW4tS0z5lA+AsxqF3Pg9SJFB7ESn6hI8vy+oQBG5QNO5/pyWr7nW3EBYsqSS17NBnVe
fUcXE85jn44b36Cb2ONzPtPIFRHHJyjc9W3gtfWtO0XNr69y4dWoopIePxR/6iyXGmws0S8MCSqh
L4mv1Je46MdNL2RyG0zSPBjeFJ361i52jcjUQ2RouEUWfooaIBqxQSWpdKZ37xpo5HLbEkQXdP4F
NkZUJM2rE3dnT3bld+30AVwaSIt9F+szejJc7wDKvqNMXJkOA7UAdPDGw2x5Yiumuxm6xmte+pzY
6398QSi6TgLyp8PksVHuyRqG+pQFVBhT6UW3yIYfu5IQlDp1d74vvZVZOPOWXta57Wvnua4w0GgI
4I8m0Cbw2kV8GGtOWteXvsf01cSZtSLmojp0OLfKYH4EfWQ+XS9xnb4iWi0v11ceYtydaZAXH1XV
U+cTPSCCbFxHwqy2eASH2zg0UDosl6lC/jaXVkf2n3IOYdTMeyQL1XM/VjcRtUReLhaTQZbd+deX
ncWwxKGQcsKyPBaVcYyle5pYb15EbYtj1dcWD8LAQLgYsQqV4qSWMXCbzeIE7pU0HagXXP3Yo9k+
OwysZn9XlI1xGyLu2xVwl2B4Re7lemHiOcYVeFU3/eYhf6m6uPqg2L8XeRW8w6pgnEYn14/Gg0Fv
fZOVg3k7cyS97eZxvtWrbBAxdF0Mf30V5s+qAv9VW/BNEF068Fxp07bl9KQWwbkemKSWnSpPBckM
xE0wEq9J3mCDhhMRlcH0IvO6YYHpKHKovF7mbra3sRI9hALno5qdb6pquFGWFI28HXD/jMRPKR5J
K+QJTYzwZZruK2ka9yYRHuYcHOlwxO/ELHgx8l+QlXfd4HQ3Y+Kma/IhtoUxk2rkIeGzYHyqom8W
7FHEHQS7J6gwZYqSyaoTlRsZxogJ+OQ8grTq5IgK4JXtzNk0nQTGq4dtPtoOK1196FPxVEbdD+HF
h7h1m4MnAbHIoox2jUueBN46wrPltxl4UFU7IIKUXlkm+SHefMymnEDraNjB0UIHDRIfMAXTAXyN
ckacNX6zJ8JDQmQjR0TeGBlmX+0Je5SwmQBtksfpphj+jIpp9NgXPxE/6I0qk3zNZO7Niy2UfE14
R1LVN5FSShpJcOpxkRAHbn7ADrL5wngc6/RFBk669+kv5PxvnYhsvadRz+1fFUTpjeJGLBSxPJHN
FpNWsGslcEpVeUiX0a16sor23kWC6ti4iYy2aLiTVWGAEIc3w+ngEU0+W2TjQ/2iFt0ScGCuy0KW
tylr/Kr3IBZpoV6Ex1zaE/a8G+i7baxmm5ho9IKiYgTRppTk42lU/besYkarHfuNkHVyyU31EIft
T57B73Z/6NTdIGmhEtTJEALEF9aFlTBq8r19a812wZiM4xvZRykpYirZjglT7NLI2410/Zuwnc8E
1MSXIkecPk3O68LOtnPkNjUb4qYBmN+BJiTgXfdn9DspGuBe2uWuzRviotNTWXNaaEpAmwrC6xoi
kb0Ik1rtPznR7B77mf1x+qkbEAc1dlzbjfZtWH+YARITRFdnP4F5CC2JDUQRPuvTS5w9nBchyJq+
la9Dm0E4Vd0DbzxbmwkEHnovc8zhhJVg5VUkqpkWyF5YKs7G4RPdVMxKo7Ht1pj35o0cwoCxT/y1
bYJt5RX4zTy/XBshvVs/Pk35y2CB7QBi0J4624rXhZr53TRAFLNewDVetg5876vXfiAqxICaisfc
jYnQiPW3tsP4LmRoAXw6yjIGgHvQGq804oqI4avbovWWxU8QXOWWjBHyHiJuB2aGLD8uMah5TSAE
rQEqCGH8HOPyuQjyb/koNmWXfNSeBN3l37sdmqMWJXYaYNLlJHrktPVFBr1ax9ra2RQGrBf4FgoJ
fENLWv6P8Vx5K1V2/PV2gLLfIwX3xXrmWYT5Nu1RXe/jJTNiamsCSzi+71q0n4gGmWHVjsGRoZE9
0YJfXHdicOawYuY2QcUJCJcw6wxSrsmv3fl6A+gkpyucget0d7Jv73o/+SABEfdt3TL8GKOjnrBA
NJQOmAIZcE3I7YvUOlABcZd1E4RaK+eHq2j4T/LiOmG6UWK+IY6MKSpu9nUt5b1bm8dF58Z+u9Vj
Lratg4OSDgr5m85NlQV3VkDAWz2U/Q7mwj5DsLfLNHmic0M25QS7c7RNnAC+uFFV+XUmay7TFgbE
iuXeeko8NEmd6g7pXH4pxVLpIZGn5hWngAEJi2YNzIHckkR74xZyyIsFec5jqwI/wXkyHW4qCHA3
fUkMw9QCpkV50PnZLsQewQFpjyweOhxZ9m1X3Aa0iHH9wMINqHcd8REbO87aBKDybhaz0gfZpZtx
RLafFtObS4L8uvKGnSrIkcbhWm/95EujaBolM+u135xUbg4LdtDeJgP8W9gm+tBLGvB1fduUDdZM
idMdjVx9GibrJhRIq6C9oLqhfThiSaVVhdagCqp+o0INi6ysPnyngqLBEWmdT+4/YzX0F7PSxyoO
CQJYTNYZfB2ZfyRBfM4Lfx/pmMC6Grxp6W46ePyBcl+HBucyjKlhnYQVUTlz26JtTZ8gXOqNifhl
C3v5W2FLQk+ioVormInQomnzNhyZS3KYWItEBRiGos1qXiOTDqjdG5txmMChT0mwT0cISnFYPHQV
ykTLJXhXV9Rh0c8Z3+VqrGFpxxkgSQAbd15YfrRFDKerAYTdoQuIIeZ51mve4X5ufRJf8oKaAr/n
Lhl81pSM4OXRgL9QA67xBu+G2m0kkTv4Hk3pBWnPQ+hP94mr7qkhnp120awM9ovNGti15H7oJoDG
zeCkGwIMBN43c05JA5FfyNrbmkZw6F3/rWz4HYfIeTEKpFqSjQcphMcj2c8r09Yk7Lka8E/4T1S1
W5tIj6PFXKmtGhzhnn+Ta/spDBZ4y+ik6y6wWGZZBqPsho/0URfyiQmbOId+fEaWxEyvswrkNmZN
XiAL2tS0D53T7uPho4nKG626iTCQtf1IyiPh3uRTDhYSEl2RkFeQnTo60ZuQ1X4KYrw55T7rQ4Kz
mvgC8Ow0oGwy2z2lmqXjRZyeDesqnXBAhTQCM/NriHdu5Y/bSBBE1/YBoGwJxT4bCPZV0L7XUcXA
UkQ/qS/tLf22O4tCGPwyxBz1AXWXt7JrqvupB+A8oeGoYQUfAsjk8L1XXdKNB63CDmxhZbIeg70N
OQryx1OV7mYrnQ4sWPtqDt8qzB+4lh0PfYdNSlOCwxsA8QHpxarJM2fPdk3Fxc5jjRw+yfvW1mvd
pO/O6EFdh9iyjgWewrh5z1wKDhso+AZKJJ+WXAdyQJ45kFnVzBKAechGDeZZ+vJQjh7g2HiyloL/
3VFw3Gl7Igaf6A1kJjpp00eViXaibIK1j/ax7DIft3gDpYWcPhKqgo++TR6JaZtma173yGC3rNES
/QsjC7LSpt2Y6luqUXkOVHDm6ElYeQMnJiL2xCVGZRg4eGiWtC63cYbBttYSRm5l0hQbI4sDEN3F
6/sSdqyzciQOnK7xx1wEX3lkw21jkywe1RA4MC+uVLw0PaWzpxnn7NTBj4An1RYrfpJPQPNB9kQ/
pX1qIrB+2q1vvI6SNfBnuUcSv+1KJOA0RcObQVZvtNTgAS5MlZBwEXwaHuqRiTaKy54jih/hTCau
wzFs5fRPkSHiFXOckyX6n3XfgZsIiAdA29r78TaotFqryv7iEeqxccT4BlNIrsCCRceSoLO0zsST
jZivd00ETuBp1wYpdpEkNymEVEHl3Mst7r+1SjijB0MJDsMxzI0T05niP5GeZW27rcA30ERmQQeg
r3e4+J1dzGg0QGqIaBFY/6TLY94sqYhG8cNH4BE03KMmGF5ob0BWUOvD6rQ1p1rqHiz5H51h5is9
G3ucsOZKuc9tmQd3LMFEgOmvi11QotPbTgLJdAWZ76kVtUA30Wsyf3hZLBe/YgnLj2SBhQ+Zra3n
UbcMAgd99/eOmfNZsKY9R1gWkjXlKpNx+Kdun1H3Xuozu+GJXjQrfemuE4mCGcE98IdF5ZL2dfII
JBu/UbglyjM+J3EOwM61+O1o7teRjm6u3pT/Iey8lutWkm37RYiAK5jX5T09KeoFIcrAAwVvvv6M
AnWv+qgjjh56xQLJraYBqioz5xxTcwkL9I2bSZNuxxpYPmVNi+JBw5QajD4c60g0p9riBwebbOHW
4hIO+ipxw1BJlS9BlhrnWBufZan5t2hG31L6RgwAQ+lWOlCgJGa5Bs/GilS8GfMwPHTLC5+IhMN3
qcsUmAzy58nrHsoZuLiW6clRk61zn7L5eF0u9xGT/hW5CM3DDQesDlAU2+dU2+9wD7mhkLPIfd1F
9nFsE6GwA+ZBCu0dbfV46zolKBfiUtnDF1f25ZVZxu8Xt5iucWs5/zDaCDVx/V/9WJdeLA4by0Ux
5tv2XxPZwjeZMBuE0IW9GPhlFgMxBU4MhhREZhQjq0yFiQaad2Ad5KauOnLsHHSZWjv7722d7Rhk
WzTjsnpVEdgF9wwIw9LJ7QTa71I3zoAQj0pecSG0MbxyT4DGH2lmq061WXnVxqDNsrGNyWR6McuV
0KaIIAZ1gLbqdws+ysbk6d4g1HVuM4TPDb2T8EjL/KkH0/0lypFl6qI5ulAaXgmtoOE2fbVrI90L
h1JZ+bukTmT3H0zW8i7rlWyTguD/vu3Nv297xMumLwSzYmxlhvtfbWKnwv+ol1j0Zibum0UspAe6
OAeumvw79kfl6v4lUp7potbeLDG5h0YLphJixGidBAxvdJrnUnc85ECjdbU7qshp6sv7ZRReVCo0
U4bmPx7YxZzzv28H1/e9xa+Pd0dfhrn/MeCWGvWNJcHepYVJtG6nl4AL91ZVoBtSnu+O3UJG68W6
xDbiXhndqCRC5fcsmrY/NL54D9zGOrJsw2Xym7A46pm2Q97HZC//l87d+G/8wWJ5M1wXjY7n2Ppf
N3DdWiz1DTa+snftF9+k/YLGxnxY3pkceOhkz7e2qvW3OBh0WowxJPZUNjdSXRg9JGl8blDV3ir1
MlktYujWNdePiS76V5SjtEd1/TDV6S2p0M3jVfMV+JgWjJ4hzjIlTNuMlZvDPWcnce5aXfHa00Ll
3Ra75WNzSzMdKBW0GsKEV3HUEtVMXCnfAqwzYoBhvivdlMQQMA40Up3qRnPMA2Wjg5od50egsSfN
jtq3yYf8V/pecZJd39/COOtvCEzQxuQ4OtTV8vHetQiPhYjFcZmANd1IvdPyULr9gIKsonaKGe+g
E46rN5qt6yHxG3bcCiigksBKYVc0Z0rAA6Eg8SQDEB6YgIQ/dQVx+GghVVyFIoABgwhZUf6HSzM6
dyPNeWKpoc46ribfM4Vd8vPkHu2UeGroP27asYj3i8UX7pOyHaaaIbYc3HzFiFbrAr/s4eTpKEs/
nyDh0B1ZpsRh7mMTd3C37iaz0Q96nzjrRFkz3SL70um6kj4nqN5yCLqrOCz6O+FUmxTh46Mel9Fj
lkz/0iD//bg7WLMt5vqMTXzXxnTzv6dCBaLbMR9GZlpZd6f1Q/WOWqwj8jEObq75Ko1wPNVG4x5g
YbAYhuLelL1NqezMcLlN98UNg9cpabyjY1IqBkqlp9emc7aD02A3u2WgGmVh+qiuMrIto76Q7zPE
QFuAPk1TeFq26OqtRRbmFi1W/A+1F8Kuv/YJfkbLVHM723Rsx/3bkImjYAp4crL1WEoabRZAz1DQ
wxUt0bBpn3/wdBarTwuE1hVbQh5Os+rrl7PuKUERCOfajMAPCY5pn1uyPvQRWnlOal1QWW9MXtHc
6o+SVMt9YXjuI4RuDKrJbhmL5tXIWLTheB1ldr33AbmKThEuooweXM3BjuRXOzjPthgOdmuQUyMp
e4whuNSG1J99C82/PQESGjmc2dUwIIoRZ8cNMcoDtVhUqGPuo4q3jfYAAS6/N5Iu2lnIAOKV5Cky
gbpf886ksszS6l3YGD08WZIq0Zff0MwWCFv5sspK0pvTuh/ZOMQ36Cz1TTTJj7bp7oiFGR5TgCVb
dEBA1qpyvms7nGyEJHja/JTbSXocVJeZUa23LzLCVmcceSNW7iehxhgWcYMHwyue3S6u7iIfFQSU
0/whsCHwwQAjKoV8j2rHZh0TKummuzgSyRdJmzgpa+9bZujmjjjGdu1vRqMMfvalhqShLr4SU/8S
2C+L1AQXHdP2iB9ZDfPjzo2Qg9n+GsQiHnn1XOdd9cjkcTt4WU/UOCztfxi0PfXY/OdepG45B20/
blKX2874a9galpyzSheR+OBnz50o36sgGI/N2OHYoCoAMmbF/AbDnY8g/lcxjicdQPvZrwCMmXMq
1rR7m7uyD4sTDhZvB1KreRZ5eB0sNUs05FtZ+86axcZ40JRKIYs8h7MXiqTedb85Y04xlOjF3rBj
9IQpIM6oEe5zEJWUNnUFB5LJ+aG0jZwKqT4HYzidP7XMkrZ9XfjTqWOhJ+kRsBZaoyejoGFE9+51
NLAS1iad6ApNRUZo9euMpuaImYcIc6Wjt0cMziamGsKNh7NMkuhxqH0Q/pkxf8t1lWQypC+1iHEA
eSR889ea6qNqklzZ3NwjAgC5os5gvKSlwUNXI7PRId9CMCdbAdzNS5lwg/j1WF2XpZiX5oQMkRej
dFbEnPTPWaJF9+M9yQ/iXONyXGeRJAxKXSaBPf1DKvlf2gD+4Ogk4YTi+3Ks/yIb+PUQhoJRIrE5
dXutzLjZh42ebNOxtR+o7n+0Tp9tLfjbi2mWEFLtaJHwTtJkSatJtwYd01KXH0OL79BJza8wCtM9
TcAaanrxLZeVe89pGHBcEBT/AB0Zf2sDXBZNTnLYcxzPBO301+06hW3NXE+3VxIlogws9K0+ySWc
IlZDK7w9uBPoFlZ90wii2gysnkrthZpjhhI791pGM9M5IGb/h/zM+Ft+BtMCjgOVr+m7SBb/Zluk
nKN92LGMdNO4O3RgCgpmzm/CrbHC6lN5CscA7bSTdyebjfmTVpA0ASJNIOmr1HbkPw7Iy6P7n482
35KHCpR5BhoYqFB/7Zis9o4boW3mnISxlEXZvhHoSnJngEfHnYdnfWi+64Z7wuJ/P7JOXC09ttZz
Rg7d/31Wt039bwuRa6N3s308M7bhsNCoz//HmbcPgiicxop2DHq0VK/HW8/fYejKXdvCTunquT/V
YXgLe705cw60z6FBxJSfRfaDl8Hr0WkLEM1BpnKsB9u485trVXCgVyuVmTvN0bSNr6IdsDhPbrQV
pWjuPpcxG000BUJahMRIxyjYCO62XtyZruNymWnGq+cOuZI/hTvqazwYsxL3BtLbkR349lsURLkk
HCSSloIGVX2Fsqsose8iI115wDrhZGLw0LOIW9MgnLxxATqor6UjP9DWJK20GXq5reEeb+3cX4es
+B9+10MTQiy8nzM/35VCK7aJ6BStJZ+2srKjTUW4LidBhc9CmucRBgApWFcveZdaoDKwOIjqgdyn
BzPJMQO0Ab/Xz0NdaHpPDg0sRfPCnJGgINiWtYR9uxgYYjNtzqBQjPPkZdFBb+KrO8woIvBxiNlq
MeIb4Jqd7tGm0rtNU2k800SE5zFBgggmb4MUFlK27uk7EbCH5gF7ezCIaavpJAMENNWZ7gBemo0C
C/5Yi6cYzWKb1WRTkXzShfWLUWJmYSzhX5I0MQ5Sr8mSsVp2X6FdPTjKdzV6iN1ne2P2rIiQS82F
oO9vPCe2znVkW/uefl/htj+zOrGPgWl494Dm4hNMHe452lbrFDZwv4K/r62gXDTXOYTT1YbFpfFk
cbHq+fe7iMiI6DJb0LFWc5DjH8c8fQkcOV/HEkFpbMUogDpx5PHBbhAaxeNueQUIUj76KRypIUGz
3BbJcHCjMd9Lv/06ITS/s/tJ23SRsE8L/ZXk3wp/iXW04Rw783jF1i0OPelIrGi+YDwSm8RDc1DV
AlnvPL/wjtbkYfZo7GyvTQNRvrEIt4npYSzSPfOlbucQ6UuV7yH9pOr4NCTdIxbO+ZFTEIlHFaa8
GF7N50On3mn29DBVenlYPmRoLT0Hd3gd/eTLLImVl34PbKrUy2tbV+XVb7EYoP+leI5RFolKL6AO
BVQVGtpCEMszkvNJtPeVehly7/SJaQuCGPXLkA7X0cvbhywTr3H1JNIppIlboTDwCfxGkm9Nt3ly
x42Ts4Ok0j9jyDEeIaAYj5MG8Lx0qhSbqK1jEeGlszHX58N0v1zpgj5qoGqSCAyYEi8jqApuyzt2
DudYBvqT1zhAcgL/OWVv3oxEqByAkL6bi/S/fpoICj/jnnW3up5rFz2trPNQkHmCwye4alZjr023
ND5QV07ppgfgXJZWep/jRn1sLLLr7NGe77ymIxgoQ7wZXNlsmzPOI1+u2raH+5VnBb/CPCb7It1X
Silpeg5m33ximF0yOdrYVctpI0nCfjcbJDn5sxjvhdnrIPDY79C5hndB/9Ul1/cUCxgcjObonS7X
aPnK1TB1PxatP3FyVMpWKq51SQh3ZvcCqImF2y5jluK4ZJ03tn6PqHcCXRwyR9R2nwWGqAIX627W
Pk6CiUmdPRSW/fL5OaAGX8MFdZGP88apITpnNK1X3LEk0BLvsfx39WjnD+N0nynrmcu8Zhc7AnGA
uiQ3JrrSO8o2NUm/W2JK2muGjsBuXOO5r0X2VBU/J5GzMCnBUDv+qIN4IhKkbHZd02jfg4Jx0tT7
dxJ8zg3ZcrULRthjidKpESwyXSxp/zS8DvEIjzwBqxSHTECHqX4oXXi5msedOz3++ahGBM5VshRX
Hwzi7JVT4MFLGuNYLErjhS5tR3Iv0ZQerHL017BW3n3+8l9Q1K/cURdfOX9GGOufUkHiERTI8VGf
xngbGy0h1zoJljWRa2xmPYCopi23ZkH6Q2EPazIYKCrmbvTw9fRDsHMCv/t87oIRW6slR6b46gks
exyMSBb81WeZ3tJfP9GqA8LvUtZXBIEMQVnQe6botwcC2oWnITop8vGKP3ss94bgFzlO3dcCNe8n
zmZh2rgKbLO8823LZpXpAfWFhXlNMj/cI1osSO6wLKwkbQ0OY4xTwkvkUxCY4WHUkvuc55tMZV5S
E+GoSVx2UhNm77OTP0tfAw8IHQGyImIm7KlOgkIPpc0vlNPrsfe8+0lzfsG07i9BWA4X2jbdltKd
jFx1uXyiCdpnD4QZ4WooP1Y9YQ4XDzcuKSDalV5pvY5yjjgkg9LAYNAS7TXII9kE02WWUffSAJ1e
S8Nq7j73P8wfOpGnf36oKiX9pC9AdDocoK8ji860Wt6a3SujiW02J9ZFz0T4Gpf+D48s7+Nnod1i
lFh5+OTCThof6o2eWmRbB6LcFB4Qq9DpXtq6oxYVct9pEwM2ensDoz1i1NATrLWBUMysCGc4ADkc
OF2WH0iE6VfqOlPsJKnlXfmrtn9EA+2PNu6NQ1Lz8PSzz2SLXvkWW921L/z5mXAhm2lsItOdXWXz
FW+UudVbM9w2XYV1TK8ZAKqDV9Ql42YkO2lNFXuIuyB7U8Fgm3QS3jm3O4/+wPQSmNWm06ri5PCU
01z983bymS1Xuvvlk2kRKrzFkNviFHL6Z6Vumu5AvcVq1uh+hCjA87ehJur9RImyWur/BaLQaNZ0
Z8tvVZIbryif5iOpOASqnhsAyvfCwJeKIT7ZZsKmw2+U5sDSrdvzpmjDFTQeFKDZTY3snWjX2Ihc
DHU+Woy2KbS8XQ+GZZs5U0csNC1D0hMhGmmyjp4YkBAcHVn+xVmO4hzkjXOOd8GRPpD0hpwJGQ6n
TBlOo2E0WRMrTpNIqj/Ns39stK37HnhvU5969J88lAM6S/lySfA8ZW5q44ibM0Mjma/J9g6JuTua
D+4myURxCo3052I1+JNoVJrueNbjDGG5aVwMlymO7WPOVoe5ZrLSR4erxh/vpgkuh+v0uBOaLjjK
BjHWchnX7vjgG3N/kBDmjCzLv1SG/isewTt93h5MgJlziYzonTpDamh4N/xvTwiO3OBcqSCcmYO6
EdfiVEtGy72nXYNYS2glltNXkOlsuL7B8XbwdosLs8waqJB5lH5eDvZQH2LTZgQ4h/JpKvsPf6y9
NwNYQs457rS8pOrdFPdvXR1ZV2AHyb0fhD+ryJq+hGyg3MWduRdSTl/cGCOFHptIc/kq3LEfpXmN
kjK+Vka6/TQj9HCMiEmsGFwGbFwMoOyjj9Fpp9NZfgmn9iWaEWHAlkON64TVXVINxxIsIdqtPH2l
6F3b5Iw8tBj6DjOp03tZRvFzAFuBxcC51G1u30LDjyDuRA9VRppUPdVbGkvGVTqtQb6H0K/LJZkS
2WrIqm80/oq7Iu4KeLSS07KFAGS5XD6hNQ/V4pEnle4wDcTeW+GUf5/JRTdy82Mex581loIFYUI7
+dWjdILFPlY3DmjWCqlhAgdUzeBAaFRbEqksXDllfZBEwK3aydEBKzREc7TTvK3SwUJCDIkCKlvh
FDtOcSj8aoUMd0mUm0vzxIP6WT9xKmgI4JqMdaCl5Y1OjL0PXJNTflP2x3AoaVCH4XAtO9nuy1Af
rpyr2n2kje4uNcbvM0/ZlWPxvE5bs/5W+tGdwRP10seZgTbIRGiQURlAPX2OpJZvciDD0KgUjCCH
zNYVOpfqcLZ8VrTNfHBqIm47ZhZbmJq9OtkDRRWB8arFzo8CeerNCGrzFdHZxs7r8akux+5QQwtb
Ka/t2VMVDv0pwKxNelqulo+7Y2pVOK/5Eizj/++thxI63Cxf1erfQofkF2dqvQ1DsWnlE8Z9Xl5c
9a5MYI+tl7exLv7+95d/o/Kbn9owwLlQg7llRCdTLdiMpV2wC2KqqUhfAef8u9M6IRRoHM+5y93U
uzeAKiwS2HZGX6O14daL3fohUC8iH4s1pdcqz8vqMYkS5CxN9BGUAsx/Z20nzDs7XdmHw1z+flku
OToO67aE6J6pWLfazB4oNrUjdJd6nbRSO+MMDbfCqPo9u7P1AiAspIItQb37+ZVjWUmqjzOsMY/n
5GJUCXanTmyZIZMybFvT15RwJZ6d6UXk8gAAkiw8NmGEM7kEMhY4P7wWCbzbtm8CWzfx1tVhtD19
TbkrnoSev6R65Z9RiTwg0Ysui8eNp2CP3o173zCmW52E8w1s+HSz8xb9T+Xfq/8VmXPvpNZ4KsNA
e+2M5pXsJu3Ow7p1rcP8W4ANAaGo88O2k191mkYvKfrbXVs5xsnqd77rji9uf2/bsXwr4Ivcoj5+
5le71en6/pQN5YJyq82eeecI4j4DycjUFVW3xszVgDcZ/GfRZcM2z1K0x6qrZhl+diC/WAfKMyJI
oSKOKknBFKJeSGUOaEhJBAdTfiFYIdm3ymCWNeR+u2nkbZf50ozf6TwNyIOQtsHWy0cCBYoJ4EbO
CDMeRf69HSggsGC/tJr4LqP6LcpSiiJQgRSSQ0gHKq+eQug1j2wI9L6rgQhMz4u/gnlafEzLh73Z
wsNEOoIWiP6FIKsvwzhod4g07JdP/5pBn+mIUMw+emX8WGCFv/O1/TKJZES0MbKguXdxWZyY3gOW
CnE/ozYIHp3IL19p3ffstTY1VVxE7zwWwUqb3ZL1vPVXTok+qB7GFCcVydIa+vpv5P4dvKHSX/WW
VoHJ8WMdSvkrFJp+Bw8EVaV6B9Ak3M2Q7+4otvmY1KnCUzg6ePRZWbHIfms0H1hx5v5A4oR7xK9M
1B5pe0hK7WpYZXRnJSNKc7enEJiade93HDDhvp3Sjn/My0MNxWYVHoQaDiUtfIuaFTkLrWjPgGc4
dMJI9imBOyuxZIsYm663k0ubZdneLiUR8TXsMyPqaTVku2RsTwqP+5rmxLC049yfWZ6jV9NFMxJb
gGyWz8pW/xhKUVxClFGeOq4H6iUcDYnCBpVc6lMf+dHY7lP+aboKsbFdnDsaIc/BFD9NTPY3iVPm
R6ZEyq5WMPTcR5bs995ADhky5WA7ySnZT57oDgU+tZeRbp1ByfcB14hRZzHld7o+XUeMTTtcM/Ox
LAfnFEoObeTb7Aoycch+sOVVuqO9JShNfwr8yFuhwfiSpIQweep+yNT9oKn7gTkeSEUiice83fqe
TSWo+NVm6mr3LZjHKW7JdNSaEWY6/43j54c/p7vliFeY8twvUO0mxSpTJSPz3yGMi7XZpTEDTzM5
x31vP5qBxvShTJ9dz8DvGPv1HgQ7p9OsKE18t6I8VGP7rW78+tn3u+xgs6btqfIPETqzu87POQ8Z
hfwZ8SdLSF/Q0n5l5sTM27IpdmNJnLOjJdmPXGy8HJdabOffGhwMG9/388uMafWWAmtZCz/N335v
2Lp3xUSk3TlTQXFfqSCROHWeitkKnkLfeM7Zrq9dqPXXsrTJu/AuuNrHN62o84vjALaoglp/heS3
aY3udWGgk6dE0DIZbZOVG09T1D52jfCe3aS/xLmbERxusAI0xmNUdQ9CGSKzfGzJJp62FdTP597t
1p7fl+ee+hYfWo3frGy1gJQHMzuHNp19TSTk5TpRu45TvX2UKh9V1/xDWQ/7AXVURauIPhcEr1aQ
p14khdwtl9bC8uoHe/NROnK8+mYakqtgOfiOSiLRoWpxr87+Frt7dR2rttuwtmLDVTMw/ibDXqs7
MFwFnTBBgsBukX70afrdhbolEnhFyWTxZALHWiGLgD3ZTZ+o9zyzfuRe39M8I3xXGm1/nOP6eexu
icSxwqSduDvW7XDUqxMX0fLRubuFqXReaAgk+P/JGA99O7rCNpevBNY+axnrhiO7eJuSKLWypka8
GT5uc5twlk3ojUxYkvlS9bm+6czU2GR2Shg9+mGBDq8nbEDBbhmrAWYtXG2XODUi056f1hgwniVm
/AMjATYhsh07ml7LC0+BvmHlLHdBN/WP/g0nSMAs1dkuW0LvyOKhqXUCCmxtE9vs5NOImxmrNf/6
UDXf6wk7Nclp7QF1zci0rD82eLW/6TGyo96Cec7JEL0aZ6XlBTUeuT4AfrfLJTjW09jgn+6sATDq
QkUdzfCenKldB535yRC/h5gNoW2UDLQxSz2pb4wYsgLM8FzjWyL12d8s9NbYycWpXeD7YujTKx7c
aqVxQj9WvkgeydLJTp/fFkpwm0e8xIfs1fE6UpMnchTxhtQS/vLC0aNiS2ltqic7n/L00kDP0wd8
DjPEbY6mA9NxleW5vLVVhGdmQGUIBpbbisyoQxjn5udsnaW228hJevbxwaCvR+r8XNNPMWtt2yqO
Lpqo7gpc4Nip3ITlxU8MbSv45td/PtZi1L5mkhglnRYqzXWGAD0ApY2IVVh2PtU7wb66YUFvOdgk
1TkfzXpDp/xDknV/WUIqeruRJ6YOZHYokVxhdAOk2ajalx4idlUtWQm5baBuq41lRcWFoHNKAlXp
j1aNR9+OfjEHCThVBBAJZyN4thtFPU4n0jwWLcFsksuFXqskERFpQWvM6YG4hmDlREG9szoCf6Tb
Ef9Qy/qE5pp1feqLBzkkhJ8l5gSVMew/qKq3c2o6XxAaNLtWjcGKSLAZKtbzoGz1f14as7/Pyai7
zI3+PWvt4KeefB/i8bFhhzp1dbqRLMrn2OAEAw5pNaMPYSdHRrAj4o79eSzjg65DvGni7pNS4WEE
fWob1BJE2c9giBHIp5qOTNpBCU8zdXmBL/agNwr4n00vacO3/NnedFI7vl8OmZ34IjI3u29F3d4N
iCrZ/cKzp876LknDgC7U9e+3EiJaCpONBNby2swTuWzknq1SQjFPMaGYqxjZEuKOEOQSM2u6i9A5
7oqq2Rtl7ZyahqpvKXGrSccxMWjphWHXU1RPPg/2BYVecwdOnTHQ3Nu/GD/gMSm66DJ2VXxJ6+DD
K2oq0q6ZtrVr2Kv0QG6F+bPyvSdX0+eX1pb7Uu9+Ln++huPRo4fryFEdV3VfP/iSVTbaWCOxdSup
OWfXb9oPAyLhqgmT7A2CkMmN4qangTyPTeIyelFTh5RAinvkYOe+MSkOcJSscetC3PDaHneOh1ox
p65qvBLKN71fMjQYxGj8tBkO1ktTIKURaRi9zwgt1nll2ecAYthT61NfOmHzoMsguuR9+Gbwc7xy
XGeoi5ZjudLn9TiW+WsW6B1sCqhHXvY98vzkR5ABCJxS7S22knlrI7/FMyaqG8xLx2ni5wXdN1T2
R+yOE+xKHANpKcV5rqAUeUYb3IrA67f2JPrHIpPEkQdz/5rodDRJpWOakVnZFr9LdXZdgPTqHLjs
Z7V4qVpjeDF0/buW++rUEFPM9lekZmSsTD9QpY4s7RVhd1VIJ74aCiLZin1NjuDFzlrmYK6vQkhG
WCD9PCAFUh9cPh0awruUtD5W9tyiFfz/mUPLuxKtu+t1IDwqoWU/0HbmmtROg8mGTUWhXhFM0HNR
H3WGyNvNTfeamkF1LWwdkcLIpuLU5OYul8snJt2sRtKCq+raVMI/lV62XT7750tIrXMO9ai9DPBD
7idwU0etwG5V4Ce4Xz7mWeST82fcE4NAfI8OqznRQ7l35dxdBmVbXd7l7TvTn5a4EJ9BQel53aXJ
kNJok0QNgtwaEwTuppBh/EsGV/LYRLTh5aj9YL6CDyaWLqS3lLBO4URnzTfzy58XBEP1nq/4sTQc
w1xXeDh4ldVwnkrLPA+uY63F5HTpmxlZ3d3AsWFDfHKwW1YTUTbpBQbdr0ofu2PfxM06C7lJoij5
sYhLiiaxjnEK5BEQBwAqtGL7ZR/qOpFehszEsdZdgQxkW8fqoid6ZMcC9OVlQUxFUzuirjAHrEWs
Cj5y++atjUbv0Jun1ibBULCov4+afV+OxcwP8caacgpdfLQT9cpT7LNQDxO99ZGAyLAU7SEtA/Po
dv1xEKa7rqkcTk0K7STyGVHoU5utraat370wA6GtO5vZkSSYaLN88DpI8UohhboKQsEAw9Adk+tg
+PU3VOQ8C5URXhP23nuh8TvPBis4WgQ5bRcZ+Uz1s7IcJhi/e7/U8NvOYs6HC8KlczTO+Aqq5pz4
SGa6YIDg2QAQk9ZwZ0yYUH0Xps2ydy4NcHPw8K1b5Xet1/yzdLxzB+xmRQdVnJkuf2QNSaDLlSTK
Cdu1XUHt/xbE9Xg/pb6/RuFy0lXbtJ6I7AWXwNiwYyhgwLL40Ep+xGoof9Ld/tUB8n5hbUx2lUAU
RPu/u2r2tgqLVWzi6/zk8s4OTV7UAJx+1D46tRHz4Oi7nO6IEjx+kjUbvQQ0BfbDyobboDoZC0Bp
wNrQWY37Hoqi2/T4qC+1RvFhTPa4FmX8Mo5Dt/8cdndZH59L69TltfPaTii8kcT7ZHOZZ8Ti4og3
ixk43bEzKxvd9RzUX2NCCVX/b0HJBj3lNLBTBW5aPpaI7+yTIzruPLo16FLWw9RD2iE8Dxx1ta35
Z3dhIsSz6jYfEdGDMVeX8RSkV5Fw5rOa3dQiekAxJrGwKQcQHU/7cTAB26vPem4Wnq2GMwqzd+Op
hNLut378xQdFcUxGfCKMIMxTjNBsI8jkSR03JQt8yPd2lcsjw0nngQymmZhvJJtOaB9I3TDWWT94
W6LEtXRref3d0GtiO3TWm6b0iL56Wd71npVgHzTTC0O8V6Qb80PjOul9JawQCWEQvmtFVGyLTFwC
GkfXwgiA2QFMe/dR960HXSODu/fjFx3OLhIm47TIHD71ibprTge2NYujWzLd95F2z7RHezXr6X3M
0+ClDhLGEWG3Mh14Fb7Dw0NGxO9CL/bhgvw5UC89R62Ixz3O8pfGmxhZ9Y02HAtnfJjim1fr8Ypx
7wC1KuRAoYZ/y7veqb52HoOrpV03u0Z4c/Tz6GgEdlfyncnKKpmjecWxQFxkOh5xSdebTgWuRQij
I9coHlpDN46tmj3THwZeOBcvnYN/HJnA16EiyKwOjHn/Jz0jNmbw8EWBUHbUYYjYyWiQn0BcB6Du
+86oZx4C1stQq0rsSOFcXeJCP3tVgDtJwAY61InPuizr9ELo4LmUrXlw+jw4NRTiFWwAwAV8Lkey
dJFVc5NBbXXUQ8HMiqCjkELUcvIaEK+t10X7TLOBWA/Fs2cEAE4XBFHsWfPa/ZyVuUjMSzcPt5rX
f0kigxXR+9Cm7BHXPhxJSxwJ94LJ0gC2zYnFtZDY75BHjCshp+mmVy1yhCSVCX650D5aFWFuE3aZ
Xsujk1+kJwPU77SqNcM8pnr0uzp1vXnYf94qn3BWuLYxvQXKnSkbm501W+GmTaS7tpkNMSY1eUI7
Buc4v3eLoSYEBPOorixotfefP1dH/+LBCfWHZoQPKyJoX0udRBN+3C/o3cEJiSUz9WgTqam8RV/v
Eli1u7HJbFgHAecTBvnxBYEk0TpqbhLIZ62cirfUbxpEDnHO9iAtoolD7Rh0yXM2cFuLZtiFrWGd
l6G6F9KGCdEnH6VMn4us/jqRj3BnZAktEKmX9xrjQkrHpjlg8c3PjnSwh9bWg1aY0ZfG0SjtqRbm
jKGicuQuMqyg9uO1bFvs41H1IU3apzaVICG96RMp5uXR50y1t/IAVRTN0f1CxdIzggQXwXB7kGqg
L2dyRPg+NjY3x5chHh4/Pz0TRpJpHkAF6Wora3abI8kinyGNrau9YnwN9hHWQRsHhdOYzo/sxUKp
cwz9INtXhgpxUMANOJIVEPhm3mpu678OI8xn4tC81sR6ajT3pX6xlYDHUimk8Gm17SeLDFmC/1mP
O4OI9hW/ic0Ms2aTpHp4MIr0NYti7Ua7R6y1cg62/8PeeS03jqTb+lUm+h6zASTsid1zQW8lypsb
hEpSwXsgYZ7+fABrdk3PjuPuT0QHm5QriQSBzPWv9S3FINnXScZMXTTNDwjFSh0bloPZ6QYd41lN
6vRSOMrFybrhgKiDWaQryjcdAOVivgny1l5fybogTQZksavpAU8WwHHWPotgSloNpantZyJq5zIh
8phNwg730C8qJ9fOhrLlCpDf1Ja+NxEA93OrBrPfyvTzLb3pBswG9TBPH0yVhgnGq7GPd3Yea8hU
9kCEnGEbY8xYh01Zripi1QSpcQSJMFh3vgfIm4H6VYopsRDtg8q+aTD/vHr2kJCAkavrm4hSmCgy
AkgehXgJchTZQnFARZv68AD5c2tUI7RvWuvBETKKUInmhrlPuKlDvFRS86VT0ugrSHCiSIr87II5
4Uw49bCbbhqOefKTTX2Ef1Qfa7MwV37JKsKsreY03wSq+q4zEmFJjuGVk2vc7EOB9S70CEXmHd0S
kiH+kFKjONsn1cgayKFVnPo0NijlFPExh2LD9C3h3ZYatFOrJHUq625+a3m1wZUx625rb2WbVM7Y
rTftzKYD8ttpo+7Lz+BamprSURPjjASSCYddjzFfVaJFKgjbcvUUy3aSJHw9TXZ1Qnay5HS9aIj0
HUdRiF1YEUCBq0k+jj3ZHnZYfacEuFfmh1oBimIGqwf0rJ/CBsc7qaNFXXXWM96APWI8KnA5rGY3
c80+ZK0wHrxDv9KhF/HcFBV/U5y2W56aunJvbS1liD67EhNL3rel6/7LQ14A5RpS6dI8QSRirdsl
VEbk0oqOY1X+nI/QHOsVU40OaSyLIARXfgfn2cGFnd+VlcNMvxONt49oYkomr85sRkbzammauucC
QLMh52Em1gKhz8Gk7+iQlN0+cC+QRj8RZbadj6/FdgP7GBXtD93ycKpPq6bO5/qVJBBA6TnMT5FM
/HuGqxulFF+NSRo8MsQ/jWtxbJzakIFmVumMmhNai/itoTiGpSC4FIU4zY00pR2y0qKFlMljkSHI
Ujhg7nsrk5vUo45K9umakWP8GNRZ8gCijJgY7ocAme9qnYroUT9e3xmYrcfHtoNgJhyg44Hd2Gjn
U3HEmKM3lIki9qKj/VSbuHaVRu+MX/QRWn3y0HlN8EPxpySlFFP835GHUJgghkb92a5YnGWuSw+o
LXqq6lju/r6Z7Qzzw6wznpSpQETzSwhCUxyCkgL/sQWeug1LyRXfaK1NoHOZtSNgXjOZbNTzRV3T
YzEjyoA5uOvK4YwBCJ/6iiTTb4YKPBElzq8NCsMuavNwI3XaBqZTkhuk5jILo2AdUHZAorgqABMC
SMP3WZQr6i9GtgbTUJlzxbGIvXxbU5H0FpePlZfnmzzvE4Yt4YNm58q3ABZWs9NeaJmBsQKjFVr+
JFIpnogUJpARJgKDzLIifQegi+BdM9kQAkiCTqFx2SggXfm08u3oFs62emIoT1K6d1FjaHgnspwN
fuCSKK99GgDtzNiyjbgFVo/tWxq02wEqH+Ghy3zrWoHxWHpvRS3Vb8qhvnpe9BsF6zAr17pcZoTk
nuZ7FAlXqBkYrvemTtW6P41QWotzUGUMd0lqyQe74RRhJvGFQ1XBEMmZ0e+t16pw9d2cAAv09A6T
w7C/+shKXBa84/0jCDya1Et9eB9jLKZqr7hkn1v7prUyExVwqVMuxPUgUPew6pRVnEdvAYUrxdJz
ylfHrpyTDS6gsgZIN1ZBbxXrkc0sOhn2aO86FSSr5fOGNCj22mBgLy6QmfFbs2+w4VItg0JLyPTh
0vKhyPsyatazZ0uhrmgz3/OFnWw6hqdLvxzfpdX2FKEn4dYLYuhkUcBIVFYPXoHfbKiJ96CG2AfY
+/p2SARo14xBBW1c2l2eRtpdrIPj42QnvEbf1uBiljVXi33oUi08n4DC3v5oK6taMw2x7lPXONtj
/qlSWXIbAWTH8BvzdskwfceG7e2a1nhoxkg5JoFMYSXxA9XEzV9JIn/mBuNuiKTLILaD+xDgwJYB
/VHHVbiDXV6ywwsvemJKinyTr2o0xY20jA/il+auZxuLCZC2F4V1MXTAOP2MpbMjwR6/el6L5aav
8kNBYfOiNk2f6Q/CQGOOH63qhXjuCIvGfU99ZRkYC51a+uuJfHDApWdRdSErdJaG1J8SJY5WtVDs
PcPzFBxoaix7kG2097QFo3AMIKtRuObOaqvhAQV6E8e4qnQiIqfOTJpLSO/6UgVQvcaZIp6UkNbn
NHglNk8PcFfczHt7TvBsoroHJfvuJjdRqk2/mp2i07Y2krJQtkSQH/ykjh+TROWNOYXRr6c+q9Wf
Zkm8TCJY8R6OilkSp+t4Cf9qq6llu2/Dxnm24mGNQ3x4p0BewIZOlL3SCooJMocJsGpcLN+pVjqt
LkcWUcGjwRNBrc5F9fX4JU3C5yKN+rexqSJ4Z9H4YDhJvZZDuPFke7ClaVDYKt5NnCmI0E1wwxkz
uGk9rWEDa+XbTM0peAOLgYs7lY9BjMEBQORr32L6UrnYrVR3vOE6cV/2JVICVKC71HdwB9u23LbC
DB8SGFzsHM46GNzl4AJU9TPlbbbVX3WCoShU4B0Sa3Cbphtn6G8QFNMNDnBah1uHOEFUAwce+3LZ
u419sWirWiYDHMgyBVeS4v4/C6Uy7pJq/Jpfi/y/Pt4xqgMuETIB8KnOnpmo+BGPYdSRatW6k7C8
D6MhvZx4jrhRdRL6qlaX7MowMWaWROHj6Fix6sTXCudVIu/iV6GmUzArDPHovkaUZC+jFN4AgGdv
3dM/uDYC/UUJNEY4YWUFJ9h0Tj+8mhQpSJl3O9k00bbQdTDV+M5uWpSgqEhvyj5s1p1ByeEwXSxE
ilSKLxtycKjr+17qH0FC7ape8vbEGZi9UlU4UsH7opmNQRsfFVKd2WTPvjuCwkG+IrmT5fca9uVF
nOj9QebE+kSR1afIS+8ir64uQ12WJ7tN65WCEXellImzjt3ePAg23ss+9Cj4QjzfVrZhrwu3xt9g
WS9a6VQnxJL61OtFsmE6T+O0+z0nV8QUX0kJJC44fLwjCBgPXMaW/pRknZuCXHQknvHAFndqQluE
rrufpqBUxvPxHc46yG9ZROrKplCV02gW6JO92CZaqaFHIhgpkugu4J9pjpHgVLf94sWFBxIhdMHp
F0/sWknUOga7NciXyzRPx90syfsRptuI7LbPdiCcVotJXhn7weu7pZNb/SYfJafREni+HljtUndy
UjthclECO3gD7Wl0MYBlpf51J87WxKf950hp2tsAngZ0jZbdH6Y3KrAXGgLSXTQ0b64zyVsulk3f
i5zTdVWO23UCwdv5IiwNAXrV7DYWY4xNH+TJQ80q1RX+TVHk5jMVR8WpGkdWqtNDDTr+bmS6vbL3
AEPLDLLBRAHvPR1DJO1y7XbknPrIHJ/hZ2rk30K5H7jYL695nOu5yAg5z0XCU08ySdNVQUfko/Dy
Rztm1IC15N12AhZ1MSpNWWKakHHxMD81WODWGPL2nDvrO4kmdxJG8sz0TjyNYoIeyZYDTgknH03T
bjlZ4XmGff9Y8+qsbcVyNhQ4Q8qhBvgUOsgKLgSAOTLBlsTbxSNgnViEeIujTGI4yswHpTH3SS37
W9pkzAdIwjbzZxWTdA2esCG8cMkzA48N6rDKPH8/pOFwYVlPpFyaLlGlBnoj17utbTtM+i3IWFXX
DnfX0ZkH4Wbl5zTHNgniF66Hasvaw9qw7h7Wc8gC8OKvh20ztk/jZa7P0BKcc9HI/CGYyMKRT90q
8zGyQik+CDJs6BoObzrwBCmZbWJVfuGzj+QTy3T29WJtKpdOGLIYnZRezFZiERK0O0YCtBQ1g9cG
yho58Kab00+q3vF3e7QkebqNGydhAFb7Nq3ERvQunOBsykF8cdE90y2wMuxcnGbqiFfS9FSNzo2o
yBxm2QB+jHzqYDO8p6TMuVdUtm+Fydmx9ffpdVft4zxySLjzD+YHowuiO5X8DQZ7Va6z1MD4xPDp
+Xovwr40n941vYoXhZ9jnkwq6z5mwb+at9vz75FQAb1C4xopPcL1onXmkdlatW/88jHP1XWHVxWU
ujWuONuFX8Uo4fWUsjvYdC4ierqcMGT+qkM6WKcNg91ZpWYFubo+P61jgCqfrjxa5GMb4mpy6DVv
U2ll/TxiBN07VV+zDDf1ZdiBF470cm2Zvvddlfp9odqPfjGUj4abfAEzjz+IRH11fQneS+veFCs9
cHUzXqKBbjBGjczk+yBaBna0gmGW3EkRIGIPLiGdple3WW6ZcFSp93B7uqniPrmVuAHh1kB607hm
behd/9lNXXNuUBk7t3ahYEbpRe9HjPzssK+qmepnLQd7aMB/8+SLz24ce+T9FR3jtJdCOMkisMbk
me00z1yWVbct0eOdHk20wrZaKSy8H0rXqw4+rZOLcrLwzR/z5bedQ9ImwPyslomxYdL37BM5I5FX
ihdXV6GA6kp00mYkexmn2EBDKIAhtr2VOQ2FSPgPu+u5hdLA6Dx38Drsv7cAYI5+7vSL6WL92XVv
XuuzsBtGmiWX7FBGIGIF3pdUlyi1Wqw/9DbqfZx0No0tiPAhqF2qW8kYqFMDLjsbjIvTcwm099bB
q3KURR2s1bzT32VkL9o2ybfshnHaT/W6tgWJsfeE3In5MkGcTOS+uB/SXF0KT8Z7n/C1CxTI80OT
KZY0VkSQ7G3lR+zqwyE+GQ5/q5bZ7Z1RdcyQjOI8Jpmy8oqO9JLmJMPhetdjWLxGriP5Dwa8Cqsv
3GiAQMts2wAmgN7ErHY6Z6r60BIbubHbQr0pGeVvO8rNT9cnsLMx9dsRxsscn/A1GWSW9amyhLEu
pptq6mrtIEGqYueixOz/zYAf62q2vvocx2C4SZUY27xLEfDvWVLDxAMEPZOcKSqVtn1z37NIxezP
4K6t71MRsXMqnHaR0DZxvP5mYBIW3mRBmtM2dTCClghUuXJm8TpRYWDSErHrgsRe+KBpToaR+LuY
Web13rwRIu1SsyIu6rvACbSjzuISUg5IjPnc5mZYtIJgmGTL4jC3FnsqoFffh0cbaSlui1Ii5Vpw
b8fA8wG3jOmCHZP5w8PI53I1fZJF9wqYGhZR5tvr3+cd6en1quztH6NJVESarXkv8iRZOnHOtc4Q
N2GkqkvVYoKUC0ILGjahmhQGOISxuBepAFKkTZA3b1D8ZeaKLxVK7yH142YVpXW4TURVox/G9Smh
go19NuCAUNe8JT9cuamJBrO2ZpePuHBUciv9nu5kFFd/D3Fz5JqUzR/566cUWM/z18xfjPzF2JdW
yVyzeELGzLr4QYKiyVR8jY2z5vQAPErkSn8i24I1CxHqjUOK2C8441vXiexbNLGCmYatvNHBwGLs
N0pqvmdPeKnIXjv5raPQHxAhM96aE9gBp359EhAmnnADBpQzyeBMVso7Nln+7rFfPs43UahTS4Mf
iHIpYy+DgvBW6Rl7kjBokQ0r9wrLwlNsA2NtLM71SuAm5/kh8NBXr4dMv64slm9UmGVvRuThz8I+
OaiKt08m2wgJzXYxRCCSja4Tp0LH7BFVRrdNWqCS7uT4r1P5nLSpe191YbVK1drZ2bJ9icaiP8Sa
EyGXqOo9zBlaDRDN9X5tVXRkocAmBw7IGPpxRZ2xif8CoXbdNpQwz2qybVMa25IZ53gELw5BRtA4
IziAiyXFMgzjdWmk6NHe+yAkPQ14lsWyRNzYyqr46ZKQex+Ujsg2vW/XmGlraT7DXgQ13Gr2Cgxq
+Ybv6qeX8Lt0SXevVvBKgo6QBzFMeEbEx8owfeqnB4rkw/MX+J0ZXe/9/lK1aPtbUWf9irhV+UKY
eDUjcdxGt9ZJ1SfQN5MK+a5b+Ro6LkmBDpYhbSxwwdDALQh6aSY5Q/+3x61RrB/qVNef2vhWad12
ZYtGXCp7gFkQjJ/5oHK+KBT1Ysd5fVBgm27ApMLGZjC869UuWbT1VBRStdqSoEbotcU5UYNxaivz
13nLIhesf/Silna50Gs5nMMyjV6CkGY6wSjI0ZsSb2x+KF0/fimoSAEdDIpx/iqvzH60npNtiw7m
qeFSPKNNF5D5pvH8x4Ij5+jH8teHCtHcNwEj/cQd2WUGhn9HEiM+zV8f26QertmwJuBwpHWifaBp
DZxjQzm5PmLuj7sbyzIlRh3YS6nDVJJ1T7wypo+xIHzvqgQoYNWD7ibay3wc2S5G9GHEie+wK6tu
KS1SRzBF5UNe4+HRzZq3Sl9tZuvHfNNM1b2OIDEYpfGwydqP68SxCyRl0kXjfMF0NVCSv8sInxdP
VfdY4sFddKoe7pQef4k73SidoE3L9JFjSE7FGUuGYtBuw1TYex1NkqopvBxdK+33eKx3QgvS50rv
ewRdqa1T0tgHtYSRhXVt8sjZkY3vz7KO1PahGjWdu5wfEt2rKy79OkBSt9rkUTIe+wRREPdxzhDD
qsFktSMvQ7RiDXyXO1F3caOMKXeIEgPMlZ5GzkSVnhHKLP1rKL829GAdBX5/Mhq9O833gvmhxaVB
l+kd6rl5r1EybvjJtnHv61IVbGK4kaIYj1Z5cBj2LEuRs7eZGXAkpu9i8q7bKvA7rF+59jbIiz5a
zntkjkxerLsGNOjZZrpPgIbgz6Kr4mAzf1AJqmA7KJh646KkYxLTeVlF40J1k2yji6RfdE2dH1Jj
IJKcuOz2jXNYSG2Ff5+pjiEmROeUFOt6RkX1QscE9hYrjr3LaRRdhoUVb72kNca1JMpfGpwymzS1
7nOqGjdBVYpD7XnD2dIr0oKRGJ/h9H7ohqJ81wavkY3wC2XoU0cFHfKMaDGJ+xc3BzjRpe5t31pT
h/M0zPZd2B+9vW+I6y60ie/T29qwLyYUQtSYTFuZpAxVwW6ZMf+NIiyuKxKWlW7T7iO6qD4MNrh6
pKJhackmOYS1DYWoS9YxQsWDMOps6xegddit/dDCmDxCi8DWpIM4jIVRX67KUKFbCzl1pqcwKYm/
Ta3r00NK1tyVneRi2/h0X+q6LI+eEfDsUdKwI0IKJ62m6qvONSpPQ7RqzzKyC6UGIQRJuKhGLKuP
MDP3Zkfer2WCtc1p6d4Ond/v8WZZF3Wow6XUrPKLhm+zynCWuYl7gqIKYKkP8z3ZPWerZoN51Jr7
KSD/UQ2qtxrxDBx7FTPVoI/7GvLfUY0Zz1XRJWwLwhZ23zzovn8rMtG/cZUaKgdf87RpxlhYHcgS
kqV3fHrihc4fPt1rbOMzlaCeRus0BQGfYTgdgzZwqMzWzSckKj8nsUSSrEKT8/RlQpXUXdbKbONr
VniONX3Y63A5FsRhh63Wynwxj6LxR4lTh5HmCnHy2Ut2vZ/f9sskD4P7uXKKORmrb0+uFDMsCR1I
/3G+UTHMkrx8mB/YJOHI8GjGxi+n6WIKidnOpbbxY31YGHOgGembkQIu0vW/pm119mstm2owe+LN
qkLxUhVavlOYa3Ml5qFAhF/Gpqseo9I7wcWycdZineXaCP2p3PvKgCxj/JgvyjRpqKdSHbLFoAzt
1WDYyilSSFx5YU2Z2DkKOwyld8w4BagTJo+ChOe4dI3bXo7lTtoNPai+7S3n6b0S2+bRjnCkzE+Z
bkEDNOpg5Ro9HLLRn1Lq5akabudSLvI74pz35XF+xMaIqoMZbHpd19qiMo759F0DTY4E+uJ8MwfX
LYkpt7OMt1TR3+epZDB5RxOF8AX9BwQlC2Fs26xFjZ2uygmxQitJHyoYwPWoFm8hhSYbL3Vv2sFw
T4OMot3gOPU+05RyVeqSUTUqUlkW/ou0AG6GBsBvO1Oce4qe1nPiKRT+ppVNca6T8KKMvb2LFBXo
q1c3K2MGoAaaxUXAyn9eH8J4mQbu4NOy3L0BmY69tRXYMoPW3F6XNLkmH2ahG+K4swQgKK9CN/VW
/CFjiMqOqtMJmk6ZBG2pB7oryMmwL+aPRCakrjA7RTi8Tgp8XfTb6a6D/nvyphsm685WJPWzdD0m
F3ZEctg1fHjFWIlqrWPfmcW3jV6z10gq/4jMRh5LjMoKOsMycQxl30/bjDQxdMgfqUBNQtN26C25
rcyo3A2N0m5rO6dTIs4uYWNki8IejB3BoSfLmQbTShPA+wKEqGFErgijZSHj2aFNCmMhGogSuAOm
CXU7eitIRkXF1CutnZerGWwIg2QdlL218Dt/P88AtAZXIcktDETamGvra/F9Z5ynLYCSq8Vn6Cj3
vtV4H5r3zEbmjK0n+jL15oN8cPSU2KG/ZbAUrq6XNHekjkfWLLNqNqqfvKkuASnNZ37uoRm7fClL
u3pKhg5Og1pZ3waJSZs83ch8c5VxLSTD1QzVcb6Rnf3rnu3pD0iM4zZnn2CenSCsT25uIpy74UQY
nBIgRSefWw6Q3bzdNePCoCKbogSelp9kDrSLkbcR2S/HPg6WeIl03zwZOsgBY9RpXB87726urgIy
9jOzWYJenxZcDsj5Gm268w1GH29LWLBbpL3362PzJwY7ITSLMWPZBt07Zx7863aZHeOs92/mzW5u
42DVTEK2XbiaZ0e9Hpt3YULgeDKHl0n3XAeagY/aRVZ0LXGc76mt+TjAYanWkN6cY5yH9pJcrfai
J8F3A4z9m93rkkTJKjPHnvQi0aTIxNGIc7+jGmGKOnuhGS/nf1O0UAjrBAwQ//q6lYxPsiy08RbQ
/3GVdtoBil+QpO/5lIplL0C8Jqv1Y5n2sC2CFNDImB7JF1FfOd/lTMbkSz3QDCHOElYMWkx9mu1h
pZMN7IuMfp1O3GrXji1g5MEwtU/YhLvqft2zlTGgK3f0o0w3tR4ca7L8RwaMASjSpsk2xIDQB1uh
8EoltIISeRxSe9Opqryxg7Y50OiCrl7Km2H6UDBVAfmcNVfNKGj5qwCJKNWpDOVwqqcb2SbTjUmN
NVTbdW8OFVc7BgyZYX4YmpIvcpWrrR9CQldBSx7zeuSio/CmmpvfQhXDL9u6i54a8sgIjlnvJOiE
cest1QpvVoyc8QAzZxFOZxECYf4Jm8SHD9RvMz/6/XFF6wEWa/YCiw5puMKZtluDoJKiiB38vgwd
FHTzz56Subio7E/JnSDiIyTKTS5lKczwS6On6b1i+3ezMajyZL2ldrnZ4E1IQf1VryrWI2Tjzx5Q
ydJBJb9RsxGoDe92IY1cX2DxK9a962PDmV61JoKlC66Piu88NW/pa2FoOo1EdVySy1rSqDjzp5Uo
NhmiLSnKgByZdewoSxE8BLYYcGxoLzkeoUVhFYR8yX/R2FNSpaJhL/BbNhzWiBpTMq87di7bQFfL
Vn0q8vPcMxlpDDY5/vfItlN1i8b4fyp7zF3OdV5Y4DJrOeFBfFFuMlueGSN4zz17342aej2W/XAz
e8Sdobr3E0SW2WBoddk+o4CpcPtXaObeSjPzL99RykM8hy7KGElvyIBXOQ7NR5qSni1FORUMKB5K
O/goNc25PtJUDBkO0XREMj4ZB2F/xtr1PD+abyQWOXPsjNv5kZ1qVG9k1MmYIVytJOnvir78qSFd
RxFVccggEHURGlWKoTJpu+dAwRBWsuJ/Zz28LKaitVTpuAHBiB1B0Ralhxd9SRNwu9IzdEsj9hj8
UjVnaGN7CG2z3ejQzvRxy6os4bg2jWNpv3WCMMwqmhqoGrOz0CUn/lrE/IETFpO9NMPRpZp34+io
e8NwX4iWJsTj6NNi6dmdGyd9xbfuHMhfpZupdnTR99LfWlMfMSXO1WVs+urSSvUXFfo/Pvv/4X/n
lyuYr/7Hf/L4My+GiplY828P//GYp/z3n9P3/NfX/PU7/nEOP6u8zn82/9uv2n7nNx/pd/3vX/SX
n8y//uu3W300H395sMaC2wx35FeH+++6TZr5t+DvmL7y//aTf/uef8rjUHz/+cdn3sIW5KeR4cz+
+PWp/deff+gmKMX/+Nef/+uT0x/w5x/PH034+ZH9bcnv89++7fujbv78Q9P/bpgUP2KZcwzD1i1A
h933Pz9jmCAZddO0bEuncJdYdRP8+Yeh/d1VbcMhwG9ZmiYmHmGd41n59SlVp1hIp3ddgFD845+/
3V9exd+v6t+yNr3kuHtqvlsFbPibwmjrmkk5oG06QoO2aan2v1EYoSfoPptRDTM8IOz2LjTuvObD
88oFptw6Q4rb2v2Digbm7m4ptb13w1td+Gsv0JkIMCFNi42gG1VxaWSrHrPyWRTP5vAUdE/qeBOU
lxY3drRlH834BEV1OTh3Vv7p2Lh9QCjdm9rD/Pz//wP1/3Sg2ry0/+sDlb6u5jv79qv8L4fp9E3X
w1RX/y4cDTcTejKJ5Kn9+ddR6nD86papqrZKf4PB++GfR6n4u2moFrR4jh7u6OBQfx+lTN2pR7XZ
8wmDo/j/5SgFnPpXgCnHqSOEAQQYuRXXp265HMf/Auj0GtklU8KSSs3oQQE1U/TxUc3kqlDRNOnF
s62zptg7ZMxnBPSdExR3boJtOUWZJ2dJ4PhcirBeWLp6W/CmIFKjsug3GEGp2RNQwq1piWyBcWDn
OwEMpPbJAZa4poiUlKYSvjiBXBNWbhY+mMqmZTHVNUFBnDq7GRVQPuVoPLSazNCMNAwFLlw7/LDH
PC1YZIr9VD2UB7ZOURa2wZQWDM7Sq86ML1bW38k6/XZdxucdRYukPNxTPBJUSEPcC1b+kfgJiGCk
KMdJD6jpJMtd2qhDJ3/L6jdIZ/cIbhHSKXZJiAkHmuC7RRk7b7iuPoyqPqKGvFoye6iTXRSmsMmH
x1x3myXxqZINMzFfJ43kG4uuCus1OYlShic4DDFGrSQ4JmH64jeZx9jQI8BFbOBWC/pp59PU58az
i51XZA9seD3Ul8cgjN+VKnsqXby9cfXmuwxxWoWcstHxZFqYt0fGrkOIJsTAD3wgRswao5sx6E9D
X2jQ90m94NSPbhO/w4BElUDLCYY8MK7KtG9phyAy2+ZYR3XpvA2NW2xa17vXihEAgngW1g/bghxm
G4lYlbQi9gQ6eGFgrY7BVEOE75av0iYOf2+C7Itz1oyjyoxA5MQmkg0gUwXfEScoyhjDhqGkWZ8D
pw8WvhFvMrqVANr3/SY0sxUNNNRme+Q6xxcLrjKmv0tIGmDldFSLNXH/JZCbmbOy4EjMbW1Nq4OQ
Ca+sNZcp5W1UWSqp++9R0VLKCbyXvm7ODDU3cEVRbrCAGmJ8dS0oXAa+hyF5wfK14Ifm+9yP/X1g
/DS12D0w4MrgQVnLoIHBx8APCpH7QUXdmUkno3yWaTUGRNVqvtBqbt2mphNF7bFleF/SSisSbhPX
LW6eyh5+T8hKVyaFzzYzex1rmEpB/5jH8dK2wET05UvFBcKBNhgM49ntvQ+RCLpA2TczOSVjXh5E
RN0rvZa7iAFYmymgbgcddJo4FgYQgRGRjBEnRUbapxxz8LEZc3dmAAm5yzW6PZBy/1w15rEok1cH
euMCi8+HYZ1LVybLtDaalV/bU78hHW/8MjIZH4oggmHsuKjksPLQA7BaWe9qoF+qmGczNPCZN4Xz
o+P4Xzet/kJxJd+Mo9+lQDDegCT86jV3ExpkY+IQfE6W99+OoS7t4GksnZNXYhCdrNhEGfAULwkX
YVQNNy7vnT7VX0RM4UTsvVW68tOffgh154s+SLZs0Z8iGwslKqIZdQ2lxSUrTsu6aFaONV/nwMYN
9BUPn9jjStYc9YOSStpt5UPMQhS98UOTPFVD/4ChjQQqezAjYekXvvDkNam2bOi4oI9Q7jXGny7c
7CSDeZ1RMqBU+kcd+MnKRY9edrQ96J39WMAA0DqO6tjlGA9Sjd6RnL+OVWlvv1g58lkO7f7kauUS
a8DBVAkES5/EfHawTW9t5xSqdfmuxzvtuP6NEUO5K7cEJXdJMsUS4UGN9HTaAFtYNSgMtU2qR3n5
FgpmvZqZbsNsInZXPtG1rrjo1rCqI/8JiQVrpjzVuCcM7PW60u+ll+2lzabv2XO8Tdo3J97WO3ha
h340V9N3AqRYO+g+2B5XZhWsdUAxHS3mlnbHCHVpEHBrlFuN3mLxZhjDLs6qrU2ZDf++kVmrqHjt
VUqJAvVShoAvza3e5tXChODfQrgIMnh+IRFjj9QrK2xV7g2n33nRQI8bVZjSwlWf7YyC8xtaXRMH
6+k5aYsWAzTSBt1ZRd/ctF1N0haGsFYhJbkH2xVrv80QCyGSjALbWWTcMjA7top5SsYB+Bi2qjQ9
u/In9ZSlFa38+DK5i4zBv+dtvopoO2j1fD/kOVYye58Ahcw5mdnyAK2XY4Cm5ahbVzEXkALyEFWK
07PlOf0+LbXt9H+pBB9t3t0o/rqpXyVueRpHFqCFwUQaWHMJI8MF7ynx7OnS9Ftr60QvXUZVU9lt
puc1Yi7eQ7qfnucBawv+0RVOkxUenaULMVkNKvxVtzmioyftXZEXt1YDTwbp+liqoCmH4hM7HI3A
cX6BPHMTZNrRgG5TRSVOq6+xx8zlnUsTa9CgJJDtXlU00qCqziVnIp0LpGMWMLPz9ikXyavoOmoM
mvfpMVPoV+CKF6TbWw8Ziu6nB16VpVmJVdWk54aaB6OPL6Se7hsCTFVSHt2ahlvGAY5147fB48hI
pXaznVoMT+i5N4UuDrj2OMkkl0qqhxT3SYC5je3Y00DCIOYkmoh+lTfQMvDM63gLgYg/KbZ+0cbg
5ENbr60czHPEWQasGmz2KtReVM2DHvCjsjjEGpBXYf1OKOeH6zWrHgKar/l3PVmD6DWj8J04Aybc
e6bKRwX00SD6e8HPIEb6IP4ne2e2HC2SZtsnoozRgVsgRikkhULzDaYRnHnG4enPirTq09Zt1mZ9
7s9VZWX+qZRC4P4Ne6/dliFm6jvnWy4osEYgDmphMaofs76PGsZOFkOv0T6zriN5uGI8RRxavpDa
p+/bdaaohzhZYAwsjzZLdLMfHydLtiGKym1nbXS7gMeF7KlB+Nj4KDimxzVBt+InL35SbcSAuinJ
trGhb5iB35TdTPQaC5cUg0MDwbz61d+9Jn9EHn2HROEg2uXTtufHYriTzfBJ/vyraYv3rs+bYJb6
Q6m/pU00oJ/ApnZyEWuQW19D2V+g+GiPpateFy87X98ZYfSRqO3fmMeuTOqbVDcIgFIIKdebPEQN
fRmgcvbCOHmu+VW0CsTrGMUwcJpmxVuSYjssWOKNH4VtYIMK/ESDAlCdSPtmhOpYxLNcR6FM6Hi4
03nZuf3CZAPoXEvI89TfZav+Vs830v80h92wnsgSD3LsTgIHWolLup2BHNY3w4Jas1lOHbmmCJx2
xdVP4GhEAJY144LqNLo81kx7wcGOLy78N2zG6i8v4o+2+PIgwHVGCA5QIaTSMeUt9ngBE3JO9JWw
j/gwm5nOUsM9aG6BWmePND8cO+vLVskuz8ynIdX4mXjnoPxQGWcw2bgcV3t8lOTXZq2H2CGBjJig
WrU7qgGYAEOguflX2zxf11hGDXNVzPcc4ytCZtOh7HDNjSSGNEn9fdI3CFGsDSIgEDePsKYgm5Og
YY7PRicf5ZhDY7jGV5YckHx6qX/QeybuuXWT+4QkAPtc1vxhrsVBGy5cYwBH1HPaejCi+XVrAXqZ
Cxfgc9Frz7WYnm3FS1Hhuqz/+lS7zIYRLSBAu9S99TP3mQPkAlf6PLkKX0wSCjO+ZKt3Sf3l1fSy
h9FkkpOu8Nkp2ZDmqZmzA0I8GPC7YiYUsEKEummab5oV/SBb8xNAnBc4Q4NIqS0oOfKd0T+ZsYvl
DepWUF9lyEl6W1ytL7l3RrtIAuzo3qJQPfXjeR73eZ3+pASob+qF7D92YR5CRnsL7N8IAVpsB0UY
VaaWG5A4B2jQJ1azfFLrwSnEKda7fZU4Zz3mT9W1AHwfr9vVax6V0zEbSk0S0g1dBSnCC+TnATW3
ziPA5NSXK6jD1gRBT62jKWJU3I6H1EV3Dx/QTV2UMf0oIw1Pe+APBPZo7a2aCmQ3otMYm3buFlwB
+TktgSn5fAssAslHA3EbK58R6TxKiCXCCXw9lOFbgz1iVM8EFK/OfZO076OTPLJgspimDnFgds9q
SYuAFhRhB1mpLibXEAHXniyf515UJ8Sl3o45HhxFZHcZG/utk2b7mhkeWMINc6klQjjU3Q4TXZYl
7xQ8s61nF+XWJpqlMtwqpPHaTC4XMiN8MovB09NUTJ+xaLfSokbXCafUB0anhg+WNPXGsEGeXZsE
p1T9N6aVnTXZqAay6m7IeVkxFr13KwqtFSYwBqkVbToKSQ8KSbDq7ac/F5QViJ7U6HmgfeE/Q0pU
XOoFeP297tZb5U5eKMd2ClfetuLLtKS5gc5jbKex4WUMJ7N9yWLrz5jSXxLkWKcILSBAZeTgm2mH
HPdhdXPCIzQAmv/wRPJrbkDWEU0MmGJAPbauUa2gTw3DnwS4DI+6Xe9nH0AjPwmihck1dk2DTcZ1
k5rf77yx3bnH8ykwxqsqD2hK5J7lUrw1DZbJWBK5btHGhCUihW3vjKHFaDPqVGPe20uxbzqn3Lgx
+U+WOzNuJh2DzHl/A5VOIsQwn4pJ5KHFzxp1dbvRUf3eSuNRNG3+XPcZ9bNQ0x4zhb0B0wh6qlzy
7aJZSI+QnwdLPMLorhY95NQewtL/0hoeRcsSv3E/3qAJ7DHji5LxlOXxqGcNXSfPItGGYuNQDgQF
C98Q1fAVto4Yisz7AO2AivR5mIM5P/BLiLdXhtFG8toYbl7cNmTHbaw6/0mATEd4w5CxrsMhX7x2
P+beoTVzVsjGGfIZ5AiPjJ3E9+mXQB1NefK8XokQ1kTQ0oxMzMS8yGSCwFtvQPlxhWrpIhlCOkLr
IWO1lGI23A+O3R/i7kBaFF0VBxAqjlzhTGR+n0Hzrth6uruqhBo+lpnJ/q/6ZPd/JGJwDlyuU373
RRm1U3OirvxDjoGgiUwgD5QxHqYX0Vi/E/PnT2I8yFD1Uf10KhwUoSVZTIMKRSXZuqp2sMjIZVf4
8pczdbnnt1HR+vhbTEzY9b1jtwgMbF3/779qQOMcDLYKRu9Jfv16sf1H7bTYBE+MsxlWGU6sCdV/
4GfaclMu1QM8MIuHRJWhdZ2rxEk6vThVBy6yMXlIEmOb9vl0yYoHUXomm9R2CZVVf+GddC6uf+fo
cdj6bJCFyL+1mhDIpAc7anb3Kc/mcVJYJJJFdx5lzWYKQqZ+n/t4q1vkckFzhbgx0Vr3HnGycgE1
3Kd1Fi2j/p2sJamjhFMOtVnuyxote5lm/s2yAhfMbXt7jQY+geqZH+m4jktXxgdcd+vWr9o35dvl
PktaLGZjc/bM39VdtTNfGqAsZ8Z+UHPL0IfORuBy5WN9TNPX2WwAA7jpd4Ui5d1xjBdrgLDcEujb
T+uLsLLDwmYduGIC+bNI6VCIem7zPYCeG4mbk0oAW3Td4ylzzrXUqNJZdxYfaVP+UusEeLw/yEt8
aWx55PXesmjb1eYAWtU3zrNt4+JDF9Cj1Zym05J2EMg7Z4+YYOM24HTsoyfKJEDC/tRrix+Ss74t
WaNQG3lgy+er7Kt2QC3yBbAEOpiU6Bjg4SwVkGzCEVztKAWz5Kz/JfRahLpd898m27wpQSeqhIFy
DE8qCCaEqoAR4D9cIc/jZiqXW8fnrVk5Ulj6ett59ffiowXvjaLlT/PrDw9tVb+ekPG0xfTjF/Kn
a7o3Lo6NjR4osd1D2xWXQu2nBeVmDA7YYJiE4Beg35LwVc3kKV4xoMTVbboWt0mGD82p5yeN8UKo
2DEHxaIHE3SWUpVfpWPuTGfdwNu/nio7ARvjxDBqE1fxEQjBKwC1QgPfi/nMdjvEU8ZRq8af0c5O
OjHZZAYTdB0nj5wme9icH0mGJz7ukdInzET8jgSCAr0vl+pZuvHT9X+t2AzAbjwWxdmu5Zcg1x2L
1HDqYnifQ2uQXMM7HuZS3MVucds7PdXSjmWqhaMVECP3KrPO5qtp+FMua0riIDyjewbZezuM7hOD
mIuPanUGpt0N/slz7suZt8bPWN6WXfIXe3TNGQhnvHeFIDrHXlfG/gNvtuTpqYuPoobcSF66kaKM
z/FGbRAffZmrc5A9jXAS5x8JWlSIrHdEAUl0YgSUw4CF8QP8VSfu1defi5bBDiTNTb/ymVRl0YRd
NT1pupfhVGgsauOUxJKeNapaAO+sZF3KtsXJ5oaxblAV28VlHf3DpMtLSor6AkCu7UaKGn4ZsxRw
LIovq4ixltg7168ectldurJ7m4turyX+DyFt7yW/fFzu2nF0bTp2Bp2m96Q67TjxUY0IAAMsZVu3
ZrQHPt5ItZuptPeZMZ3RZ60mzxyeZkEQgYBZFfRlecuI4Nuv+ZGWhl3/7GwKc/lz+RPTfA3YdsRW
9umhJjH8+tceGfGYY0P3flHJtl2OFRAD3Ss5eAQzuQGlrXScPVoNOjnvM/J68JUe/lsd+WBDpThm
jzMOL6Cum16Mp2q0zrEj7oYKNRresi6xA6mj/VJ8r5WZ3GWaKxkfn3PP2hsD9jQYzrzPHpFUow0C
lW+0Ipdysvgvz1cIo8N3HTPvwLU27bUiecocTssZ0zNcE/bYh0xiYW+NlGyzjnBu5sF+KQ59xZNa
cEpamED0/HUYyktsF4y71f3atW8JGXdRpZUXMmzOeW1TzA7XWb/nX8aEDyc2iHoa8PF0Gc2JAoPA
jFdArwarU2WsRq+gQCUOOfE1p7o5ap76ciX1w8AKF4MdoelYucPJ/k6Eu21WPnbCjdrF22o2mUvG
HAyoGEJoJXcD8m+yjjDN0kotqclUSDl3XTO8LX3+J3DfbyyrelF6cc88bZcBGcJVYuR/pjtGszad
Wj54bNt/BEeRzij8SI+zw9DxLS8j54zm7MljsCPD/7VGyQqgrR6w5X31X/hX2GxoNIz+MdXkFzGG
QEqLjT2sL4YJ7JUkn8581zN3W3M5DL52TDT/2I7Vh0zMM+SFDQmtm9bhOV1E/gXZQBAoMZ1u6oFD
YJbWsSAaqQEJmlXXX6izPDJuCKFa3U6TwCpcXTrTPnMfXvzEO4wj/iSSIqqVM02vPz3yxjueabWy
ZoE0/QbpUO6gPX/91Rp3+UpTYJOekJvXnPFtoWvktFR89klvnj1bwBpsYNuu47vrvbSvRuUfypqW
Yy7nOqJcKdghyJ9iVLvJAXjgYQ+Mk5tuad7Qt7/YQFkUEN0+pk9XnkubYtUPFp2kkPOLy0ChlX5w
/TAGBqFKK/heQRKrrGuo5ZwNAtnL2lcXe4Q+UqPTr3nFK0LIau17gsETLKq4tdo5HBUyYleehqw8
ykkDxASviilvadGvuNb8MqXfYuxyIiY5jK1ZPME4vomNHqk/V5pAQ43YoQ0ci3vNMaZb7WlZYM7O
9WVi/9/2GpFVYveZ4OPGQ7RvGUV4+fpS18QdxuJwfWTh2n8tq8EulutSOVPoke/UtO5dY10B9t6T
7Ozd9fqW8YAn0CFY1TxzxlMPoBtDwHsoEe9DyHkwYPAHxMjRaVUPS2qB0x5OYiZOzO4450mxfKUc
5p0UfTCP/RvReD+VnrBOIyPPIqASEvCjNNeHCWgVw0kPbmjlbKuBIMYkihVPQNU6e1h8fehgq6IY
vRJ4mCMGNvMdJlk0WMgyiJvQEp2gqgl4YSaeRJaQQL7GLsVTCoWTKKrkahK1iZvb9xlZ3jXA9gm9
agIuPW8QKGsr0l2C5oh6Y6oz8W5usmJOo9mszA1V2e//3y//r4QQLpHH//N++fLbfcnP/7pb5l/4
927Z+td1e+z7hmP8h5zh/y6XCfw0rv/EdSHKXbPn/2O7LP5l+IZpQ1QnndFkNf2f22XzX6bFotb3
hG/xj//ftsuW7//XmNnrdhnREHoKg7Wszvfy31QQI4/tCvCxDRH/jLY5hPZoKpatBpGndQvkOEVu
1lSYGfImaoajhcFp75TVDpbLGpm1BvICM0lQmlUkSrAfwOJ+kqVF/QqzBuNRyQYaOhXxYGBfpHj1
loxVJC7ivfCM+3zup5CBmMg1c+PfokLEpzSpg2z25AfR7EPrpmwB1q914uKTdxV6aKmqMp7DlcTA
sB9wPtmcv2n+sV7VYgiem1B4KtRwuzpD9uzoE2DNmP7F7WZqPUXqU+ydSnzPtNn6DhzQXaxgWnfG
8jOP1KltA+NQ6d2jj1QwHAfC3zDARNqsPE4SiBckn2xEYjv8rabhOqg4VcFkedx9QvjFdRxvsI12
b2xhsZTaa11rb9EMsBd3BbQCKB0bKDYpx0UZFCRUbrRU7Xl+Nvnq7yQJCBsC1jr6/N+6ae87zXX3
iwnXdEXhuvGq9CN2Mnzro5AhACUVjQ0cxmq2KNbs5BZcMWNFMY9s9DQJVrn9JctN2xn+uJfDVCDt
P4p+PsKyfvUV2SwGzr3shrCWn5w/CJ0o/4y1LmEaID6Y1hDAaavrZVQcV0bQLBLNv3KKKX2JBVDD
4ASgZKEizkaA9QPTd9eExWp9zMwhHW+kcgKXYDeQTQwBk7Ihb2/EDg3zrN2ivfsikRB82S2ulCwk
WWMKUr83+OIZQQ4dEA+sTJGcyGQrY3JBtu1QXYaRBsHqQUAJ2ee4X0/jbOy8YiRmYjk1rIsMKIxT
+kK2AwWakx3wxgZ2nyNzqyjNGehseg2mOl9hSX2gA3F+wAlAgTvfNWVZBtd/LykyWof1PcsQ/M4G
rchUGXez/OuluNU1+0MbtJ/ZSsH24P6g+QsTbjVsD5BEITy9HHIA+2xSQZ4xpyNLp6fetJxTrHkn
XCC4OiOR+Hx844jqqBWfoOZe0Lg7oeq5tTJCNyhq7sDU3IoqOVeOd+ca3ptDSUt7D6UJ+At6SkDU
Hf4HCx2TG0+Htpr+KiM9KDgFXrP6dET8yHY5PnaEjaNa33XGcIco6tIZ+GDMvyEhwDxf7kFvPpOG
e9tMkAq1TyGW3ZzMS2g56atI5/Oijg4MisTpHwFcfHdJvEsYOY9ZcbIbCdMBq2K74cO7War2cWjl
YZxuy9i2Ayym/LDQtyLmjLC+jadEUJzGYxumUCuCpjDf2i555Fcdmu+uaL7M68y28GSC0Fz7tjz5
lvQsChudhfXNmJACr0/xh8f0NdCGHuveDVu6KSKEKKrHGhR8O3/WvXUYsCHLzDigwgezAKBRdJ8a
m2THnt4ZeBkBWYpxw5HkO+Khqc2Dr617uAAWO8kjLCQ6e328TUlw7eYJiGXu3ph6/oLJL+wEul1w
REz/03JhZ6bey1ZEKqHuK8zRDj2Vf+2ZAFJ09sObBNTte9B+cmhsQjURvLyLLATyyZGRlkxzCo5z
Z4A7s0yaNeWbh84hY5LEOQojpV6Zod9NelUFo568iKUlPUhaX6xAcM2z7hjSHPhhQc5Fnf2saWQO
2fcIt5UsgpNf5nfuhFBGd7wH2XaR3q38wTR9HNeZrwPDyM89AuQ4+M3Bfarq6lXOKFRg3t7bIWul
wej5+HH6hY7rfVgr2VZuzwav8lh2GLusy3oaweQk7fKIYOJm1vmhCuLL6FysU0xP5QvjQPrmj9XV
FuwoBmI5qmOaJJ6CJolD8HVMXnTtJvGxnyJRecF4/iVF2rHdxt2kM6+gbTgr7yu5/s3CN996n6qb
jIYF3QgZiMlJtwQRioNzi5l3N16/B08qgBy8tgP4c3Ts58lrbxyc8BtOVEAUqnhsIUuICbCzk3wY
GVQikG1ujepYAJhD2WB5cBc6KtXvZQVGXrazCuhXCYddX6cGkQ1NDIAyIhPDPrs6UAnpUD2bFDq+
RCK1t7WPDjuadkKC+xMn4mTnFlpixIMrrMcWTp5fiU9ZUj+DZdzRtL3VHu1TsaJBmDLEGjKUEIi9
fPmcSfzClG6fJQezqTTiboTHoVPToinLf03xZG5VbxWRhdiiT24a13tyFub9dVb95GmKYxVrQsAu
4JYgRk7mQezzFn0WPB06FouhzAhTh0YSyq0+m8GUEU67+m/TYP2VbKt61lJhFcN+XUsU6vW5RYvN
s2G9TM5yP8Q95bDDOEaAiooz7WUSBHIJH/rlnHgPS3MNQpbmbl0hMQ2OW2xkIt/bwSaZWXhDVCc/
nnZA0MSSwZRDhDb6zNtLmq6oIkKpygBTwb5w+uvgjKrb4IAwS0VwdIwTjMzjfso5vjURgC0CTwzY
N7DhAfLIbzW079m1EYcHdfX65dgu2iOO6iX0svZN9g3+MN/9MI32YkzFs2L4D4qhCuuJVESvY2bI
JGbM2GjqFkc90jxakWJXxtyCtmzFZiQoMSBl8OZq6dspC834Ne7GlSxrJn3UGbmZGGLZITcxpw83
Z0hIcYMU7LY3XYvjTYM5gJdQGdtlkrTxM2Kd1AMfIe6mUmuDXJl/bq9YoTSvim7STNjYxIW41Uz3
sdIcMivkd+ExEGp7HTbnilVtKK0NOZ9fusYuhC/tRw6Vgcs+aW/JGH5WjNk8ZzTrdS3m10EnALR7
BIxHzbHAN0QidwPvSIWpb3ySsIq+ZdmnzUpVkOQGqWLXGzNmTojt3u6GV00VyOmYv4Z1puhCLWKR
9crlxDGt0IJMHGQ1g8RqrMO1LtlHjPpjBowOncIb9VAeiDY1NtVUHA1joubrSCL1VpZIrAtTjyOX
G4/NSw1gz6SfW33ucf9aayoLM1GhMx6DqVowsK6T4Zus1BXP+nVqoliLxt92H/9y7R+UZ2xGA+9w
vsJuk+yv27U88hTDGUn2ttLllqaZO4cwYCyrLuafrtNusq7YmC1oCjzpWHzKPIoHDjHY+GE3oZBI
p12vL18ps1Htipbkv8a0+9AQ6ERBMB3YHz3CtAGzChnJSXSTVi8h7DO+6dYCjRBjdZBW3QUKTxwR
VvzOltAt0r88kUyH0LIl5XeSOvduRraIr54A0KNHLjBfL0764bK5n1xrq6mrSqLuzlTVh6bSS4Jm
nJ8MB1M9NA99mbJ0NRicEQAbXm/CKuPXYugQ5Uua6iVHHldp2A2dmMGcV9pRZRVwlivx7afGSyqL
nd84zzz5eWA4wAFF05xh/T01pYO4TsqasVd3GoryU686JFsM0QOPCexUmxSrC2dWKies2/kDDRSP
X1snUc4gRInvzkl9CvhuM3GbHjPb2PQleOBUzp+NzvfczcOd37fWHilUHZm59qTa9XFdGAqkK8Y9
iGvIQZ3yL4ub0+AWxdZ02gWaAcvbqdtnFIbGuDD1zocPN+a45PJFB4V738cCHhbsHFigce2WiUOg
UWZmIXmuNoy6mTPXNqwN3I3tVKEhA3Fmso0v1yhtdHxFGdouEMFAzjyfEbAOTnBVQSGKZter+jtb
Y+oX4yAgp8S5F+kLBcCg8cAvzOO6xi23DMCqfT+xVBgaRJxJjcytYgce6rOd7SC7rMAB0fiyb+UO
IRrMzDrk6sl71jDO9awEhYfGwdHPa7LvSYAmrqPdGTJ+iqnjt6XRAwCs5I2T9yWqIs8JSICiJqyL
AwGgR7k4WSgMeT1mKZlTYDEQbrZawsRBGNWvwjnUzNZJDVfiRqp/O0Rcs0QYeg5n95EeVNvE5a1e
r0RBlgxPmnoP8Hc7Co0hP1lbnmvTK2KeDVcrpYd0xj9DOpQ2momQt1YhSeL2K6mF7CAZWgkTuqN5
zUCE/RpaLnk+RPg008ZZ+P8A+vkBGUmR5+JJm5UviWnoFmfS5HZrxt5vKpvfwemPBOlo+CmX91ia
dljg9JlwOtKvrvrGwhC/dK4D+bkaEaGBRGs2zgx0nOHhnqSlOGyyyg39WAe9QXdoZPpd7TrvuoB9
71TVBdXOR9PNHHpFSgEyZwQQGk8raw5owQuSZ1hplvumz5bkIuuWDWuE3WQa6dHs967s8o2ZrYBA
UyRy2WNOgs2FIeVZgFo5uno1I4y5Js+gB+4qfFJmNyOXqR+QGnA0qOGn920MS6l7Ne9kkYnUW3HH
Rg3mD3Kq2PiLDEi6KmL6HtREMREet67LUJ5HWiClVO96v04Y/Wx3WyaoReNr92HEAEorznaKb29r
FOO+TZNuTyJ2RpVp3GSlhlgMwd1xBjhOzt4lVqhD3bo+JOZyWfQaNkFm8XIzYxVirG9M1uyB3Ur0
xqr9HK9yumHSHhlDZEib6F9XTIyGk92CZqXVi/8gmbrHeplfUihEMOCZReguD+Y8EVVi+Em9syF+
BaXN10URwIbK40zWekCoSbsxUUgdWrs+Cp4uEvK6mns7QpkOAc0xTY6phPeeg0kgUwuL3DJIYHD0
oOyfU/8DKT1KdLiCG7bdGN72o0MMmz6zyeZVC6eBRZu6Yp5ijRfTRvkALOgB/u5jXDhbanw7ao1t
15K0Y5RWEzCEhbXuoYBPx/mkZeSFA7uAQGIVVwYqNWWiIkbGOrN76+RV497NOV1yp3+qSsPH6Sca
VE/13zKivp1MPwu1jmB7iZJhxO4f6Ia1r7mWQ8OfxKZNtZfE3DYSeW6qU7cs0msD4MkZCQTEPCHs
G4scWQ5aTSa8yGYMmh962pEdNEcStO+fanV5FzTmuki2IlIvekKvOxafis1Q7zXTtirrNxyBFNpY
8Te1azBImOCUDipqy4LKEw6am2Zoifi+wEpz45monGipQ0cYZritLbuGXkeAnuOCwVWMofl3zTTh
Sk87i3QfI5wsPhl9TUhtmEGlucxVWS24e8nIIIMvB4eiPmoDRaetqrPKjd95RKrQLIoNN668mHEq
WnX8DIllcgt1N31sPRCPPnXuW6maP73l9Siretk0JpZwpKg906TtKjID6YF4R02MKN45lu2L8Ccc
BaAQOpRRzHrIWG1UsSeGjYevMeuw0dDIF+knZVldxSrI8UEFeRN/ZyxMm2J+jm2LGruA1YTA8sFm
jfPPUGLA0Fi0stq07LdpdbR9NTYXNVoEhVSbEhkXVoWUoHOBGrxQdgj0qAjAdDJp5hchGvO4DtnZ
7Opf7KmuXu85au3QcdoudCb2NGNMjtQIzYQhF5lS4NVmj/GAy75y6F8suZihVYx5JOYjSTS/aTpr
tB0ara4Op6NPGVKkK/kxfvKpe7dTnGERfB38LOVW8p+NfPheDIO0E97/oE3Q6KX9Rz96SUSuKWzf
qMUvGug1JCCtljxkQJ4cgUwIhySO4jN3L6+8Eb+OZkmDanzr6D+9At2W0vWf3Ef2a2k8FBTxnGkQ
2gze6W4EL9/Ve5FyfLHPQEeFJg0wCKp1x+EqyDirxrp6H31nN5VODuun80JCwz/8to5mYT56LG2t
1n638vOw2q8U6Thcku5nzrpno1h6tg+SJBb4ISx0GXL+ynJ4c6kJg9zKaGHaSzoSA6xnf4NJDGie
B871vyzT6ttcgPdXxdZCiAHLI0EtmM+wxpxvOzGplPSndbEeR5mwRKeUz6p4X7d62NRCDzJHA4XX
krlT9xfCU171jkDUf/7cUlZfnW286Zzvget520q3ONFGlgzZmOzVTBFjamN3xQDsAc6kYa0VTGML
pABWRspFYR8YdwbDNc0V0DZ2IFjOYZfxOChyqAGHNOlo3sLhHWMrWiXHfJxwsZJ5UmVDTb3oj1yd
15QcqJjDrl6HdrPiiIokDzy1IeSbZH2Xi0e3MDmo5V/bGLBLYv8jAwLsDHTR1cdtu7YIW5IvfRAf
jWPdz3Bxm37saebnPtI575A+FegAIWw5oGIYsCKa6b/1ClR5PSVmoDn5t6S1IPPiss7Gxa9R8k0T
/a7mySjWmcqpkTQGcyoiXV+9Gy/beLH5jcnmo825Rzs0ZEEa08EXozwaOM6Dakkp45zkCE8GFPP4
1QtGh9Bgh43dNgwHyOtmwpL0FhQsrn7MIk7Qzt2hKZO7vt7pTCfXeWXVY2yb6z+HnfEVk9IHFe8J
CvQ+1aud17p+MKqrWwqmRD1lPUP4NaIKktTc9t/M78HhrvdncGKVmbHwKp/T3n4uh87BhpHwN2T/
pjHYDxog5gE5Uu+dl727y+c6zG9gU4Bq8CaxxQ+kTBleM4GeU/FU65lORqNxVJpgImgOzMsSrk5b
30qY9vRVHW956v8VeE7afjomjCviteaGSvllLIjRTGV9tWlXhKbBETyZ+9kAy0tVpUIDvpefjPt4
bmlOBxa1MGbORaXeiIAKoEULxkxY0Qzg+a41mFENp9Nhx7taPW2aP8MojMv3gXxgL6bHJjgx7C1q
5UVDqJLozf3QDSejHK0IPWk+OHIDy1gL3XIIp9wmnQMfCgqQW6BuhE+N6Q+oyhdsBey7SQ1Dloob
hxY+PTj4URhMIys1+httnCwQRB5j5JETp65JoNV44SCvPkDpw/lBwaFdBxfNxLagHZBqF+KMWGk4
GrG1mdeVEhTAzjX77ydTDI0aYeKC6nI0Ho3+YdfiGQrlGJUdaE6JeAn0Jn02ui+mcvK+6AYqvPyk
x3hFUNci7MzVnRUvuN9j46n0rqVeHZ8J9XDCNR7vFkU6CQTSTvavAgG/ypmzmGhgsMyTYuCwNoWb
G9Yo2CiXsPV71FB0Czsdh8gWFoi9aNre60H9NdWd7iZtGBNltuWBithpr2FhLNi6jDKQ1YjZKwe3
Isdyqzncwb2LyZzoIkQDVb1BSfda4PsqYvuz8DuGShxYeOyy98HIPxMLYYJatefBYR8ChoxAW8+1
+N4BcxiEdo+qeq9L/ax6iGEgxqDP9aiLqwo5omW9MK5oPXs8kl6WknoFhS5Pr7ASfQqlAWyaFAKq
U0deqsb+WogyDB2Ef4gCQGS6k8ahtFao4zqniFLL3w/C+bWSuKB3K/DUlPSKXuqGprlU+0yhu2km
Sue+VUxB0joinl0Dek9Ife2ocjslLQQ6vYvyns8evzCwLe1HtsmuMivq0oEpgJlVkeWRD+h7RFT6
w5dkswZQdA8tgzY8rRAQlzXSg1GUm0lfXpdcdFdSXpA6MxJUUJko9tiLIzsKHaM5mmVpRnn7LuV4
ymekR3FcelTlBujvgY/dKXTQavVPrH12+QNI96nFEGKj3TSgLxVA4ccEeFJZEWVWCmkGnbfKrUVS
DiMwf41/1tW9Q3I0HVLEKG0LVFcqJt0+rZXVWSg3U2KgCpP2UpcBYUBYbBbcKQL/tDO2ivPD+ChZ
C7LX5viUaR2OZBFlmv8Qa/PzPIuXfNCvOzayl5nNhLISYOXyTCFw3eWSaFTOFbUAooTErUxISpbV
UBG22XfspIEev/fsCPQufbYcMhvKzvpT8fBlQI3nWaoji5CeIE048XWPeybFSxvqrU/6DynJaple
bUpdSgf7PJN/zNyVxxs5LFpB/CUtXu6QFNUR+xejkmxwD00LvJtEJxyCQoVtIbcGqnXPYpMVL0hX
2rZmKdr0G1KnKrDXyFdpILzMEUh0j5U0kijpSERFQ3w0NRBmo+9vpu7bb5Z3TzVZpDUuevCMaWxm
4naxoenWznyYamiMplvecTT/mU2uoZb5IH4aeKLJrPX/sHdmy40r23b9Ff8AbqDNBF7Zk2InSqSa
F4RUUqHve3y9R5YdcX0d4Qj73Q9773NKJYkEgcxca8055tyBBkA0V7bOik2KpK+g+ZrLntoi616T
KvxN5mE3JvmHJzNnwYE5XJc23ZURMwJOKv+YdM8EW32UQP93Uz1JHGRKUxDEizI0jIPANZnN0F3h
jMSDPMZB9JnkXUDZAgO0Eq22dVIOWa4XAXvgKTRkZlI3ZOOGQnFd2H2yQgtrWO2xy+RLmD7lLNqo
ZQi4HBDJcSqvViWHqQliCQG1ES276aOW+LamPGkYbnrst6YJSXp4TeYQb3CEgh96ybIseehqwRDH
ydxvcoemTTPowOTsYZ0IfjlyiGtWol6bZ3s3a/EXqE64HV32l0zfcGHOBg2dxsWPpgcqHrnC6DbV
ZzmFfzrYLxwn+C2gtJ+lKMaFnQTsmHjzOuiCW6pk9HjDpfS9Y0nGCac+MltMug+0x82blzDOINtT
oMcAZtP8EZr3WncewUaCJg80S5Mxl0iCbR+cNCBe645Z7jpM+9M4i0dQacbSp3pHWKqv50B2C+lA
0/Ut7iyHg23VNP66SwhmNkVLD3AWK8N0P30zeau6PgKhVT/iUN9ByBBLl7y1BSeNj8QxftEVny3O
XuzE7G+SFjYEtWE1sf1SkVUHZw4vnczEgb1xm4dUYV2Geo6eVW/qdNj1LCIWWrU77XVrEevsJTE5
u0298138cQmxLOvAnXkQKsLVXfezw/+Q0zo0A4bYs3VE3Yy1J+kyxCn9J5L3Bv582EJsR3gKozmg
sYzv1XqGCDFwJxF3TJ26aLupW8f+eOuC8Luw0MEygth44OLC3NqHrnOyvY1vNf3K1AxOpxAxF2yU
SfMOJZVnSaaAxulkNVUffwZ1ypFfdyoS++x0o8fBRaCbIXeVaL4kWo8cE4HE0PMyxylbQ1hCFWqX
+4ikkVtleFuQbfOhsMuNMPT8SZeQ1lseX3c2N5VJYoedPBd+Lp+RJ09JuoF6cnTm6SaFkW2pVyFv
UYaZ3w4L/iYO6XEFU8nFm6ikG41zyyDidNO17Q+sM54eZ3APEy4XsHRyEaXYJKYGFGRkW4teA+0Y
9kG77f2CXMH5HOidRz3YtyvPd+hPjtLHVNUEpA4jM82k9jG41QpGUUgWblOBaIo/BRPASpCTNWrh
Ohtj5jR9ymR/GnCSUAavMRccRNscgzx3j6yMi94ZWqDTco8UolhJPqxVOpj9Gg0YvHc+bnE3UIqD
Po5upSYEjIBFWrwgu0KQVDJarEdMzRjkFl1AXg8yrf5fIDiE5HIdpBhdCezIl3Ftlash7nZpMCW0
3B1rB+YJm0hBN7brpPZUjOZzEvWwe7p0ZIanMrsd3Ape6wWrcORAPxiouXIT/uSgk2JCsl6DQYFr
3N0p82fWgKOFMpTGFav5XDpbHX88CAEaHVySZnbNjclka9VZ+Rdxhs0ma1fCtyPMhCJcB9YjdQVO
07p7ktpALiv2g2hgO3OJkFoJAJ0E7zxysxHLAAYIhhJ4O0Mqh5XpuZ+lcAeyhCk2WiUQ6SbY/mkl
T0kbfQrTgS5ExLTsa4E1t/rMMwSKic5Bx3GSLXr/fQ2TejG7A1lRMe5w0GgHKxVvkV6DpLS24xzK
fZ+2DD4yzCwuSC+C7Qx6EM60tQKk4zK1liPlzNbD2L5QDbEgWJpt1W9Dlb7A+/2bMDGbO4BLhGYl
TH6zO1nTKpmupZRvc/56VoNi9/gQjBHxj1mNWFDq7r3MiUkP9flFugX4xzh5eBUiSVMvz1iYAU/m
78ik2CFdBoJiKGmmVYfKcF7Kho/CmokVM03S6XMVRjSApZ92OanP2GoRgxBE8+vwM1c+pfbK0NSg
V+ol0v/0gXgeDwhmerOi5S4q/WLX1QPqNeewVO60btZp6BBLEXE75k4DcWnmHTW03zaZW+/qGldq
lXXxWnNSlyYq21kvH7nLiqv5WOx0RJC9oRmLYYVaoDmOSZ0i4fbSvd8eiKmyOIH48UsmjaMutAuW
uF93yqZ972FXsJz6PUqHPz5Ri07kpwecpn1G2eLr2zSk2dqMw8EXLe6I5lCalE0jFpJ9C1w+k5iO
dJekpKlWgMSq2scFsVSjxs4ptdRcwo9+JnoiWHIaHHhO8EAYSYOktBGrsDBxcrCOtGl54tj1Q7CG
P7QHHyuAW9ZvrWC247DXL6LEO0+CxcCzYdQxlzphTfsyhctCMWi7zhu6VT5G32Xr/STg/CMHd2Rd
zS+FZm1SZ3zrspEROE8VNnpG0iw3q0HHMcT8S4tmzEnEU+JacBSKjgkgYcm6sJ8Sa7gOI+PPrnVo
tabzd0id6hY0WuaguVZDzD6UGKD9W0bWk1urh9bnoQ0Tkkv4o2TMA0S5sbMggiM69lb2x69avKhG
HxCY7SKXdb/83PjK0Lsura4oF/obSi64pFs/qMr9WHOJ1LSyC5Idz7MaZoYHQl3KzW4eks1cQXRz
o5SW04BnV4llG2As7JjnjDCdpZm3/tbTN32F50hiM6EPanxxNGL4TmT2YtqN5sTwdWK2L0lYqVkB
K2pRxragwn0VYIe5Vcfetmpr790o/rltlnkf09Bs0MDM00qCKW10ahJgshEtA9c4ztZo0W2uXysg
fUudGfnSHMG5ogu1d45/6xDVAahfjSQcogXr5hMRUKvRRXlfdOc+sJHwiBdZ6LuhHt6LIWfDM70f
oGU7tund7M8I9BwSHvzppcuNvzqnRNePL73F8DeoIvKIijvRQyHPPVU9ILrT0Bst8STK23FklwTu
b41kCeBwocaOHk5YcnBNxjWzfGb8Z8J4f6YY/Rz4QdiRHrl2GQrmZao1w4L2TMXoxEhU+FxH2lds
mdVBexAgU+xl0R5iJykY1GbTpqVAjGvjVzbQQiazehYl2WeG6QvquHEdj/DrB9XK1VprmfmWxO+c
cMiaJflIyMAhEXL9qI4xq6MMphO7SQOtBoqSJWtpU1YoVVI4Qe6uYBkQu/ViM6iMgz/CjD9LfQpo
muY46XwMawGNqB7d+AHAxUMfu2Zt9lF1c2L883n6a3l59m1n803mnf7jFN1epvlHwx79nHKW5OQ8
5Ec8PmMw6tAIgitzhGIXUXVw60oK0KYsH21k7W3dfZgZt++kEemjD/mhDqb4q9LS5zGnYBdlJylX
m2JTjbi26dgx05+vbXrNPT146qrqG6naykxd58AYgv1tCn8BwuwjQ9ZnJS/zrU+fqIhFMVNOjV3/
5ZbjWy4N0iToGi8SVlN4LomOz9++B2Ki2Cjp7DQzz29UAnFjRX5z+pLglbh7NZICkgOL997nCRz9
JoEpC92/pb1WTzWNl9mflrREcPUb68BLTHqHEDuKoIMESj3LrNf1xq3eVac8C5snaWstz1wGC6Xr
tIPfkGYqBtzgML7t/bKoLeghfX5NhShWtJumpzmiY6cRdtLIns3L9n+gLf7tzOqhVjLgR5NynhrK
gzoE6TcSAOVMHZRHlYb2JlGu1WGeFoHysSJFGJSvNcLgCr5erCYsr1J5XyNduWApFibli62UQzbA
Ktsoz+yk3LMmNtoaOy0tiT859toCm22j/LaMMBa0Uck8pamAC5LwbMy5EyZdxEpqpssUr1MO3gYr
b6Y8vUh1uBC4fAfl9w0w/jYYgGflBK6UJ7jAHMxUn3Ui3kXKNYy9AIkSRuJUOYprkZ8sZ7jbWI3R
IXKTYz6GkwWO758fub7byp9cK6dyi2UZsuLH5Fxy5WQmO61X581jh8m54gw2Y3rGlwTwW/mgM+WI
LpU3ulMmaRyqs3JNu8o/PSgndYSl2sVa7SuPtcbWthIhbdhEObBjGrgOluxQebNHTNqVcmu72LZb
5d+Gvkh/TukDA3gtyuOdVg4VRN1Pi1yrb1WC4KWjvePqhsmSLJ+7oN2lmgRnrO/Rbq31Rp7A65MO
iLu8wUBeYzfPle88woBuCpzoufKko2NGH4FNve92dfecYl3PaDlqOlqgEVN7wsdcYXLH07nsKmYb
vk9Eahm8jsl2Uq54L+34KRrWd+HaXwhBjX1r/4nLtkYuiqk1xl4PPYu2X3cni/XqYb9XL9IX2UbI
5JqWxptl+y+KqzGhImXD3ZfhrCIcXsPWu/e2exRTAFeHvSEPX1P7rzd1O3sOb3Y03UcjfGDxumfA
AkYNJ8L4FoAQSEEJEOp09NsX2g37EdCAD3AgBjwwASCYAREoG4kWMJWQ1BO12IUAC3S1pZi80AGS
gZV91f6tBm9A3OuapE/cDN4uBH+gCXNt0MGbwCJM2cIBkkD1f8BByOZ092XybSqWAipASDiWxaSF
5y+qKFlD0AuAHG6FtQMS1KAPZs/8R0ZpwDVwzH61wDe0YBwqcA59uMPhx3vlvKtoDzSA9lT+7zUY
iNHuXma2JbUgMJCEWiRBRpTpdwxAgj3lr1BEiQG0hAAxgUCEoQPQCXirTzYd7ETRKCyekAo8xQim
ogFXUYKtyBW+Yto7wCwU3aVDITd6sAi2ov4enCctsN6B/Z/tKlj3ZbjW7Bmd2rwdx3YZuoj8gGeY
LMehomngITu5Cq+RLRLbuBKe84ld/iCAcBQ4YDygHD3G8gRIh5Tmdy2MU4PNwwHiocjq81MJ2CPQ
+U5AH4oz4wD+cJRSExDI6MZ0pse3AUAIceIH3pu9EqBDShAiDSiRoFyl+nsPXqRSnBED4IgPeCQE
QJK0Zwv3EIKZr4x6LwFTIsGVzB84T39zECYdic8ATVLAJhYXhUdw7QI8cQCfuABQCkAoE0CUCTBK
VHqHDFCKBJgyA06plHIGY3XrE0paNrfCII3W31dtd5pLeRRtTxDStAvMYe+P1hLhFgGy1dpvniWH
qHaUHDFrdCbzIaSTmWf1NlJj6S8dSDc74ZqonooswEVphl/Y07h9DLHWHeyzNQBjSDSF39JJn18c
iyTA1NhVEKZiw7w2lXbXBG03Jh98/c11pjeXIkzjY1RkG2+6elMF4sl6M3gg1QOIVu3Smc1amAnR
Yf3NlNNbngDCgbWhvu4hlvIPXYtBzKw+nEtnB8+E/1xJPLv1MfDlJDr3SbE3ve6FamSJAXLvufJY
G80Lerwb0KV72vrPk4KH2WdtYgKF8DfXu7uW6G8grmycdXqgX/UcgXyqxjTimI7RbQp58VN/Rsd1
jphkWV2z6WvIP1Z4C2vvrKfuh1pG3F4wzDAW6tWP3TItI+hT4U2tJJ6LUQn2iVy54n0or0GdPAYn
OwQg49xlM7b35i9pBYp7FPBocA5Oh/NUXBsDw1+2dpurk98pYk5DVKxquk5gDaDpTrQc6s0YTUcd
LF2bxNcRi2alTYd/or44IrfQuIZGd64696OmZ+YC8jVsnilGkOFVu6TzBvLiyu2mm1rm1F9ltvXK
BOhu9f29QhqSDs4J98itAmjE4OYm9OgmUIwFffDAD00K/dkQrIxt9MYE+dr18kwI5CMmPdau8Nt1
AJ3zay+na25p/95Y04Q3S7PvRsH8Vzur1+Op69nTp+RUlg/gBfOD1TNmGlKoLS+pT2Jg/BWSWtBO
3jlsoocVB+esYY3mVzm8g1iA1yjPpL+cFJnJGbszVJoX9QGon59ZzUnrt8IKbiiJntCh3WHovlVR
BIqE0Ic2frem4DEKtMbsep+REPjlhxd1Rxm9exrlH0Voomi+taThKmCWi8LeyzJOgf2N4p/iA9UR
N1+E452Q84P0R0yT3U13+V2dOKuvpba/q+qvusvRLkePKZrf0mJ+Vm9qtqMr5VtjVltrmp8ZOb7G
XfeCQvfj36ajyw/THDjCMhgOHwrNFEn5UUXhzanXjtVdp674zuvxIIHR1IO5DeEzw8Hz6P4pjpau
VZ/h3KFNBklDBjf5hT4BwuolkJmxc9tjb/gf6oniWp2Nznjr++E17bZxH59NYwKd99xY/ctQ23hf
MfvB62c2ANcw3nW+DlSjuP67bfT+ru7ewBnxACNfoIMLPf/JK1sVKfs+z/0t1vQ3JDUfJALTdMiu
ZMh9INfYjrGz4c5kg4BdNvl3s8jgNXV3tU8OdrZV/oSEJ7KMB+iy/WvXRjcn+O1Zkm0reNiac3DJ
oVffxuDz3/aaJ8Frp7fnoc5ORgGBDOT9WCXftpV81m/uXD/7Gz/273X2d/L7CwfdFwX/Cf3mHA38
dqe7Mzw8K3Efg62mnJBng41y+xfdjN+BiF41W6hQh84DylWPN8rdgkFbOP47hqiX9e9j9FCDNliS
LJRlKGv5/XzB8x//XqcwD1r/Gsz6T1gFNxoInPM+1bsQbf7OCvxsi4PnBpg8WcsCXNF28m6G+lvG
TVGPArV3d287H8PI/DQgmfFWadPcbWleatatSg0Yk8l7GV39KQs3CNx3bs13AGlZWALVSL7R+TJJ
aHYQkjYsuNNUlbUmcei7JTneIEG5p34SVFQMj4KHlTmbjhU0ICa0GfNNg9askAuuFufbZpsV80l6
AAw0/VRBW3C8YBeDfYs5k0oqdgJGjonUXhFW7DNZPDH+ODoGoAts2BG2/WpIntXOTuI6eXXNn7Ar
l4Dzt4MIHoaGaEoz7IvvkIpdZidLKidLW1yH/H2IjZ8u1TgnmSyL5eto599OPT4yS/42Q3/J0gsx
3zdMtFBSCEm2+9fYZLVNQIJb7tYu4BcztDCCmwOZQeTWyhdyJ4FGdhMBqtW4n9zhEKGszGDxITjH
f2Z45c7VV3Kk5dXB/UBchI5l6xOz22d8A1InmU/QQ83lakJeGfkTa4O9zL3uSCzg1YKlCB2OBD/j
FBTtcYr3tey26LMvOoO8Md2EVzaJ6EwDdZf6RLgIcQT2s25pVLf6UwT0zg8dBKo/ZayMgv0tdd54
6qNLFUFNxNSENsUVwdEmmb0NeoTQMPz0aqsT9hIiltFpSwL2RJH1CAKy0opsSafurOR/vmsym/df
DZ8BspmhlsK7mK7q6pcZKsdLZzUEHGHQeuo6sVoRCEX0FgoxXyTjRl1ndaJElqh7wRFd+6FQeNne
YzmYDk6fnAPOHK7zTd7HTXTRrYunZ8wGSF7LreewpjEI78tLmidXFxEi/jCGOTOqzpBXEjBKQCex
tAVCov5PwF1kxqxIXX8v2v7F0pBFxkDqvEYJmk26HiDNUpYbfl3ynk1axoeBj0uLtuU4nfoQ6KmN
QuwiP6JAop4unypaW6Pwfu0mPzj0JoRjbCcaaAWGJM/7kSSMNMzQAwbQ7tZkOev137hxj0pd2cpt
7J1MB2mOCPftmCxThpToNGglEBnDk2g2xVpTr5I/r7oMqmu2qGKgJ+WIk/m5y5JlK8cdk+ClAVxU
vZgAn0hi3nP4KC2NgwyNrkatLzM6Y8Gw4acuxSbpzY3yekcTLMXZPVhavguN+dTTvPUbd49JapyW
IFTXpoQvOWEJSujM+GGzAoC4ai5l3K/daFrV/rSyGdH4vnpwtWU5ugcgAPXSNjHo9Psi0y8YxA7z
kO2tKtw2UwWPf4IRl+5bowAsuYFgskBhuk4qk7kiskOikOd4U5v4ciycSvly0H9canCHB6jnLfkt
O/ePhcQVpQD3KVJXwJbuBFbnpK4A/0udl9WnkAU2zf96RbbwipHeDds+CfcNAA795EFOKdaj7h2i
2dnQVYhoiEa3HnydZuVbqv6PPFSlWvicJfZH7N9ipEx9YR8kLNfx4svxirL/w6dhTpVV9jo6m43U
nxwe/bkAtteMr2jJjjCSrz3qghJialK+pVW6j2PiG7gLYBScWG9I8Cj+DIJWjWOiy7GnZwTyDKkp
edRkVCjryARtQ+49jpxJ4R3UhteiwQwmfx0Qr1UnNOwHbTP4NTmjDNfrm5uUTHTi7ATK8WEPUESb
6CyJxY6r8Y+vewyWp4PBq8Y5b1uSEXNGhe6saqwtxFYdvT7Z4fDAc3up/OGFgcnVSDSWQP3klAMi
VZvsNNSsrE4Wjh11NK0CGhzzBrfxaXCcjfoyOzoIWncvO7Y17C+ZZDWF4jPhwJgGGwchhQL/P8rA
g4J7dPNh07f2WsS70tZOVCSL+Dj462wK6HIQKi/mLTrqdV2OJIV7O3agNayrNT4p5RLCPbxOm3Sl
ZdNK/TGwvL0m/S2P5plZes9ioCTnYvpWmooJISO+4K3aCGFbP099Roa5De3V2YwemXb0+8JnOgKH
yb4E5EgXBRL+xj1nNolGRnkha+tiuvVW971tHL6UTHBJPnKCDQ66dUvDSmtug3+ZJ6pBp9ySkrsV
c/VRWsFzybYXAdwKnSMCTzpo8MGBXuRasK35UlNC58yXQsIdECytEZ7Lvl7hnFr1CEOtuF41Wr31
x35tZeIoGIwPGQyzZFibWrJ3yWvNRlKNuATegGd62onBWWHbe5QxHxwHvAiJvKrmqFgAx8kXRvpv
0ZwcOljH5re6qdwKugeCaGAt7gjaOYy2NnKUeBK/cbofdIZzowmvrtwZo7X5Vx3a7UtAKZOk1ntV
6k9tFG41Azh4uLeHfF069PHM48StklMkujicnf4rczQQhUyA6vQE4mdX7fXEujomDmTb2VkaK0zX
b/jGbDe0mNZYdgC+KTXTXmbeNqvcvbpM7d/4nGprTXLxTJBR1uLfJed3Nfa88hnK0VtcdTEnBXOl
XiRwV5Z/b0vHYcG98tnxZ1YSbkcslTSoN35tYoniEMB/48hfmwNI4uIjtfyNKNz9qAXPpm1dGt3e
gGx/jrTuWOE5pENG3IZggmCDdrbZ4+7ajBIjnFbEsO9QySw6ZcnrdFoJ5UYtzH3X78IIIhiLalI9
/VurdT50T99mdPdyAOi05tddiIYWvh1XY4pBkxf5ZhAhSTzcwX201STwjmCAnoNCKeo2dq8/pa08
J3l6SMz+XjKGS2Y4UGa3TyiVMemzXZtPoW+jGPa2voHYxgC6VY2bKXfOKaNxtIoqUgci2vzT1jV/
L6MjE72pOzkBxIvH5jKX6WkotWfhcdayEdKiXGnq8Dj33HSgMZhd71CMLYygfDKbd5MA2IH4mtwo
V1n4LanrIA+koKpjlyC1fIN+eksnaaU+6Eoi3YgIanXyQ/oM6HCbpIRpA7N27IuuWQrscZDE58HY
ISMmPcAa2NWTvvUjvGq+u4INQExjfUHaffHTU10U1yjKwQRlxOyOL2VC0QPMd4y8fW2ne/Syx0yL
VrHFb0JkM+PrTJFW6HwMIM1X5uzuppyRKUdudz62EyzkGeN3k6Lasiv7JzVja4vCqIjLCqkKLCnn
WpM5j5bfv1tkXlNhk5T85I9uCEaqZECcUQn4aOr/Pz7k/wYfYuBrJsTk/wwQOavkk/92+vrz+1Pk
/5Uk8j+/9z9ZIgRVWJ5lW6YwpAEW5H+wREiwsIUtJJkT9LQlBuz/ZImY/2ExMwcz4tkW0jjrf8lT
0f/DFbrhkbViC5IEpPP/lFRhuvyo8r8kqriebQhd6ORVWLy+/50lgtSwR1KDjc0b170IOPsNrUCf
jt5QHRXrK115ntj4qtvuk1PW90lztwQQgIiIkU9x8nEKZNhaq3wVRXfptPDTMc8kHtwdLNG9pCQd
NO0gA/9ML3AjIURM47gC/oMt1hDv7lwdSQloOXJy6B+UjpvTj49wwm+IZ2NZgJnH0uIviiRGjwfz
XhfzupN06FMPDohetHsFBEdS+zrEJJbpvlFgHoSKEZjlsNLm7NGOtKUcvWVuEWPdzOBd+8jmrClW
Q4wEygVD4tJy5IJeMAKT0XuVZP+GE4aGqjzpjvm39OQztP7xkI3HqMBHRy+dyWQLTI5SxnMqBLS0
pxbhxARZI9sT/TaTxczGCig/hjKb0C94+QLHFVrxFxAgdMtH/yOCeortdlCmlxkjyGIoaS+TKIqg
6w8aPwT8YjxFEVoYYBHVmLYqPcxYaRU7mcmsgGB3o24uiUbFhJUkh5ZCzrl7tRxCNwrE8xJIaNLO
J2AL1xhcxTqKSpUXxjaoatE4p5dkWd2nkP2XPnDy84cZ9wEokgSVpgFSyrcr+kTUdX1ySbVPo/Ue
ThpQHvGvKCIis/6uouCohwOU1/yWaUVInET+4pgEG84nnHcBI4ng0jcdkxjtaIIMzeL0r106T4MV
nntDBmw5NHHgU706lelBaP7j+P0jkjSEHcUV0Ubs2bABCH1BD6sUeXyaut0Qwm3sQtt+aHn+PLTp
czvAr3YmpjrIUaSoYD0gqzA4QYMnROna1kUDxy27owl/EZL1mq7AoqWhMA5XeJRgZkv92OkzA4ax
faEtvdQSVW92mHpapFdhBvBxcF8wZO5QbyQdRd+cMONrsYMOSMuyYYyfMh3guqn3L3kRbbPI+CRh
UCzL5sD24SCQD5GHeC/GTCcl95mWRxmK0KBENtEPb9ZgvCFSWzE6PA2W2PoNilvUol1kwFTIjziN
d7L/aAKMMokIvrTQ2s9KOBKb7neeG/dMkl8AEXdBpf4KOYGZuT5wUAIkEqACY3VjCoaOKZjpj+b5
pQlJLBGV/UcjmWHR9jkdezAu5DEvMdhfCwTShJvc/33VaTWgD5wvzcZLIUR6eBMta9uN2UEbUGd3
uf5D32YRkkwXklmDmXo4lAjCSjP9HmTzobv9X1RO3xGPP7NbVFNAswaiHPdmccgF80I7ya4Bbg/k
I+PFUa62Qyx9LBkh8tx2Q74rHC/Bm7A7RKBWwtMGMmgzOenb5E1rSDfHIZ7XpjM827I5OVa4MXRC
agf9UAL2dpQn7lHMknvYTI7jZIO2D6jN3b2d4j1pBsVyA+sC39May2WmAi7yHpeoCQZt4QYRUfeB
TaymufIH661PSox8/HLX5pCGISib1dNdkpzp4/5Pbfx0NVjN5Rg0F3NUvALPw/ZGkA0wfRS9W48u
EVJk1JVd0a8rz2kWRDPeSyesET6jdPC18Tr39S2WoVjUKiM3bQ9FSg5s3+kPTv2gDHl3ZNFoqMTO
TcfRd45T2NiJpMIr7y6yVD9K/5ojPiUQIdOiIVkxI/4yKRQbOoGVhhZsJ2f7EIv4r12BjUuMimkx
/bg2Q7SNNRaniKEta8h1bTP9cnzmWGvVN2D9ZnXOeuyJ8+xMUPPjS262xHb0OSaQnBj7JgdAVerb
ZE7cJS3yt7wsP2dUJgCjgPzPg7NNYKdyiXxaAB8oWnmZ1QfcpV/kEd6ifgFQkPOima03mCXsBkNe
W1zQEJ1zFxkCi9VTHyhkwBj/Ik1C9lqSFcoewMySB8yI9EccA2yfTZplqNCXQ+w9TxVnaQRF5noU
O6TfJmAVF91coX9P9idZQ2gT9SletlqM8q/X0GChWiPtgJ0k7RZYA9qOYBoxADPJtfGMu5eVP9d/
fTu5A0N4kXP/MxGhaU5Kujcw2mfHw43FezEka4trNo9sFsbGoZeHROOe8i/VOimWWqRjuI5uXtng
G9LHLfEH/DMcbAFurve43/1iPflZvew7HL98ZK+u4xt0TOMPo3rW2QGWpRfh+pTvcYYXpcha0gAh
GgHdQNtklS9IZqkESVpoHOPC5kfrw2OM7lnfTZfi+R4ZJwGnAm6aaAu798+Qe4+Wyx3TCGeN2OtY
+3SiWv1LC6o/XXiguvuV1QWJz/ucyGunUspd9Oa2XX0aTsun4mRvshteHTN5asRH68yPusw+DE9h
x9LI5/FzlxWAhkQrX0s//THRLDBTRtMizRob5RjBKa2PCvpSGdlRq/FgBi0b6NCXe8zGd8kskrWe
KxI1Ixrrbtc3zI4L2fyIscI2UOgrxyJQixgfGAgmrgLK40BXDQyRn8m7xwVgsGFLjzlrqkHhLt0v
ypd7bGMJNov2Vdg9aRGodkbbPpdBkwCGACvYp/apm7JkUSFsWcUNKuHKeEpnQM9W1oo91cQPTgzg
ikRXp08O8oXMMQe04haBmx6Kez3tJoC3TNtr0mAXRt2uWe0ucHtQ1eEP5fKNn63Qn5AX4p98xWTG
p6URQNxaJO9egtl7DtBQLgw0/4uuHx9eZv7mNcAQz81ucKpPLHfbkTFUQ9JR4zyswngVwj4MOG+0
AJaLsyxl+Ep7IkITaGw9rXkGCHWP3wrXJ0S3xG0ziFqggU2o5eXBJVh20bpoUBIXz5EetxdY6dzC
GHgk0kkIF2ZLGpO35E49gUJ8s+nTbWWCPdcEcTH62tPQdKTF23tSIfeeMW9dQ9nR3/8dyrJl1Tch
FvwZdX2ub4oy26SxPBZp/ZNZjEH10oGYHm78fPzTuOlLpZcwIJMfl6kdJRwS0b9t41TLfgyZkJb1
pZ0nIFFRRIqJc7KyxsORCI1VpH/J2GQXdvEwQqhbjkQ+r3y/91EaGg765OooGVpUXcIZEtk7baKe
VRZNF6e893rI6VNqiP5zFM1aHREPT/iZHbxEXXAddOeUlghMWgLJlkG/6pRpPXftD82OL0Yb/GXn
W8Q04ZazWX77nvE6TOVFHROzSOwHR7wSIES8gsPwoMUGKxBgLFikv+OCjZxagdxZ5gm8v/WUjncy
abEXIjclqWW2Fy1AjjkUP22UvfU2YvOWjbkI51+GNCxfcbDOQ/fTtDZDSkOouGk1R9xSEdB8omsR
IDq3ubf3zNbzpZsiUPQh0Uk2diM/xApQx+Rx1yhknQa7blQQu1CAs0OuiiASwl0xgLor5xy3Pmdf
AIFmtDRxdGFP8j+0GGltVNPz7UN8y3ZTXEzrx5BDTVQPaL0Uxp5ksBWb/W5MRbvuOM1JqF00sCxJ
TwhTNZw3xiUN2L4SlOisAxt0npI0I//UZoKiY5udFPKvBhAoEVCsqmECB5gy4w6G5BVlOzEzMAN7
BQ8sA1Z2byxvShKGlg73NQOOH23ERmhAH4QSv83/O3Pn0Rw3r/X57/Kuh28xh8VspA7qpCzL1oZl
2X6YE5j56edHtGzKur6+M1VTU7NhEcABum11s4Fz/mGWI8Re6eRJgUIHqcIIzUKbnQiOMvFTEPo/
HFQNcQ4rL40SfpWnfckmPmlJX5GQafkhZYeCjHl8NZSBdzll5oNdRmiIzxKKxSymGJdXYhZXRCVy
6x+dWXLR0O/UsOguSZ/cdBQsr9yWnQW+nM9dwLMcDxq+awAx4e6jbwRmGTmg4rvt1OKytbKVMNp5
G0PSHFHyCTxYuoUq3l5pyV6PlGKVGTyHrRG9aCOuoMHgrTRvT1sB0cuYToBL2QCRbjDnvIMyZyC2
qtHXG3POS7DxeqrnTEVh3cZobkDpqMAJbwfh6nhbad/rFkFhWJewOUl7FNl4BHN0l/DFHpErd9yJ
GpcV9tu2tr5YOG6jfc13toHSV5oVBLs2VOE56E/6xC+B0vZ7HI1HmABJM0MtsSe5NFvzM26EdyRy
7iLQcRcRqTcTrG2YipcGysmKjxWbjvoB3b8HvBkuJlTJETHk7wKknqwvD1R+LEnIGuDgvSK5TJS2
XU+CuommUgcLbN6vCz0G2LCH1m5SWpeVPypIio3DOjKQuRYx8DUP97sO7zByXeCdFPtotBD2WozP
ikgFmstTM9HMU5/mn/w2xVqjPVjIWvC1EUhsQyqK0mqX9Dy5OwX1rtJQnowIuc5E8Kc0UefiQx2m
YGUMEFxui/J1p0IiIrexHWG5UZT7MVUdAtBWNMHe8dlbdn1EYjThhAKZyXdOYR/DDLCGcoepztqb
VScq1Zl2aiPMDXJu+P113g2I00PexPGhCb2tmRXhNkq0Zh2Z9jrig0aNEQctvMAuikYgEZBHT7n9
uYQBt5rG7CbMzWBtRkZwIzg05XhfHIBpmXa3DtnCb7OcU0o560UmWaetgKHeDTGH33rG4VUj7lrI
D9erQSRPWl+gN1yjqQc3L966OUeVQKvja3mZYh2xAy0GY4ahYOLPPMhmDPlNRgM6z/rPBiVXOCAq
5hj5cxXEyLHEGucgpb+E+cJPW+bFxabVsBJLM/1kpkhpZsWp0/lGlc41nok7SjBYE3ZH3WjST7XR
v/KnFXA0hnJDDQNp07E6uU0lydTxRvXtTdAhbIxnJSctb6JeM453QRsIOFyn3AA1Lay4+u5Xdwil
lcD0qus4Gr2j01g/oB9OkNkiIHdPSRA/Rio/0MLwjcuu1Kh6Kz+qqn6MxbzxSYCJaW3Vr9qIL11v
cJxSVWgsVAPbpoUkz5au1XNI58FzbQf4LKFfADSxvR/GCKFO6ylONcyai/tGpfLkIUXUVcFdXWXf
jTwC3+jcZ8CcGoQwh7i+a32vu8NyaqPjo7IJtOLBCvSngkcvqbCrROVMa+BMiWYMDgq6ssU5e5M3
oH91UrmBO96JhvyyA91xzTdqVRtovbN5Q1K/A7YU2nhtjfVayZRhjbjNfV5Fgo9IrF7GqX2Vu2yT
RAuhWsX6MvYLA0UV6xRBqKCkgTieOuifh5Dnd2BUOXu8+Kub9MY+v9NHeNuuavyjWCj250jWcIx1
Qvbha3xpfE7EaToD/XJYc92mA1VtqOPJ0a2biINgpRt7PnkUr3kQWsUX0yn5lU9Hsend4DVpdmkl
oCvo3jeEUl90B2zQaH4bleqL1qHMYubtP4GyA0X3BIOC84zxFa0OCMjkwCd+a5Ksx+SQ3Uc5Pw2x
z9zVY/+j19L6isMJwIabouPJ7yLIlikUFOLikUT+0Zjy7x1HHBxaZuu6gR2pGn0JJmA5Xr3q4lDj
uJpP65zEALsBZOEo5uZdUcBqgcMHYxfZzNjmlOlvlPbGyuH7FQGb0T5xNnMlGDF3+DtWGDpXtUjA
pPsxSZ6QBNJMX9KahyFVH5D7ii8qgFSXwnUOaExOK6dCU1ODXOI3Xg6DZKxXRZxVV77vPFloX270
HkEG9ztGtSY1FwMtLtIwYxGjRluzTXLMEA5lGOmbDFZWEZGatAvH3OEF8NXHmXSfqeYR+AplPv7/
L8tm/N4lynSACodQUwd6LfAeo0l9HkCK1rltQFVIuwucbb8Gtvhn0p1bCO8bzZ+oXCQ8s2szQhWy
9WcddyojGE+0q8YZwZFwksJYjrN0CoRtpVjNmq4mdL4VGJ8h3nXhk8iEg0LKKerLezHz2SyNyjqo
cz/vHu3WedFqpAYK9MAhiLZs/1Rzl4iHpK7K+wSIPfom02pqsH5JPJ4/oyWsLRJT8Nns787klfCO
xKfOpGZp4JuUuDYSSgXcSTg9FzDc71J3tDZOp3/zR/T/YEs9RuHw0sEt3GgNztf14Iv14AyfUwxC
1v9vqwSzW/Yvi/b/P4zUDfL0/z77f/k1//r9N/nwOf6c8Vcs/b9t3bMcVVUdQzf1JeUPXgiR8TfB
cNf4bw3Gh2sirmZyZ+v/9c6O2nZsTNksjl0M/B/l+E2ssN9l+E1XVx0OrtQaLMfmPalolr/3oi4q
e4KWmbl3buyk06eucZW9rWcFhKKhuBbAwGGeeMV26QsyxAIvehMogRyRgaxSnPDf0E81WoD8Onfj
i1Jp/Iaa/nQzqICe/jRQGmQqMfdiAwxiGpnY9u0im8AV+M225pEPwzr8iU1lcgL8Na0yhmBd1WW4
68uuuG7nC6lyQHzeoG5ls/dw33r3l709l0Lee85bv3t5y/8/w+KviLu9Z1qqx9/p/f8fMAW8GdhL
3UG3uEvQazsJL8wOtsCRs7byeoV2RXCSl1bj/y1CuOpSJGjGaa6pfQJKhER0oPzw3ZL9YmB+w0Aa
3Dza2jiD++5G71QbVlQ0nBBD4WFtKuZVELukrlR49weUt7ntArLvFIv4kzTzrWzLcXmBpNZcRblx
9TFuMvVgZdRkcUOjGOJ1YFf3fhDnB2TSYkxGlGpNKhXmaxv9iBrT/6GUTzzH6u9NVvHky5PxAXLv
tHHjKDk/NfguBz+KP/zHOnz2f/9g8tk2TKpP5C90Q53F9N//x9pWGEymkzR3OLQ8AVzqDi1890M9
X+RdGgVsm9TRAkTO6ODo3WGJ+1PfMtczE3HwM9Rmiu9CdfWnwRUIjv9sodTin5Qk+171pXEem1uo
vLBrMfG8CErFfNBbFSVFtzM2YhDWgweMG3y/9W3CLltwqkJgq8WZ2oxHIFRapq7tkZLsEQqKA8KA
N28Y84msLgMoK78u507UJkDyaCW/rr6N9LCvJOzGHeuO0wjmFb12h8cQ5CHDLY9j59psSfrwqdNJ
fDd16f8IX5AWUH+UWQsQuBrHR9UU0aaOdf8QZJl7+fdvgXSsX+qEfAtMhxoldoaWZnkazJff/1hW
hC2dUnflXa16tocrd66qD3WnvYTxlH2LXfXL1Pbao8W/Y9tDhLyCz90//i0gNtv4elSNCitGyJmN
AdoghKdyg0xYfUNJsr4xzCa5xBi+2Sx9mPSoKH20t5md2BcI2fETDILmKVcLxIOLAZ/STNfPzWW0
nEcNEIq21ja3inIcTCW+jyIVHzVX93dZCKpONuWAbyLWMD/fKZURIvuUvng1kFk5yC6/EcEtOCgH
2DnJl9yikDVE9kHe+RjGQk791V6GRd3AEeB8a4dNc/j730jTPz6qNN02NQ10oMF701V7LvZ++3of
5UH9P/9L+x+TEKgQTFX/4KBaFGHvtUJsgmpJTCGwTNzoKC8gDQUGXHP73a09pPGRZH1xGL1brANo
IE8ybP44j4/1A+LV6hbdwfi86h/jzuubMWQei7Wxp+RF5eI8+XGGPo/rSsUbShrATWD3PtXN6F/1
yDMdOWaIO6VVMclEpLrsR3HXz13ez67QijvsCOcmoOEbqy7rOxkmuzomySVk1+/ryFDXq85LW6Iw
jwpixKBRsCDCLRP4XMWWeW+F3ats2VM93sVRHu6qUenRXI7R1RjQY916UVNfnmfw8duJmvJtnajo
Pkya5ewMHKFsM8iUbYFhH/aD/QGl7x4PcS8FjtZAfM3G0L/m6zXuVDQlVraL219oCPWmMuKavFwA
LXruWwYQrs9ICKQoCM4DUUSGBjlkyLKkso4pGeh3l6WvaNKvQZd7yIX+NWweraXUA4dGNFAE381l
0VCY2X/67Boffw00BBUtCySCa1qm+S/bFBLCJlvzqnyg1mFUrxWa8uEMoxsL3TzKu1RR3jflwNi0
X1v0GLbn1hwbxRNH5mVuobjZIa2oIPy75WJdoZxSa+g6qT2FALmWSvlxGweFCUMs9U+IWH9uasV6
bBXdu5+zyir67I/d3DVl08ZG7YZ6C12e2XMM0KrhKJvsk5AvU/jTy6abRs3GbKFhgbyzH9V8MHcB
RpCXcqXOMqJN46uDkq0dHYOlpMqsPTkray/v5EVpPXMv0s7ag1FKOArPt8uIvJN9MnCZJ5cxi4yy
wLLEMu/DMkoEhyvksX9ef1mLIxcryHkauGHyQUN98pywe6CmTpXecu7OrRG8uh22OgIwDIIPyRC1
wWJ5bgVhS9f8Q6uk4XBIM5umOmpXiqbiyDGPemX10DUoc6CPo520zvhaZwU6iaNC4toNunRcJc86
qsEnGSAvAH31Ge6pn0JyRaSRlc+yfySdNZIBnq9gCItVlKM6tcyTd3KevKso1P+HZ7P9cRvOM9mY
f0YRQrMsU/+424mTthGhbdQPACI4wqOydWrK0j/x4zcdQAiuSuC0p6Vf3skL6YzsonStfLv0LXEe
oo9bddYEXEblwkvTIWeKNoo4fOiXrzgJyve2WfLYmd/TsrC88/V2OtS9fh5c5i9vttQsyJA2XpnL
/GUR+e4kOHnpW+bKvvndQX0Xhz/N76Kp5MCN16YclVOXd+F4xnSYBm0luwbszKOWslEael935LMc
0B/lsC5SBEtS20lgznavAArdr2pKkiu3FefWQCMGeH2OVS/iIivbEThPOAFaIlk6y6dbFlUtsygi
tu2Rh0zVsOvl76KnjxFqzHMkO5SIKnm4roIAa3jV1NJn2QeJpKdO4tZrp/eq6NsIi2LtZH6Hblcv
lDtF41CujiX6Y5VVXdWBeB2UIkONcsqu2/kim2OoDrtKi+6WLtnfDF5GVpL6fo0XiOwCcTZX9+dF
MGPNj5rfXcrWhyWh3htU4pAkIXJZdokK+ucwrpJTOYDdz8lobILaHE9e1Y4nn68RQj2UAbWuSjdV
MQl4FPPIEDQ/1AH2LAJynB/qKINjgGr4jduY+U6GIKEznVzsqRAHb8e1Aljn4Hjk+96izXJb+GZw
iqNUzCSE3PkP5w6NHdHvJw+Hc5dBtYgjsUEynFP67/ukbBRRmZtu8KyAtcGNctPVUfSki9zg8q7x
cwQdQf2JBlLT4ZM6h4nxLWxI9HXtAKZ227S4bTJrhZFKho+63kB9M5MYaPEQPjSNjfEko7JlVV74
UCDe/i4iqbtzhByUYb2BnAIADeBD8xryFYoMYb92U/LZPcApdA8YFOCgBE7/5y3krm1kGNiSZs4g
sAUbkFbFtm43dr55hbYNBIhYb9PLwsdI1upGbH1lu1Ou48qr71KvFwcSnAYpPJViKKjX5x4Nte0I
qHZtOEH5HAXo0WqBle7lKFY09xT8MH+IycqCk3GhefGbRpYw3QXIHjyUVZDtvLbOzqM9ZeF7pT3J
MRnv4UqGIioAst5s3Ac34vV0C70zNkjpDZojG0MouH4Ehdgropp9dmVbc/5wK4eE1ou9vBspa1AF
ndvn235exZOryFu5auKi4JDUaC91vZIBsZ7lh/TCvK3mC9YKmEyRao47D8vr+ZKhWFVWSB+maVHg
t516OytwMUJNo+LkFWO9wQAgvgMwU6wsIDBPBZL6FJKL9qUX7SMG5ugNUYtMGna/TmkGW63tbiI7
qO8coYk7rC/royqGG9kCtFZT09KF7MKA6S3KABxCYam7+dD1ayIGccaxmsbmGvmJDh2FKjsWuhuf
RhONznrqu89am5zsWre/J7ZyHzdD9ryEVnNonrJfDSu/+4xgxYnKmvNdsA2Kcze5NvTptuyy+kQa
VkBEyuytSJuvsrX010XedCvUIdHki86h6oSKK6lopso4BO3/GWaEy9B7s1kPNcjV0LXJpiuU4tLO
Te/aLvvoZJRevOonnY15BQ4tEs1LgTUBRGW73SN8D14mRm8rJJX9CoflM7jA4jE1HB+j+9bZmE3j
wdbXtjJgWbsjB3yySyRW/7p2pXTAKtIIr9wCqZYmRtOjM8l+tfhfHoGYtyv2+torXgjkA9PXzIOR
PsW9d3AzGz906nl4QfnRNaA/7IOpm+yzCRXwZL7IO9knLx0/C4gV/yGGnHa7m0R/42Y+7Akntx7S
cAyvq96667FMfZBdABLvBAXga0Cv1oOqoQXaYAQHMJBmBc7u2hscaEK0irKf9r2NJVxNnelCcFir
xlTfF0hEIMYSRdpxMIR2dCJMBOVwlhn6/tyUw1pqIJQ3T5Qjsu88fF6jz/36CtBp8KoVzWrivb3A
Tegot2vNyVPx0hEc7lZJq6F0qRXbGsbcd8XnMGUVQ4vgtOVvIzWcrvxRb+9bN2PLPof8vppaK82p
DtTpGCQJAj+tBUrS42BZdf1pNMJym3b11cRCr1CmxssWvNRJ5e6ajRt+zRziX2M3PHRtOHyKSoEP
dWYNIOp0hA485BwQwj2OhnpdZQ0avJ2YtFOC4ZBfBMUdaZAcOfIsuDEp8jqaeOuKjby+tZOTHB+i
hudZ21/FmZUhmIKUGkm+3D7IO3lRMjbBQxCiAzb51rsB2bQ855uOrco2cho06NosX8W5QVkbJMTJ
mC9lmLb8OM+3p0mPnZOMlENLkJzoJyM5siRy3+bIQDR8D3XVPI8o2+VmV77GVoFIT2q7NyGl4F0/
RvlWGVXzIVLsWakqt7+jmXmODYrkfWxka6gPJNVNHhYYMYXDSV54AA8nlFzAaI+kdffzqOyTo3je
D6dQjmJdE+zHHobqPDcaMyiPGSVxJDznEX8ozyNWJECeQUi3KMHuq9Cp9n5LZpoKErccHUttLYfk
RUUWGRE1GQr+7Ry/DL8LP0cGiocGZlsC7W2H5r5T0+ZezSh9OxYoTNkEEh/fRjaSvvOgvIi0nhXD
A0qvYoRLaIQ4DIeRfaPX/K6mWHx+gekxXc5J0COM3ugREcDToGXJF5gj2QC2jydthFZgXj/FTnmA
rmi/mLnbr/ywLw6Thq4IkIUH2Y+SIxrxRdsfYd/G902Fy8scryIfArBCsU++24+3xQCRGeqn/dL3
EXnoKctvBkiJNxlPWADPzn2ZFzu3q/yjhX/MTh31Q4zy8tGfuxAf849LU97JvsTcQt2pz1FytoyX
lyWqssf7JFDRIZ0X81B8OtjZhMsVkO64FtGrr3RIF7TFMz6Z49YyB38LDWL8hDTbPkI5pA8M5BWy
lpTjs195/qHN7XjgVydcJx34IEWxLRQr3RZiO+w7K/2qq0OyiSMz3rGLyz4lFSDjGol02yX/3lQn
J+m/5XXOG2k0837oi/ToDd2XToTWPSc26z4YQQSPJQIqooTFXlbUSkkYKAdlMv3zJQi9uYA6t0Ol
jpFVZRPu/Rr+GAjGnHC7Im2RmtW3OESSqNOnBIK3ivJxnmg6322XiqJSFVSl8xFlCw+8cxjVaxnd
Ag18i566TIceBxGxKGfrE+PGuo7GsLjmTcxqsWzjZFNzRHFdu+gP8/PT/8vINA/LGNi4CN3E4kbO
dXBNgUD2+1o5ZovahZxSdlKTllc5d/LYN1C/H7ydXzcbu3PSbyqpBGqUI/bL5Cf3WQ7jyqBq+oWn
4gbYZnaO8B0rOyR+cawG0dyXePRduLES7DQD/qMK5vwO6WQjt8Ah86vQXmVVH13KwT9NGOcJ+IDw
E6GehsG7yuyhOea10xwnNOs3lQdyXjblgLxUftIelzh5l84ztBTTVjt3KCH/WkUOLM3etQ0AJPOw
ZhUHTeOwuKy3xMlpjd4CdxjLk7DUW6xl+gPVRP7yDrLZ+HwHiORz5Lt1HRTa1IlnikDPYm0ncXzl
ZcJ9tgAbhkXY3aLhHD0Gbg8U1XOeMzNRZwFYGzoYUW6Fg0LpetpOjkZhc/ChutyLKdDvFG+6BUGt
ftIs0mOWT/6aYt7bpeya7xrWIJu2iO1zP5B9fqxkHNY7Dv+BczRvmLw3AiyhMzTIO/gPmd5W27Cd
4pYTKxETTsX1xguLtxC5jGHY3VWMCHswjrNBhfFSRrl5CFvNPoaTSX7S1IWNboHer4Y+pDoSZAhs
Irj2ihVauZWjA9CTCpnal0L0b3PPy51H5Yy2cME0G/HWbAeQipEe7DoNrNfckpfei4bzXZzZf+kL
51EZMnF2Ib/LMwi9Qog1srPgWw8UKaoYOt8nhbOvWlS44g5fFzNO1aOLooqtB+ZWtpZ+fR780AdJ
A1pD1GmbZaAzW/W4TJN3ss8exYAPDwac/xvBRQJY0NENayWDP7z42JT1IRH6JvRjwY9dGr+oflhd
WvqUoqOmqve95j1VVpi8jJXdrRKrc+BA6uZtCXxPdWDTGKn5qtXsn9iWvjVLLEWB2pLlv9F/9plV
j2mEGer1jWVO52l/6kvQFL1p5qlJCpAdVC2Czk5fr5MixWdy/p6MAphYpfO/qIbR3q18jAUbsEO3
ddk/OmqKduIcJi9yqujwhF/6fMVUjwO7EDmpqBqYCCHGsQWHUsyewKiVTmc8TyYAo6I03WvXb0vM
KT6LudtVMuMI6A8IsoiM52WSbOo6ZOffJjFP9yoNeAoAygs8QKqDq+VhtOtgfg6lHQKqmSVPzyPD
WB3knby0Vj3j/rBacn8fWILPk5W2rA6AqX5ONkGQNBhCAlzKzUtE/qwrZF6sx1yDKoc8sLoOY8t6
xFdy3JmGCQ5mbpZRaJycwP0iY7Va1+5FColgnnkOoDbrZ1F/d14MNjc4bP47ZPP/xku1xmXgNhpH
zhwe/3ypwvHtjrzBdZF4YMaXrl9hhlKBfsJoYrVMXeZbCfvNzA0Quv+5rtWG/nQh21EZnxdeRpep
36B/YaGUZ2B8c1VBoQJjr+tgKgDtURESk2Vct9lsRixvpwkAcI8k5lrGnackietRbkKEdJ4r4+Ql
iBPz2o7YDCVZ3a4/DHRiBgb+fA0Z66N9eJ6/vI4cCJrmJdCb+NoA1kAB2hqO5w+r/o+vJtEnpQrj
G6cDZik/pVTISeTDZlzLKH5M/jQpqOJ+VwT9DzGwk43qoHvURtM8OWgURsLqHgen7h4dg6K1iM8N
0devGAqmSFsxxOa9WMXkYLayqZMUu5JrnUe79ryWbMkFWSsFVfUoXytLulfq9piP6PDMp7Ky9hpv
WzV4NLtOYvcrC0UiXXlsHZMHRdjXu7Jpk6e+RdcBlzQcX7FNQn9R2BvLGst1Gmrxk8MZ76rra+wF
56YKdOwAhnTEDIymEjrlNY48z3IqeJTujqwiDugshH5e8DRsZJx8IaRlNkMpipOwo/3k9MGt2cJg
a1TtLnQL7S52wACDJ75W5y7Z77c5boJOMMPTf4bxMJjNJfDalH2JRYkjn/x9MRbuakIbc13OOyR1
3heNuC6UZeadZFfbFOVRC+JPckxe5CQ3KhxQwsTzGecizEOUuO4JUwnvFLVtBBwxdnFGAULPmd5G
+KSca+qyyTsJ3zddrHHqucTux9r136skuj5nXt/BDMjMQkHWTc8FF2IhGPIhMysoAttp3ItPUYDf
oml1EGHb9jPuAMNVkQ9iU1T6+FJy9ncMp/3sK3Z/ZWmV2MRqMr3YxLe/4pf+3+OreZ0OkbWXht/v
D/Fy/V+vK9eHpP0WP6/vlA4GQC4ZeZRac9SGQK3Cmy7QUU+mVQ8jeZdkU/55oJodD1irYt0y3AgU
fKFn0O9rybiJsyTayln6VH51er267Uq7eAibYQ9Tufhs9KSrzJEPrmwqFvo9Q196HBOL9tkTV3Jy
GI5sv4IZEj4vjXOeWLHBRybN0tw9Gy/lJC9VWdgHjHOoMf3sArzJ4062+zF5AQdeX8nWuwHsqwQ6
cA3myYnxthSmzdTyc84EgYp2B0ot5RV4puzZUsnUCL+NrknG5c8cdjkBTbDZ7Nq+7bTyXnbrOGbt
R9IVUGrH/DlLS9jIbjBt5RqkfxFcyMIEaA6jApe4xPyeiE47mGPByaVq3PxaXnBZm0sX2qSCQjAh
htJwZlQbtjSVsTIvIsNPr50JSYXVnyaULdmoSpj/5HD5ILYlVo+lHeUZ1IFb5aIyOI5Rh4ANqEXO
bQg8mI26H5x0Ac537opbaBfQTVBISjLt+twc2yK96IXKgXsMFRTxGudWRsv1S+Du66VveQ25vIwL
/CEEyVztli45YX6dCKe06/PbO79O37+9FxnsOBDH8kZcxySh0tITx8CcBA5A3LUuVhMYudFO7RHr
8pgSyGxodrfELFNk3zn41zJtmESob5XnCe/WW+Lw7k33LpYWGDBN7qVew4dRfYsNi1aWh0A1wTZ3
UGEO8pKb49td12WMvGvPMedwOVOGm/MaA+QvrFzNqw/9MmLiCLL6+/NIM3+XRzAd13L4qmBuiaWu
bbkfwX+RFTa6NwyQWs6wJywSXq1JINwzVwBkZQD5G3VdmsCGl9KAh1PLflTgHv6qFsi7Uv/h8Qm6
WbrtrudYJVe0PFJZ5lFCzeKpblFJwihYAtGytnJvI89b2VOfisvILjBO6d3uQIXLevhTcOO5K1MG
Y+31PjjPd8APVCTZesoXM6RGXqJKT/b8Zr71SZiNAH61b1NY1hJF86FPNuWAnCvj5FJ/6lvmytfo
ixDgYY5KQIsJyUGDaj7OecpCJi7jOa8p267qIl9EgQSReIYnfMKQUMHwSU55F52afTPhcko44pIC
BZwcy+VwXuj3V5Brnyd+eIXzErJTnzOnch7LXMopna++6H77asQKhNgmr49NF5K1d3zjWl7QpDCv
i8lWNlSlKVzOA+jDh8b5th2q8wwggpaD/E4RbGMbEjZfaqxm5wWzEsVsS67v9WGwXdY5LyZ6ZFPx
dtdEfZVWHocymFwP8lKo1dGqSnEtWzJCV8y3CNhv4QPGMx8jsrZ++Pv3xXD+pbJq8X9sa6CNgXZ6
rv4Rgeb2UdyiEfRke/4PK7OaDkgT9sJVicwDClJFj2yfjR5d4jgHvA+dgxxuPXz/Nu8iVQfawNgf
TC9sxYUcGOd1zm05US5xbpNCoahBBuvi/DpyKLLzrtstr5Em5j+j25a4Q6h6uFreASian6+xRKsh
1Q0BOygnGQKWj7zWbizsLU70yVEYasKfS7zdfejzlRGZXIHOhhyQcTmOApupYxNA4ks9+L8uOrif
Ek8kOjswz5thjlmG5Z2p6NNMLkMLi91qhwV62kP6Od+HRXUKLd/fnju9HkiEnCXjw35K9yYSRlhw
m6d0KBGE4hj4BW60uNQKoR4zoRqPjR7tBjTNvmCaaG1SA0FW2Yzzet3rrvckQsU45CI6ktS5HdQp
O2Q2IGCjLbbtVGUHeFbZQempGl/YLf4HSJ3QiwW06cC1BNJ67ng3JgPqOQqGEEytAByc7sF+RSmQ
teRrUPFmqaW9vJS8kzFyVDbfrYjz9aWFHQb+U7zAv41bpn14DTkg+87/BLmC7AzKhIKvU/8jW+dR
eXv+p73rOAfMImMZ7hIbAECr1m6cr3GHfwZWxOKoT6T/TGRsL4bOdb5Srfiql3r+gFNsta/tDPJT
a2ZH1OqxtRySV7vN3F2oonOsTPNFwbI7Mkyc8+a+ZQDe/msc+s45Fu/4nFRiUOxSFa4T1bPsHCsH
5nW9Ag1OfXR9oOyNczcmkXPHP2cXlLFykq0Y+ftbdAMuastqMGQT/PS4kfdZxsfzJCzfBoC/dn0p
J8iB0mcHYFOCXy/rGl3eUAPP+x0/+82NFuOIgCwIpLk6PWlNa2wjbXrR5q6lnxQOqmC/wirVQMgO
la/1EidHe8fVgWbOS8UJxXzHAcgwT1vi5GCBOsm66xEsDlfinwT0JDVctORGsHo3oVu791VbB1eR
IOGUyVGOI7hwxP3JtU33HtShtdNbD7+JOVherFnuJXfBMcmmPw0kP7vmm5yAvLp7P2PgZx/FGic0
ZnnUZE6oL52WNerJ09lORtpWcYiIRtRtqFujQ//zVcwcHy6OhfEGhr16F2jHLNSbPXJyOBpFfHEv
lra8Wy7/IUYOy+jzOkv7wxJLU9792zjNSD9rKazSP4WVonl715MSvSoCkFExwzvlRdFK1PDNALaW
bA9K84zynbH9EBKI2Tw81ImuJ6XeoSFNvfrnKstSH/pUDCsuzbHFBuVXsHzJpbnMNavPvc55Wb7K
0n1+adnm++uu8Tx/e7NLIKzhGrZhUWxzpU7XSMKXW10iiczxrVmZrUa2AKhUFvvpjWin9MZEUfbY
ChTY55bsx9vT2v/9p1ozYSj9ftSmcKY5KjtEFbIRYv6/g6DA1phkOsvxKS+Q1lTM5EYgRfEFwSR8
GrCTu/OrrNuqWT3uW8eIT2aoqvOXZnhEXhAE2zgY30IDd4LYNP8xU+xFgm8ZSjfQVFZWndp7P8qy
Q5h0VHXGgDqxvJWdMuxDU+lanvWyUw4vs2WfErMOK6NmMl3WLaby1QyBkpcugbCE4dIMgVKsEEKq
i8xz1Q6voMDYXsuRJfwcs3SOJuYcaaduZQhg3gAyh6CWWIiH0Gqy/Tn7POehZQp77teFngHZoEte
ZBr7V/zSJe9+9ct15BK/+pd1cpkjH5vmIZ5fU0bIWDlr7qf2ne2juENQwFZmQZQqP8iLkv+8+9AX
R8i7XiSpwnXMQsJNgzoiklOIa86dCbKgDKHKcF7pz+1zrFxbriLjXa/zdiY7nffL/3pLMuT8knOf
l5Xl2h+Q1tKCIjr0+BqeL20+4jsv25AUft4u47mXf206LL2WLtycw8OHZeToh752fpE4QuvnP3xz
PMmj+C1L5aDAZ8DyA0ioq5D8fv/qZEIz23Aygic7s9vRfxwnDPByO63bVV2oxakRFbRxnA1afyyB
NOcIpci+pOn7bSG8b1NdVW/BfhKHeOoYw5NSivJKLhA6oUvlB+5QV2OniNOmFuL/rpUoGuv+dZbU
/nU53+F/mV6FFGsu6qIkUHbKYQcyajd540m2Pi4j485T0JNJr5qQcM0ckn1VeDdx7xsnv1aNE55g
ASR041uSaOPxXZcMcSlLbiNKPRfVVJgn2bfMlX0o4ziIWPCIXAbOi8p2ln/H3micvcd4HUzyQAEO
tv2/OPuu5rhxrdtfxCoCYHztnFstyfGFZY9t5gBm8td/C5uy2NPjOefc+4ICdgJb6iYJYO+13qLi
HRRgPUDpPqIe2t06Ok4nXKMKrp1mgHJNJuPn3vOeZN95P1knN8jGG75lOs6rOOpzbqC19LZjCfxx
KwnfnOIQdDPcc55qwf4CwizIqtVRI9IXPKbnJ7/BESRJOjpepK4D+kagQGs4fla2ZNNpgXXSenV8
2QIrFSzNQQl69r4HMBVq14/gKxveulyNSaglOF2j3ixD4tAaBfnZnpRjbYPVXJlNsWj8j+6DKUW0
G3mpBEBL71zmqeQAMJjeb+U20ZMCiYxWgS0rnEAgER5PaK8F2aNjgw2+DiSgmlK93YC9OwHNiDIn
PT4b8B7rHhuXvn0DNkm5xwYUIPsybBhfuA8eXezNCAB55D1ykxwNlEjI+5mGPqjTL5WVrMCvaB9p
NDmDq3GIZIqMYLWB3zUKdAclPqsyK/ocRDESmOKhL0HOk7b+PsOSDvU+tdoQKEFZP439Hiv+yPIs
8KQD3nk5jzsWl/jaVPrKb/uvESgDn4Gwy086jrKWKHgYvnZ19RXZteUz0Af4CdhmgKex/eFr5oHa
590eq5M7e10B3PhaUNbY36p2lpB4NTFtJPMY4Xmwm7cG5FSyW9C40zp7HeYchd1K/WA4D7ldF4C9
xRHdg11cMIANkGFfA2IPu2HpehLeTUN6vQeVewMQm818KfMMswz7nEj/Mz54o55uMqcsn3yNl3jL
BxmJW6B40Ua6ySQjbZgkF88NjWNjjY2LAuCk3pSAt0UJHOw00I4DtNHeF46hXyeT2o3xDx/4sKbI
nofwtQ58b1TDbH0W2TvAnbB10gA/pWiK4Svwlj+jKFl/9gDrhDPV2Fz6hpjkmu6Mz34G+Wxvwz5g
kJN9g9/pEumUsjCqS6ZZ3sc83rlI9Pg0xh2+YWGiL6Q6sUWxSbHBtyracksan5B8iueSHtbvTmRl
+dabU2bWwKHSeL3DIftirIwIy3jDvBYidL6MOhDWc9v1bjGI4za6Xg543PnIjRAx3zSRlj5LF/Sw
tec5gHnv96ZWI90yt8wXMFZ97XD3QKIVREmKLRAcvftrWw1RIZZdZRQekwDkGVZdgOlZz8tzyj15
bhU+hT0YAAsNNZC6kRBAIsgZAN7YjnvB99FpnH06FMAPp8VfpBZ/80JxWi1i8Ud286KQbEENe29L
WrWoNN4XoJO7QFI/2dJ6dA7+vljFPVDhl7/btbqG8Xs8WqTSMvQhHlmUEgR7dQE4hxjMnaDyQOMz
K0EPkIndm8QA4n27GGPAk64qAHcC6Ry/odkjKxzo5/G/RaCIloeNFPzl8aqFpS5oSUX3YdD8/jiX
Ec4iZuFepIa2KbrjVIqohp1ymIfkD4ivN+Mp3N99GUPJmEjqGOdwOfDtQztpz52OlNv3KlWGA55t
ELigu3uvSEUqcgxaCpxUkIyaKHE2aY9T4Un0O9Ds9K+B+gL5VXUkfuKEUT/kQWxfsKmNjTI3cr6G
fr/WWWP9cKv6V9Z0/geBJK9NCDqRyTQI4jtTDTXNZFqZOCOdTZMBCEgVsrpWjRweopKph2zQDV1A
GIblDs8A8I6rJQQtB8Y0AL9CpbM1LRFiVOfYS1oZ3K0e7hYbf+5SvLzAV3wONS1LaJlC8cAUgBUL
dcFyDPC+Ajc6ABYaFw+sMz3rQc6nGryXfwTpcgUq6MR8SR0rAto3jpZJmQJ05GIG7M5+jMqPbhFW
52gPqFFVShGXOHQWev3EOXM+hMYnnAYXnyzkhF48B9v8ZORUSbqrbSNeB6oao+yEvwIBCfDjuzH/
BMzCDwm4uZ4CM3c+jMln8hm7/i1Eo7FmX6HWaFv7gN0TnfGrdusdthr7b0j+9pdumBjPVd4OG57W
AgfK4OBlAZB99CwHFx1IL0AtbZvfSri7v929IBoe3YUzsk3WgA1Vw45F7HfegTHpguChcvJd6QGL
d4xB/jQJ321QFAsWogRpjmRXlUCXVoC7NcCsfJR249t76W2GvBmMgKs7XrrC+CwCHXXeSqdGk2Va
TzoaCY7jcJ8H1wQQj49JkL3vpDgM40tKeqRcxtmEg1j95OBdALRIOFJU6ZRkRj1S6jpY0WxhIHcc
G+Hl0q7x8EHyAYr7kUQOrD3Gvzh9izQhvGdapu/9TMq/9MCNfiSoR0OebVu+tMLgG/wRgmNjaPk5
cYcMFLfOnU9Rf0/A9fcjUj5Nm+OMVjaA2sBtPxifSj9Owf0cZJtEffs6q03PuP1/cmLTeCER9kCR
E1W7l059WcMMaHtWBsR/UgLParIHNY636rwR0HI6MoQ1Gb926nsF2AT/0MjCW1KVjwssVxRZ2AA9
VloTX7uFG4Nfg7RN98NExfSH9xAkNbFUP+BNw1uSDysBxR/0FY4Ss/yl7R1tD6p3gQVTK84ZjoJW
YNgcl03vYh1AQlIzsCSfK9Q4oIDFBqEojElESmpSUAcdJNLlHuSzbcg7a1XzDJzy7zNO89BYRUfB
iL0DUJG+84tBvuqAIY2xaRMsVM8vAS730NNARzTJcOj+1tMFqk2arvmK5IbqyFSDs43qaGc1FgQ0
nrok7VoNUupqRbc0c53taUTNHOLPLmSka1p1TMKk2EgJeCVAn1ZXfNjqKq3G3eZuXALVEGAKLZYW
V+rNCrIjj1nRpvmbxxwKCdLulhSz8cMcs/Eciiaf5xUsAy1TZFTHga25+vUClyz60N0P2hagzbX4
UIchaRj95AEV8QE+oxrkagCfWaN80qhflKgRGPHGXQPsy9Xi/JKMZn4BLyvbD/XwRAgxs5x6fev+
yKqi3YPfIvZRkv8OT9MWkb8yPANkv0UFlvR3GJpHGxo/qIemfDZyxozgr7y3on0g6/EQvTdDDzJM
s6sOII3qt8hyBY4dacluGvOQv7mQ9ax+CEN2fw7RG2OTLmZ3MqVh3MpwjbrBBvRXfroscQi1TQAu
eatS07s5PL7khR6daRT0rHoCbCP4o2AATBLthiT4Hz4KlpJvEQ8vuHGAs1N94wi0g6A68gjghl3Y
ix0pZviOWZEDOg0JoOqrCaKyN+u+65ApOgsLzxA7Gs6xRRw+6YzjJlaCxRDpmQBvdwcbsDxohG+k
oOIdkaaV22eSI/cB1TA0LnQrXujg69iS8Z26ctvJj2RF/ct0su4rA7u0GRXu5xS5zOtWb4TKGuRP
egnsEUpddyzgkxW2c2dhhtV/saAYIgEkCei7079KQEUgESY4RC7YUgyzcw4tN996Y+P1wEV+H5Oa
DB9kXtYN2YLU1ABZ9C0EWMOhofHUJT0qi4ylUwfp8m7aIETl3N34fdo7GdlQiLsp7y7zbrr5aqhH
V+zJVm6SpPg0iR5mnO3uIurlWquR+Ro3isoK24EStfNh0S9czWoP0rU3JPMGq0CSMujGsRcATnfw
XS070DicTYUgUABsGdoIYMKJeyQ5OCTYucOGAEiMOg9VSKZ5COIIx/dkPHX91DEBksTsxUMsGlID
EBq8uOOEYj3LKAJNLDJtCTiLdG+ODXCZHeBaHqhpgEK87lOwbrNAAAOKpyDppu5sEyNziO1IKJTR
3Th3nALhUEqO/6MKOsVvQ6wNB0DpJje7tMpDlRklsEzQeEBbNVlsn0gEjLjyVqPsDgCR9olGJFdW
1T9F5DgygD+SqbKaHd/DTyJUIu3bHGkKKMvUL7HH2yVej9p1Mfrsotuor1ygMJNdCtDh6mYCVtJE
54tMaZ24RwL0ABDknoTkQmGcUqFXm8aeXKcoAOnu9sA5fCXfKQwZ61h4owAuzjd306EezDojx3QS
kQuFb5q2WDdmpi8lG4HwlAswRmHr8VBr6l2rbocE56N2Wxx01Uxj0Rq/u6SiMXnRkBrkSqTI1+gG
lH3hf2fT/79E7hXwMwRgB+0BaLL0vx1KH8JJdW9236cY1ICjA9aTj47fwPR1mvUku5uSxr3LQGdW
5c1yzny3gF50Agr8iUQ+lRuBoPjGUwevLZRInwEFYJ1yU1+5VKPCBpGeXLhMJSuowkhObYLXNdA5
d0iptbWntEz9G9CpQHEVdzXyaiGjxmiRGMtk9ItGuTLTcPM8J9huJKfZlBtfM1sa19myzvxnYab8
OFtKzQfavwPuMDIjhY7fA1CLcS0UnxRjkGr/ei1l2GpI1SvH6Toqnvj+dM24BoP5/clLHbEDqnmW
AYbDtw4N6pENwHob5sFSzWh5UFHXBV2YAWx/ILLcOZBqGmcoQUV6ZvqJZAMFnTSPoSYdSefmbiqa
f7oUuioyupuULqIsAdnZ2/GnygsyULmE8ks9oLLDw83m6us5nvigpCd5Iluw6oyu2FWjDtrC7Beg
8keQz5eghfWzbDUq71Z5m1b55s249oHMu4qBbgM0yIOXLWtLCyUKsOvuWFJX97jaIcG4iLE5krbA
YV4MSjhr3MTgWwCYX+5c6hAQGcvZ5tF7CpS4wU88oBNgVdHOC6aZFPPYGsIS9wI14zzt+4x3VyqH
oFqD563AqZjAuYOqowD8mqqZlFjM45BuS7JM1W3MJjScm9mkkBK+8/jBRgK7cAEkLGxlq4DUuHqD
8o+ppRlm1RzHBL4JyAqDaluWyJtHVg8OkQIA1G9Ttwo0ZPqO3qoXIlpNesFYdLVABbFz4LUIAmzg
o3gKK0aOF0AelNAWfnytIqs2UJQ/7EYOVMbJGbD12CMIxT5LajAHGWDTRYtKqiOQiZqVpaEMYhKi
Yg8GrSOTYFOQ8eQytbrZgI90sqy7KjzqcfdDpBy07iB0PVIzRZhs/uk1RZjkFKG1VnHrsMP99PfO
00VMF0RXHGN5sRq1eEQJUI073MYdTTCraHZ2DkccFoS9+gJU8Zc28poDKanxot5Y92UZrRxTQ61e
meaZqmrYgu8JZZnKw+7qEH/TBNWfaz2ucK5TR+naj1E2PHZGeaLGwW75SVVynmTpIBOXupNGWWtl
oviDwq6+8yE1q1vk8E7uyjKoYPnnQCo6+UzBdTeZrgKQI2LtRn4LyvK8fstMRN6gcbFVQ2mGwCDc
WDiBQGIeEhpJRA3nIt00XQSe0ndbUpBdVYCHWUcdHipYfrrOCLJM9f4N/Cj7TD3LAnp74fT5ZlZw
enfnsugOYNTdY68S7+mVeoufuuQzVPjhklAqTe+kO6mFnfZS9VF0LhmQBlVOxahb7Jb5AY4UdPGh
7SN24zLcEaaLhzq6G7CodwTd4kcYKd3s92757uek5hGVr+tUK0IcxiDB+kCN6TRvvT4FCtcsKwIF
xUVCsmnsmK0rHFItuS2aHpjUojxnHioisX7AmgwjEpVj/dabZbjnfXKYE+20NqjOZPFg1mSSr5AU
3KPeCP53U4xF/rnMUR/HFmVtPBtRAN4zWQIJmWkDNptSMD+UQNLoAXOH55TQvgq9mLZ2Z9ukBKKZ
jrrryTZjHYDl7GMattWTrCNQAxQNmI28rPjidAKlY4CABMinC6KK/2CRO4O7AIrAv8eYLcLawks4
IcF1qLDAkkTj+MuFOMFRYJ409LFGXbRGyz80SSEetbWOLbPZuFTD2Zi085AilwoK1NJRUTP7xj9G
N+Wb+WdA33ZU4VV49KfTz+PhBwSW1XYRyjzbPvyCqjCoDyKNL5HTg+w+3FuqXsFPo+8iTuudTqUM
apjadb0LAO+vb0E5+50p7RsGrypnUCZSlS88yMjNpDqJLm17EIsDcJ1AFQbsToKqeWSLgKGu6tAM
qDLUC6DRTDgMCZAYncp9wX6ks8r72NrRCRiyh15dbjtPVRT5r5GJol91fFZGQXAUI9KEaPhvTr3m
m2tshAEC3mizFxsb6LRlI3mUvVT+oI5OUOOdt8jhYiD2WnaWhUeaEWrndDC8M0DYbKQEsL7eMb37
QjJqZpNEGfdDCypqMz5ODrOdWbjIApXpCHxFxHvw1dPB2+u9fZrcRqEl+yp1rwLFX6ewAJF5E4K3
lIaTLMFBZm3o1QKP0nsFaWfjP/kil+SWa5mx/VdX8pono3BIFHe2vWie/hhSXQSZ/ck1NsFgHuHO
s5618yVqtVWtLD0HwKGsjJWwIlCnq7uoYfbGqmkcc0pUIy0NmQK9moeUxjYb/z/5JlloHVIt+ZkJ
O65+ZhbnoFQsHWAHgmTbrEZzdyerUGKJ9EY8CkacQeTi0LaoT62RbQO3IAS/1YBCiCUgmOrxy4B9
gjGMzp5vc5CGCLxGpchU32R6q58jC8lri25I9DONnRhoQQZ2XUhkdzYIGZQdDVM3wR6DOZk3LpBK
pi4px8TuQIxhTaYPnjQsw6HeKLykRQjAx2Ugagt0w6iVvyujp/L4uZlL8ItqAMgoa1ATFQJG9k8m
U5ig7/k+k9h14P141sFyPdpINV7FIM69Rnb/jKTc4JCBNh1bJ0o2xsAicS2/WJcaC64koyZvTWvr
JBqoAGdrTeBPErTYQUw8y9/FRvvsN2VwmN0oChjFTbAhg1u9ysDf0WIjBcnOdvpaDPYLzsLCC41Q
M94CQgqpzDTMrdzY40fnLyvRpK9GL+pb2ragaWxA7u1UOAD/u2sxtOWWbNvGv3dFvWNDrqR8n3ko
teACDsrsFftgzerBXcfDbppZKPeyRzX/+8xuI+1NrKVfWycekIiDxgibtx4Nc273jzIyYT3/ywSp
3eZfXX2vUGld75Hn8KUXyv+SqyYeU9VAuuWiDsNyXR34qv+EuhvDgpshFj8fRhkoOhZb7APfQyXV
byQehjvshMlDMlBFTBYT1M5sR08K0uJN4jhB8JCMTEKF2NPaUuxVqs7Y5iArBdU0Pimp78zJ0sW+
ylqlGiznEHMckknHT9YiSvLlg2KKNUd4/ADqSsiFTLBOeovwp5nIZJ6E3Go6AfXx6AQO7K0FGDH2
y8TZjXR+s1Uj8Pq/Z4BPWhQNaBakpcoMY2R5mECUxlMuR2nqlUY5c5sTsHVeALqGo/omMLtNZSZg
Pnl3SDAdaGiEtyMPUvxLEDKQpebscGPvtsgqa7d9pYHDWy3cuFrgUQMWEwegteCP+LuczIQqaAK1
y3m2Dz0ZXzPULC/GyCh3s4IcUBefgQq0sFdzOFLM84sCkBIR6AI2pCA7m6HAR11EO8atAaQutUhN
8S6dqMnJbp5onhwAB4paswemFc0521DPMpBwiMOKBsUv+MxIP4wOI5bLW+6YlQI/bvihy3M7Bbin
eqyoMc54OUhF0fTMHNwjtmLRdcBhjsq/Ra1zC3Wr1JLRbM6sAbRJA4DchkECVT3TTDBlsScapVg2
Y5tVKcKsMcsFdalB2Z3YATZvf6eIsBw/ziZRFnhHksXk3IXgJRsA/tKpgLNd4oGqZAr96AIEMfB0
gquYXKYw5Ehhk85GctA8pl7Zcfto380BxFuw/4zcBx1zNWCrkrJo2sFvFr3IfLz2/s67wa5Irugm
h24/ROM+0Oo2egGSCAjX6sDftHEC0BYypzwaZHBgXxY10qK3RHHpAb/oOJp/HIWCI08AE8GMWgMI
ue1kJ5BzpihNVt1JyrT2UjVWsbPKMTsNaZsB/nXu5hIMsNj9/1uQUrmTEQWi3ixD7dhFoOR/dyea
wxrC97Hcfr82ck4t+eSMlr93AyAiIZ8B2bBZqPvnzDzeiUJKlS2kOIdBAFpCv2CLrPc5aGKUBzUd
B/3cIBMQ6ylDFoM3y6+BE2WXjQAsTCxOEd5Yph6g6549rUl3sygGA2GxAjdrfZLOF8cRa12LHezu
A2q5G7ClmjJQk9FwHDvnphsoKRtGsO6QjBq3s/qlV7bFdpY5WfVVxkF5NFrQdS+HFtRJzlA9kYUF
2stzYZv72b6pzXzPxr6b5iKFCQ5qbEUUxmq+JuyMx2DACPwdmfgW0MTBOXqSwFI6pqPW7CLL2dEo
VyKz78GqKbq4OWrZUB9JQ40gDXUHKzKKBXXJyMkF0g9wZLImx1kxDx9D0Jiau2nxrah36tDwbi6g
0wb/5UnMjIfSSIdx03J12xGKvB1MLA9J472Jg6aCS/7SAMdojaXsU9sO3g8ssHah9IGy3o7YVEax
MSjEFfdlpEeLvrnYtgBfeCyzVQ0eyl9WpO9Tp+Q/iozfgL/ZfRdl+50ZvLgAReZn3tXZRQf4Epbj
4B2veOsDThfV2E7cZs84LM2eS68YF66Ucq/raf5MiqbfgqVtuE0DJKMcuIMt7dnJcvCGFBZJvomR
Ag32sELs4oZ7t9KQ3xLTKY4cCFjRMvZ3Pt45bpOOW9Up0oZnhnsAUCxDgBXChbU6kuDztFkW1mhH
y8A2tWULzrZNbUrvho1G7SbT/BuoueWxK8tso3egxQ6V7z/j4+jheZrb4fZbXIu/SD7aT+Qyh6fZ
aQ511VkHCPAY+MAy2mReZOLdxTPViYQFnlypGy0KuO3gQ94Y1aoKa28bsBwgwf6QbUqBI0Eaxknf
7DrHC1YDAJo/9FIAOtKzOBbaMPYbvIPqo/ZZ09WoT1oQSbEN6ahxLrUunFfqexKA6Hl6aPriGA5d
vwX4nHGoVWPKHFiDY4K3ZbPEP7NJce8nTV6O4IPDoQT0cdeW+o50SIU1D7xIK2dNZlM3HttvyMF2
11O8yfL3bLPf3ZSOzsEcPpmTGFnmyX/7ZUzY53+vpwBvhWvYoKwA1zp//GkElqdXSHyqP7IWZ8Nd
GztH4Cl9QkWQvw0SvEh4HCBn3wfWW1s/DJ6cioP8LddKUBDqwQuwcOOL3QIeUo16kaPcucZrn4ed
3R3JHGWBnOLJghl++ALMaaA0VMGw8wI9P77V9w9LMF84F0/av0BfW3wCRL3YpRUWyTTE9me10sA5
vgfsFxLv4g4J5DG7stgxP0pnSVKL185l4GyKEOtM7Gwb62pSUgRnTOU+KYCmUyEdddqEaT3sS0sQ
gC+nPRoap6y1p/ffhitKpsYX6xLp14tKweYBIvuYCq37JEIJCOigAdlEFNk3VJm8WaQMFViChzdR
6YdGQWIZA97veSF/8SICtwS+IqvCB06Q5imoQXMIQIbsqlplhanVq6bISrEvovrRg6d4mZ1QEcba
lVstY9q1dbXipMfgNC8170oNyWvA2AG0UtNxHAHFUEht0nrqixrl/mmWO0gqOeBh91lXVk3bgowu
SlNUdclk25pg58y4LZ9FHMtnPTZrnETo5h4JHCDmDYcF93J2GRItfUIJgo1Mu6jZehlD0mEqsydk
6AG50QpOZDHL67i3F76QzZbMkqYXgA41QbuDnDEQOXNA7ORFcsrqIAPgs2t9Lrt637pO9GMAMONi
GOvwFZjE47Y2FKBQGLk33A2w56hMwPC69D2r+kbROAiHzxYfkhOwFbJ1pqIViAZOzeiHqFxgMORB
+JqYGlBCU/mDieprq2XJtR9H9jHEVyQNU+0lr4T/OjJjmTcp++i7Jw4+9xGIi6shHPANVE2nmqxT
qIohaiZo1GfORRudN4uYxxEKchvQhJIW+eti4fvYtitCnOpSANKEWvCKDAvnQOAVHMdPeg/c2BnK
oghbcGfEpQB0qeWDlk5PUIVnJuCGD2M1Busi3ua80zR8D+NWhn2eZF5SOovGMsV2DltmHjZyLW3L
gad68z3k0iMJQv8WxtnG1kCsNQbRLWvl8LnqQFgr29q/1iAGANNi7CqMhUcnkAR5P60guYEBGfUK
pcWsbTRkv6pClHvCd/Vb4DyBDGGGcu1tZFn3FW4qYYPd4aWN79wixisfvpDJxs0S44p/kHEFyX1y
BHvQBdg5xlVWlpjkPZCBNzX36+WsIC3AlYD4mXjaXRBS1LW5GwCsc5qDI+/FPOE4cUMGc6BOAqJO
a0FdP9uSCcsNBtzK3l4/KDxWPzuAxMJP7/dl4n7WX0zn20NsPcDtKwoVf2lRA2SU1EHZ9Cug+6iC
m9/+9PFH6fwsRZnsH+R6tMNpItan7+aFFiYHVqUfZxFFkInVrX3bce/+UKRoLWBHtIa0trPH9CGd
dhUmnTzPnxG4zfyYR6ikUv+TWS5KX0d6sp/cBacYKF5PljKvxsf/wpjqR6dIGXidfv+LU1ed3eTl
av5LAWw02sgEdFCoOeRnx3O/6Q1eVdIyAOEIyYKOoVt+RiJndyZJF1T8PFmY4MfboX7vM8mw1uJn
jg3RYTWCt2rFzTZcTf7kSPp/nWgO4X2gyUgwXYO6OOrRhKWwP88B+wLssrEb4LbnFvFZhtguXWTs
Y+AC64JEAhmR4XZoAdZYWPU5xuFWvYpCPz6nbYBFATfBZgH2MBBmzCrSU2Pjd74oY1NfI6MO0I2z
hnqt7R+RPt7vp5mxEgQWFGkESwWeYtU0Sjx3idOVn5ZrJFu66dODYOydNcOhy7VRzwHFb3o0nsDH
Kg+FLL5EsVY/RW7+1ujm+JQ5RY3Tyt/yvhUxCqZs7I6QmVIkriauKZBKlaTzkaM/qMYrQGPghkhv
mRU0U26WX+ZJyEHN1PgjZnqf3HddlLOqmSgaKYLSBuRmjuPgANAblpuPz0noDs/ITOrXwvNz/F2x
LiSZH4ANHKuJC40ybFIcAH0CjnXlQE3vmylejxq5Iy/wm3W3wr7NBsjy8LfAyPBXswznaJ9YE+Yn
EmklquTSPH6lEV1QEQK8D6sCJF6+zxQ5SEPKVHqPErWmyXfIVkT6jBqSVyeRTexmAehTlSz2bP/a
8247x5g/4/y57XbYh0l7/xlTrInvPqNn6ulSuEzuyEtLZX/DTXueuGDc32pxENx9xj7S7z4jDwx+
ku0euO/Sbo5l/pdpv1gciQighPWOSHTCtk6Zt940tpzEgxGGZdyP4SrNX5mwgiOKcrBHM1mTY4N4
Oy4qMz6bbHytcAw2YOH9FChWoxq/M+TgI5uUhi545K+JFu5SxYDkKWokPA37BRNmcaChi/XLPqkt
Y4GjaLdY6qm9ZkVcPGk+wulAkkcBHQcMp/KlcE4R70hJM1C4pn27oKrDRj/VlvsWsm/tIPG3VGA+
lZ+H78JuQKXlmvntm9EE4Ro3plzkUwkCawdUyV86xwi2mQ3GFjvr3H2t17sqaLFNokTUxCwM7oZk
5qCU4UGevDuQF/jAEM2Vd2aAnY86UKYjHE0RN2ccLWpDBwzOEHw+jhMdCD0rj/RxZ1hFu6QhmOfY
M758vuJ0JAnQ0MCgLPXoANxEAGi5oOd6sA+zZzKlJjQK1Far+H+y92THQML3bCgwril+AJoWuh7H
CqKTE0XPTWR4WMglzFxaRoHSCZRo2sgau+sj68E7UNMp49hshoUMm3F1b/TPfhYE2uR2r5uDTRMF
uo1JI2oBU/Udj0EU49jgjQLjFj+aKr+dVwGfGv29RzLSkt3DULjgkI4EQwa+8viTHSn+8xzAX3oe
ZFxvadrKHAy5ILf/4TLIrqhQNpsUfD9/jD/N+CcZTVHrSEaqo8P/8CFmk7JI8GuYPnIkxl3iYnfs
v/8tfT/fcL2W+1EBWjHVVAoIy1cLXeQgHGpPDDsSkfLBjBQVQVbNvqHnyC3Ka18n7Xu4OQr1aIrZ
ZA7vRS5IwUterScthf/PzhTL0JEDpqfX+UoernaegnoG6itWw1g5m5AFW7N2gGCgsExRViyPnBU/
7oBLeYuCTmCAbWaZqP1tjH34PznlMtWWmhnZiwSkX+dMNYapdee8BlomM0APoUYol+zPvBuNbiWM
atfx8QNQDKKnSM+jJwBgFWknsYEay1sMutenEImfakDiYuiSmzyW7yYkrbulmwv3iezAlSs3Zotn
kyEaCydgxrhI1Y2Nmlj1fC5BGvwnteQW7m+lunvakYg2AIgGPq8VOhunSvtPY1DtmZ2z73U0AOAa
S7jrOETasQpyc1VXWfG9ThZk0OlAs8xcpwYrkSivyPVBGpJm6t8HC+xaTKafCzwvgTVm1vs+9dIX
lDv9Is8wTr8n3DNfsJnm72nuTDM6mtsS4h9zZ31orlAkN88NdLW3uYGGXV4rHOMtWV2FV9tG6rFf
AtAZm+DfQB2N85qybq+JlPHBYBnq1assf7U6Hi/8GPWjrOOTLSqxBQA1wzdbzTbLZat7z5SF4LUA
lhvD2N7RMMHW1yr3K9SWjzUwapV2Hg5VgPOOd+PZFxli7aXuNQ8o+3m+qtzM/9rrAJNwBAfkpZVc
KpY4SE6DXAAwEoTyenlxHKe9tVr6l1Ry3M5B6AXk5iPW/ekHwGpgUwJy6dbOuo0Cc5dgZ/ULjo1I
bIBsaYujAFCsWiisAyqLXEajYV5c1OKvjBxLLCdszEuVdZlYIB2sPOdIaJiGpEmUtSFQwQEmYA3H
78qQNA3K7o6Zyw4UkOwmrWcAis1jgm0B+184AEG3nR32lr5NscoMEMODVb7KmoN40ceyry+YfyyW
DsOWS1OH9TOrQ3PXVoW7oCE1wM7wwFEd852rS2OVRjZf1W7A91UbDEv6x+RA1t03akjZIvOQ/k80
rP303rj3AJ09+5J2NqZQpAUdN9//D76Vn6y6NjBuHCdIu850oi22lKrPbe+tUvBtfEPtcbwyg14/
jUGO7SPguuLIEgrNLD7ZveW+9GZi7AsAr6x5kttfwwE5cdDnHdi+vaTzwWSXpc9RL9Z56F+AtjN8
1U0bL+NDJYCkxuObnVXAg1dgB3kWZ6BfC98UPMHxCylq388mD8fHLpRATQKIR0QhAqAf6wL0LqDG
pR41vC77VVHn4KB9V4Dx8B92k3Hc/wolc6dIZPanmJOtewzdPjiRlVflOHUl+dwA30PbAmDh1Qjd
GmmAoHwzkJNiox6rA56lx3ZZjSyfhR437jXMh3RtdmWxKkPTvVIT44d+HTVx68bCPszyypPs2Ort
iUTkTr0kAyE3NkX5IsRuQl12ioFZSn2hBTgz4VbmxkuzOUsgVGEXNMqeUbMJWiuO8vppqGSW3wjQ
SY7uepZ1eAu0O9mcTHVOYhZpeEXi+mY28LUQpdNR2yw7cMnuceLrLw1T9kdcvYcszIh/qa0AhEA+
SL6qnDdPVlXjPK1n7EtYsHSFDb7oGDFWfMw8bUVyfTSi7RAU2bZQ/iUW4JqfdR/TMNMOSSsAAabk
Nqo0UGwGwg5gMxvAoNLzRR4pPusSWOLJCCTHPB3yK2sy9+gzG/kX0hFfTdMEqF+Z/vX/Z8FUDPG3
GHV/qyXO54ijKjZLJCclSKnF2YdiqTL88Ytjm+ZGVyPdSX79F9ylf1Co6ljTC1sH4pIQFpDLHk7Q
itQQQKsx45emEpsUyUNL3mf/x9h3LceNc90+EaqYQd52TpJalhxvWB57zBxBggSf/l/YlMV2z8x3
zg0K2AFs2d0kscNa4yePRc4uzqt45yLl/KkS4JwMARR7IK10AJ3d5iZeTrU2DJsvFbB6nkhZTdYm
VNHwUk1D+OoV0WoWDwLH9rS+ksuEx+mlZCNoz2p/+ODj3IOyQjA4Zo2DSPNonvAwjV9oaJxGrsPa
zUBPA1ngJNZjgDgbrciJo8ppzXCnOagoGDfSrMF59ucJqTeRe0MJhNotCjrwIFBeic2ibumFgY5L
wxQV2ynCscYIsubcRX1zlnqgZR3U4JqQyr06tlnvFxOaLXbkRrKh95IDU9Zpsb0za2lPUvvKvuJB
8rbxYvd2Wf0xHN7sfN7zA1DxUJa5XIg+c2Z4ya62kukJDUPTU2ziWeh4cbXzjKRPtzGr/gbucYpb
L0wWu2kEYoHTqouVh3zdDUa4BVNZi6MgM4uLQrJh6gd31wDQ40KDE/sfcPDRaLiRu050uyXOzv6J
Ba6xt7PyrKqeOSDJQOskIk5FCDhw2AzUg0nS0kQiaHVvoCLwch5ISg4joutCFt5La4vkAZnc7yVq
fF+dxslfA3ALjEZUfyBR1eMnZjt+cZLo2HuNGh8UGsC7sAc/vpp6qHncIXTcduthHOMrDdFQJleW
+M/VlITorzdLH1RkMj6h6uPrnRnq5hgAnPun/8fP0b7DxvZNfCyUAHPHQD4beDd3WP2TqtASjy7g
FyAA9hekwFBfb4tjgDw10v3VcPFQRduvaM3TEtPKAV9I7AAFYjGiWWyMw2W28bXn7G57B2A0iSOt
FvniO1+Adu1C1KLcX5W2Xcxp9v456wFdXZGLNvPY93/xKgxec8NUu8JtppPBAv/RRtpiA1T/8JvI
AVctQJCZwtQxRpTTN77aIaX9ZmqwClzudhZ+M4t2O4SF9xM1UYlbGPq4wzcLQE4mw/QabGfAGw3j
SrPSTZ3ZkpaEiZNLnEveLCUB5yxWIQse32IfEmx/W1amNQjmkPmkwbXihwpZxkdaee4k0c7jVbNF
rLOkDWOXO4uKhdU6VTXYa/9FS1dA3CqrgIPyj93Jt3I0AIXnZ8B7+uiA/yJbR2A7OAV2hCchi6MP
3OiiD1kR8W3a2tMqDgB4IUFim0+A+AuTEiVoeklsttUYTe28vpniXSBJNi1AaEFfVJ3IfARsj/lM
03lIRrEOMjTj0LJf/e9vvm3xf5DVuwFCp1bALVR1mCCr+BMAcMj9SgB0sn5xzMo/hW7loB1cmZss
7kpUCmbWEw29WU2XMvB2Mcgln2Yzs2bhviqmbmWnssq2I0+HjXRRX0cuYdi/OaPovkTLsegPy4ak
1RdCpdY/LhRlOCi+u5MTXQwY/N2Klq33V9q38kJ1jlQP2ddxdc7A700iGm4KP83SKUm71E7OnI20
ftfeeNhTCoB22wKxsO6MtMGnh/oBPUU9p3eq9EAz39ONkqQpDKDWGbF/o52oLxJdpt6po2ZLcpyl
5K6o5XLZM5uqj1GKMnakyKsHGtQYaGR9p9uFRszSWVNZoHmqVHAgk56MR84GnVqvHmoj+ntwKnAO
MrkfEjfHI3SsHjs9zM0WumNDK7s0Aei1lltViFBCB1CVoUQDJQ+DaU+1AnaOB9EwCvFAy8JP14gX
Ba8jMDmfbUQbQCKCAgPcrU/FAOglsqI92CCMeY9UZLd7TFMGtmA7eK05+h5mBDp7BPlXqwHJaSDI
8TqP2y3obZFw0ooFhtxrOgVGGo1hvsCXm27orMNQAGwN9eZb1YB3e+w9oP2Rd/2+991mtCSXVF/q
bleAy+JSZHMztA4oLZEVB391e6S/uFbh10Tm9lPkMusTbpX0z4IeNfcxagUQp3UZxmTgLGEIx90g
s1c8sS4WCID436JJll/dMEcVeV13rwaIHBAJGbJrnDK2M3gqLqjCc4+x6WfHAagNDzlepHZAH46e
bVk1m3wqu49O3Vursczab5nJXztw3v0ddS166pEOW41BCHyWPvkVoHQLdTiXBG2zZ0oTF2mEKHaL
EqY5KQxAa2eFH1h6pMSxyxv/uS8AGwFCUHJIpBQHnIhShC9+k4QCPfEHju822GFHXu1lpdSG6HVi
x09QFCzUhrh4aqu7XZZWy3dWkBR7GQ7iNayBk4rgzY+w9L/gXOC8ulUT7s3Rzw5/Ggz1V2AP2eeW
qCANDtpHcNwnD3b6140IXMLV44jGxpXTo5jQTf+SUQSmFWWUII5Wf5E+BYol/m3Apkj3A3C5BgLA
p/NdRJdhzxSutP6tnO8VN/XgUAC17c1ruc+QExIeDkAmJ0AjZGzaJTiWIykFHqMVAIHKCzhfq4uH
TuIGmYdTRopM25C2NIxoC+4/Dy8byN7iYF+MYCBA/RL5TZ30jQea+h24lkLD2XEHJUUx84yPJf5p
V0Xll7+2gSeKX3KsU1THlNPHVNpiC7rd4iF3ax9scynbmYWDIjf8gwMc0EZfRSuaHUGFWi1K8Fx5
iSZNariAi7a4IW1as3HX5ohQ8EbWw9YsANGOSmpQw1oaNWgZJo3wQ0sE16ZVAnDlTWOP05vhv/rc
6G+mtInXt7+EzQeAIea/UMw+gTYB8M9nA/i1yc5mcX5moUQ/lRbSQDIRdy1f07ShKfDxnwCQC1LW
PkC3b9P/Iq4ZxYLE2pUZQwurD66xS1euWSW6Aq9SWjYbxQJTMdYRCkK7FVLaWkP62d/3E3YsWkDg
e2CVvdUEVY0jfYmOZE2BlxKLXk7jP+di8nHYiDQPXtDaJ2ZaCWhTOcoK0QQD3KU8b0Bwr9V5Wu5F
msiTD+ZOfKsrv8CxzMw2qMy0H3xdy4syC65WtDZ68BkZSYwAnxjbfVnZ8pxH/SYfel+hNh1VvvM0
rrmNM4QbrOZ1SgaBNgjAy7sKPbNc4aQYr20VD099K4YnmhkukFUnFzkRWgZ4NHkr1pe/Il+FB7JD
UxtgoEtXXaVqzdNsQtYoqt0BnWcEjPjv/UjOQP/bK/W4iLsCj7Cm/pF4lry5utUG5QU1L4DEHqOV
2WXNivJaaR7Xj05SXSnVRfm0Pi5ezLT1HuZE2WB6WyDwqi0tKw74tDZurmRKTu/2JMpBMbINFR/B
9YXkGdnr/T2irrHz6gV4iW97Z+97z4k20PjiTdvxmr8sllprZSq5jgM2IiKFTgwahkieJoROHuYV
8JUfvRbF+dqAWi1YVXp7IG81qHr47fRfGzUVeNbIC+Wo80Z4nfU2Nk6H2z6MDuY4uigPB6wKDVoU
dqX7QOgohK2iRXUTOA9MOT9xs8On04gqqcH2vrZcgFn+3M9Wzba3e4A5azKHvM7wfpsjckyHBRoa
YQCtNGxmEeFnklx3+a0FEG13TE7cX5lVWDxkIH2knRZ/2rPRdjNmKO2HuOeu82xWbQFj/3bJxY9M
9Fa0y3xCWT7anZ3eagqjj0PlPAZpLc8867dNXwJ0qVIgk8gtv165sgoAloDy97OdhsCdo+ksJSda
a89xBFzTrLhxetvF9I8GcupnV5OL4quJ7HyY+/vBkUOMg8fvtWENSIGLRlOLmnhXRFkY38/C2O0v
Y+GASaXOPuaW25+oYrHoDBQ1KtCRDT7o6nUlI9gD3+occx8v8vg9s7nEcVGkZnuIhCkvi8h3AaZg
9/w77eEoNMusesvq1gHzmx1dxioNHInAwAG6ZjxBOqS+LzTrPTHgw4E72ZdGtiKFaw04XpN6njoV
bmxOaic7Eop+AEKlZxxavc2yF83uZMrpxC7UWyeA3kDAMx3Qfuugf3dr5zw9+2VQXDk38cGAHvMj
GbJt/qeFV4XdYVJNfDEAfrOyrYL/rKOXMA3FDzuzS8AJpjbuRDWK7qPCAeiHzz+0qTsA/NT23k1R
qV8i/r/rAmTcglXcNXwj3F2qRPfX2HCxCTszegB2ZfIY1JW/tiNV/PjDAPDCaHTyzKe3kgVQ5lq4
W2TTF+TlwI/Wxj8rp+a72maj/bmOs5+gF+A730UAeGNzW2xUZTRrMg5DB/AL735kSKtCc6SB6O+3
Vi5TvWORc7Ub0u2UcoVG3mK60qyIfgKJqX6iBQ2I9aOZlbdiH2mr2TSQ2WGIUzwKtPvUj9NVeYG4
uh+WrcjcTPoBxUOTOCyWfsKzfYkySBw8cmB4GgCARGMNmlL1BZpetkja5IhSo55aHmUyjmjCQNaS
a641GhBaeZtNgZ/Xq0Vzp5aTedVv6vs7OS3vfZddl/1IFga52lhZZa5ZyR9wf0kvEu9k4cqxTGMd
Dw1gggAJE67MceKAriu91bx2ENJ4RAUMTtPafOS2fRUxbvt6C1rRsGwzbwuQjrdtept5qPNGx6+h
MQYl2tNb3adOOKLdHysfLX6e7mgn/NHMe7OklfbjUryMQspDLBzcsLsETbR6BvBT9ZC2wGkMJSp8
SEEy0tLAWthlSDRtuq7p18sGd3ZlVLjItPBhs/guG0i/BkFQ+dnLBOpxw9I6CLcqPriDUXxAcewa
bSr5lUSgIrLPaQ9stNhd1am3BU64/9Qi8vqis9n7YkJUy7PBMtbaCajGan/rOZ3/RKLFghxI9r7H
YlEO3dse7xa0x79dhSz+51XqHhFuqxpq9F4a1SPv468OyrgOtJLICQL2QivQtTgrWpMDUbO3/F01
9cYaFI/m5uZYMh9HRJcbAOh2zc18MHFTkLn4SVokj1Ob+vso7vaxhWY4kJA66Qb5jXDLCjf6iqTg
LgOj10fgC+HxWzpM/8jir6DMttdjGY5nqbzyc5UC91LLhyitAfQfpbO7OU3Jqm0HoA5MjvfM/f4j
bVsMebZzgZq6J6/3q3DLAZdR6QNeV19d2qBHnv64CsnpKjg8b60gOCKT+XUq+uxDKJMMAGoB2/Y4
wm5oOSumGG18xgi8fm2CuvSrM8TBpfN/AEjcvZJ07DMLHCHF1xj1Vojrve8zr8co71dxUxtHb+i8
LQuQVs5EfC0YN1/Lrk9Ong/GZNxdy++pOeJGEkZf1WhIRN3Dad+HtvMF4fYVGRhAVtwCdKc85VXf
v7pB8eymYfEdqFvTuujr+oFF5ojvONh1SaEYSNEm33CuSQBQGEdmW7tClKGZRPn9z49hIqC2Jbn+
GDrGfSmGYdg5fnRK82F64vhve3GDoduUaGndz8vBiMGY64oVLUGUEOK99CXmqfuBJC1IitdZ0XRH
WgoUUx0Q4hnWtKyzxHnGiXFekUi5QJI3DIBhm+7KHYbs0dYDzVj/UwVReKEF3m/fxFYF6BA2AqdJ
Dc5xkZMZDUIaQNXyBuDaa9s7f4be9HUiZLBZFIsdK/DOrhjw6padUdU7IrVqAkaWe9av5UKLCcPv
8aQECr7p08WeMuY/h+VN/JjsF8sEaAgPIpzhCEtViiOg30BiBwqkeL2sHecHCA069KRXNcPbGsu5
uZOsb/G6peGSXDmC/cBsnQ0JaXBS4Zu7AGfurEq3aB9CgSxeWz+xKNwOmuc35A4OklrO/5BHPuRk
L2yE60eFyI52ArqO+sY9NSJZIcajX3bzZiRfnN4vUuLsds5d1ewTXebr2PVRuJ55kbpcmERjKJot
TozdJtGVxSQb4qZ5HCPc59MJ2DkkS2plIq8Lgut5qY15MeAtWSXZCpzNJvh79K76GnE2mpfFTiRl
s0URCq6hPwUNQWs0jwDNQq4LIjeaJnx9UC4UG4MHAG35N9pwkYJwZfDce95L5SVoRYn5tLNrXu/Z
BKui6h8AMWkiNToByjzpHoIMyOJ0/xZFMR76sazWpjKRN0BhxUPS8eyR7uT32ljV91rptqC5HgPd
pP9750YEF6es8ksw9N3WnNALLjVAuNLI4TRLyq9dGMVPfTK+iRsJ6t7FlKyiXEXbfOJ83QedAfYM
lYBUDg0Nwwr3+mcHr1UHT3PFBV0xJfvRRDDCdxAT1HY3xjyZvnZ96e1yvC/MiM5VxEH0IhE4OLqR
uXEJ25nQmG+mkqU/AXFt7hBQkheA6suL0VTmzvD6CG+6iMOTYlRd2M1rPyy6cpN5zqe0aNSeXMYE
YF7RseY9aEML5wfwAgZgQoFlnsjjTa7Eechz3C0s8DmJwD/gXWy4dnoY8Q3bx4YHQiu9JAVSWSVe
LleLhGYBIr4rM4ut/aLAtsMhMPF08HBz3XeZgz6EMd+YJQeXRJmkK/yaRArSrk2X+HG2Qm24OYkc
EhRGIueOPu8W8Uu/GnLNfs33rddZf7dZfRmDoPqZ185zI5n/VzWWX5wSaPRVy/92hrb85pnIsnbS
DvBtBHpWGymxDlkW7oagS1999H5TUJRWE8ojBEq5Pr7rKH66rN512vL/z69NkpUnSnFGuslu/ppi
JJMFQlIAfwBeryaOiXHQWjeFFz1MpR2SPJPBmxzgBPF/yn2Asy77uA6734f2N6MA1EJjumdO8kR1
Tq7qU/xUkycqoOJ69acuCqInAuohS71a/DIze6LiKUu56VXr8nGwLyb6etcTUA3WipkZGLeHcoWe
yPYv3K7PWZ4Am7aPt2DpQovbhO5LWRXmjyJAs5QzNV/w1KvXjLnDCwN+wCrKQVc4JB9ss/O/ZO0Y
rFmR11fbaUvgqSp17HK/fxyQWtukXTp9qsLybw/PnV/oqgpj+cvtil84qfefZBjwDdq9isfoGV93
vHyNrn010Bi8LirL+yw89V3frH+Bmw4lfcgS5Fn/PLm9DQw+t1lzwE9+mGQrd6kTFBfg5Id4/7Bv
93GdlH8OyuF9H1OO2KdBNMbkvbWbkm46xD0qKsGnxL9Gw5CD/AizVMsiEKl+XbTL7H/b3Wn/cz+y
QzUdug+lBzJjxweYUxXkKGIARFkUmrfLRdtqaLS2dd+0tFy0rFFoEMv8EETiYAk5Im7fnpoWyAt0
+kVNIvAKM3ztkfbfE2EnDQj4f0RhITsvHJ5e/xCNGcMNWROFelb/wLvpPK80JkEBgL6jSNDvdOMT
meY2ahmy3NqLFJXB8zVdztNupJAy/9gD8OBmu4Rf6HLk03qRRF3vOH+cDnirR1NV2coeTefJ+Brh
e/bkmwCOJYHv5ZoC2P2rTSUqg0nWl/j+IZmvNkUsWAb6+eqXAiDkcezaMNu+7cGnNOGrd//ZdHEd
GErIvKk74i/KzjQ4OnDuUTg9AjHLmdaLeoo8BNpDACCaU2UfSLHYlZ3wT8JekXg2vbNYdqLZsjtt
cieTgJtEeKSTVy9uNhSAwZc6WaVtNL4mA3d3gUybU+T45RNyK3ydT2P3PWbNhiIwRecCcoBPw2uV
JegKA0lrFQHEAemxKkM5Laa5KtAWVkbIHDqtN6tJRlrwo2YXmvWRpg1b1nFinkqkONC4aX4pm6Kf
Z5Fdv80SPRuq0fxCM7IjLWjFzC93dssuZVKfwKX0kwPFal0UloXXcYZnL0VngLyFgI4TxWzdD8ya
AzpzlAfJE1TTRUi4chPMd6pDz21VAAbH1UuSObXjgU7nI0kaoC3NYqNpA1ShgYyLFAOy8o1rigfy
CXKEM2Ofve1DXqOXcL0PLRJZvqISYHxlz8QOMuQ8XzUDiHWShnlbCUSMS5F27GwUZgxYEUe91qWu
4QpM82/2XGvKu8WnHXO+RTOzOJUDOMZ0HQiIoiewzXr8SMsJD+HL5OOerXSBB3Bdb7UA0wDvLM+f
iKfdLuQrnufmGWR4YC3qO3xn9HJhiy+N6UZETgJWpuEYZ1fU4plMtVXTyVvRn3txkeW7JjbNTd4D
EbEFxtyUR821QTSHVnjhnleE1emX7bxyNcbnn5bvK9K9WyLj429Sq4oeRVtfjalPXnnngqM3RON7
EBfTNy3vqiR5DcrkU+zH+X4EsshjxcTboHokpRGNBcjZEDEDlLS/NZ7roXsbtCjrRbY4M5GgRdpN
i1lLCpS/BzhRgThsl4ssWC3WuCe8XQ/lWsNOBX9cqcpScUQf9EvBi/CxtEyxTsbU3c7LbgQlpFY4
yeAewkj8uJPTssbzOEbc6xK5UY2y7mA8aICEK+ib8Q6fsG5FS9zP1JVmefIUSLSnkSR2IVY2vg5C
ITK0mCqWjweh3cnkRoE31CjLt28EOXWXf0w1ScRM8YDI32PllsEp1rKJaB9cyFofRC431BDvMkBO
+4AhML+5FjqzwUd15p4rPtDQBQFanAcJjKp3me1Un/y8rBA0R6r9TycSWab95iTwPTiL0kPJwqZC
Mnpd1qgSwH+O5VzmKU8ZwBmKUq5vhIBVA/RegCYtvJ06l+R9YFP2bOWlOJCxCcrnWXm3NE3JwLEd
7EhO7vPV7rZbLp5YDJ+LLG8+B10A6Z/nAKfFXV67I7DXIsP3UXXquhtme8HOQTDztQJJzanOBQg2
9NIy3exDBnKmsSqBudeI9kvPgv7BTIfy1XYnd6P4dOuqQnQDkiuIGKZr1ouf0jHai+JCvvpcWZts
zIs9LXtDoh7QEQohbWhtgGw8drH1TCsajPJ7yMLkBSVO0OO9Ft3dvzcrG+dts1RE8vXfNjO9CWFg
xnC8m1CQM5kuqhTwzTD6GJVlTWgED7TOHWQwXT8094HTICL8rqBZxQK2Uw1u+jfOk2tiCy4QLuFR
cJ53JH1vothm4F2xC3kbIcQDFgulBJgM3AQglKwsUMTnoyERQGXZg+2DDn7l6KmTOB8SC+jbYkAN
Dhr6IOt0nzUe1M7ZDRuUzGMVDaYtT14HgCseW82qRnntAxnXcdEme8ewENJNI1CV02XmK0zNoGlv
emfXjlV7morMkqcWCETHPnKPy7Xma+NVqNgmvRmu0hIgsmbrPlm1rqFFC1S/MgNDk0SAkpUG0hha
zYufPVLcZwlmzh4cKtpDD2S2LFHKEa+iFsdcsCHCcNmq5+BvrHh1QmF7sU+Hmq2ciCPWqIc0GvJr
2PuX2vB0KflvEUPT5X5Aj/OKLBaHEPxiTpcGp0VUZdI4pDEIjWVcFDf7cj/6Vqd5cgpzz/bRZAGs
jcFSvyx9majQslaBxNZx/fIoy8HxVzleeU89MEhoe9qPPoAfRe3KH1FPSUtSFChIPitfPU9Zhq1I
5ncccRzkqffLBkUk2DlI3XPXecl6UrncU564HlrcaQGNN8fCQsCfPAHpFJSyErdb0uol2VK62ANc
MTnMFrRUgTNbkBntsWz5voc7qNfMCo1Pg43YqRRO/InLDL2TTm9cRTmyHcLd0aUqhTwlhiwPLgAb
Hq2sK7eD8PkLcvGIJRjM+ap5/cD5OXzLiqxaeb4Yd2aSOtdBp17iOnH3ZqSQ1KR8TF8hBe+W/bZt
YrvbGkP9wLkqLrPW9EHKRTsAtA7ZG1bBu2ZAfTZDnLpsNdo7JF7F081g4W1e9Xm4i4IJ6Vs1fvH8
ZgDXRixRIYTQCj5Lf6ElzUjWesFDBQAndGpGfofyHtjNUzIctbOskvhgNOWHxe3GpBD1cK5QHyKQ
p0WgCPVlhjCqq5F1wFbuefyX0bqvKVAKX/ssKI5p2/U72TXyqxnFIIGpNk2TBM+yicvXoY8v3Efy
2QEK5WtSOB5CYGZ1IGWhgDukOnRLpWOFwnEVx1e7wIa00g7v7mRvdxOQXZusPsQIvSMIjyLcJuVn
H0XiH5Ah8K9pan+yJjP7EnepuW/7lG1pCTZtscrAIP4orRGQEdJeOdqsQhXH2eaIWtPrOjoP0Jto
xbiCjdaPC3e8s8Sd9irbRqLuKfMfIgbQZJJVAMq7Av8NkUiBqD8tSaEY7k9AMvpWaIuRNfGxzdNv
TBd6UjFnVCfgtHGpbNSalHfC7b911lQJSlZRDkL3hiEWVk61cNBJAVdSz04KtSDBdt6GdlwMaEZD
Q5v++1VKZSNuAaLZ7GGk4ibm4tethzQak/PwvswlB6SRVUrcmqBIWZKem7RqwKdO1on3e5oh6rxv
x/oz91P/UAEZfpNp+Cgr8noQYSJ6nuglMjnfu0n0T3UVRJ/LT8wT1edIxmidNNO/yYNFBr/ZoKwZ
SMT1BqRVBp83iBwQJIdo819PuhkkpZYLNlr5fgr4Mxq/m7PQA2lpuJPNHqTBFwjHjsVyFuq9WhR0
L/LZhWfOCRie/j62ZeetfdwMq1Wgxvjs2oh6TvVobmdhUyFvtsuVzN8Mbj3mOfnNFv4IpAUDCGJ7
4LSd32TL5qS+lc67o1IzPtMu85rrD7J8GgEOcLwowebGn9S0Js3sSELyDumi85/Qe4bw1gUCYXGK
6KfU+Fp9bIxXX1keeEbGx5kjh2ShC+ALgMCcZ5lQgONNAFC16bQb+f6X21AK50wWZDsy7iMO63F0
b+JiNAQ+886jOz0uIrLVVyV3NIcYZ3AZzvdEuvVRCJrufB26x20DhN13clJSkJpm5ODW7rRzeRLP
IetFQb7LcvFNu/47AoXZfipLtJnfXWPZPsOd7IjyZtRE/b6Lzx503Tu3zOtBLFwgOLlssPxBdzIH
HbigrT7cfbpQePg8ixddouUNINGQIZwfJmE97gTKqS6dTkFMUTI++d5hzi+gXghtN0HYb1AEnIHd
Cu/cgEOxBzycj0FfQUs5i8WE/GonZWtXgH2NHl4xethWBXiv9rSkgZ50IeDbV1mQISSvn34Vd/lZ
lg1fmd7w5AXRBFRbr3haBp+lKNGIjXC/yGimPDGiYAz8ZItiAMXpkzml5XZMshDgn1iSlhR1j0Ne
4AEw/c4jR9UKyqnLj3dy0GC7l6lUm2UPNuD5vvLSZ2eK6kfadkrOdj3kT05Utw8DDzd52IdPIFgL
n2gW9p3aIlHI1soYpgL0G8YL/uLptNjVopnObRNcYvuzk3fTyE+NQBTQizsw4ISA6HpYBrN3gW9h
5gxZeryd7UkDUGb/EKFIIizcN+O4ciMkpWv5tgYA2JsfefhT/6MeAEZomkCCBNOVva3jiB/RtVZf
JG7j7tHxZHWhtVd0bI3yRXON+t7qsih6k8F5WZM6EFZ3cmxjXUdTn29QE1VuXK8u1lIGiCGGQiGr
g2Kscz8BTfpAUxqCxDaOqUA6UBt2LIQhTRcTmqE+7fcWtswavl70i7kzMGhS0Gug2Mo5kslsfeNO
0gnPDfTF6k9E7rMVaDSzMwnVZFxV7OFJQ4bLJRjKSYMDree/KsIrjYl6uX3B8aLCjGbA4XX0vDMN
zEj9U259JmWb9C1agfCjRMepNhFW9Hs663IjrHaRbf0itSvVBNwfbTn5znYo8R9kp1lzcfWgDybz
0OOV0U/q4XQnb1CTfWM2O2jZiDLaVeT5PZ1uLnd7AiHooe/D7ODzwjkL9GoDNszE2S4Gq9YZbB84
aUfDiRQ0LHa0LFCv1qAgEX53aiev0Myk2mZNCtpv3vrOcHEmm2XZ4vucI2iCtuc/PtXNLuRBenIr
UDCwmcz84kQotpb5oL4k6DfdJGU3npI+UV+s5rNgVf45BR7cJcjbHH0QECM89WbF8bO9TMCPWAsf
78tuK+KvoEMaALQIuIWw4O0Lr5CT1XKnBwIEeuJBF6KXRVFdXF6rF5BIN485glIrsElHX3OVV5ss
A40Nj3vjS2bN4qZlyUm64bghKwDRt6BecOr1GMoGvCOuuCg1fJzCEp01MgWQsh5ITkMed7dLkhkh
3sj1eXwx+09br7Hic9uBG0Rfiga6Al3r32SyHNNDP6XP/7nl3UeqRtCeI2goV4sCLAblpsjx+ju9
1IAKP0WyTM80tDLEvbYf0jPNilHYBw+kXKQM+99mtOzDpqtQBg/hnRvJ/s1lsUuZI96cRyBZH9w6
mS9yt9+yTBUKWxkYxozOCE5yaIMTzZRe0qzFXRHAYno9T+/05MOb4NbbQBhplZqNvblTkLFl4019
tVyQbO6W86X+2/xGz0cgcRh1VG5R3w8wb6SBV5UmcJPUVwD4S7wzM80dR9IYhQLzbNb/67rUO3WN
DSBocs+opyEyNRkcOdB+Aag6ToN3yBlHBJsb47EXwD3yhAtQGZC+RQ+dP+Ck9q6ZDUljVeB/AwHz
NPuQjAbQJUKRl2G2TxKVrtIOjdURnqordF4m/t5k1bHp0AvYBdJGM6sT/kPNm/xDF4eoY8oUejNb
IXeJPpov7zSoJkjWCtxH85l9UZTGEK3RZmvMirwTKMtOHD/Enbaxd1VUibMHzqENuKy+NBoiGvEu
1KvkBR7ojSZp10tScBSxoP3e83duxiDTCjwBvoXN1J5pRXIxXsKuSZ5pkWbKuVhN+DS2DJ1ZU5mC
C7megAepvckEZO/dxgqDdN42kXWFim5VgvTAeAoBvQFweXQv4D9BbofM87eNRhVzogLYHnbwwirg
jpHo3b7SBq5gt/YIYgOeUYE0RW/2bs+TsH2kFdlbNv6z82G+RMVHiy6hshowEDwYnlJXCURawbhu
q87fOGNmo8pqmMwzDYAJsM4IxA7rjhXeelHcGIrWBvc1qW6ki5OBvvCzLQN0LyUKGIJtDaBYIl7v
NDW7BEbvysmDGo1BLuDu0Y01E7zTElle7xLWL7Qg+8WKZmEMBlh8T4BCa4c/pnZiO0ofUnaRBkE5
xSUNWeiEJA9H0Gkz57BkIWe7xa+K+73BFQfgTYcGhIYhR+eh+AjFMGMmzzfT0R6bTZwFbIXXM3k2
EpW7F/Iy6mlcI/CfIeIKIBi8TmlmB1BNhWcEAAALSFMzvvIM6MykdHKQEm0WO5qhdwkFFu++cKgF
/tm6Mit2iLCO1b4BuPtDZtSPRdkKgIUVwHRCTAn9marbDrYNLGLL6w6s6m9nSZf0syx6n93ZqT99
B7PHkaKU35vJqDessEO8gRuIPAY9WAeMIfhj3Xo6cJSXKNoj+0Taa3TcBRp9sOYIsbbIItKKNSOy
XGlcbOcldxEdnID7CZgPVI0kEao9q7w//h9lX9Ldtq50+1/e+ONaJEAS5OBNqF6WLDeJnXjCleTk
sAP7nr/+bRQdU9HJPfd9EyygqgDItkyiqb13oGgRM1CTHls7aDxqUg+QiEL5CbsFXzEdRhrWnTQc
RfR6Ow8nFXFiPg3QzhD47ZR1rB2QVPSlAqpbQBEzdkEJWrmrVJb6ZlRENLoqyDGU+ha4FRs0Wda7
6aM/BSz2ZQxyNBNWHu8yN+5QdscFTiuzYIKyRZ6+hL1V7Qj8eoONpSY5lm5kU71GPah3N/YrOC7F
CaGfOyRZ7WkQV5QvrBqrHfnmWKouo7AAS6O0HnDofwWYk5Kp3J7gQBA4Kq5AddR2btFyM3Ju8VFN
DZRlZXCYEXVzjFD4PAjW4cxbKU7+OwhfcEDsrzjjHcNhYIIxcF8qdGa57AaCX8rS6JElGD4VpBKI
fMFxE7jG30U1mG+qgqNP8y3m5t840bU+Jfowrq3Ryg7YO/CncDDTWcC9qapLMITDy9TY5Vbrq11Z
FsVqoa+cSVZwIfhOZ2lHlb1uQgka6t9pW27ILpc4H0pCGwNP7VXnCjCzN66zLRsnuzdJrI+qwow6
zzS6dw/SJoDLUzFCQc6jCuRLkTkgwwAqWqRxleAxe7IH60eotLZmTa3ytXKZ+0QNlgLOwYJSHKkJ
BE27RXqd3OQG+EDyLg/2UoHJykLU22YEdg6ZATi/CHRwUhRVv2HMbHBd5lTnf//L2dY//nIQnwCm
GMpUjovLFcUr8uMbCDKD+v/+H+N/ykjkMS65wbCdM+fUa7iYgRJgAQVoLl6LVAMoCEAentSgQXUY
5BL03AaVqnCQDlyLpxDZ+cgY9gvnDpmsTy3lKLApcO46q34MExY8uCFSz6nGqgmIDIJSgaz7wVEF
OSzkPZkgk3E7nMl6vsQ8vaiyFTntZkzwmyijVwssJ7iPU01wvWrHEuLYvhpEtDWOjqBt5JE6LPhC
mp3oOs1zSB0WpC3iEneHWTpWXakH6gJdz60OqNeo2c9h1K3u8QcBZwT498Ooti9Cm7stfZnqZmVl
sxddobRnG+jN//tfxdXdf/xZXNt0dMh6OsIFU+/NP5SD4ysNwqHBc9bE3T5SO3zRVihq6Omu5qpq
Lx4rVvu8JD+Qc7FT03TzIfeWbtCQQxtkvSjn+uKbp8gN0BvEXEeC2sfk170o3lIf4c+jcMeV0ZYC
CuSd7yKtmn8CwBLMgwPdy3Ri/qXG/edjEnXfEpmUX9u+TzesQjY1NUPcJPugku95kB31XhvXZIZu
SwIEbKhdgsqUS++4ZOkGrDfFoRLI1fFdbO9xo294Uxi4O+J3nmmgmyA7aKODpbXKw14cILzHSWFm
nBZ7zk2kijduvSYbFVo1gW2wxSW9kSIDnGzzPC6S85c4iav8QzphIbEwW5M30+uDY7n6abGXap4i
hbrJQm3dMb+kecBzg3nocw64DvfGLnufpymfoX1V3gcGTiIVv8q3iIlnhQL55CRJfUhxVrHVDSd9
q+Mf5G8sINAMf3xsLXyvFPlMoIq6StmKObq1I1sSMHlREaTOQaZSReAr+x6h6QGYRpt2P0zJ5CWW
04FGQgnI8PYnphgfZvkYnNOdA3e8N3slSOPIUdvhiUEC1tqsS2OmAahFMy3fzpoySlim0djf8ajx
I4nEkP3XsLOF4/kfR8M9ydOQCXmE70PPEyM99XEZehnn96HJjr15bEgQA0cdxDxsKjUTKb3Qe4Do
aBMdmigyTrNpdreNqZ+owDoxPPXlgRqFBXIX7AXZRjiRPPVARoURuPSwlMaamEyqZn3Ubmw+jg/u
3Br8J7+ilgCymW0HyVOqUjFWRXNMm3ql9cyFVHyvv1WgMIn8sXor2m5a4aKCP8gySve1Bn5RBzD5
SwDu0jXgD/ILbls+GWMBoG0WNVuobMhdDyAEWBd0+/NU5/YWWCV9kzqh+DxqrN0COufP3toCJ2qj
jcVW8xGMiz5rUxWmvqW+voZr+9Hqh7UFthkmg/TMCybPTWyawKCqKhmnxnRWNTaPax6WUD//CCyr
BIHUbh1/B6Ga5Kgr7xIy11S3XhTNnqfW8+Kk4Zqp5++DIBUfDOXVqv0xQpln0+Bw5KLHtQ+9l8x4
zadMwzVtxy9UJCNrL7hInwMotkVC/GES5jdeM9f2KGySptyALSZbXxmbFleiWlgne4rB6O5ZcoAm
khRqvlkwHKXIss+8046EhknHwFkjdXMAEY6efU5xjMKxpbsDfClfu3U9rUeeund56NsPNVJJvLof
ou/BMH3RpwI5AK2uHwC6i7dT16ZvbofsexVAPSf81HNPbcQ7C3mkEXJvhy9QQXXmniH2g9uI4fmg
elIA9SzauN2aoIKEEDHetmmtAXBUFId2TMMHKniBLGQBbrSqlnW24YBygCYVBPlLCNWwN1EHjMY9
HqwYqa7DbDdCvg6iVxM4XOeYXP9eTZIdOsWpRiZZyv6usf0zmeZPIWPLWoE9RCAh81ecH4gEywaz
CtjezsGkWk22pq3sxtHvKkMaoLrDMZQHnjigsQplICv57SLeJKxvD4tpjr5tz73JSkPITD61iiGb
TBME6zbIZcECSYAphKuitAtnNUKxZ7XYkPJe31HxJ5uuaEWQQnNXBcLfATc0FvN41GMZdBI4Ql1s
/z4eeZdgmvemmcTTlwRvpVNRxHj6TbY0QFHk6CesZONjmrobapGd96M+O8mmqzCqtUacHEHBtfGt
wYvCrSOhH1FgL3M3JEk418hmKwfVmOtHuXfj/lOXG5sAoi73CsspV9FoGCty04g01iT0GLt+KMbh
krO5o8JVMnagDTYUCB9GamvKuDSXaJyvJ0iAiZM1xQE5xo8FqDTfsPv5wcOwf665j/8EwEXBm12m
X6CthwxME0dargkpOSmRlBaN9pONNPBdPCUS0m4+fzAdJG7Hed/9GLQHw2jtvyi0QbLAVagQhTmH
JjK8DWUJGIBiSIyljEsPZwMRnuqQDuYjUpCoVoDgfqMNuba6cYzAYx7sUnyiWBBsQoWYQpj7Coiz
f55NY9Tf22E7HQewLF/NQKHLDGmLW7XFRjWaQY7up8W+fC7MwsBEeiafsGQG+dHff4a0DoOVn0Hf
bVsWUP8AodRZ4W2PRG5EzEijokeimi/F7FxMSxg0WWcnhS52iv19WHIWErQoVPtwztxLS9ePIRfT
0lX1mkY/OHY6Mmhxj5ie8NIDUl9Dyk2uyIV7U1yAbUs+1SIqgWoDWwLZwWt0KYZmOOOOzl0ReWcQ
qwQPqt62iaXziueT2o4v9I0JZloAEX/xiy50nmSbeT8du00OphVvgqRj+mfqVwFV70EvI44OJg+/
I7tlSKJVE+F0gpYzAxLRToGhrSSyp4/z+oeWQotX1JHeeo7rzjHzEqr+WB3RCInTaDveFQ60wcJ6
O8QFf81AMeAhc648RxPjrxOOXnH9/Ro5Nf4WSFsEpxSiHEiK7/7Uiby4gvlTJ191YmqmycS6vXX6
HqnZv1jfa2RWHm0/3wykX0EO31Ak8OSxALyJ1UlC4pZtsBM48QcNFMjCaxsLrShuj1Sjok40/Bsu
barFKrCCUB1wSfG0y91Y7KjfbLuqUvjNkCkbmuPtuHN7LudRlq517TDp3fZY/Eno4Jw/zNx1mtT+
fcXZg1Yw8JvWvsU9soHWFBCcgqdzCNlmB4gq7oZ8OC6moT5qKdQwkF/Q+KtJsO4uL5iPM1uw3AEN
HhdrOwj6u5KM5B9UkCz82l+Rywgza83GsLvnab/LwjwMPGYU2GRpPqBjxbTCfwqo3kygyJnPRITs
+AcnzAHRtiDflHCIZBSB7R/8yE+Pk2VdF3+y1YDiAolhvMdRc+lGjhubi9UPcjBwRHTjoG43cywh
8xw5O/mapW1BZl4dYxZXR44jSEjuqvZcrUNRHnMsIKRHAUsoNReb0JpEX5FbD/X4vToPQlG3g1xF
sc7d9blmIVdBBA/gbcwPOCcLvJbWTspGjoTHeBOUEAGtaG2nHI5WAKccGZ5Na7ZGOVJugWmtAXUb
DQAwOk5q+mk6BqEZnQKpIWMD18oXnFtdsLM3vloVG5EQqKWPTTN0uyqVw1EfE3kGO+m0McCs9ykW
Np4dWWb9gAoBXmoA9Jl6/8y64O8aybt7QPKQTtoK3EABBPVjkl18mJvkwVnztzgby2tbDMrdysqG
Q+z2Ey6uFJ7BdepXp4LCPfUiU4Sd3aWR9efJqrT3/mRzu/a5jsb0SLFUQBmmhioQf6xS0cz2vMyO
/37iwyx1onN9hKoQDoaLTE3TBamiQ9rxVwdxMoyyocIv9NEuX7o4Tu51MyuPUQjkd1TU1VNSQWdC
gPT6O25rAaqE1p4M/Je6LNpXZ0ggOawnWP1meuclIOs/mZE+dZ6fAbqcWPKNbFRcxczVUv/aWtOz
j008UKOh+w33VZDL1owXbPnDfW7b9Q5rWee17VJsM3DIoON2boUtjH/KzEZcHFBheFnKlcZmvksS
SLWvYkuMRyeYxiPPy/EIGVrW7W3VJiMVSPN2wMbaXDrBs/cuSDcuU7wZENimfmVtaCBR41515fZQ
oY96E7oKbVvfZVVzX3Jbuxg408ZWouHRGiCTDlr2lp9uqtRYTb5vnyEPqCFrU+Ib7/b5Hi/Y2ptD
oNYN4r0AhxI0DsUYpQ+ifLCEt2nDkeegZNp0v+s2RTxGK8PhxpkKcswxOVKvPbP06+3iXmKoVpUB
PrmT393YqekOTXqsevtAY5KJCkmKdUCM65uiHDQcwGLymxiy5Qw5+TjGAZxRhVRdbxyaPvnLEYqh
v28sbLwrKLpNzbCVeOR+CgM/92KIcf5EgpGI0vYvAI84RCGhP50D7a3J1aTjVehicz94gBrg/i/v
nY0QPu/Ac6PVYNApmrNK5N/gHilfucXUnIOE6+nOxW9iD6THZ7+HwuZRg3DiKTSOc2tK8r+iKPxa
ulGCUyEGRRk3Hi91AZiM3w3RY6SDWcrlmo5rgTpZ+61VfAJnX7eSYCl5Me0W5FOVO501q7O3o+Y3
uzZjHHyrxrgfjKi4A6GsfYBsl3uAQnJ6F9uxsW9z+TNgHZTqJz8/LoWeZUAqgotS3yxGfP3jfL+0
qYbDkGFaUZU63bgXmwm4qZznyUw/lt7iuh3oKvSqetVrrt52Wwa8+uRzdXFdfd7lo17NclWN6eel
rlcTXgVcVWmsZZakmqL3X9VivJr6qufVj/XHD7SMDOCUc/j3xyvXf7+hsjgerXj/gFBfcMtBEr/+
+z2Hpjm8Ak9buI8K3TgOkIfk4CnYGEwW91leRg5ukUYcRIIAbz23gWiwzxleR2Ns3bdmETvrugc1
Efitq83cdiOtPrn6tBYRtGFmW1WD1WmIm8rjWSHuQ3AJ7SsDS50OCqifRjd587k2/eBT+klCffDz
WLgueD7b7jCVgf2YBs7gFU6r/wiaZhsCDwD+IlZspjbmd07u+vfSraeVNfXTDwd5A/0Y/bB9bB/S
qs3umT/UpxzQmTXPreqt5PE6MDFbgvwRz4Xo+cOUIH8siHF7YbrymacyOOIGOr5QoVd9jMtYEBqC
28zZOLEAv4GykXdgUbttWxCjVV0Hcl0yhjmOaVs8YWYbJIjAgtcxdgj6oVsnfRJtocKKs1+fNbHH
o74+0gEtFSwUXg3SgfmweBL9cLaBJl8OgpEo3e5rabrePMgA5Ou6LlqxWQaxctweGnoVzwNDwag8
2E2UetkY46wcyJftVEDgCBRCgDSmMiu8PmHFDtTyxT0wjMV9k8YQlykc+2fYRPF+jiYPQE2vvmjd
/dxX9aBu1LRb6Mz2yGYk0zwIVY1cHAyI2h11myvVGtWNRnEZfwGry87CC/6um/zwfvgowAgf3Wt9
qntRg5PWGwc1geHoNkHJshU1qccSZ9oaP6Q9u7+xL81Wizxo4pinP3UHriv0rHRgO+oAhPq0DsPA
XknkUJ+p0CuxdrQwvYMEFCS7+iwcFoevHIsJMsfx6Fnn1PGwJnnT8nT41kYlKB6hCHIxTGmeq9KB
+IZyTOl0XyVO9llYE9S8GxBuCVak39IM+CP4HaMHGA4q97or2/skHZp7MQgUEbj8TIFjIEs1oezn
mOsgCmxPF0ENRYBEmGvqAxDRhRtY65kObjGBaUG4hVfNfbij4cgw+/yywvvDBkEPBdEYgNZnW6il
OiBOweRdncp9xvMk/JzIJn4uuj3k1C9YirFTneTWIwRQzUfk3xWmEc2NOANfKW/lgVytCrI7/PMl
Amqh1IdsZmdb2zTT7BU1yWFiDYjEQl9uFxuSPnoPuZzZPB4NCm2oe2B1tNMyRR+v2ipoHsHvbz0W
EZ/OBUhYgXg7JiAOO4Uawwl4W4FtarIgZR/FJb90vs4vVCtBuunZzBl3kTp/9sjo6vm2HoFcnm1C
Q+omSDl35JxtfY10o6HFIc88AblqC4xXsnasDTWvZpHdJ21IquOgJiZ7OvURLmz3kKPDYTuZihwL
fSCe/5ptZdD8l5twk/1DQgP33wYTlmtCqtS12c0rIrbT3oJ0UvUkOlPl+mvJ/YBz6PtaaJCIA9fs
ulNNaygatrbKTG7FABFmrOgn3aNI8pdWXOy1zvhOI5hl3rK1mxrmcbKBqMADDFrVauw+M5Ghmrpg
Sdv0vfXTBGb0Xmfmg6ir8MhUS4sSE3kJqDX4N9hJZywBbPGxGiMPxRTMfmC4Sj/ODrL5XTPs7Ak7
6Fy0QGd9DN3mL6DQceP0bFTTureN5OvoFvYmr6rpWIFk7zFPQBo26Tz4EUTxUUQRAw8NxOUD0zcO
2L2UT0Eg8jkiH4MH7O7zl8rmGdjFZIzrENYgYc88jAI3NsSUuBTEqKgVyXjWWAQs3WDfkZPs4IYG
gTk0pbqzuzHNCvzgZKeILnaRMie29oSVpxHxwV0j2wJc8GPdbpH5BSZNKDZzT8SutuvcIFXpYMDh
qzOPpXCjt7rDS50s1UcAjZSlU7tdQqlWTpCNptHmKclo61+XQSDg9lk3/E9OWZj3EovjexFeyn5w
zrayLGbIhwAmlIN98cqm4ilurOdONAIVAFSb9yO40Nex6kQ2kydfmjGTB3KSCR2rKnPO1CiCxjkm
UX5HLZoxqMAZSeEt9zXmkafit7PRZ6LZ1I51no1CyfHrI4ah34PQIE0SJNUHyEKYZDIzOyeZ8z1t
uxxH4OBtdoO2eIRKNzWoAB8uCP0GsOAutqIBrZBhTLgr/Q/jRMAnX6oI12CK/EwA0wgV4nvLsNt7
3G1292WlNwfWiOdW547hkZcKoyqyTWICyEpxOAL75TZ0FycOoRXulrHCpkaOgOPIjYWcmzvIhis6
2saNq7URYClEzYF4ZFPFLkttowAZU21JsD6r6JlmNlfuuUpWKmxsuK4irwYy9A50dma9W4JpAhq7
awHiBYZCgouav9E5Ki41wEVZzffOZLk5jKVjWbJVODH5CCXzciabQ5okX6eux+XPcIoNHPkOeaOf
hARRoyzes4QpX3gahXWiLZ7PBstzi6rdOjxNgJeGA9xim64sQOM81iW4Xib9jiBVJbYCx9wWX6g1
Q6+4y77mQCjgIsAsKxCtAMXzSa6ozpQBb45XQ47O2bD9/pNfg1PVquW4z8pkX+DO52KWQCnpcfrA
cmRhrQQ08KDvmJhbK4Xgbx1DVRjZQZz1ziNZRh1LGZDyYa2sAkoVIE3jK+tkdCITM7L6xNLwVYQT
T1eF2Zqrjk3tjryA/xobPuGtmGLNs+Mg3pwBTW4BYNKCTpqhTo2OR6eWWftb8BJBlpYRln7koGIe
wdTloxEF1j5zo2/cQQZmojS6RQ/leaMAYTc1I2WrrHHVp0nxMKQDZMk7Kz+ABZB75CRbWuLN3cT5
cAD3rIZTnSH0ZCvLIxV91L7XrHrIJa6rfrWXmPgjeunSYnuNA2/luXEvMcsIjuUUx2mI2Qarhezg
5D5QqqPerALKGQtLsFNcteuqTnet7BtwGKmcsqWd92P1aCoim2UMkJJVjzUvExwfQNBTk9BUau3p
M7j8cV3XORN4Yc3sLZrSJ8h8Nc+pNKqTmSqKVmXHx/pbgzTtY5C58X2FYw6P7I2NrAOJw64LdIhw
aFS2gACBt+RtxN8BAFq3P+vS1h5LFnwzwz47/fs21UDqze0xIFK+bBtpXw42B8K8FTMybEU7ZMv2
aahqZFQIoR0LVQzM9DNvbrdAzQM3t03dUTuSyQRrRubdtuc+s2+uj1YCjYePblSTnYO+s5+mag1z
WMa/6TKPRpNS79s2eajPP2en0fuy/QY9m2arQZ5oG/hV4GlOa4DcHXTg79U0K4IzWalo3Vzbuqb5
ElUMl/mmUsc2QPocnKna2Dl6hmns7qY0vqcusmiD6nHuXSAjabS77ZyL25UHJ+XDXZOmSGz81aLU
XdylvVltlOI8MjU24LHJ9zyoxi9DWx2LKtefwbCYX7oQ/wRkp7DqI2zU6iMDtPEZy6HrMM6Slanr
uCWkp2hiArrolsXJVA/bWOEyQlVoPbRLlB1qvPWeARwFjiN887HLSI/cEYHXUHYltSE3EXjzP8rS
pnD6zzCwe5r7UJMcZEP2beDR/9IyNo1FTXKUKdRDx/4nY2O3tXCv8xxVbf6Y4DS54zboqsK+0dcW
yGu3JKSYKC8OOJCdH8EbKy/1DQQSL5KyubNYGTxznkT7cYBAMzV9xgIkqtV3eWPjpa4ihhGbfdGz
AmcFcJJNdBF23Fw7kwlwSGuPtxcErWjI3sRJC2S7UyNbFSIbXpGVyzZBC06FoDCGV8iu4xZbxu29
aeMIHV+eTT4FB44U1C/Awssti4fs6FZR9QjW0Ql/VXwl/v8iZGCH+7HW9FOG/LukHtMvMWh7N6zo
gIaNnfoEjG21ATNF9xrl+qOpePcdmc+hkVGHm2yQ16F4Zs+hheLdV6Et+OZH3r4CCmNsbbvqw1WU
jebqth0OOVgjwuKoYXG2gsAFe2RjYO8CJiZwGjkJGEzSdA1VleQr7qjPhS3Mnx1Y5kvWlm9sNM1V
YeXRQ6xxd9/WVrs3IkXxGGB/XoMf5pt0nG1VNenexin6OqgABwyZFULILDOKgy3TPdksBbulGlc1
auoE0iUjFXYXfOdQldlSCJkG5J1BXQUk7ZBkBCYXVK2HVj3ficoMu8JfNvr6L21yUyDZQOWcQHnY
cc6RaHHvtOksHTypva++Ao28QIaWP0Ph5MDU/3QQi3Kfa8WErDV3+IL8MgBC++gqzFRhfvRbGESP
kKk+RpsAL879qIOHLOJCfBZmbu1thtuxSc+dz1Gvq1/JMKxB8uR8bjRp7LA29NflaDif9QYCaG2R
1xvqqyeJvrXqzt5Q3yyogMiDBt2WvGmOZUhdphDOVH0tG0tbF5iNHXkB5rbXYw/ifGpWLjiNbR2H
e9Ltig0vLG3VxA0ycMxI5bOpZBxm6L+qxZQqvgeVk5NrOFeTvrancAqc+9x2p3asQNYxAJbIgoGA
R6yQM/KjiDjPtrh6D71R4WrIwWvgS6/aZKyauvZID5FY8XjWbztmGRdqQRW03ZV9666SYQAjsfI2
H95BeaHf616pKOZRty0HyP0t/bmKwJUknksfo0vuBM910l/3/31+0mSMzMjaFoCRO7m+Qwp7+xp2
ODpEwruGNJapeS3l2Qr8+iUtp/GSDto3sjYmWN9YbJtraoLIIQanZ2wf5j7R9DR0rf8wZbX9yYRA
AY2cuGIVNkGdJzhLhM6PEnnLiuq9yOsYCRkCMn6LA/tAMDlSW+sa8EBS+MDy98hUhGCE/BiHmhSy
2ILSgkqmxJJorMyvBBZOGWRs4tTPdtR0nPYpbxU/rtVbDyqKgMcu6OmvokK7nqPG0LEeoKA2j0VR
ToyDgch1xy8fUR9jDQrETDNSFDX/GUWdMye8DGO/sxWya/mi0dfrT7YuBTCDVwlE/j6+lfQlnb+v
ZKzpq7v4HVe0uG3Cu4WGnSMjySXgb4nt9cCqPQNM9ASIEz/noT49g0gG278wtdfkbCZhPXQZTk1b
0CKAQqDFUa6L9zB5+xBJ39huBas+VHmBPCmRXiwhGquGsqA+sp4AK9tRcJlY1im1+6/zUGraukjM
s2Vn/3na2akiWtznX00tMgeyraOmzT8EzaCm73KojVhF0h6p658+Q1dMXyleqHE/fnynL6L7PGCH
VkH1hlq0d1SrVfPfbX0IrissMMF0obr9r/r+aY6ixv9BkaTZ5mZymxCF1KV0BuTgaw2oCkSMZZNo
ogeck4VPOAR4Tk3H/jLpmY6MjQnHlrkD5rYyS7C1dfk2EXiE6ticPlEBaEqyYiYuCXBRgDzBugyP
HBow58KcwqcqhE6tCaXySrXIhFMg7AkT34QUBQaRUacB+V1EazfAnYINImerK3dmH4sfRdf8zHEb
/mVM6xyZE874rLn4HJnMygtvrGEXAn951xtA/A8TwIYNUijvHRsvjlY26VNtYc/cppV4iQcdwk1G
EH+fBvdUQW4p8P7bfLmfT89RGiWbJiqrdWS1IOlXfEV+PeGxR1WIKv0AVbPcurYo7qggO9V4Fv6K
W9xUEx/R81g1j4ZNAXoqJEmYKyMP5YPNQmsfQKBoj7Tv4qHNOFu1ZV6/QQT4gLed+zMvp1NZmcNX
WyD3IBwCSLjieOagTz0kz/Uw2FV9tkVOF7TtVWEoXGFnaWyTtI3Auuk3x5REb+CIFUhz+GWvet8/
/T6Grw4hQ7cprq46RnXp4Ujoihat+ReSqHARQja6+ghdY9rpUvwl6fqDHHR1Uhc4E7FqhclDVxVB
vrYrcUuy3Jq4SLenganTYo+GEZwLy+gfVzKZMIBE/fg81COjuZcRProlfgVqRWx7R8BcMJH6GO7Y
F9bxY4B5vER3slWFJcUqcCDmqNvma9GAY1qPLf9BdH1xCQCdoxbZ8a31H5jVb10D+nCgBBWahx1L
hMse3ARSHBU2nmsrrkMtq6kzxMgsLbfYMIjVEhP143QYJi0GtSJmIwcbgKx2fXc7t2h8JjLPiIfm
QpPTxyhl+GrFU3A3hzn1uDd1aIklPZRnvU748j4znwyg4/EdCa4LbcgOrdNOdzd2JwEquYg51leq
Q2a1Okh0RCHXeeeCMupjFBoUCb/2tgoi3JR8OMDl2u+a1DfPkwEAzZSZ8b3Uzf4c5om2ipuEf9fN
v1yz8t8q28g3ovLTO3BKsQcniZk39gb7DjTHKa4760UOPN35oM9EQkOWf9J59zVUI+RaBXL/QULW
a4j7A+hXoKHSdPILRFR2xVj+jU3JEweJ3kNUtuZD3NnDaqrZtA1Uk2zDYIw7OeEgpBss84GCNaPs
zmWc7KjFLWA6jJ6DmVx2/hHo2PdidLmVKYytfySP+eGmJqvGYBeN5sNNN2BB/sMoUwTyFYDWMctV
dR4sQ1oUTrZ+60qegTpRNR2CxxjpSVuK03n+05nksAn8sTsCwdodhSoghoytAVWhtIQq+WOqUhS1
yU+1pfscs7iX6CvPPObVTMvM1PN2omU4qtl8+gmJdNsHPXtk2puFH2KmlOgbaXoWEn9mT6bIJq54
JRLTDc5LzEw2QcbQKEAv8Z/9y0RUozH4xzyL15hA6G1Ca2dVNsDjFSO+fcyswoPMjXjHYz19ES6Y
DoM4/fGvEaM2yTliLKrPJl5B+zJxwSsz1t2bIdwn5nTdcxw0/p0LqYQ1sga7Nz7VL7WpO09Bia22
sCprRfYikW9jHZdPEBR2TrWtDSsaZ7Lrv3JL8McE17vnDLrws93ILYgqpJl8HI3pK9CvqQey5+pI
hfio/ckmMrPF90fFJEnx47+cBBr2Pw4CTdthJtgbIBSAT8Z+T1iJAUx1/bF1H7EaaE5uVcdnyNHF
Z6qB4/C9lgI+ICFevif7fwxj+Q85VmA8VUNInde956QshnQABsplhayMEvcNqrXYb0YzwMOxy2vj
7zkMus29RyFLN8OO9XWWgZr5xrE0qWaob28aTvrm6rNA/zBbIV+6WDsDK3Yc7CvrWY0mD5AHOKgX
OmuGJwmJ59Kw7qgwAq0/pFqxMSAENpukVWUgHFIhSWql4Kr6cOVR0NxFxppzZJx6dRGMd7LJenxT
VJWKMG/DXWZon6aueDeRvfTNXWgZ0bHCugQccdwqz42mawCR5HOLTIMGwO66wKoOdBHVT7zl252E
JOuZvHWrg7OY2hxadJupg9bkPOCQJ9UujsHR5I/Fj7FJi0sn0/x1z0VQvCZ43V1in/3o+yl/NZss
ONhQ+YAuIpwlZ+AT6LLwQM2K/xd4vyFuUeIMpwLM1nUDBbJTb6/G3UFP2wgYgUcJ0navrdvGRtJC
Fh8t3fxcJLF+mW1IbA13Q5mDDzaCyMOmCRN9LWLbWGdG1B+cBDQJAJyZclxZoGR/gBC3fYnw6M18
A+caHVIMNW3A1Y9yUoH0ouiB+z04fTtQe3zYuY88TRnjyUO2KYxKIA51bAbSMSr3S2BVpPzkc77z
UzWHDbC9lycMZFJYyiPRL3sJggi13MlfQGUSr1JoCbyEoYtrMTHUL1h5/eXyak0k+vOJVJcWawtZ
oxC8xSkVOQZlg2CrttHo9gKXgsXaZBX03ejUqq/C9z4UTrT8i+1mHMCatQ3FIYHRWnV2Wm7sLB3O
ZY5Er1b45RqXvv35qsiROkVNCsHhXLk2VQ+yUd+px9W+1zTG+wiuSOz+ahzqCBbA3zp2OpanlRrc
r7VgpblGWke7EpsMUAuBIwinPL7X8xxshcjGv2jYK6AY3L2JG0GyU0H2ECkcYKDQD5Jpjuk5fhad
DMP9GRr/j7IvW44bZ5p9IkZwB3DL3jeptVnLDUOWx9wAgjtBPP2fRHvcGs18M+f4gkEUCmCrzSaB
qqxMH6WHVpVv/cK1QXzb2DcSu+IbKjPvEOd6/cVumrGPPxGSDsPSDDCHbh5qzhLXAfmIHR/sEWXe
gFwB+NSnMajI08mCKrCk6xSw+qgkJZrzQUAET89qO9bpYjWnn7oQzYN0RgYQgjGOuTtFckQxtYVq
l/u2hkQSuFbVHlUNzv1AB34zTCDobgstFk0HlZOWgTPl0g55vej8ZDibsaNC8LCG6klU1wWSlNxt
/gNdTv72MnFdUHXbHiPYzbo0+PIyQTwAVE+lCM7BNClQqQ/QTTsaUWgWd+3SRVEGIuYgRpKNG0CP
u8yxnAQpkrENfrIuUYmAojBvwuBcDTsH6amdURU26sad53lgC1UfRn3Y2M0ZODPAM2vHKYREdegh
Igg9KQgfgIHLAa3vus7H7yix+ZNU68K1ZVi66MxXYs7M4cK/dW1ffUrsfcElDux1ZuVnPQuGZpZ1
42Z1cXbmVoKW6XODznuywvTWzez80je3Wt8PNpTkemEVIcMzyhq3NliXbkLR5Ksm9NVjWRI3whOw
e5dBfdQ9IqagqIeCWzb8BNXRs1dCGyu2kbvEUqi/t5y4WGtVWUcna/Ltv68M/K/UEK7rhpSGITCs
+EfIl/9LUF2hNLiLh7sy7JHOiVIF4WM1OKuY5j3UeDjZiYQ1UBcum1teeXrpBIJ/Y4HFI8ba6odD
+8UAYa8k8sCrLlU2vadShpHbqPAhcRBvdib7OyEQqrNpjsosxjxwSuc9HjvTGB7x82nrZVGmuCsS
ufdDWaHmgIjweHGC2gpgighh1tbI3mXmr3jB5WvSe3jd5128Z67VnpFLBZLbQoy8KoAUvZRjNTOx
C+Iw6lin608VWh759u/fouf+/ZXmEx84YfwdxEZJ9ReGDZaoRDeNn921OUgM27ppb3ui7mMpUJsT
JN0tG3t1aLn+mMLuIwh97yfI/yUYbET+0dEkf65ibL1jvy1ux9pm21DY8VbRNr+1aaWWIUTDn0cM
xdfNIgLytG1s0w8rcPtXJ2VgrelStqsb4r4MbN2Hsn/lo0x3bKj7lfEquHrqRpdjweNCp9uFVJ5Q
obpJ/BSxfGlrlMZl1bJkVfkooPJ8U1X9XTsy8ejlSjzW1F51ykruTCvkNkeg1+t3/ezB8EjeEER2
gGlG09ISWmCyvTOTmQGAYqJKBzR+kNjCc3vGKtmBbG4E6mtB8OJdsEQGW+SkVbkcJbU/IYdMhwUy
w3kAzTbThMddGATFHVYGxV3B7aXC2x+Sm1Qli7oozjlHIZHp5H1fAAgNiSTbRYwG2zS4WCyPIxd1
1Zt87jY+IRlQdR6zYu21ekoQrdBIqsR0lrCBj7mcS8FZRpnXg6VmnodizbWNUwnqxtnHXHCym3if
2+HL5dOkuqtOrWhQj96r8y9di6KgW7+qke5oJFYivQvJCSeIb6q5ZUzXwz/ZLmN/D0PFcHwIKY8P
XmbbaxlaJMq5y54yOSz8qgKhp6LezgYV37KbiHrJJoB6JAhVTsatSgH+nu2psL0d1IxwSwgFJDaI
KQwEyACELlgfn6Asx7XGd9MLpvUuXJM4K0CCUj3LzP1BsOq7K3sBWKAv+4UhJpjtHhB4/2QXXfKP
9phA4McZGugXiT/pt20vg5RSUtwS2wZbDgj5UAY9VHOBHFZk0VQ0bKtTKlEgN7cNs7YlgLXxIZJ3
sZE0lQibN9kSDAg/oE9ovZSjd4T0rvzDsvQNNADGF5FzMLkHHcBwLU2xyA+6dZnV9mOi3CICuz02
jK771mcjeQKKWEZNPLCPkWZL1aaz2FybQj4yY+8JQyWMFlPxyBGMXDWxdE+d3YKPe4jVljEKaCrK
wZZ0DOVOkOZFlAAyNqwMD/lMcmvOjI0mEtwOo+2h1ObPjlC4FSJS85DLqfE07U/zTDW02KawwlP2
t2NTA5AJLMsiN5uadN7fNG2MrY45NYeuhEZsIUMQEthNmS5b238GlXi3zrQO9qqnwT6rebg3zUJC
wxP7pD/bueWgPcxOF8/fY1LTY4zXbtPsgg5huPa1dUq2debNSKyDj6IRgFvPrR8Zj8VzhpDZLWPg
kZpt7uilUKRr1dJsZryCTktUH1mXnQ7FeJDFiV/jp9AvEdRT1W0sC8TIT34I2b1hH7oZhLMS0J+Y
g28HDkptAAu+tIu5kLasJIymv/rieR35pfvaYaYwzeu0WsbT4t/fRMz/25vIo0ATzaszQ6PGvrzQ
GfQkkP3Oh7s0S2rUidUhyMc4r7+DB2tZz9piyisfO0HYs66LaZnrwIJ2rrvBCywBmwsOPq3fJGjw
doS7v0zGHrQotm3dsVx+6eB9lewRNLr/YqfQZbuF8t5SMagomTm6zF55qbsFAAbbPIkS0hh8Xy8u
rfr1CAzUxjQLop6Z07Kz7+X9fUnsm5Q19cuQAjWgudAr06zTposoaoZu3D4ZnvDoXBh7C/G5/dQX
INCdgvqlVqBqKaoqPJjeIF9UWNo+d33ag2k83Qw5buBymVF1l2d5vlHuBP0usNzYh1wMNznIWc+C
5b8OPTQvo9Dpx20dSs4i4YxsB4b178blYkuJ/0abKgOn2OxSQMV4ixrXLuLzXNcJedCfSC2LrUPt
x2wIAdNKrfss9JtTV1Qc6BdOXq0MkduKgPYIse7prsiDd89N6WuCet4lQRHxftR4HFGQXdVak1fw
KgZrGndrwE/GReiCY25IQDnXzQdzlnAURYaOHjZfOoyz6R2QCdqYEV8mQGGpiESeIQxNfWeXufqm
m98S+I6dYz8zG5nm5WyoQqDTbbm62kxHO/uZM3NQXKmtC1GvdlWAf/5+zHV9j9We3MUMqu+0n8A/
rfpxWDS2cDeXdiCGBS0hlGq8AXodtlKcQRIL2UvgcsHOTjxgSrq0PDhJE2wvTVQayWODyAGo3mcn
0zZnLOYoB6U1hBpJPTPBz90Xz9Tp9bauUh0xz7FWccrHFxWQjQH4FNpxsREc0ru6zoe9zu0mGhh4
s7C4wP9gbpEbqKI4iNggTADVtOw7VXyTckDhkfdsNi3ANFumSv5NNvpoHPSQCPCRQEL8OjKzk/wB
Zc/YfybYBA1e+tNp25dy4PFLzIcG9LuBd98QMNQCtDCcvI42O5smfIe4on/yhfZWHWiaHgYCcttg
rOvXDPGIesCmw2OPo3anjQTSaAeQ4jLodfnSJAC86KqZNiiob18KpC4DavfvAypAl7Z0xMFOGwcw
KMRbG9G/K6m9yAZgFDGPZFjg/Yt12oza6vIqdZfUV/kNa8DIDjz1Phs4Kw+oRu4ahANMX9bWibvs
fHUmFFDmIAUbEVQtLYYsRiaQx7JudVp77wM0ahej5/Y3LQrUbloBtC3qht13Yk3nMnatRw4Ogd2g
ZbkOLGa/kfxoBa37nlNAQOJuUQImCKI6/K4uyi5kyJNV4/I2SsEl1Z9NDx+gQ/8Wxk1+KNIW/kNZ
hltPO6jcxet3MWLnMUITcoO9q54Dt6TdT11mtT/sFOTKFgjLF71TdCBoQuXfg+nHRgyufSjOrRZJ
JJAZDVWGxHEeBI92qX9UnPIT6obDRwD/1KJKaLG7dCLTuwLKhK2gOxY+Oh4Vu7JtxgWbnYPMkiet
HLzp0CJ+U9yHYJwxI40J+JB/vxJleNqbuez/dSUzWwby6/91pYsDB2To998E7b8fAepSuBfaa7eC
nLU/HyxAFS9nMRiawaY9t83h0r46aVTLf3KX06Kf2uyTxYz65AUe6cWFVDJvgscQmMqVnBXfsbVB
lUGRfOtqkuz/aueZZz0prNj+yd6CnnrvVWm5cprkA7eoFaVhDXEiGmPW2HqRHfZ5rM3UMZ/tIA+e
3uI2ewVd3/RP9nQa1H0LxNfFv8f2xUHSFPA6O/WThcCaPMpsAEx76JKD/81N+NrxHcSDTBu1a/2x
H0u83MxpYsSwOsVBryCrtbF5ZcF/dXMdYpKgySBakH0ed+kw7ubQeKhDraF3B6IRyGsZ28XHqGVd
rih0+u4VoBK/fBbj2SAGi4uhWmRTtvH9BSqEN1OboO6oMcAiYzMHPsOQrs1PNp5tktFqdwL6XKAD
fmtl3mCvxtoXCsU8jU0iymJq/wZPPhkZu98Jb0XdOt8Ku+leWEOwo0a0rOva4YxM/Dsi5t2LdIG7
iB0/XptB9aBfuJpCyKS71b0zhbdV32bA/3flWuZcH8yB5uO0HfGTMK20Riq36AXQ2yqxO8CKKxiM
FeR3aNPR+zXQGMuagZJwsIrlZZAxUq+F9ImZD2/xahMAmDiNUUn5m6Od6jZoRwfpQ8jngT3GS1YD
iMgX3C4FNIXRfT1gC8ewV2srKK61frJK5OAs864awLLTBslqBL3DQoIyfBnPeckCKM5NTcsjBU7F
XzHIgO89iHP5K9ONYjSUN1lfrQOvkkfjYAZQRRDuEbpbxR0LNjZphzub+D8hGKPeOE+ahT1Z3cnQ
EPVlI5cjkDHLMKXN7aTIWx301jcg+LI9baGqZJodCFpWgBugFgJaut96D8wysfRB9jI7B5rfDqwU
d5PO2BNU0oPZyUxYJsGbaZkJA7sMF6bpIr9/mdA0rQr8nj3CqGZSY5onlaiYuVNqYE+lf2Ou/NdP
OTKs2sykXz6laUKhGqXHvz+l7aGQBLDHy4Q++CPqKnn+66fMUh0vikwMENLD9jwvu4+x4Hptduxm
j2/s5uw/bKr+OvQ6Hs9cSKkFATIGTE6gFQKyvXdqIB17hcKcKfEPvFYpMEB/9lp8nHVhRW4tF345
VK8jCf1d3cZkWRdN/Zr31U/AYfA2zqbpnFfxHxZ431+rnrMlFobezjS3eDT+GjrEqGk3Q7Ed+Bn0
XJ3BUDjuwAZebfEFOPvrQQODvK/qIQhXxoifJCRUzGna2bKBZt6f/o4DiFDcISxqD5kHDp12wSxQ
q0KEHEiTMpII/R7orP5VtPgZHPH0h1yHsp1knXCUo9QTKzeqJM0tKgrLLfigcU+kZITcKeK8t1Ut
6u3IQXuUzuwuSnP0SBV0W6Dli19GM9p45yhaw8M4jy6OZgo1Eg12mRS62iOCW1Xh3qEsvH4e+xEo
2GF6y0InXOW2z3eQAftkzzXQVoBv8F042zX2sNj0Tm98thv/PszqPaAwqBSeaaQ64KMzF4XZhrL6
ylE94XGHLPxfXAxltVdA+8TjHVYOEap2IAayhLaBswGiPFzS3KFLrIW6c5d63RllkO1pZk6NWeYy
4BfQQTto8TTCsbfca8Eamzm8WZIWOseZqo6dkAJvqPl0qDpQloXI0RmbP5XorvG1Lj95pvF0BLOH
3ppuqUNUJ8yDv3oPlPcLBILLZVISXMH0fzo1g8xwR4IrZnK/+1YXAG82TQtfT/3WNDWZKpBzBHZk
mqUMkYGgbyEJuvsv/lhNBw/2QH75p0JlC4D9a2SndNgnO84mfZsUvgXS+vRWekzfGpM5UB8gW4r6
j+hqMy7aDQHqAU/j0nRch+HpGEe4bdn6ahPzpKp0nnqwVu+vM3VK2rcumI0mCwXZ14maLKTHDKHx
q8mcJcTju457P65TG3sQIq6pnaZbmKbOgPSD5iMex5MKpssspsdc0Btm6ELn91tjM3OZT1hN2Y6A
h/t4nZ7awrpJsfv6/bUYTx6Cvy7zp0/flJnaguzaBplIDa4m1GzaTcL2ueAAJ6HA4D3Uzm4YM+j6
glRw0beJ/pFVIBrwLBAIOQQq9gQAoHNKUZAwthb4T5F7OLZuV4PdAskSScd6AQIO/Wr33n3dTmOC
PG6ECqAMdGAhSIjyKnxBheIEjhknuBty6a7DkUCMvRogIKiqbmMBlnJWTZEtS2y1nMpXGzFA5sx3
R1BAmNNWiU3IuDx8shWzzwSdArsq/YNxa2YyQGNH2Lta25Dswa5SLxgFKT0SSFMkqtZ6dXjwFqvO
+dB5u5dk0kmEQATiT7WfgdT/ZwcmHNCaDek+hlTERzyUbwwbt7cOhKtAwafuTYPaQ3su8iVWWQFV
kfVRZ0p0jbEw4XbHvrEKXe9JjVpikEj4N720g//IDfre35inAlBOhSE4233CoAr/JROSdn6eO7oe
zoWNoJI7l5tXPciMYlmDprW3C7rpy2ybdt5w6OoeUofX7pjr1ENatHWO2GktoVALzvy2Gpcqt4eH
dAz5/eS8Yos9PPRxOTx0iMMsgqYYtqbpOCo4uC0DLdncG0JG5AEM1WAsTtnJjCpkRdd5a39DXDyP
jEmWQty7wYtpmOtMrfo8a4onwZI7KJ5OuVcfZdfVXdRiHXikCCwczVk+9zBR3OdBEW9M6+Jnhpi2
8SNj9SbTocFNYU3rioPTs8JG89X1fAA3ePuM5Ee/b4U9IUxPndfEmj4Cp+F3Xp3Wt5PGXsofe+c1
V6O3aCAac0A5IX8qvHJr5jHT2oCRbuLhiZT70S0svc41ZDym3C+PloXQfcOHXQuiPOdkbOZQYj2K
G3euV5ydL+NMjxlcSs9qo3l0WbAeCsvztFVekq0mUIKeuIIKLkIbk+z6CNEA62w1fXCQCf4XTQcV
3xMNBK6btenaKwNvx/zce/iHga3jBYdg6hCsrLzxjY0fLGNRUOvsxsBr61nPA0xNbDsSYEKvkFvT
AcprENpyihj1byyu6fjrJKYzZH38dZLGC4qDpMWbh3WlQqXNc68Bssa7H/vv+V0+24fZPs52+hf7
1R+kap/83dG3nyuNmLRFuLXiA7vMc/U384fCT/GxBdKAQVAJcO2UG5EGE5j2AuKsTT04/d2T+uO0
M7XeRTeAI7r3EPlLjn5Kq+dWpdNacc/dlWmV3ovEa6NMBeLjtwcjqDYwHjH2nfelA10T4wECwiOC
IP8yh5xpgBQ/5jEjO7MAAuQWUsfz+kio8htApmQ3OtaQruYmn93UOKLi+7fLJ1s+r7p+D5MWBz0f
xcZhFeOxDyGeIEiL5UV+E1rS1TIHNnaVGHlObtXitvbvTWG4UePsMyXO8eyWzm68U8EJfH0JZszZ
BJ62brqZJOush7oMky1K9RgWg7qy9vSvB5+SE4rT2s3V7pegMAPDYoISWpTD7cOagxu33afNXEVq
uJsTNleezuWnoeGJNkbTNmdUnsZpCE9Qh4s9p7hpdODd5Hg1gYCDJf6SuE2xNEZzAGEdeiDRFQxN
cZPkIO8wdqTawOUxD+DesB1Ag3PJIV63EM7kBcjjIC3cRJdzs7MQgSWQZx3J6t+3HFMFxt9mQA1m
6vAZKD41/VJ7dohMGzh3wKGLdm0N0AB2YysCIhJs59ASQQ3joCJNLbpyCwn1PtM2XcM0NSdzhmdh
f6BMLTLTazpA5/+r1zQBY79vwvhA0wLormz+4c+H0hvmQpR4tBeAMcdLY/RmnqOhYjjk0Yi3Gp7/
AQe3jF80C7DCgaAWm30jseVov0TxlOw2pmkDZHNw8ROMUshS3cfeKY45eLZADUoO1wNiifWyjINi
kVi/uzveoU601lgcG0/Tvpxpf56jRBJ8SJoNAwPpfkKu3ZEICRKoQiXe0Z4691iOGTBd5hSxB7mU
taMXLuTjgYS/9jfSc481oJJRFQ/26lM/GPz+HC95dk/Sqdx+6jYDP7WRNIlG0PsfeGDA9vMlUBnq
Xj6MuSLkIft9wnwkiX5PffmUA7i8N2QMX7+MMM3K/CHIvyQrt2ySxdQCmOR5oRtBe8G5NQfP7uNT
3vhRpyr3YjL2grjJrhZYml07mtkl7Fq50hLVbtTWfgj4EIykZE6UTQM4+uaZAXKvo3/PnhHyFSYb
Upt5nh+4YejbzleYrOJh4bYAPpxRhz1FE1R/bz3gU7ZjQEese0OotZWaLQu/zb8Jhlw0Bx3VHwk0
ToG9/TkN/bPvhMmL6yR8OfZ4AiZeWix4gUi2P3X8lM/0xMqDtkLLvtmKdje9IvhRzuZg9HMg2ye5
Nk0zKPvjF41yu6sB7H2aSH3oMk7ODdKW15bpSwdQvs99kjrpGosqAFPnmnBzYK37imXBsMs8Ge7j
TqgDomMQaEBFMULMPWRTQlCwFk6X/5DyD0C0q++O8hkEdqrpJtNsQjGDN60AF7SecT8fB0bzH1bS
AKNlhY+9Nz1OYVqqO9QajLvAmcCAnAEZFFPhAIKq7SMrmX380gRtkP4PQJP7FdDkh4Q6iKR7IeAB
vmt4mT4xn8aOwi2OdcWjQk0elAScYzqO9SvWEmrdM406FZXVr3bnrZLSdp7CfuJHCN6NC2uAG5mR
ExwQmdPEbBT4YnhQ6R1Rwq2/20mDtaxC+QZR3nLwB/dJ+EfQcLevSMnuEfWtnpjKxj0vQ8jzaYf+
x/3puM6XG9QnBAxQ0FMDqYPDvK/Eg5CoDxMZ98kjqZqV12ePPfUy1MuX3UNie1vEdMhzD16Nvdv7
ADhAmfc5AS/3soPyz970ZjTbZc1UP6gWOHUbdVrGq9Gd3k4xSFgeexCznFtQCh6ToOyXdman3z2i
Iyl8/5XIpF4D4d3uVALqTyurvxkHaWNH50Fr8gwJE7HsOOQ+KlUsbVvIe4+G5X3L02RLpC0XVxv2
QfkitIdqa1xMxzTkC+Y7/OzytNmkpHWgUAsmUWiJfBgHycsJBdDSiRhElY6M1pm7Rn5WrUECn0Z4
II1dBOaLZzClAwNS0vAVJEorLHsRsbehQEJcaNMFzUS/hTYqtmd7Ofh6RVnX75QI+L5OFSoo1b6Y
f5iTljluB+z9TJM4TblmU8U3hje8TlrwQ4WgHYBWYfgNhKABXtDPE6hkDy7+2FgV3wmDKvYq9QBN
jWfq5CyMP0ZWlPdp2Z4zB5Q8AQhDoqoq7MdWW3Q5yKm5bVCwsbFSwva9zvQhqcdqQ0Qmzk5hHRIX
sIWkqfPjOC17OxiOfdiOR3MG6PuvM2ND0RUifb4LYjsmOhQLQhLi35+bvoEJfuYb9kGHSb25xsDG
g/NvMMJW8W6SUqSPyEqLQ8kD90S8flsZtUHTnHLQPaUxxAXjMvdOou22Qon2rgA97m2SyAWA08NZ
CqpWUvrDOSnwf2bOjO1TbxtCL7QZ6KJzBXvgslv5MxAEnHLTUU+A27hzswWlwKYFYnJtevt2qhY1
AauU6Z3s/iCEL+5RhYB85wTQZiycfZu5zk3jh+kDL8ZiW8l+WIRenz6kTTkdw5p+j+sy4oMtnuK+
Ce+4kxwR77W+FXaVHgsrIJFp8qDtNy5oc1am2SC6DZ7bTEPKHM5pNv5Rl5YPcQS05hkhT0T3IMjk
+ttYIfx0VwHs1u1kPNM5Vf3KvBEA1ysWFMx6h9DcYWO7ALZWPIG0k9x2TfhuvELVYnc9DwqcLtKQ
wux2LRn94oRc+0PpgzAuicGjDS3Xeo99FJQXHVe+OPj5e1MDwgrbBSYDwReou5HqRYJHdGXHY7u2
6YDqhwB7kwP0+YKDM2RAC7VaVuAlALt57DCRLq/9snQ+3LwC9tdhQ3PokmAD0ThU0Mz/6ywjzR0p
6LsjCMS7fptiFbyjZgfLa0NQUVrupWkGGbffpkn5wF0bAbmppKAYr4ZpV0FSFozVuIJx1kmJ6sRJ
gJdgvqAEOHfdg4MCOpwS0jZ0+MGsoI6mtkiebIAzoKDHm1OfpP0eAX+1gZhQedfE6QQ52Iy+Fj2/
oaJyfqKiDHiRtPwoBHDeRFjxA5Ad1srHPgdQCMUPJR7Ta408731AamTzcf++8zrYFblPntOw3ON/
2T+lHQ9OfUVwNjeVXZII+2i2MrYwATI2UaODBTNdhdpzXkKV1wjj5d5MST7eq59VjNQfBK+CHyAV
WmhvDN+bOnBBweGrWy8V2R4fzloXSAk+Gt8yzeuoJi7oU0a/OdrzoWpo30WD1SOcgYdRk9v5xrQu
LhpJ2LFMCnUXU2gEg5HNXSvh9UvzSzG/D7cTCxsUnGeU59Z3nbnfIO+lf23VUDW4ijUfTte9GthB
mjXqs8aF2bXV000+Bt6qRxL0Oa2h8DTfjH6BvZXLLAmFnAr0U21FAS93ZbmhSd2sL9cJQL25I0MB
sbMEdagdWLeWSc31vahfuW/Vj+ZNzf3XioprA0QL9aNZOMHN9ECluT2GQsw/mIyRN2bdgwwD4gFt
CmUmpeufvo8NtkZ1NSPlt0D0/XvQAFcaFzl/5fE38HV6nQ4XrC6qbRiDZ0GJJl47NXzGPtffpJP1
Sxk47u2op3zrlF6xh4JwdkLokq6yIe4eeokaCEjPZe8tInnz3VUNvADbZu49pVyAjerP1mQXeymY
DfkojbfDvI92QUK0onGSLrO56c1b8muHpjxd4n2CBMcw79iv3sbRDOGofwKjplqNSFrsocEJ7sX5
LKmHZqlnmjoThjDMcleiuUtUorcPYQEJYmOnHMSy+AP9yBrxSB/6MdmNCbFffzI66ldlj9nOrcW4
stLKeS14fac9mT20NLNPIAAEu8DszJskXQSTVCcExvgDHgwQgIQ/1M/VivKqiEiRBMDnImILduNq
oTVq01r1zQrK8EfaQuHKqZPkAYhRdzMMk9yF2GuV0u4OVu5zaEcl5JTkAOSYM2MbZ1s228yZsWUU
6qKAp9/9P/j++5zWWH++opnPyq1vQqTArs+Eh2E2jbcZ1HQvrZnO0E9rd1uUEPM1NnMA+0q6dGZW
gatN+dbZmzWvAf0GUL/MKjAaIlisUHUQY5u4BS4y2bqFpx9Fx17bsRYf/+nAga9DyW4Ulm7+AxHb
XVojhA6KG0AiHFIcXSnik53U5XLK8+7dgkb4YIn8B2mQetFYZd2VcgRPwQiMuBIye2QCVZKtl/q3
XWwHkdN0ATYeSK5kopRPZZp4eFz6xc40ba7CJQcZyyZzkuoJxLU5Ht48WZteX4R6E0BCdml6wxiq
YgOCuIsyQyG/FGGM5A9ehRXW1PjNqQn5QyW/g8UUPLAi/AExbSCd4yJ8kIAWbhRo1HbGlxXQmyCA
Fn7xrYCgfahn32H2Zawm639fS4Vf96AIn4NU3GGBQ2nIwAL811LNvnMym6W9+3B5tyH5tqnygqzt
oE8fa2RHI+iYFH9M+QfqXZoPyNLgCy99eacKIIqR20bBSa3qu7zu8gXpSfdBm7fLECD0IWJaWA+B
6OgaJIzt3sOr48anulhmXZO/0aHdGl9rKm8n/Gi/qwxabrShzYOjnGArK2tbOA4kfsD0aIMW9B2i
VI+D45SPcYUSBIZt4srYXQg+c6d8H/spxZuwHHY9I0eQbqaHMVb+CkxX+dnym19n02wbEys7l4Xv
r6b5LIlfpeshe9y5+cqQyODe7aOGNBUyHYH/6IoWQo/Z9JKNiK4aN53a/X8sb9lf95SBw1DcAWku
G1tLz8YW7AumFsilDBJHEuh9YI2RYQz3gP2He3Pm/D672jp8BJBRldt/8r26Xcf/f9mABUXaAAIo
yVz5dBF9ZnOBk2kbaeY+549T2cXrL3bjYWyXYaZ9EXY2p9d+M81F7HmebCjsGATFf16EG6Xpiwp0
n3wPWN51ID0s7WRZIpe3r/56KLBi2I8tRc5/7uhaHWDP9NvH9KBAN9yp7ulq/jLKdBibOQMIE0zt
1/b/HHd1oaMPnYpOTWsTSC1o0a5yMLUtpEoQZw3BJ56SMj2VjfgPKsa5qOovO/cA+yLXxeLHQ2zC
dUL7qyKLr7RLpd+Qc+l4COeqZTkE4kdexigiCZIaJJA82EISu9iqOJD3bghYKTRR8IzCw03U4sek
B3Df+SeDZ0u6HLuGprfPAn03WZymSHsC6GbJBJgInv/q4BaUlExHWqEjdePxjFSBbqsoF4W9A/VJ
C1YW0dpIt0hyDpQmZ78t6TZtIGxytdVNZ52ySa8A1u0tUJ7DD5Kca9/l3sm0zIFAZy5yp9oBOjom
ZzOeo45/pdOeLo2LNw/1eotcLmFsxm8gw10yc4Jq7qwLy6EPSZJaZ9akQHQq73koHLIdLQh6mGZu
pRpa3irem+bfB6EYp4tKTj+ubITQr51IEZxROMaPkgwvUBoCGhNMNQjPIvxTY222rH1A/oCpJi9F
vRhRdPQ6gboC5C4qW5ngEaqFPwCRYGcZC3FGVgylRXNQyYyeOTagnuL5y4bV00kGFnB1ZZU/eVhw
RiIEQnSENCKoDvyftGF3YVfkr9qxQMQnHP8MrWF/M9RC7Hua/BqOuOev4Zo093khTmmJDA3ISO4c
myV3KiP8KS+cyJizbphOyD810WXj62XBptYQsjG9DUl8EP+iKNT0dnF3581zDH/OAdBCFGcjQ3ll
EBZR7vX2cnAGwLlmJDnWYkBki5rIm7GucNP4dbIMgKnYXJTgUdoBJirQM8/K5RB9FI8K+LBITV53
bL0exWT/R9qVdcmJM9lfxDmsAl6T3Mms3S67Xzh2t41A7CC2Xz9XQbmozs890zPzoqMIRQSUXQVI
EXEvesVQ5Z0VezLJcFQe5nhUgdUYxoBO6J5NbG6UQPZ1XOJ0GK24p4io5lvbG/YyHcVyjuf2gBf0
W5R61pl7MbWiCOi/wnXiLACNpnYZwG3xgp/kRP/BDR5pB9XofaBTQeVu6719x8vxTOXuVBHfpCrT
FIPBYy2Q51FSXM3klf4ZyMCqvXr5V1nq5nMqVi/sN9ehAckOm9v+pDliBMMMBtPmxbme85Nk8k1F
+kGJgoPtImUd+M9snO2jO2M+0D+EUeQ9koAogqd/kqbR+KMNRCWSyMKOxkfdG7s7ksg9T/xpcc97
0IE02E5sfK/fzZ5/zmXZP/ugOb8XNZjQam5NXyrNtXYoXs2OjuoXAzdlWFSefC5RRX/P6wjcfraY
v+RgsPxHs7jm6KBX7o2Khu1GNkURfpO4Fef7Eh1MoSPr2gvSqAJ5kT7EFQjDMb2VWzvh1YYclik+
LT4JOVlLkEVHnqLqQY5K0w9OJLMCkC8MaE2Tw64zA9o94OC9vdshB+eogWZmBQx31pXeeTTEYdUD
txZ0ud0Ud0HeRumO7JCzRi6G/FDUPl4tlZBA9NFNoCcTkm2ndbYSOZ3ARWnVvE0EL0H2NY6HKMr/
WiHK6wRHRIB2BJaj+vSnhUHqxaZuTXFe4c3b8QBylf6RNG0UpeE/xZHxX90cNa+uOePvXNONUHhV
87lF0zSKD+qvqiLmKPwx3ztKxDnzvd1pyTOIjQqQCIDNYpjc6uvq7uEr8Rksb4dYFj9y4U4oTAaf
dBWD8QHbTQEmaxOp1VWmGdkoD3CIznuyI70wGCgYHBRnDiayC0KLomeadVWjLbPmfVZxwU9zxIDj
FYvimDZtfcAXivWKX5wDERMz3zRBodPo17GavTs5zxnw1XBe7dT2xZKtQNmply+ewMu1Xrl4GUfg
y6i7v/k5VpFWzYklx9Gfr9lcmWdU1ppnPwGUWFA2BT48MoHM4dxHCc7msL4oncjGEtkaqsJxkd8c
3sN4VgpQt7H7i+BvCGunQdZ+A/jYdr9C4hCozo0oefpguyDS1lBQP8q4vNLQAvRjmZEozbY8uVN/
vdHf2NqqDYKjD2uPxpCP/l7T2ken7ruHoZ3KQDiDBYxzEb1YbXSgx2gno/zgNTLa09PWL0yUMDL5
Agz99JqDQHR5Cq/uiTtEL+jNOPDoW+EZ4xMOs61PLr4LtCr71H4UGpXowoowzezTLzPL7r6MlbdD
6Qg6j23vc+ZO+aOBqpQnHANMINAFsxiJNFTa1ARel0Uq19s9kQ5OI8PxBqpAkZcb7CjoqwQn/yn/
XOoDf0YThbgkpHdNHJVnVreN8RUPMFxUy1ya3EaHiG+POOeN4mobm3EVaErUp0Q7DIV3X5EJ6cjO
bjO4rHJuvkbYAIekoaBLOBX+RrdcDQBCaNoEKt5mRkvvEXmSKaShETMQZ1bZJASaVdaM6c1yQuXZ
PmHzD1pc9UsEPyoDHEt/Q24WPMCF7J76LumeJhSib/zUKc8kSt0tH2x0SJJEA3g96sONl8XaPwRH
ybC+GfAiR6mGSMSBIVm2Q42hu6mLRDh3hjXsE20czlrXdNMZGfgdYH6qx5QV3rOqsUd6xfr0Lpk9
MxcJINn4iT9K69r/zq+UNYi3dA3YJbqZfHFBcsyt/rVLjfyacYAzkLpFKfAO5c4gu1dWzuw/gfZW
PmLn1D8x0V3JCh+t3lF3Og1JGFgBSidBpQAHr8JbaFuv+ldbi95Co/sqeza1aQwnlnd3gxrkaEVo
wbfSfRbXuoEvc/Um7732rgQbSG3E5Ukx3JoHv0N6q3HTK1ksxlGcyXAC61cxoxh2u/jWs4vDdiMB
LzLXTZRbjsCSNjRQ5sjZwAVUbLp+AYyW5dLLFd4vSCb50DB87FnaAZ99hziOGQ7o8uSx5sOzg65l
9Gh6/tE3Imc7Ga39Oli9HlQgJzmDetZ6rYCjSE6g1U4ei94EquYXhn3B0ejco+uhqxj/o5MX9th4
LwP+YnxkmucZTXRKGdOU1eYFBS/lm89qfhtjkYuI+4GdjCPAbhCDYtLMynJUda7u68r7XS0XXE1o
toSl6bLe9G4X6ugv87M7P7K1wwoKlahOaoKPutHRwo3u3b9WDd9kQQOqVZ9iLwU0p2tZD95YVQFw
H+IDiSaqWx7KmJVIjnYCuEIwocFIp+Lq+8kRWT5A75Eu9syTaebeZXTxS7jxy+wtFEWpQZIRTmi/
d/zS2ksOfos+5uljX9cJmmGps9pr0EkA4qlWDX7O7BCVAosF6RX7wJ2d4R9bOdFA+iT5s55j535V
94l2sQd/vKyqSgdpNAoJUdKuwtPCJAswQKa8OqzX1ava2YJNttyhY76OA0vdrzOjZmaNRfeLv7p2
s+rEkDphmrDH9cfqSxedRR26vdLuNaqG7Ksp0UlkcgsJSiUyWQU6H+bPRlXaYYf6rsBT+qrrvA2y
QuPVwT7jpUII0ou5E4caPJV7cufVAJjTyn1G34OLjRizN6RHWyEL7NgeTlUfbTRrHO41HCfeo3W0
CYAflO+jwYPufaEDAN7G6GvtQAueWqVZNVifnAJs5qst6ROGvAj4Ty43epA9gW/Sv1vV8ZzIq7QV
pS5uY7muuhc8UuLQr7s7czTl1bQANYJOeEClth8H0rle8qbzrK0sBjv8nWn5G09vQkWF9Or9GnY1
Q2Op0d5edUA+5NDw+evNJW7EiXwpao6U2BZsxAzVqLj3cW69M0evwGgDiAMVvelGcn18oIHQJWa0
W7dZOd2ter1BxzH6Amf8YcCWsCQE0r63/rmNTA9oJgtgNRvswlFnhsr+ScT7wcjkJp4mINqYZsMu
gPB6G8Y4r/tNWhunEa3kJ1og78V6kfsa/Srd8J3wxLXZt55wTkECBz3rc9s4zc5Eg8OOdO1Y2YB7
WgxIU8gZnAGmpu/I3sYz+alG56uCLK90gK5lseg2ZTeC1sqLxDEZAW9l602G5xlq7kEcga9flFCA
iwpDruzquUECf9CqPelahhpG7NPgHCtnkKZAxmlqAnhZE7v8TYvqSzvKRbgO5t9FWvCjXoR1y75I
Caq9VbV6GZGP6nlltupo9o/hyGM1Jl/egYLHlagbbfUCXzw9uGEAutMfpAskEewaUJ/Qa+iMB8Zr
ERRO2zy2hd08gsL3TUciLZCua/ZA/Dk2iXud9Tk6G2ooIwtY/jSlwRoF8GUTq47Oy3RdWkwLN2bY
9E3eW4APVtMsm4MKTz54iptHqbf73LHRW4N3Kn5rHeuCQi8cvNG0ShJAfdSJ9ojv8AowGglqlDzg
g22WqTKPJ+AxMCRKzykw/h1QB+KXEXuQvTng+IFah2jouAfeMOkdG5Ohw4h01GZEDUh/NyE9qVyQ
nRyMhD35GscmaJoNZNNrAzCYEGlWKpFmvxP/hZs15kYO6IjhVUblc19YxrHDZu3O8wZt2xh69QlV
fniOgOzlT9Nq8NYAxtemT3N0tE/jd81DXevk9MbL4LjlzpDA0fVlXoFXqPWOk1YAL05FQu9Y9QmE
X8ABzErw2vd4uYCYwb5U3fg2oLPe3CWtO21IR6ugxfSrLcmFMuwAyrFppszZ65qB/yeWgvFQopyk
2o5SgdADLYokWqAQY1slMPx78EWp6W5zRDUQwPdRW2Hq266K9QvP4z7U2p9FgQ6BDalo0LsyBY4w
3xsaHthJVAHRR9kvdkLJgDyCC0cG3QeM1Zl0Dii+kjNZChyjRFg9iYDZjTwnHcfeF324wxmbcUAe
OEXXHds4Hs6oToksMEpMykCt/YeWFHKWrhGSwRpmtR/AmGgEZAmYZhFMHjLa0i5aQE34zTL0oCbt
ZjSd3ehJzHAMVYDF8Lrak95x0u7i2TK40ZMIskakqBLraZFa8MuVvQ1I/wCf+MWVa3M3slOMSq6T
Vk59iEaie9Q+DocorfrQUwPNrAZtu3sUXciPMq2D9OC+leh/cvSkioAXCR8ypIAx0p9RsAaiFVCf
+ABM/+XoZ0BK2ZDNMiVPsvQMFxhFbtYtb4Cow54VXcd39CqYJW+OMxuAE2GVKGdS7w/H1sLWmvJg
iJx2F8WyB0JfLg7aVNcoEuP9c8ar+WnC72fOcF5ImgyfiIndArJCiVESpRdUw/9FEspmYFbVSLfj
I2mRUMO7BCQRZ/9jiL6tL30ELh2UMXG0OwN70imALmmpgUQahhhgCZ4yGdH1NGyXFYUeSSujwPfw
RDCUa4jVcY29rq4XWCOMo3oULLHVnZDNpC69RhC68WXsLONAICfemACZDV9ZK4DJDZ4JoZ2QLR+B
K6psVxV5kbhgnyjcFBLfbUlPIQX+7M5vR6hMAou7TNoXnPqgjnH2OApxIj8c7ah6dt3qpSCcg3d9
aUzVs7J3TQdAFiNHOxtDQp7NZdBV9qFpsYVBqA6wT5jZg5D4ldbMarPKNFuUtL76kDhPVg1Kex2t
6O/BaIGNo/UWp1IrtLwoV5mUZC6s0Th6mrnc06q/vR262yWMM+KvQvct22+C1KgNzMEu0McS9dFq
IJEG1NEFkV7rp1VFszj1KhUCbjS0qVWHtmUBPXKV12WKSvFVwFYOLND0Lxoe7J/9yd/leuF8dfvI
2tdabhxITEA/lJe29dpqeXx2OjROk34ys88zvkOfWj2NwQeLXQXpi6IE/gO4c66ea5hPvIxfTCdl
X10PBRKtelcMhnHnAXTlrppj4y7p9L8qp+iPMZ6DLuqtC+NsgY6QKYtFJ5ndodGxmLD7Z7oJTqJf
EdLAiPj8ZmYXpr6bmYYzM+WLo0PksGjaoU+gSY3xnA84j9vQdVFtN4G7Sf45K4RUqXcAKESezL30
mpOECfCbwwmU2IBMeZdJWaQlvj5pSgMtL5YkY0dRB2kyqfKPfxtjDWTFOFmzdBTPFxmQCGZt2gic
iu1Q+FYGqA6JgIc8oMuDMfPrUOCTLWp16yqEb03ohOZ6mIBHgyzqubSvNCMTmvVT/haKRBqK6jEx
PyeA/3zq+vau4lN2RQVO+lS1Jr9H79GO1mio8fY6FhMQA1ddO0kWdJzzw6r7eyAAYA9Xo2AHVLwB
EEkgdYUC5nDofRGyHrmbgKZSi6ZyQ1Na92QjwtlH6Zwz5f52yh0dB3nDx+F/pUNC4s2X3LrzNEV4
979H/BfBKrC95Cg7w01QNCA7n1lT9NfO7eS+5AlaxkTEHrtIyk2SzkB5bwXgeZzhNS8LuWeRbgJS
yMD5lwkKSsDi8nPSxv2LiKJiH4PpcZc0DsQyTkLsrcYNrepAS3n0QYk8ArLihYaks0/IOqQPZK8b
DUrNTOyladHBZ8ISrRV+d4rzCEBZRQeMGhd93OGsgWKOZquIAgIJqrck2ZHOdM021NVQgJJU1Mm1
nRywPquBgXkKOfSnyuuQmyNVk2Yb7FrZZdH1ojmh1cU6+1aFrzuvQCOWayShAPL3FcT18TLIEbzE
gOgA7zb0pULrXxd5AdryvPWNIAGaYSxd/r0VEw943Bb3XjbWV/DNuwEefMl3APPsChAQf5FFgfc0
E/0RiIqoNBTTHRm4CTZE5Bmhkjfx9fpaqabmsgfBWjtk3/AtWt7xiZd3k5q5Vjmd3lLBqP5xtE0n
gfENuF7A0Kj/jQs+/YEXwxXIjJ9N/mG2xTNJWgJVRyA3HwyHyauC2Jr77YelqBvrY1qmT6VKRNOQ
xijUHFuHHSg5vS7QrDeaH57XiOMiKSS0xUvPqjurdb91mpDLYqpUDqCTwUyH1H3LpgkvzdQ/F47b
vvSO5e5cN2K7qe7bF5TcA4A24dOGVjPdY4941AQTz+YuQA3mnVeZ6X1UlN0L2K7HwBpd70i2upP1
hxo1x1skJXHmUvNTjLLcejO33AyJivJW5o0LxveqBoQ1OCtXuxlQxG9ElrRi+xWa2pngl6jUBd6r
XV++mKJWHSOg/VUtbdd1yIG3sYgSh60hoBAXi1V/a9sDhKsX9iG38evwO7N/cS27Q0YS4CigpZyd
cWPPdbKz1I9FTZTrQDpgY+IfhpQ3NiTWKoKpIpCJVtE/IxBwUF84grov0ZtXgXQGgBCZ61/ato+w
/XGQ8W/z3dgMNrgo5yy6LFMge0QXkoUBtiYt8c++hy/nLTm/mXvzDxBuisMiUsRlWTnTzPC4FdRx
XW4poBsZ1UUH1IhvDuUGnTsi7LDtKgHbhIe1KZ00JKWhViYyIiUtZ878wyiFqzp+8Pj/bYgP0ZYp
2SaA5t6inznbg53xM7W61Nz00SJd5xfeFRpeVu1noTqS+3z8rf439hSnfI+TWXNzqgEoCEjgcasy
Dp/QauQglzRsCUL7XSII7XyalzWC0Cbp736onLiJsvqpteygNfG8XmO9olpdbdX1V+l9je7GRaFI
bxYAFOdVvbWEJjdpW7sRWvPqPJRqMJwiTffdxPNw1Oc8pJknMwetA+9G4AmdDshxXxktuO2MGrPV
XAcCC9pkx3LrdUN7La1e7gVqClDVnbdX0tFsbFl7pVk7xU2oNdgIKgemBpq5NZiEFze9nkML1Bmn
RbdGoVkDRmScbKGB8mZhvQbdhpv7SNur21gXyIOu+X4bjQ+Eq76SaF2adftstE6tH2lq0dSXvg3E
9K5609IS67UE1WZOY5/dbESpGk2dWW8ATwjohGAsvTEgV6/RHDCJqChLQN0zxAYdtc4m1nnx0Hsi
P+bNBITlqfK8RYmuXyCNaQDsAG7QA9nhcfxmRyINtMobwDJ4Jg9XPcX0PYmYRlss/rSqbHNk2cJo
xqVJhf3hr+sr26ifXW/zbrf6s8rPjoZj9Bu66rrwbrvq15gCD+ydqZistI0pzGY3UKc84IbxC1C4
1a5fGukjdTLwQZ5U2mTMoi3KRnb4cabQTuQU0mwRxxmMUOuKZgBEyKhBc05Iu6JWOL1qIPF3OjIZ
7OnTAvn7bnvjSiL5UzgRM3kA5JMv05Oo4myjARkJey929YqGo+SGfxw+6AY/PnHLWyzsdAZ/Cui9
8GzGX6djOc9lXuoPAGrdUfc2DZ5Zik2TFGa46IYePC/4REEHM9gGNOJIRF9m7Wm56l9vrkgsmmDO
Qmm4qbpLxDOKfaPv63pVgSmuxc1iVzlFmr0deFHeF6BbO7CxkRfPTJtTIpro5PWaFRppZx8mAxix
PQBZd6VfDo9mb6I2oMjdF554wCL0hv5LaYtkU+Sp/D714q6bBvNnB/5E0x1H1B0On5mmOPX0OD8b
gz7+WWvjd91zh6/gb7c2BeArgIDm+gHHPTzxaup2622h6k9e+tGtl9sC4DaA/uzs7baA5+yh+NBE
DxOgZU65aNiTbahe+sG8gCGGPXWJxZ5qxY1jVOhozHI8tp00Nh/z9IXWyCrF+chOAGNrRwa0YNfj
FiCX6QNZxOiUOmp22QZ0EdJxZ/hktmiKIXt8y3rn2UUtA8UgC6mI5dkIVjcSOwkiyASnq+tVnMKL
t1GZgCpI3e5kNOajbz4jGT6h3WACNgYwTvmrOUXYh6f6I1coFzoHTGofIdGOdz4gPjRwwb9b2LLP
AnSe+fvBy3rUqINcBcfnfnOhWQlyOJR11FpAIvLz7bKw2km05f0PsM0G6slv64NdFP2jStiysQg+
hpsac/zWAV0VG4SHxknBBYwGc9PLhk3Ps+wbi/2HGcTKP1kN/Nc59TjqBOet6efJj8jVv/R1pn9F
ttHb1L60Xtymn7dytpuHvPZcFMijKU3wCbkmEN2eTC8QdcqPVACJOtVNWmXJq5ukeZhxFm9J3zQ6
8gWC2XcTWBTANJk9U6WPXkbuzmjN7pjgMClnoCu1gW7+1UcDZ4fjwu+ymZOthoJq/L1P5f2YOknQ
qIXcnEOUi82fCwCYYa+kn40MYD8oJGFIpXbFvatZ96lWsBdvrLuXPg8yJZCmt/kFx7nRfdm6zouf
tE9ymDdDzYsXpsfZXVZWzyRJpTInc4vcbvOIZ0H+MogEFRmMm6fG6oqXOcu6g44+9y05uKKZ9unU
JGE2O+VdZlsDaoqdfMfw8W9tfU2Ud8BdH4JMKa18/lZ6xc9W2DyXm9xrADE/9dpG7xr9aFJtknOq
0Qr7VKm6Izuy2DGtK2+jq0olGsjeKWb92OkctUx1WBl5+ZTPOFSZkAJ0cjdA12GKUmOBYzmFl0oD
ibFQeKmonsBetDExLfrppywlOg+V4awWaPXG7x/FJRS5UTz0Qv/09R/SUOBXYFI0ndI9G77GPgyr
DjlzBni6/86EfP+F3b8w8YDccsAG9vIvbNfLtjNe25tF/vud3oSphwvIUK2za3RdCGTXLqQZDYKZ
YPpSA81IV022v8/a/NOqunFdF25cyQ6vexy2rpGdGHAvrvFXn6RcYXeitQMgJuimw0Cz/4+uqfyt
BRz8U+12/xEOhC4M6MLpsDNcfQgayf0/+h5fPeUY/ZCMgxKhKb966D3f9qMc7+3RyE94vFbHTE/Y
QzHJu3xoL8Lp9yAgAfxWUqHyudYUPBM/+rPG0k3M8fsulQZrixV4uPZVDSBrK2NhAex3kDE4T1nM
+++1M32b8MD7wy84MPdlJJ5AJDDuI6ToQR71a3Crvrx6Ik6u49cb7SrSTGqZFgx4jG093vFxQ54c
zCzj5s2fkd4GQGcgutZgSEwMnO2As4c2O6HpZ+oz6osnhg3DK2Dn6ouO79OA1GTl2d5PfOGypRfN
cGMviCx0UgjVuIZm5Wjb43/84LRd9UkbASIg7NzfIWtZfjJc1zhIoE0svm3J3vrYyBdovykOqVNQ
NCpfw8epUmS7OO9QvgDCSPBgZH8Uc+H/aRvOPSgQk1fh8Gw/o4nyjNMuD09XuwI2i+39aUz7KS7E
n7If7aDqeueuanVw0wFrcouzrgAvzhGvVYBf+jreOzg49R+QH8zvuMd3qwpkZT5w+PiuKUR+R1a0
GOlSqJfveFp1mkQ5oJ/hIwI8sv4D2eU13srMZEVAdhROQXuHfsleVlcvZdUDTw+O8MCTgxNPE8ct
2LaM87X3bRsffPPQ7vB9BFR/paRBasUwbrvaAV4oOBa2U53jGeX1Az743Uzuby0BB/nCmW8cF0O0
R2wb9OSEZGcD3vNqVrp97B2HqaP1bii3Dt9ydGp/AT8bfnnNTgLbvVEM5JYTZIkUIYks3/qs5F90
i7vhVFYS1ZYV6AoaBpSRpBfndkCDMN7nJfozIwHIJLSt2rjtuJusbwVgegPm+PJ+ta0r+WbLeWG8
ttw4LSALoHhIt20G2mJftbqbqIY/jyhAFld9qi6jN3xLQPsHckkMbtG9DX2sfRRplezI5HciLZAJ
04RzStCDO0qADgAELhKXnmGj7BWfcwX0nOHQF5lzNW0UeTxZZMUIoGiUCY+uD6Snjeb56SOP3HTr
D158pYEJYMVtDUuv9rbXo/6snbr4UNUiOvG+9VBRBSY7lE0KQAiaXR+iIbCOAAeBqbcSdX+Qq9Iz
d7qLeyWnxYjWP8hozpZIrc5Ikhlm06MtQrgXydEfZuXo9Pig9O3OBacUlrXeBEcIjkjYwXMj82SY
/jNVG2ML0j3VLjqfmkgaO0nvelTiXyW6b69kEvvDdFEOFn04rMa0Omn4Qi0a47zWgQ+ixkGvAMhW
apTRBxJXqhInO7MEBAsK6spxU/eoJ208FiCfX4aVar5YB9KZ1IDxu2X0971ZR64E4Uw5ozlZRViN
ke0IB3xeH270t0FzdfUPbome77NhEA9FB8jvHhRYFSbaAEYsG7AD+J9fJhz8cD/fbdTS4DLjNQeu
llvvvd72NktFZd/8TIUN1KSVqJMWbkoqbyov331j8BvvSaKizQ9RkNxH+R22HMadPWv1GQcDY0hD
ZYkxzFLrTZxKFIWJiu9u9CSSA9neiGukBhQG9YaWHZSlj70GeiB1MeQg3i5B4u90qwmrpiA2WXlu
1d9aKgE5lroomSexUH+EU58AYY7kZTrWxk+z7vo96fTRPHptMhx5j77SD+x5JKN+pg4BcvHGo/c7
nTkgL+V++p3l6thYvtyNzOnw2ED/wtqiIICJv+sUhenNAomrDkA8uzaNLZxc/M1fEyle7ImKUqP9
aImy+iJl1IBQLe+YvvOGzAhQygauX2G0l6mKzL0VRT9ItQ6AGWsvq0gzRzm0lcZ3aBdATbsKsi6s
4o3vjGoNAHbGaJZTAeiyqzHpSFwXYuykNoCnk7uiqLVtKmf33KCv9GQMot+bvO7xEdKETu9mfzY5
diNAV/QeZeGzU+T5co+NYP9qulXYqi5/skBh/XB8+wMyCtCAvBcMU6nwUjX8jwXDPRUQ39QdUxUx
lSG3gjc7wJ16YdTHfujjPCwk0UVbHNAI31cinP+dBqA1rSbkQQMKmotD6dsW0OpGFpgGIP+71Md3
9wQmQfTkOK/4Ua6WbSZ/tf74vQOq/wtHc8rBtorhBMrW7DGzM9TpKgtb+yFRhPgdRw9RwDoc1CRD
G53NuO+3ZcHzT1PlakfTN+yAxBSwjGGbOibQh/XskymS8TpV8V+0CLbC7KH1kMFSnn7cJc/SYoBu
7PJPpCqjq5ZZQBHQAPksWPTi4LzymqhWRrsa8RUyZPmhU02QXu5rJ24IAGqr1SEHlBCb+wCvQRDN
qMrECvvafY809XapURx6+SZT6SEQYFokn70/3lAyfQ/FX9Q9hmTieJyQDcRRwK+OMq1Fq4PmRu6e
dDSw0b5H6Uh0ISnheX1fetqHNrSbQGQGjq/oQ6ABX3/OwmMAFJoCxeXFvElMUTwA09zHppdF90Of
NuEi4hQpQp1l/WbTmD2Oc5WN4+dAHa8I77Pp+9cpG6YvA/r+UWeavZSN7tzNYkQVlNK3pd7utKmd
gdoOcfplxt3KueNy/AOn2X1YSR2fWaIu7xI7wr4+T61zNjon0ttcJOC5EP5rC7rGULIC7JJGCQJJ
1VabOq65z/u+W4CjdIX5L1zHXICjmlScKoC0PfmjqJ8LIz9QH22PFkGAT7X+0nRLMXhidvtRMSxb
vkiD1Lf52UDzGb5yy3y7Qqgwox0ORSM/R5GNAymCT1kgX2lqVMCzmVBfzzMwVYAQbXygYSxKIIZ3
gFAQ0wN3MJAaTLbAZO9wmvDBFN2UBzTwJDjZ+mVnIgd9b9uLE6kdB9i3jT/cudUsLy14lLRk6s7A
v5MXUuG/BL/9Hv4EUs/HA5xknEjMB70rPpN0Y7fqaIFCCa1PgqJzcLqq4tnxiNQwLS/T1ceXYrmF
/7BZL0OX19LsM8Ve7otucQ3D3RdgAdc8Qq1zVeigdi0eEr0WVzBGdk9dOvHr5NgPvZ6h/UkNUTzU
uzJp2h2JjDntU86rB8eO35xM1LtdOTMXpyYFQjTze38zqJN4Ghx1HE+zCue84Kd176wBqVjSx5qV
gk2JTEarrBc/DvSSv03fndaIkdcq2tsIX38q7AcXslkNB4pLlxCCocootw4fdMuUzNGgi5tZPSUS
6cj4g1xxFt0J23l0Y1nCCgxsPhcR5CMWiG6waqlcH4nrKhn/H30BSeSi1608mijV2Y2UC0kVlBFa
GwCPqpQLRDBBCWdti/4PtK7tVgTidYGsuXIm3T8uVKqTop0BipYgVdegA21AIeaO2kjzq4lmFwB3
sXbXaEI/O7LonywcHaKJNUm+x56WblDtjOOJFu9np+HvjmNmuN+SMu4WxxLN4g9W673o2iEtW1Dr
lmjBGFI3HrYk9xM/TF0+nWc9RjobrbgSFeVqarb8r4TFOnoMlS7ztX7LVQjwsqIXMumL3WK4KN+D
GzNQcvvWbQK61nrV1a5ANSs69/HjlLOOS6kzngMb/B8SBFQhDZYfodo/FX21Eykyhg0TOhJLYEQI
HVqiqcmBvbPvABCedIDmXkTyR8PRrAVrPDbo2PXpZVXtGMpxN7SyKFejHjW04YcgfpLACWdShxKH
QUcy/HBdMielXqf9fhjnP0aO7KCpasJoJhMkAFediRKU2TXFiVSrfhV75b+KvzMh3b+wo7tQVwTf
6n9cMa/iEgljdTXHbpJAOjzdoY9Uv7L8a4NuigX02VI4+iQaQEsBMYIPyjK1ui6Qk29/WTWs0DUT
ZCdtAEIp9HLyDkgOqX0i+D4aCK3PfYf0W3U3JiSixWVrVq61+EuUlS9AgKutqBy5zezeP6LjG4SG
xvzUIGFw1XW8GDNLM7+C+IoHQIucFC+z9tTK5In0c+7UOzE0zWnKYw1g/AdSe/XQH90OcE85aly+
AoQtTLBjeBGx21/wm4hzeYrayGGDE7X43sMZ0eOcWqhswtVwuIrOHOYO6MRuklc0PS323hh1hxbU
UPtShdWBU4fsV/pZzFGGfvk2284l/pw1pwL8o2jy/VQl2tab3OI5shtUiNuLMBpF+Wx3HMz3Wm3v
yYDjE/EeLWrH1p7LZ1IJMxNBITXvSKKRiuHiWuwrSTQUdpeC53BuQgo5z5Z3Kh0gjtJqOQ71Q1Xi
CzLzvxYeIKVnAmHhLcDoQR5R7RfZTdCIlpsNEFbNAlmJrsJXC46eHgljpQP+shhdfk9gK7ECIQbI
6grTooIzfZrPtE56IcAPogqJ96RbEF7URUxU/QSrji6Ex+M2w2GpU6GjQURzFAIuKApJ7IxZUR3T
SEvLOvPFTmv0GZgRv3xuHEk0rW466E780ncTsolqAF2Wg8MalLEATqPdMQAWv+liOwWG9rJuqaJt
qXWv5Khz30Y7Fq1b4G7c+Jr0t20+2GcPb5ZlmNHdf86xFymAXYYprZCNXwI2c1F+WP8wTUCnYQVr
KA/cQugDYK9ct70t4yhLbfJ7uxkz1HS62XVWA81WETy7NgDvULtEdlXPrGFDUw6kM0+P8vOyoEXH
vjaj0xpuDUIzFPqBb0CK/yLty5bjxpVtv4gRJDi/kjWXSpIly+r2C6Pbu5sjOE/g15+FZFkoV6v3
uSfugxFAZgJklcokkMNaT3pWgIlZXiv1Xlnslw93lnfXJHu1LPUyIOzOJWitmef0S9D5wkXWyGQd
EPd9o5FtVe5lsnULkUc+/x052Ou4xThcjUntAX+TZqzGbS4u2AUCpqF/QSpJHVDwttDty9AU3rcy
sa2dngzDkSzqeKgB2Ymz7IeFVQpr51bs1oLOw9gOXLLMcu/X0DXET+15Tz77wmXOxm317khD0DZt
DGvp3po4sy+OhOwmOehqHNTgewA8lucNHbzQd2ajlPsWHP//ZmbJ1Wg6rfbrRac57teLAhvwelF1
b7S4vCiZtRqCCqYHXoS8K+YgMirxJRNGAiDXGv9J7cZ9d23/2Kc5h7ccTsC58MFq+2HhFMBuanjs
bShRuWUlkCgcOPdUBvLM4CUH+y9wIGVmMzURkM710gQrjkxvFjNoViY9+00ZcHxV/8tCMytQG94D
+s8GifqR67rE5gNtkyObIQ+T0e1eSTLOvAw1DQiRRNqk7ImniUyMarUfe+OcxMVyyJehl/Qm5qbD
J/hjrP6g34qDTJIwBf/o478YaFwTYWK1VwMHB+4KODB+MyFxACGBF9MGcE4PeNYflbecnK7V3r14
0ba5XRknvaza54WDt5EsQD0QiiGPXkC0+lyYWfZQm0A/ojumj6Jl1X7EBvmZRMjABf8yMnx2SQQC
shjx/62bo5I2crl1TgbAqwdqTEJqTHuKgIA8GIGSUU/r5RTqfjYPtCA2dpPgwQOgAKgGkYHC/vbn
rj0QQ9BKEyRZhHyuZUfuTL+RCPm+MlDvRuaja9h/46TQHohXaKUYiusyJ2NWgAoGW5x4R09t0Ffg
ma+e7DfjqgUrb5Y+0gtifcR34D7/xwtiYtFlsCf/VBtmCOTx5FGldTkiT1CE6poAcdB+5oVJO2Bk
xahKkLK2AvEaQm4N3v7hgDel/thF4LXInCndGW1SA0LbHfJL6c+7eBq70yrLelTedyCQm3JgLawy
5GMXOw1HYaSMmc//HfIRMdB/oMP5pmfouun6LtN1/x7X3Up6AFjNffw0jkhMLF1tBPE6csI4c/i2
l35/bsaatnOAZooXh89CVxP1xgQ7Gdz9M9Me1i7pbctCGmRij+Eq9Bm27bPmlRWVJe8pTYBSAlSu
wL+mDgyTnW4Qy81DNeNugTUV4W4tvwWbp+Ullxi1+3hTL/z3u55ljuXvSQfXdwnqgHtt15Svc1oW
O6Yl2llbrAjpI3U77hrwfJ9JWGs10g/yOCCtktOQGsuYn7qGs2cmQKiXL9+nxk/2Vu+Ye1vzvd9d
awvvjx2IpMMxzKpRyyxTxyh/LClfAOpivJDEdLAVBCgw3HPSgHsgacsTbgaUmzZJ4hFrGP6yRZwC
NrOoAXs7626oIQC8JWHD2/QJmJ/pE8KHxj5ByiwexJCt1kVbpBe9G0KSzb4PZ1SRAw4IWTSP1KCm
2goXwPhvkR5TswDu/qsGhZdwmbrDeSEFWet+J4551b6uMvzpxCPNgA8tClEI5m7ul/EAi1DkOTJh
kgbEh1rdHQCnHD+Ofn1tWhzsoqFD4BWSNMaRFBFodOW5NJCOvU1dJ8ckR648NsZvWd9MJ6BheBvE
wsV3a3ZPeqdXb8A1m07pBDxAYkKS8tHHDrlD+H/fyq/XsySdIWo+ToiFgthPB0U6HGmAyJPaOm6j
LxWbAt2OtBeGgg29nNgx6l2xcWM9DZ0aVQi7LAVgiIMNEEXHEqNGYMwsWxOAGT2Kc2XRRO9NuFCd
RiBsjrXuUCwDD7WC28dEUjLPQzoBF6LrdzQURrwcmIs/azV19lemi+kBtcDIyJJDwCmWX2ZNX221
FPMLMQQd4rovZDCx7Lex1qMLLUaX4nUP3i/dvTQS3pka4cdLthkQ8HXsTY7627ADgsETMhX6J48h
4gSMlROJdDaBK0kDSuC55iANk2Z2wgD7LJsqa8QZoYYTicoBT7i5T/kh8vUwkfU1PEeKlS4K46mO
DYFKwKXcAkHWAXclqBsc19IDYypQO4W0uvdoNJcHRwLhuyVAzJcSKPIGMh+r0DPnG60ttTRXn0GP
B+z8+R1f9/JASOFqrjexCW9diwWaURb5HlW2AB4bfXdrRwxRnF4CWlEDd291qSpRIfMY3jPSxrWV
7lPHBmxGlix7t0wBS6Vl+reI2ydX1rXoKOYLE9ZMj3o0o8YubeeQKmFEZxycWZTvQ885suDHZbee
TVJ5YKFXETVWoSGPrQPty9bs5eOTji6mKR5dsO4ebATSjkgzvKjCHOEwxKypDAdU7Tjn23zVqvKc
espzEKzJMp5GRmiXBD+eYQAQQ4ey8CdTPjyoVzcpQunxuHPtorRWLSkGVCBHHjK9lC3JI6MFEIyD
umMaqiapSguAbbiE9Dofkwo4ftEy9qwKNQbwso6oImQzVfoOuEXOcURRy8NIjBJSXhvtVALgA13u
8nFrc20JlI1P5BJqjLw38HsyDTTrcIBtZlDyvZp2Clcz04F1gRE1lt3/2XXe8oBMYWwBI3vZlWn7
n2Tgb2464i3rdKmOAx61VAsLmWYiHqd3OTDehjJ68DT8AjKznN8MlHHBq6DPb4grXXuLlPVIWj31
OfN2qjBO1ckV8bwADkOW1Cn1aA7ApJ41/C2l4qa2zo6AhnY1VzNR7I6fgsW2i5GCKScDxdiSJuM2
K0F/Uyxdw1DPJoVS3Sz5d2BhOgcS5Rb45gNUUxcPSWRtlBn1IlQJGBku+FH21fH2tZ6q9pBJ0UAP
L9KqX+GHyfpbU789sptQ79IOI1CcS5edQNnBTlz2hkFzOFir0O1Ul/R9kpuIO/af6JeUuIvkKjfd
da2bZdUyFS+f4tTRdvdXuplO1sD2Po1Y6BD9Sh9EHEKggdIfBle8IfXf2SsR9aghviGaumrFdG+b
CMCA2AkHiaEGKGINsHWP3Vwi+JN/7wAQ9MamaXjGd/aVpAio+kec5mPAaznVe7NYxTb1muJAWt0F
d/GEAnV4c5Fa7vsvDGx0QYLtAs63OBbTAXk9DAO5HFhNGRgG5BGatMqO2QtOHihKAelnmW+TrMUj
iJNvNnoqCauk+XUIOjrpuY2eWIaKyFAa965TBL7h2PmlzpAl7URp5R1jPAcQWXKK7ZVBEDQXySIR
2sJJgBmWcDsI1INgPIhyOLGSbsuyCo81Ul8xQICoiJWgIiE1CvpDyXR78oLJKLvtyk6sFl/HKDm+
XWcV0kLY56LEzUbkW9h5jIwLoZ1a19WQgIEeydosfddqq0e+IeSIx10tZmZFJYA9/jnNEo1WIvEQ
ljddtbZaY+zbBP/Lif0X7yVUTskNJ5LotpkhpmNZ9joynOV+VDWrkOXOix7nLSjNhy4wE1FvFSTf
Hf6eUihMvs9Mpg6pVTl8i+kAwMJOs79qxlg+zLngQS+HPEv85zp19zVYoMawGP9CBn39qtsCmdJW
/C1tgd9Plp2wUsS5NRA1y4kg3mm2ACte8M5ona9mlncH2wJve5Et4il3kmM6C2AjIGVvuqR6jqTJ
NK13qDgFAoNskL2VCQQq0G1zvM5ITdbUON2YoWzceIvhNDi7OtyoANcz3iLX/MPtGDAj7GmvzXb2
nWVdvUGiff3oV3AENF7/3oDgVxbBOqjeQE81NzJT+OGU23Fox6ACv1H821zgyd4u9dk1hBPhv5+6
3Gc26krgxPtxLRdpK9Tr4vsAda88ZyDCX4fZNEwX7vX8S3pauXXqGBAAS/I9Gli9nYHwch6r3n6y
DJGHptmiIlLL67AfALBaSGxVlKqwg+g4mFQl3KpsqEfN4mWiC9SYpjHDRhrjzxmfTbuT1Vn8nANv
6inmU3luQEAYMqex3oFzFG8jt9QPGkgm3lvBv5lTbsCtoVVfwbCG2++SpwH0AftcAlh6hQtkTNmj
pgOy0mY22bhiZK5QmAR3qZAu1bxVPWh7NrvI4ftY6gZRUy+cFD4R1Mkkk3j20vOAlNEvNVjav/yU
0MDu6u5LjzistCHJJA3FdRYNSOxzV9n8so6feW/+aLUxk6cOvNnzwX8iythpXOqzcMWjIUVKDgJe
tonK2toMOGWjeiD2LxWLe9DmLA6Q7i3z6GO3jBRyACpS0JSGPioccILszbde6OWqpYAraZ0iv2oz
1HnVPmBrOAMY5lyDMN5IvHA9MCDD5dh0AiB1xB+lSdZxAELYT2w2rLWxWPIFlcagLfiQ+2AfvFh1
EpKVks996e9zkQOxTE5XimxI7FCknbntvNI5sEr7rY9MluzcqM3OHq9s/jY7rA0BpYh7oXFdFGUo
3KjM8wPIARoUu+rDafYstwiMFKCGUxFV2zl2kDZmR3EA+C2AFs9acoxaGwnHNiDFonxO3qceZLtm
bI4bTw4ZHjXbqmQoOXKz5D2rAV/kVQm/0FCb8ahGuterCe7o1wlUuC0oLFLja2Kg5h8wcCPbVBnS
OluO8uNxdJPQl/7/djb85dDLeIB0iWMH0mbelrq4McdcrUi/mpIqI68/da3Y5YFnWelWyPkDfGHe
lpYmdQK0GmR01dk2ciZs7JpSxOcErDJOeN/1yMAv3Pi8dhskdh1dxP4/t2SW9u6L1K3MFy2eS+A+
JEhdKmM4Pxd91EJsxat807vMDFGqaZ5r/UV0CRCxFtN5csDk9X3Clhq+y2aB00NvduBj6R8YmEpO
qB1e9hHOo886B6Ugj5fpXcvHHzoSvP7COg5vkOLqbvoU1FUp6AQNmTEgRxOSJ9VIsBzlb4Ao0WUp
TIqozQH3CKBgOaRqGTCNWAFq0dIjySxkT33xQLbZ1cbTAv9TgR0houMJ3uNVZ2onatYxqW7Gg4UM
9GDVWcxh4Zjj10ZWPTxoZ2WvZDRdKSrQLx+9PAFcwa6MgHpZ6Mauk1yBzMuGrZmAXXnR7PHbJ/Ip
GqMnN86bfU5JqYnEBBVLZJ+BDmefaXijofFS7noOCBoyS6PyVVgxKpU+7En+6cyf0wc4Rm4uYBvT
SwcSY8c9lkmiB0D+dh5is6L/wKCV8nW7Bi4FhLa97MGa4x/ZnFlgJsud+GRo5Y6qoOt6HPaiMR8d
w7sWRgPojp+pqZbaqQKyIzUJaUg9kiUzKFTxt8AcqoumHjXeaCehOzdlsmnnEsjBgd+KbJPNWXqm
ppm6a+9OFs1OcgZ1HELnTVWjvTMnfcF0ZJ/bEcDV5To3hutMv81+q1ARK8kHhOeDw4FjR4/yuDvq
cCOfi13izdOqUI/+qc7+TrMZfI6Saxx1mv4T54txkWtwbTj1WYsdkERbgLe9vXRd1M7w6GIMILyN
1eGFdiMjG9Kak1eFSwpG3b4CGX3QTw0mkn7UvOLgmsU7GQoGjmEEAv5Q6bWzEwPWaBnKGeAgz7Ex
AM+IcnWVCeXnevC9n6mnGpKtU/D/Zdf3PD0Cm/guP4kEa+JRW0feafbvM54ol4hF7p8A1/mBklfv
TE3h9NfevSzVbEA3oGJc2ZW/Gv/7XFpeH094gqOATo7ubG3hF9s4qob1qUH/w9cnw/qUoP/3XD5Q
DHq2kEG7m7TRP6nHARmQ6e2zZe3fPVLcGHxUbYE4KRBg4fumIuy161gMtYildSSZn/MMFQ5UuE3f
qjciHad02A9wg4q9x8E+qci9Ml1vQgNOj72zgBOMFEnhHEzw4T2SKFkc/1JG7QlehzEPaRGQpYa1
CS42U5JiogAa7Om5F+0nmZcIxHkZdTWcC2mBfQbqmH5887TBeuam9hLLhEjDAheByD3UJXpNtq0y
M46HJ80GMQg5Hcdk+tE0cHmR49EHJYsN9J3+RqZ8k1Led3CeKRH1PuTkriQRNXJtZa8mlQwOsrQ9
mc5o7yiefRfUprB1JdzlwXf3d5F20qkwd+P0yQ5nOwDI/xqWV3ak8FHjHNAFYyNNj1bnfsM/42uW
V9YWW4l058hhjNJtQMROdUjaLrG6R0MAL9gdjK8jaAu/ClCzSEuSzI7zDDJX/5Em80GkoQAt5zHx
ev25M8Ah1SR4Aw36tKUC1gzpwQ9eFoNSEGfWLuw74C1G+iuVs3ZDhiha04CvUVbCwjmW7WzenjKn
1rdrTunK3+cAFz7giS0AaIjidtyffVEZqYk1rQpKQPUbuz4Wuinj+RFI2pJG2/bFhLIcr482JEx0
F/il1B0yKwLoAywbEMOtvQUhQ22rNDcLkRDo8PNxar2Vl0GRMyjeiDtZhQr9Te0Bkp4UpTwYUY8a
nQ5GakzMDkjCuJ1CWnconI0HQIeNm7Wld7SiAaluMQPevqTFLGVyf50ybl8Qpa132AzkQUNcmaR3
bAeulRGP2FWlA+AMSANy6lQJ39jRrEoTebCOHclXbMUIN4gcSb0458Rnl7Z6gGjDVk+NmQ+3TbDq
SEwGM0j/zvp3pN05p5g2jmqeIyev02gCKN3+QhJGuosj0FHu6IEz0lMmzb4Y3LZOPiV+3igsParD
tnb5LvPN8Zz0MeCA56F9pcbP07fCHvmFRp3wvH3XRmZIQybNRnijDHNxv5AIBMjJtmtQhaj1KQJR
YHh+AgHDjpSL4cCXidzCYEhYfSQZXVSHm5iNYhfD4wiPb2LNDyLyHWtnjw7qTS145frcs+CqhqZM
Sq3cxH0GmgcdsF5SdqNohgHFwkYiHso6GkDckbQbkrVFjGgZ+M5dpK3/Bo7aZx91Uy/93I5fuDW+
oval+g3vE2ffa8B7yvlSYqdg4r9WNDaP2tzrb1UyYeuC2VXjC1D3AmyDhjjh4aCQLMl5HSZtkKZe
/S0vhH2JZtRu0WqxJRDrj+PyQEN5C8iUB1euK5ZdbDmoMpRNWU8oPhpRag/ON2dVaHAeIG5SoBC6
cxDLkyaZY5ksWK3NrN5UVTTjKJpBqNZZOiOw9Tm5uLxg69Kk5HE57kBD5QZD72buBkXrxuOg8Vex
TAaeD3JES9ldVx6XKn2nC5GClmLg3RRseKqsYdtEaXYxa/ytDdlEKDk9zYX2hUQTqMXBYekhxbHH
u2Sj7KhnDdWfY2uIYwqk1acBPuQnwHiPjww5FGSg5FrvL/sp6ZAvI23VQhmIO0MvSoydMibtx80l
0fw4oxL4YEasPQN+8drAhy8zjD7G1FM2xgznnwdiASVStiRDcOp2vTs70t7JaIG48fCnQwkguJN/
LvCZnWXb47Fqwa4oiz+0zra3+ShTMsn1q8aroxgAiDYYx3OQ9Er8apoDnqx/yMiux25ro2Vj94WM
aS01V3xcT8n++3oZciJDRDBR5gVuaIfd0GgRoZZjm/U5nqMdEWcRYNtKLEaKzNJ2q5lkHFMMXCM4
f9UsNZV6vyppScOLD3Pr1ycVTazKCcRhpQ43+a8RRuyYmgF4ZOBjqw12UNo14khjFITfTmb1iLIj
0sh5yD9iB4T12mFDMid2/wajbdcArDDzL1PqNiAoGyPg+EiAgUyCCVAvrXVwD+IhBdDvWzkpqeFe
BqSAu2lKTUvRZJJFKGAKoqhHatHHNZSxIy+uhiaBEND4Xy+PMiVtQihMWd3MUkvd3cZnF++92Ufl
NEOi+a+3oYzdZTbATfjrnd8N1Z0afv685NWwV+uRrfo2SEGyir7Ff1Xn8s9g4c9AMxYgYODo1gXW
CPjFXp4fzXQGfCmNNdZbgO6UUmpuxgZZrbZaO+ghF2YXMgtBPxSoR9cJ69iRa0eZBqjUdRoJ3Nmp
kx111cWxrWtmSTkqp6yrr1OE1eBcKmZ3G3H8eN1yeWyyZfxqGp4IATTo4jeJochRmMZYA3ZDOcwL
1j2AoyUFWJU2frVSP3uFI5501MjF2rEHmdWKhjQJCdswVOYXahYneteRdHxWokyybttx9qQJzfwy
OU3znLG/ld7FPgj71uJZidpea49L7wMZMtavKzNgz+5w7ELBmlyHjIEFNm745PkIXuIOSGF5nhMA
emA8kAzkBw2oHcnT6IORVKBEpoHPLwXXnIdX9ToeytQ6m5EFBxgQ1ppAjUmYstE8+8msQVNs6qru
zjciMqHGkCtQbzUmo0XE1v7qLzJ83wzi6pvdLj42eBX2HcinAAfLbM9IrqwmI3DAzbbF8d17sHKn
qk8ecDF2gNSIUVXFDP5aGOtsfQH+pQaiiw3g6gAqL0Dy85Dgrfrg9czb8kFiGmjaVaa05cSzMSDD
OF6A5eCaSIlB2tQYkFGG3IZ6Y/lj9YDMdVph1bYoiw9Ma3a2A+1hRw+fRY9HEIvL3SvtbgGA0Mgc
WccMUKjIt0aPcrl1z0z6qE+TI3Yaj3VRRc9Gj6hjW/N1ZA1L9Cw6PIIbnaEgT1pQYxrIrDF87LOV
LPcZ6kQbywhpmud6/rOrzfmJTdlfJCJba8TP3mZauI7kFagX9/nWGTn7+SsG75IXqPccn4HHO/TY
yNJrj95z7mzEoaHhWaDem/aHLBUgXBhz30ZY1bZBXNk5IORKyzagsZka6M629uCXcoNBQ9KMslpC
a5kZ+Mgh3DmFKJ9HMLeijKp3dwjhIlvRqkfA+O/KjBm/2+bUhE5qdC/OZHS7RVTdg28P5qmua32v
t51+RAauCJ1Z31Nezpqc03A7XLipoxoWuTpgnOyejGq5sUjhAQ9naUETPizizsnDfgGStUrlcNgU
I69LZn5QOoivRymyfvJpRzbXzA+ZKHJjmZkRgGEt8ajWwSlmBrU2VV4DOIKFBqipzt60XBt7zgFf
qsbCZcMZidpkZn7Y3swyEW3XUuIonZGtux16C6wGaWo89DbINXU+n0hEDYgMkC8gG81ykZFFdjUI
BY+1MZ5uZGsXWJ58P9VI+P2CQ9sfdALmFcjOeCyOLn7H9oVkvyriIk77l1mihUljoHqA43LA36zT
UZxmT8kWJAIgaHXb/kgz18O4gezN0QdjyE29J5JzcIpMe2SAuuADWatFBx98nyX3Z9QbLxqKRF19
fPBR43iejOQXWVxND6SN+mjEQwIN9RZQVKK6yJo2NATdI/64yrBJ3kTVVg/17NbDxsfuKMhS8PBq
EmynwGESFEcTiMiMWL9EpS03S7W+A6qaAypqI31kruniXecVP+p2j/8b7Z8og+7BgSnsfcX6FAsB
brvGdlOADqkB8rZR7zPkUiETEKjcpI0rAFkHAiXBB/BMvaQ0xDd4VZMN6rINIHTF1oYUPggwDtdE
BhxZkG4sYbBcpFgcqTt5M1xccEzNQcKAhb2OSZUjaZPj4N6DAK4bdvFYZmDQRhPhJw/oaaurAhoP
QxM5iI1w/TjoTkDqKCoQ+mrlC33tqpniKbIBD0IJhmXjTg9FtL0mGsqcQ6ezSyRUSIXI8eB1eXeb
jPhTQdNXSI85KjrgFzbmPkGGiuMV0dkAgMqOxTwLksRHljUJW5mncD+OFiQqkCaP4QyiOTRUCjX5
TrauNZmW2CQ2a+vlFSVXkkWmrV79hO1sN+enNBX+g230TYsiAnSNFWJXUg3UjG1vNCBpYWMwGM6y
1fWegUvRTJt1fmxiuzV0qB6US1DD4YgOXHeotuTMX733q+OenP1r9x86zYiiPb6d0z+M5G7NKGaB
aJvsLq15kvnEB5XF4cvvSg1xFLUAsA6XLSmwycc3TYnHdt2gS5Y0XjNE5OwqdSywzi0svFMoY+4C
GcG+JrgR1wPAIP+0chwuNGYg6e02AY70uZ7+mHOgDd/qSVOC1he+JIQd6QntuggZmcL4bX0gr0/t
uwQ9ep43dveOE/S0V09p9Zy/k/m5EU7uiGBYgQhyxyZgMzRGvZnauC0DElLzfx3rElVOTf/f1jAk
1hwZ0S3kU32A/w9Hk0gbzooF5Y5ThbT/D7KBdyKs88xYSVmIYEVNo97/SYb393W9lZtFMr3wgsPv
29tHcn8qZ6mIAFdZe3a/VQogW/10qH7qPCXf6r3GmhvQTrWD2HnlWBz9vPbOrmwaR3Nvms9kaYrc
QFThATfo34z/+3qjl+7G1u0ABP3zYjOISWbOmj+nMn9pJBFSJRvquQw4n9SrfQZycYu5oZKhpBzs
R3eGeoHszzGKjySnhtYziFOJxqA5aY5gMTyppahXAIt+1w7FgAJzQLV3bJPKkGxpt9iv3SADeXj/
TG2ebQvSkNHaJXCgnMOZfmsvF0k/JqmFbhZe5yBFHtWXCXK5nHQp8FoEDnsHOJNfWMFSSRBWF/5y
5Q6jMZGCjdV7OXPAR0h2sXXeTffTeaSnyfZSCjtU5GLAiBpOYFhCAbvYpD6y+Al0nODGV+jw1pfI
5CSgZiLEcaQsjqCZoD6JaRog27TtNDs/SESg4yRfrZXdujLKB5N0p6T/WNMpskevQshZ3ROtqabM
8qX7rMkIMI5oiP1SN27M8tqlMTXILwAhCWkioNeeaRzPurYt5/THnV1ZMSDOKCEH1uj+ikpimNaz
C4SQp6FPvccO7Kdy0Fg+gPWo5/FoN404OpDC8B3dDbICwT+3APESCXkELiCjX+wO/08cqwbqewVc
n7geN3RzWe3GyW79SH6LLPyAblfdkPpI1Lv5xOtHJPOczwzpo1iUjDjSFq9bb5fDgayN+XkExwKo
4NMOVctWjnciqrBXjT53c/9AUrK0tKQ4ixSoqyEJQViDRHKwyy0tCp5BjzyduRUJsCZjC+cnLf73
0CbNiaNhXxUgfl+FaotHW7+Gzw7g7zJ/ez+Rxo33R99Vy4NWFU24oMRxk6LO6zzL2G7u2SM86h9j
6lFjDi24d3wAIUulamjaIufeydSwdOZyC4JQlEt+2IGLGxEut0dqr6OP47bIdIcjzbdB0qlbeO8A
jCjHZ9oAopCoRx5CLUl6cC6nsvyssSwQwoFbG3s24HqS0Euj/JxnDAAygw0/e5oDXheBi9UwI0MS
wm0IJBZhXg0H0GpvIwGCQg8AsQcwKD/flK9MsjpMgcT9aqLkNEMneDjUAHf7LN8sTc9/X8rxVFWm
8x/kZn5jpTF9G43c3o6Ww84AMdcvySh0EOEB4Bq1pOV61qoQQ65QMCXgI2v5UZ2/ZmvQHwy4VvSi
bB+SmLGNhaq5b0VS/M2QQPJ33QCbHshu+B6/d9o0vvOhbDf50I9P/Vwa2PgDW7RdeAKio2oTzyNY
9z4hBwMg9XRpEL8Ox8SQxHw4DKO65yeBGE1pmDOt6nvFB9FXzbUppIvQgp9eSV5E3cd64Y8FaEir
0H3QcCUlW29BGpbyIkq9riB5zNRa6j7oVtVcMiGZMlHau89FF0rlV6YU91f7+E7Uymq91fjjA9NQ
aWlRwPsbx8XBQfHjU6mLrX+Ghj7bx4Vu/jZqLXWrN9+WWkh9WCBDg8aolWCnH4gcMXJLUImGDFop
yhWCxgqmQXgba3fVrf0ReNRXpA2adwcOAqQWRPQcZMgBNuWyjKA0RfY3ig4liEEzsmbc0dimyqBf
bf6hJsvY9y6GXGedQjLUf6KEkdb81QbZdNHZBaERKEz8tTxkrQeZUHNUiJeZ4eCtKkQWKe6imu25
M/Dgvs6kaDkA8HIXniOab4InWtcFMCzMxp8BGlAX2OIAQ3u9n5sPRl1qyKjhSGOhe4uzDBVR1CX1
wPMXHfw1u8hAAZ8toZWZ3NFT706mZXaPpERpA2DZYd/bPZLOMFJ2NESi2HUpGv7/yCxQcm5aeJ5w
zJyvOcmAptVOifiTJGvKsSaVyqIFiEp3MyMukDmTd6AUiOOWIxH/I78ZMfbk4WYNMwNDxVTjezUl
+VObts3en5Mv3hhJWhXJHrV2SX0jnUYU8uI9GWlbH1DFQTpuLaR9PyU1oDrimHMrcKv69xr15keS
kZaaKGLVxkGx6eZOkS39fODwSQXKmHqaKWuUrlcwAG+ceU5TJ19mni5bwkPVYtC5BUXl/9DhzdqR
bO7c4TxItFXq3ckA9IwZ6zyvBhXyLCyEJHwB/3s7IdNIIBV8S2PXNqP90o1Dsl0KMPrc6+/HYzeU
u6Vj8Vu0dNHWNYbmYE118zsQhEEhIgASUen1uURhWFiOZvM7GEIm1DGZ+mMLkukXwKS+ILDoPbpe
M09ip01VsXyDF9Ddl4XFz5ntb3Q4yo80KoEdhEwbqRAcBeqTzdwqWFVSOEkhaUiGYEeEfZGjz4ch
HvbrkDRa2ZRnjeU/Z9PEm9U1QMW6qI/DmotVg9e8cQH4dLd6ocHFQ1dbVyZ9StdcTenulgqPx6WL
+Xa9iFzzZvl1qrpnMlrvbP2I8qLqE8rvI8P2+rgukZgp4usdNija2CN/eAURJbDfQuKJ+rmfIqU7
qXakoYYUILbDSYe7CXD1JBipUnfcSYMafFi71YY0bRb91rSmu1M+YOqRxxdJ5nhMRR2eXR8eY+UK
vvEdV6nAT0qpyFzNvlOoC3y2bAS+sqDW43mj+yCIVOSPwPb/qzFNbUvyew5JZUfqu7lqSD0ik6Se
XHSRD4A7uWKyVLYkQ1AbSZ5KreaRzNez13aq4gcvt61XMBw0SC1o6/1E5ZfcNs4mLwGF3OZFK3NV
tvhv6p/GyPhiIFv8oifNFhXyWrXtBiAs+XGCEwvhKThLs6oTycxDDZekOMpOG5FNFSBXeQSlWBsa
IlmM9o8c+JM+QLpO67Mg85bXmyGIpF7BUYFglpY+E1LwaAGwMFCgwSumMAiJIb3HF17H4Bc6eqVf
HhTEMfUsXn0fUeGGujzUow6oMPh5ZANMWrRJvWza3J3lbEt/LtiinZQcaCDmOUqwD5DTm7Rpd2xE
Nk3MESI0yNtsSscz49N8arNXkutEqIDSdScD3Cmyq3kMTospkjVTLNc2Bdh4QqqUSqp2vlBvLalK
Wgn4KtVUbHVTZ7UWX/06mwqwaDZpE7fg4fXYqrVjvdNM8Is2y/wIgIL+2ZEN06p6M9Zi2BoWih6C
mIF6D0BXyJTI+mdqyDhKgQXYGWN3VIrcHS2kpReWDBJiLhnGqQeIBx3IMw4cIuQVkc1sWUBDz4DS
RzJtFh1OwOaffmo0Jw8I0oekQa40kpIEEtR68JPWfAng/wDEpdNXzynoWSSwpWdrZQQQlkwPRsBi
gVIAFkU0AvJymNkexfM40ErZHBvx1tSRRG4iceuSur178cBDsHUltoIALuoC3g8bqEQt/nxdltUP
dVJgqPdOFU7ACbloWR4IoICnAQrxrz0pm8AV9oy/dYZDImCOe+LcjCde4GCKsWr82WldgDhDSOoF
RS4Biz2+UbJPrb0Uj1NAyrYnUTBwjwtt2jNg9r7RELu3aW+MDvAWpRZlq/PNkLSmWNq3+odaPJcV
zHQT3I14uHSlt95Ygq8Se2F5j2Rzd2ecyptp4qefc+pBrArqi3k9cqltPZ0YJg9vVAA8P392fiBZ
GYEdCuznz5+zL/+cv54cXOAALZN/HHjvPo6m6T5ahJEHaoWwl0OSkdb3svaCfIuA5GoCDX0gjUmv
u7YjRWx3owm4Gm4cbDv9z50xrTnFCErkExBi5aVFBdePD6zv/SjSBs8hEL9ZHCmScFclj4jtFnoQ
ya7uozq7rr4laZE82qZvTUhARnbk/1B2Zdtt48r2i7gWOJOvEjXLshwnsdMvXO4kzXkega+/G0XH
UHTT5577goWaQCWSSRBVtXctsgPpfPQ9vAdgX2ytrYbbASldX/R6oJYusD1bY3dTrun/mF6Qlv+V
KaqBbjH6L3f/+cvrFFk9WOm/W71XKWe9iyvAYWuLB7nVEjQ4ro0zWILcEzhyQNXGAJkcowQvkgPN
Rr1n29JI8McqrXpfTxflx4CYs8772kdNAAwUoax+XB1NbDmPpFcLD1kntnpajGiPMtFcDDLEXiZs
iUN7SZFIccEEIPnD70Z3M12if61Fy6SiQjcGBXfN+0WqbEKGivO5M9Z96Wb7ttaAz5t6xbWXA80A
z/UtjNL8SBI6u8urhYrrvdEkILn/cCPDNDffNI4H3ZDMxZVUtZ8AYlr6Cr3+HHInOix3cdVCO7eo
vewq19yoJwHd0Gmg+zu56H1sSQaNaXlYkKFcHihThO4rUb6b35XyCuSuLkAiXQVP9UdRe4+ZpmGD
ZXgA4Q8nv1otcgw6jIesNg2xqjRwQtWVc0pZC0+0pQLCRJo9o4kBU2f2AYlkWELMYcpOdtlvbxej
6yQm0tU8bsXuZjXujuhb8P9J6r9oJ3Ozrappp0PbH4u4uW/2P+RLcuSG+GGN329c7BSHUA3qQNGf
lPcMJ7lz7awyD2e/Fd3xU/lsiOUwzeDASPtqB1I94MZ96GlGOmZGjwzpcobiUO/sp72xTiSwbCSH
YQTOTGa1BaCvIZrI1t4YWhev56SjYQTV0mPrTtVeGWgVilWGUkO98BJ3tz55A5LxdQozEMgCFj4K
+qm1UImGAdz0FnBZzfLUsf9lHADPd+rkQL54e0R1MslkYcgFrIB2k23JrByV6FYuQpRMMxo0tx02
woq6ZUFlUM5LcOTzH+DCsTeTG4ojDfi/n3C0KmUAfo8FIHFAOD25BqZmYgj55fxyeDfB1WJNtxpb
NHPemJegYVlaxtOqKoiWU+LN5cmyhN9f/s5/oA9GoTS44RZo5/UxlByW7sJ8iUKcoy/5Mm9k28jn
Hej7TovOu3OncIqhGZlppgxWBpI0ZKOxLjY1wJig6aJVQahzR6eiZXxWRW1p5UfrskI1MKfCuH8v
Y1vsVBg3Cbs9ls2E3zXq4ihEFcz9sYBuosUr2x0ALpqfADzxwms8MFGjMp6ZZH8mpmcaiO6ZZmQI
AStzbBu+vtP/yZeWG2PDC0CBo63+dc272I+PA1KI8owu0l4bgNCXeckZJ9vTvKWpNefpuSvMM1iT
+r2TlFMie12TNesEDwQaT8CaKmO4PnVI50l3F7mENJj0KAdgl58CmMoU2pNazvbxewaPyCop9EY/
WJOpr1DmGgLbZcL5Gor4zMCt0TiwyHe3oFj/nBume765b9FdicLQpmau1Y2LZiDYcx+WWfzlJlS5
UWjHChNlCvBdLks3w+Xa71dUH2TxQOYRBxV4cGi4ma6bmGsPpVveDtOUWkdHtHult4c4FCuSW3t6
wltCffhTaNtretAmwkF5z29rkjMQTUy1cP7hwRPUMaxMlz1paNE5qNDlsr1cNGmG20XPLfofcBBp
ANMmdwzjiI474zjraBRE7yCmi6mIBmDk2GbnbjheNfZuU2wMz+5MwKfBicw0u4nx5oH5J2Va/NFB
u4qaLvYbMFDrJvosIhCQR3hhOjX2uAF8TIXqRQxN75UXEj+M5Kr0NCMjEL02d3pag4x4kCzGu3AN
bGar2RtaVJm6q8z0k2vce9GnEoz0Z8fmjyyp4k+LSlT9jmsdeAekBw1aMgu8QABREUnBd7/E0a88
1k2wScOty7L66uvTSgVlOg8PU5rhhd5ss2wNnLZ6Y3S8ADDMr0WMAU9rtPnYB4ojgx67K9eo0us4
jgz3kqycRtB2y6JHlFCeR0keoOEsa1+y8okk3uW1uSWrSawCjdV16ylOO5xb/wqxtXH0Hkxv3ppo
VDwsjktM7yVlwFu72XZhBJaKwnavOnr4r1WPdhpQaHUb0i2GZir2mo19sNJVlpECVCE9KNXs9y7w
NWw0cs7iQnpSGYBoBfWc2R4ieRkXiFf6BJw9+ctg05zjptDPu6gAecpKtToY0oJk2bwjxxuzzdlv
MUwTEdp9PrS9XPiuq4KsajW6zLIkWfQCr5g37RdyBfJRq/7yrvAp6VPbOpvB6vZ734YMvF2x7lee
FnWoVPoAPMMRDUi9cU8m6DJlAPK1+VAaOIX4HSGNRDRVP6PxKDyQVIkJZ+WAsEMdIhD8N6TMtFLs
u6WG3cgHGzCwEfa9VnXxe8c7WhIqDxX0E8imRbPoShtEISvUsy1+VpP6R4qi4Q96Un2sS/6kUuuS
bhHpioBLBIrSCadj1Qm8i+yRBh/V5I/DluZ62L9rTXBgnTx/vihHMhpjPOyAt41jjI8VhIxypkHg
aaIbwZ2hQ6ca7kMp36nVKULDoV8N4NETMtzNQ9t7ATer+FloNerdqmE6ktgxwP4W4/Qjtlj8TCqg
UaIMTjNuPfJC/CAjCH+i585AwQytQVFxW9mnDw9ya6v42qNbtAYIyAgMuIOd415EQxMa7zOlS8Y2
BmYHSnRI13243DlXTVhu66QCAu3HempR0VuSqDsBorWL2k6KVUspPxWLVPnNxxPz/PJe658n0XAA
0DyeFfTAkEMqBzBCAFqMlODBxrMmrFHkCF75RSKDjTI2PPU/AtU6lXxGkYF0N4t1al3kERtzfedK
QTdOy4UK9zFpQSkHal7zyNBGcYzrXzOl0wExErT6AF4e6aIMrTP4xaIky535/6VTq1JYNkbhf7W0
DiaBSYtRRFwDhCNBPXSchF+twukP1cjYprC7S1839Rm8KWfCxnG9ab5+SABzXCSC0Ykj3KfzAnVy
RjJV1WHpgwVu0MkZjeTgg2SOVDfts3VnvmWgiGyyU4I3YxSZ4T4XMYBP1Vp1IEk9kelhrFujjVL0
BiVrv57s6kH/YSTVXfi/LstCccDfqdYfwsjvdpbg6AqSgz6iP0jIgcQ0mn/Oca5vSGI4Ylj0JJIb
BZD4X+giK2+AqCKXf7+QCZkC1Trq6oaN7YkAMhAInmbU7oAyxM/zELg+lh4HXOp6ZoIfCXkK90QD
d4Zq53fFF6VCPaMRB8sKNFWmrERDkogGHijdjfvUcr3f0nVQth40poezaQaI9yxBYc4CW0IYJAq7
5Aan5A7qRPmoEJqNfrgvTbfakwep7kJJR7AnzR1Uigr5o8/H0mS9+wTt4KBj17TeCL7FNUdsLGlK
QwnsKZcnZxKq2qtHdM86znmZDmbbBnOJ7jAVQbP7ZRLQVFZ4z1Fu9x76DJ6CPy1Fl2ts8VxJ0r3O
r7MHPoxIuoroW41mnWRnWiID/CEGI+ZxYIwsCioc6Dz4uT4D2der+ASaAQQW7vytNVCKR94qjoxK
95qU2HuR8mYdkkMxcDB4YSexrlyrOU5tojkvOeh0q8wX5yTGvYPb/fBFmEhOIlEc/gTqH95E8p95
4nUrO/bzz7Xwqm0HAGdU2LN+F82JAHailqOFB+BQG/D05EC6LgzAHvXgGgcG7ptTWYACQ7k8GB2i
1t0ssvQO7RR1ulaVBkXWhRfUyYcXmiVaimYrFLBtSddVtQ32zRr7sLICpKByXCwDgK6Kdri0coFF
RStoyMdsF5mW5RN2jLTColTrJHwDZj3wN8vPQRdKOMDSg7r1dw7rkjOo0jpQmKNZTQfiyHlOXu5f
Q+kNMkNrIbJOswUE3AmvtOoVdDB4iXfGmK/cNkIbhdxZ0F5gqLpdhk3MI6lwmCV2GXPttdpexEC3
ycsO9LdyK0Eeag2Kkmuk0oOk1iuBBiyvopuSX1Agg3ZXAJcOiX40gGJCeiqdo8I4GpTv727KA2/M
GcCQ0MAx+COwtcDqvEXpxoBu58QW6OydvS3TzAZgVfY87XPghuzK2t47XOhHGrpZ+PMiM7NGdWHf
eToAWJMESAofXsqfzDeey5TsZFKeNPPNqfZOSmk2eK4AIylyd5Hh7CnEFJazchqg+qrcj8dL3p+V
rBJbADRC+SdZlqxRx+tsk+so71jSRGMBnuuxDQOACOJEwy3CixpqpBIeUv5KGl6W6P/lM+rgjb7R
dqTsHNAYrYYUlJVAjwtXYVRchrA8OhLUkQYkcp0b8U7X53jE/mcXiuBpD2RHterdMiRaH9ccw7w9
aLW7BPzr8nmExqJ2rsAyJE/8wCdjHVv5gUg0sDMrV8pCMzKTI4k0JDJYiWRFUQuCleNdHBtxkj3a
7C/lcbdUyxlOCNWnsbs328QRHFXoqq4qRzdWOUc1x9J9tTRddXPj7Ay3+UH1uotusXctipxbMYAx
iXq5esAmgCII+eSagFFGbWhx1FfFgBmqcMQwofEzIKWV4pe+RX4KLOKSOjXVclffurKpdPGiKODU
uasb/2W9oeHbzMB2eqqB+wBE6gJtYsg+5VUzXmKZmyJRNxios7FH3JCOrMrPZP2npDMEWEJ/hdKM
FwA1GfRoWVIZaQ11waF1IlQiVsUOTKDOeczy0t+2qeuBkZXvRJYOTYBOHOe8TJ06E6uGJ+ZGnx2z
vkwSYI2B/DqM+Yz6DNyrVnoPWmqKoSXbpEcLOh8/3Xx1Qyp0b6O+5Jvf1I3J9pNvjhCoXmrwXFvT
l74scvejuIlZfmCVDQhqPeJ+0Eq0FCsvAbvi8Pan7TnudhHJ4jjZfKZZKGFWSMyjAg+zKgcRyYeO
XNoCr1/LilECKJkm+Ys8dODpDugjx5VURNOjz6oP2awVeJyx8sAkgk6Mu06fav1x+Z3Q7wBw2GiN
TGHpUIR2vPmZcBlCcoaPs4lBtB2CtxGNjKyP1qiFSXach90aOWDIGtIJB2AegX2cZCNpdZnB/zTp
fhetR30aLmVoB5Fppk9m26VPUxSnT22Kf1KtX6ekHSKgQbIdwNDZA9nIlXnTaziz8Lh4DCPjeGYz
vqc1aEBROxK+fjdvl2u1eIfYtCiWWC6m4Zu4hLG/MmoDDFHodcDJqduiXC4CF6HUuX0HgxRpRrq6
wcEHN/npzo2MTEb1uTXvpoz9/a9rkCGbRLhKGLvYaTHg/0FD5Z45J1WgZTO4BO9knmc/vGQQ59lp
hmsn6gdDYpkKKc1ti60d2CG7UF9sThuzc4b/UVBX6sMuy/HnPPj4we5cT7T+Y97pKGWLQBagcSHb
ea0zCsa9Pfa5wH4PJeo3DSjzYWcRpvk2nMATDEqIdmU2tbn3qUoE0ND5zgSczVojGbDd/WNhvrjJ
DMxqx8HZ5xhbn4vKazeKDnduZvQgzeMjqWwjcc45DjZJIl7d0pitrTn0eJeQvLo0OLbt4o7goILA
0LHp4Hm9HVBXd+1lyVQysR57bIikQ2FUdC1G97mIJzzwpZ5UgwXOx8jRP5PropLGCvUKa1Mb8Vjs
/MxbCc8OH7M1OYzzHF81Lckf0qTd9KZRHd2hfmA1fremn98OYRq12xGgsKs7gy79dB8AvQmwvDbK
SgYSQX/zYppGuKeFvdntb1bvrYfWZuzhXi0/DKhfHkwHFI45ms95lrjgZO7dJ6AkbUf0/l5IYoUQ
jyF4bYFK06frJIyQhR20H+TvtLb7NOhjtMOLnsyLIJwMfQ9S2Dqbhm2Jo/8Uf9pgTuI5S48UAr4E
vDc4rr0J0xHPT8ts7CMNsxcD+1UIG/izmJGurb1/UOU1bwzlhj4lYLdLPxVGs7vYO5Fc1DIq9l+X
8lju4R2+yACO6zeAWqQWGzVM07gGacJwSLIK/dNk8Evb8vfUluPgZLNakdaiadWhGNsYyq/RhHrl
skvQzCSbt5dubZrS0OKIMQ2R36IublLhFbF6wAt+EwzoQlk1aD7y+c6M0LiMp1fSfHOHGUhQDDjE
nWD1N7+ofwIRRr8K3CmvUxH+Q2qd2U4QDZNzsCsz/zZufI8VB1SzoHYCpDJB1ZaSpsUyXwBM/2CP
IvvkN1z/ZPbVqQ8b8yXL2gQUq4CZtd2q+eKDFFE4uX7mucfO6Khky4x0bmZMJ+Z/VzYjbJuN7+s6
KJq68mrULyiLBt+OrFUMBQbDtLvNLHA7Ix0NeL/5aYrJ3tUA4zrEfATLhRXhrRMDGkhAD6PkuZwW
F/ASwZB9OP7BRalolupJ/NDG4/vKtNKENnNRA8QEAAu9HAaJpWAT6gLJy9SZ2n/aVtJLUifvIOk5
yFPFkK5ErlJyPl+X2AjA0ygpqTam0QL3VVjYrXQ+2hsM/MUA45079SXzgVcABGZy0aWfg/zLBm+K
xkaTNYsAyyj057Lp2bgpqiNt2AELM+NQVRS7op9v9/oxiAZ3YmLzatno32zvaUruY12umD8/aUCo
ADclsH811wc/sTHtCASYVAm6xrd1KrqARDJ0efZ9wMHXhnc83oxm1W2HrNRfgHF3NHgLWsBpRHpN
uOZTEafh4f/2AMhMtbaYLnZWZuknGkQXG8vsP+sGkTwj6d/chOqh9t3SPAY43OS9a+r3Biu8xn81
xnH+ysfQ2oBL2jxFnv5zaZH1Qzs5To3sQjYAVIh3KeesBrR94TvkHEc5M7oKzqID1TlUdx5Azr7V
mVOCep2oK3dDzGbgjWjzlQMOZddFtrPqpUgG0G2UV6BTkBBpTRWiAgNZ1TL20z3Qxj8jK/hsfKCJ
j3bloNRDQ4/7h45m8WQh8WdoNmDcf0GP02wo+3UFKqcH0DcBGNptfOBI5sl1JFGE8cpsUbieiLg6
z4AgPpd2XyEjEAeZVJEeZUhlHtxM8ZrlrhhIKQO/92Ei17TONIA2OXoLtoYRhYAxgA4HCem9zOSt
/0aUhiYP48DtLG9xrloBUEPytpsqRZXA70u0UiSdxwxA1g5yydGxfBDRyemNtqGlVAArgKrxDlLk
hMDupLO95dzxX+GT1Tnh3dGiOhPUKmygMy1s1n9ynlpj7Q1589qlyEz4nf7i55YzBVWSxNsiCicg
C9X8dEdD0WYC3aslKIvRM2T7q0UmT9GgE3yL3I8Aty7jR8PJf/gFD59RgN/vGbf0XefFxZcxrL6m
UVp8R1/9j2QO/90BLQZAG87tXRmOu9Ee0INj6Wl87kYDTTZyFkVehtKiD5mUrAWfa+aaw+bOMCd9
DHhYDOQ304okjxneL1A5vBu7btiPsXf0JoazuQZMyUtKf5Epsb9k7ymbrzWsN9c0RbIAeAs0XaoD
lqnMAPVM1hQsYWOP+o5JZyG2KB8By3TQe30/FCG2P9EwPgMPEbgcIKUHqTywJzsxguQ8szZkdObG
fPRNe0fGKIZ/mVngrsVv/ki60tfdQ9V5Jo5OYHWw5TLqeHPzTh2meBMXDipOzrjh6iC+8eIv8bgl
5gEShmpLvAO/LExiuP8SyOIIYC2UCTgX3bJHwxKq+zDWrm4CJhxZmMgHmAq1OVGDU46j4/Qwjl22
qYQZrnT0AIEIDiS+AKd2n0eBPJiNtpmVLfG5SeQSIXzgMfJs0kpD/zFTBvLzhxyg4v85hNZPrPjQ
ltWICs+Iv6ZehgPZtrokSL1eOg+FC4ApKa2TNAAkFCnzBnSXi3nCS+UphyEDs8Ou9qNs5QJp9mTm
P6nNVXW9LshBCm3ol9sNuBAZKYzwh0jE4cAoVzPddY2t08N9scYg+IPGD39KD2nS1rg3SScVHCE/
9uCmR8o5gRzwu+hTAKZKnAwFaVGm/cZmZnFQKoVy4eeGbOmq+Ajem9/CSNf6Nlsz37T8FlgqcywR
FdonIWEizaF+mwZU+Lo4547XTtTdiqkY3nQuHLBO4few/nBuSkBUgnCkVfG1kSVPYY4ur8Q4jD7A
lXk/VH8Z5s94cOO/uQDbtJE07mlAwct1YKgdrswu/nsKo28xMBeeLZzVH/ynph0HVGaBd6zo0/Rq
4MA4x53mmVSa0P+xqw5kK1LVoy1rOyFZgIJCiBrAlJU/eSSDdePfaSzc2iGqwjzwKJ2mhncbd45e
ptFtz12ms0/C7cpzUmSvle3zYj2Ytb0OUZSy06NY/xQDf+ETchJkm6wEsFGy054iaQAk+ovp+PO6
8pq9K7ufQCStn2imRMYjdA1aur25MyhROU9JXh1jMDhRJTjOQTgypZ9TwwUxxi+pLeu5QumJ/LOI
6jVhaVJJh6rrSCNr5ZgA11YVJcotas3V2OVMkg1wkDwAwVsI/3GUgwEgBUAfa0dHwiaQfsb57yk0
tBOplL6JWAgOtmEKSOdzh+0EiELnp4z5xhH9Yu4m0XN29IDHdp2N0Fr1wim+h068a1nVPXgDbtkL
zQJ4jvsgdMACS2QJxKXwJ2oFsioXXupi3WeoHlOoQBHBAJHcW/imcbguYZcMzQ2GzgC/7gddqUIF
UroFOUjJXuq8xymAIJoBI1fWEY7sYLd2eo38fitSNj7jaHx8FoBjksjM4WGWOsdDxbmdOWK1WKUu
mfudBSLZR1IVBgrdsR+aNyTmfWvjNtzW+z7GAXUXsk80jH7bb8EZNwV9XLFiXerNpUaH48NYNfqn
wTKBMG21yU1E4xvFWgei1Z4WwItU/CTX5LbQ153HvkXeZARubGqnJJyyqz0XzmpCm8TfWhgjXWd1
X7UixYZB1MkekPT6l7Tqr+QAGkCxilljXUvLH05dLqJNybz47w6NtnIFWprPiR/M3SDw//S3lifJ
dbm3RP7bv0qJ/9bkfXLlQ4x7FOJ0s//bA1rDtqvBpgkI1wonUXJTRDINDg9n7wxQlYsobHNHumbo
qYSz3XShVb7k02fi+I7MWBxjx0wAruLzV9d18/VQut15BqP8i+XdeCW2B68h4a9GjO4w5dXXX0iN
qlt+rK04XbxEmb17FT7Yi1xWbGddjKBATtCu3szxc2iYxqUe+JG5UR4HjUS2x6snvYQur60jK/iO
DfmbekW9f9ElFxFVNy707goybezvtOgcS8IL5GdwhpE/klBL9gu9BlErUqzAp5MOysDqDl1mOOvY
ZW6uu6swbVYp2h55hdIZfdyo2uC78l+BPl60uM/f7kqIKSBDlyYulaJ5jWS3KHwAUs4R0KWBaLy6
W+vGXRPxGodszpHi1NpIxJQBmuGwHc3raWVHQ3IFmJiH9PXQrLljpW+gO3rpRFE/hwVYtkrd0VHO
AH3Gq106evZXD6UWewOYPNsczNhvYlh7YmR/AXnP3vbMrfegITJfcEoSkB2MgMlGwyHxcSzb7PPk
9Z9oPSsqAB47FsVD2VrOVZs07HfkhQzWocc5spMrmmePZTEC5EkgcW3XNX8t+s7ZAHE02ftWJl7d
hp0MEdbPTW/Nj+iLRn47Nt/deDslexJ/d2O5/WS1RYA9wBaHkvbnYY7rCw4MhoXDPgmRP42mMjrQ
T9SCG2hFdRThjlVgJab27JTt17gU9lvtglzZt3Lzceqm4oH7uJWSwY7zfd/26YvXCH9XANN8x33H
f4lma0MOaZ1k6IGsxRnAKt3VqpBA5jyz31Dl+5agwfrZMNPu2DlIp5PeQSsiinPeokJzNrVdu4fe
arRne+6/hki0xyWe5jOY6D71lpjXtYey9OSD4J5n2YlN4EAgVV/Gw6XGDSlNDfBolC2S4SO+33UG
+uMMiXssUIDA+GYBnJL9NwvQ8mHfd5fEyredxKBOeuyrC4+fUJVePQxSRXoSaUgbtIP27lytlY5m
yo+LvD3PDNy9beCF4XRUm0xQrbtVQPtNGj5cXOJWdYhtVe1OP3xwjjcfKyv+J8ocHNt+bMRpS54Q
pw/tyWkPTmYl0mzxUTv4KA+T9ejOcaAcKc5yQtBuLfkfQwOkgVuiXzjyumYTy44aS3bUpHJmS4Or
gXGKDKQjqzJMssGGdMqAIo73iChxZalnmuGtrLMqFP5Rg5BhZu46Bd3hMdNa79p2Gbpb5ZmSMeOE
Z9L016yK/c2fPGKn3dVohH01NQcdzInWBmFoGTtwwBymLhMgGR5DLci82N3EwNEssCeug8L14mvb
ZPqnsSqTA+8a1I2QN0ohG9TyDNUxGiz2KdLS+SLXiniJPFZddltPHtaq49zlTDc1zK0+4+Q6/LC6
cQ9EI+XI7fLiDKh3I5VnTem6nHEg6lhI0SeSrJRmFn48PTJGSg3iBlR0dEXBgwG77fWMDiKBbMmv
MESggw45JklpCkpltNOScZzb94hWWshMBqcQr++vD9i36wG+D+tCCEmouTGD2NayAK/Hv2CTCBIJ
2Zc2AYYwuS2YSpl09uwsD0h5EwFnbof54qxPSXp5b4gumkPfGcMOb+DYuKXi6hWW/08/vbleZMsi
43GDbuv5B9Ce3mxP115bND6vi36KPkfY5oFe3BGPdp7gJWKobfR7Z92RgcphL4wabRBF623GrBq3
dlMgeZrpoA+RHCIAsvIOtRZulIr0NMyWO/erG7kfBR6ixYNSEfIyxcYMbWGoeJvRUo4q+yhnyQWf
PP8yaBnYouzpddbS7uBarRMMczu9MqA9AwY6FQ8MvENfvBmpVulWuDZYiFIPNBFaMb9Wno8WRM1q
cX6HTrdD6FThugLqwkNaoUiWJbjZDZ0OVCrU/np5mR1C1qKtg1xo0NIIh/9NZq47p7PGHcUBX1Pe
3B0WxJNxqSz/axPjfu8NeGoaspc5F7i3kqjLTmclkrWSzqF0ZtL5LpascZYFwGxBJrd2Af+wjDGq
Xn7NJ6f6mBdg73CYgVoYf9BPNJjy6FeJSncbR9qP4OUa/8tOTmmLVx4eZ6e4jMwHfR5xfsiieOfr
AEDBrghKGjwJgZujOLLXF4XSUslFVoPUJEfyHlS+f4jsJxdnn+g0x8Py15JU0lHg5Zujuh607TYg
z+gyygXdxMkmstD2M9lhtXaBnoesApg78joeH1M5TAOy+X4EDGMy0ICOn/GxzIAiHtfesL+LSHj6
muKxf7gLiJAa90q8GKs1aKZN7TZM+HQmqUuR2FwlbrZycCRwUb6loaNCCBU4fSJR8+WAMzJA9GI/
u4ikC/NC4vRKJZlvvLGB613Q0X+wZUXML0EgidwhkWeRYTD852GM2zOp0H2dBn4SAZ+mddyNaSGZ
BFCe6gF5EdxMaaoGfWA7Pdeqo1LRzJX34EWXsttVyOBLa1buE5zhfPLDEX/7WouMsHyxw/vLeCgK
7GVApwkyHt8fAx3tnFd692M4vN84sQt2AJC4Plt6VD4Wwj/E4wC22bulWN2Mh7Ey/FU/48+jyAxn
V3ThHjVA8TNIFuNnq3dwjAO+nl1jOSj374rkMde8xYNH39AJ5+TAngpDAPnV4AwD+U0I3CbmoHS+
YuGZ5DLH9zf40bgh0QBDqrYlM8cmOMDRbrMm0StjBLoyUEW71fzdsrR2r0oSqZjRNwx8e1lV7fAw
RXFK0bN0N7noyuFVrC3lil0E1qxqyl+TPsezYsxN64J3Puti+8U/KCjr9iQpfTHOyQF/Dd+Y3lkX
Qw4heGEfosYtvlbu8DVD0gtlQKuZuDErz/zSYmfwGvaaWBtGwp8AnOHjHxeK05DaE7gCSm3bIvIJ
bcZ43+WV+VrO3dc5jhu5ztjOzjehGc90pIB6hJfGmsItSWpQzI6kq/3SWSgi71ya3r+Pd1CdOgBS
lV7lHCSeptXyutem2qpsUVpCFvUKiEM6dx2CCEbScHSPhoVySBvnYopZDc2p+hnUxLvCAGSF1hbe
bqGF4OiPj8DSGgBiffzs8Ex/SAv+yqok7Nd4guRO+ZnYJFDdAcSXqn6gOF+Yf15m9CSXVOvnBzfr
pn2ix2KH3FP7xRha8IdmyBto6U89s5znxcEZ8RhxcMTHzHSn++134nl3qTyESOGJ7Z0Gsnz4kapD
cVggitbG06CpmhiUG6l1NeVQ6vynBQCew+Sa5pX04VB5QZ0ILVA6XuGR6Zv4ZnF4oIUrVoTs6qGP
GUGTa0Fj9frNQp4NnM0ZOwgwQxvC3fQi8Y+TYXtHmrV/EJUL+QGC8j1ChVVpt2pjkx2Urzu1L8jb
Nlu8jjMU2/5+CeVHV1Qize4+BcXe+c0ggFuZY1utHQmw2HfIYhWl52wtKYI3bVoGspJOueA7A95N
KxEBlWPCgZdJK1BI14vugC8WZCSzJ/Zcq/mBtTbqS/x+3HQ+A5GdhV2Maebx325q7Ac3AnWt5aPe
ztPt76BOBm/T7JpfGnzSwM997UIrATqUH/IxBVWFX44bA8VvFz/Oiz3d+Z3QT1H8Lb7QnZ+GyuL1
1q7CNlgYFF1ZygyacpSk2fGUrefYXJlaUl3J2+zKTC2gp4Bb04AzbGsAuHJ60N/hHx2XfHoICF6D
hhvAk6h2/zKG3L1kWqR/AnX70JjxMw01XgM3dmoZmxTlTM/Yg3aPdflWlbmD3Sj2PUEfAlV+kbkN
UPYZcE1H8IbCDuzEFc+c8NFLEu2Ju/gUXi/Q99+ET+lghE9eBe7d0kRWhkQy+KIQQd7Z/oairNZN
H9EjyVCSh7xrfA59Nz/hdfhsVnb32M3D+1B5dr7xi2wbDZV+dhuPB6Ofem/z9NRNTfHdB9A7PnE5
XHwrBA2Dgc9exKgN1N282c6uh9u84+MFNXRbZ63K1wAvhlwy1aTRUKIwwxe8PTRiMt8N4LYtlko4
Y+L6Fl/HV9YY2EcY7gn9HrLQK+/dk4MPNR5KB6jUJFvgHgn4oHfrqkMl8jiirdMN/6rNDGceQtYR
Ek0fzVrQrB6AY/YQ5ekPECu3X5oxbLea4B6Oy2tg6U1NHjhuNP1V5uNWS0Pnh3S1LadZXJOxEqgR
S+0jMlvjZUqBSeAA+PWlnlm28zNebnNhmC/CxwmKEFX6QFZ8m0XpO19VUMbs6ipEHaMRWQLuAXfO
r1eD0Y8nnAOdCyBqomL/Q9dLuL5FvvVf5jMQDE5xAU4802vt84S/sXWSiuJ7k31xuWe8GQJb9iop
5/OU6vMlBybWugFM/ZZlMeCKZU7Il5Dm9ljhQ5AcymwRzUAvCgLwWZ/XyuBRRknJNLtfom4ivtVF
8x3/KzGa0gGjowbS+RIEN+pyL8Az+N1KhpQlT/HYx3vdSznS/oONpA4QSc4Dr0E51aDq4H84+64m
uXFszb8yMc+LWIKgvbF3H5LpbVlVSS8MqdUDeu9//X44rC5WV/dobuwLBXOATFVmkgDOZ6gN66a3
DipNFE3FfMRTJTVjOI53IYTCygz5S+UcjxxJda+QqHObofzllzYsjaNDwy2ks5YY6s6dlF3NTALV
5A+P0Gwat0XvI7EZx9GFlU4JxyYWfoms6PdKcU6Y/tQZrP5ZgIO2AhZrfIQhz7jVhyw7xTHyysD2
P+usry8jEn/LW0uCbG5a3hk1FZZzcLFsu/7zH//7//6f34b/kr/nd3kyyjz7R9amd/h4m/q//8k1
55//KOb2w8///iegjPDlMVzbwb8CFuCG6v/t+0OYSRX+v4KkqrKsycU1BfJ1R1I7JKvDRbLVODiO
SxMp7yzVWX0nhE8L7uVbO27CWZCHIj6J/XSuC4FXbuhA9/nx2bSgcxAis+jhcRqfccaMj5mKMHGI
gQtDDFXpAquL2Gtj7T4cDcPLka/8Do9yD39+6+cI/6BVWrDiiSEHtdVqMznq6djchBHjnqBD/o2s
f5iJ033s9eR+dtSjOnaWcp9Q9nKpzw58WMn4K2mFwZ7M8UZ/M7nr+fkXyTjaFkzT4BlRAJBI9UrV
Rys1+zXA0uwc4+YG0uV95jj6fRjACr0a7RvVRBoOt65pPVsiYeB1kHQ7gTb+tMSLPjb38FkE5ZtC
0jpIt6nl52uagC7wGIrW+jDU2/r9dTQYmq/0wJaHeeowMx4gcpacaWqNG+G1d0MoVLnBI+UXujK/
JljJXqgWFRqH2w9SF7bf596vv2m29pcvGtClDvAClmvYXBfWn79oVWLKMZbudNVsXZ7IR8mqhiKY
zZdmd6Uc7L4wxPHK3A3nmROUdLN2rgcdz4P1n2O0qfDrLTiZuLuRhKGGx+uhGRu58kc9vSNFQ+qI
m+E3SIeJA9IFsGsaQ74Z8aXaMrlKo9H+kakHmd4YxSWAdf3F5QLvBcBLwBvN7azxbQZteLXKQz6A
krWTAsp0snaMdQP18K2ArhHYXmXEPMo2QRUUkHRKLVVGAkfRMb1ZCdIscw16wtOukkl5hnFoeW10
gAVpM6d2b7nISg8mo828fXuP0Eae5l4S1Og1wrdeaX779UeFn/7nzwoGP7gZCAA+XCiP2qr/w02h
69iQp4YzXAHL9L1hcs62q7NHvayd8+QYhVd0kn/FJlSsQN0trq2IiwdLZ8/U7gcs2ky5mA44JdRf
A3Y0+pZ/BaWv34+h7m8oysL20yoTeyPbutkbSVHfMuBONirR6lE1cqf6FqhLG4uPHQWYeZd2Qga5
4pEXqSeuD+e7TSYLuR+jQrz0IXQJXYBtstoqnrUWWo0qaqwGBq8YDPLb6ZXLugE1OAZ8SsN9Z81E
5Xq05M1dByewgZuua+6cfa71X9uW+V5t9+IWOlVwgOMc/vzYzd5xXoI7Vk7TtzwID4W6+eeZeTbG
bBOxAP29Uz+4VhCvcqfhR6pydzRuQ9rhYBR4dK9yUrkDmcWHpVPBDiyycWIe6q9j4Uc/VAF6vPGP
EIVetagCtbx3Zdq0xKBrx7OkPNFucbnQvhEnEfYazj25Rx0Ct5rtr789hm18/vYIywJCATYKQsdT
hR45H749ox7bsQzM6MqAuPNKyzEupj7iJ+XCe7kR/OegCEnURJ3UTtUs0tKTCLTNp3aq0iXou2Zt
tzmb5/27uIbHh0EDoyRXr7wMpVcYB5gE2TF/+dRO78HOnO4YFXJntpFzFOqipciNgflj2ceBDShS
11ykVqpTCRoTznFp+xxD0y3dVALZcC/B7t0nffCIn5O+fXu9fzvVhzexzPVp6s+vTIH07ubZKXx5
3ykEZlP12kv7h7jlVZZplraBhc9W19RbHx/d0Y1jGMJRkS4RvJOO2N5px6WNSp/akF0foKigpqDL
hzpNMdftMoRCU4NjqL+b4+/a6GUABsQq/VN3AJG6VcmqbMtd4Bt47v8OzB3Ske70pUkq6FEYRX+x
hsk+Ao4JTz+bhY9IA0AnEYiB35R1StIY/u+84N+hmzp9sZz+j0FqkVIWQ7dtCvuCNXwCLVKeZJ6d
1RP4LziwYxkLrnFvXjjdz0fVm7fxW2/aFSH1IlMcPNKAqQ0+jqeIEOM1JOS2vROH2wGwirOti8TL
O0hnVyGe4oMew36Lt/pT2wpAjoryK9aH4S4W4Gz3o1181TNrbw2cP9Hw0QG2wVRhy3AX/2cajixW
AJNl7OtmoB1nmruGqTj+r+8YuxlzRz0O17elnbXrzsiTV63urnatWz+RaL3nLO5fDAjzbPrMaKAp
nTnnVIhgk9Z68uoOzRJaRrCsaALn2SkL4+rWNgR5Guh+qlpi+wJCSxMOC62Rax5A8eWG4qiHLqCP
gZOOEZ/aJ3iNe9pYTRu9BxafjbKZs1xL5mxJcPWWiRVpikWJSpLN+TOK6wSQeK0fvY2lEZ+SY2os
njAw4GDBjqwC45SBOEnFDum1ZsVNuambMDpSW164oL5RR2FP7IDnhgVvlsktALxRjOLSLPmRSqaq
UmnpaBX/uCP+MRUp2iDaMAWBSg0G8TKyLZNiNbo1ANbu1G3ttPnNVKuukvdvl6kL4apEdQ1nfNWq
VeaXS/+QJ0A2pMDHZIpBQZdaUSMq4ltQfQBkbaX7mrWJFXxlCQSDkB0kDt7n/zH950MHixsLN47Z
KzFVf5D5j8ajtx76SwGPwr2oUaiwrs1PWZO8XUrfhbL0UqfuUVdgVWqkOsxd9A0WguFq7vn/mWOe
zaqrbcQ0EV+ctEhwbAwhWua67h3OSvsjx/p0M3KAOYDU2BGAmiJK/FbudAdyPBShQUBzVVRZugYy
wDxDcvXQu117oBpdXNW+VEEmbI+lrIBzBVOwMGQOfog2bEbRluWKtE6ssB1Pc52KQWlmxZaKdEmR
59bKXGwhHtvmB2qj2agU+oWCjKvZTYj74pjVas5ZjU15VAMrc089y+vQGBxTVwD49Szyqp7nB4JZ
jpAQOJQ2PMQJpUlt/bY2fe2RyqaG3R2FO0rgHByoj+Gy7mrP8pPCg2y0a+mrtut+TlzglbBe3xFF
MZwgP0ZVrpDOojbSTaN6J1WlXj1K8h0xGMfUT6FNrv9i7BJMYx1TP+YycVYVaL6nWH3PDJzIwz0a
WXwwflSrVkwZUmPgIXpUT8CuBJ9LddEl0tNu00sTSUIVSW19Fsp4S3WadImeh/h9t/710oxr/PPS
zHDAAtR1C76N3BWWWrp9WJrZWsAsHEvoF8C3oubgfNWiV2GX3oIu/QRKXcCm/zYEuWF2UJMEOn61
jQ/vYL+74Wwpv3Ra0oD/7Ljn2O3v03ZoHqip1Yt8Y7Z1u6EqdfzNoMwf7ymALrUaZKtBy0Tvg3qj
K1dYsCfztq8woD6XJ84P2v+lcJKAbPoUBCvch8sDNXIdN/1o6DqQ41KHyc1fbDzwtHFxvzz2ZOpB
cPiMkPBU1OGrtrWNqMADLUO+LnZ+GoWNFUE+vuQSMgo6NEHuBUS+t7Fs5bmGJiH8MRtjF03CvHXY
uwPEyq1nOYwVUnC986O1IC6NQ2QJhL2zcvudix3GCTRBGLQuucgkit21UWOHGOSmHFZLgnKuNzpy
vmpgCPPtX3+B3L9sDA3HMixHszRug/uifzotivy8KfHT7S7SheiPFGD4rsqpBOc1TzwhJKqsTOFC
bTsZZL/AOIHSdwEjtSQ11tRIF4Zfpobjpclfw7i19vyci41tigmLJOj4rSiBFbXQUG6zafKoCttX
YIbUhaKXDvwRmhuFLB0URyOWqQJl3aUVZvbNr3MkPcFEeexDBntlJ4TRmGWBQAVSludrJvhn6SsU
EYq9ibSdV6vj1/bdMoVK1AaeSbyzWP5IVipL+9/FfghJfH3b9d20isYx9MY61c6FZThfavG7pXB/
CbxJj5mNjF0z2sMrRVVBr51BxHG/mNnvhooqR0DmpImEHEVhK6ZkTTEXRWEual6iaBDNxaG1df71
N4Mb5udbC1LFFhfcNmwHfvT805mBDsHINnCN9mJMteNNSlmbLkHEYSloQSNnaaNSOg4eJFiiazD4
sJmgOI6n3Ic47MDSO7sacSBVR9fWCeWhb416lRdJ+ojfOqXZKX3uYCfthXpk7agN2HztbHfRtznz
PlnVC6sEO1NswyHBk+DjX1NslZXlY3aeI/tAul5bVWKep8US71xHzVcnBoDSG8P01bGhGk3zaK0+
7Uq9YVC5sat1Phr1oYZcOoDN3D2MNou/4Jxll5f6+K1vg4/tBehR1O4W2cd2FR9p8fTNT8avzKwf
G9O4gnrePGAf6t85PH8JcVz0atV2vlPqg9uEN+WrkMblDRQVCQOwMfkzh2jDhXA3qjZJ6V8IlPPe
Z06N/vxeI0jOe+19HCQEP8xCc76Pg9qCf6FaJqP5FdIYwE4pAWJVU/27wQnCf/X26M2+vwWKfH97
k1N7Q9aCEJbYprKd1wsbhrEOu7GuT+HEbBaPErsqHN01xWOmWW9tS+9SojjW1eI//Bbcz0ed6lDd
MW2b41aJ4w/z00+h7QHOl2mfXAobjDHedFjmUwZqTktBumynG80EI4Q/8lPCLZElN4czmypkIMA+
8SCaZT0xJuMLflm/y8g0n4zR8e8ba1jbPLGeXHUBrRueHGP6QAGuXf4WaVZ5mWsDSOdd2+QHCkXq
E5jGgMstVbkejxvd6L9CpyRZQc1Q3LdZK+6ruk53Q8AAq1VtdGmC0l3Hld1uljbW+rE3Bra9M03z
LQ4Q359665rHVtg4aAakdZf4srjSqLTO0vscyyD1KtSCk7jyAtDmaZlBdIk8Lu8oNs0AEAWZHScN
VNC8rs07UO16dVYa4TQ8m76PLfB7tZ+8uFEY7qsuzHdloemvia95FACXbH09mGAdDDhqeRAOvjbU
QVPajsdYgIPoVeYn9uE/3BXF57uiznVL03RDGIYBboCmviofFlxlF8oBJkzsHJhQU19IJCayfCZy
PbNh9dK+kEk+tcGeu1k7jgSFBSy2VZDK6YOc60LmCXKYE2iuMc69SwdpxuopLBFo7NIhAMLhK+ox
w6QBDbS+awi5nGtAPsURsFK1KhpAt25dQ44r6mY4ZIx3VITd9MHXpTzivXVHzcV6IM1Z8VpAA8rL
QzPb5m13zXHr/inN6lNBdQ1RUf+cpuZT14CWSXX9KQY5kWQlzKHcVxvLLYsbybU6tHIo19QyV6i9
2nAs029/agFiLVrVmgIu5G7jZYr6niqtK7pkk8XPEZSOGlKzwrkslEliW/9R5szef4hTw2yAnDcd
D1pvcoBG5lXFN30IEpQYD4uOTVgUbbMieSTStVkuit059cW2U3gBv6iCR7OHnx6Wd4C5qhocK/Y+
znnwS24t0FHhzJwksDLsgeGvVlSkS6YaqeQ4E0QvotbafO7oxsdff8Et8empr3MbNzjTAnONC2F+
zhRY9QQ1PxtggEzmOCECof25z43XItKt2nuAC1XyFEIT6anNOLi0ZmSeGtGmT3FUAO0YlSb0TlDV
GBwpgMFMAXiyQKxoXaWI2eBQIUo0F3CQuNxREocusGWPz0EZnWgdT2keateK/AAiQzzca0nk78yw
ZU2hpHQ2Afs5NLgt4e73XZoR0rtAH4O4+F6lXmzYvzfvSeL4j4g5H0wRUCG+D7Hnm/Mw0AXiQGci
pUSZG0dk/Ny7yctAZ36daDlcx7q33qgZ+LlFb+mCcvPrTwEn63/5GFz8pl2dc5dD//gvyTVLmA6W
/Dgp6WJjAg0RyuSTJ+OuDqCLqJVg6Ehz+K0ctehaYUv9qCfpBlqtsPUBBOmRFYHAVqztkH0psXQJ
+bTJXek8RBk480NmC1gU1M5DXLDuHGMxBfnLLvMmt4zghujqewrONMgOQuln38XlkHlVN6brIpP+
dvI1+6FIhLkFVNvWvk9hpt0bU9dsIYDX7qfQx2oW4hk18pffgqBocBQ94GS86sdXcMlWCfZoc/sS
n+CMZ2n/czzNk7Xxz96BgQbxWTV4De8MnAx5JnFZlzp1ZykU+8xO9+HjOxRnGeFijhkMpSYLl4j1
hzxPdtREnUuYnuCmCcQ34vQQ5G2ndeJT3psa0Iy4CJBprm2uPRVV3h36JCp2ZiawTZVyalZuotVn
h4pDk0S7dqy+z1V4PN3nUym3YwJp/xXDicIxm1ztiO0CSoaLRqp/KH4InYsfAuZhaoJlqnko9QR1
C4OXEqjJouSnMGy/dmMgtk3UQMdJHxmu1AMwJD99qM/hagyVKgGZhh43rs1cpeHzJDAohSxXsfr1
V9/6/ICFop1hOkhP2FhyGZr+6QELaEPHzQR8h2rIggmISXDw4JpWwOWXG8/Reykfg7e2pfRv43LD
wGcT+t195j9h35B8nVJw8tyw07fx1I/fnPI5t4bkK1fNIdLdWxaI8tLFGRTdc+nDZ83BbqMwmi9G
pwGaBVKg3wXhkWOTsI4Uk1CvnB9OaOrxJdHK8WZOuH160oflpc1kdZEpDKpd3oo7Hxr01w6aAsh0
4qXdvIAQNcTp71oQtT500Ah4cb2NGA1ImtIIoKrTlezQMUH1Zx7hw+f+WxJFmArpjV9/Jq6rcvkf
QSWWLrirOTbOCUxuOdanY4LG1LpeWPl4GROge3QYceOcLHTyE13GOCngSIVL0gA1tKLiyNvNkMFP
iUJY2hYnCx5Pb+M+1OdoNZoil2rt+83W8FmwSpX+Zoi87ia3y/wWDTy/UamxYdWXB36y/tQxQftu
GxTYQVNHrFYMVIKAIYCy2IrjePWPqRI1XzD64TESw+MyO0W48Lk9Z2LafphDjbSweb626W4Jp2lo
TNVnXgrpdDhkx/wUZcNwLYs0RNYpx5PKSoHZUm2JXif6CruWEgBuQNJSjjRUno7i52CGqyoyDJgu
ZY9a31mvhQmEDOxJ4KLXg3ZRwwpww6V/Qr63Fuuqyr9FfQ8+t4U70O5vqsiwjHu4rWJlCOCJx0a4
TwVpwXeDq2tYX1oa1DQV69tqeojWw2Jx1wodgj74pgF0dpsjoBzCd20xaat08BFLA95HTU477RrI
kV2nWX5AiN9sYrDBsAFHQSPP1gQmgv40TtEIb0T1pXuGKiWitbYMu7J2BU3MCQKmkEOFxIybrx3i
xc2jHLs8FUiOfq3TzvV0YHwvtg74FjJQ1boLp+FHq68Jq9yqAE0FwLHXP/BIOidCfMJm0t6CqYGH
4qCQXQsWdAaITvA9BZAdGWMFpKXLh8DgvXsxcYNOJuaJjAT0eJimeZnKd0gZvLBggiUA1YwJTerS
UmJoDgEZc6/L5OYOwn5IqiyERQ1IDWOGB/MwJuVmKPtpM/aR80Ah+vQi8PhehaaxF6YwH33HYOs6
B4GihJLPY4Bk57kv6m8Q0IKTaNYh9ZmF7ToqLQsnKyDshQnE9yDJMB0Hq7ujpsCFr9CqSO3maLj8
Hre+CXk8G6pxUes+LKOoNLZOBO2w+OlTe1vDUwT0v+cPU0JsAGSPxvlCL1qQgVaFG86hTbJXapsn
Ue8LRkXdQYuNr2YgoSZV14DoGLz83in24BIGJHFycAz/h1u6cpfAuGBlqoxerfhscFMAb475ABwx
y/vUThHUFodj5nUuNBxtosZRY6Dodh2HRaYaS8EfeufBVvM2joJpGKBStgeBvQxc4RASCnX2Q0gT
ZhJpqz03QTeskdZht35oh93QRfAxzrGHhbRYuYuQAYU95lCvjcaXX0qnh/VXVvAfiaXvIQIUBqu2
jFZx0rPf3Uy8xn3ovo7ZUHlWnJZXECEh2wiV6dzXq0M7ihdSjKbLQt0Y3XSrIU1wpvau9qHsW0F0
zGNZU20W5sbcbbTVwfbNlzlumU/NkrXd2yxmvC3KHeW0NTyBwCC1/blqm457nYDtpU6D0uSl9THC
qjL/KuP2sOTF2XsEtf15jkrRYgq9+GnCSQRnF/EJ+F8cwwPtrMUCzLvUTuY2gkHb3QC3eBi8rIxu
dCCSqXQre6FvwJhJjsxJ+dltEohXzt2+Eq5U3ekA7awECuGanV54reyw41QPTyLC+Q+5j6QV/D+j
2joTnTX34WTYszDCchRUWLpQR6RDxDyQSNBPfY9D8DdW7B+NOf0G9Awa+UpIdVZPXfaRvea/iHoE
f3VR7v1DpBenTG7mvISDWe0+jJu1WEcM5GrgHA1ob7qC8RzkXroweGhiqDKWQfbUqotd8pcg0oeL
wPLzqTFwqM+0HqwZ0WRPFU/So8YbSEKo2CZpg4eyCQHxRCcN+PNwFoJKEUrA8/U+2fgQHdq3zjC+
Qi1pm7SD9uS3Wn3FU6CBLBfauQpzVFivqnVlbkM31p7AqPZSkfRnaG9CQEBj4yvOABKlKufugySe
Z4zUjIXlv81I7fTCFMZSoK0SaMDieKx7isJAUcyLF85MeYlxWrAybFm86NKvdnbbWRuq2qXoPD8C
RoSqTuxeoJqj39MceSrX1DyaERQb1Bz6+xxhju1vxax1meQMfB+cPNAZRJtDsQMP/blpacdBnPC4
D6o0tc3nEkMK+JppJi9zdYIBfGn10F/GyeOtEIfUN7trVtka7IflcHXiST9KrcX5MLOs5DY2+C6D
3Dns9BpIg3WS9xHI2p3cYF0BV5aghSZfZ8sbXXRwnPdFzZJVmQa5v3bSEX9Jfd85/VuEW6cgWmex
9R3qb/IwV2ksrNX4GtggPGRVdBemwTxpxNr+0OEmT2FLO1Wn5l+xERnAyMDHsgJ3YwfjJSxHJIzI
D+CyPnWg3l19FufXucONusLrdAdJa2CIP1iXmwCp+G0BxUMCF3+yM5+ty6mLBr5HU02vy1Pl+M7R
3Qgown6gr9PP860VD6/6NtCv1oWEcl/cZm46/a6tNVznoO0ams+yztm6aiyA3QFdH4NVWBstADSD
2Ds8bC9jpjKiDMlKOtAQUdt5Fqjf25gymBmv55jl4APCg9MOBzCwE1AY+ljB7D8J4edOf4IYUnVY
lO+p1ACypPgaR8jl3oNFNj7l4B8+RG0M8y7UutYcn3ozuvhJ3N+oyWp06WlDJYExQacPdOgGSzVr
Q71TVCFP2WQ/CzPOIXcTd1/rbsRa29TkKc9b90tn5l5jjt3XKGfurkHmeEthkSPPuCfLp9hqkwsS
4/Ecxtw69IamK7C7863HOIOmZYYvcKHZ9jFOovZBlvy5GzVINIGb9aDhgOpia/Y5wU3nIVMXVpba
Ju/McLO06Xr9oEvTPFNE4oA9ksH/GNjPU69r5vNga82Tw79SpYOk4GMAwgDVTHwmj8CUQjU9sJ7D
gPsPwHWt50in7h5wR8Iv27eesAssY2h7hOAgFCzE1tTJM4ic62B60x4y1pColbiF3RqbTbcxhUmG
nwvnGbuK50XiIZcxnkYkNtbbUO329yQHAUeCBoteXoodgBHTCiqUd8i5Z1+inEdILwCjCiNi9mA2
Tbwi3EnsW3cCAMsvEmpuc0QxJvKxbMr/cYR6Fd+EK54ea8VmBHVtBeVnDabdNWyGugYyQMHQb814
kGAr4iG+RgJp3HTBEN0ZQQpqYuBEd+1hqBt2o1a65JkrNpqORffbRCp+jOCIGpYQZ1e1OS7yzR2D
FvGqxa8n34yR9TVpk+BI085xVpQfe269zBFFmIhV2jNYSYCN+/YW+6qD3KiaANIib29xrrNj3obs
tkwH3ILYVIOGpCANYFazy9Wb0pNBrmVnlzuWd99sjkdVAevyZ1XTyvJDLQ5Yfa1TXX82zGHuq/1O
POdG/Xfj3vug2pSvwogdWtPGd67pf0Ruhz2AqsGwXu4dH9xvqg5m/iV1kCqqxk3m46BuVKpRXZ1D
X92vil2n6MijOeJ35LInl3KZVTD9iOu0OjeqM5LJ24Rzb29sQtfARIXWexlEIXdWgftIbI2zyuii
N+rUERbORXgmRVJqLwW0HLRcCzYkQkptU5cMJ2b1dxS2tL8PT3wGEmJa9Ftn6GM40U/saz/pb6Wl
7VOpmAL5bYKC3DzCqeqbndanZioMeAGP+hdwdeBNwYYHcFpxajO82FWif1GP/rsi0B5bFQOBIXFK
oPmxsqwouyQBrzfAdlcPuT6cIaFtvMCOzj6MgcSOVGkbs8lJ1twHTIuqqJ2taGgf0qoDDRf63IYW
Fr5HnKgB/3P/WXYNoAWB43sze6oSWbwfbYhq4ogK7BCtuVjqjfWaCyiWFTxYRsGeo3ZHrVFQmVAy
YTeq1dD4PgcC3H6qJlqn7QvckNdUbWTKN/jj5/PQzCyQ4QgL7WiblbNnFjaZ0NLRxQoEBiwoaog8
DBDydsHungYI9MAckaqVGNxroLu/h7E77HHPA/cKpibHzoWsVl/V/U2Ab32LQN/cFRosq1vVtnSM
+AhhOg4106WNSknZ12sOEdD1pw5H6ytvdJpkSx1LrzA6pdCMwwR6SeqgV0Pm7ocbt+WB2kPLni6O
O00bc/zqA6iF77adnalUw+GtWVFRtugJXCRWVoafxh6f3BFK12ikbrpE1E3FLjVxMJd1bC20HHBS
iGTXTmnuqSb7MYamk7p3U10MtnuSk1yFqoN6E6in/Qcgl267n0/YhIvdrqOZpmu64E19OmGzHTcw
+mIML1qVD6sZRdXD1xILvGy7YKaaHJL7pdZfCTI1gm6pnLq+LQHpvxkEKJG1bZAch4GATNd+AvLu
orONsxJkvoLflhYqLaE+lO2dFYW5wW92XXiRCQ2qUQ9usrHlU+FAinYaoAgAd+vgCbkqDbL5I8AD
qncyXP8RoA/VRQ0Qf8XRBquNI4VrTp3gnhbhv6vC4bThXsvGulCNRsEL+NK5UwIUh+CrXkYSRgb4
ypt95h8rKNE/1/AwXWODHO4bVYUVKRjXBoT1KJjD134vstH0qDpoQBmE1gAuogouar28TVl0N8fW
wI/ApHKFG4jsvTbBUww51Ad6mYmnzybz+yuFdhy/WTz24xPNYwXWqoZiC2A7EyzolWYKHqlyPf65
Sr3AkelzL6vsj8GgpH+s/t3YMod6QdzBptzXsLSH/c+j7Evz5IZ2dY8DsfpeNZlpYJ5i7Cruqb3Q
9LnJbep1VsTgMuk21N4g2+HeegnTdEetzuPWvU3qEoQ5bDgG518UsLRjr9ZBptxPt9QxT/I+fgkO
aqhrDJPWrmdYqAOYTdxH30i+k5rALDuyuspvBBSN6xHA6cRstks84BLfqFZWEb8XDUiF6hzOIt46
MXuIo+53wIsnkIsFQ1idvlFQ1nB322Hv47V5kN7MtlBfnHz8VkPrEH++drxBUTG9NUnIV5nC9DQ4
FJ07aEQIcfsPI+DdPgKqllo4gwu0Henu4ngDiy33CRQX/bnJPlT+6KGwku0p7I8xQx0+AGPgwl8H
UPDR7MULj8b8WMY4ACIjHmwI8r0uajO+RJP2So9/WhmADbxllubfqJaBbrShC1WpQ0XQEoAWCWAm
cJzyaMGRqlQCwR6IQlo0vE9HrwAZwbfpKDjEF/3m+LhvmPglW0GHX2XAnUPbWImHJ4fzZEfldEnF
8J1qokuhIWloE1R7bf8QsjF86linYYGlADyqasRpcQuwuMiKFjjBeAoviYANgEA+5olJvViPadrv
upKFT1MF34gI5NoVDRVxmp3HcVhDii4/yQCQobLo4YDCooKqo6/jlIVlWbr7df6DU9b7T/kP27K5
i6w4JGV04G0/JaVEERUcpxd4SEtWHIWOrYtTsJ+uz7as7yDAAs3UoQXuUPGYQSg3oDYwCTC2sCH+
DbeH7wZz5TfDwPcLuS3zS61FOGnImPk4dmxaZ8BZ3RdlJ7eFU7fXaPAnyPdbER7eZXuQ5SSP3DW6
E5whon03aAZ2n1m7HRnL7wCAlRtRBY0HSDKQBVhuenY1dC8O4MvAxejFDzORF+iijnKVtw9aU4TQ
GezlpnRTuCtY4G4IteTiviL/2fUzUt75OvbH/H5sumwblsV0YTnj+2DgNdKVPfRVpoHvDBkxSAIh
EaHHWHUnjZAHyzT1Ezje7or7lf7FGOxwb4uGYW2F6qAB2B23gwmPW1RheQ+6LA7NTlR1XfHFKEr9
RrXIaVdQGzWerKqLH6sg2lKzFFVxncA9nV+gz/kRHqNG+cM0DcifrBodmoZIOSPP1MaQaVCguNaN
zFVuTeWJQGj1e7UPcOyKQ8ZH30/v2yEdXpKhB42lnUBjsUPnrMOaaANEZvyK5MCV89b6iQOue8Ae
+hcfu4JNB+nXMzQs7LMVJnwtFPyzr/qdnpbZ3Rhr6Z0AHQb0ihGW2BbOAcACTu+YC51VAZ+UHVUp
+D0uEmW705gfwvgrGjYsQz5PN+HcQ1UDUhrgOAEHv/QSLN7RKuj3sDA+03MnMJgnZBE8Uq3FMnWp
WZNcF3DROTmxZgCdGc/SvLGBpx02wA6kt/vsPNTCWg9Dmn3X+P84IiqcDsTYwv27OSJtMv4DUkLw
z9g8ywUeASljYXGQMBxbpS4/ALI0HyRpVmLiSvRQlVyEFUh8IYx5vImcqJ21GGodggyzygJ1zxIM
NIhzoWXQvID2AtVpJHb4LRSa3sUaQCIPvQb48LUvpHZy1AUbyulEVWDAAFqnIjVSdww8wdrKLGh+
qUBLuIih4jLw0zzLYNdgJTRNEgmqOo5zJpDEV4S1bUMBjHkYd3uqQlswuxviURxVXElxVjJmdxTX
4wR5PzdSDLR2nmaMbgh4uOf0aovgj/8ioOog6srTuWwuUI8F8ibu5/YxRLaB2idu9vcqngCvvOEf
21U8ELTfAizE91aR8QurBn6hkpIBugTtxv1/lJ1Xc+M4F6Z/EauYw62SJcuyLcmh3TesDtPMOfPX
7wPI03J7ZufbvWEJBwBlSyIJnPOGcco+hHGonUmmRl6/C7P6Xg4NFB/DQ8N5BF52HO1odMAKtu5D
RrV05aCAsJJNeSi7JtsGyrTH3z1/opQ1r0hOpWTGB5o69b7Y871FWBnZk8FmD7kIa2mLsXICGL9n
UqD24To9qdz0Ro6f0lDZoVn6Pl0LSX640KZ2Xd1jmNHhmoHY2ypLu2avwgiYKI6ziopqq0XExXyV
w/rRU6aFkmj+tDDYhbIQRnlfTpaHD4NYpl5OJmPyXNdx8qxupb/KuKY6zU4JzDu1L7QSZWul2V8P
Rly2H5qWbKpjRdJQX12HyVdy7GWEOMmnqXLI5/eQY8ImcNdWnoSLPtfVcnGd2Mp2o8RE5Yll1xSF
LGqwUmD32p2SxDWgdKj9onLV7tSIA/ZFxVJ15mQrm7Kj6HDPaMOTnCTcHLalYfmLWQ/6SwyHEhPU
w5zs5HjFQuneai59bgUyPHaMe4PVKP4zTfMt0Y1b3zLrYOGq7BVzr/sZqCAwO+wzXgLdGqFTR/1D
VHnFdmYRfMOfvQ1stiTgtAQ0vFC+qpDBZ/E0KEr/l6f77lNWZ/MmZw3Ltoehg+EqS7uy/a+oxqzl
g8PFjqSlYFoPpfGMwsV0r9bul97s9Wc7QbmadcSXa9/oWV8q1dWfFb1EYuHvkf8yT4zk8Qw/rQlv
AsekmONE0yFGIhUyIzJ7MnbtsESvbLpIPGNw6COWBRuNvZqY3AWKu67qul4rWuZuwMQ5t1VeDdAu
odGqKLu8NK32rW1K/68uKhdhYpo/PBQGIYoU0dk37Ie8H55DF7XQxaR0rBjEIdSM5jYaKWQvPr+U
/RDumttE9l8mVUF7mXmd/mGMfBkhAfLfKz3r89PEUU3T1qHEeLbmwHr/xKfqJ9tCXMlt7lrs4Qzd
DW9zrYsWF40R2S7m8e92lbGsLkX/RJ3oKIVFjDQat1BjF7VuBBd2sKtMzn1fOzhRpnCHTXyvke33
qqUSDR5rRwUa7LI1rc11Z4TQTbhIEkXhEQ2HLvPjCJ23ZLhspYAOFI9ohbJRsg9GXFM9EU5in5QQ
MTuYNlNmlBdCkXvVSLwSjHxs/HCqa3ZNbKr7//4s/5HScMjOAzwwNNtRcTnRPj2ZdVRyNIT4srt3
XTctQf/p8gxzAy693Mv8DWoLnruYZlRn3H56f0rJRxf1lVt7cJDXeJCiS74b+ncJD7SFlH4I9CTZ
TGVDVkwINjWegW4MW8D7yevnl39OyhDnWQ7hWGwHAQn1dcjngxIUu1IoCMmY1Sj1JWY1yAjJjsD4
Y1wn5l5jbanXSIGFeKdBjHbbjeOQj/SC7AS2M7jPq9FdBHw+b1megCEzXJdKa1udhmp+kfEuS60V
2cn81mqy4tXryuXQ+fab1oh/jJzmjWyq6swu1opevVCtbiMwYSs5XbydmmnpqU/C8PJ2cnyd4hIl
3y7zwd/+9xfLg+RTsspRbWQtPVezDAgs/9AYSvrKNh2I5XdePSxmz1y+a+7EevQw0pQKPfJy8P4v
IX54y4swjxwhziGvITmTKyd+ECNka6jAhfM971lOF7dokScbHcTXF+Tctzb7oB+GireC7QbVMR5r
RhSN0PTKv9ihepzDqjkOZYTlgh5u5Q8H5rXKVTvzjnGJ1Ds2EhhomslONlFR+zBJC+JtYSjKArZ8
u4l9gcj+89BocJEWMoh5dLa12uHwb+OusUrND4AzTfsrRahhEQmvm9g2jW2Vz19k60rA1xzccELR
yZrrC54Qxb0MXYfJmTOdl7hvHEdAIgu3u5d2G+7cCRysUt9TXTPu1NIYVxWKGN/n5DKgAe68DO2q
vg8diDP/NcD2q3I3e94qghqhZtv//lX9A2PoGBpyQpbUGTFNw/p0u8jJ37STq4V7jHeopy2GqL/N
ukR7aU1n4cZq9+QkxXz2Y30Vlob6MkyYsepV/t2PK/WlrUcPsEKODoqY42WwQF0nqTGbZexUZf6K
d4i3lzNaMJtVax6x3GGu2Hiqvq8+/H471XdWxojZ6RWkHhXjvPLQUV5fY6mn2w+os8nIFbeeqvrH
obJDDm2Gpaz09gMijZYJDZXLp8QaJTdxd+xLtYF3Cy7Brsy3tuceFg/8LxTmZBSVCfM+6MlFD3hx
vALl1razhq6z7E3/PEXpaJdTdNooT6GJE0em+n4KOUdtHPVyikCgI65/ReLWv2bVD3ZXPBR0uUfd
tQEFSaDUFUIVenrKw8nEyFxgrq4depj8j0SMK34DH/MwDs9lFzS84Wm2rgIV/nOzZ1ehac/l3NyS
b4IHIlKondjwo+/D5l7kW5s/m+BR33utXDU+DG5q87unIgYUl2a+blU13QS+Z509xUfi30xeoXBb
Z2TyrDPKKgfHapGCFCFsNt/Hy84E+O4hbqNX2fo9PmeZcX85YVUPWARN6HUXdqfhT+BHW0lk0VMF
sNZofG3RcnmoxUHGjTpvZFy2Bist770+Whqtm2+cQU/O1cx2Jol1uFIgNgAl+7+yCd0QFdsVvxfm
M1ninHUlcdeJ3ZOa6Bz1lgJtd5PhhCBuh4i62FP8ZmTTKcdQ8FeTfg2LOPtr5Ca8sIwmfknhz65S
D3kvrN2CXWg7yiNWF1/aUnFQGfDjjRqpzk3Rj86XFEaako/JUxDbyv/4yo3PhBRXg4FqOqal27r3
Tzx4Mg6mNudUqNzeJQ00KYdOg6WQhq26nnJXwbeT2PXgd0LjzYx+XkPylULKf6VDnFgNxfQy4Gv0
V+/5+O5S+F94ZbNqY9v/OdXaVz9owzd9ZIUCftk8zxEmY03XJA+14lo3fTem+7At4/0UGhnJfyCT
xf+4F5JW/PRDh25rqA4/QAP6LYunTz/0xDJ6UqJFvTdhDd5B1XC2HajWXRsUwf3oWmJ1rrVPikcm
F42e+LuKaV1VlR15sTJeUTNTfuQZtCG9AU+oG4q6Urumesjtst5Ok+tiyONUBzh1JuiGbj6P3DEX
UaaTqpzJV8kzhR2bB9y5/5qLLESpx3JfpsAqVwYf8aOqD86N3sf9Lck4He5blG3sprNOfoIxmA8g
9qvraA9WZiHdpiuPveuHv7w0+x6GqvWKzZi/lKeI0OWvH7gSe+wdxummgO28vFqOKXr1H7FGuJLJ
wXJcGWUAbi3szqD5u8uqDkFUjEN9AqNozbV+9M2kPtncyneJik+q7AvHyb1PR7JgfJXlS0ilA4j0
1H/jM3ioenBfC8179rXI4XcyUUZv3P4nasPf/IrfCdvpaOlSJ7pHKz9ehln09bp4LJoeAIKefJVL
Sbl2/DOUJ2DPCuT8b4KwXhaVym/xz1exkUBvHIsK8o/Gqw+9a/ZtYGH0emhOchspWgh+f2jJPrmp
zIt5bYqRclP5e14jtpiiT86TfSWt/7d5v8/ye548C1QGb+d1xriuo2naO5oy7stcTRdzV+qXWAAZ
FnvVvw9y3LUpX8lYnyLoTV53O2CwU0E54HxFOqZIdfT6+jJuqn66qjPtVGfMTw7Es5soDBuyCDT7
2ctPCSqDy9Cd262MtSLGJbDw9Kx8lCHyQ+U+MpsfstUFMUwAVVNvULgjHRJgpyEyV/Kgy2SVfNlQ
YrzpyBOzwRJ5rnRWD6rslu1OC4GrT02El4JIcF3PIV8FCew4BJqiGxPa2Y7UOulEsMAHG5LTHo1z
69aqwwsfsOiTYNq1Xaluygn9gsQzcGly2nI3GQVCY4GbHrq8PIcm/g+p4Qbn6wgZy8QIAMVnOV4e
uO/86zlip7gn6/XcWVH03TCalROP5hfsv63N4JrWtqy15Ln086McEOKQthg1kvZ57KAlqLTRCoPd
8HultStoauaXLNJt9jSox7D4gBEZdP6GlFvBKpKmZgbROQN74dYZEHQR4q74PkJ2ytifI+Q5JtMq
VoDP6/tatc9gRlHX0CJSiHFbP8bgaZbmaLjfceciRYHwr9vAN4anU2K+Nr6PLafQuhvbbBul9bic
HNbkZtpulSJQ/ipNE6SoX721XhuuxtyaHhq4KTuqgNVW90qc8sSkQUxqIbfhA9mebADPfDFJ8lQo
2U7NbetLb6f+TWKN4aYmyYh44vx1mhUHbXO7PLqK+SrDUOMUMI1YP2As9eClwzI1Kueox4p9bAvL
uS0L62eN8mCMeEUNXh8tUd+N3V0IA+0twSlFR/0rM+edpoFOTjGneFNr/WeRlsajUvYN+YKejJcY
hvy6tTKQftzBLIyYnM9J//rfq3nN/JxJcRGlsbg2PcfSkab5LBroWz4+hboW71uvN5B20AbhRBGm
a8zNEEShbLV2w9H9YSd+sqjNRn9RWwj/gZaMj4YXwqozzGbvzz0Hkhg3woj7sTVTbANmymx61jyb
HQVClOPzJSST5tnp535P/VldJKJZOUBxa2uIF14etM+t2o33rLtf5VQ3b/PHwg0OcqZiWsrRbz0Y
lEzs1NA958PPlmrOqglDZ1WORgHThEM3B+W+jwYSX9e2nkXwmq5txWrvVDsZagQtwl5b9kL1oovG
7LG19ewGJoCykLHrQU/qW6ONS2pJjJWHD2MxXb+vUuUN9yxvEdcRFJ+s1cNNmMT+gqqlOrGsnJTV
xUIOYXBjX3G/la5wUhbyajEgm/IwU1nZK5DLryE54dNYOczCXXVljamqLPxacx8nzTg0hVbcuawd
FMzicEiCjuCinSLaNhCDNfeN6X2O43fKtlIS/Gs6/s5FUJTagZz8Rp7sMofN4TJwjOneUwPvUXag
8hwt1Cg3AGWdzBY+gSrRCQMZ3NYeThe3OhnLYdOsrAzNvg/BbhigBNsKmQOBZxA4B6D7l7nXkIxX
vrD1jh39f6jkyh3Jxx2LyzqOBSyqwDol5H8INA0w4gKjneK9k2VwoCuSyaSQM/apYYUWah6dOkEU
LxRh95wjHRd68+pCesZOnRn/fV2an3dQMCs19F9Vj4q2igfsp4VlHFlWSYIM5SJHTe8mIA78VDnI
V9dmVlTC6KokxSZ6udN0G88ta8rrE34KkMjvayyyZet6cO3umEUhdtVilDzEUFaXdUz5NsoMMs2D
YpfbHM7RIupxTkkqjwJuKnTo6nbUt14CUbOEqLmRXCvpgypfXQlWpqn+PURo+MveDwcRG0Lj9N+f
m/hwPi3JPQeFJJuMpuZaLEc/f3JN44/wjNrqNrdZ/1rcS621b6vDoREwUXYnwUI22wxkqFEjQ2zY
pM1bAQ3NsVZeJHBBVzUM+wXiaeGhiFsK9Ua2d/M6PMgQBTgQ3LJtZ8pJTUb3GJa+dzPpfb6urU55
0dUJRQes5HeyqThqskjMCRa46E3xOSk9t36qmnI+oae9tUNXIRuqwm0puDPKphv9ULHy25phnS7j
BoKEjVT0QwEsY3Ia6BK11T9xkS2jsFOOckDQlw3mLlW/l53QgFHDTdtxI3tnLdFgaGXoSuTKAoJi
8Qovz9/UFPc3kjTh+Ha+7GJu5rKXvcNtVKb1KUhy82zmzlpyKbidYRYpEiK4ARv7EILkEr0KxfxB
4fNnPJQ4XXiYok2SkF+/xmltnyS/yEBEZN37iPxWnbGy2zQUOOKXwDZ0sFB5+BgWA4upyQjeihwu
yQQIbgcwMXxToP/rfRa/Nn2k7cta15ZyOpmDcFlkdcSCrEufwaBu8DsUG0Ml2PaDz+U6AEgxB5wQ
ZiXzt100pCiIo0V9kSfTmuTNncrs9oL1R/IzWsS2Gy9qxStvIKdMgArMo4pl60mdAv1RacevMoxl
Wb8xoxRemOAZ95l9NKIgYtHKqLAbvw5ispOZ/UaeqwunG5+kM3sswb5qUnOpCLPxUPiR6+3KNPkx
yQYq2enKHPr6RjaVZsoPwFyfE9XGo2jslG/DYLR3vrA67zR1bdmoas9TzO5YyDpUZVTc27F2QuiQ
q993lVVPufaYCEUI1Svk/mfeeUMOXagp+5tpwPEkcqd7xVJy9Nqj0UTFd3jxZ2t8lAcFW8jHIrG3
+Cq5d5dhWWQAkG/DaZ2O+B8VRmRFAYv/6sVhv7vJfYyisNe134Y6+qvw4uSIsQquInBfFubYOG+m
irJkYMLYbo20PbtR84iToPMW+RriTLXf7bIx6pFjfpanieLCu1EMe9zIZmDw6Xua+9wCJtsnjokf
xgRzLeRGuSB54GlkgitvM3j5j0szaMsQz0mkY4pFG7TaTutCGHlpOPGI1rQno+u9beT78xJPVe3J
bUL1oBfem2yZo9eew/JZiRkpI1x2dzhi6A9ysmWm1iLNq/n2Mjyzaiz1+qVJkXWtYhl/KgVVQoOE
UqNaf5Ah1Q7Gu1wtnkiHqQhSJ1qwlhM8u8Ju0jFfgsnqF2QNeJcgjx5KfaZmlaLXIDucIjAeJui+
D2pjfOzQxQxFwYzq04xrRy1OlQiJhyYu17pXh90OI6ibMHHcTVDGxX1RqP94Ff/uHe2058Mu7OQw
AbtesoQnx+83LzAPcNiqdOSQkjrYk7OnBEZaky840dgpleFPR/kLMrf/V0hdoO+T9zlGAQGfylzA
Iq428UNtmGO5KpZh5nVO0iY/+qnxbwef9HDrUs6BVe/sFLe24YBhsNoI05TWDRFMsMfX6wizDOyj
GvmfR9TW3K/Bx/+qR3yJQn3AxMMynXbTNSRFHG06g9jTHhJIL4fOrnGG6Sz1rQka7jxdORwmdkVn
w58flT5Hb93Pp7WNl8w2HGh6K5x1xjddMeKdqwHnlZPZfB3RSQ/OgzI+DiAxNmljdPCNPPscaHzl
lWMZP+30ID+mtAGoxlrBes68EI+wYWQPF6rtnmLUahqnbc2vh/0dWdBeHBoszjButR5lyOuqYgUM
t7mRmU5AaNN+ctDCsAbth+M58doEPbi48I8LYzvawtxshJusaqQ7HHKT2wtV2UdnA4mBreWhBghQ
H2Wo31Ygl3YXjAKtK5xDcLOE0WQM6aZt54a/Z4jnF7iWwB8ETErxTxomq09SHTQ3zno3vTei+uwP
tXBGU/Xqe9kMRoVjkZPOL1FXlC95Bn/H6ozwALPOeK0LJOQC86XPrfHe7pH6lGEHpRVEsJJsMxjD
yF8d4i1icIuzy2m6z3JNX0Fzi1eyaYqYfCUPrTk9Donn7dQ0El44ojd0M/+2DqLbS6yG0raz4Ahv
Nd/SWP2yl45C/amlVvDUKUNGhcDrNmobQ7qyEQgUAxqswFcO7Oi7ArbMYw+ndxxjnsZK1Z2HbOjW
8NTYKHf+uNV0JxLqjsMd5BMVr7q2OFaNgp0BvkgvyAdnPOcxap8FQS9ucszlgH+5Zhb/ClLlRUG0
+81M43SZpQWrr2n0AU2xaIiScmA9qChbYCr9k9rAex2UxFrJXvQicxzno2QhexOl8k5BT2JLTO3F
IXSMxz6gwoFG1IC/LFncjtvWIUmtfdrXyWkS9sCmArG1alATkM1Lh4vLuZwgY/Kgz+hlUQO6l60x
xYXQ1YZoQd0SNV0ADCTzg+op1Ux0iCCY+uWsb528wIlWEExNrf2rsF610PLPbm576wyFoDsSUf4t
Gwd8smvNOoK3rJdmUTRf47y7w//F/KXBk+nqLPwxANJfKGZg3mqR/cNSWuvsfC9Y4p7lay8Y0iWQ
/2zniK4+Godd1BboaopmOajdUu2UEWUZPLwGR++XZck+9LoIlgtes+5wZnNRsg1y+M1BCU0c7+X3
VxGxAcgpAIMYWK18dR33Z29k1ubCDPvmxqkac9umysPV20e+kj4+0tYHNUNjVzvWNsiwTYvqGgzn
WMMZS4zsj3bvN866MXhvD7vV2Tu4UE0P3sCuG7p2cLCTuWhWEQo0u9p2DniJ/ND8uH4drfnJaNXi
XPB57xMWbquLMBC/EnXgdj+3GnXYTAtXWMLGuwEYwhJQS+DxMyjCr2YHYfZ5rPRvs+O37RmhbFyd
vC5DyIbqvRFM7XYuXWOBpQHo+c4Aq4UTjYH6JN2XVO01Js2D5Bw5Rp7CjTBBC4QReRXbQPEFqtyr
qEIbFkQCw7XCrY0L3ar2M3OftatMeB2V4o7WiRvYp6bsuMbKERhrrvW7Bi939MAH5dkDDC41kKwG
seM+MoLbAUzZNe5PSCRf426Yb+VHdh3vWUihNNya0Zh8kEKqgY9whlsNOxmSsqq/4yMF2J0M6Ygh
bVSRU0I5LCb50AYY8OjJUbP0b308VW+Y9qXrOg3qXSKzTs1mSLGvYE2c3bqKOq9GMYpNcrwYYf3U
Nbr7Vq2VpLu15LFL429kwhByrdlcqBLYOrbGQsvCfi/x8rJXNvlSkH8Wg6+9qRg8ibmGwODL5uDX
7dLn+1jKhWncNIjRJiHVMLFOnam37OXCVDYLFeS5vbsInCEcmy6KPPP2aUAyri4QQIkqhCBQtrX2
szjIpjyUeVUu2smb1ylwg3px7ZED5ZQ04JEbZ4XJytAo1Zo9F4azrxbIn4PiKQsHNOjKzlgySmwC
DM+DGcUxNNjAONk2xXCBUeijJr4VIKCVHIV6SrUq4+oRt51sPF6WSonqCnuuOT+UpMnXcBf1JwBc
7UJVeu9HF6ZLm6fZLwN8llqa41vbYZs5NlZ8pOw+3kBb6TCKLr7hlWyRKMfzAAAZFnHTna1O0fcq
moYV1QqhWR6VeP78PaAp76J4iL/PZvPHAD05jbPNXcXzckQuivwpTPoH+atUDXwE/iWu9ciT8Lsp
9o3OFyXGy1+9pjTdKnR50hS+Ozc6lDI3uhuUYU/2Gfl5UfCRlSARMtICer70gPrdnAU8K7Ea7/6i
RNdlXX4Y/YwtDLXU78h+L1SB5oOY3IIK7IpzpyjDDUzybueVQb6dgsyGPW/VNpZ7rWZat6Wbf3yy
6+mwyRtV318f9vLZn7ABQp66eJFxIzD+fuxDpdWXPMrTtTxT7qQVN2BzWsj7jzv3LO9wLF1fK0ef
YvJGZP8eJ5ty8OcYS0x0ZeA7F4CfdnOlfGMh2jxcNCkyEZsM919jg9BbuYpaxFWh3vjGuc/55fSu
F39vWaiCdbN/WtOIRM44e+fAbpMbMxFESls3H/AImJeWW+6s3jIeM3A8q3yq2kc40DxF7QSJFbRu
b4HwKGxJp+RBSWEmFHBDnhABclAen9qvbaEf60gsoTXrfU2SN8G+M/v4ezfxn4Xh4DyPc/oy+ibi
XGPa3UiIfNjiQtHg7HMjV4ayKXvl2vDalAD6JvbeB/9/zb2eWb7RdW74558h35eP0L2/LDwbkoaA
/xrUegRsAmgFbpamPuYHqGOfkBQXyMVIZmcJCntcSVSGB/ZlP5nttmkU62nWSJlVXXmcrcl6amzU
YnLXG+860RnPSP707axuZRMtb27SYzmu5WCvD8yd6Zfo/4m52pB5h7TlDi5abZy7p9QfF3KmfCth
0TzAz333HradJ09s5wOLnbx85ab2t7I301unL9n1W2qtrJNK8Za+zALYRjIdMNfbNL1q3YJbspaZ
1cD9EyuvzDFsSLt5cVDsJnoZ+Kt6F3UQUnL2Lk3s1eXT42F/bKbBhgMUcDM0HMe+DX3eIdHn+JwX
bbAcXCdaF6Vb9iQyGZl6B9NGVqEMxhvsLpJHzE+aFdah+QtVukIoXVQ/UHveDIBQIJJ00coBhPqz
8EY0F0M9eY0rJVhZ+NU+jk4f3oiixX7QjGgvz+n2+Ho3iufc5X4Cx9om6zS6nb7TKjI5VNrnM2SE
CokOLhgNm8xQL4Zj5s3+0mq1vYNUx71Z4eSm62WJBh25L+niJg+aicGqYIMpYVk9e4m9q/sgP0oW
+qAiUgjD6iiZ5oNmXvoQ0K42UQunA6XKYJ3aVrafA1M/2raRL2SRrvbcn/CX/JPRBOWt4wxUk922
/KZo+DlQ/lMbCDqo6hyNotUulxSKEqxDRVP+8GVzmlSa4vF7bcpLCgVEd6WGbbUpYkyzBdBSOiNW
kX30DWQzrz6JPJtg4Ezh3cWdUQwVIQ1mEaRf732iCMmJpAzLh1qLnjsFgp9t10O41JsivmFP9kc7
4i6xUHqqZ0p8kzcT+bd8en/xO/LxhVKoXsySGRkAcz6QgsWJRgcJpqjBvfxz5V8jQ+SB7wO5hvQ1
Rojm9X9Ey4+Elxt41P1QIZsr9IHJZDorDCztdRsgTD8PGrZzejqvSMlYw2WyKaCnTVyv56AfLu8o
TypCNZz0y6jfITnx+gGFUbWWoVB8TZWignatxiXbLeOVRwSWh2QHt7KJSNUzWTz70cfpEQJvupFh
7Cai/SqFMvPQ2pr4a5PTDDDuNHFv3QIGcoUFZ3KShxRh12UHO2dzjQG5f4zC3AH2y6w8jIsHbSQN
wmUA+DnUleVIIeEmq8bw7GGP+4B+qkiTQbGQOZ+uSI8wrPnBz2WzzQR/VZJYO2d8j11prkZck5wa
pVBkw1LHUDD/mUnQUuKo39r4Uaah6jGzLuFsTOs3+N4yLEeTzHNlCkCFzhxp2s9G8Jy7EgtjtW72
SqBk36DPeKTKphGJtYbvjl34ofS88NYromxrRvb8UDlqvzJRh31pBISqVyz7XleTX/CxzPsJUT4S
Yr5zI5t95mNcECiKutMH92xOVPdkhzzMvpmu0kR9cgtvPnp1skTBPmGjiV40bNTKu73sILXBu+kt
y71sGZGdDFaXTAj7mY0EzmqJ421tLHkXsikPdjq/x66Q9TCv32MSskvOG437pAu3tWpa4BMp+lee
FZ/kwVfjFeKA6sOlpSCa1YTmUbawvktO7UCKdhxQ7bzGjBz9mIrLIKUquoniFmtecYC+/v6qh3Qf
RNYhMkHuIJJBpw5p7sb1MMK5jk29iO6+pBCQi1NZZjwu0yEVK1khZ5bn6XgXQxEqhRra1BgD5vRN
+S02q2AnNcyaomRcFubq2olA5slgkkz2prcqbes5Ubw1SxYt2qzWZ7cv6vOIb7tRoqmTsl06GxFb
MJ9k3Vp2Vo6PsomqrGWnnAQAOVpajRHt5AhEGw20kMXq5fcpM9d/0Ufw7LZ4A0W8KV/PXVHlcIL1
SF04iAWsqrCtnWVFinzvNEHX3hlKmO7dHP9XqqlE5UEG5SSjKCHfOX6eJFuQJOouRS8+gwWZRps6
ytp1ZGKkOpvUHhPL/6vMrFfLVEGSWqO9Uso4uG8DFSWy3iHD5Sr9yc1CgIYt+Qx7KJedoHyYk/Oq
t3nxWlXQA+Wk3NzaJEcnA1ZWgzPaYzxSi5AHteO6K1QUO4nIPpNd5TpLUcBxSRp8GKohJesXtXZ/
PUWYBt46dAYoamKsH1iApLUMzyDAzOeiRxBTIEDHdPzQ+t0n4aCTbv5kGcSqvuPyaZJef4LLPCMz
PsWHEbvD21kpkEozleFoFVG31LI6/5pp+l2hBtovFZQCxEzruwobbAHvGKBclKabuYoL7Cj6bh90
g7GJO4CUY+2GS8/Uh2+NVW59x56fcaR5dXq3WxY1ay9yz9bZLOL4FtVepPdEUx7a5Oh6in6Sjev4
oFTMsy7GRxrZCdk7G9650dXsAJp6PTeJ/2AKZT2rADChpSHmq6IpxfMq6jcDhtgPMuSngMyaOAup
ZQjP0X/prUTvxd9OnL2Zeyr5RfMtJW27qRNAoVk9ffGyWf+J185tSTb7rQDYsnCB0CwMyp7b2unR
Hszr5yTzjcdAqZKnOsAfVIQb7M/3it8PS7uOjFc3tP0VuT6LxwFcZ2pNFUsVIMivEAvIKmj1wJ02
d7fS2M5KvxTl4LzWSq7dcjGB4hR+d9WAuXzWus0Dd0vzCAb61bbKL3iwv3pmMn8pbAgJ+I2cOh9Y
BbTsnxW2XV+80cnwiYVl3Rdhs0gzo93M/X2mh/ZJ3l0p9qKxYtb6VjYzJwgxLJjNxWCE1rkobOvM
+HzYUNOuDonOGva26dNslTRNvNBTMLjyn1RL2AoKQLAb+RGUJEQXVZer95Y1qC/RfC/DVDF99IeY
BIVn4/AAHaaNN9+xo36s9B7OJ8J0+aNpVtPCYRu0TWHeQJpxIb6LMYITscRQxboIqEdKbEPGUoeb
KySdD8Pdd+E7oD3Qx3J3KczUds0vApwFilrR9zlWIDMFSnEqPUp1mUkZS2aYg4Xi58H3VOHqRX9c
vyWVWZ/kxECn3ujkebRrarc+ncjoU40SdSmANMYWej4oW1mFMqvBW7Ssq7a2NVtHK9xYkmdjliTT
/P5wyceVNAtzGg5yNzvbnbkq53mC9ZkV+ANykK/YLCfLyIiM9TVWAZH+0Gs5BYkfMePaIQfLuY7o
lR3yQIHhfdy193pm1Q53Rk8SJSqGL67ecQX5MSZ4gQmMKq7j6Nz41XCXlObSrLVuoWRmfQGkZ7Np
LhBbpDoh8OlO7aLXJ3rlvUs2r71y8P/DXOQ3wZddq6ghN/cuBbHmyh1XiHLJcgAmvZHlVTmuc11l
N+CZLFu4JiW4zDXHOBcuSmWeodY8u+PyYoXsqqiKJNh81bNl3OcFZZ+0U3CEajLnb7aLJL6MHSU+
t6Dyr4yWP+7Gwqmh7RQ9WZoxTl4kkqnJ5hbzdjCLsul1Bb/esnX3GvqyF8RTo2cY/6bttNW1Gt3t
tnwr9RxvGPyNFrarlSdZVEZi3liA1YEqKFJ56OHbG29gqSt7uWx2UUMpRUp9OoberXJsY5ZS61PG
fCHyKQ+ueBXZZrxtHOM4TZVP6sZDT7m0Hzo/89iwQfa5xqter/qNDPrqWGwSX0vml1H/P4yd13Lc
SLCmnwgR8Oa2LdvQipIo3SCk0Qy893j6/ZCtITjaczb2BoGqygJJqRtVlfmb4rHLKx8pZgwKjID3
Y+lrV52jwCe3xhMY2zZUF0yTkkKgWHBa/Ohe2CKwOrOjs4ClhBGyMkjKpjov38+r5VT5nen20eaP
BLHkkKWvcN03qlvxcc0tr7FjawEpJHm5A9vdPw6h8zvh7bMdf6z537h93xy2SNbBjjuHnADi/laJ
F1Vdqp+npOye21otn5uh/SLdJQntHVyIu7ibkMtTWyP71LhB/+QV6cEWneE4RLu6mBx7qbWy3vFW
PNZ21O60jlMiIrGO5ZzeMgSCPtdFzB6H93GUeSMuyZmBljfNNuNVOMIwv9coe6Bsi55fUlTRfakW
21IbofuqZRY8erqjPJT+9NkFznNauxBCDB59x+l3fFGHnYTJqAwYw8zGWxs+m0B2QJoswRIyoGok
P0ZiQW4EZEq5cGiwNp2dWtANad6mNUu7WEY+dL7/kvLQnI9eh8COnZTupbQV5zKnrXN5ltu1U5r/
U98fIaZl63wpUfdaB9z3R699fzyPHfp4x6n+GvWOv0FZ2PwtdXzLOKWqmaGI4O0lp3Tru6WbJD6M
DPM2dOsUdo/MoV6/Dxeh5NucNWO1/hxS3dMBAW910/Sjxi5mCI4QDuwXXpGwcsq6+wu0Gpkl9pU2
EiRqNeOZ5qNd2ha5cR81WgZ2kn1hXZXBV6hhd4o2W8D+yvQ10+OdQJ7mLPXvTV5BG2nWk+HdxRm5
aGmOVZvsq97jMLPgo/I+m0j0xPY1qUPnHOBnvA8QR7vIxVURFA+cLEFcn4HBDpARkc7b7S0oTUn7
y60zTtUFMYPf02/Dbqcd9LEIdiy+JpSofw9OTtslO4hC80GOSTLQ6c1LA/f6Kl1hEphAf+3tOqkd
2ADJg2YzfI6AolxlVQxikhiopmVbxVxqWGu7k3qVtMu0oCCG2c0Dh5edJIjDupuO0r/miyUW9cls
K4/+4/lSE3PrmBw45fojmVmN00NVH0Lo3iQ4Eks7zYr3z1hX09Otr3GQ0guVFHV8MAhymaz5IVws
d+O6RAohlatljck2ybx2Pyw6CrdOXm5IKiwXPWu3ISnoi7RuE2+BOqalveb+kFYQAQoxsj7Ytjnp
kfsGa91NHbjWPrOdKNxHvT3a1s5UUST+L7BAwAQ5K/h5UGvko6jRfQjJdaW4KyztH2DO0xFbMv9Y
89L+ggrJOeic8KeKUMs21KvhQfXH4MGY+nHrJVX0k7r4HfT//GuRFTE5G+/J1vyQPRBCUdi4eE+G
ElFhGbxX6Zr6u7bwklfpcZLsAYDA9ChDgMG7TT9k6kUGLZVTdZbgYiijjWXXB4wO5r2Mag12ORU6
iFsZrXhBXbG6Dje3BxsnIBOl7zzP46jsRztrrrBcMDEKzKeyL8cLoi3oG4GjvY7u4mMs7b7icfVS
uGQ5PCZKAmwFV1z1KG1X5VRrFUZpIAdM7s5A6WdTk9o/TW5nfcnRJt8ofMgBstCM++4uD9TxReE/
5jP/Wexg6a6jeHp0xuKNZKH1JfEa79zFoNFkMAyz9FhWrbWXZtR15S6I1OTkhkjJJXHMcVFNDgnu
MXvBpLRogzygpw2+BbxKsFD6/HD6UrfdYsFRdRczavCLhC//gQW/NDklbgFS1pe13w5Fpm4ZrbIw
2c8gr9ln/zs3663yZKjjpQcZTvUm6qbft72bTBQKx/YOGNlJWi1M5eJ0i2GXermlsY25Gw+BHTTP
vpvEx7bsOcA3AcnMtQ06wnjwPWOrLJVzKZ/LJTPS+IzR+nEtq0t/l1r+tuwDfzeTcHhswTSbA2ev
bYRr6Tkw8TpIOt1/lour+8a+aEpzF733hSkp+L6p1TsJkYG2Cs9xP1OlX8LiuLDvuqz9G82qfdCZ
6otclICTNUa9GSAKd862k+IfR8p2DzLqV5Z3crSk36wz2hRwGfoHaBlXifYyTJBwh6Lbx4EeX6JY
+yx7spVy/YFtLZ28l65OFjd3f8RZneXuwXtUG7XwSN/o7ljtaiXVt6uqMgA8RjrdebsBrQvMTk+V
6bmPzuJoUUch5/zZHLbW0pQ+GXXd8B8ogsVp7SdxB/8n9rYSwGJLeUMdH1Ay0zin5uVDrjTpeajV
liN4m7zYCbLLY9nNP9Up3OXF6P/tZdNnT8utx6GfjK0c3GRjqAMt28Vmj0qACrR0HTiFlGefpsq7
agBOSFB51p3ZDuYDrmvebnLz/nNKwXkzotv2l4ZOGsBdNE/QTzxSZW9+doqOh3eXja9KF2E7XUMs
NGOrwawwnNFQZNsVo1woSFur5F8TPaxbKgE9CyT/kW3bguAZqRCAMh9Oul+q+dlVjW7ramy9OrSY
8zMWVqy1AxV0dXyTRsgKdR2ayNlUGakc1Cv1FpA57rN52bccLnK/22ZtDCBp6RwrGJY7db2th8K5
yEU64Vnc+VWk3EnX7Wlye5t4uw1IiOnRfG8jNFlvPjzMyrAn7caw3ulLFhYBt34bsJLtJRUrfXIX
ZdiG6uO4bSV3e0vZ1ulfeqyjFW11w94Zm+mb2wUo5Ib5X6wPwbZM3fQJ9F9y+R8iRicNtnoypk8L
6fLi67O91as2fxgRXHiq61RhUTMC0FM05aKOaAxpifGiR7F565L+ufc3uuaRb37vJ+k+bmBIdHcS
URXJg54sdmmLMP2Y3FvqkNwE6qVHLm4625tKqbWDzWfR2yEgaxwp3ZSbOc9Hb9dm4/fboSdGJBxW
TMkOy+ROCiBK8D+07X7y97cNSccRbpe0/ueJ5eC2tGBLX2a72yqTeSgbj92vUMWMu0fwYKOp7C+B
Gp346hpn9ke1sZNzOu+0k7r0acocaJs1K6ATzJvLOK+H/VlClhnylMjIKuOWR3h/8nrs/++Tbj/C
UGCR6vzooszwtWfV10HmoLQXpg/GgPMh8kXNbdWH43RWq976EuKvclT7Tj96fRp97Z3k1E0u6lB6
9Wz4tv4QJdnbLTnZD/pDbMQfWjnr4ERV787wgh6Ob4UWeWyGzV7F7HNT6zb8gKQ0quuUP95wD6Nj
bf1oZlspPmgp74tbG/spDKi69/EbJsKy9N/xgpiA8FQ8+fqDa5gz7gFylfOxHJfNMPeOSHm/SlfX
1fOe8kjOPwnSqxGgUzQrIODKL7L2SVMgF9KHbwRaWO8YDau1jY30yS+wznWaDq01cQqccbg6tzjI
HZM0Gg5yRgQZ/z2bXQDw/GEvQek9Z1MKRvmGzCh0jtk10APhI1SkPe8gAi6cPkBj2qzpD6CKn4el
JV2T8itwfeVFGrzkwSbNRXmjP6RhYu7COkuOyqLLUmv91Z1j0vfoZn5YIBBZtO5jPI9lHVgXjsBD
R84eeIv9MdA2LzGSqgPrzkthpvbz6JpPodNHb7Rwx/MnUimtF73ZhcUCnDfudVHC/ZphVRdFb5XS
aNeo1amTLXP6qIXGEAXqnYxS0mfl5Ml++Xqro7XOYCb3TvOGpaxyxHlZe7WM/htQtuwvvibfB4Ai
rzMU1zuMzGYcN7of+bID0/y02Iwtp2/ZkHVUYRJHM18AgTmv3USif9m1WT6s7SRyv8kc9NmM8+DM
zW3XpldheDRaz73t2sisIf9Z6uWJ12/A9q+Da4X6Lx9qEAbdwL5gDEhhtgtWIYvy5AH97i/90vJT
xB/1JEWbSsmXvVF1jMwifJbBFGnYTVHU9VWaCenw7YDN6p08yHCUYbEPg4mWF9jvpqBC5HWos93e
BKOD99X7yxXymnpQXKpJ61vUqML6GvG/DyLLfFr7ncKlxtpY99Ilb+mmN5wda3xxH87VjyzOjSO4
g+KebVCScObFa2PUza8S4S8DvnjAjxwUd+yqnG3Ypz98DgfH24AEyqVPOPYGsfMVqVjUQ29PkMlB
WPwInbQhJZwBZw4yyP66OeWnygesDt51ObT5Zv48QJPErnY5J45m+lyD3GE7T0nd9ShKe5V7QeUc
3/lm8Yi93QIYKPfKODKjCwp07rh0YiG7xkw6VsxOxNrl9umldtX5EZ8Y7+hlWXZXNGn96jnTD+Tu
sr9CY36rpxZ3Y1D3C3DgQ4DI1FTl+Oanaf4yeFmyzx0TQ43lIncTnE7eeloU3sMojKesv0KuCnAf
+EX9gEx0Pr5puVLtXR+8qKnx+SmcMtkpWqr/8GAGlKUW/8KZHYSnV2rPJAeSk12oSLHnSkkmQflH
9zr/KfJBFnpO8CVAyfQTkOP0arWIvquxjgoxp9YEO8wGyUzeX4M1nikEPkgfslM4zb5fnG64Rl2F
Hel7l4S1ntLsvAJRbxkwkOmBTHG0za7CZCpP/kqjHz1OE7+0avmWjX78SdGoUQTYapw0yh9PuE6g
GuaCs67s/h6XrfITjPuTt7w0cgxeTjoKAjtpknavUXb09Ys0q/5HHPfTlxyNg3ufWzhoTIJkgOMJ
ZjlHiUIK7qtt9NpTmNhsIJz5qx+XPUUbpUMphzsqDv3tDuGHr4PqGgfpt0Qdfw3xcB0qN0ox9Zcs
HJJLF+F9GGTlXSWC1ai3WRsY4v9p56QVdlEP9LgbTGj+vadtBNMZGuF8sawFDb/AQ9emwEMlWEar
LDDY50Sfhd8eY4wQs13jSAupPBmm/uQX5N5lUC7hvxHSMlFjO9mG+jsiTNvuLhlj4EfB/NNNquHi
2FbzooS9+aBG1rFT0/ZFuoAC1IeqtNvd2rdMKjt71zdf9cVuoDe7b6Rw0ieI/fZr1uRY1WM7kCo5
AqIY4myV1jS+mjDn9no4wpAMNecYF2Nz4JtZoCTThgdNRe/uZuEXQNfAa2TpXTITIJAJEkNouYvh
GdhYgRzrGDe3EcHSL8j/zEccfYe9NIvllVxlVnuSpl2Bd0DFbXq4BbvTJiQb/grrIXqZOuWs+X3w
teYEcuX1ZW08f77Tqv4v30gUPD3gP3aTp+6UwvOPQnjslQhVLWkudEhpjrNmbGZdxQnuUlbpy7rh
kjsEzXE9Gaz5IBs4U7wK15GI1AG1cYo5aR3mh67ItUuV7eY5GH7Yvj/ueau05yJGgcRLo39ks2Ya
SCCrUeA+Y1YbXTADi/d5z0a9xnHEJeugxuqXzsq0BwWTV2pmnvHVpiR/HNycup2AZsoEwblp8K/S
ZJLdl+4h8huoAsuJTAkV4yFG/Uha6yHNX9yOC4st061vKazF2ghrhAqij5zyyQ4s1nIBdwzJzsS8
4UYOsD0l3+p2EJ666keJXtyxxB7pXlFrf8YViFvy5e22r/t03yWGci99emHgGlNS97tDY+Dr7+YS
vcYoTrK3s264YJkZHFwn6KGrdRgieSWZTrlVSWEBw+bSLyP/U9/QUXFIzenlj9hSniKdfnYtq9oF
mo9fOEYTlEUmlex6FidXW8e5MNbPWBTDgLQqHNd6x7rGepI/lfmwqfJhepBWKl1Koe9tqwx20td6
05JF6lkKO/K2RRNUl1EStWtbOpNg5m+S21tQVBtb3i4tMHjmBBqUnw3Iwt/PkM4qOVTZND6WnaNs
yqLJPlRQdT2prpRkznIsl3M4ibQBMXbH28hij+lnjlfkdV28pXttdkGX7wK0qrbrwG29DxFe+hfc
7Jl5tO8qdfwTUB4tQPT1cgOd31Dmgj9P6pIPxDIRrK+ZUzfrw3ifcsB2io0zWBNSfUm0/7hhlV1r
n4CDrFM32ktzvThokChO719UFAecTZbk1lkt45c5TOp7DIk466rjcsIdnzyt/aVNjntafWRaBd+P
1EFrV8LA6E9PSWM62KL8njkPdn8ygXl5R61wk2+BXZAwnKNinwRsYxw//JpnrnYEQmAf/cExvyh+
ehbkYsYGbAvoASMee0wephFjLREkUZPkxMZ33ithnBzduG8vnTGr23ZyxrewYaMLKW+4DIrev2HW
YCnFK54cx1KPhidvhP+6UGsThcxqPoAbFj7u7GlPQ5EXL4svF0t1OvM+RPT1i+K1PxEka4+oHtRH
MRe4mnY3fLeXTr1q6qMYC3yTzmzEeqfy4ddqg9Xew4hWYMqBdUAaqWHzC8AnHNv6s92qhxvoATH4
46BGxq1Z5cXF6er4E/ybWw0h49SD5pZ5lopBbFf+s/OwlhfGxuzPbDFicNOswluYB/i5Fm69l/jG
MEc86cXKKqIChJmFfZ5J+K4FUrlbz4NSSJVmtaR4QjRNBSO2/kidj9wOcJEKqpnKhwws+DB/AYpJ
F2l+7dEKwt06SSBm8qAeZ4WdLkDXxOVMVIVDk3zBWjt4gfJxW7vDeTrE4AUfZdmuK6M7OkHgbW9r
+rLYx/9LhOwEqrFIr2warje4cY4/d+lNT92kpy9Tkj1Lt00F6dhiUncYCjQvFvb6TgQ8pkVoG6qL
0WGN08eASqRnXoRNlAavC+nLWLxzV1Pvk2D8EixkTdePon1eZfpJBbr51vX3cwfVs1bC7q5Ei/gg
zcLqr1WSR6/6hJmZl1mwmJfZHWhgOC9q/dCxi3pZnlqG3/K6zbBE5xV9KJW6vGsDh/0lbL+j+DV2
Tq8iboo8lTTNsSif9RaPntKBuw3M6MXFxONB3Bxbq70MQiZBL9TA0gUPE9tzx1MRc0i0dJbeVJ/S
fbU00eeYLnoX1xsZ1So1fik5nMmgXOoYWR1O7o/S4oMAnhbhLH02tGvXptMldXzjwa1KUm5hBfuq
iP+RLkufQSPYMmBl33A/DU8Tvj74OyivQRAV1Wd43NXWP5ZdOX0HfF0dh87sjkZidN/9Y8Aq+p1a
VnWcVeTupJeEVtD/PSNsbZeO1xyKNnKeYfMiBuvXwVOcFuWdFRXAClX++TvOGleUndjCj0lwaBoV
vuAy0NvNcJU7AAdwDqR9u63s+pw6enyy9SFAaX6Zvc5B1cLIFoeCIYydZ7Uzfgmixkn8fOO6AaJk
bp1feM8Ge8HgWO7BcIfiB+BpbR9bRnFuAJCeewudbXTDkfNdAORIwG7aqKp/jq0+QlRK/cfJHM2T
j/XHEdaM8Uliy+7B7/CQ9FULN4Mkc69aZmPRmQ1brDvGq4VuxdVYLvaMtvOhcf12A7QPaE5rhc1D
6uH+poVsb3qrH3s0LCCmqR6edcqc6lf27DaSCwpIAKe5sMHHqEsGjHJqLtZy8WvjHJGfPEY+2a+t
69fxpVBmzcXujFvLD1u0MOukvmt6FFrxUb2Qo0bcRm4tL+1YvOa6PVEK/ZC9NzSnu0yavrml8ZPF
JzHUSjL6cvs+vHokUpPnGCntFM5iFsxIkHlmeAcc4i0zrAojk38vnHKbcSPtyaNsm/ZUbKz+Ywjm
zvVtRtVO2daN2Vt+mLY+Cw5WdsioI3ROin5bDCAYETiA4EaFIamZFCcB2XSSWU69LL+TQOn0F/jw
DaKzRKuqm5+MJVMto3IZhi6/q5GP2ciAHlqnGqD3eVLV/mFYLm5gxGTUS2+fIuDxsA7InR8W56Th
tCqDYahgabiEtapiXywFDYalJf0SL81OY42aA0SopCkDbhXytQyh+dUg3h7h+H/BXwKlvaYOH+Ui
/bkFObrEPwis3H8HVLW4s5ISm+NlQILlzojL7MHKH3I828zboPQ7U34H3xNzwtS4+yOPK0eItFPf
UioSd9KSy3rm6ILpDRs89ziWZBBeTS/KtrdMCv6wz27jJLtgtqIHJSmDa+L65Z6U2PzG1/zsNn70
S+s4MgEWLV4pomJsGDcxpgCT/tx5o76REERAycJo8w95GonYetvOfnEsAkfbob6kfNbmGOfxpot/
VaG1hRpNhaYFRoXfrfHDzADBV7ahfEJzAtuBop5IiKjGSRk9lsbSyB5TtZgX+OIpCNnvxbnmXoQS
0k4CFYw+Nju3BoaynNUkGBrfx+Zca+OmSq3+jDSWtg0seGLYxm2FrQLwkPON1YWvth9ExwAYzJnX
Q3TWA6qL05hRDuq6i2VjUGssF7lztT67pDOH/DwZHqqu/90vg3VnpIdapXYhzXVU5gcaugENtejD
Oro+5f0H1hw3O/bln2wbi5nGabsTHhjBt7pGxSIZvmYs4xe/a+ytdFu8K9hDePU9jGDrFbjJ0Vok
YLwRRxqA4KC6ltluGr0qrRq+NBVaF6aDf6qzhFkFYgnuFD5KPkSSG2tm5P+jT0JyfVZOTmmjaEwq
5ZYnGbrncI41KmnQSKyGD3QxnqnosOe2Y/aM7AHSwx/JZL1wt0naafdrf54isrdUJ2UHH1jKgeJd
dZ6TuKt2blI7d0Xo3vdJCsgcPiq8qHrhReUdeopWWo6HW6Ru2WjYjUhgoJY5PVV2+0wyp70ItUsu
eZ4nex3v3t3K+aKGnF1NTDtk0o3oVTDVXKZK3zpVw9xhFye8Azif/Z4mo2vc8lNbtbwrkZy5CKeu
9EOkaeOkvJdm/d4U4lHiJb9HpflhdOEMi5vOOleC1cwu7oWltAYnWtntZ3Xir1u8gV22xEof7r3F
ANjafWiER3ybMAZ3Y0p0JB44viemdlkvcxPqH5v8FiAE3mOygpQR9u9/zTKgzn20y5vKgRCoUqN4
DvXRP5swmHfogEzf42C4VzuEppu4ro9yVP3j5CqH33BBMsmoXOwmS/dt66G69j7Qy1F5bUugTG5r
A4kY0LYIVSI6UC8+a9jW+XccIp6lJf1iuibNNaI32udpBPOwWQckTpl1/663xucPhm0SUk0Ytoap
cyIb9CpodXvBrbPc8cVokpZEHE0yttjPOtWrtOSCNCOlkRmjbJnVFm14vzxjjZBnoAvy+xkSsTxj
/SnrM9afsjwDcopzmUrzbzXXglcvdT/bgCDucYULX6MKgv3Uz9VBBiOwshdsQvBFWkalTwGpWVDb
eJEuj1Pudk6j+dQvETXqd2TMgOXKaBUWzVO1mB6+T4cbcmws6IELSzut9r6Vh/8gE0HdCQvzL2qs
mRSpW/WhUKaSY5c3ATIq50e+jFRivUz7Gs/zN4+U4dlECqT62QSQDFOq3Ybz1S1M0luuP32vDKr4
85Tgso7maTvHqInNA1I99DuKT3/alBcVWRA+0mgGaIafHwQTlsbwPg1NwzlXMGbkwf7TlnHXHryt
YMvMPHgJTSfegWYZrY1fZeN5KoNn0y/44vRRzyuu9J/4G9TPg5NyUq5tY5s2dfTT9ize+739VcFK
9ZgOXXGXxVb4hZPsvQS0gPu3nISxH8NyB+Oe4OS0MFRc/pvuuxCDMsSxnH3qevUXN56/DlPr/OoM
+xSbRfPNUbpp5y+hmp3Nl6nzP4SKVuh/Q1kyo3NH7qPgQ3l1i7bcq36pvQ2QIBKtjX+5jhHAOu7y
V8TnhqPrz9EJlpH5DEIHJaQlpEzcTRo64498tlK2P0P4wEYwJFf01ph5vqWOA1jP6ovvShN6F8S6
x5dMdcv7sFIeLVb+F+lSsGPYlY4dHf6dkO+B4KmPMgpyEWmZAvh50as5J7jRUjZUX407GTYNO+f8
8eM2VfG0EGQVNjUyGLRoqjTUqA+o7Ed33axnoAq0+LGpe94JSdqr17ZBQXvpw/yhN2/DqocPZOXl
2Bg3kcK7kI9waPTmsUdU9HdMlKkqu72Kj9Q6UX6M0iPNoWC0EyJMd3VVFbowGaaTPSXIlg8a5/Il
u5S0ZrmrcnvYK/6COsxV9qsu8HK/CvJHv8RAMPaK9gnFp5Cvi9fh+ERzgs30hEiOfkTVFfC1NN8H
EryuFbg0OHkuYUt/oEbo0mYwT2LXhZCo8gG65o51lifd4voGdGOTu4Dr+85LD9Xk+mdNnf1zhyoU
LPiljW76/ZDWDbuT977IqH4HSrTEfRiuqBwqexlaL4VvqNbWa5J8+QKlcHIidvZl4qg4X+uWe7YD
vU+uIUwynw/5kZc91vOkMEhEsNBvJz0GoKsYzr3cRZrto8I0f1r7U3OAdx7yxrhvcSneZGk2Hu0k
N+ZdvHRq2nSbIq0PA4PihhvL84ejjMgTh46TkF1QxyZ5FiOMss2KscP/PRzvbz1pbgy3NhCP3Onu
p2UslWgZk0sPhJExmbf2unNXcl709q2bIniqWBRZsYp/aZUqQBjoYBQwkgDOIR/sB0oES3lpK2r/
qaxHe7GXUV9UFIYuxej8aEKEP7YcNCZwo017jIedZHIkf4NfqHs0cGXaSNKnFD81FEEep7ZrLxLS
Lrkfq2vdY5aH6gc5V3nKEtuW6e9YSOwX/hbvfmyTBgcwOznLL6Nbg/ZAJecUN776Il2DBeOMVceE
XcivO6CR8mJiSZXYJVacS1fgAChxgbRu1lmUYf9qzF95O1PA0VP/uW7CN6+d1G8kN/ydNdiomE1d
8ZbFn4s+0L71jcY7tYGchOmk9o0kB2KLafWaj+V81SKj3cps3yiok8CVe8jT7nF0UWMYNje0HLla
PpiB4545QisbbeG2QKP83RSfxbUpo2uwmDI6ER6IaT1Dxixn45ilrUppugPxDXfsh2I2e1ZC/28l
nhA3n/O3MggQDRlSqm9Jb51GVFK2xQxQYuascu5Hq76PEnjGQW85r3ZaNJtE9+JfSAZsHLMw/4lj
7ckZlOpbrnnatsLmCkKVox4dD218x2rg4ztBd2blU05BarZ/3iXg9c59HSin/3cc26XiMCAzhVu3
Vj+jggy77+cooM7WT5dGWJbjPft9gx1/0FgG4lUoFYP5Ot+KXrdr07rXDsvjD3gm6539pCX+tVxm
rAfaGx5qGUhZcQ5e6i3/W34Zfoa3eAj1wPonDTFUpcL9w0KbeNtbXfXSFpF9UEOruUCWza95pWQH
jdzWp9l3rY1qkmFapjtgn/dUnPKDakP6+IWr+ouNH0Uxe9bJzv0JQh/NFIHLTUoh4IHdXY2s9oIv
Xqpk60Ubuk9B6wC+X/rL1PQPmWe6WycA5WEB5bttytembPelWSVhdC+yA2vzwyhF6HvZ/ctoX6j/
/ObCNo5CvdvJPH+fu6Z3dlJoLHdymy7tYRrRoJBbP4vd31EBujnnpOSwFBvz84AZSQ5pm77BCv0z
oA37UAzDJ2eYEW9YLuaYsMmXW9V0f3euw9I3KMY3vWx1jDz+ndbaESx9M8BssWZXckYHBN9Sb24v
Y9Laj5WSQgEfreyvyOGQoFbmg+foP4Hhao+uqSAB6UI6syEn2oBZ6RwGjm5BYruHeiz1R+mTizUH
D67NmdyqSr439ajoD7b9LFHteyhKxBCHzfn7OlsGW8uhvFjZL0VXkyD9F/aVtHio5El7vcHNpLlE
ZNg6twXiN/C0QIAuFzlt3g6efppTSOvjg/StIXlJZWyztpGGhu8Fk2cvgRUi2JSIJw9JMB9cpJsW
5llXYRq6eZHth8SvkZVP4v3qVg12xHvs5/mcl7lyQVcIQk6MY9+dqQUmNEtev39nODgNguEO/bKs
NsMC35bLh/aHWxlyCr04j4vs0whsxxuGXWH68c/FR6JXgKZYLnhKrA8qWKlJc8IQOT+Omq69mn3/
SyIcB0YQYvFvOYiUfV4WOpnPvHtwNE3ZajpbfcVSAKY5ab6F41ZeIbfXX+1kcXiCoWUM2jnO+JeQ
5v8dFUEjeEMq9XdUtEjJShR1ueoK5lieJd3+YGln3EZCBPV59BpVdU8pNLZTEg3xiwLACqsDLfzp
5gBwbKrr7FGj+YyCSLvvk9b6UX9WgyT6aRgJ8sC64Z7NeVdHnPah30KLc+IOvt7CvJNLpLQQs1PF
26995Nhg6C3R0odEL7hECYz71N/7ReIcx8L//L9qm+e9CtTbh3+46prLHUKuwf1NIT2q0IyRmHhB
FXVDUF8MZNMRd0qNAZgQ+enw4Cz5aWDm5KdNyVJLRyhp7KgEx47RpLPDgBaNe8lYJ0vy+jbB0TUo
tbGuA6Oucv2KiOBR6Tv1Tqv1CUjtki5HIIoceQfqDK2kGo3G2rLvYJexvxmnNxai+DSjLrkPVAQK
vSrBK6zN0wf0YMeHsfHIURj9MRyQvxfNEJEEWftWrZLW8n/HSYgEr3HSJ8HSN3FIIPu3gMXWmPX5
67PiARvDMmt1ionoFwkxTDhkc6LFuzaHoi1NGbiRxypdVe+jn2uoWfnZZrSC7NBNHHehfcX2xcWI
Y+MrVru3gQhfpE/u5KLil9Uc5NaINL5+a3ig50W9kSHNC9NukVT7m21KdQiXyrlcEqmUyy0idEyf
Fk03EJ+vLBoVnq8EfoipG5+YdbrcyRS5e593m8Ih4PePcbLxr2Jk6eAUyOdXPsqIYjnnBX8gH3Hp
uo06N9Tt8sGHQeGcM4hPt8/9bZwvVkMWHr8ax2ibS9+TAPh4O9rGcxl5+VFHM+giMUaYFfpVbrXQ
zs7BGM1sNian9vhXCbNmU/d6eB2iFnWd9zuXfbACle70R38sM9a4dW7s8bmthiWV+P6UNU4JyDki
x/IfsYp8RgpkEa9Q06aLDrHieAe9UV6Kd0GLD1oX6EURzkFw3PayQoZ8I3Z/MnQ6DKIu5L5v3Bwh
6CQCvOw0/DIGAK976XSxo9j/Vm+Hul5uGwWaQRv0+Z0UKlErtI6hgTeJNIdiSu9JRP605qx/DUo/
fuVMKENyUSrtqzfM5r205FmRr7yqrmbsuz5WvtpVsY1Bmn+HNR0fxsnCvxM8JkYU+hGyqbWJlkNn
GM9gemNOo7y01Afp65cjqQISYocj8rCP5DQ6L6fRjNNogmAvLuXLYbfstA7wLNEyb3p/tMcKjiWB
ddJHzXyUC3+AvSn7ng/K0udolfk4t4H16Pnm3vQqNAjeY1NkNi6tOV7WLrkzUlJgTt9h+bzEApEp
Mc6y+h0sPCCSIL70LTpw0w5NnvFeLm0cWNe81HpOxHq0ETl4qtT9nQEwmYwAtnR9pmW72B6nkzRj
0/s6dlnwFDlx80UpzuHiTle7WQfyzqmi77YbkWvM0GaeEoq5vdGDafc6dmpm67Decpnq+J8hSo2z
tKS/nLxtkruc4pZJqAE6D2Qc9o1ltfiJ6bBXQq1A1myZLhOoGY+HSEd2UWa4/4ey82pym8n+81fZ
2mujjBxc/vuCAOOQnKSZkXSDGoUXOWd8ej9ozCtq5fW6fNNCn25AJIcEus/5hbanaJmEBlv/tA+r
Y52jD7bB7xmz9KVZ+xp8ckOCQQ6kMk89MbIeJnNYsMKu9J1RhT8SjCXZpCyxiEk7vcxVnlpoSwAC
WLKvQu01UI3Ka2LE026xm9uB0IcVU6plymxmfMfs8Skke3aKbVioQtIbXOILOJX0OSjm8JxhYoiU
I/rcv+KphczWv4mjshWewza5lmOAqpoFWbez1a0Qg70JxDaisir6uuMruKnx3JNAwAf720xxts8i
3IM8YJMLktlLC06mA25SbV0953fDmWBshUYPbAMqFqn+TcSETk8vRH5qH2yvPqlns65ULy4n/YSN
wPcicMr30CjXg/jvg19DywFeYNW7iKhG/tWwvpb+cGkXhGJa1+3D0hNoxvxfer/GMuiZrs/ndFyB
Clo+/iWhjo8P6aLsVcSo0U6x/llgGSLbxGMzPwi1xVhFchFoTVcvDHI/Baz/S1zx77CYI2aLCaT7
xexxGMif/p8XEDObEXyCVeR/1cnMylWHgmjrZXqQ+xIXDmWa7sSRrgWMrnNwm0glV4SbPNEPxSBB
V2G6yslkSlLcVrHb+7jgbyeKSbfmdnURg2CHGGn2efLb+hShBuqJYlobqYAMKyS0Ozwan1W5vIh4
OGYSGKEk5CtCzU3XrHPjI4TP7r+/1uZIHX+JJ0Ffe9pctSeEkqXPP0RQC3nFFLn3KMPHEBdZ2LKW
xsrCYB+ygFreCvVFhPMJSkgC/Xl9v+KFrm9MHK4fy+2NrB+NgnC/a2m8ITGpR5lpq1RNvsmGaGg3
86DXZy1ubGWnOdWLNNXy3g6j5pyW7E5MlPNZ5+9QQTGecUdG61xzrA3oGeOIS7f+PNUQ1HPLLF0x
2kYQHLpyS0LfdGoXQSoEwM8TAuNnxfB11/cbw601GdXgXwO3bpoHc7PBWWU+WIFyCvAzNt0yn4K7
/3RoI5oPmnmIiw04//k0d1sRMpe4OBKXEEeVivApGp1IA81ocn/wX5poB4JOOotKo6hARlpvHtES
/6rrA1ssMdBrNrKTQalt12CRxA962WJoCxq38lDo3eSxl2f4NM1IYeibEOHm+3gev/HWg2Mzpul9
tTQGP6V7Ra7RUzAWy/mla7UGWO0CH5NtApiPQoVFDXiKNVyBdf/7HydTVjDB5KD3mADg34hRcZlq
dFzxCkSIlM0RPQv5rDlqeKcV5mJjoTz0Y6H4G9vXvU7yw2srumk+p26ZlOm+yHz5QUcE8QEJKQMs
Izu/fjlPnJzmtn9FTucjJM4ty/Y9tYbyJKaJxib/sYVHoni3GPXU9VWAklk4U87r2NRo9Tpavo+X
qk2NbkJafhVRDFd+RTVTLb4mMrq+ItqV0TJ3VnvpESvzetMUCLw046B+Lfv60loBWIYC4X7cZLOf
fQQKARSq/5p3aunFsS3dR2bv4HXX1aewlq2zpdbgLnAeeBZX0htWlGmfVk0EYhYkdbiUTBJsana6
ZKef2N6kizWM8aMtZjfvZuN9kFgpOFk83jeL6G4U99/akY1ibaooouomKD4tKh/TokP8KELhaikI
4rqCtNsyQ3R/zRA9cdKQaLLX5NFDgynKemsoJf9Vb+fskZ/f8Bgl4XprUFu8EepINnZiozyW5que
VfljBDz0j1koVxm4H+G+kMUpq7HlXh5mwZOS5A1aLfRESFtu6xRPnrrer3+LZz0KWM2A2cCwmApO
U2AO3mB24wV94fHiZGi45pFJwhPFyS0uQ2OIwZ712AVase5PbhuQ3zYkcWbgmiQ2I+thlixmLZS1
Nw7O8ZsJ7vtDbZO3kyHQbYWMqJ70ZJB51i46o3rdJYgkhPMeB9Vxm2uKcRgWre54fFfGUXuL7Fk7
mb1SAIDCTy40eYbYSVtSQFSsx0gH4LP4ybWJAUpgkD5pJvgKjTzRY6IuSj42KUAlC/xHmbe86p6m
KBT58w9EFz5mxk76MRNlIeCrOllHgTnBocJu5R/N7KmkGy4r72GlOCivg9nkF7zUYEYIJsTKf1Be
Qz/KcUHBIQ/RvYvAFMj617iwqnubvYS/Ke2K5wTrrf0KUZC6wABvteTtVq3aOJb2yH2CwnDM9CzY
S+DxcaciefEU6alyzMxh3sEoy95I1pzN0mDPKZy6UDUgL1gUbxmE4jOEDvmJL0Jx7gvrLRCEeMxY
DBd5hGYvRk1Dnp9+iEPRkLCtQFAllts3CaWLRK7eSNPAhKylc6wDuNgkw5y7uPbMW0dKimvvdJY7
yP0irEGtNyeR8wDbMbwqmh65Yu2XtPPHgEq14zqwdnb1Wo8whV30ZIsK9f3cV56p1JQbZKitH+1A
0r9I228SDDq3jzIqkEGoHwtlLvYRaz0PVubsKfkw3OnyWHri9qIn1aMaaNaziLfsb0j6UHD+FQdj
eUFZrP5u62n+Vha9lB9biyKVJbf5BbA0wmmLnB+ZuPwy1uDARNmgnzYGwjFXgCL+ncTyVuC4/oR7
LYOBDet8IcLckF7R4JQnFCUyFK62w8KtkhtKslrulBih5vFhLFPz0GgNvGCk59CQodbzXPsl8l7D
qFwt2zQvpUZpVGoh/2LEuDe6onvDzqLf12ggLd+d5tXSgLQWc/4A7mDY9FNaeHDbdaDqpvKmVN+b
WUarzmmMQxaME1U8uhqaSiSM7cdiEZGq/b7aKGMEGHw5u4kQJjKgwnyQdiNIKFBUusOaZZWN/KO/
kn65fX/0f5uvanJ3ULNBc8e2nBCEjMFiAEn3ehXtOasrgl1i1eZuwnDzVYsVyhA8iY9ilBxDgnJ7
blzEqBXrB61PyqdssEyEtg9iEqQr60GpqnvR08xoAlMdUvVbrp/1NTnWFO3dHF5EZ1gdtg1O9ix/
B6DaP/dLo+fIW6roVO1Ft6/tGWR28VX0xCl2E71ZuhzgosZ8IEz9PkZm0YsKRzvg/kUVdKnDVVoB
fSIJK1fU60RM1OEGxwSygEb8LS5JobJbUqCrLaOYK0bzBODtMleE8tQHc1tNbP75zF2Q8y9VPk4Y
s4JnwGM4XrtmhCcUlYMRRH7uX42yeRUlCCqU/tWWyldRrrBDxxFjolphLDMtZgr00b85b7mKmOkX
EFcN6mO7SM72YvkoFo2+hGK9ZYbxWSwzQz8M9k4+jp4YZVWaPsza26BiKbwIKYumRNb64ivD/pbw
M9HjE6E134cXhIOVeb/3awcFm6RID6lavPkLMy0N9eHQt2MMChLemhECIW9CpSbzSReC7FZvov5T
rkf9g4GlRBV9YfHj/7SHnwnQjR+ZhNtSOBvlM3Z42i4Cx37HBgilt8BYnCvS5tU3y+9OPM2eHZiN
iyx4AXwV99ZYVcy9JURnwI//S1+Mp8t4l6r8hCvoIn/TX+e6LzaCkFeFXfOEhwp3n3K6iFAtFcgr
xuqzIPCJJlgqr6Qh0YVdeH5r8/95UhlSbBwFG1cO751i5uVksbWNm84+2kLvQO3s1vtg6PaAuHdW
7LC7K9oK4MokvRhwqEX+17RN/YiqzuQ1E2sWzBii+bUOQQemJIY8IX8i5OlW4b1+8qjR4rZsasYe
Jv2zqRfWJVoEusQRvCnr0lbc/MOynbZ/DIgpA3UW/JssT/TyDJe6dEQkJJ10cxsiz7YVBArhL+zo
OwRHGhA+8C2UUjk0lAtPCoZp0+YGERtz/+gEZXQSoK9ZjIpDASUjDQC4f/yX0fUKy4g4T1xqsGJ5
q2P7ymrf4iElS2D5rarP1LPWfx95uCMiT+aTlQWLeU0cLonSVimQAmST0QDaVDZNAD086yfVW79M
oj86muoVALjl/W18/TINSX9dBS+y0YF7oiDkEfStdBfPirzrEj14kvEehYurNV8GzX6KhWo0n19S
GPJfvtV/kZEm/pyGOfzuOgoeU+zz9uNgDYfRUL/PY/fcCiRVYzaYi9Bdf4dGrBp3nTo8R6Xkzq26
6giseNCRz2vD35J7q9hn2VIcXXGuXTdcayxNsGxhtVMjMK4BvgyaT8M4ym+dx/1Te6NYp+KZkXdA
ShztDRNceRdpjbYTo7WNzZYeGsBGjA6Mtl6iqdA5EcpxOnYDi920rkzhndniHCv++iLW13G80Uxg
8qKrydbHFNEVjbjKHijxcFBmOZH3dWh+nZ2x+EC98k4U8l+JWyXZ6FUpQlZoVLfBXpDARXMbucXE
0SAo4uJQ6TBIQOwYGlOknNTBOsYhXCzL1n6qknxOKjP4kSdAYGBwgjRLvvWppH41qxyNgT5PvtQB
VPi5BTWmNECNYIzFr4GPlN9IYvvTUKqOa3YpVE2V5UaasqOaQ26LWTleFcfIrhTAKL/Wgf6e9vY+
zRY0H0T8qKvl995hXa5mjfkEcGncVbzgu2LiHm/WlISF5VkrdclRUseD0CMTIdFki3vQzRRtnbuY
CYl5g65lxz5NDkLTTIQqaXoNB7uHOtP1zxNU2S7BdtpZrB0hPCVbP/RBCSxdGOXxfRr2J58yAsJb
oKYpJUvkTjOzf0bPrz76ylJUXq5UkgVhn6gtLh9AXpVfQNcb5DWoLLXaxGDwdrqdf7nBXsXRb/MS
vlct4hvzKxkTbdnhOaEFiFQKH8WWLumRy4Ovxtdh2RGKmIpwpWrP4aMI8UVFYjDj0ScGJwTVzxBs
X5FUzT9FVj6TdoI330c8r2wVN9uJNYvgQ+U4s7hgJKqj5sjZpwj8636ctcyT5EHaqZVZuIUUOAW8
r0g5I7G78+cgOK0xP62f837Q7q1NqekFwj+ZgYWGSTlwWcOZmvJXXhUD6EZtfhgM46cIUy1zuEtb
6lHLi/BTX1X7P2yIjUiBaRPMcHiXurVokMPpr2OYYItrfIREPCsDddfVWuryx++BqC0WNRY5o7OQ
AVvdtWy5xmGGNJsrVMICI+Iubub5pkPcgfo5zPqyqC/dbAUP3AXDh3pp9CJyXN0AXCAGREyMRmDr
5QXdscwXlzADmRuEBo7/j2skhfxtLBzlKE4Ug5o6vCDJpx2UHiZOYePgJ+oya5MZyGIsEhqiSczG
AlhiHW8hcXSr/YjuYKh/1f4TlOH8sO7wlDCZ93kw2psVYa6MU/SQ656J0VizRSMGAchldm81+w/L
To0NDLjr3HgemsB8jsLPbeMPTyKS5sMIuqIZDmIsKKf8JJU2ifAAhOW6hwL7PO9ukI88mvj63/oC
6vEbOKRt8leKTsH+NkUdsVvG+iY9CkM8dCANoOjPiNmiVxMUAZZ8oXwWY7lvjd5Uzs1ejEY2qvVR
OCG3C3D8k2TI1XWKlPXUelLqTdYsWOgx0F10JHKKN4sni0lO45jZyc8QXYxmSyoHQH4sXdbPEOPM
bTqjbVoXikn9GaBOCubxoQzK+hrDWr/BeURc5p3AQWOugyrIb3PJhPw211/McW9zp3L8C4g38GMk
prTiChd73EuTVLA8JKWr+Nn3Jhirh1qPuydwlPciHNXxxyyBe1Dn8vdZmnovwiFVCh/ROy+sGg1Z
n9E5qT4epCxvNfATZeOS8S6/Bo1+zhKM+9p+8DRVir+HhT3z44jCT1nS2Vu8CAu3nlCXRM22fTJR
bTyGndMsVhPNk2hGHq6sOnp5D2cEr9XYhhiJ8vVDvKDZO9PU13qbGbMRj/V5Poiim6ifiRpcB3B1
RL/rFp51P8AfuX8Tk27xIrLSrYJ5lXcb6LHa/ruoWTU+hLiysD0fVIWLAhIGiAMeC+uREk1XHGKf
UgO53FtcDKrsQ+58vuahvjgwiJhoYhvOaGepf7G37e5zC6RiacLqIs/0Nsr9fEd6JnHx4CjfqhFd
UFOKMNswm+INhpy9sVI9O4vRYNZ3jjLFj12KJqfhpYWfbEWKZh7CH0ZY+UfB/xCckhn25c6wHMNd
v5F2IJkXeBvrCWJKOuK8LCFbjNkxZlK56VsXcRRJhX0ZAgX9pni2L9NyROLB/n001l/JNwUuJvX6
Z5RIPOF347NW9YJ6tM+jUqn3tk/mXtDNRwljwFpJXgYbNwy/aY1dAETbNfvWOoKj091Aavy9H/CA
5LHQngeslMWzVTwzo2h+QYkuv4ietvgvKyO8QvF81RZ3Zl6BGBONjeEV8CzhajIkpN9rI9z3eac9
tktj2k6OQbZsHoOZJ6jbZPq5Ae57WbuOdKQM6D+IuUbBw8M3hp04vQDa+TiXYXBnKOO3j+nR4mdN
2tJVupbtATmpaavUyEb703L1VPJlV7wCcbZZ9W+TpmJAsZQoMxJkrtWWwfZWnRQ1yVv3NsW2EhKf
YgSoDZUAUe+0lUbxprlSlyRbr1VvYTo8skYgI11PJ0y0y79mpX1vyxENpEr3keVPdETAygWrgB9n
ZFYZ5VcIJXmulU9QfCu37CxQUk5xVuahxmmQNK/JosrYz5P1Z0V7GorISwJuguI3dWvgrnxim1id
REj8Uq2AT1Pzf4gIBR5EDIMaUz91doqNCNaW5A2OjxiWNsK6ymffOfRpfdEWHUTkXKt+sx6uwxqm
lD3fB1RBlukwyKnSxShmB6UV3mtzWG8kqVT3GgKO9wM6ffpmnlC0ijUJ97gluE5cjjSqvydJzR9/
mywOGwOhxzlpL7e5li0Zh8a2XgSkSUCY4iyw3YGas5sLyBMCX/GdGBbNCmsSCKfbOb/Bom7T16C4
ppieNch388becRD+YYp9fETWFwXf8Ye87PJjNC4RaSLXcB2xDxED67zk73l2NUcHTR5/DL/kgVu+
LBeFwvlFirQfOpDGvRiMhbawOJwiNT23rby5zf3jfCvE8sooc9zCfl14isOjgs7eubF66R4HE3GP
uvHTurAaN6Xhl4fbQMPqYl+CW9iIWGc5832VXMR3vYBNgp3X9ORToTVOWi3RVbqnGvfmYm+GuXL+
5z/++//6n9/H/xH8LB6KlAd+/o+8yx4KxOub//qnafzzH+UaPv74r38aqmOznbEMVUVNy9Z1VWb8
+/sTCjnMVv4boOixiII8PYHtzrZGlEChs/mRL7lRkUEXmXMNhi7pavV5xOmlUdPxk8rT+4hrmL3F
Zn1+Fw3lSntLikI5xnk9fXKMGnmdhdKqKCkK/+V0VXzw4fUwIo2rx/I76qdP49ipBzWZTfhsA7SG
E/p5+glBu7vSIq+HffniKoBP+AZren9n5rKkYvWXB2fUIXeUtCkj4Y67ZuiC0ccuoIIBruRRD1Zi
6UYpcksyThFWYcQuqYgYxwqaZEIfHVhZugfukKyxaIoupsT3X8woqtm8jjgf304CQZodxIXSFOf5
//zXsNV//WtosuwgzU62xrANTeHv8a9/jTTRSLuAuzilCTifyQjqh9SuawqGSuPhtltuRUw0+Eco
l7KJ1xA6crC2OuDXqt7EHhVX9F3SariHT9OvDYYcOVjRgucuwGrEXdJwAKXcKfspGppo2zbVD3R7
vQ+Zj9Ju7KvUjoEbymSXEcWC3njrU2iggjUHzX29HIkBtSI/IGJ2bgFE6Fq89URwPbs0WhXFgH1q
aD5UZDaM6xYzRzFjLj42nFLLsz5VtI8NJ3KBMaij+iSmipMmvWHTGXbaSTwC4VQ0x9sl1xiXTGvH
fBA9ccmuGOOd6KLnF9+jWLTuWcV1xSXBSmvrfyMu6aiSj8Ybm16VH9DhP/+pVdv542+tyrbtYMZj
GQ6HurF8F3775U1kjix2KNoeVfelnJ+aSrobG70rP/vHeKyGExor/oMuoTTXLmbyuizvF7uXz7Xe
+NuqmH+fwTp+/FxmONTkteIcgeWrL1U/IrBrNxC9FsrFHLadK0aFoqgYnTtoYEYua79NdizkGuGg
PNiz1O6aaIi8ZrDh9yVT2XvJYCMOUI3qY7w0o0a1O8aI9SBiYVS/RkOt3o22+S2Bq3NCr1J9XBtZ
2mOvG19FT0wXR+I6StIywAzUFMwHbmHlnbII+WpO2NWbOUYItJIUm1eCpG8zyQTXw6UfpMCj/+0I
ElzOrP4+YZkvrjwvlxcnia44EjHR7bixbH0/wI/g1/8ADRrR4d/+s//btQx1eCQ/JO9v11tf3XLC
7y/+9j6KMG8Orabc3V7WesptinhdaRYf1Qz8RuyY/oVnoLYZFSv7YmM05AKlHu6Am1ivkwNMkLs2
0gHTuFMW3LGQ0PhNWGOV1BCaGeLw1qDZpLmTYVcs6EApi4HbJUYH6vHujxGjbzBX6wLL7SBvPpi9
9h3Ksn+c1BJLHxDONS4oquxa0mLxM+spm42s3aDp1Bet/ZkFb3mYYnncIUeCKkv/M+kkaw3bQ5J7
ZmX6+0wZtH4zZwk2jeEoOedoqIpdvyB7RTdeYuJonWmWpX9uFZLBnVnrd4Id1lgVysGhsl+5YoJM
ZnQqGMFIVX/6kzx+jCzkMzEnMrTGrTsDPSYrQiemtTDT0+L0zbStfTcV+rvpWLaLp1VwwScxeKhi
tvwlFnPvPhSiAWmD59YY0bvGB2kr4vxKg26o3w0cTrZhlRvHVNOTT4mUYYY1B4jHk/tjjbOwDhN8
kOSgayjAoYOzBm1+WXc9ggYihm2ufm01n+fiFMnOBnJpA/WGoBiuYocCogPmcqOv/4wRtvRlLfl3
toZZdFIVLDx7uSaNm9c78EPJo5rCFKao17wUXaah/a0mX82seqUgjZL7mHp4OI13Y4j5HfbHytXM
VYohY9G4UM/V6xrLWG9soqE/xhO6jm1XfQzUy5Ge4xAMcwXxUTFPBMV5pAm/BxGS8lUXBtc4Pgv7
wQCZWNk3wqsaQ2QAECXtRBeMCvjzuoj2M6ZLV2FLGFroM/px0EvPa9ZFcfSWem3zIJAwYyLVXhLn
zZ3GKZ+WuChLi3jcFA//j1u97Nh/LLN0y3EUi9WVZvCAl03V/tebPX+W3DSV0jjOMnKIIcS62XWU
LMcJTJGm9TAtUuAw1hIF19EfS1ZEitoFOx1i3lYZK+dTE/rpBsiB47JL0V0RC3HYOzdjmW/kVHM+
ZSjbPAyJcUKXToZUSXY2sT+JmdEc3VkKolTqMrHBWoAqCVtuMQgwynBD1ogH0YUHJ22dRpG2YnI0
Qsu1A/uLBR7b9YvJ/GSY03wOWnL5ooujX/bIenVX9Wj/ihDqwJu2CFMkDJmPVu8r/P7iKnpIW4Zu
pOrxqesm9pOWb530wMEVCmihFwKFPnRDZ744cVF5fETUQVrqyVmdoZQ4x846qgaOyY6tK49i8lxq
rmIjmFGANTl27dy+9BBmyOeV2UF0HRlZQ15XSgIma1+KSMFPdOggFSyT1bTDNzwbFl9UupK2mBIE
yejFihyxmwLv6NRNfLGWBpx8fJlNGZKt03miB8TlIy6m3WKYw/MrTnpUBK3iZ1fISOQujRkV5Xp0
iymK+jBGlnW4hcbUR39iaUQMmB/rsTIqN38MiFFp8iOqElF9KtrUOK4xH+CoE/D0mo3kmdpJfsnT
wCcnQhZop8XoAYvgbyO3/kCS07HMgJ0I592a9QpatgD39e5BGdWP0bmwKUWj0rxT50x+mqiBV3rx
JDqJbKv7KdQnV3TlZUKKmbICcfNOhPwIKH1hJI/GQmEVoZwqg8cGd9qJWNuG4UPRl17JF6y0gnuz
zeJzEA7D0xDJ6XHOWp0CBF3RJLpqbMraio4gP4cn00yixyxbVIH/ngEkgpJ55eNSsMScZVoUlT+N
cUb9cQmpSPpdKxRvRE9cZyRpv7WsuNiKGIXB0DNKw9llxXyxKE5fsqjsnsLaqM8k/l9Er8Qx/glQ
j05uA1CFiImGQv+xJ4V7Fb2WxModTq7fxHwRgopaenzWr1oytJ4l283XXv8hDZ32eZSCGb0WnqcZ
mTG+7So5qsqWX1Jr1DyIZKHX2dlXoy6kEzpg+d4qktHFxq0EPBTiYzkrD9FgIg+gzTkVzlr+0ivR
RbEz5zlCrwBm9vzOEq/Z1+xe+E+GeUsVqj+MKNSSdM+R7hnb05jJsJbH+CDngXkJDD9GNBuzxtju
rWvtaC9FTR7dbqvwzuFFOEqTHht0B7bOwG5vqLN9ZerNWcovME6zHoVqp4ewpvCKBvOgpPEu0Urc
SisjZpWYUkkJpk05zdHGykPzUfZRLNRkaTzlYSQ/g7l9rayxfQdez/2l1OUrgqfG1SyDkLxrGex1
q1a27Zjq9zx03XJSgyfRkOCWj3MXtVz871iINP+2Br+1vcUGB1VQvIv8Iyqc4Xpu0CwGeWn6IKbJ
lFjOGH3d306SK2ng3oPi++2khI2zqyhWvBexCcTI2UfZodeLIt1ozVSdpDiEuCz6hV5+9EXQhPi3
CyYUE0EDpZu1VRH6oNDdl6dE6vH2FH2118uTOCJdyNR5GW/EWSL6capcjhs/G3JPPInEQwrDOnhB
SyNit+4t9se8WDzLxPB6eBu/XYIfq/XxwFsPs6wHVKRsDJSvTmPTfjRRAH0yWZrYMsJ0I/piWATF
0S12G0giTHg2t+E/L3E7+2MmXJV9pdUjVngREhCG/SgB/XyO0h5D4O5H2vbzvdzD7dX7QPUa3fZZ
fWb+85xmKFgravTT0H/iGZ9/nwckwriLU5zEweZQOk15IJmqP/ZDhpJR1CY/cOuKNSX+yXq5B6fg
Z89SWzb7Qkn1o4b9DJtrcFa2bjXv8WR5s4z0heGwAg1IRnsGuL475FDTF5jhRwNm4Jcw7aOdHdSz
y495QJvIkXgTcfCidPwyuyb+1ip98KJi0Gjp+OdhOdJ+SeZkO3a69DI0c3WI8B1sR2u4M+HQ3kGg
Qqxd3+KuNR2dNM9431LyqOE942lm7RwMNT9Gc6wdu4AkPdykCu867bMtqV/EjT2W1WhrN0bh+S88
Pad9ZragXiQl+hLX0mPNB/oUR+UhBDVyleH4bhCdh00/47peIhxsZ7M3SW2zrfCZ9sD+UpjOMZTS
AqwMWJNqHt8bDKTQ1fUsUhokpO0UHUv4pxhrHnScbTZ+TArIVCzzG0SpA6YKaI6M4XDuksq657ni
ZhJyDtDQf85B/Kg7kv5lTGNskJKXlGLDeyOh8BHYzcbp6vRa4Jl4RdWUPPGiAFvY0p0fdfkrIJXi
kIPB2s+WoT/j47t36mif21H3vZwRfRjtun/UpNk+plM87mIfne1GKq4s7yv8XMfcy/xcd2Gb1nes
b9PP8rTlLqi4c8YXBsyP4xkhyZlKxZq3GvO71MY5yKqKe/TikdFrg9RtVE3HTU0r7ntFd7wR/Khj
lt7QmNq+i3TnaqryZ0dFxoeVAGkyiKbH2JdBnATqDwtt3BPgEAAh+rPNbQzRlfzUxxWmS6UMJjcL
8FrVNBscJ15JflfKB1PKTvqAy1tjlhsnSlv8E/PKK4C7Xy0zSk8mCzp2dRuprTaOjLMjBr7+W1cB
2Gwzx3qOjxHrSiAe6t1cOyxOjOzUNVF+qpCL30/x9KJ1Vf6cH40heuxbE3FESpLwwrr5KeyLYWcm
tYT5u2Rv64xV2KTeIy4nnXwN6/kxGwMMULL3LKPwHTuxfYrl+tzF4yPeKGTBHiUUDTZTNkXc7pPu
zP408OOj/7PDFnzXoAR1Ek3l1Kk3IX0yFXa8obDZnqoSfk6VOUAv8uRgYCWPYbBqbs2k6jDUMr/I
TLBUaNxD+MxKqEV7fSxOolExJl+PRFcqzeLkLI3oovEdcxv/NfuP4TQChGuVuIxj8nKqF40XUJNT
vvabvPgWGt+syuB7EFou2iLqqchS9YSgvJFtCta3afgCLtvfhG35FSUAZDq5i2DzhfwbuQJndsWh
mqgvphqWu7DEP2cg/3KyJn1Y9oTjJq+OfhI5myLsVazGEG+IM2kfGbGEdL/NFYq6dOO446lf36t6
ZUMiWEyaLEqeDpB+l3v8nJTc3rU42ULveTQHme+3vJHVKTnWtZkr7phmr1ZmIUexvAKSTqYjl8ep
fanKfDw5wTCepKVBSz6tQjBzRZ+f/KURzxpxRAUzZI9eIoFjokDpDQPIFRlxqlOIlcJ61Bv997Iu
PsGexNRITvgEquURq6WDsZ94IiD6UfM1H/zdHCVXaCfSqV6Ee0TjR5SEpBSfdDkBmdVMRyPijYm/
n6JXrwbqbHhTowU+THN+YgGEN25/atRcP+pGjjW9krFHsxoo4FqXb3W5o5IFJPRUONlXrWiMbS7H
U33I0aLdxVX+GihOfeJXShqND1YfpTszRoQJs8bEcqy9eGMhqBI3L/HJVVDSPUVVO5+Mlmp/ygbN
MuzyFC1/b9by9t6KIxYkuXxKFg2QrC679WP6uBAfkzhK86pfjxKw+sdWY9/nU4LBCkTFOrLADxjR
4XnXmMajVmTgnQIHApQUNifR2HLVnLqEzAt0S3QTjIm1e1FsgrZtTlnkf4Wp/1hjNc4PrGpdkJye
FFZ3dt1tZB8BNUw0gih7iqtU32gd684+ALmfkxBSLONLbUr+JR772W3j/LGIsxFGqvINxg9ElWa4
y0Z9gskTAGk0c3uTWQCDze4cJHL7VCVN4JkmKyJE0ZtdBCXADRILLeBKBwgR7XTgIK+T6mc7ynOx
p5Ag3SIko3rYQATs/HQvkEp+cHq6y337PZFs2zPM9nkqytEby8DmFMd3a1UNN4h9p7uQnT35meE5
tACSjlP/heV/wHPWqTaJYSJ2aQEMcCYZDSurRY8ltjbTkttvDXWrQHvbUepMoIpXusePilSfXRsH
q0dotXFaFgcGut2hE/KQyB4zjM09TR56at+jcTAN0umBhwh0sPFVfhOKn497asUa//Wogvjh/cTh
rFBVxjaCOz6ibyrvsmMtU3eHzH9IkwBobepI+yDCpSI22oNttmfTRwU2CctjzDMLx5No32Vxy0fZ
/2/OzmvJbSW6ol+EKuTwSoJ5GCaP9IKSdCWgkXP6ei805Tu613a57BcW0WhQI4kDdJ+z99rO2g7A
X6VgIFagFLJNPRdQ13UFToUSXhKRwfuva3XDvdXegBQc/dBJ32D6qBs7LiOc3xWO9DG0HwXw7MHT
gY0il9skbviWmRTHBtz8odOOFx52V36H6lMegQ10+oflsbpyOu+LiorJF22Fh8sFcluz6vZd1SnW
tqZ97d2M1l9bR0c36NdWbU8g7Rr6i71INk7Xdr4XVpc6Eoc8MlzuguYVuFfMg9kz93pEWKDbNF+8
Lm12/H6iLW+KR70oX3S9bjb8Z817282sXWr3G5xUza4ZzXqFn4wvdQY6NxL8vyoxuHyDr5xuHOZ6
FFs2E5dl9f/QCHQv6TQWB83o2Rr06ipzWY0nM4nXcceDfipBd5fI0iyUDqdUFb/iqcv8sF+63j3u
AuQSAGHIYAtUWr8uueyrLuHh5w3XMJmclaXMdCrh5D2k3a0hkctXS/7+7ZT8ZZVVvtFcxTgrFsQ2
KjC/PDNG95DWr2ymTnOj47uw6EkMrnqNY/JbSm/e6Yp3NtOoWAO1846Wlgx+qdEDTGJ3m+BIubTe
eQy1EA9AJJ6dfAzY/qTW3lV6x6eGZMHDbW+x6aLHYn+m24CKNYFTJaL8F3tBcKZjgomSEtmlwvVy
nS1YB7EH5bmajkrazTt6J1+LAvAz7Oz6NgyvRZriwxsgBbLg0zaso4Z1XVsPdhpZe8xIKHS1+sc4
sVwRlEZOPI0ucWpVe4IekDxZK4tOzK62nPhkp6q16aKz4/WNn2PBrPvSvUYjjkGjbsnnHPR2ZYQm
35Egcc7VrHLXn4l5QUKkgWhgRTX0meuHXqav284oV5phZdux9FboW5wnATJgrWVkPnmZszy4yUZI
wJlXPd75sAJCRGkLefKSj5ViJtU7a/mh4kvU5zfA3WjEwqDZaDpq3cTje5LZtko5WYRklzg2ar0j
Ohf++vQN5sqN1spsot+OZqKhXMpymtn7pC28TYnOIxrxzo6QjC1oo6+kIxp+AJWb54deHIpSpNdi
rOP1bNhrMltb/ry8Wxu5VcJNJ4Ab2WayHijdrKfBGY9Dpt30sKu3GY/na+YRbZBbolvxEIhuYVi8
AiR6QKp06QCUX1D9ToAhLp5WDtvA7b1H0+p36cTzp8oqY2OroG/rSmTXSZnIZBq75e/DUjSv7Glb
q8Vz2vTNxjWqzi+U7luSZ+3WdkHYkoyirY0QLksSIe8h4UDHtmsP/Eew2Q9mdYCaXqBXKiGFN4O5
bhL3dS5M5cWLlVsCklfHEXSm9NFvdTVmAwT2/aJF7dZNSu0ULUddK4aLnRkE/yqhdbRx0NLOYIaI
LL74RblOh495zhQ/5652EdGsXzIlBFBMq3gtD7lpH0eM4xhG4Yxr81x9hCbxXm1ZNR9lOZBLanTd
x0ijbuWRyPRBTbdfTdzsP0Ke2aRmpvMHqBjQOG6nkn5FYJSFHPfDm5NuNea98dF0Nr0YvtAfJkAR
0DG186El7HkQf7kfLD/Y/dC48MdWw7xiUpspFbf4YL/DN6putfe4ITsoMMzofbGArYwg60kdiPBr
0S58rYVC8xBwFTX+V5vGwbpVW+sl6nJjbY1h+SIy7sqTHWlrxwvy/diQeZQOtvUUQtfxJ9MMH0Pt
TOFfoDbqnZulTbgXa0e/evZQbUPdmy91iPx7FHCvvViYuzhtp4fCqYe9CdrvRJW9wkHWaMcu6pG+
lGDh3D6MSa5xg70ypbBN7DjdT0NlEIPBIyrLCNeOyZ/HXub4eOT4kWgu+EPeQMoVKttY0T2mkwqi
u8luTY2BsUXOs0pm06Jvnr/UCUCeeC7fC7oZvj1N6roArZrm5skW5gNUCI1dkPajb4w3Gou/chuM
Mq5RFsHVIWH9MOo2SZeVsI8jG/GOWLbTHA2/X/pEOeb8LKDcXc/PkvrB8qJxVzvTG2qzwbeIj+S+
N5pbjOj9pkyz6sTuBPA35j/N0cZ9jjhkPaLhWrkGuQATyLa1s2wlYssYDuaQPZneF9dR9ddcmX5G
PTtzk+9rpOw7JYyvNemr29RzPoIcjntpWd2rG5KVRNOLBlldbeOQkq5S6+0lUAw240176cXgbkMv
13EkTSCvqN/2+gOds3mNi1tlHZN8aBrtpcrLDpZHbd3ouaGKLIq2GbJP5JTiadINVOVp9FY6zXNT
rYxhtnyjO5ZC0cgzEo88uPzBJJ9Pm1qMgmr9C9m8ZtfFSsnaXxRkB57mrQkYV4gVCF3CTmet38x5
l8PPrE+R7iS7ItA+GL3RFGqQPbTkLSkPqQNcu8Q7prAIvHdthmXXmBavFADYUiLnoyDoUgLNt2Qu
iZ1uftGLzNhyf3ypeuitehYP544v/MoVAKExmeycrk5OmdGD7irh5sb28Dqmlb0Lg6DFdtx/VZuC
kgJU4dmOuPeNQU+sk8aiqkEtlRP/KsryCwFdxZZI3VfCIcXJY8Ewu8pzV9OEVQRPJqUsN0Wrwa91
ePBXHS1WcqozYuI2XWFHL427rVLAP4Xae1iTc7ZqBASXAGJNWxzjyJtvBStpO+5/KDryEc1NUBUG
3YqUjedM/z5CW+EWg3k6G7svj06Uun95JYYmDGhrC8tCk4fHoNGSVY0JArfZ7D2ix7OPrT79rCdi
EJNh+QcRbn3Ff8QtoxEUPdFkX0NP6Nshn5tjA2fGNzGTsYGgVpBVzUCpiBJFBi+fILr6quoqX3Dh
se8oJ7YceQnR8blWuwML4X43ydPyTF1VLLtQ0DBfDtw/4I9z8lP0TD2aIpt2tvMrqYL60HcKfZPa
XasBwDQDKinO6lb3tVK195ib16XGHrJElqtFsb0zpk1CE+spCuxLiv5zLdrOZdOOrnj0hPMK0hZ/
c7/JTUjpQxuItZLk3CzBklK/2Sm57fwI4+GArbHmQVDMvj0X1PADXJICib5KEYqkA4N9fjmcyoho
ub670V4rCQRoq12rCVzHRvfYzZmxtvXSPIBU2UThIQqTmm0uxK8pMSu6zAvbJ0uAV5MsjwQmeiqI
L2K1dFHguk2e3e5L0zLQUtWBHwTRC8Bdb607x7bvtdcufVEnY6CxGtaXrhh+QsyYQPtW8b5SI9pn
Gs+32WVdWaPvEaGxLsakWSvKRGI5/rGybl5FUNOZC34FQ56/qEH/jf1dh3mk2U7hEhVu87tYlsnF
xoZ7AHAWrj3b3vSB+oV9OL6FrJs3nROw2W3cr5Ce0v2s4Es24p7WkUEkWlY54QrbNN+r+i0xbVKr
neYn8oNu5cTzi1WSD59/VEVkfguq9gw1BisimuVseg+zrCBk0AJLNBVP0A66rSOcJ2NM34scgqdo
viSj9hp07c88ZZ3ahd9UMf1yRZ2zovA6OgdhSF9OqCeoT1fPEoem6naq3c3fsEBisQHOpqc99Kpq
VbSUUpRcq7ZaZbREu+TaKhZ/tRAyaFwV7XnoURZmakpASlWhw/SGjSaaxlf0I32ELIGyh7D3V1OA
qLMcqP1I9tVb31F545srHEB2aQK7ym3X6sTqo4c/5c2Ow946+Kq2A+hoa3JXXTZ/TfmHARXKfqS7
FZXhbcesjG7BaForR1wKz/YFG+cPpxkPFlm2hNtP6Q7t+isRUOI6FwpG3EDhEdV6pJOGHiTe8JuC
ZqVQjfCQB0HxFNbJD7R648rV4JTqhnL67nCDYPngFMeQVh/5hTkoPK9P1+7IDX7Pqjs5JCSeDC4r
L8Jsy3UBboiSQo4uHbH9KsHgVxll7gtlyLj9s6ESkadtZ0ouvqqbuLgLQq3kO6Ol3OrY8bs6FMNX
BC+kGji1eIQ9eQib0tnbtq2si7hULkbBX9XBK2xhKeYrnBqXSkyk+1ZUc1ggKW/e5LKZSJN5WS8p
b8asYhYN7XSvW010U+KCiCMlspGYo4686qjnqKt4lLXDeK439tTyJ4GZbJ9REuDDSLuHllTebZjM
7eqONviNMCBKoEj66EwyRrcy5zR9cGO79sks4gdz5uCst7bf2vBm4K7FP1U0vazWI2p/GrJRKBXC
XN8h2dFEQ4r6BSmjXmytpD6sDrP6NCUhm55FH0YUXYXTMLdWUlumxhSqPyfLs/KQBeXaikF3pBRy
l8Zwj208rAn1VaNhm42Bd7W14vcL6eBw85vr57BuaAB75oF16zxLGufvqbUCtDSeErZuZYenAvXn
g0KlkBvkkutSkhvYYKWiteZepzr1nuppPMthOct2WULAtrjPctlmXefGcp90qz/LYXRiF8ej85cY
ND0WZqmUknQD2tw0SU532YlTq3AQRnGSJ6UwRQ4tMygX4f6Wh8tnGIl+cOMi4lFtOSS386JnPyuA
ElfcIjxDVP5PUAyI4+eEzDFif2bbtWHJ1SsrM3XHXUTC7lrIS2iswogABCIvycu59O04oZFkxx+s
qqbnsp3qo0rZ5S7L1YJzjSPlqxNNzbZCI37QrHCC79WfpTI3mogMUULVPOda08LJGZyVPEFWwodb
NuduRNAxeTgC0yahP4kudad48Xvfe9FuJnDkFI3EwgZ5lL8Zov6Q4JZYNIdpNvsvBdRqvzCs7iEN
3rnxxU/FzPPNtokhimNo5LQD2m2ams5Fng2hwZ6ttDknekDGc2QEyU7zVKgEphI/mdi1Ll2mvfSq
7SudqYFlcPXXAvuBPKqHkq8pR1Od6E+92euvf89slpnLkQmv1Y9b4/rpL7xbEGdrid3IUOBNukZY
kPQlSv/hv2yL8WiLw8KCkfTIvgBDeadLwqJodpTQn+WJCBYKNcYFS3mHTRaziA9IQha4YjW4zsPd
46A5+TpqauP0W/L9n4d4DfBH2862qfeO43q3AHfZ1tBnbY3czMOcyYsOCeg4FdnPz6FQILEGKoaF
MTIV9KtMg8q2cWqSkT6njY0ardy8sw500oMb+B/vNrtU6mADllg9uUqeSKbBZS9MGeZbbJirQQa/
JZnQz8Pct35GBdXXozq+agvsX74bhYGNyZ2q1b9OTPacPyRWupXjwx36v1zbsAevcuRE8kPaekkR
CBbcf66GgvIaUz5fFFtt/XLWcOx340/pHsrH2dqUbt/s7lajSV/yiTJxlmfJmlrbjtK/FHOjPrpd
fAEnXrwn1PuPYV8jjCE5nF0cuUlFEPbbasCaJMEUbU7pVFgKa76FU4HJD9qoaYmzPOTf50Hv1O5R
Hk08Hu3hTUt77bFCNiIHm7YuznEDC0eyMdgQDQejiUK/G2P1LZryniIfHTbTtX/oHtbSrOkr/kPR
r5jLYRJNGfoZnBx6CehgiIyPotCbs5yrQg32k064WznXMrLfl/aLoVVeytby96V9b90vjUnzfQGI
ZdNCdpztfS5VkxXESJqQS9O4cjrQw0GYXIn1uxbLkVcK7WXONriFxP0gy9VXblHpRZ7ihYxNAFFE
cTJd75BUTUOrbuRZQfbbsVZJmIg6JMkhJcIrLJTLUOF5zzItAsLckunghO1Dwh5+M81j/15m46Mr
Qvuvf061Xf331F51q39NHabuopWXKsHnWCKf68Lqho7ORi5U/CWNtdY8hUQOpNNhIFb5S/cLrWj4
peyzgKUIpW85SV4cAAC85cvFYHT/uLgW+nSQ02r2oRY+18+r5WfqRRyt5NVWTcWurxJlHYyI1Bol
yvaaCLybGymECgb0l6uZWO+FXj/qxsWbC/GlbkTid63RXFVAKSu4n/RRFsep2g8UR+ZBX8vDKVPE
kwXCSR5xH7Ge+2Qgmz2cx2MTKrRwYyed35L0Kry5QQltVHszVNMVUd+o8+VgVeSAl7A7rgycjveJ
U22C3SDrYZ2S17giiVY81IOXvShDqm7auFU28jBvtPEUh6hg9HjMXiI3dp9Bd8gDOcEsqdLR73uY
8qY5WkR2sKdM5o82ZOHd1KZ+lA9ou7gNTdu+8ySpEOK1+k1ld59rs3KRGWSgEt/wkSiXekkkW84B
HFMuAibRoQL26IeJBcXcCn5WxNrgrQpY2hsB1f2eiJcxVY9TM0c7uCLmkzVhtEyVrvlhcJPR8uZW
3nFb8XgDyxhy101Wue5HA61JGs2UawkiXt4oiH4xVtMK+S9zVLAT27L1cOM7g7rvG0rvzfI0Auyj
7tWqzPzJy8vT/Y8y7UX2jBfZoEgk/eWzGX5X8yg8y6HcpSlEuQSN3/KLrNuqdhxTe17Js2Uu9KeZ
MFebkFMMH+1Xoan0S8gJf/CSNryR5ITrvYia72Pn4iKM0rfC6twdDXZrZ7de+ZZn+ZmaZvO9cZAB
5GDXrk1aVw8tG2Tc8153yvuYcDmoVODa537faOlT32VUyJ3y12Dl+0Kvq18q9bJ/vlnmyJGRN4OT
oi8EN3RzoIv5GeaPA4rm6YPWn1+VbfdKbKBxTpCIreTXYOpj248Hounl4T+n9Wzy7tPG5kMX3vvQ
WkO0UWGoU+afDZp7A7UShR1wpxZEu1fFRb5ziDr1TU2119pAk5nuQX3A9OMBpsr1x3+948f7PWbk
Q3nCV5TeoCNuZ/ZdT83C/lyOGrC/T41K1nQa6XCx4OqCPATRCmjPdF5Y9FhYS1DYFJU+fY3q6SGL
0N1IhlbrBspeGqE1HUahQN+95VGHRqXr2/JMSWgrDdNCheGQKKqRnHM1wuYsmbktQWi7BrwLheol
NCUvW4HIAk0fco1W3SvDyFYncmmxjzPB2j16BoKLT3Y5TUjE3Qn5G+/kC/uacWuX5A4CF//zhDw7
NlNB49Uh4GU5W0K0u3+AMfb22RAP4Af1Y50OB28UoXjK5nI6tTDJSbiEGD3QrEbv3BME3UA0XEit
bUgsEvIaTNQMyZc7o1Up40ttztPxc658p84z7vXlaS8PkTJ5+84psIkVbvCYG81WG9gAdsuRoON9
AZdDI5Aj+TKLoDwYNoWwzzG0VfnGWF7kVfKES8lmpeZZdbgfTmF6dfp8Q64qNa7eII8SH/PcdRSQ
setQvZJpMF3HnqseFAwMlfaUmsK9OEqxb+XZKA3STaYrsGhksMzyeYke9VdyK/RUgRncd5AR7fCq
jLPzWFFCfUwJ5di3iUCEsBzKEyN4MS4M4o2VdpCHlSjwIK6EzT4E8UgT0wxus2WOD3K2t3yW/Ziy
wb1/pMiFQYyknWy9casUrXMZTGKTNxaB9f/TEWsfxAvUUuSzQyiTeCgKyCu7RHEivylcbm2sCX1n
rKCwO+pg01cEC5HpAZGny8sIk5ynbH/6HB/oAPR+WS5IIc8o+KdhXltMS3Dq39cFZu3sykz/+jkk
390/Jt7Y5jaq6/DW6j8/92dyBBDlfXvWNWF4y7JfqTQFzDlWRMsOAfSh3lDaja6ZEHKiQfGlq1Gf
2e0NRrAHyDJTt9ehUyVttW3MCdTscpgIgndboVWXUtPD98ndYmM03g3Mmg/W6NS7qRX4mZdbPQ/s
l/uN4I4EDK2xvWQEw0FXt4Gf2jBJLGuCvDJiZVowlSgO+N2nWuVrZiieZ0rXPul92Q5aYvQs4O7d
cGFuxFRmNKnDJPbJQ/t91qji+BbwDZVz0zRS171ndJvRqDVsrNy4kVv1Wy3Uk5WEkjQCMol8J1/k
lDr7kgGR3yjUuo+jZujnNnUVP6kt9y3Loq+YzYKfLVod1mn9j2ToqQyIwH6KqZvt6hJLRxMHfsjd
/dnsQu0whkjVEkTnz6M2Ws+tsc6RCT7LEer4+dpm93vA4HIURWi8UdCDtz5+j42x9iEqxecmL5Vz
TbOettyU/UhZFzrh9MeEvp2VsxnSLVLrqX1q0rBZ55ZJ3TQM++SQXTo7t66zS+QbqPTsR0JBGbJ5
9BVqUrmh5tSfMFNEPqmo3iXI5ojViVY/Ryzq995s09qdNPt16qynch6TB7dlDx4v0E7d6fpVXGFZ
kbxl+fLfnZBjmQU0hQ65vXWX/IrIUNtVpE7LNplDOSbfyRdlYfmnoakiNM+529PMeosXPbpj/yda
LFG1tVIKcZM8srHv2qNwUHPJGXLMqUJ7bS2ycsUJvoQmydZBn16IdhpelDATpxZZh+9FVPOwG93H
Ac1Fp6RRfo+7zG+X+fYyni3jsR02eHzbdFN7YbxCBOZcSrwzb2b6nulAP6NBWA+IkikEporxruk9
nMBMaXbWcqiO3qNahvn8Rs3D9kErDhvq0IB7sIQ+g7nx0mLdQjPy285T2gNqGg9hjDK2IV1d137o
CFGkqldOX0NL/1bAf3yqm8z5Y7zN1Pu4ULl+6NGl27mNGdUjedBJ1C+uAnZzWV3rQ4vWMRy+Zkal
rlUd4I7Zqf1+smtlD4wUYIRj8acbpJkndtxcUXjZx8y1LpiYBugmY9dcjVC/j9F4YwFtNCVsYzUR
O8sslb8MvlntC0EK1pM+sEjruvaOvkCYoZ4mVYnXcnuaZkG9refO5N+KfSitP5dSb5o9yEMnc7ea
VXtnMJ/PGr+LD03pxb5kSuZLyRYx20ee0FJqEyo/RMSHr2rhPLpJJb6r+mivVKy3Vy0txPa+5Iii
fNqHemts2ARhqHbgP6zV1CQYIuqUg6a68ZN8qb0HSzWQT9VF8tR5ZD7aWv9dnpJDltMurQ5sKBJ7
GOlE9kCpirjDjNlNjkmSIqaa75pWuXhPiAf0EuB6YpyoZkg/nUsrolShkt3H5gKvQCTEsVBj1BCJ
Zj1+vpuz0vWjsbQeQ5aw/mwRzhNP2UVoVnajmoufTic2sqJ3dov15PeLhyWgVEL7Isf7tFTXulcH
6xFJH/TgRHuceotsrtSotoHpGe/eIoxf7jifM9Jw/D3DKGrzPSmK+wydJgtJtOqpz3LU1qKfu5X9
xys7aULQvSxBytypDxi2G0elahVA3ZyNKTyA/fhSz3ja/8jrhtL3MyOFZF8JAhgpZPxM1bA/N6B1
WttQik2qKP3aZRe1DRZoTrYAdlot1lZaZvWbuMYx5hjGDbaiedOXlykAfBOXPJZbgYvZ6Hny1p1e
48hgnnwRbRVsCbaq1vIKORYoo/mwfBxRW8ggQSizvQwo9e7cqjQvVJ8WeKijrLJJDR7kmOTX28vZ
shmJ9gFaupZjOoQDM7PN6nvSt99cARFFEfx7LKlBIYEnh7DNAl8egmun9M9G5GxaUc6TmByHRgdU
WedTvsbgAIWoaeB9iwCWpYQz0bCgKVCRsnA/XY84OAUCjsaofCj93kauEZS4bx4/xz6rtsUyr+kX
Waks286j+/v4c20hr+vL2vVbVXNv8t6lecrFmmbnbC53ssIbzL2wS36f5N1ssqKrPCvnRlFp7tug
TdYOMgX0KTRgS3I5IsKq7y/ZcpigwFvD8Bz8zxOjnTX3KVo/zpu+C1DQ6EN3CYdp0wVe/RglCi2E
+y0zqgS948YykEKHtDy9Mn+ZC8PepmRG+cayOaetUJ2nuvnSLRv5ZnnJqnllNU35JOdHGlZiVEm7
WO8U3Dvo/qNQi2/znP5+J8fiZWxcxuLBKrYjEsQfVYMmuPHG6GgtrGgQUNUDAvQvGXTqZ8dqL4Ol
QiccBu6Z0OSms0qjoR+UkK9agAK0sYetjFLQYOhu4AdjA152+p+H99iFim7yNNLX9Fr8Fj3YWboT
/WNXGXAl9bretp5r+PIwrmPxXJHGrYXprnEGMzn/pmKaqC48mRRVGvxSWWjefBpV2oN8EMtHsi1D
duj7/2Tp6ayos30T2uxeKyVKXhE4gXHkpmHZJYCYCbSFtxx2NP42lqLR7VzIidjb7xe1Wvd/umgK
c+3U18tfsLIIH1zWliFSooM8rJc6tjImvw/l2Wj6x2FSuZQXlmsTXUEZFcZvWW1Wfulq6RGr7fRh
E3iYinp+UxXLwZ+E7kQZRbY1tTk8ZAq7S6806qdipECjeW29MaHZfS/YYvKIgZ1U4glVzGOfWMWT
N7Ey8JYTHuZVpVZQVfAjzp6nXrBZf8ifsOhn9eLM00ePReFVCct/n4O5+RHVZMOHwqGZaTV0X0pM
iXB/1MOdUzxEISL3uVcPn4FyPbTE/3bMXRo58mOi3m53v2PgZqGVxzmrrtQ4XKhpdKHku0RQxM7J
G1uKH3+egI557mAXnT7HC5RmJ3OK95mL9HKppcoKKh7xo03N6CpLsXGCsmxU7WEvC7WxDo0ZHY+x
lhdMIDeu2WQc5zwpj9OQDmstTQoUjmF0sJTWes4DXTuwb/FWAw3nZ6z91vOQ+KWaVc9yhOf29xjh
XthH2ndBUPTCh4iGMlirIvfONLjTMxnLle/k9FFa+f1vdf6Nl7UsaHZxprPpy8WqXMrK8TYhFHEZ
l0Oj/HX955icJq/6+zPk3M98kqSfNuhwbqhrUe6K/MfANpzYrram8TmEJ76b8yYz8cUvM3rXuN5r
YrXWbmQCkHwRRT2ew+VFHlL73sUW8vMRDejKRES+i8dj2WQoUhZmsUwkC1DJRcN0M5uyuVOMGXEz
Z7q1y+1STmTEqNydrjeUibE5sULqUP7d6y9qWRp7B1vmSpZnZBVGvoxWgFUn7o7B5L1rwxSdSpOC
Xi68u9tcdgF1JyWkwvAu8vEhX4gc81Oig+5D8tHz94X37epy2OjNsdVrhGlLevFYV9NNbwrsgWgq
tnJMZhtjO8B+k7Rs55Z597atg7IGfKp60evv4zQNHyJiwV6pGhgBURzZV4mNrEEt41qX/x5PnFRs
cFjPX/85X45nrPJvaOTiVRIR45xG5vMY9tpZmdDNy6q3rZjDuvWclPTXSH9VWVjei+Y1PeypMcat
rILPFXUvJVXJzEVO2VYdJq2+OSLWIhVDHlntUhe0LQwUgkIOuP2n+626UdvXwY3Ux0YghfzjHZXw
QWurzQhRiIrkNKznUVM/RJp/0WI9/mX3X9SOZJJViUwuT2Pj26Cj4EhHy35pukLxC6gJF0VBqzfO
XrwoDQz6qWGFNr1HSOLidP3FX4ZUCrWwE0LtZ6RqvWa9RV4cbD3uextPHgJJ8L3ObQ7yrDk4GSo1
Vz9XZWG9Ldr3Mqu9p96N9Jce6I28CKVqds1C66u8Bv/TfFTLvltb+DYuXlQ8Z04WEDEdVn4/QDpr
9ADBvBxUW7M5xkl9lUfyJW9HymjLFa4xnqq4V46f4yZkaRrS6CRqtPIWsvGtTLesFi6ofBcClxAT
m77Pcas1nD1cp3glx5CHeleZjik/pHJrehmhuFGeniqWgYv2REnTvRIo3SmIy/6UqSdifVXgL1q1
y4rioyalt11NSwpOrKRYKnqFvM8u9O6nk4GmpC/HzHgJyQlRc/jT1JdrrfcHXTWPnRJQiIx7NTnd
3xIunpyG3ktO8p18sQYkzev7cTiSAvfHaIjDwanNYzDb/Lizd6qW3r58hiCDg5UiHv/ryP2RU/7q
xRQ/3jn6TJZH8qnyv1yu0Kzfi6QlnpQchSuxFR1CUDq38rBWtIiiIicw0ZTH2ESXY85WuKctsgID
Xp7zeYDedr+2IAZ6xsSz+7xMnkjV3A/siIwpAKYI0dXxJl+MiOrz0GZv7XKf+By3uvBA88N5CJUl
Fj0MS0IX/r5UTpaXOnHyJq+alluRfPf3pY4MXS+T7velbqtNh4LfOJZ1nkFJXHHoGsTx4X6oaMU1
AMwhj6xWM5/4yV2/9NSQJmtpPhXLC6CgrmSVLmeRpD4ThB6Rbback7NQ8D1jEXAf5JE66qgv9A4J
4zJDXpVY068MhySlB/MwLLUn0gTx5rVquXYT/JiUJNPnJN3Kc3JEYVm/+n/NT/shwGErRmKUYgoO
w2BtZRiFHbgTppbyz8PPs3KyPKsubCZ3mfx59vNaGWShuDp6pMqwtvf86+UP+rz286M+/9woRCld
6c5OJn1XqcoesAVkLsvRzuTk27bFalkMJrHrRh48NF7jErACYsGMLXIC8yFZGbJYXXpVvHZJO98P
SjQ8mg4ZrXm+11w6UvnS0dCmr0akKR9dEv45LKJvXZYrH5+zh7CgdhN9+9dsOTz233BeBPfZZuQa
G8jffKNrrN6xW7zj0XmqSs+90RCuXkP8AXLY7hL9bLhAc9uuLN/Rhjs70msaePNd8a5kkb2+f0b2
1amh85luHMagNPi2tyZOC6s144vqIckyBs16NWdWraMTFj+t9DnLTeNXriEUCaP6oyL+x2/KIbkp
VGD3NQXhg/P31drfV9vlmP90x+ecgGF5dayn1UccUmacSye5ZdjW9kMPyVleHWrYHIO2fNasIX3p
gwgNoxOMXxytfGfBrf5scO1xqx2jFVFN/qzV3l/c374qg/A+2jHLyHBB6DNYNDEaCl0XzcyVXV8q
3rE10WQ5JFDvALO2V5Vtlt+0SfqSTO8eMrNVTNj3X1AEVohelW8ONE9/qXpe8l43TzDKuk1SRsWH
6bYntwmQG1rxT4cf7gWkTbmr4BjiXp5auheUgo0oiQ82Mmt6dmV0ipPkLVpETqkmnBuaYP02HgV4
KdKFvJZhvXyJnLk43cdEj05sbvhlkWf/g7Hz2JIbV9LwE/EcerNNb8vb3vC0HL33fPr5AJZUat2e
mbuhCCDAykxlkkDEb5aZJromxYB4SCLnVSPsIjswVzFiw0pk/hV42g95glzScgIm5YemqsZf4uS/
jhHTZzHrH9f5z+m/YlRsQXsjDB4s3+mv0C/etHjIn8LKYC/NLgtVqfhBtuwEllDs2PnJ1OP8iQwy
ywboYhvXH/srgPNkYyTxeoHUuX336DuQNMUdIaZs9/hrjGLzMiaxeHJMY55sFT/nIb8BPmWMirOV
Vcja+qSQQFOYz/bc3MhNGQ644bqsw+w2obxyLcwMjZMOexoV9RFyM81LmSOpJdiHaTGCtyhIvsbi
DPTsx5nsk6MyDtmD/2P08yokdSAvhVN7nCCNo8mhvfeeQ8JUj+qDGQ3ae2PcV7HavoWhYh79ib8s
o6qpe0VnMyIvofc3eJ1rK9lP4aZZ+0mtX3TUDp/Q3T4PHqrwaVprD96AYKJddM2dpdfKSTdzdUu2
vXwPSg1VEC8/NrgIbd2EO6nXlfVB1pipdxyHmkRrP+rJLU7P2VJjDoHWLWGyYi3CWGYbjzPmZLc1
gidL2OyF+SZxs7WqhIaAYRb7wm71//3s/45zU009o1O7dhqj2JPL+O+v1KhIb4aIFJkCxdEoTbtu
jCzYFW0zWUiJoZrRTOjqSIgFBjX9Xr5/PcQ6tleqB+TEuzvXbb+4mttejIo6p6E22gWu7hdZ4JFF
nABp3FAzoAyKmk8pmK0GCJOdLPfghddhfxz6e6gKQDVNNd/JMptEq8oz0NfFDTQfexWU3e+jUmlU
xmmNuZ36ZCU9zzzNImusWMl4lW1HIQegwhPbpU5BQlSbeMibXnCVhwLR/SupkrUaeCjS/OofSHAf
NKOmsoHzorRkrOS6tIgPvaLZZ9klD1rb9y2ylWqwcTBRRt4HqCnOzTVGFnxmpDGGo13p5Z3WhS30
ktrB+ComFYVbVD896rn+ID9X2MPkxrx4Wj7myNJu2c51D0UPpAiywNdKR9D0w14YvLS3+6zBYzqV
Q+fWfsjCuyzaq7D+9ZWv1hhe2AWY2fIfBXsZk3OfzKfCu8hS/eAqzcZXE3uPofez3jnGy1zX+haM
I3KJJbeiIWoMCuu68gYM7YxwXfa35torv4S5E+Z8p63Cam7dATXap/bJqpC2B6IOwNW01WDf2Kik
YOHZ3CfiIPtSTI/W/YQZugpmWZ3mwromfQWJVJZ3UEWA8saO4GDMWc2S3kP2XBwGv+5uZ/NrNsLR
X/obVX/J9dGFR1+YS5QqVp1GAaTss69pY/dQUOwuqh8ND7hbVR/4uhuJFR7CsClhUupUbcRBDsuB
SMDJVThW61KHp5n2dfLQdLp2wC0CmrVAmsq+0ut5PEYaZRoJVQV/fJehMn6RIVFq9LfYs8BOY0Lh
scdbMhnJqLe3y/Z+muvpw7Oiio51m3gN2trJdJybfFuqRT/CyWA302qLYWeN9N6HnWfnPXXkk/aw
GcdmJS0+M3gTF1vCK7Lajw5j5zxOMkmjK45+co0J2Q8FjVbPSoyTZQ+3CI5jJKurIfplCTIxyP4j
lCs/CfGJ+QWfnmzJg/ysRL9XIT722fUr/s/+CPSiTTp4nSspn7rfNzMmOIJqx4v41RKvYRyVeDWj
14EaFFAcTDJFSiaOqM/iLLEY2/xsUQVotlEhsvPif9S20SNQusxcmlmWtmeAJeflnav+BOEi9I+B
SGzNSn63wBYyvb/KHEynwQkISYUdFp1A7KupEbROf/gADIjxVgPjJPMzQzwbO7uvw8Ue3A5biJbS
PGKM52TjGj1IPuE78Ye1xGcfwGPVI40mglQ4z7uPH3kTeu+yc7kmiirZtnHV+F8vJ6/ulT2XQC4+
JGGK3P7Pvzp1VX2MoD9Ee01IPsaaehpsfdSPlqOb27zAxVG5y9G+Ih/769+BB4FoTx///hp30X9D
HIfXox9IVbsLUr3PQElGWY4HiQSikxRwDkhECwNZ1ngyEMtO7+q1eKqy3cXxRQwEQHAmyh5X1Ljp
82azWwWGph98GzFCi1zzBkiNPvxt6+lfke4Mu05v+3M7Jv0ZtmaFZHuVldCDymYlvTA+fS9kUx4U
n8Kq7UyHz65/C5N9AIB6cGFTvCCRJJJIL3xu7QBk17L5ecjxAL5UJM0+uyR0CeUG/yZtCqgwdYwU
FPilLjDtI5IWoBx8/hdiE/sBs4JQZ08+qtU6ph3X1vux6HWGcx1u3UxRN1k3tg9o2GxUY7RvezVt
H2YDbW01n5OVHJR9XmJCXnFdpPxFSDWpbw12l9SnZ68bFoyqHvhby4dmYxlqfilidAtkGq4LAZNl
hjtfc6OyHwO3vITDUJEYU8AoG9aE9cDkryzbsfbygRyEs3uo5uT180H9+Tz+5+BnfzXUO5/C16mH
nLkwRAxE2666D0Br4Y+QUrvKUak+TJr799FOND/nylE0jB7nALtbPYgEfRLOuVx+sfombRZMD6OC
eGUQxd/iyVXWdT+M52Bk63Dphzi5sUwE/FgpHr0iUL6rjQ+xNBrfOwG/RQXduLWxAoLO47cHNW7n
OysHXmDgw/GXmOQP/VnTMKKX+dXBd+brGCqwjEUW5FdqNnTTL6OPUpLskocgFkvpbPbWsVEON4k3
bKIysJ6oUH7QUgbKKpbVAuISLJVRV7oVinfFjeE0S5h8l8EQB8dqnP8jTClxl6wE4NJHl9IZ7+Uj
Jx6Rap8i/5tsyUNCynXbYdmwlQ8w2YeXGNhAVc9O+dBCw+fnWppIDftQ1JdUsnwTcZi/ZnGmn0KZ
HcoQWNrOLgnsz/cZR4ZyKUxU/8RHYtaTt/EVx93IZzgMuFsgEu7Z4Ce/PLBzD3qRS/51JyPkU7sw
o/AACsdYHvOyDwvo4qZG4PFzRaC3bok2oqZTfcZJY973yJXcgM+gniX0gf0YWFYyYTOcVu53+Zzo
+ulQU2Y/y9ayDmjj8bc+uQyA/Ylxtsmm4r6GWAgBYmWYtXvvzYN9nGyeaDxr+1e3QBtWAAL+LaI0
h/4V4spvEU0jdEStFqUusaKJYsW9FJp6NKKEJY18m/kcH5q0za+fb7PMwCl5HZDOzz64MeHecvxi
LWclPOuOsxvDG1baL8OQ18/6RIYdpjnlkK6pb6n1gvHTvYws2rSCnzV+mxqXb5jdwm7STZ/0m2sf
+EjH+5b/sCUkJ/+h5t5XeelB10XRwYWbYNiYOyfRW4bV5ilu7PZU84M82VWAX5RGos+as/6pD/vx
nOUGEibx3D/VWRc+zIG6norIb9d+2l4arZ1uGyvxIOerEy6BfNuC2Ezvazhupw63vV0eqxVMy/Yg
60Rhkn1EYKdWn5r/LiLpsgodg+63a3hz2W5VvOfWYC6SvavF6Tq34bgAlvXrWyV+7yYHRlwyQYv1
Q9xKl9EONvXGrJJdphek8YSRpYJS6DoO7Oiie6n5alJ8yqaie56Apt+STfsqo4qg9PaW0TGJt8Bb
m85RELKkKwIVzQVxavcKX3ureITjQl+AdsaujwQ3XcCU1ULxNl1QIvzyC7UszyLwfjepZnkIXCUm
TiU/gc21OLNImm18x8s23gBDGDuCo2MNHoBuUCSQnbH9RO4pgzekCUGQKr+byhTJwdx8NrSuP6KR
UWxMJyhfhxzkTTFhrhzmXfmqxuDitMhQb+RoaEHfnIcXeIvubW/ab50bzTcoIMBgqyooSkro/W35
+sm0Mi8AmPw+eWn6o9HmN6VwrLe5jTpWnmb7ELKB2QGkDa9urtlHN1fVQ9QPAxQSI92osAziyut2
pajpWaKMp6c5d1XRh/YBKs+YVny0B7GAlIGyz/bifpkn+3x7QE9C17udhEq0KZgUvbVYSDuuf5mj
2b9MlR5soNMqa4QibJxW1EzB+4nhTDfItXr9elLdv1CCc24/D7VVJxt7COut7HM7dlbgF8KLZuFv
9xmXZUgf5HGL2Bzz09QOV4XvzlgW+jGqJIHax9fOLrcVWZlbRI8sHEA4G4Y62bOLdYXI3EefV+r9
qY6tb1NkrXUkpJ/JZnTXecb2t8Yq/q2bkEg1e0s9mkE9QQPkm5LFjx/gHVEplvVjWVg2Yn3PTyG4
ky1Li9RNPJXeThaV6xHEeKbEP2RJug/Hv6mOOVdNHOSZ2qpvfua1h5D8X7vHkDw8qI33JXLaj4hW
raYdUl3sPT38oTC3FAvGAZKFXUxUswdtH4HJvC7NVM3I2xZFvZExeek0d3bdbtwk628KzMt4AiNQ
h8p49p5PmYXgwTye62SwX8oRFc2kyd4h0U6HeUDMx9R9X5SfxhV0neYwG0ydpAMvMqT10iZTydfI
141H09feJ9PSX8Z8fnYa3f6G0dyZn13wnqBUv0kAh1ytMXXOeI3oVG9Q2VI9w8SoobErBSzZiAnP
GBabuWiNU5fXBiAsaL0XbhPJNuhwuFhiTGHnA3Nm2HMrnKEJqMgh6ZjfrvviiXXjR/biM19ByjlB
3w+w9MVXnyYL5TAn3qKw1R/tlN/RfnbUCKREUvBOCzxbZSd0iFtfxOwSKEKrsuqGq8SpDPxETaN+
BXYQ3SQdmXPZXaoQx7Te6XeyKSeFWlOvrX7EoE0UyXKnUlz05Pk/2ZFt645zqj2m3OIf05oPpjCR
QxEA3b/synicvPH3/kY8p/8ZP+PeuEl7b+mfUCuK872e+JD75S43FRvc/NcB9W+x9ZVHmBsQXkpe
B/w05Hbt/rmDsnLy0RzbyD+ltf5xcObhGYXK6rd+ER9SExHY6eaa12zaDd+8txw3fCzN6Sjv7K3p
QZ3rHECj1PBf0Y/u2XOyy7DLNLn/AFmVrGeSq2alcLPAV7eRsHo0HdR00oaC1gBYdsH8yWF5sNPc
Aiif6dUXv3T8Y4X2wcbJsmHvCYGDOQyn41RjSpMkDvyp0k3vEwV1GayenmRXqlUUyVj7yHgVrWa9
Lk8piYLLn88Y2UaYTSMBVKO26SvxTtUbZT1EtX6DfiiSi1pMWtoyAJgo3XCATjuu67G2HlOrHR98
l18VjRni/ClR9a/SIjXq0PSfapxwZfPzkFD8v8pm1qVoeoBt3KPsNEAUcPkkLLbmu4pK0pGazKsz
Rik/lCre2wI2h2lnfqd6wgFTYIALRf/S2R1GlgLysRgz/LJfqNMWxEbt/P1HPwYl4xXtjfFqGykq
hiYmqmISSiCPoWnXK7fMjq3WTO8jrLgN0GL32nQ920wNNf0oV7MX31TfwoTUHRUrChvhRVeaV02Y
9WGV3VJaDH4UQZyeZVfhpdltO+a7WQTILtvy1V2Ma8MmDzsDybqh2QYjJrjGYAWLIREW8S7ukpN9
7FWSj4shkZF/UxALxzjNuWfr4RyryOl289gMrzq+JxK5DpwMYKkoDiDhxh02CG+SvIEkGhjPtaoj
mkfLoGK/tJB3+mqESPWM/oTglgT8NOxmVyPOH2Go6w9TBMzXzXWBKwathhrmsUZAC2AxzWjsoo2W
utFJ/gDEJAuTIYw6XPSGhxDg3uzZxZkN1QXhTvI7ZL14pWF4QZYnu+1khm/QdkhFCl07Pj35CemO
P60NTxn3nx+rVY5AlN35TnYh9hOcggS5w6mJK1K3YHRyxYhBTlvVdpic8l1p5ndPMdr7sNb0W4cn
wUr2o52IPrgftqc2tvO3pr86Q1m9O+5Tr3ukTdJkeksNXroCSeQK3dd/Rh5r6beSyjxSY0CjIXY2
Y6HWN/kIPvZF3lYCxCkk+kGJCodtGvIXQCFkj0RGxJrm7WbMv9Z/DOQlCkt9jc2bHNA9Pzj42Kye
dPTVxqB6ljtjK12HEw25L2YEvcvqGUnK+UbTgLvwXL3a5r0WuOol4KdX7AdjosakVdpdU1WpUNPN
vtdYPWQYBqvK8GzzzXsb0VtBdlJP7zy0mg6tYRpHPALimyGNo+2QZsrtmKNJZaGMgb2V21zKoXpm
e4goq2KG/mZuamvbt1H7IA8aWQU7ie1rlnekIFw/PLiRpSdXkBza3szce+ga6q38Rsapfc/XTyXX
yndQjMkWkDfvYdbmbTBku9rizj85SrxBz1W90ZLcPuHr1WJYFebPkJa+DX5mfxOhg9lk6yJM7OpL
4ITJsScVdlNo8YtVlcHS8pWkuJH9oxi06vDFp154lP0JMGJtZSffasN8raWbuTgYPENhUYrTAdDi
FKh8zjxA8ch2rm7adzMAJ7Xa6FkYbwq0anYLHGmh4TlJ/dKboIQjjyWQ/I902un35ueoLOgZHpXc
fgwuep7wdv/xDUKl29gA3kU16J8DuV7e9F5Qnz/7m9ytz+Ia3lQXu2ouuGpnGddRHLK6VFA2jSlY
pHBIfutbYhonOwST8i4H5CGRM+QpshD5Oo+dctvV/ccFo32McyhKdIY1f3E6yzz4QuEo7BsUJsXP
MQqdcg2GA9ZK44bPajjtZT/pe4pWCjJSsolS1wlPsvoJD4L0KqfXTvCyCAh4ZXBVBz103qfQgw/C
Bd2gOCd+WZzZogdIF7kqQN++A4rASj0Cvcp4S/qgXMnT39rLhN/GPFfVV4ZRFgckNd1bR2nv5Pcy
CTv3FsjbnWaFNT6QQ4Z4H2J2WVaW10a4kg51vXYry3rKyqS5L50ZhXAoGhO+ZieblNracNXy1UcR
eNti8bCXk7ofege4YD5LDHOse9ZdlUCG9HvkKLrJuvs1FviFvbS4AjsSLbwZ8OzatLWSnJBPN0g8
aCdQ4BY6t2PwEGfZTSp5aJUzHw0fqLLXzc2dW6HsYM7YQL3hu3bToCh448/WeBfbWc8tPHxXzGS6
k11Lf9LtG7aE15CC2tLPW4033O3JByEAcl1qNOGQn7TeP+RjoLxZc5Ju4zwuLjj5gTX3MyyBKDb/
bZkI5IYZUIIW3pxn8ErZjbgHHofaHmMeXCMyF2U1U4++ua5yYHXlH5dlUOsY3pbFnH9q8/CxnVD/
2+o96kuG2ZaH37aqEbnZ0TzPLRujUznqMEGt3LoYMWLUmhrfyFsUNbr4ohbTq7xFya5C1SBBkWtd
7mSYM1bXoWsudawfSLAZ7+0cdSSumuDGLbz6zGwMdiA8vuDl/i43Ar9CK9CzqKhHH6ENdmC70UjC
F7TmP0O9vnIus5F8lyuiJuyDZVnkmMoNLHzn8LlSksulydagp0wJ7PpfjJVSeaoCP7mVHBbJWqkd
o946E57isq/MtRtFad1D7etA5pygQqrZxYcjbBxwc+Wg9Cekj/6aBv5XQ+G9Pvl6/OgCHxQ2e75w
sRPP1nU6R+5eNr1EHXGED/6WLTmnKZqXKZ7iq5zkZX6L2FwWbyhnqtjHzOqWvHRwbWc4LmQtclyu
KLnKgxyQZ6TtwoudZTC6Jm9a+Vasf+u3gVhnmXGF6F9vuPelCYfV9QBRzaqp3qcpOWtzyNNtUoNS
x1XoCYZQ8PUfJ5h5YAzFEDuN5cQtK+fVwgK17LwMZcPEuk/cFnhghJ3h4Lfhlxoeb9fioGBR97dY
Upx0C3HVzhy/y3E50UYfa11ia3mLUO/RYW344ARD96gJ6VT5+595FpbYwqwUYVbczQLy1SFWIEeL
lLyq3WbcAMYoei5Uc9vm4JEg4cE8C/d13xgsCVvvXQ+XbhUZ1r2apB/dRM+Kn28rXxuQQXtuxJ2D
vUL3REMqIMhGZKKkCS2ij3U5IvnoPxuBXyNNiVfR/UL6sroCIJ0NIaea3L/cFMGFhB3OjaNzKwMA
CEgXrc0nt2l/IJA8/W1pPhmY8bXBTOkwUz28FgNo9f1EX8fjKCF5/jSBTYIxGRZXiVKTTXSbi6tE
qc014mJylL0pdvNxkm1MC/umQVe7s6Pa3mMWK3cVf1N5iupuaWqJM/4lwwrvizqDgZlLNGZF8pX/
qncqvNpTFPXKvtS7+BDWKuKNfjsebFMb7wf4QHJHIQ+pl1gbvbLKXS34tQhHT2R5PyJqwcDNRURu
TyVKjexDQqd6Qu85vzdMiwWWETVX1lvxE67J6A5G1TsOK+au6dJ238xgSULb2rmsemCm9N0lzmrk
63q7QWtIJJQLXbsBwxY+JiZ7AN9HnovkCtzdqVFwisYURo5GYjRQGA0Fzzc13OBxbjB9q+zkbrKb
/Jj45LxfqNQnhzBFLMZQcStYIKkFYn/ULGjjb0wxXraRT/3ZnnsTK01UmuGCuwAg4eIGpYLWaYay
k2xKCKSF3RE+A4+yJ/NKBC1FfCziLQ1biM94GeJioPwv8UaG6WgUFsmhFg7PvWPoGyVvZhIWHibL
C4a6SIaItKhN4kWLlMuc5tPFyFZyf5urmPuWVLbWkdgBG62Tw8twLnIHLPe8Tj7jSlKldzLeirFV
yOEfH2ykbc8UlN8RWBIYYrV6iqvO2HsFCFokGhttjXhzvc1VbV7bDWu55SXoGZZ18cgqRWYY0XGC
MYcAAHe8TcAW/h5ToPreRYTkpk8dAW3jdSt+tDTloAyTEUpmbWqY0vvaqOHui2XkWGNI4WWmsY0i
j9zMr/WlPONXhHO6Z8JlZ925LDmXaVNz1BcT3CZCfoxPs50CaMNzM+5MFNEpZ9P326EYUAHLcZeX
IZ8D04jC1Yrvv3ExU/OLn1HrljWRwgraBQbRRRri/WJA1vydxatVdDp+NCzRsloihz1RPJUDnobJ
1vfCTXFdTLG8uUUBxNwPFtQH+R/WQj6/iYsIWarOQd3SKXcoCVrLf50CsnOd4cV9HJIxuJtCTESG
acKMUUFmXazhIxT9jY2eZ4g1v0YxWKkvYBInmBZs8kO+IJtYpYj8Rx5gYZHK4Yaa4jL8mRyQ0VU2
q2sXmbFlezCFSn3ueWzKP/vbjgFXFlYEEeI38qW45grrlPjqV4gCu3ml7EwbYTl0VcUW2xm/gnti
swtJXrPAuQaV/YLiTICxbhMfh1A1MENGd0dCstLUDa5gbjdDVaLAIJsKNoQyIgXs77qZ0I6NzBt5
GKr+R0764vDZpYKNugmmEANQ03uT/XmmwSGwa+ReubxbZeFVniHuNW/NDOGozz45YOr4uJaUIXdp
HmRnPerfPr/TTYZsHUJwb5H4IUTolENSlZxsCDP8epXePaNsmVBPLygC+Wjvjuzmv9uIixej/z2y
oOSpg5s84w1ubfXCaC6qBlS0Mb15hYe39agZE4IWrh0vmDEP2ajrHNcvElAmYWQ+7mlZjpoHRNlx
lXalvcsfEcAPwfoW3W02RF9MMxJL9TA9opTRb2SzBamzyYPSPcim4yvfHHeKbmUrf5w9Cy9CmRaZ
e4ShWhthnszQMT8TuklzURjoy90ZxpDU60poJ2VaH52kshJlxHzdhfpOFTwGyVaQjAZ5thwqy+CW
Hj3J/s8wRffrrZFXNQSvornRInu7FDL+aKZBfRhML1v3WRM8ckOJcQMOp7+QzrtOjbC3d4Zw5QCb
+j4b44+Un8ZrOeDuCmw/osDTOnvETduTkXgm/mk4pemlku3sof6edrmXHu2M1Gli1X/3+jQOf88A
41GIgh1putqZZeTH4bNZRBOJYtnO/QlXEXYY/xYn+/Rui4JCcJX3KVvcrKCc69wAS3clb0yfNzA5
KpuBF+hbzCA+Qj4HGgv1EM28Daqp2PpQZTco0eYL51mexdGtEjnl7Wc3t6HfQ5WZ+J+hnZVWv4W2
aXQHBvQmBRNyn/SKusPaOL8o8zCdQrX1eW5jidC1hb6hxNs/9/3QrWZWZF9abvELuci3tJVh5yUK
t+NXF3+513qozHVXu7gFkBTE06Gy1yH4gi8KwhzpQBKyBny486PeP+qFbj6wKWZPLSLgM31FJX94
TLyyO3r+jAC03hlvnUltRARMMYxTPDrKG3Tw9Ktjcy8DTq5cXG6aV0Xggj4PXfveNVN2+eyRZ7+F
wura4Ds2rj/7yFJtHGqCd1HdlLvOA6xi2fn82OPteOeh0QmceX4cVGd6LBurZ+epjSfZtEslPOqs
bUAFhm21NvoXTR/qBzloir3ImJLtlk1WbdzgZuvLEuq36HQq8I/kYO2wJmuz4AygF/NKEl43SHgh
7BzFLfrACmBLCswX2Zq1aLqRIbi5doc5Sb7J/uUgZ2GYU6znOTFZVan5qQAztbILtoCu7nW3Hb/I
DQyb/hUxa1BIgfUjTdaWouY/UCFHPMafXzzP1EkE1eYNML0MM1m13y7pr5l0ZO5vEuFk5Q2VizA7
aNvY84B2dA2i8ThznuMumt7ceJuJqMmZf0aJbpNMyT+jlKhSfr/Wr6i5R8pbXuvnX6yjcONn8ByV
aeNmSOfOY2w+dEUc447bQzkQzRmw0EMPUx1H2Pka9T0tZ8JYTbNLDHlB10Cqj+aVMer6MRDDYTD0
N1rfnuT8ZUbRYOIDx26XomTJjGkz9HjgLDzqsQD1UvaY5iTjSA4/Jt8jpN+L88cSGOg++jQoccvh
VAyHfvgxTMYHFqWY7U4Y3cR6dd9j5aohdNdCqxwoSf5RCwDve7bt1jr+8WiXz3fZh83Iucx16yjX
C7KripXhNKKo829li0Qz7ubeVg81bmDDSoYAe8FFQW7Yfw3LAT0uCmw+HO5ychShymXyREL45wx8
V1FiZ2eOVm1yngN0updT2S5Fpzzr3nGdVE7y3FTCdOm1lZz4zyg5/EeMbAZKn5zRF37PMq9e3trQ
59+NGFVwSoEf6Yd/e8siS6Gmfb5Mkm/kM18hJwxZjg60M6EEWQbCnUl1QSUExbGL9BC/Z+XjgD0H
o8g+BOHus7d2Kw3fWhG6BMghoRiTORh+GqW1bwQQat3N+YtqFjYo7da5n5KIg4/aOIvFpRHxvY1d
67SE+2OQH5GpRtNexMfioDYGqas20jdyhhwIAiVfO+LP9JXSH/xSEcY54BaE44HenJ28xSLG7X2k
oV2jBeMjejM7CXBqUbztnyOWjIdkQQ1o2PhJU962iVGBCYmzrzWl/zwu9b8GIFfbOc5c6AiUTvG/
ro6Foa8q1YvvsTQ1ABlhL7X7WN8rw9/IFySvftKXx15YmEiJG3VUSOuM2aqizLHLB8cHU1NnzkGf
0tNc9tRCNdfaTlGC+9yIrVlZY29X2DZfWEcu/NqOb+LgIvvAA91YCRMRkUhg4ZpgEgktm9xB7Ous
zqqtzB3IERqfIz/Dfs6BA0gKJMkNyle94Ia240pidyWduprgiw4RQuS+KeAZ468YOSyZ2Lae/8c8
JEgS3EKaR5+U3pMdOG/6VGdfvalA771qnrKe+gUYKm9fNEWwsgoQe9S9ohMYPezg2sl9nfBMlzmC
HH2MlWtbw/3/H9FZ2XNTxy0Wl11zu2j4jPCX+h7Yh6uFgJil9I/oQ1RXufwRp4q+XJ20fag2bO67
KNzlWhlcQmUsLiyqnW2f1MqTYcAj0YfQ/27h5K0Z343RRaVTq9SnVMyZwjm4oMVTXPzBdIBK+/4T
bImPOd3ljzny73gDnpOxG71o3OCvYFS1LfodGHyKIkA3ehQB0M01yHXSnof8ezgm7M1Ey0dgZFrJ
eWzm88tUYB7zK1b2LyGmP9ygAnr03P6gaZ39LdGt9wIhIDQ3tXDXVGp17owhxBsAlAa1WvNdhFb5
PK/8NPtBZc5rcF52+naPsuu05dmN3YSGkg53xfoxrq2/c80Nv5R9hYHDqJX3WO0O5wB1xo1Mx0Xa
HaUB66+4Md6juDfBLWnTQfURlonEQxHXs5I0Bk4KSDTFT7lH/lCJm2OgOiZsVspvPLGQgm80p9rY
YcVS1J7Ml7YDCw3yG2XCIkBXMZ0yxBXBHSabRCdrPkcK+r8MtJ2VXIRj23p2S+scauZjY/jRwwDd
75Y0Pu4tqPi/DyGGPZU/dUfZtMt3XydPFlQ5mugpUpPcUcL3cCCp6VpGc41i13jCJ2cv+9Go4z6Y
eGyixcXEH3FBQa0QTbcPddH7Z3mw3dRHFNr8aFZTDMOn0zHX+hVSg9qINu44rgZe+XYq/e6x4dZx
akec5GRTn/WehRxeMUGi3IBZ6R+1osywoMNMRw5iF0RSzrLXclBOSno9wFJMKY6+2bGDMauRr9KM
QZ7TOw9KNSRH6BXhPqyS5sWu2YJUefPcu/pwaoR7ndAvLMXBtf3oxA0j5VHh2vdyIFcVMOIeehaa
rzfxOhQihYi+hPulnbnat6TonJMv5QzFPMSb12Ybq7fyKiie6TdDXOwGpSt2PTTZE25S39ooyb7i
OPAS+kX+bPaVtm9t7hxxPPuPtVH8W0A1Zt0h78lMak6yS01sYaH5fY98H/ykBxbS7H2Y/KnxJRrA
vndBpD8PDTasQcYXIua5tS/bXEf6Y4wvyKvDFTGG5n6GbA5YTddf0Un5hljBcFOKio+8H4d9tzVi
r1v0RK1pQD1h6O7j8RlN/QirH70AWZ26r71tH+WbgonCTjhFDrnPcRZhdZZfVIFCcGEnFWpo3MlW
Xlne0Y1sxPHFIGCO9gGBhnE9lqG6/+zDLPDPWZahNys5QYZZo40fEOuX/3VWn1PSgRDcCDgpBeTP
GUtb/I166s7cLfwL4MjwcSi8eWd5MGbUIWXBiOcVPyaHrx77ARAhsboLyaWwgBWQkJFRMnnBfaNt
BxKSr1bPviNUB5ySOu8Suoha9UJJak5VimJGmuBoyQ3CIMxIw/G3MNkvw7oMyQeqt9NbBUBWhgVa
8nG18dfVHHE12RRhJXjz1Qy8+Oqb7OFTWYHkgfFqUzDajQ4iWuDx2AooobDhdYNbDfuCZ19P17Lf
SvrmPJlYyyUhq/y2nbSNPpXFUY6OvJkKtcoHexrNe9sfgcVwMT2m7grpK9jKZjlTD1fc2j/LZtD/
wLO2Ar/CC/IDa1Pqjr2qY9SY5yCL31BTQ9rBrF8mhNVuEOVukQqsord6RLw274tpj5xE9Ka7ybum
mP2dk7vUi8rkKLtbrZqO2YiTi5xUBSNcwtIfz3L0n9dW44Ilu/ibTWb9fm1k9t87p+3vkrYY/u3a
ungF/Sx4ir+u3eVv6kCOzTAus2OEKLRwUNX248wouY84hiJFzML/Ye28lhvXtXX9RKxiDrfKsiTb
crZvWB2Zc+bTn4+Qp+n27L322lXnhoUwAKrdEglg/OE66VM8G0UgIhjuKtYihP2maARW6RGjezuu
9kHTnGHeBte6UjfKSgyBE7SQOl8/dnph7BByfQpQ/UTmU4pJHyKX1MqlgbdQnac7KcvZ/bu1shIx
hmPYJ/XYYMSeHDTFfsUzC7mHabi4RB8lfTTjFScvaaL3m3SSXvJt1i6t5Z8tvVPOeizds3tGF8mv
kEnIcUkSkE5ya1+ixGARJfeDig6qpS9jnllXdlH+TDsj/DYV8n8KOkcFokUURr/5KQrKP4Up+P8U
87/dQkwIuvTE35QlooQWltTlw44FQP+Spf0uTuvgoUmmDJQS5AvRLsJcDaEBk8XTCy+Xne/G4QM4
tX+FOdNsIkxum09hRSuxafKRlZ5n+7jpMKBW3/85m+3I9Vrc1CDNtcol7Iv9ACOyaIDfIBJZomro
tXQUaa6Yx8ulV8gtzL1CyGGQzP+vY8XHEDcSM5MXl47zfecPOd9X9HYfH2MI6nYLr9BaRoYNZsJx
TkbY6TeyZOo3ohRWeKG4kd5j1DJ1tE1gLQpHlRfpWPdbEaiKxqosVrFZVqd58H876XQ3L4v1m3ni
Oo0wshX3/Jj40vZ/mVSMjwHWXT7tp0kVkMSy5X/+tL6G4oCnSZc/wSX26z//4+8iJrVNud+KDz7/
m//TxJ/un7pmstaalRDAb/3ouclDGdtC5PckGw9dTjv9rahChgPwkZQ4V05KfFVeu+c8ID8yKfeJ
iEz1Pw3H7vNfw+0i/Ty8MrOlmOxjOA4k4yIPK/nkNRximhPIOdK+JeMQ/CBLyjYWRWo0I23ohBg4
bnO3je490s5/CY3M6j20N+HjiNBBKX5FXbfUrSB+1DJdX8cj1A+8WO0DwD/gp7jVPYzT2VtZDh07
kkXNw/5Xhh4ULUmyrVkeLZQprTFOFy1v3aXa6ZiLTXkQo2zRKEINUMfp9V6EiXbLM7DZkVRSpi12
LQ2qrAdRmi8aHgjkHO33kLnjS7CouraWLxMLLCBZ4O4UuSWMB8/5jsJwhTDKP9UQOHcGftXC76+V
xnVGRgENkRjEUJAOkx1kd8Xi0bh3URIDKocDtz6JuSEgGd9xKA8Z+TcaieEDFOD6oZSexLZbVHLp
SWzIM1Rq/+yJhk9hX8cINADfv3+PEQtNXdeqB7l6FlObqWdvHMlC9354+r8M/Otnwh9MXfo9Tp6y
3GRL8XbCsEBaIuuvX4l3GGKeLMjaZ2BoydGxB76dE1vBz/XPUYpyglPbPrN9eY+Sx/J7XI8pKDg5
QMCyV/aO7Br3Yee+kFDyvzcykK1R62yUTiGzDyPifUL8Nsx+9bKdvfXTQPiYyr5C/ODe9u0X0Q+S
5fPA0CvQw5lmbNPfYmAHCnYTaE/VaLRXVeRiZo5AErgZBWKVwSuzd5/EN1gKnJ917kVPpAiKtWp3
0YndEhadfxlT9E/CmuJjTDuNqf00OvVFlhysWhs3arardEndsOgocBOyjUObtPokn4Cce8lvzCer
9hrLSLlAQfEWTrnI88ydvk8vOXoCL9jM68tWbpKzNobRdozwQdaSSXwVLC/K4/LorEd98oXs++im
snqFJHgX/sj1vUBySUEcLoOwH25Z9jv7Bl3ZTYK906OZOy8iQjHUm0wDqZk336R00G6jiek25hiy
YQVA8paaaM/8DGOCkddqLtcs0yV8Jjd6rLhL0S0upqyRvU+kcylCwvC5NzH2BhQRnrQqM/dF68k7
Uh3DteHo8dq2wuqhGrDF8UHtfUN46JSV0/4sYh+v6/LvPBuerDYKX4dBKZcxyP47T+N/s05szEqa
ttyI37a4pGbeIzTLT93KvhtBWh9zFNj2MguIhcehRH0/DKj+OzdSy1Hed+RJM1Tq4WguhK5tGDbb
QLHHgyWYvqjh5RurCSV8MEf9mrSyglJr4B3CEnDk0NSPpQdEMrLUfheiaHav2covBDKyWy+KhmWm
tkuoraT3/ixl+oACkBc1eMZOpT97WS7SxibyvffPuEyueDzZ+KVOo77G+owKxfg/5/x6x/8pzsuP
ieXJxXcA1jFEF12+422OyF7V9agbUzWNpLnpM3zuY+xAl24xtuuANfW6qyLqeKVtKzaBNyK4Kzw0
u2QOFssiUu4Q6kq2GkKr65wcC8KI3zjcc9ZZpLV7P/HzR3U0TjBsqm+GHSEwj2zVyYSPeIvfU7MQ
HXHCw3bozeac4ot6zE2sz8VMkpXvQYFX6JHnxq4u9HZTxZb2puurugDEh2ZMse1N3jmQ+B45gUVC
IS5+Ckh86ivWNkuMcS0YI2bl+dP+Lj4K/Pw0qAIxlflk9ZCNGlmNXUpeXsKPDmnrRZsHlvVTb2RV
5G1sBZyd2q/l0q6A/IBbx5FgP46uiWcASWzYyCjOVG5xjzfZE66Qv1IzMn8onnQqioonfKHzE2s1
UAoDENcwdlhKeDKeUuGh13JQIK7pLPGDLK+N0QOzzwHWujG14jXX/W2ahNaPUZWgTFj5eGeNqBaz
j1K2oVIWD3h5/zLG0L21/ASZ4xBWh6oa3yuv5NzZKe0H11PjdVdU+bUqe/FetSVv35l9w87UDNZG
qgaPRq5hI8uf5Ic0uth1dmS0p5mqOB3fxd8DDDhQVauipaq1JgdVvX+d+QM6mHpvfjPY+to8Mp/I
kjc7Y+yxQ/Qq68UnHaXvnOQkoLddn2sPjnkSasGiAoxN9IwIqk09n8KSkwDo9u89f4xRIWPCEOOJ
GPVoo+RGsybVor5yrL4S7IyuLPxlgYXn7f8eMQZZegBZX/o1wlEL/GExC0kxjPawyuz4myCIsbGZ
+mWAC7GJOnhNSqrXQBmT/hIRF91BLvz8ucDMfsMRW8OKrVfuJE2K3yMy81ynuf2I/XizjWpOTZVS
d+9tL/1xuUkzvtb+2D0oJHN3FSDFLcLo1tKY2IOA/G4TzfLvPCuuzrXWPZC7zV9kBSkxDid4m05V
Bb7eoksj5zqxfeOh5IBXtGdqYe07SalhkBj5C6oFpJBYox1Fr/OSoef30iiAQQoZl3jfdrKXxhBy
dXW/F2Ogk23UTioe2CbmN5KNpjC21sljpvQ6pMkM2ewzb9F1hocl/qeURrWj5Kfmp7YwqrBjz5GK
mxN1+F7nqyQbeFR8pMZE4ktUzT7zj03zoEBNOhbqyCFemjw0fQ5hZWoCzFyTd5mKc8hcFSVbwsm6
gde2+tIRy1mHtjom2xjdwgtJi7w/xNOlirz+YNiwDS+NQZksC0W196JjDhEjLnGixxJD5v45HOSo
jaSD160+zS2KThw5CxQXh1VQKMaBh4pxEKX5MrdFfvjIwS15RKNMy8XfQua2qnL/iakN7zJu6Puf
NfzNlxJLrgJfw7csTuSbXD+HUg++Jtf0fYoU5gWmNTYJBvRRgj8YEK85lStKom2KMEFdHUU+V7SL
y7t3wD+9c8fXtLFz+87aNFwt3nMmpF3U73G5xJKntuXV3NbAH4L0Ln1TJwn9ub1SNk4vRRdlfdEM
XyjigVzV+7GdBIQ5ud1UNirW0KTaeEtKq1hc6sHgZ9eKVWbX/UePaION7im4FKrZtRgT6thPXhp9
WL7rsEFjHXeZG7dq/Bfb6sK1XCN10TdNhxtbBHkYDNOz4Rq3ArUO3/cGAaX30DrqcObwOdC24Ij+
JbRUJHPJXhferBtXAM/RzzF8w1haIW7xs9DzRd+ZIy/OCuiYg790iAniLByXVTtEiO+DVhQ4nw5o
2HLswN3CDQSZKBpnuKKhVv3S9AqAlH8BOIq2eYZ5VgEX6qyhP7BHXOl53GzTHuCpYpvpHTyf9C6C
dottm2TyLkuyOztq07ty/F6ZnnMrKkXnGFdFgqWFZajI66sk14HO+/a6yxspWpLJvzcTrTuK6QLA
ndfQ4TaiJiaY7xoDd18XLaTzWcFfSPvPVSebMH6OHi5naX/RW6FCmSRuc+U7pQPbVjDWy9b4gfdG
vK89zVw4aaxshLZvg73LRfPX8Cp9i6xSvphFf0XpEtecDLmLLqFzsw62dUF6SrzsekCqy2hQMNKe
jM1E1Snrai9ekno3vvfO1WAKrlLZ2FvqtPRzywXbp/4XuKfvsVZHL0FiKcthTPSzo9QTbpXjALe0
6yvVxQvYx2oQTSpTxxetyR9xOewW49Bn34cSg00FJvEiL0kbxAF+PgLK3gILsKr2IR7zZq02CVIi
ldcCWif5AE2fHNXUq8CDu22kkp8unZcBHIo3bjVchiuF15GghMmZ+H5yq0pwaYq0QMnZ7KHxZThb
lqm7A5czLkUVeJxyUg3lVdQarL7va5uTDCK9SFEeMq1Fz1hWby7RERzD1G2Hq2DqVBu/WJdVr68D
MgJCQsHAJWGZW3V5JapYQpw12fHOGAUlj6E18h5Dd6Fow/GEL1m56Lsxe07Dwtg6o9+uW94fR60r
f6c+ECpx0TK73vcJ28YWlYG5Pf6IEG2iF+FSbDVl112XY8Fz6WOE6PhSnYcBouNwHkb/6kucCJlv
ZJkgbxZJr7y6UAG282eZbz5PKqa6VCvQJWmFTPf0kf/zLYzpX9vAZEPStMHPDjRIJZXmQzKk5rLR
BmXXVpLBwYpcblTsb9Yy7NUHL5DUfcqzYCmqcPXtk6SaL6KGrYJ5F7XyQoysp+GyB4res4uzCJBc
F8SSbg7HYDTQD8z5axTSUJ6ArK8x7MNocUj822a6RACuVqPuKytRFR0iRB3bjW6D1ZsH+ArUa1Kt
kNumSS6XHhm0sk5rTFDCdCfaxEzZPzdULX/ddmRN2UdE9RGRqWB5SZc6NmZsZJX69aWeO7yFWFc7
uzl/WsnKEUR4dhL5U04WkjMyApf4VHKjYxGq9yI5KwK8Cv08jumRKTVU6RqK0ZK9cXkUwFZ0kydJ
b04/rurCvoh3i161btFOFMVLjCh+BApobCkGXzomMK0X4a9hjZ6+ans9zDegDlBuqL0rTfMwza1y
bzg0+hjkG1EEujscfEmBRI/4GAdqCJJuoHpuM9uG3jVIPBNQXDFMLOYzhEyKcJFBqw0QKgHC3tbo
Y85tPcKNc+9c+m/i2r+MnebrPBAYwiLZi1TUVtm2eXmmvH4pZVWkvvaynizGQv1Xbz+1jVPvf44T
vRxYvMd9ucd8369xARpsGUL801ml0AHpjXqFrUFAnp3zSrzXoxWsbrQrp2qVVrB/Ggtze79JyuUU
bKWqfxaqInOwmA6K8nuw6FXrNxZczW2u6HsVX++nsOz6a5gbP3J7qJ4CvO8OsjmgSTR1Brjg7WXF
jiF70hubkUVKXrHWojd1DGz7EhMxgCm46ccJE+DnVywpy6c0lEB4yr3HY3vqDes7HU3eW1HrqhSK
t9Hf+45VP4LXEa1ZWptnF9WcZrAdeLRI2UhaGWykNGiOJGiTA8ZmOCSRqLyTg4w9jVZrb+jsHCyt
039rTbtO0ab9DokeayfOne51ownWlXc3ieVhYe6lx1RBg2SqqRIiKuAL4B+LejioNRndIVxfqpOC
iih1vWRdVYG2vZwueVI3rOqhQzCuU2DuoR2Np15zrQcjMp0juo7B0va1e8eKTBBqSuFvOD5gGSrW
Wq40/k5kxblirVMv2GdGB+FAYshZtim7sVyLqldLLVah3e8Rpw0oTcZBSdz8XniXjMONCUH7m+mw
dAiK3HwME61fVY5m3Ph5rcP3VIwrKWu8o+GD1a9VPYOWVdjLOrP65yJ2f3XI5/6svGxpO5M1g2J1
WzevzYeuY0lt2wO8myHbi3MUJ1ZvEbDtzyiX5vdjqu78BnmC0bY7aA7AZsVZjBiU4kwclcBuy6Vf
xDi35xUM71q1Ts3g2ae5mtnFwo3M+jgWkj6CaySuCD1vHRlatyz9tFtHmWwvMCwrj64n/9QCD+e+
fsT03mU/fDRFcTDVHOPkuFjHFp+j7K0TAB/uNpWy0mvH6Q/Mu8bxKujUNJpyzAvHr6CVO3xxEU+w
lq5tvpl10V/51eieMzIn112lg7YqpLNo8lvH2o1QJxa6J7ln0WHFjbNSvYr99tQmLnlhFovIBQbX
k9cJJ8PEVVKE5Y2H9PYykfmWlwMHmV7+q8KjdtGYrfmoRFhtF0UdXWtoRe7DymAD53M+u/LtsXix
c+vRsO30d1sCft9LIZRNVAZH9CvknvNUtMRyA7s8xQj9c+WGWFJxmoD0FMBi0GJzqBV7Ej/TUNol
UevjRfpPKLNqkh0/BPo4LKLM7TZBhh9T25eJDMUuWKJEcm9i0YaBiVyu1UIZTjU5FqTOGmMLaFbj
rRsZS9flqBfS6xkelf5bQnjYDaT6ZzxRUqI0L7ZVoTQr/MkK9vG40lqlXUKCxfJeHN8kinknW/xr
5wgPmZVPEYZu39X8Zz2mncrSDV+Q7SeeEFkB+B7sEtF9xLeBY+HnVLE0JIgKaVX7MZ5QfWI8NG3A
72oScEQmVTvx9Tgmk/6jaKo0SVkhob70FcdbQ4ns77SsHO58SeLYwTJOogl0ZXOwtfonX8QsQdMK
dSfTdqqtiBUhqLArNSApUfHCodhpKhr/oiouErhVFBoxlheDnLYMbyxsGeaItISzqhehf/kcamM/
hxNAAlhpCxrYjK8NRSquK9iJy9YIgu+eK+1ltCGeoEGY26w11C2vPu85toG0TgFiZOcCDq7lfuHw
i//QLxWl+SK0TtEtMpaj6RarueOT+CrHqtpRzbdubUobcJs4E6fBJ6fRHC8bhAKz5krIVFcIdO0g
QMpLwSiq8NO5C+FbJB4JoBYYH0pOyKgg7QJAH2fyrTpVc9xJ1y7PEx5pyKrMvUI7QPSiYsNx7Uew
qEZJlW05DMWS185OtjyqP6dCCtpWFDwv8e7TyOTsbRGw4TCNVdaM9pOmm+TWyxS0ph2UR1A64boN
qvC1Ag/RSbDr+xD3dEsh91mrrrYFhWLu8jKN7swWszsRwq4Uj/bRekhV1jaaptqrgNzDs+ZY2mrw
jGEnqkMNmaeBiHkSVUev1zx35ftMVYt7R6/4X1KkpxHvx1OI7/tCVF29rXZiylLjz/uuYxtodnc0
ISyABZSbsxkn9SHpbJwbG1TlJRUsrCq9GciMrMNOCjjJLNJ7XXO+5wgyvMT4NaBt3byEuNqTapLr
2266NEaJBKOdH+Z2PS1T1s6hCrWCWHFp+8C+ibLN3CJKfRwil1jA8Zw7YlIiV+qYv6SNOqz4Y9dL
1VOsMV3EpYL9SekB58ejHSsPXw+2GVLe3bABl2oshBIwQinDwbOyR1EblLA6/9lUTgpZUjdeokTt
z4FqyDH78mOQNDkRDnkvXyfhu6M1snp36aC6eyEyO2vO2s7orooEiSDRUWU5zn6xCZwutvyvwXli
qtfJ+C30OXDX5MNFEEC8zADIlcmKJWmEVM0msrvfeKqZB9V2jEM5laoSxOriU1F0BV1nHlyyg7tM
r06iyZOAjBodqxk/krH3DZpkjzoAwjEhVc/kVSM/capv3ouGsW48NCmxpev6hIUH3m29v9LLPFvo
2KweIjbvqEL8UcLa+r0NgM2/eucRnhsj2SgPoHP/Etflt22pB6QeCfjPoeKGc9yXjyNu6GnGC8IG
/VXmVtJJXAoH+SJFqgfsV4GVzB2Xqt+zYowyAJYfI77E8TrF41I9zc0YjVvLEqcznhBFGUrAC/KC
RO1QHEQp9MYcz8OpfinO/Zgh1EstNLTLGNFhxxwQL0RRXAY1sHdBpuzqcXRu8lYvr2EyLHw4msk6
xvVwMwQd3syTHZ4IESW/R+wTCVZtN3dUUXMZ204zze1iktwq0+WXjqQtwUZNk4gOMXvRxpxaoGht
jfJrYWGVGCZVvotKP18LI8UxkrJlFQbyQQjTOUay8qXYfNB0GPR/GSSiXAv4C7/e/3GQZ5T6OTft
X+RRsCmwHdRLyOb0WJC/YV2FCbJpFSdV7rVjia4NvzxfedV6ZyOPTfjTL3lwtAE+AAri4LtIthAU
h89xl2sRSFLFqtAJScZ902HZ0k2PyLJK9JtUaZDPU8dJxqg9NZ4ZP8lq7gIDd9StUbfDk+GYBxFQ
e4m/jJOguSn8wTzKapawyI6K78gVLVJu+kaaXVoPUFz2Std79zwuf4mRxkQlNIpRvqvbDOfWvjbQ
r47aNx3ZHhHBYVeJ1iWdML3RCcr8h7A3Lg4YqRL0O0XF+qWYQHSjituWasPBMjvZf2gifSfaRdig
4WNlTFA92VZA3TW4z7im5YnZvoQJSWNlmu3PMDVOXlicYgrN7uUmGhCWk4u+XeEkBv1CHCrPjeJQ
WZxFzx0agPaLQ+F8SO2EmEgnBWR4XUb1lp/KsM2MUtsWsW8+B4225rh//Ca5qDc1ELaOsiTlZ8NP
soVfDfI3skAIEmQo5DaqjoYxiLiVGDE0uLvzm3whOVmgbnMVWIaLgompPkKqcC5VIeM1Vy/KUBq7
Lsdw3IsWdl+F1VXb3Ve4ey2a0E5uzXhIb8cIPWsw3Y9RXA5Xc7uGS+JOxPLfin5c/0fcpa1RtfeY
LikGKGRasHZ7A9y9DBUn491znKshpnui6gQWb9rpEk2+DXy5l3pcJjcQqa0zC3Zjnw9QpIy4gaUV
c3K8MZy0WHl13ITLMQMyiPNDvr3UpUL9JnX4YSIeYZ1ZcFnnBAvevvD9WzEhbPPiGtmkrehTeBKt
M69wt5lSb+UsH39PhT42LoX2n8K/u0SL3Grrse+CmzkJkfh9tmdf9000jcIN4aNNfHswFMW9m3t8
ihPBXW1VN76T/RftQFOAfDhWeUleiNxDoLrTq1i5FTmJy/ZbpDZiiBV7Vx1vzZYU96KcdBpGqe82
Xpspy7ZLhoVsYWgUG3786Ic5ymzA2IUhcolczMUQ2VTlde+7V+aV2K8UWFWuWtOST26j1CcMSdia
Bo3/o9wjf1cv3l8eGSyEXQiAJ1s4QZIcgP5MmcmgRodkavSiNjmIC5bO7yVR/dT9afgcbir+uNEr
IHH+IJ1QqOYlhh2kdBodjl28NJc2osc2sTRYWZMIrJfAWRAxl3DRn7maciJzLiqXFs1eeAii3Loo
VCGpY10LAoIPEPVgGs2PmZNQot684m/VbETE6PX5ld0k12qORhJ6+ehWTGkMVND+qU7ktyQY36sC
bTdXBULuU/DH2HQynJJTPUXtNIg56YQ6FBcwGvNsHOKVErgZFgH8BjcyNq2LqCD1U4NJM/f6kOZH
EsERkPjRczZIWHy/VNWpB32n2Nyj+4bmgJtuLbuwNoEXGI/W6JIBAoORqM1jW9rWY+j45gY0kbaH
+x2fA/73FuGE50jhNzqgCL55dYUOTq0kJwX6IopMfb/y0DV+q/tqSYv5Ix9qXOtdJT0XXaLuba23
NmNu9PuuhhJSNOmbycHBT7POdp3pmq+lhDiFBdkJrVE5P1QNR2EIZzqPH6EAnS6hja7/PVRz88us
vvEeWk2hTSe/z5qb/adZY46q2IOAdMjG/mgh5rNjBXCHqKqTroKpTXSISy/n/RHV1v6YmNpaqXqY
MlOT6kXQK78Wh2hyvQySfiUG/22uy0CbXesOO5wl6nbYzreLwfbiyWhQe4zxN2HL2ETHdnItnnuF
wbHozRstOrKJeA/u3TxctRZqd9MPTQL5CHAs1pODO/0aRWOqd/3CytkEzm2R+HGKbnERPV/GfYoB
L98u8LP3m72dq9o2n2BTEQSarZ2ULB4bXb67XHTAemY9HkUNLwjpUGnR2wWUNbRAABtVGbaiF+X8
7A6RSTGZaInTBCHTIpGWiHfICQjE+LH8c7aC2S6Qrnk2MUHeDBDTw2Uo8F8ZG+tNbZ/tqCu3ZVbU
t3GJdkUQ2P3ToMHNdfxC+xEW9boWSUDTN1emUXg/FRcj1jJXjSfZz2LE2WX5Nk2tZGtEcnvINSc/
kCYot7VlwvzoMwwM2WrciEsRDxbOs226ntu83PJvMkeyt2aIePKXDr5NKs9XttEfk4gBoqo48b1v
mu5e1ER7Pfi7DEjNVRKZZx9aSrVsCm+nBoB7+gIxkLGOdXZBTrGDjRw8OKoU7kfLzJeit3Gt4qyO
NRv2MnwIpCF4cAfpJQnMDGAo8eHAh8forNyIzsaw+4Oa87mjRq8wQvMBaDbt/aUT9DIcH1eGb8rQ
Rle9rWqScRZVq0VBGIW+s6iVfvAaTcLtARmrjRvH43ng3GGFOC7a4hwZL0xEEt5YKz+gwTP+shRn
CUwJTlHiBwsl7tzfcVPe5HmifhsLvVhkCOI84Zimgj93hzvWnv3akUvtGgsOEzlzVPZKexyvOtbZ
u85xrZM33TnU4Di1kc/+UCLJqbW5dY1kur4tNL3B0I4jX70FNKnXhn5KMj3cYPvenls/jFd21SiP
dRSht283xZuVjY9eNTa/3DxFhtfjs9b9z8iRAm8hyfr1oOTmN/RRWdiokf8cgntY5qGi3ok7ZwmI
V0lJ1FXD2Zi2ylmZI+HBC1KumkNZO/6t0ZI8lrrIJWGuea96kJmczMBRT/O6Bb4/7gyckl8TKZPR
gcnQWpnCUqTBZNko7toybW6gB7PInNrBaFmrRA3lvTWN6g2+1Yr5XE+kNk3xwSvFjbYUvLUhQ/Bq
UDr1kPlm+mLiMjzR3CynzQ5Km2tLQYITUS1EROhIafZiYOD7EUXOTFsKNtscJeaykwuDDmxhBn6e
KPQo5a3f9DHfSeAgaSEbyyw0+L+ZICLi0k6rJnPgtG7uEMHeNGLuGMRSTDTmf5kmhB18gM9/K3YT
phFZi87CGwMoYfSUISci2t3GtPaV6XaohmMZgqhjjWGv1z7oDvtVR0vuYBS3D13iQ3aVZeUgOi0V
8KhnG8pGQAFQamv3aF0iUTENLfWkvtHN9CQ6vUySdijkKEuWd9bl3CvV3Wbrlta4FsdgfcxDPXaV
YS+qpaT+KtrIuBY1Lc4WUuUnLORk6zxC2BUHbF3R+Mfc15Fcy0yy+4VlsPxKa794VMJHl+ybt+j8
4aZGse5NwTt6WVelcqdAHNhUet4dFaQAr1Dmlbf8A+tbrR7DVcny4FlrvZ9WkqQvFsdbOORwkoSG
+5LDnLFqF7Yq16s2hBFlekOwkDKnQQUvSDakl7KjhQDQgQNba1PiRXE34r5DBi2XEOXNrxxV139b
aoikoV1/Z1Jj4TS5tLZGU4YbndubJOdYW+xYSEpgM9Fnya6oQv0odieiQ8RZKO5c4jKxeRnGdOer
Bpy+aRcj9j1lj/F36tv7usWQRKiMWUKErOSlsPlrY1OG9uISJOLnyK7kC+JIaX2VQgi8adAs/NP2
Qs0Qb0A8ldPdyQpDQ1LuKgy71wD71J3dsrVrCg25wDIM7sdxOLaBk1+LplLR3iN8fRLGCAr5WOnD
e6/mO96uVU39YPmBgXtTpDwlTdbuSkPjaD/X5Kd0KOR1gFvNVvQ2Pufplqa3V6I3CfLfqEPU16Iz
x/PGCzXvXouQ1Q2kX5cZsiphj5HdX2oKL3G0JLibTD7OKrFoRw6kvZKcJF6KY+y5Ko6xLYW7iV5x
jP2pKg65/zI2Cfn9iUPuT8G+zNJ6miqaesWNUmy8tz4fxUp885BKpCdEdi7BRWANfjfaiZSeEibf
ospybmS5CB6tklXHpLFvOzlbPz/0NoCK9Oc2tA4AYjuSLn1+J/eTDUevPbtBjsuWZ6crg9zPs2Vb
EcL8uruvy+AKW1OohrK2t0yjuoMVXt/FqR9u3DFS4K7SJi6m7r3KgewcRE02TASWGRSn/AjTrLmV
bHd4e6jVuH/zpQ6hQ00rt0MSH0Yzwz8dSxDUrWrjwcQLaFEYvfOLtxFqZ0PcpQsj96yHAI7dOkrH
+Ii6dXSc1AztYbwZYqtZJzkQlU5Y4ol67iMRdNmU5qEbb6PYz5emmZ5xIm+uhchhl2GEPNQ8i0XV
CJ16nzpSvBQieym2nmfXVNd5yBsepcX8HDkT9VjHdNP+cLicvS7HCWihCHCGN2rK2jYsFK3mRlHk
HIujYlFMWRleguY5LBkfAR0DbcQ7s3Uf5tqzyoNx6WbyeBDVIM5WSAoZD12OArnc5q9GEOnPtqzl
O8dzdsNg35OVvBJOR8LaSJSCcdj6YVOe5vZEBnjiaGX5yRUp12V345YSnLWJZyIuMCr0YxtmV3aC
FZsfTkc4k34lGR19ZfmmthGicnqDVGc1OD8S24arhfYcViDQEkVqaI4VQ+WRhN0UKzpFk4+inGeb
2o2jFcPtBdsRDbVzFIcIeuKY23GsqsXlv9g3lfe66G40IHyoMv0UqvHQzOI12ZniovkdWxB4F6UZ
3pe8/q8q1aLqJ3FwVLBVEyOKwHBuyqyEcFfp5a59KZ1UguHTuWcSLMqBN89Ll9nuGdSYe26R19zA
fTWWok3EAg5CjTMz061oExf09h49p/YRLGCiwZe1s/vme4jvXiTX0ZSJln5T8J9SKh0LAkrZYHfb
cCqhTvNeEm1zL1ieEDHKyDq4NRuvaizrNSf+1m2JjcGthUsEee1WZUFPGzl1Ogo5OHlFthdNiIDU
Ei8uPLobVb6+REyxWg7TzjbGaj+35XrZYxbO0xhjP5xVIUOH5SnRjAKTB7lELmGqkzxTr1o2sp/a
REwhYgovfLBVFC9FW1lkVb+4RHqZra/meQ0N1+0CKSS5YWusS7F04/TsGOuuSH64GPJFjWy85mmC
89RfIqQOO5EuMC8Rlcw3wGfReW6a8NUJVOmpMPFsc8IUGW5YTVeD6gGHV5vsvtCguToZhhEO8iLJ
YP0qCpV9WrdfKLluXywJhFK8VrL0lEobHo74XolGRw6VhWEYI4Sw/0fZee3IjSxp+IkI0Jvb8qar
rdQt6YbQSBp67/n0+zGqj6pHO4vdxQAEMzOSVT1ikZkRv0F+Xu4pGbjOvt5yt5kyLpG32Y3u9ggP
+fWrHmSbClmlt1Rzo2PjYzjcefEiDzXbZKDZxpTQ9UJEbVoAq5spNvM78NVkjNGIXDV5hZypdH4Y
l3jspkipVMHetPXhKCHX6MYCEp9YIWhKpz3LwRzhs6xmOzbLlXRkKqLKtrGYWEunLQHXsOs5HvTt
2RyS7vxxTCZHbEPKQg+OH+OjokPlDJRIex5qNr6LytFGINsJsBwU0pH2csBzC6hb+gXE3fTqPgPS
cv6jXyI0E82gZaYM3qa3I9YYiuX9DLxOOxsJJlJy9m9N6VNKh1KunJaJ523ikBtE5inpgMPQ5D/y
5u3PI2+Tcwsk73omfc0ycBv9tz5Nd7DaKMbdH7EqOic6OayxsskQq+0hmUFVs7bMHzpzMA46q8Y7
y+3dO9QJC39XtiCWMly+1lZrhShf2sN0xHHTIhOQT9GvzFVjxPf0L0Kn5F23xsou+2HNCxaMH9Mz
gG5YjOY8nOp6di9w0dwNthY5vyMz35SeFT/PLfZD/lypu7lhRb4ui+BZaYyZr5AmzxMGJw9VCdd0
iZWDFgz2AbyytZImDszuJuwB96NwyTN4rB9AYhifK2t4YXNeP+jLomcZk5aMwbD80Po9JpHLPLNy
Ln0/pgAwjeFy4yzc+A2IwvwKZnWEV0OEHG56ddJcItoaHj5JRX+X6G5wTJ3mnseP/rlWVYxzgvq+
XpJO0Vzmj7/HysSJ77AHgHZBktbScSTuVKeguteiviqduZMrF71Oyv1I3hKWDM3bgCV5XRUXNqvJ
0bBn8Nolp00UsKM+in7ToG/KyGq/d/M4bUPbqU8e1h3PyqD+knEvWwSeg9x+CmBunvEkjLblANkH
Fwtz7aBCeB5dF03xuHmQA9aRzYP0sz05X5W5ZOB3n0TcJlQKnCwkTjBIQbA1x/j0S6Why+NVdssN
StNx7GMSqcDYgkx7LNHdGEKMDVs10PdOPHooQxOF2veybeq4xfQYYrT6jUwawiR5q5/l0jby3Idu
7OaNtRRIi944AwIxz5Xp4SyxdHnod51c3UfIhi45dEt9tA7UHs8jhVL+71gyyOraZJu9AsVabONA
AYIZRYslWWt9nTPjU5Za09919cqGjvJdNVsH1qnWX0OYUdNtp/Z1HIIlFea6j4bJa2Io+uyuaML6
VDpAfyjCavdy7bKPovVkh/n4NDph+4DMpn8IMJjZDjwRv5ExX1NV1d64R/xDqThs9XRr/KbQHxd1
ckGa7UvXYnTVLAc5k4PTK6sudZWTGGBJ12h2KoqjVMamWk138teHCJF7rOIu8sfL/7vSr4ZjFA0/
pAs/IRXVCSvV1mUSKVvplINpTePKjrLPxuJlXzfBxnXS9BItWsrShVUCQLTJP6BQaTqb3hoeIX6y
IWDr6QANjoa9ooH6I2Vb4664i8bBwqRYJUuTtcNXj1oV/pJf0AWJTo3pozmdKf3Xxgh/auOgPKpq
jWpF3bG6X8JRykw3zhREZxTZzVfbntZoZw9fyd+Y+xn9pp1ML8LmpNdq98msFOMOElW1lunI2PJM
w/7rUnRK9KL7GM8ul5UvpeTujHa6rXOLYQ22aC2vcUXDm2tRcJIDzNIZ+8hnMVUa41w5JFGCi8Lv
gH+bNDvXSRLlxwqOHm7+Pkku5Dgz5eaeFb3uxW8Kjo7nJu6rZxZxv9Iia753nYOjeaepDzh2uBeP
m37dsDP6Hif9c6o21Sc44smprKJ+KxOs+YfiA1wGAhbso17LDoDnm7e8S3cyzwqjcaOiM3EOW7jm
MxqOB3GlRMPapkQQW5S+/mFXWa0cdFkep7ip7q4lY/w48XVcXr7qcogd/+wBhD1JK1Bd565BESvM
Y9Y6Xu5spyHAB2pp1rK6zlL7e+ep2lH6eIR5D66upxczbbfSNS3LJLazbLJnA0cvBQEo+ZJykPSB
3U3PTqIoJ/m2178gCIpDgmiggVBAGpqfhTJTBH7w8LtVz0X4EFX2ZyHbSAtvgWtryOZQImfQH/jF
VTkar3qjUPkt9Ak9kcL8Iumqrq5AsFNgupNclh972sYzkf2UUYsa7qHFwvya6Sqxdbi3S+DIC0lG
DuQe28xJXrJuDs52EfarFlQQqTeFXVRfoNBXklaSAWkChKheEqe7mMbES3xW6xd7rENqobBCZFDC
kn2JUDYidlzBDop2M3v4Y0m4U8TTvdeMd7fryUcWMeU7Bb3ZIQqzRyMhyz3k5oxYduJ90hIrP8Yx
7nTSXOS479CxJjO/jJpj5T42enmQlhw8c+9YeOZJg1rpPbLU84O0LNtpMcyqWV0tky19ijZ+2wGS
XJrywdO4t8wvvZsj0z2ribrvC3wzFtw7IMo6VvcO1PKtOcb1Gutfk+VWYSOI0ygnftpULyAmFQig
ZTjedA3yDS0sMaVqYKb2VYYxiFechwVfxwv80Vcd99HR2vy1hvOdFsprMVnwI0fri7T6bC5OhtXr
a2l2Xbg4ppJ9u8YuF4zG+g5Zvf6+D+fyPlewxUTcq9m2dgzEMc6xFAyNEYF9Dl4ZdjsLKyvk1qLp
0Wqj6aJT5KN+xEoHAgC5DcArPARoQv97b0qqqKuV/9Y0I+09+I+5EiyjfR5bGLqZ9ZatbXZBTze9
NL6VXty6Nu8mdSPd0nMb65YA6eO+T3Yapu0rGf3jGrc4AG4ZesO9vvsjblAb0PjKsM9CxelZK9vx
DIVvavatRpFEyv7X/Mut8wP4RA/tZk+Ff14eoF3IlhjZAmF0lJ3j4x2yHSw/vAxz1mJU997KR7WW
VqV6CcIa47ZEuvUCocvdOI41fxny+c5ayq1prr10VRO95a43bN1ai+8KJZs2jWv+6hfrNVc3hy32
5nCMlqYYG8Vx/dzkjnUnXQZUt0sQGvcy5rkhdkDittMU3VujgHXt8EGbHU99LaDyXyg4p6tOH9TX
ssrInCmauZbRrjGs5b4Kd3ZQa6+VamBo2jjKQUbLcOYtPLvz3bhcataSh8DLvEcZzJKDl/bu598f
18Mq5JF+ylwvQBdxKN+6X54+KK/p5PcPZJS+m4to/2xhyhirbbeRpjKZGqzpEsR7qxVvTjf8cizF
OVLOVrblmNobpxgoPc5mjiB0p9ks96ayX4XI27LpxI8QZ0WysUFgb/TuaJDXA+qfQSQaMME4W1EH
XSiIR/Ymy6njtZiutGTSPE+jQFbqb2LOejVvBdNab2G72yQxls+ToREpdxaISon/qr2oY3fW3V5y
C+6E26NdpMH6Q/ZATuUwkT04s/JeSctQ0bvYy2miVH9NoAuvV5GuD9kJilvAeK66xTYPn02Lh+6T
OrrmU5dhhpzpqr4r0wbcuN3k5Pm9xDle25mTnrp21i4S3XdlA6NgHdSgnNdOOSFmVjiXa2jeAocp
W+rIEisHJK+KnWflBaacfJqduX+hXvJ99FoSNSG+6Cj3XGIv7Vj+hbwW1SDTD1qXuI8SErhGsI34
inj5Ws5jsBwWQsthqE18UZeryEDnzv5iQbm9dUm/FrIw3fpUpt7aKa52cAZC/pxqfsKhc1hpAX5A
YZ6eJCKLq2rH7zE4AXCYnxIVAxdy6/n/JyLMYCdEGRtuy9W4d1VnkzoawJbrcTKj6Ggp2ssHtMv1
lF/CvsiN4HxFuwiMJbV7JKRM+GRKseOxn36yDdBoFtJPv9qIFHfh/2oLC4X0Ju8+szYF3uOTu0es
TDvXtVXsgiLOPvHMfp9kIw7bmv4vr4a9VmYqpuPsrrZBZc53Q6m9T9IVKztbMEmuTH3ktMpdRoL6
xtH/k8evLfR/4fvjr5nVqwR5fn6Byh1PtXrjh6X12vVQok1DCX7pSCXzP5k8OQCKu6qs3W+upyir
yQvKl7znbQEIB3W61Edi3x2CAzaozoNcCT4Q3iNBq55iAMqnMtS+l8NUPwm7OV26EFS5domVt0Qt
XdKSUOnSO6ypGm5l6Zqy/K98xH0ShshOElW5JLt6S9G3Ofc3dScWcNfOOYm+xWnrHG+5r6HkL23z
dBd49amwfX0AAGhHQD6v2hx4qyUHzIz3WtrP33nvRjiv9/NdlJn6ozNAc5WBKIlCiP5+8uw2Ebml
WjWQvmBG6uN0DrH0SzagbpZDZD7Ukx29tewUNDSoVm1TxJifG/1jPfdHYZ32C/W0wJmHNPaL9NhV
9ZJSyrsXHuqUoBMCnbo+yWA1IARQZaazk4lR50QH/NYBiy6EWJ6+7tnMUFyTuchx5FvHi7FVi90f
TaREx2va+jflP22tD/3X92Bj6Ne+K55OYJY8MX600/wpVyAyOW0YXuQQRcqXqiqs/a2LZVR4mRIN
wZO8ADmDHgCYCrXw0Cm/2cUVhrKzujY7JYuhnPT3TvHL9nmcDbOrbudC8zYorMTPcshaHnZJEscn
Z8nuSF9qHKwmaJ+kMQVaeg4H68dtzmQOnx3oHeHfCSoJq0FMupRSe9MgGr5EekqFAHoNgmiLSZdp
lQAeOx5TiysXPFQDM9ukI/O3jKZTBZnEsFGToOzZit0ta7kMyGXhorIyok7r9NbP1LirFkOgseqD
VWt15mfViYYtKAHnTnXh8uhF0O2ysAVsGfn3aMbpmzSup50+dvCPujp5sGegZEtLDkWaGKuuo8Ih
TceIvRMMx3IlTZml2fqj0iTORbp6K+z2buWCt18uorRRje3acfK7+XnW7PrFVSvSN6W+7QJ92ovr
ZO5aj36mDE/pnFRUGueDuE76bTKetJaClTSrFK5evUjX/q+T3BSu3rSUiW6TcqrOvKp0bV2hs49L
LvgHcZ9GAS06DnqaA4Kv8ab2muYF0rY9o4TzZ+zQ9NFxRiVxHeCU8NKFlsTGsUkayLN5EiLeqmxU
UHtV/ghE0d3G6C/uYFP0PHzxSklcDEP2wjpKDbzE09o+yoAdttQTb/wj6o/ZToHmufow8uGUb30q
GvKhfmb957K3z1JrzDoNd1SVbFsrwAQc9umHK97dyD73c2g/lgPypL6R7KTbcov4nPnhuBYYfDrF
/sZuIDv8nqTWOmaiOQZ12hz/OUmi3BTVLJkUmZW2TtV+PIcOAHptRPAV2xNS+WXyUi/8vCzPjINB
qfWph3HMmooQZBdWGoXNvzx1MNYNZsIPhR7x/NaLfGfAsHrte+/zoATNT97N5O666c0bMfhN6kY/
l5GBSS34p02MX9H35YOpynUHp+SF7mQJHCavzLaWpo6vU59gPFAB1NbHHIk8G4uXrFH7k4zOPQpA
ZhT4Fxmt1ODUeLr7JIP2vpzGFpnvOnlmLX6UELNqkvswRmvLWS4/Z412yn22bDJFPjzsVH1dmfnB
dFPjW+kjp76YUrpW9yuhsPy5cHNUXHzHOHUK/lMxhNvN79Bhap2fPqEOWZN/DXVy9cNVf4fGQ/d+
VaUfFp08+8NVc7R/dT0pnzGyKHZ6myt7spJ4WINa1cOofAVLZZyxVTcwGhyqr1nSkdUNw/QeTZzs
BQOgB4m/TQ8HwlCj/9fptT2+TzdMK5Xpclnfc+BaJVDCm2KTt+O7xogIh3hG52Lkmb5Iq9F90wDJ
QkhUGbA2uuEsA609Q1IaixYP6olfYC/t90Ac+VBNePkwWeb8vsIfH6njSroJQMNdv4uZQf2bqfiv
4nGmmh6ZLep6f54mYzGssKI1NzKeaUpwlrNZ19/Pbn0fZsuw56Ip8P6+Aje7qdx8uk/8wMOGWdtK
63awgMjfw8Ytt6ltTDyhiAUrzG9ITp0K9qQ1hUfup+n+w7TYR9jDHcg0A5WS97A/olHjoTSxk6YM
CGodQ/qPA9f3ct6wN/FSGEYf9qvS6Uamv7tdVi7hLtf+PwxIcMRTbvQy5ZzpfnVRUlZIZaifpCWH
XC0ory6DcmimoMcmTTU3fwzkplpdpC/hwgcklV+QiaIe2xYwbVYyuS+wWpncGLXFpep1O9zqX4Nd
UOa6tW8xME+Rlg7j+jpZqatmB1Mb6ZjFilZWE8gnLSY+y8Iiy/lXqo2QhIcsQKQzV5wMvk7dYHut
pf51Zu8Xyckc+h1k24YyHb4wYg5ztYDxoWaFahaenKrP9DsZvprJXMfrMrrvoFjjHpbqIVD/PGbj
GWGaYZDZPAPU8uy139ErQxUSJWWM20PXVT5wkCVcAnVylcdirFfWOLT2TrLrptKg9onUwU4y7qCj
p27lNJEK7HlJvN+C0t4mKMydAsfe+ntaKQkyNQZmZbHHbnhu9c+3pkhbSzPzIDHqC6flNirS1rfm
1d81CkGt5+RRkNQscvcZamv66j7b9tC8apnTPcdttS/NuHklDx9jne19uY6p9vJFTJU/g8EZ/YRj
Sk2ExBUzm8AAnTCOrJKW0XIk46LoQ7+X0TJxefY5E0uHZTQ3MAEKQ7+7k1HYJK/IJ/YIjDG4SNDL
F4uNwjvOtTK8i3JJDTbqGuQ2Iz/ZXpuLMNe7Rtcy4pTm+0gZaaBA+UvfO/8U8rqNSOFXrvavF5KR
mSzn+uqZpcQw73G1NvXvnuo+TbZtPFa1W26MCV1JacJJMh+zxnIPMUo0K2NpyoCaqh3c/h/SuIVi
hfoKfNU5Sdc4W5gn2njMWGT4DkB7/bM9uP5Zt0oEFI14AB5BEgxi+ogR8tKH6udRtcqfqL+sBcij
KrlyZnOH+MsC4ElnxDudns0dEj3GW26Pf5WWZjy0alt+XiYNVdus7bEtX6xS3fjuWHyvwCqvNYTd
lsUDsDwqxDudPeknNXbDFbY97qLAQchkd+RMcXPB/7d5hqnDrhJRyghm+baohv7QTxjONwgkdWGZ
vtW9Ep/j2A430i/TExg0uRPriDc3i+JyOAbIUFvIrWF7i5iZk86vvmfb932ln2K10DgB7OcPWnLQ
ogR6u6Rvf4/6oMpe0OpNDvMyKsGBNTYsPUZavJDDOIbi9KrUA/x/Tq49DIXN0vMxZgAove1TBSeS
TBkfSdaklEB8DXg05BH29bC+kjn+0oXq+OhWfuavatDpsaHHF+mzKkoXwF/OPXm5reMbKguY/1QZ
r8UyE5VPFrfHW3/ME+MCURIjYMqQt37H7zYTWKIZS/agQ64rS8xk1wbs3tN8rFB/UedVs0Ba/iVi
sVF88vGxuEVoJkrgehpqCPtm1aWv0T74TQwVwmfiF/4WbSP9yi69sUOtOPihRu10FBKp9FO5n4DF
5OF9bBY/o16fv7NxhUBVVsWjEfTKXRArzpo61vzdH4bjmJQj+ssYvBhG6u1qy6m/uvq4kgAlxM66
jOrwTKpFfdaC+KGTPRtIGxDaVdW9aH71XaQKILM3LPGV7KmMKYP5Jlp07aJhMCjPiRPq33Qz8LZl
P3pHpMz3Vx/71KB+TtlpWCM5kX7NOiD8osxMttAsTe9vq86+9JnZfGlaBCQysjtPSGwkYNosWO56
Z59jFbuYzvPsq8JzOSZovBYz2ouUnF/yUa83ipXYu3DZj5pIiz1Wqqg2V5c0HtptZ1kHOMyYQHuj
P18cZESgKML9g27zr0231XcDr5nPCWBRBIn9eQ8AJvmWIyWVYMJNejRlaY3mp3RzM4bUfb79Eb3c
o1RYXxQIqOshqx9UK8T/fPQ7D2gHD/Vr2zTZi2GG1R9uAIw4KLY6TnAP0tWMVnBZLpCpsbJKFF3d
e5OePQaL2yeQtU9ux0821Zr82pXofX9wBxTi/DGnIsmvMwE6garO8qKPSQHiRKNspXkbkGaEAhwa
WZ62G8omfIhZ3KywLYJ6rFMoMDKgTNJ0K1yylUSf7vCiMN4y8+dMtuHVy7WtbQdWgxhQpCH3Dn1y
nBIgJ9jr7KVpqf17X770+UtI1KhbnVzfZlicb9tB8eFeoS/gJpb5In3IitZK4z5LTz24PEgLdolW
ET5qfR/ewQWrTzZwMyQjyumbZcenNh7CfWNS5XttBhQkdBXfV0AM0x4h2wgNWF1dz0bcfw3r5DHN
AvPvMY7Weuj5P/yxQ5+rCc1PlVKOW9+GaWI4ZrTOmxaPTrO8j1UblzFKE8kq8I3m7Dlh/xK0pnUY
KrVY+yXI6PUAfHQAbf+UZnb/AvXT2HiWA+MvhI0yhOiELJfy8RJfDT5cyBt5ILIDd4sbzbAWYoAM
XJkGk+1sA2fk18Q7/JJ54xoldV5bTQbpEuK7f/7QrlWfsoKd7KVPDlbp4ZWVcIPopf/gzRaP084q
T6E1fwusZHp0+pIHrjtou5C000UirmE1O5Y4zV2sZokb7Ejfx6aKZ7Ee9GenR6V6uR/lNpTbMzZZ
xyR64pDA/8+tCeasO2dN/iARt3431tRVDLL3emfLwGBayXnSD16kncirB5dKX+wns0WddgSBRzlW
74Yjef6T9MkhWUb/LWSgVngHIp2lYky5Xi3urxwWDfmoO3B6q74L/4Kgo+3KSC8XRZzgM7LzHv5G
JGhjxJo/9dPCDsrt13BpUY1Mn11oSTIm8fr4w0QL+6UJB+WTM6UPObr+DzLkNEgd5DrqzBKumtTb
7SH3APxzLVWDxmovonwyOtlZeHAzp9woI5nId0GReapDlJNyDBsUvFg2sdoHmwqq8QXFf+N6QDAF
fzvFze7xoZiOMuA3qnG5xbkhoFmjUk/X2NvcoC32bW6dpYCqlippIMfnwbNUZJ0x3tdZCypDdRwe
uSawa7rHqNUvc98XK2nOaDMfog6bAWmmI2BNZcxzQBqZdm/ZYGv8qi1Wsr5nmYs8TUoecLIhPl+b
twX+h/aH/cH1FG4QrsG6dcYyKrmTg5lGU7Nyx4pCUNsieCZtGZp5I1Hp7F1zW8WOufe0FLIcrn9n
sdsKIxhLoH3ilTQHBx4gouXOsT+58zhj7J2Y93FeBsaqwFEFoBLvG+kMYkZqdvP3QCuKy9U0eyS1
wx6o9B1M3JyncJESnpZagpzFUkuQ9vVUemvRBwa3P+6XOTqlus07UzkOQxAWPO9yTD5fa5RD9o5f
ett0aeLCnG78KauOEz/iVwzi86VONV+k2Td40YGWei5dRCG8Bk/QZdJk19VDEIXfJAiaPVroyweE
iMIdC5DOOw84ELYjVX7RG5Rj11FTWzABujdB1imDVW76yO8OPawzVF/89+ZttKj17gA4NFjnScXL
YPJq+yALu0i/Q1NFf7gu64ZBC9b8AOu9rOHeF3JOf7DqrlvJhH5ZDsoAU2MrMfg5Las/cADBupyT
GhZZVSBTw+r74JPIXTmyYnR5Kj1M0zm3ax5kfUM1FvdynAK7jZVNyV7MzE19cMmPgEcwxM6c+gf+
C0WwddQ0YGofHRb+Mgahy0fIt8j/rqHQPl4/xCjIljsWlubyNeUL32ZdvyjGoDwsf/C7LK9/h0QF
vW1RgA3N618u0ymNRQfPap5SszvGEJF4YS8yeKKIJ5J3+DGsEihvdwU8+//o4y2BbO6VTaS4w9oA
y3KInM4gm1oqiIJFaQAFzVDKY7PgIm9N+efKO8e8jgpO8taU0VuwzSv0zfXdb51XOWh0NDvfMrHX
MKxkVw6z/xc4RtZzwIggksMfqm2zuUeZNjrqlRsfi26o7vXQxasgNr1PQesAlca97qj7KVhoG+a4
mbjxRaCjvq0mPOHS5CJoURmV5rxgLwKH0VuwFahPECex/W6sBwTb6ye2id9k19OSqQC0EWRHeyir
r4N9oo7Huw0F0GEjXSXemyvDju2jrqTuVuucvtjD78IEN6PszaZ9Yo4Pd3Cq8a2RG0vugnTYIFkb
v98GONu4FJ7y+cNtrIACZlPGNK0OtqFawD0HfZ+FG6tykkMygYXnNa4jq8X6BemweeChWemgaVBL
QhCvu6tN/QLaod1FIPSvuxk1SoECkkuHYupX/uHajvMuugcrTkIXlOW1TybCTTpH0/dsEbAQKYvJ
6N6mDlCptIBUN09ZUL3lY1ydr3IYTg0SbWn6ipYeEYdTAewgNAO4u3U3mVKqK0EM/AkeAHmEHo/b
GfPWHVAhjerq0IYFqHC/xpYk0xV126Ng95w0vvrsQNjV3B7vkKU1lDzBFENHya8ALrJuw7pb8aRW
jgFFkOcoN5375Xo5VvQbZxhw9NjgnQDALXHURzYHcMa0/pMcoMDu+lj1HqXlmJa+UmJXPUkzmFRr
a7aVv5VmXlfdaTZmfsNeOHzSm6bZxUNjnnRM4R5Y/wbrMSTTDTQsAeNMnxwALOrbIlKHtaZp8UMT
27itsMwcjn3UvUnfLThQlO4+q3mbWzbv9CF5AFY9nq6TyA9odwm2d4Iq6sfRPBWWElxZYwIPkuYV
ZNTYH0ebfza7pVmimbzODae8S3wtmV+pZ2pbFO541ys+uRV0dxY1I9/ZlYvm0u3QLQJNCRibHYCy
nncXo4paU+KXU3NQ7Yt1/6FHumWWXFOd4OtoA8UNyMzggbLEv0Sh7V2wqNJxMKmoi8uIdKaKQlCd
IIUBKexslHOr8nMivI3CYQOESAF203uX23Vk1FRZuvJGRoeM2A+XktPKb6tV6JAhlqbMncrmYCtG
szcnD0ad0yALSR3BNtvs2Fi2v6kXoyV/AL8zoLBw0s2WPds0Rtdn/fUBnrbdmn+o7l5++XJQE2/g
Z1GOu+t7LPKCjscr1dsozN/eZfTZBlmX0tSyNZjc/NAtICU5QKok+TM/pXnXPieVUyC2r8PPXgIS
KnZ3Vde7lETn8FhNlvJstW2y5IKyH4GiP87g+16tIo/3BcLZae65eyVqm0vMPng7pbYJDsOyF+WU
/rvddKfrc1qP8UTOwuZngxML7F2uEbbq4lNvNA9dyo9rSFRqD7aC7b2DKlaVxFgVq1gHp14HPtRy
oZDVqXvKKEjsu8FXn+DitXi3etm3wYgusoNq0bAoTPIilg4uDMzgV3Vom62SBPxtTjZdXN0bDoE5
13cz8Jy5q3dTmxmsiUGLLwWT65k0ZeCPvtK3FbSv+Ae6DVRK7fMvv1xB5lFUpn277O3aQ8nH+mZ6
uA3KZTR1UE9O83cZYGycLY7H3eJuPPdeu8+mAR3cf/T3wch6UkIKP1vkBrNPThxEF7NP++NMhpol
ISUW6ZNDwX7wImdp7BlYDg5fpfUh7haiDFRTE7VCG+WPy9yuZQWes7H1viBvxwffBv5oalNrrDtH
KTe3ATUYorWZZOaGqoQPEiBCRx0fITQvdFQLdM88yYAcVFgKCOHLUTqsJVDOeMIU5wq5bHey1/C0
+7WlsoEusB8HKLCo6Nw0OuTsfxbqkGFk/96lP27zblNIfUfrMgSTalfl2iy414MGzdCFzheQ/H0y
nWOsJGi+zlD1IsvMz1rsf5eW9Ie6qu505P020ieHOUvbNTCRCSAr15G+DN6gXBpLvmDluIAUpp1l
+e4JFkF99ktKwfrMZoBtnXkvPlceYB4sRZJhZ8kIafvobtZVAKvnzsLupIrvzZIUwBVfnKt/j2PH
anZh2ae6PsCA9tsrMlnznfmQ6ZiwyCil3OJe95TrzHjh8Ef9RYssY9OXhbvBr6u/t22rv0ftcrg3
Y/OX41r5QbrMpf86uISl5ba0teAaeZvYs8A5qGP5Ra6g+fy3kkk+pb+Nnc3J5nYNpXvFOoUV/bKH
Wk9KiUCIgWVxbqEXkjf+QZs0MCCF2pB+Ndy1YTzJQrIvzDUb4ORFtgw+N6W0/F5xV6YWmPwvHvW2
WgdoDkN2GUbvekodH40t6b2eNrGub1WvRtH4FkWZsTmz9JwORm8U6xsMvcv1fpdjq7A2MkAOtwE9
x1wpLKtLG3YvvQbfTsqKQ+tAs5ngrKqhfpVOu/VrleHdKZF27ZdioBQSf/dLV1uPKLyWQNpupdqe
da8DVQc3sMy/v/VPPdUUoDrj9tYnIToaNYB7lK+3fs8lQYRzicbvasHHojOvI5uWJ19tD5/krHbH
S6k55tmcFWPrp+OMSmn6apJF/LmELmCfD6GDn1hnIJrvoWiQvZaFYUtoALJ6xy+j7F8x3IsrrbgT
rJkg0uDT7Eensi//7DIVlgiCPJN+S/WuUbeu3xNvILWlSybOKXYqYd2X22kEjrqalLE6jqp6f7NA
AWg8XkRBTPq8xK6OnTVxN1Mnvs6SUzlUVVQfR3+4rxdNsVt/gj3GGR7gRqn1VF35RR/ez+y6Nq1R
dh873WXEVczwEPXpz2s0QjuLi/IizOW38LmJ8IAQ3YdRiqCoTFgOrZd+0VgGH279sZ/1u3LJCoxd
UFzmtgTdpBTrqSG9vpE+L4kX00+gCuvGqiJUAQi8dmY1L5xVMSFqqjIp0PM02cu4HIYApDvEG/TU
4eVebgPvs83KO+SDD/UmWCdRkFzINyeXsg9HKr+/27GLyRgEiWLVemVykYHRCmEoyGnf5YucFgyt
68R6CZryJG83+vIrQrrg6Kdwgq6XdOVUaZa/8x8fi+5DnRX1qacQfZ7UOTt3U5idpSln0scSBT2o
f4vBO4P8udGCe+YC0WgQJ6e3K+iu5iLvbuYUu2wEy+dBO6t9090XKRzHIUuTvxrgpW7jRz+t3LPR
8FHLJ+okzZFEbr639UL/FDnpT4mwc/9c6lnyBSlylGhYA0nOY1z0qpDFwaeLPbX+z6a6NEFhvI96
hvsebNh1f0QpVOc3HLl6vNVAnZ9cxLD2ZV4OwPNSqmyREXxTB+diWaSko1ZZ2+iN/WgTbcQ/PC8/
VRiWb6cu9e70qQIocL1eY9TlulcBqrrpspuK0dAVqV3pY0NVoeOw7DTHJUapaF91eZfApgYlIH25
xMgc0kdYpV/FVi3Kk+vUa0JlQ01SX4EIVHb6svuJ/Iq90XI2oX+4TfzIfQ80kBs9qPr0g0X+e4jE
qUWjX6I+AwZo9eZK+uQQs1vN2j4/SyuadeinTWpv2xZa3Qim6q6LItYbRXvEDgZTl99dEiGDGJNk
lMWfM9Y8u8yzzM08kmdYmx3Kn6b2X6Sd13LbyNa2rwhVyOGUmRRJUdHhBGV7bOSccfXfg4ZtaLTH
u+b/9wkK3b26QVEkgV7rDf1DPrFu+qqZDBPAVEId/wz9SF0HllfcihovzU5G+MBtKmxLgsBae3Fg
fyKFisie534HrbfxouGcjlKJUzfEVD8r+0vTFigYChZriFZXkKfV9KX71ScCxUHq1Fcxd2G8znPn
ZRKEUKaV5THn0wa7bC1wGAKx0UXFT/yn6GPHYPH0Dn8ONMcC6Via4kx+G/UG2bGEoX23rCOuEUQT
Sb1Tx60jimY9eP4jOxaT3QZ/cCP764gk4J1oLX8HKNvxBKf5W6CfA1XNXquiDW56Wn1IQjv7EJEv
P3oAZjYgbLMPZtVLIHFTCNJTszGqcKWyL7mKpuVfeDgKKa9Z0gpNVqTwjMDYC60mZTCwjCjNR37D
pXs3T36I7hY2467/HYUs0ZsopQvfRJk1WeDAcYaP3AAvYJJ/rtVo3g+h/zSvpfbyLtdczIoKLXnO
MGbd6Ikf7munSFAgc/1TkGQ2gHJG26awHhxMGMWgN3XFdv1qW+Rw8uJ7Dcxin0Vpt29ggj9X+uit
2km5fOh9NGdC5SNk9Xw7joV/zhQvADJW80aZ/fAF2sIcilQAiqFRqj8MrQ4MtKlcHtSmhzE7bONV
MdW9YGsCpvYRzx1ifFrtFKXg7IeHziLOqu1DFvn+tu+cn2fj77NldDlDoqh76EG1b/9FXDaAguA2
vHcTPVc/2H24pio0gGUE+y0jAbEO0TP61CrJ44yTd4r9aPXtj7SrPpcSZmyq79rgKjz7lqP3jm82
NFKsAQJ0C1knk+RipSeTTW+NOceqbIHx3jfm01xkbtkhG3pToxoaVefGaaoX5IV2PNlj3Nnpzb7V
S3VnA4/7NIGW6sLxngO0qS9m6VLsmvrleOSuPhQFcNqsO2rYpjyMQ3pWs8J41exAPqPIPgkMa+Td
h6w7oGsKOnhqYvMJ60XKtL0IHoqOKq2JY4sY9fL+MW395iYGdXXX8I9/rdoMuyrbf0ZWWj7r7WBn
PAm0x761uBGljnw2NX1sKJGD9h3LUirqTQZ5afjLi/py68nyIStTdVdrsPliB0stCGDKKois5NlU
jP6xSJOVGBTSONBgvhgeGVbRpTjgDsvRYweue7s2r4qPCVs3u2yHz+BweZRwVeOO3Eh1X/UD2y3b
9XYaRJPtTMDpY5LMJFOfFi0RQc/JjZaS+299ERJjuxQhxNNbwRARaLRJt47aWMM+xwApNx3EPDd2
eYahsGqwS8fGdJN1lfGsmYp01xlxjimFYTynZTXekAs8iJYU0IX5dBY045PokZPwWcYJFNA4Q6qC
WIpl+tlJrKW0pCNLfAN3oimuVPsBdCes7KgohqkpbwfKxYtJU4SnZ8KGC+xclsTjDrpbeQZGZSOc
NqkD4Z071Yun8d4uUQmfOkVQKMGR2clTW3SqTfgzZp6zRKaxSaJnjPZ460V3cau2NRVvTkePzyOg
QOWotnl40KWUphgRByc1dOeg6Kp1kCnO+0Uz3sHxwGBcnEJJhtmntPhoh0l5fD/8JnI+7QJL4vY4
DKu57XbaeIdWwyCtxalbYH+BidcxNX7bXmpdmvmbLC4Bu1UqinpTyYsqa+7PRpqiLQ5zpDgtW4hr
ejWGK0G0EX1ontrVDumCX4QIDxb3jEFrpHA82EP0WSDF3gmHqJU8iMEZW7aM/h5Y4GfLoJ/YwyEO
08+zlaRYWMQ5koqpS1LzOUDNCnwQj/1yg/4n+TMp2tpVzHenai5ar+j3cu0Z9zDVUpJP+XWOUK3I
22H5PqyXEFsp9PtlKdQO1sAsNsaYsKXv1eCkk2NYOYPUPludFd/CbDyKQdHV9NnWdszqoQjH9tnx
TGRiHIhVYnDokn6boV+wa3q5u7YqxDPdnOTDnMjfilI3/qnZFegryYTpzIjPXh9A+1l7fWrdC5eV
1gEW0+WDg1AY+mDCfsVzcnQWVUc9zCFiYOUkTXf6aQMxWL5ybDEzFqpjYURCPfMiey2amhn1mzDz
ynlUbuOba3bKQxZI6oOeT9wb65e+s+sj8jBJMeqtj8zRpO8smu1YDxjxQQztIPujs40UtJ9uhRT0
HDpAfwGIP3y0faQ6NcVwyUUS9m7FKQwPpOHjIiydK4gAaaHJ9w2V9aSTiotuaMYTtl4RJGuqR4Jm
0TYIY6ISMw96E5vCtLvXvMnLiwgQ8WAAAdBOtAwkDPSrM3YXJJmNJ9GlDCROHMVfVRlL+xPOgu/2
cINKqKOph4qOOyExxEGXFevYRMH3pUucoXe0qfTGvYiWWCPnSmvDmtgX02piAPc962hU0l+iS4T9
nq4NJObnCyOKnCl5OcOYEX4y0S+EEyoAyTMOeUEzy3lUnAf1wxtk8gJwjiaoM4I2KOi7ZbKf5y5Y
5yihAJvzwQAiRdY3Ss+BMip3We6gSBJPaWHFuYumLjEuvECdbAQHL9oMynaxM8qv3DKUu7lY5trl
87tmo0EinUeLLn1uNCs6xr2mPlQNLJx8AsOL2mJe8OmqrOBvzRLejig1imAxKkqN5RQs5qJG6D7K
ChbIgNsAWFBQQ7UhCD5PKRSYF6F+kateGTaDWac8HXsFO3hGJMTuh9U8J6ncNSq4iki7zHMSnqzW
flIiAnzMg+xJZJCitoGgE0fhbuZVL22RixIx4iw1h3LNriv4GSjaYqIYXjJX0KgBvInUkRmTnc1t
ikGz/JCQI3Jlwz67ip2eEIvaRUKwqHPkx4nSe9CELJFu4K42z0OL7Qhw7yRSOyKZE1e1Bj8ybw5L
uqcI+599vhGy7VTM6dPV+M1B0qd29Xu8UUzayxrv2zPPMUFEzPQdbZcbPCDltf3qNvjMioNPNvwq
SbZ1HVT/vtKV8oQ1HTqoCfC364DRytZWyE+LYNEnzqqM5GrQ75fp4mxet0K8ha1iuYsKkoogVriY
uDTqZK+t09wnnazjMVnluYZRneHlJPzi7I7/VnYnzpZD4Tr+z+F3MaVZMuK1SnRqJ5HFaYUlRAsw
SVOr+CzuTcsNqqmtJ1n2suMbZ2QxOg1oJHGOP0HWE3D79wDOcL9mLEtJgCLEDHFfRHcgO5QqwMEu
U1xcyaMA3+UmfhkLNKLIo12tBi3+MZbVR6zo1krrKxjDpccpQ/ssIouK/GA0Jg+iBRLnQ9Ln5TwP
QxF0wpGRuRODGEB1KOug2ShWbQzf2tgtogJiVCoQsHcmXJRoqjrq0JGO4m4mXlBQIHilluwOp6Z4
ueWI6rJvj2g+BekZvhNII+TYwrvG1aAaJO74q8Ou+q8utMLdmyDFlcO7uT1HOi533DVWaCE5LrlY
W2qqn4u61896jDFfQBEnm1qKpPBngZ/+dSpiVPD36EbXwVY0l8lDlQftaul0wmIN2MC7E13z6BIt
yUD9JEfh47+3BpKUDvZrZ9+SW8Tj3HY+W/r0qoTPZMUYRYcpXm9/DBST9faOAh8ORtNKHUIjx0Gq
BtT6G4SlDOPok+QfkIWI8GUwzG4+/B51FW5j1KgYCEUgSNA7GOlnfiC0aodYaAWrJfOfbPOrmoXK
g4Dn5kqT7mSYmxsxJg5O/k2eAkQDbdifASLeU9oX0yfbW28mjvhq+atrvFg2epPgCze9HaBsET1e
3goRaE9/mTgbVXulom9wWvrnGUtb6bxN6SXRY2faynBwhrY41un40EoT902rrvFQJh/jBGfAQPGc
s2V59dmus3KbjXhZ5giRtWjjrDV8xy+5bRiP7WA+IeBsfaLU6oGJGe1jB9//AwZVq2ocrU9J1vT7
hEoJuAPCTHB1TorZTZMoygmONCb1U1iQKZ8zA/VJ9G5JZKooHYl4qJwhSotRd8E+ZzMYYMBbN7ib
qTVvTpve8de5hFiO6JyhdeCbw7ehcy8PQP026mTpoOkYCXbwEHbaVDSX5PqHLavuveKX1iM5oovt
NOVDZaF2evHswIVJk5jnMQHdANwLhvzQh09VkNorzZGzLcaIY3qS8RbezeiE1h2ofvXaB1ldDRAr
P4RWFKJUhJstCVftg1YX9q4BqUrqmqbXad3KVHAH6kKDkho39+0QahPvnpSu39hYT4UIgWEvZ2Pk
7q2inPdrcEgvIOi1qoqy5HK6t20bLbx3rNg7hJRuTopvG3fg96K9C1Z8YpmUG8Q3rRcEOmoUl00J
blhqbCBGGzyLtGRPC4XsFxIuOIKJU3EIK7Vgj+QGm6VPzAksR1sVhd2sXYyib12kqNeWX6IFLSvO
Otn1Nx0ekuztf8FoW6VQrx0i1aJrgcxKQxi8iUUbWD8W4A8OQn/Oy3BMdvzhvAjWDcGkbKc3uOwM
SM3jWt+a8kaMB4ULJNK3frzTuBPNeAyTbTKUOLAucBAB/nBQ1FuD8W62oikOc8zQ+NkEDfxSm5Xe
ksgBTOKb6tqd4BtxAVg6ZA8tBErFIf0Qp658WzoMoCtD0UpkNJBDFYqnCDyMa9+Vh3mePmmiAnQ0
d6rfNnBqaIq+RI+Lu8iSnkSXmArf8HOih8gSJR6ocd+WXjtk6Hfj0FQ70WxUcNZFiwKDaNqV8qIl
bnATLecRwWX9NXKL5pYozVNpNNJrWPXOSayHWApqZT6i+lH3MFat/G06yTJvPun/o+e/xHhdVX8M
yKGNtocGf1i8mgAAtxp0+XNsdOnZjgLwYYCxXirb/9Y5yPhrcJdRAi++Nill8VFzPWyNWuiE3qge
3KpBATiTqrWONvOXnE+2X0TN96B0P5d22ly1BtT1YLMJD201+eLC+MbcSTPuJZNdlBxYgEYwAvwi
e+aLC34ehasWPQp7Mt8p4/TLEOibHijZB5Pq4sEAI7svUHv4pBs3sWApydZWH9PuiFp3/xL6kNum
C+Wy5qF+UjZ4IBb9g+kAyXaQiHqOvP5Ym5p58H2zWg1xz1a2akD7NJK+Ff9O8ZkQ/1023bs0bPTL
/L+ePitG0DUI5fXqYekr/cjb6gNVeFksV/5e3hhHCj1ucJz9h5ZaY9jB8rJHZS8qh0v/XGacRruB
RKsY9Rr9HthVtqk8Ob8Msd9vwzjTn60MOz9ZDb2/EjKM/CDpP8Yqvnm503zSVF1epzw8PVCrAPnM
V+TUmHq0jjRFvdcNN1n5rW4/e6B7tqEzJuekSIIzYjfS1pYt9TmzC6rARWF99zbIGCUvqJ1cnSlp
6E7ZxLFGtyogubi165gcomsnyjyCojptS0Q2kxjKFLRMJE/UwqUs9P0k67OU5gbHjI51L8Naouy2
1NryMaeUtcSJkSVGNDGA/VXMWyp8YiSlILcC8PCp62tvLcAXAoaR8BXaDHbq8x01YNelWY5fOMpz
JxEj0BxFJIPRNKOb6OqDqroMJOVwzLMwU+F+c+D24+EHkUd7SVeKa5rJafuXFErqZy1R2y2Wij5s
rEG7iUMOb/OiJum+REJu7hL9sTWcCp7wzsGkpi26TB0jZbwnkC6bpouBwonqvViSnzLMQ+Cheb1r
2avc7rZkxOsLAlfJbZh0/bvBrXYtudZ1E/TJbRn4e6wYlDXAgS7mLGsRprQpdEUpGs+ILE6cEfOv
bFLP6SQ9R1ROavep37ZHreqLW2STdI9RHnyULeWp7UrnVDqVmq6swoHUUPWWu5Vr+depCJh7RcAc
W5MMpUAathvRKYIK1y2NNVbg2TFG9qX2I+B7SmG459x+glflXHBHcy69h1fuRpvEVQeFm35q5bhF
lH3RHUat+CgCHYrTQDCmBfrSvvPKOsB4b4qLhy7YGhpvkogZIVJy/0r7k2Sk8q6E0jo9pHSf0jZA
GzRMvvXIYaEJniY3Cz0I/Eg98RgzRwjwnGkpbyNyMMErDRi8b7XBx8DSm0lR27lg3du92g6aDHRz
o0c7XEHfzq6d4KPbGsOmcPrmKEYNVTvy2SqemriRb40efsyyIPiIS5eyzy0b6raBEeNPQUYluOus
yrsvCzU622Vvb3R2wl9asHZCkEmC6sau2Ifnye/HVnjjlU0AXDe0rvzR+CqF3oemAwurTAxk2Yje
jdVSbV3/2zy8ObqdwrM4DoBWdvV17772Apv8XZ9dTTXJrqJfnP190EscH1jQFDINIJtjH+tp1jK1
qxLl0PfxJytFiaZTcuTcQUc4EybC10JsraYzRFNh5lW+s3k3IIKDLmv2WCFFq2XGssr0952j5PvS
wweiVUgyx49jWedHFNSyTV662RHnRkQyo2i896tU3Y9VHt7lQ1vfRXLe7Ht8wdE8RARX5i95kUMs
tu2h7b7kYXrBhmSSk30tMNfwVqUR3eep7H3BmE5dmSDgn1sdfgvYZPbE5apVXeV+PlSyeo+v3LCR
1EbfvBuIQIBDqSCfEkiOZkIum6LtcKt14PfmPq91tbONCisKp+q9JY/YFERSGRzElUTnoCXfwOPk
a8DTQNCkIGquLq+rTvXr3BW7NoIcVZxvwsAbsWOhiSD8gFg0OnA8HscD8LAJTKOo7jeg4Cq/9VOr
y9jNLTc8rCS+aRFYJtElJiw3wlCPP9heVOxF2t7X1B+BgtmwaJEA5LlYnC6H9+JaYVr9rNxZ9WM5
yQAZWE9mcWB+SUyZrIdkdA+6bRv7AXXVozk21hUAbMUe0C4/drX0gDuUi1W2qx89wFBp1bXfJLSz
pw1Q8aw6GCC2mFCdZadVT9hLwTCJ3fqBJDtqDIgmfvKSFFlAXfsR4gKA+PZjXPbqpRP2E22grN41
q8JP946sJmQUEFQPSc8f6uknXfwuh5MpZaXoL+IHfvlZX2LFwBKL2tOLaC39IjYK8JG0A7yXLoqL
fBLqAPjSJP64tgpoVKJpKWNwrizvu2gNsMCeYK8/1qE8XFo3bZ80Iwn3FvRwlOUZbM20fwy9ecyG
C7UegXzupVgz7zEG2yz6uG5lwJgcTGdNjV+O4YVMjn5lJJ+Kvqwfx/Z1MPz6Go0eYsO6GxxI2+JT
7KuA5qa+ZcDkgWdVFuXPvno6K1ItOPg4fq+WYG4Wthv1ZwFdajLDxMXH+zwjnt7BmQSwqRo9/nO+
O+OfBoGfIgGx5XkyXYmqu2RGEmzMMVoNWWqhxPucA0x4MqjrPXsdNqbOGMp3IrTXIweygqRMdB91
i1WssRX/FFNuXy1zbE+iJQ4AYJSDa/JXLf/iQdo51eChIGBw9zi+ASSCQ4VFqwDmmlGLfoRy1kqb
YIoCy6hYvRUeyVBaGHF046nQE3ltIwa5RxcC7yALReFEKfsbjO76Uc714FRbHt+qSKbpDPp97qKG
EdQArhZgnPimjuJ7bNRVsaO60WFf8vt7PT++iiEx01CQrI4MqIJT0Vgemx+9UXdnUSFGtrbchrae
zQXmMsqiO+i1kLKmenOZIX6luHdZbEYPlIA2DW5ooIKs2N0kqQ9k6Tc2dkHJxsNjn6nGRUBmSSz5
+1bojPEoqymQueLJkkSQfZOz6tbjk+iQYjlaN3aFzO007gYBzzdTuIq6E5T3qRA93Zas6VDUdorG
5TaOeuOiDxn3LNElDjEezlO/aHj4OM/QgdLh25R7w91yGNsc4lio9XdZ2WQF1EHaZlci2p1nJxEn
upYZ4szpZSpJ+bWrtOCusfwCHCji4w2IKSxhUv+jnyafAYd1vM8/6VO6VT72etJ98u2Jged60WNf
DsOuVXzE5esmuKud9lAXur7C5ByxoekQQ5q5Sq3l7sogV+YB0SdGM8Merg3OQwGezBvRVTsGmTEq
8ftMd9ID1CAstoyqfMhcHafjjrr1XDoR7ajMf7XDsktPom0VIKjWyRQv2tXEUir0FqeRyit2g0wJ
RTda91Nl54h5oscYxu3JoYLwua8mXRLksm99Nir42GGoLOljcPv7pH5SfpwmJeT0Po/TJOcfJvWo
c2OVENYok5IBL1VJvZKpWxc5/ieympK2D9lEIsLgXSAusSecDo0TA9g2veiw9HnAExEsKruN6BML
GFC0jq0Bq7uY9pOiT0kni1GLIkKFhQJEWg7iTBy8RMOy0Sy4YyjyzwGl92TgDL+a5BQn5eFucnph
rhgQIcsquZHEq1oH2Ln0vVslrzqERfIanv+vhZdFLK+zodGelx6xzvJai1KKjoE23t71Rx2b/zEP
w2Mx/Ud1cwKlwHWZ/9+2279tamxmuq5sriK2Ub8PWhc/AEpsTzkE2NXsl+maaNYFemvBncRv01T7
8qZJ/Xr2v+zgFO46vbI2i4EmVK4TQon5lc20/Mhe5qhlsXGcIRICPDEjMIpNhhTRjKwou5JUgaMc
RiVAYypxlFWo1CpWsvVwXQ5jpw3XzNoWThZcRagYE90jWKF9WEAWWeIDrA9VAOcsFzgJ+Jhp/jIs
Vuj9nVhu6RZnmVK+Xe7dxZYlQeXf+E6Ep7myFNqOdZQC7fFddUrUogCDPsYiYKpuLeWpJtKlrec7
yXopZy2jc7VqaYvSWDBFa40rbcWFxKhVrhH9dm+S6X414045zbW2SX6UEvg30SVKeuIwddUVBkxz
hQ4Bjbm5ALqhDUuWcku81LsfJct/0Tt2p1T6rbtAyYKXqMTYWYMhcxSjVjgWWy8s9Z1o4sxO7adX
jI0IVkYK2ZJVZmsx2kEgA4LFx9WblmrLTgJ3YVBOplX4sfKUG5/F0LwYjirOyD1HtAq9ehSvKlZA
s5Og/NDz6YLEU/h/6Vong9aYmnjYBuf5FHsmTlEuPIsztCiDM2IgNXlsAJOZ8VXxNfMEnfjnQZua
xtgUKQBcOmVHMpF6tfOf7a70yv88FaHzLLHAP7aXK4kYBWjKGtnnliTEr5dgiQuLtmUNMlaQ5aqW
XO8cVdSsHb33z0szmPrycYggA6r9rVU6e/8uhKJjXK3mGLGEmGP1WogbC9Yg09Jiihh8t7ToWwZE
HJmir5Fma7ulPydZW82vMk/acWcrCRqiIGlOIUaIJ3H2T83/pe/dyv99Kf9PLyOufDdaLS/wvy8T
JR33k3+K+eOrcdQc1ukw3MSs+XLzMtAA/nbpt2P/tNz7l/o2/s2YmDpf4U2vuPp8RVzEYPaKjv94
Tf/+um+vLpYRU6uowc9gWXsZWfrev6q3K/0P109iQA/v/0Fv2m8u++ZUvKx/bpfqyO+V5RZsSYP0
lE8HcdYZRvK++U8hIm7Ck53E2R/nLiFL3Lur/XGpfzH33VLLK12u9sfl3839F1f7f1/qj+9LI0kP
CHQjej699X98tcvA//xqJdxUIpgKf/tP/4s/+o/vKe5+ZMD+7XuyLLO8J/809//z/fjjUn+82j++
H8urXN75Py79x5Bl4N3bvSxlokkWRB6iLg22d/Zq4AHiOrB7XhtdhfcouHIF2CGd/oSOaRvo9lGW
OFsRKPqW0a4N4TpMo8vAvAJIVkY0A8TttAxizT8XFE0PpZ41Unu4SYw5jhVVuSm0Xr5IXtqfo8yT
kJ+whk82Be46DdQXB4Nh4HOydt9OBycw7XMYWyjf0xKHABo7m/5k2KdeOKkqVZI5z/AGwGyR3ihz
tAgUU8hBUJXM8tOygCl13j1Szu/WdbQRBbUYH1C3d7zXqlLMVdqNzV3Raf4rJeCCenJqnsO+8F9N
e/iGWjOeQlMrDRFzgHZ4L1rg4FEOhFAkWrk2koFCM0is6sVPcucEqwx9gl1eFpPRFGJYpzenuuuV
6roHPvSzt11ORSzpjwoxuRDBmABcIeBwA51mVCY2tulKe/ejZzfaa4KZM3Wh/KmVI+9DX9v2yfdD
fOBLDSEjl+211if1ToxWed+ug0hSTmJU7YOXnoLazXRN8BcUNZWpHJoh8bpKQLd/gdj2DfEl5dGX
Q1TU/WDyQki7L1barylNBPukxAPL1fru3kLB9h4ThlPQpvqdI+dqsNUkpAWQmrkuETnCMNdK+SJ6
TAJM5Jxb566uMUSd1snbSUeYVPcBSw/nQmLy1QUGgauU3D27CANJWfBskXnA5O5MssHa6Zie35uO
DnavRkdvJCFj+Zn5gtGZilhjl2AQSNM0SUcjEwWoaGoWvu3ugZ2rG6TljRfTwCYTgxb35yi6kvvR
i1JIQQRrPTq6CSjcrQhOB7gySCgZP0eHsdiFbR/sRHA6Qh9QUGjZiWBd17UtKgbqPAoMtdkqTush
CSuzsqzE2xgJkL0IzrLC2eiDrOzFn6CR1MJPSfIOYuVYdaoN2+bqIObqGtjsrDW0gynh2mUUPhl/
Xi6+TW16zsknfHBMXFtstpljGklPjmRgkTh1+3p+CfWemu04hh+0rgoORlTEWzHqy1jNS6jPH8Uo
Enp/wbZxr3qWdxendq9y24cby1ZcDMCl8rmBrHmwtQ7hnamZabVyTRP7JvVD+aw1ZfXcDsnaC7Po
MSylVx2o2R00tXGvZ1G2bmu9x4muw5a8TbtT5JgplmPJN7QAo8camPg+mcDzsZrD2guGLtyB8Udn
xTGUD22ENtKoJuVZNBtNx7aBW6I+eei4Q/acwSXNLQDeeSVlz4YcoRiKCMIpjmBm8X1xd0XWm0D/
tOsQlzpaRKr+oIHxPbYm4kqiz4di/GDJXrsrPDS6RZ84ZAl6VHXkkBCa5oo4tSArT3E8RsiWpcSA
Wjr3VdvK58AJ/cnh7HHUOqQtFFgXkXVSm4CPs2v2JJedjKOF2v+dOIihgK/u3Kzl5MtQYUvmA0wK
RswTjbDwn4Bos/uzquY17jNKH5hefs6a7BMySwj1DAYOPFVWb2tPH3ZUFgpYM6floEZVhX/11Fm7
1c8Rlzz1KmrQj+u1rLx67V+N30YXXN0/9aWT7M0S5bQxcHUQoOrGR4ZHsdUzho/jLTT6TdCY8SEe
qnJvZbX3wNbfWKtSrt+yWL6m8E43PrjsfRubp1KvoNmCk1hrUTUeGjs7xXptPZilYT1IEXBmdSTv
K/qUTEcKk5+cVeUP4YOiWPsQncFLwhvcd7F7RENSQg6PQ6l7xV6yvGSFioJ0sQyz3fVhU61AXdU1
ettwVObTLKPKnLdttK1RBjk3E9tFnIkYmxzxtpbTaN365JMUQA9pp98naSDfRA8phsnQxLdAwxEg
BkpH7hEhRF1a9OmWElGeSzGvmCrivf4txRbyutjemzW+YgGYl43oE4c0ddKbZr3gqx7d25Sxbqm2
TjEJf7Yj/TlEDuFaxHX50k0wUANC2kWqvPIFLT2Y3nCAkAxic+5mXvbgKGX2wLZjP4SSebGRNAAL
gJwiX7rHSQDyMbdGdWPlsrTxp2rgmPfpMfLAYOh+0ExyvyughOXWLW1zbXted2fX4SkuevuhsZ0e
toSvbt0qiD+1UvSxLqTuwR9K3kqES6mClslKkSQqRqk2oEg5fNE7t9kbgGUeqQH7urxpvdH8bkvm
Dfse5DeSqWJYasjYq3p/jG1SEHodpk+iD2zXpVUL1BBz7oFxlKUHLSjGszxI+p6ySOj4YDkSQ7s1
ZZZt0EYMXq2qq1Y41VUgd6pLa3XaqrTVjkLIYJ3FQa7wCFya4kzPrORAVvopLRpk0EVfa0yFP1Pr
N7FmWLsBV7I1hOrhPNh4fXuOiiOkpcQf8WRaO5GUrhG0tQ5RYSoveI+Fm05DUMPTJePBjaU1JlHj
qTWnd6jEDW5bSHGykprwZfCnLDXlXbXs+x/GUH/RzEb9kHkOeLs6Dg7ItqQ7E8Cw2d9jhdrf+zx/
HfW67jFU95VNlkfa2kS9/qIlpXsaKgTrR/WMkC9iKHb+FMj6tpUqcAuD+VlvtfhsjGQqXQ/bISvL
00sPSXHbtd34Qaqxc1D23ElUaZWmmnOzNpHRmzdxDivWuRWGcsuk3gRHS8tzS2JC3VmBKNb3S99Q
WvnWUyplI2aJASUc5UOvoG659KGQl2+gPX7KZXbKOcCsFzeOv8dBo3w3nHI1Zk1F+bNzVlBR0scm
QOS0d2S83lUycVkrQeGLHJxU0/RTinln7oT6raUacrNj6/tgK+mnulG8raq33VEvW6oHec3PmZtB
6G3Tx9oy9OeyscFWgX6zWru+1jxWILoNms7oAvjmUZ1txGjq4mbuj4W6l7o6vqhFb6xaoJuVjsSm
2Z4Upa5uMQJCz2MGa9MMjB5skmUf/K7wtjaIkE0v1+Z9j47kXh7DDJdix8SlDZJR3VcHpauyvVVk
yYMPtRAxt9T7lnjmqUjb5kMUl+TyEr07ymkyPNodP48iQg6GB8PrnBfZrzF9gVR0CJTce0Ya+Gvs
IKtnJe1wxXI+3MZVE94pRmU+1LbF0yYidl+Tqvvu6J312OIJw9MkIuSlbBZf0nxn4ZC2UnAyfNa6
4eI5nfJRMVJlM4yaceFTn90hnZTu7DQAOO8jmedlWF3lWb9OKiv6mkLpmZQVqpsdosZh9eVdHtcZ
yfyw2eWtUj2avpYjNlVbnwbfvI2VD1EgMS+KmYQ/RqP6CvNL/TBatrfpKP3cQhX/eauS5D2KbQho
BOg0+hRfpCaCzK4pwM+08opqef6j1SZ5ehkJtcFApSpPnhS5NL8bkbG1LE35kjldscYxKnmQzTA8
yIZVHPNMjbdN3kTr2uWDqjaGfpgYSLegbLR1raQVVlI94AjAaTzyoVAbl5/4XwabwHNqPLDL8ti0
rAbWEJJAaRR86R8iJMaeYT9ayB8ECMIVdbZV0IK4V7PBRc0/s89eCs8x4T93SiHG84NbgDLtvBva
1cDVFXZLIe7W90VkDDsnQD7ec81yX7ild7HUPDlg8O7cOVkUHk3ft09FHvwwTWRj5F46T1hX1BRU
hN/z4ihaol8cuiliCWt880sUae1+6VrCfK9ttk7Uc5OtLOM5UdN1MSbdYzq18J78ovnqcOmMBiMr
Xy3XGjCwo2jag3xHOe/rqOrJFW+3/IYHirdusirZi2YsNfktVsG3mjop9ilCdIlBKvpgBqX/Y+y8
luRUtq39RETgzS2Ub1ftl3RDyCzhvefpz0eiLXr30fnjvyEyk4SiIO2cc4zR+QQlpBUxxhAS5VHQ
76ppaN2k0ezbIeqH115/Hru4+QUAz2NCIpgk+qIUtmDhgj4CD951jtvv+aAQG+VoPzvYs62shes6
Nh6yZroWQ+hcguHeAJjvybH5VNgB4oL4BW2vR1x+CXsjXjlbStckU8XkZcFcHtA67c6GRnhBMdrV
m2o58F5oROaKrDPm/X5s2DOHqjW6FquKRxWQxaMNsM7tFWM6b2XFnHzvRsu6zJM/PIryRA8fDbMu
QGcwSXvDaJ1SGAbvxEm0d39C15sRWptDPD80/VsKMchlhOnQQ+G4YQcfvw59ikq7P736VpHv7LD5
KkIjYThTIGuSkJEQeXEgQI3CMgyOZaghSk8VUS5iLZFttM+K091VchfeaBLR2pLP2MuqZnQNtR/u
rTKXnvzJfKBPZ1+KDuZf5G4Id1myTufsfValhX4rmVnEaioep/McBU9IWeS3ofNvkcXxTR/r+e1o
1FclLpu7PFAsNE4VsOqK/CrXTvrQFfVLaUIZMtjldR7Kf3prUu4Ko1DuAL8a+1iSaq8LwvjRT7Sn
spKVm2HJiUM8pfw/u7+IcCsbOTOkuJc4rjLtLoaiIkhrFOAWUovviSSxZdDj22S41sjWf1dKO3ID
hD8ecr/7p4s08zDl3UgbSPX3KW3QU5ycG9+I8n1V+RddT8ZTws7hpjAM69i0CMiNCbYAC/9RmdnW
Luizk9M6j3FROL8I8ellA8hhMIC5AFz5Y7Q1dtaEAb2bIAG9Hh/T0eR3iAyBE1fx9e67npvvUg1F
F1T7bl4WUOUG6IWoSjd/s3z5oWGAfLIdH2opgxnWhd2XEM+pCry+mMHuFhgVF6aJvWSbDSEaE0p0
mlzfBIWPWzSqnH9mDUVc9ZAXUf9L6od9zv4zcKXim54+gNM2bsRhGCPzBp1qBqK4ehwHKMzndgg9
FXTJjyTTdok/qV8Cs7wz4Zln7wXRPZh//zintvlOGAwA7L7+ZpYWO3UFydyqm7Snqaq/Axz1T6zl
lFNYNG7q99FPFC4Gt4/K4BCpEe+zq/rncay/plFNECmRls/+rErwTyH9y1hzBhPjn9CaKu4RYi33
xMVAIdbEV02u4AdQw+ldywhRdLTG+dJV9c+WuJ/vWdw/RrMFjqnK1Hs5Qr7GqSLpvjfbDCq29GeR
tMYXLYpqNtu+c0nQEbhaYfhiw0mMQp/yVoem8kB435vIVUPVsPhIW7dUi8WjWD9ssUSRDBlq1OTx
YcpYNcsT6lRZKL+U+mi7cuS0Nx3iHbs29w1Uagr/kDdAOAqE7HYwfo2HxU17LhYXp/NzRDr5EdZL
39Cs+yIwHTfBlnVwcotFC0N187AVGkvWDztzh1u0dE0o/ZAfg0UP4BTq0x3UvT3ha3I1fCVy1PxG
zMWaWEr+nCqs2fjvOnIymt8sKsNHM3poNuT3ozqGLv2tIHbEtK5Zpf8YOr/6IstxuA/UZjwLKStA
+mYNk5mr96G+4y9g4dGIjkLouvfPIdIED/UIQAjyvvB7yK6wmCrn1XTMCti7nh2ryHbeMwfEfVNH
3zGg6R66Wv1dDXKjrneCcVjQEIuUYCGWtMG8zYu3T8VbVRZPHhxpUNz3keuEi56HGmCi6admPy6i
5XZmRTTNND1PiZxd1azKr0lkoLabVN9EDXa4C/Q9tIlWBJ6YHwItAJ+BcNDVr1QF4+VcHcPcmZ79
qka6fqEtG1EVVLOp+M5CE5Ao1vNhLt4nBwOXY0XY3aygfE/ULN75QamfxVld7t6kpmX7GaXxWzo8
ilJfrar7xIZj2O8K4j6g3GjPTkvUGijafNdnGuCUhUMTGIb+g6hOFoJ80kli4pJ8KT3yoMWTONSa
fpz6WLkXuVyNmgMS0qc0RA7MMUyaIuJ7X9XgJElh+202VMLPNEU5G6HvvJRJ/wDZefuN6LXRA9wy
3NlTYN3OUxbtArtNvlhFcBCBzaoCxkohUAgVP82id0FP+981ZoMmOkSFcQF8+KpKkXoDdlLbFVoT
fk+ldwABw1dNj6Q9AFTzDL1jvq+jznBr4JNs1nLD65Gxfi6gQXycoIXVpdZ47qyWJb3WfNMKg4BA
ta72mZQDcuZfupMG0KdM5ZK1gA1flwD5NklzqJrwosCQcD87TvNWmuENISnjI1v19i3TH/Igr14t
jJzP9DBAFZSaauI/zP70XOa8hcBM+50ajBWi83JWuq0iFcferowbtJlz8J9IQIFGeRIHxYGqoomh
yWJt2CeeDVRzF1RjejBnxDFFnWqwiWuU4flaLhsmpbsuNwl75NvRsESC4Q8ey5AJiJztLuAVgdES
B6Lq4oufOF9WSY7OfJCKuACOHPLKJSN6jxIfqQwIW99FWa6iaf0pJc7mhfmxnlSA8yns3FUn6Z9I
qDZqtX4jOUP8QDimge0yifchSIqDtpAWzEMc3i11idCIvVIdkoMh0B7bmkWAQ6yUBVjU6LYnTkiy
iqmApZw07ojO659EysKyu6acP6m/nYUx+c4SXaQPZJaOlmvCTfgzyzHayX5iPsPbnR2nkg1caeoo
3s6QYlhzVHxf6oI419kXLgodEhAYrdOJMdc0Iq47c36AfnhgXIXVaDCgsdKXE/V/nxBXqJH8EPfx
W2i1BBVFsfYawR12FNkmU9VX9jvqsSrwpoMX3M2oV18kYmivUhuWXlEq8c/0X6PU9B8G6AnU5Nl2
tHOkXiIi8w62pclvfjI/SQF0TZo/vOYzw0XT6j28Ll2z9zP7NapkqwQhGSJpLslacpfncXivpWXz
wLfpzlIdfO1ln5woWg4BW4VzZEdfRVEWVuUp1FEXoF3SMYPyB3IF0V2iRPqNmhcdtsrrYHbjXSSg
tkDSxjs0b8gTPXKByNfM6GzHEOEsiNywpdcgaj2lZYN4YPCYLxPRkv0CGIlUSKD10qmeLSXqj2qA
QlAGeP8aL0F19gS8aJCmHNICBm9gguprqfbWbsh15SiU0CYoi3eyhS630DoTZ8elsrxUrpfKTUOI
vJqM0YNT+M21CdTTaDUQnSyMp9noowWbpo9RDZ0pLXbRrKqsizhJ1DPhuA2eA3G2HZz8MjclLFvL
pU6PFweGWq/xe+0166X00KZNimIHXx3ixewwB3W5L4zURSWT8crpjBuwlihkLlkxhslScICLe7iK
oizom10S2jRSa+GeKYAGyUrcPMq9vmOyU+83Jr2lKAhS7b60nOGaBIknmyBLMdXkLyNrtcdYQ/pW
RB1rqf8mtbZ8py9xxzoNcFc2WngU2dGMkou4VBphnstB17ohCCKsxXNyK2s67MJbPtPaeUc8DvQH
y+ntRKRlJYARaLRlC62OJo6nGwMD2quhMAjDiYztQssQQMXhWVpl+HMOfilWIf2bAh7UcgmJuLYl
JlYL6jttioKb1CISy2jC8jkrEpyksxn8bIZfbVPCe/efa/RszvZoetd3cl1o5yh57H2nfmRbV3ro
wjTHdaQXecUhIq5dTju6NbIsmced1kzZTtbN6CAiUMUBpx30So38u0zElop6A1FXh3n5HKKeX7C1
VLXGoIPhO/UkiVjQ3G+Ll0An/lSkoj+p7aw04JXQYxnTKli6dujsh9IoHFZPQf891S2MCY36Frfg
p+YuKlhCm/VrV/uY3KkwWgjpwREYPI7JUGAZQhdvMiKNae8gKui+OsEMl0sX3XqZFlltUOA4OLQz
WobZmhHF+Cbik1boOJmWWlvVVtdtN47K9ChOwJOPal+KLmapWYiHSE9ivSpeNJ/TvtF6YKnLexXl
oihqrKf11YusQQ1xUl8kwR2/tW58UA2JZt2KtVDk6OHFdxTHE1nVaop9A5HBSSyCtBENaX0CAyrO
2t2vTA+UV6Vy5uvUGc9ZKvXn3IlAfqcDrGOgCgqs7WgG+39SWSvjeKm1G1EuDls1kc3iBAKkJq+8
7QSUkOlRi+bUFUS4Qef3dzg43VUQVZQJTlzmygj/N1THomw7YYcY20wi5r2tDKOtfB7i+FsBr6fi
uHJrP+gt1hURii4i1EXAegRQ74Je5L0oEidFuUgNQCug7wEG8oH++c8VokqmFqHmbrWrpba4l9bn
h3qBrwnexdFPq4sGXfRG6SjKE6HPBfca8d+g2Yj7JFAW4+5P+AXm44hG67HTg/Fd7+bjapYk5NwL
osS4y7tav7e0jqj2UkHHyApuZ6LI3uRwjk/ODDBQ750DCyT5JuoK+5RPg3wj9cH/SrGFtk9/qxcY
wW0r5uoJqqnxkcU3nD3FrVTAhyQWJNbil/CNyT+LBYkZlfop8JXGE2cHyYJ9zhkfEN+y4TJjrmA5
CSh+yYqpAwhhxx6TrJhYxjzuvaZBZkFLw2iBoBD+LyG7DJdbfCt+wohk6ZA6jC3irOZU6TWSs6Ne
BvqDgTNsZUCd9LuwbZTb3wSoZCViHG7FSTWFAnyCY+2IpaB56pwWcFXqhLCpkYXBqX0qkkcce/Wj
KEnadpnPYbcX56Qsg6jWMaGaS1EFTvUvDT78Yt+ryybEzoKzAP3n5iwdlCjvQKTiILESHybxVtfe
iyiEBS3qXypZA2Bu9O+tX2nv1rAQDKZavA86atV122FRHLTq+zqlY1qXoTiIOv9xLc417SGr1Olr
xTZ152dOdTN3yF+HVXyVC+Om+s3jmi78Bcbs5PeK30nHyprMQ4wT+KuNDuSAxrQ5ltohm25XdcO4
Rx2mg9gsrjPj1gGhuivi2HktdFiPOh4AhfAXQayEUhS+ED1ec8s5kVONVnv9U1OQLG25/5xTFUNH
IgYSIaHApE3m6I0ZQpqVbiJA2RXWfVdDarUwjYvDwGr1dw0QnEhUwv/TNfpaQ1y03UNcYEnQ9/y5
x5To2nVU8R4qwAUADCUXKVaUlzpq5r0vjfkBA4gCW8RUnQkNaTxx1izH5L7v/dcwoa6MPuKLYu3F
KVG9rcsHubfSh7W2AjeNBlfzRfa9IFx4idBbdFtrTE+WsC9UBtBYpZObg7EA8LTlUC1s1kNojzcs
qDyRqxYK6zW1nBTVsOONN4Dof9dYypMq6twoRwp3ikrbq8IKNnoZqb3eImBgsutv0MrNd0aQy6dp
cF66KZXvRJEFWmHcGWHsQLUXG4w3E9CVql8MBuUj6jATUMVSlrM70QHmqZBuWWE9ivYvimB8g7tU
xe+zdZq/XIRbZO1DopaD5OXel8d2r+aYZr3/1wWhPzdP269sv/znIisp+lNTMQD1WV5edJCgl8bs
y4vIarKK5HQeNR7uBB2x5pEFYjPle5OWtzNQT9uXIUwiGGq9Anhlth/oga7VaP1JHUfVwhgZzfeS
8++a0/Qpu7WH/ixjhDsEasbjLzO6mL3F5G9ESuZWWc3L/nNiHIbuvmfAEDX0FAKlyHTiQ4dv6zqO
Y3CgsSneLOPVqKcsvIoTk2ZcUWmNbpTJie6LDL97P0VXu4mlsyNDiBhpLI/HpazBm684meP1MPB4
ldoU9gVuBXxvWdEeAhk+2V2s+fJdtkBIoiK+sVhEQOWg5a4RsFffpXKl3TYytL+g1fweMb7hS8HQ
dKsDPt6ZQYr/uITABx+ChQU3qe7FQUKAck21rXq0AjCG6mSPHkjs+n7KDSwqoQ9EJiohirTYzu0A
b9X3bYBmDmAkSKx7ad6FY109q02FzLMvl6+SqsVeoOv1e2GwE2Sh294laRR6YYswQ0zYG6EfHQ1Z
n5B8t6H3xHCEM8n/OiEYtBt0pXyTStQUquaHb/jzVWt1+WhDlHEgpM127Vnv7hLHek5MAMTNWJbH
HBPRLm8SLwyKCcwkhyRTxoMcIXouyhCeGp8yf3xJi1jGJ4XMagUQN5JiYg3ltm4eWNuXQWzle+Qf
un1kS8mukjR2m34Ur4ewdg6j1fu3k4/2ueGgzyXDon4Rh5QAYvg6s+IuAPe3k7tshInHcN4qTCGu
ktTZnRrk/lusZEeIVgOQjQzBvhPuRK1Ax7LSg3Z0tQLxx0AZi3NfTMV6VgewgwpTPLJ84B51otiu
NYyVm6mp6llKll8CyOov8E39Tm1l4kRcLOBscdpSCaUjhonq4iBqbhduZVsVkYJaPyck0Zr2ndp/
nbTRxNQWcZeiMv87iReKR7EjomvnJXpa5EVVkRJl0tQC9H0FctweVScqL0419mezLV8031EP2+NH
STh69QQvVVsQhDhKN7q6SHwRvnAZlkB/bQkFN2fjZ6GYJcEboeE6RiB5DBbtMmK0l6qxMfJt+bgx
oaTI8+w8EOqAmRcFwVrGhy3gAeKmw6zGzT/Kcms8cXiNW2JQLqUy3Td49Akvrfa1HnaQrnXxyYpZ
18UFsR+eMedgBsygBPmLtEC+fhHx6sQrFoe1kt+qfJI1LYpF/a0q+0LzNEqohiV9np2aJU55Uows
O4kXWDC0tsAq+QBDh9MXUdPltcMRkaNqlWvVddLuhqjDR7CUb69ffExRtn6i7fR2ZisTqe0gvsuW
/VSvi2S+eRua/kmHlgENC9z5fOCtmiRahch3RBVN60OnRH5OHp6dClaatCeGlSfeDtuzi7Kg6+zf
F4q8eDNbbZH6dMmn7Ic/vl2n9DUPjxwhO9dkfIl1zZ73ogW0lprOXg+ufwetBlao1hjTvfhcGLvz
y/aht6wo277olpWkkoC07YOLM5+vc2xnl5dApqJALYirkUsZF2tbQP/BocZHR3vOpGb2RAEjUfs7
qWeENqPM8jL1mAXH4mIwdl9q3Pc0ziUpDijPVh/zWQQldNdCRyq+z/a6PnTzNbm+3bw2973j7y31
x2Sz2O8DZu3lEC/vQ1t+52/Zv5WJK8QJcdmWFWVYxH7fSh5wDsvS8KtPnNu1p4o+KQ7dMhCIlCVA
OyIvOvLf6vytDCoJPst25vMviDPitusvTBmxgXUVe0TaYQVa/vb2TUUnFh/2U9mWFalPl/2t7P+8
1Xb7T5eFjlVhsgl6N1rGyEhGc/J3csn3SwsSY+aHMyWb6hRuC05NWUZSXCry603Enf5cPhFugZrb
n0KRUvtqPjZdehI3r2AM3c3aXoLucu3PopuKoWubFD6VbT15q/e3skJZkBuiKYqK221E2ZbdbiOa
9JYVqbXHb4Wffmq7zd9+qVdUGAOD11RrYWNeZtN19PucFNd+KFxn4s+losKHWiK5VQqjqp/XgXwQ
Y+yH3xK1Pt+VlVd+7v0f26BhLEFhWzZZBhYxuogykRWp/9964lpxWaKnuzlWm9M6rG6Pvg7r4vn+
V1J8j0iM5CIZEOpEAM+37UWIqUa07U5B+UfrAb/LQUBjFkNYikOtvRGDhMhnhC0uAZR/hrgKpZGu
fd2GVnGvvw63y0S9dTRR5VO9rY+JE3HgSPi3J3md5D/140/X+pmEFUu+rA9v5j+mUi7Oy+J99iAP
gdFuwHGhzulBx9BCGhX7/yzWPiwPQrHAEA+yHcRTW0GMqri2N3FuHMTL2EZ+kf1Upoq3SPSaWJw1
YSjvRZ/NRdImPPqkY/06SqP+dSKwffbEagsVIQm439LrRXXf6V6GEFbVqLE/rEHXpxffsekV6fdS
MxUL0PWbigWoSK6NefvSDbK8kt+ZJ9FoIOtLd9KcT5CH/nkj4h+vn1IUfsj/+YzE82n1PJ63xrS2
sT9rXnF78bNbaxUpUSbO/i0ryv52q1RtdGhTdvqytxcPJ6q2SfFPQDQse4Zqtw63WsUOD2IBhyhe
tnBJP7nQp/zbLas7MRKJFKoRH7NFmGV7M1N+BZpaXZIOKySRedXFh1Hz5EdYGu76yoZ9J8QHo0gz
nAl9dfowpbEqZnbbZkkxNY5FnMzeUBSAXPEjuEQf/NhejEiJQ2MQ/a/l7aFRH7oY9P42R0sEMh+I
VLwXFaXRUHbo9rIPAk7NrZdZOSWq8NQAdYKRi1hjhBKiyHyqGgco+VgdxZgz1ylLmQIE+b7nlYnW
K3q2Y3RMRrNpss/vgi8SrHVIcJaZ2zWNsRNVlAZuf2gQmYDXg17z++2o7MSbFAfWQnBnWGfxlOLL
rEPVhEAurHn2syir4shxMbFcTWP6GYKqOXPdpw+TDlKGT/yn6OJpEe6VuG95EMeTR/UiukntdKek
w0Q0z+MNC6UMq5yK+mbxnRkj2WNuhE1++dzb80nEPe8hufiGHtIrwR3SvkEyYvZaZCjOsYy5Dk2w
1IXK9svoONreaKbqwkJP39MA/hEP/2FXty6sP5SuXU0st7f2PTR2tYRKYFn4s2bb3qJiJXhG2vYk
utf6ypa9pWjb4iafxqC1f4vCT5eUEm7bsIQekb34hNgTkjdiYernh0KHHRp1LHyHiEsxyIP+crPB
7g7TWD7qvY4diChRYPsnY8gecZy5Clw2WeDfmnHiZXP7aGbXInKsvfjVBErPxePoQpd+CEr23bQg
GsvSuaCVcg2jRLhPPUlFw/Yk1c96WGvrJnXdxa4rC9ERRT/fFgefyjSxWxB11uSn8yL7fy8w1mtE
M8B9e5CTwj820XAARWat26X/c/VhajW823lzXAdajdeY/lO3oXHc2mpu6h4xQ8NJFOFRZz4RY8qa
FKUiL1LiYAYSlQIULFg/DgddnSHfQM9Hb4z9NnCsy2DRev8sudXCrM9JPRbo02L9+GOHEM1kjM3A
7ZD2BjWTfuiA2ygqOuW6nnFmOT4xpmBeNDwnC8eTaJEEwExADVQPogn/qCjpQXQ/8cXxtLlqH9kn
0fTauV8riN9OMbrt8qKe16WieLJPv/u3srBzFtdsdNv2zMxeOZrygSiuh3U4q4f+AHflVTy2uJvZ
BMUxa3+bU8QdrbGRMSGFX9UwV+a9Jc1489PjDE+yOP9hhhfPvU6Ua+8Rs9rancQ/NJQmuszPZq3v
2loqTpvlI+s1ddfNSu5+WBDLKgqYpa7na7P+0AQ/JMXD60le7IJW60y3gQXuVGQWkwQxB4c0phWK
OV7sfxsVm5qENzsoowO4y/Yc98/VHJnHtNEPWm6xNhWtyWrSEOBNC3V6+92vFw2SqlJhm1921qJH
iB9GpnLG8UMw3tb8RMP63ESboXvKCn+HPO1prsMFefcfq9WHN7i+0WXyFynxFmUCvd1mbNHP/TNs
6V0x7YoqYtj7s1IgGunS69k7Iz22IBjWliWRkZvRaSSgAP1IRmGxB12TYqE36qGJu2G5x4fk7JcY
CSo/QsgvOukwWu5EbdGCw6Di1Yp8C4n8gnpblzji9z4MOluvr1nu7bIxUNeXJF5NE0btrsxV6K3F
rt7AkDBVybkHLTd7eqyOBxUHtuiuWtY+G3pMIMw69w+YENCm+PphyTURvrZPOti/sDlPpufgCMbU
qza8DBNFsOUf/n5V3bd2rmHIFWtQ0SzFa+apLiHc+4uigNMdt/fvKDiS4mW+28rWtWy7/C/IEdXV
BpIr1U8DPu99ip3tnGcPokmI1iA500y3HrxhBiR0Qr+FaCBGJPHL5mhF+9CC6fFDrxHJ9VAYbqpW
1ilbWgwWOWdfoX5zLqEvXhawUi0fNQUw0Dhhdkd2Xl/3/oaVgaYMZVZlyyAnPodIqTWsjBDW/xlJ
14cS59ZGoyTyvBdJUSgO4quJlIYv2/P/tdvMeiy7YocH/AsqSeq6qbMjPSdcTSoHgkJ1H/Wt4T82
O6trpWNjlZ3qDVBRijezruzEeKRXBK6fRHI1VIqPvyZHuwkuhv699dPhvO31UDxgIaablftpEzi1
PqSscwqLpjI/g//M9kE6uamZEXaHSSmUf+nhy4jD8zQdjeU7Qu1DEIFoJ2LYWj+xRRyum9x0+mJ+
EGvAxY6aLod8OcyQ4O2jIH0TReKgVzc9agBnUT0Pr47DI6fLKnhceqTZ1ohNZK/y/K0Pb8f6QQUC
uovzQ1/qD32rEdki4Va1LGIjGmX0FBOYC4uFIK1OOvHg0G6Grl7TeEwcfXs2W50r1QramUQTPmi2
mTx0s6ad4Vm9BosSVxTn89GXop8Es5m7XOqlnVPBBhwQmIQx32pwtQfFC9yphtfq9e9sWeLMgotI
86LA2IHLTy9xZ4cnTdOko+lHGfBaHBXFbGuPXVmXzJcRDtQli9LOe6Qa9UGdIxeRUP86Ty+zhlZe
TtzfNUsJd5KdzEKNB/dbL03ckMA85xABWXxOpl8NcdPXsi/Nq9HSVqS07oBuRzA125Hz1gBh3RF1
KzPCSe6qB1oFPk1qAocqBUAx2+kWneqbnM1DI0OuosICEEmyTpyCcW/Hs8OD7iJnDPdzp52koI6/
lvr7rIXyEdlfc5cM0pOSBHDESeBmtGaX56X2boZfepBDzbIeRkEJqYDFqYmsLY7/X82QHaG/BOvd
1780ZOUkL1ZY2hJpuSPgc95BaRZ4VRpXu3k6KIk6X2Q7fou6EVBThiQSfO6yW8fFcDB1Pb7tFZSr
F02fXDLpq4V5nweBW04Mjp1pQ+ZvxO1RQRpxl8alhnBxkJ/zWXnhebTLSFjBxfFxPdL/Cr8HgZmJ
I6FwErggw0Fgreb3BBhRHIaUwORqVnvPXO4gbmOJ2nb7c85BKiDZnr46xbexBJgzOYP1GjXVm6G2
4EfbOHtoh5EIyXC2781hyj09Mpr9NsGv2yhI8JPdDPrB6yBXtboyv4fLzRsCXgLKvzfq8km1hbAi
sMJ0J+btTvcdLzO1yTM7Z7xPQ8X3fOgid/aSlTX5CjqhJMRHPUsZWvCoHuLuitRpj8iP6jUJsCyg
Cx3RxKVyUHM4JGdkG6pj7qRuancKeplJd8rKHgr6aEx2QZeYO2uugZnKkYuCb3C/HTqwVxcnzwhS
4+tWOj4z9qcL5uxu8g0FGR643HqpfkQIAhxfPWrIlHmwd0ee6hih29rmo9Pl8Q3eFd8lLJdIaqkH
j2A1CbbtR79VYtAdYwwd4n07EG27HibdRC22uMapaqC0Fb21fYpwdlsabmVn58RKEAEILHRRUSgh
rF4K7+0yaB9nvW4fm7je9z2kdCKn5aNymw3aOSvr5DZZDqkFLX49XecCOI/ujMTiBv8SG5I/znNy
qgtrvIyJsv/XgFOUgDL7HKu9dgMhfnWCbN8dx6rwgASHCDAbzEF4bg6TTYOyIcfY6X45ulI1G/dG
3R9NK2vO9VAQVMbEdyNS26H0I5BCWrI3O7RTh3F0bcgqrz651pf1XW0ZBXy89kuBWBCRDOm9YxS1
V9uw6xpz4pyUSm52UBACbTSy4BJqvReUtvQjKZyLjfLoBGVHK7f+DwjuE0IQajAzxdTqxziOj1pR
gNI1OvufOImelQINTWkOelTrGpx6FlwDAxIWECyXsttWIVTiCwm+lJfGCQ0+XFUw+XltkQc46yYI
CKMStUpTCi5pF3h5Pn+tW8V30xRwQThAXVrpz7pRly/gYQGlO4BQSz5j1pnB3vJ9zS277mvvF6gZ
pclXqY73sjlWUHBEmAWSLuJvO7dl3H3ToyKCMcNHWcanLZkmPvcoN89jBbEwTbQ4J5naIFPkPIVZ
+zB1U3vqAPl5AxIHt6DcnqoeJ7QkOW6Mn//eVGTJzTqiYkH1LrQAjNNYTWTPQAi2TSTLS0yKIw3H
Zw0it/23VTJPYcMHOo1wsdi3j+2yDmigEsa1sEAkCII42RUQOId4F1jxEPPUWyQhE1nblUHoOjGU
n0pnARpaGiNxoJ2rQtrrEXrvuHMVPFVqNx2drK1dsyCWRUULN8ktA6c4r0/Js1di6jOo5VG+M3Zt
lrSoQo2PmFpH3TLvGt2HqbAB0AOnduSqqjF6hk7wWZPdWVpcvoVS+0MBznbjk9dfWf7yrGjwVfzd
ymcwq1sJ7tlGGogSBysVqIG/T3IXt4CbS7qxF1rQs/YfjegepGKnjjAo1I3XJzq7wKTcdUOPwTQr
GLKTwvI6Cdi3BCCgTyvV1WXFuCqB+e44unGRmsq4ojb+q5fj5mCZOrqGiadVkX6qM6wJcfRzgJEZ
eYzs3ayG+mRM10y3lYOOAomH+4tuSsSzC+JIu5TqrHqtfE3LsvUYDu3btFO+R/0EG0QXE7zmN+m+
qIv41Zx99hu4/7FjKDjEFK28VUz0q1PFPhPGis1Cm4KLBRrrVlakCgl5mI6VHrjSDKwlwyykKk/T
QmfTdfX9WFTKUz4G9YXQ3F8JBBGF4Y3Ar46dKd0r2beqNuVXiHWnc5gV1c5UpOGYKBgfjbY376zl
kOvdY91VN4UfquemDkF1JOpETJ/8vSwDCxiPou27HGc7pJ2uXCc4ygmSuzEaaCAMKSZ0s468Cs17
L9UgatWK3PHoyyByDfNbaJjfCz9ID4mTK3tHsYeDFren2SwLz+j1ECzeMBLs0VY7Oxudc1aXx6Zm
VVYD4mMndpKgdb9lsep7sTpdU3NsUcROOvTCFWcvxzCkALNuby164qmSzNe2r6pHM5QwC43qLgVm
s5cG1L3mVn1PEG9lZpuIndSJdNPqpNnTDurL0JrJKci1vYplVAoMde+k6nMx9vONiiiUmxqj/JgG
+Fn9Qr3NawQejFkaaGGI3qXlEF4s9Sd0xNJ9a6Q++0YZ7o1EHpkF+ndgs2B6I/tCaDkaCH8OsV3O
NUtPCicHziTuA6h8fsmjN3+YeldrYvmQ+YF2a0yosjbTkHl2cieHjXOd+8dSJya3AeZAcC1WG0Qn
dn3FF5pHrTuwpEjzqYXQXkMjDW3hA9ArfHYGqlN9aD/brF0LCYNo1EAvo2qvaY9ge9cP9nmRvdwR
TyDRiNNzocn3Um3Vu7SSStdAKYevE5wi2Rtrut2MANpOKbUbQ/4fys5jSW5lW8+vcuOMhRC8Uehq
UN7btpwgyG4S3ns8vT5kbbG595VOhCYZtdKgi8UqIHOt3/jGEljPHH4/tp+lFawzql5NlfVQE5Rf
ndPpq7hppB3mUMNCCWykRKvpNhuqySxxvgGQmFd6SqUEv/tF0uIfLBfcEfus3OIVArsJjy52R5sI
J7F5bGR3pQqHRUJm1nKKH6GiIyMESWXm5O1Rwi+s1Fy4wmbxGusyReg0PpR5ZR+xvLNxtorqlV+h
jYNvF3BKucvBPS0LD5jb4CVHuy8hWJd6l++GTns2Sr/lneg9VH8zP41gjLf+YAGhN5LqrihmeY/Y
98qJGp5FV8t+DXlu7I/FYJtH3c01EPnxW5QanFCae5Xdk6JipZEM41FSypveN+Ud7JO2dAaPHZUD
ScNT0miV5RKeJthQFH3jbrmj8YdByk94fGnfdL18qkIXUL9dIE/Ff99CTBZ9mrIwe80BDAoLDaHk
q1ZL5dY2cqq+dcxHblQ1AhxF6C9qr/zRmyn62r2TnMyiteRZL3tYYWTh7Y8+8dKK43Gn+dlORGIZ
P3I8mszhgK0WpYu2a9cQHeSbKdf9zVqI16IxvAod3Y7U3VdfoZhvjeeGBwcM160I5B750e75a0LX
1t4iLhHg+uozm9UnVumAx1sw8LYsuzvViX4ixODdAEJ5twZX7FUEH3vx1aeVBeS1CuBeqsYBSLDS
XneuXZ3EijHTxhN7rbWIRFNXHVnlQdX5vtrezbTthWqlwaUtkeNQTS3aqnBcbpkba8fGHM4iEk1l
oG1bwDrYiFBOw+HUj7zJab6qFt69biAt4MBsrUUfbILmDIVhzS5+msG0ocBJCQ5u9phRKEl5qXQc
zB7XYAYA7Gahd3h9i744lYpFmkjusmh+5VJj3SCEWjenafulnQQVZu/4zYDI7/HXkfyrmBIkKPOm
PLDncq2CMQd/e6hStrkmSLebWnUUc/A/m4nJj6brJhHx1N3kHpzrrNHunYrfMpuAdm5NYW8lwT0P
13JnaveI/cxdHktvjhVGsxUTOg5R23CUMO+e5ospqKdErsOB1+v1bWKqwU3KnXSnDMgfxFEZ3MKp
ySdoaaknGZkqQtHYPifUAljljoxYHmErg5QGhPtW1rM5gEL9Kce8ZZ5oKjvGMtWe2Mx1S0PBAVSM
8gE5m4laP8+cUXvyIjM7Zn3+IeZicdTf3MJ/jEXdp8zHMox+gaW3GR3SOvwVodgAQbr0d6VrVWdK
XOq9D/1k6UNkjTE+mYdD3twro4vOksWBf4pE42STa6abd48+19M1CKycPVwVPzJ7amo1W8H9Di+P
VZgjLblBD0sxKGPLeynwef+6ZOOk5gw8qbIVfbh6DTt/UvcXC0Sf20Lw92FwPWbYlAdSbCqXIuz1
IL/2Lmy36V2mWGeeEynYqI0Tzk3k87aNosv3vAYSL2sczEo7Uu6kvJR77/DdarX6KrrMwMRofTST
tVjg9mZ7aLX+B5si5S664tA56jk/DBHZqmUCYJLapQgDkw9LLtplkYWbQi2Vo6NX3U3vepQ+cvWd
h2N3E81ohzjDGLUyPTD/6ssdez5mSnB5zBgym7oCOHuNWsA6tBCg8xssqhXF9X9q7VEopmSD/ANi
tvbCB2AvJD2NTnphIPHnK8oaGnZ9lWpc5rJadb4Nhb/VxzH/hXP1rk+l4Ng54Yc7aTE7bLMP1tSY
heXOCljFZ02jblIUWXVv8vB9yCU+Nk8b+ZanSHEU5kJyAn+RQk0+RTORIvBLVDx6JSlWsqSXM91I
pI1dztNePRWtgphcGTgb6940ydKRvoFT1M/YLZYUaCGa96aSvVS6s+W36a0sVypmFsIObarcLBuB
ivqjirF06lDpQhzaIv3h29e0RfxFd7QcaWjP2civaQVw2JMXA6bJd/7pq1Ixg0vG/XGM1BsAz2EB
+dbh6Oj0R2MslGU0GCiFjOHc9rXoWxt15qorQ9INWUr51bCWuCormDiSc617X99rcEW1MvjZNaq8
83Lrw66i/Zg5wVIdRxg0ahG/euZatlX2dphlZWSB505YyC9ybEkrPwwsar5JdK4D6RPGI2oyRYDS
nwXG0v/gt6G+ZG5/0ZviWVeS4SmrYgkvxeJH3ifyNppMIDhP4rKJi+RWsWoky5BGYzPaqLMwisJL
CmUMzLbsfne6nWuaSD20cfJoFIyDC6lHVyzIx5nYTsdamWKPQbkw6MenTkfX0ML8NerT8ITnTsgO
0UyXSq1Uqw0io8GnhbjHXM4D85wikjEVgE22bfmnNvj9SzVYt8gwvE8lCV9Sw8ZeKkH/C2oJlQe9
8PdK0bs7qy3jTan3+Qmp9owKCjKc7EO9u5IY6TwAAPzuWNKz1ebjLwXhGWtyPkrdmLIz2gS4uw+z
LszjZ7sY9MUY+NUGJQFlZnA0wJC1qMod0oNszTwZU5Iox1PQd9tL0zb1U+2a9dMwUcTMpL2JKFZT
jqS+PO5F2KtKvszVvFmJsMM8bBvDEJg1ddo8Reb0QIM/+nW1IpVWkWoZFzFfCSwTi1ojR6uPP2Xo
UbLyu7BfitCBP7rHX4Oz4zTqlzz6DWNAu4hINPiMnWy9I4U2dTG/hiOAQL0IzbqDkgemfSFCrHDG
g0cG/6+rWYk+PcHEmHh/Rm69jmaqHsV7dzszXLQU3x8zhqTkFO4MZCmmP5XxvDjFRvosorodvIWv
R/HMG1z/3OKsdga0EM2SsE7JOtAnmrB1lYUyeEA+SlNaDLDp8TWUvTPmwGjuo6B6lmQp3VmFfvlH
vwh9mKhGOw6HtiZJMBN9XluzUwHYvhLrO2o/YOydcNm0hXMa+kJelz15x0qz+EKLTtHgLTdrZX7Y
X10kCJ1TBqB+Xveh9biAGBUDGsT4bRy3b7jSn+QybzlYqZlGBd03T7U/PA22PG7/6BvgKK040SI4
ME1J1dI8KZXPEgtwg8W++/AIOZ3gVJR0/mZ6/FAEqow5sI6C09e0Rquy9kQ+XwSiQfyHQSRJMJgb
agouIhZD6jAk+wBGkpqo5kmfmselABcns05VrLXobNDng59etauwiMcTSrfqDrYaFqdEokst1Y3X
GuOl94ctFMsCnZ1Of4ayzz6okR8Rdn5rdn3utfYd/TkywlUxmtlNzCyVZDnG/fiIgqFYVMHoPKIc
JC5uVdldzMQJfFaO5XAP3Nx4blQOjnrjPMbi8lN1OZyOjmHvkQPKn/NEWVl+r1zjzs6eJbjYTRRW
ZzGGBCkaZXhnH8s4T1Z6RLlBt8tbhtdva8wCFZyiZtpgO6WoogxAgTr2rEXQ5vdwxNWu8kftBqad
E0MoT6nPodwgVZHO0fvn+89XL+Zwt1Fb8ipDq3gzzcboSMuzYus0A49ATTYvMJCUg9FXR23iT0eD
7e26Hu1OESpZpiIrY7JZM4B5hJgL9gjVzFFWtBc+0NF1hIzZWhq+lWEZfHjs/+bolFUXB2XBGXz+
CBFCK1/zA3qxKzQFMylMl7kyNvM0mcgtabrP4YujtoQ2SHgvlMb44Pux5VBlPLc6OQUPfqwfR9Ir
AH94fniVjn2TBuSUh1l4slVb92YtDpGlrco/I0k6Oq5WfiRO+FYIGbIB36wqwa6PxKq2wRjrA/OS
m+GpAarDRQRGQInOnuZqRyfniz11hVMjXtlyqK0hgoQzF6YXqkruHQbXTOorZ42b9fjUZ/WldYrs
e0gtEUZMosw0xJXmVizVqOkp9UFVS2sxahaixVYxgBqUArLz5atlOufEXZtJVIKIoQkwlYKbtMhS
ScJ0S0vnfpvc4wGyS5ZjPx7rzapR7HyZcO+be23XbeTUs+a5GaoIh2Tlquwxre1S139O20jZmCr0
fXNoI8wyinWcNMHS1LZ53pVPCEvxjGkQrURi9Sqi2nFfGqmvT6Zlxs9DgCwUbCQI21MYSX4z15V+
2PYDGcja4+7ZxfKrG7XaOh2T5llFzGNZaaYBNrIz7xGSuiQ7phNzCUa9vSaBGj+pvResPauNl2Zc
rf71H//9f/3Pj/5/eD8ztFkHL0v/I20mbFBaV//5L8V29H/9R/4Y2H7+578MTUVyEgK+QvpQd0hp
TeMf329B6k3z/5vcZbGq2shC9U0E27Uxm61SV94FNsg4NxVL/Y78DtCvMP5pGuHPSK+b51D3o1VR
AExltXK0VVVbSPbQvY1xehos/ZOtT4ieL2X8wUNiRJk0bvJBTvD9JdStCgWB1qIsMoUa6kCpbUv3
XOmUmz5aj1l+pRcHvTN1ZBn7eMF+Z9xWAxYqjfms2D0P8EB70mw5f+3LBE5vZ1NWS8zsleRZAtJT
jjgPMYqq9Ksq3ZtC8+9hGZK7l84Yk/k30VMXub9S+tFb+lDks7kpPwblvkhwg0PIFolQUs6/mz7v
X9m+QpyO2uhA/SB8DGq1jWbpVyyGxTLVzZGB0TyARgb1eh3Rl1PqVPocl+TsuQOJDsLLsF96mTSv
McTjm6622Sw3veqbVHcfslmlP7JEvjdjFX3mubv3ZTf41VX5SpU5o0FFlxG01VGOCxPyt3LyUstx
yflr7F5tC5n0Im5uHtIKt0ZDtHvqbsfM31a99CIb1aFt2y5bG+bYH2M3UbZTXwqQrFuoIZkWgATA
B5u1lCvuh+26wdzAd/sa+5RUUGHzNjKOTDebGyOHkcb85KiB4+l/mWr33BFMRaeANM031PEf8y0/
JKEzXRqOtb1RESd7XPpvU0PNM568xv4IxlI++EkzLGWIQc9Sqv3KOIf8NLqXGFHQT84NeC7FcnyX
ZKPlRIB0uq85M8dSnW3p1dFTZujNOiArv2j1OH5iU0OyUJXOsq4OkKBTf4OQd37JjSabq3qRrKu+
qc6d1B2ywEPzeoosxR9QI+ZeYya1tobM+h7Hkvyi9P13Cs7ST5N0gF36SAijRzGryia4Y52Nc7yc
WDtyU5w7zCBcptOikUVgPaSfPUXzHDnjx6LOa81FXLc9qkWZf49a++bmWnp8RIGTbh1Kq4/Bv89Q
EeLHvXMiSeERjFja8WGk9jtkH4Zvml/naEGj3gKqqqcAn6tSe8oQIL3qYd0q60ZqKWoimclvQzbP
nCLGfWslB9EVa+CeZmNcDSCzqfDBxTLP3tSIyanFNzROUIsYuhhWZofYzE5FnhdEjnsNpoaH/E42
PPMouiQJy1Kfm48YE106fgm7yk7TPxaRHsByGxDCQkyR63gR9VpC0b85yrprnNWpEa8KtTb57VUa
5fEME1gFzUlxJwhqT1lUvdWspLz0yVX4xVWDpyzuDKKJTSpJjiM3K7HAAy9+dZU/Z4hrJFkGpjf5
xsODMrvnQ6frTXf2CFExObd9da74ioJG95dNYURPYkw3o+dGcrKTiKxyLOagjNjcK8WlwXd7KXuF
suDY301PR4CepZSrUxqAuE7fqWral0GXwluIRc0+bI33x9jXWjEat2V0+1ov+qQxGM5hxB7bkefD
YJs/uoy3HHZeeaujoFhTy8t3I9iMU4p96yLV1OZ1LIwX8QUdWCT/XpRocnFzY2dNTcs9F2pCAjaX
9q3n6jfRJFN+Y5SwC48N6j5KE0cvvg2rqCnMO27Q2DbMTHZXL4kvyZgs1jiBMSX1hqlKXe3EAlku
47PJcyJz1PA+ukF0ByTNhmYkJybC3LDtfZlHnyLqpxmdkSWzsCq8fWhQTm8zf1XbobvpjTi4htNB
X7YK68MIt+Le1aexPNNKdKbSUeVgNE01G9N/TM2y3P5w0Dyvo2imu9a9CkLtOc1Tf5nmdrOuJzmn
VBn8ZRIqDZX2/zP6FcJm+9vkaa1m58c48Mx92XomFTRJRQOX7BW34OxoB3l5D/GNFv2S0nfL0p4O
gIVTvTveLOKzhcvLqZqKWjgvBr/83mfSBo159VdhDGu0jozvVVSgBU3N99Y75bAygGTtrbYm/95n
4QRS2gSuEW+Ej7Nuu+1C6fxkI8ya5ZbCDq6Pf43GCe7nKRIbC9lVUUlPCwqEXa4992kSkaRv/wyd
KSxJfjxnRv3X6Fco1uZ63NyznIcjugJ7TUs0pIP9bmFjJfketMXaK7rhs83QgXZja2ISm6sgy+Id
eBvtbLH7mieho/4Iu59iJgq0A6Vpif/BzNXWzgR3LCcoRq8GpLOboJ7nUyj6vMj/69W/78sRfBm9
vpmzyzDnSmL53CrRlViP00sE2ot5l/Y6wlK9f4S7ExzFK9EkQV0uUeNUF3Ino+ChqicshLM3isc5
DrVGu6xzJXuzMhsSeZHZxyQpgxewVDMxDUNa3A+qlqzUEL0PmVNL964ArWI0GIRblKq/1QFO7pIk
dycVys1FDHSQw7/JFOdmNlXpxwBigcUsnVQ4xMDXCjHA6QvnWx3daruyb0YRbtmc2ScRuZqjblyv
DeciFA3ahC9sHV8GbvMzUKu/zKm6zg1SPwmJmYfOjO2/F04TbL/6qyC6ZJaUTVlBCeIcgl6oJWWz
WDbNn/6CowduywYQjKBFtFqWSPxrwYpsuckBydG57/nSW2c4N6XprF9O/1mAaPkE1xCTx830Z6m3
vGUDj/6ENUpPdcOb21j87QzM14+BxxmMEtn4VtnKoZNc85Pi2V2ys+jVDbj9AlSgMMShZhJV/xjb
bFMPAXKXcXLMkev0ZjoSskMOi79VSCS5UVagNmK3i4H9CBX5LgaZoL5WFngc0ZRtIa+sGLDCV594
hb3jAu1l5/jV3xvY5KS67C+K3+vFqB7shyDtziAlQmeGrbEzpyaPAg9ocUUif4jbaPwjkTttr1sN
5/FgiI8gga6jZo430SX3crMwVEwxRCgGQEKRLxm0izJNKyGMbwwdFApSYC3FWu5DCRk0Lw/li9w5
w95xGxffbiv94T/5Rtr+CPrAWEiabe39vsgvnY4RLEfO9gdVk2PvmvIOyksB4cvN3Tm8qmb/eBnJ
ergph5y6a8CIyzZzb0+NeCUmilePYSkb2j0VbRuP4hiPVE9KQV2azTJ1fOsoIc42H2Kjxqwhb/3l
V6x3SrU0rGA4FFaMQ60jVQdEM8PXGNNyLQXxgkqnfK/Qo+TZF75KjY8Yd+v3MxFakWKsuwqR3nRI
o1etQtkyKgt1K0ZVTftWh0F7FoPWJCLfS+xuQv+adpE2k2U7eE4rpEv4mmeXiJ3beujV6OAiBk4y
UJM3cZtLxyY0jaUiD/UtGX15jtVy/wqoI5zJQ5V/kMLfhL018AWMd1TZqVopSnLm4Jh/B6/az3p0
VAHbSRk6r62FEoejrKSukw/jKFOH8Wx/y/9cc0SXmHNllZjX0DetOUXVbdEU1SwL/ergJXJ1EK++
Gsu1ihXOIeTVHOhPC92v6oUFYHTRct5CSJj97iPOGzk7NWKS6Cxi1KnLqZMTQ413dvyEVgSfjYuB
hOw75q3tre9BAsrJJ2N+Gy2t3UdG9EtEoqmrEoFbA1cXMT9MgxpLIgyNpvmSlFm3zovCRW72wTrN
LHQBKQjuENIcFnIhZ7tU1ts3o9pEcVS8V4aabZ2+TnHPHor3MAu+49qSXq0wobTWo8fuUqZGEtjM
3pWe/V5jasGupy7wFmA/MnWPjSFTxs/dxSOU619eSw65HSWNu1L5abM1eDebJKD8E7Zbr65wcwH2
4/jyW6qV2S7S+SaI7tKlZI39rHKWG3m4ZlH3FqGyw8HN7g62hijH6LfKBvFg881FuhnAZv7Mz6s+
JljtzEzAcm+dZScL1QKc0Ea++TZ0ixhF87eilbM9MqwmmCK6KzeK541uj4cgcjDwSiXo/MibvPQ8
7F/yovGu5licRZfuW+FB5Ww1E6E9uuEm9TPvsSCoAm9J2SDaiFExzxzzAsR2UZNiH98C3+/3Ya/y
/ZoaNFlnqddkF/AK1tUk33wi9br+mpCXuKdaOfCOrz5qeii9222yiMmQIQ/Z44nRKKhFiquIiVaU
/MqaUd2JSPT71JNTtQG7B7hpofkmtiyul3UHkyM0LmuaoyyHOO5mOl6/6QI/pPagAKvTVzbGHIoB
g1L0jYo7oFkzDYs1boj8swjF1cSrLgDCmHCCCey+uXhJiOG65CNOayTBnH+0f/I6xb2kih4+BqyA
LxlkxeHYVH57dcb6l5Z13TcbpMOcMnl0hDQkXSEK/HhcqJl21sl9cgn37fGEN5e5tEJpyhH04wmc
aovV1/QyzOuXtJPT7R99npQYO9VGK3FaOxgpgGWycf7CsFQdsAnLPK21Vwgf4sUxKfQpljVXqsQ/
Cwvd3114KXhnqjHVVfTLpMzELNE1GpUyh3XQrl0DIEvmVMpMrUZ769hxfi9lI95rk4SRbaH8Pi+N
7EWRqNU9JltpRSF2qLH8aqJ8Xg/qgiu3FzGa5BbYv6yIlr5WZ/fED+Obrt8eU5O6+4Gd1KtqRvnj
LycaZs+AiQ/iD4srlAimPt7M44JKkDzejAhFk4XlH2+Ikku10Sy1nos/Ka709zfVWM3Bq73j6DvR
xfWz+BLKOpsH0lktSoCXr/6mgsZRUwtffQ1Q2C9OQWbPxDTRj4RrOC81G6z4dEssVJgurWTHHGII
ndFIjuga3zJ019K5UrLtJB8ENWgatXTZPSd1uNT1ep+lXblL8GGZjYocLQ1k24AdFDBY/BB/o2Zk
l47DW7ASkpWi6dG2XhSFHP7RFzvYHYWJH68wa1DP9hCDTugBFmhl9WLW6r2wvOBTD5SnwQtSsite
s0rY7iB+EwaXwNfYV08zOv5BeSZ/KKAE5oC/m7OjkuQwswC5VFOVXrJQu5RhF3wqhv1qkJV8biml
IWJdQggItEuR1f4ZdA8Q72a6cQbGRe1892eplSsJXcXvnekXc5UtxVWJCxD2cTJsxaLQBTeENtH4
FrMozXr3Z1tjflIVwx+LEi1w16DZh22qBP4ZjlC+CKdFv/+SNQSrblEPevxeOYOypPrhAI7jt47X
oD2rgyj56Dxn+e9nDMwo/1/XcH0l/vAj93GNqJcWCJnGR/TThby4aITsOCjTdJFFar1MlMi2eWY0
/plp4diw3xfzEh9aD2BnG4+sk9FQ3tCzOn5B1BhwOmJdGNbvklTXfhmK/VobmftqjHK86PXBPCuD
hFsNYrxbsdr6vRqd2oDtS6z+Xu3Y2qtBrhoUG6ffugHLi9/Y8C3F3ISbkRYDTDXGkxgIx274lqP7
qLYK/7M5qr9Sg/Geb3XhvIaspC3UWxVgVxipK9+ooo2soBZu28/iyFL2bGCyNI7Yd1vRu/ln999m
i3OMmB12+EFSkX9vvJqyGPfT9FBPjZ5J/rJyLPakVVZuFFQHZ5bH7YP9XRTf0G3V1kafGutiOqGO
SvZhydzBW71Vn/Wi/CNSidBJ807ldNKdZorIL5v+I5Xu0MA6ABJK/uw05RxndfPV8yJ1PzoDbrtT
2HQxqqxK2E9+8OYrXmrPUdxZF+D+xh3IEr4MjvkaaAqGkzCSkFsJyVsCgph30/v11K46a278VyPX
QQ2vAAlHlAfY8uaaWT1iMTGYZqt5Wh2KlN2r4TUh6cPYIMHlhFcZtS07MvS76MLFOZuVWZLvgdka
dxmn6/U/FnhGsuiU3rh7hl8uUcCAQpGZIztCmXKz61O65BFL4orvdZ3cOy02vvcygml1jc1XWlTt
iS8ATww/ee+Modv4nHCA+wF/rDSnX4mUpeok4bXydbC0OU/Mr1FbxpfSDLRqrVAZ4yTV9GukGPO3
oumeIIaUV4AQ0tW2XHza8vwtlE1n3UoSdN5plsrxaIYqYn+qdPCScd6W+27QFmLQTA1pK1s2dctp
bhRLFABw6N2LUevqcLFdoUzTyRLucpgJj6Zg85TOvmIFvdfHSGnrnAALqFoc/q3d1zpUJ2wyQv1J
TRuqROTOto4elbeWE9DVSW5u35U30RNjeLNJLfSxRSgGRt9zZzlerBvRJ5o0W7kDB2djUldIwAXP
u6TIvPlo2+k2K1p4YUoUXEXTYQ946NLiHNpeDtdoqDqQfmy+RIgVTLaKIzWby/CgF1pgYN6uBjrI
5typj6IpsrQ5jlgJrT3H+RRdbj7Wxz/mgfAKIC544J2YK6bE5HImaj/nD8XecVIcsbgTZISpsX+/
+ueImO7jkDI3eB7OxRLRJ149Zg9Bo1EYs3eah/yg5/XBXrz6v4X/X31OCA1hsIxw8XW9tEvzdezK
NykZuqNoSEl0x2wSt8yx/eQ+ay+/Bp3f00TfIHOEjaFriflipdd64TATL+WuCA9JBk9vWiWWdhRb
Z+VDFTXxgLALBkENvPQA6spdNKXvz1EZUA5mhevOzAraieynKrwWE8gPYs80TdALSMKU6OyiXqBB
feRgk1A7lqKrXt280LbxHcCocou7KZLIemRBkMP5wMucdTBU2tJuLP/NkwJ00EsH+U8Sqa+uu6/4
Yb6VnhIeMnVKVvp58NbiNUKaK/W3InSb/hBLIGIbtDyuHfg6AwI5sK5v7uQcm6TUZcyyV9ciNJC6
N9FqwE7AlpWHuawwqXUmp9pEy7cSZY69iER/70fJSbMHAMCO9hoE4IlGoAxzEULGtxe5bBsbNqoa
JUj5yVEt+5JFeOZaMiCV2D41bYa1IH5s7rZMq1upZiwamh43sDTdqRAm9jqHEB4b3ajsIZrJ+2tU
tq9NKxl7Aa8dZQyexnohwLUCppuFeCqRv/oU490E5C2aKF61+Ez8AeT1w5OjwIe0nslY5hfcDb2X
rL9HUwVTrRDArWTQ8CIc5DrbDIjIL0XoTIkIP9KMrQinS1gmiP3U6pBILZRsoTe68iZhnyd2T2MF
aUEa2u99hQC8EYzZ1e09ac0RrN8Gqhaco9+L3Lh9LMqG/rFII62TsvOaHgDiiZG0/kJ1/OQqIi3u
Agg1gUI9lGeKYbfpXtbjfCYWiL60DP5YADboUludHh0bfSqKhx/JpO9bRi70QrUOjwBDjCuprM98
ylQCpKnnrVSnx7bS5Wvjaz/FfLVWSuziKG+NqddeCzsEzztdyJflHDGDqj8qQZ5fFROpjMn39Oin
tgO5MrEPooF2cnKshjqj3f7VJfpFWBlZ187aIa0XSoLa7z/mBKqE0o3bWcXOTOylWAcaodoOgRah
Bdrbyo9hrF9kHBremg4P2ojC86VQlGwDeFHeJoGUnKAxcshTQvc5aXwwk6Nd/YSFU4a6/uvvqyE8
+Y/Vvqn/uRpUeQmFG0aCSMKoIBogpLnZqRwUyLEOm8u2aQHci3RMgWThstaUjxoHL4QzXOsccNDf
6InVbdgwUVLXfJ7TapU/Ob1xQiJ1i34B6dixPMS+o7wj+uJARRkpBFp4OYmFfjO0Fyfk2NrbuD1l
uB1DPhv4o/6A9XhpjdeOFPT2sfeTrfLR10x9j/0hn/BVhGIwpky09fCaWAI0xAPIuphmCacqDP6M
GuCtqA5f8LKrrsnU0DNozWvVBfk5k7QQkJqczHACGN5IzQ2Q7ToOelPYuPIWOI1xF9PcjKphpuvD
GyQkY+5BV1Qm9W8ogrisaEN3EGUQ7e+hGCVl2R36KPWWqtbwBEj0l0HOo2fqvews9YoEFEYbT3mq
fdSjmXwk/fiiFepfE1TJtJdjgHgclIIrBPf8MtQIYCjl9aun9e995fHPF+NEYqhSGneNn+PEeraY
DkaedLmfbuLpkxC6yqIvD/J0I0L39zzRhykJ2avi1HWhfQuaeNflFL9F1NuRtAEVwyOwBuE5Nzr7
fXST5CBGgYnlsypVSeea7TCvpp1zKw/KVoRiIy1CH8z2/CsUo6kJVWdyR9A09SL8qiL+zN4qG6SR
kaYVXeKV75TSPvHqDZlaDEPSruBWHfqbnIfMJjDRt3WU7Fvj++kHglvvae2MT2LCJJ+4acHRP3HM
e0yIFfe9sLu/Jogr+B2oKKBI6eG/zuqlwt9w3/zrMhZ/R/OG5OP3Zb4miDdSJeU3VUvyOycrc1VW
kgHfKh7dvWZGnMxUA7yGyfZrLzqjXl3lCA5v/9EvBkXfY5mIXVtdj6mqmusmUZSrktTG0TfZm2h9
Zb3nDiZwqL1GJ6eVfUgn/VtHSv7fA4S0f8CDgPnrSNVbmmkplkIt5h/wIIQoEGMN+TQaa3ilRLMT
XsfFKHMglan2zkCfZutH3FP4PkxzqLS9cyAE+JoXytUDGbrIklF+vBJ9mZ646Kww6lf/m7HzWm4c
y7btr5yod/TFhttAxO3zQMLQykuZyhdEWnjv8fV3gFnd5Tqqb0SFShSZlAizzVpzjkmc9Ar1+ddn
M7aUCWEIP+O4li2Eix0R+g3FLA6/7ZBRF6NKLrqn2ys629rdPvj/+YM0qrtJpb5W9YIoNu7/9PB/
g+/V3efie/d/t3/171f98d/870tV8N/fvuSafG2rrvrR//lVf3hffvuvf537uf/8hwfk2yX98jh8
b5en7wgE+39JvLZX/v8++T/fb+/ystTf//nLV7y5/fZuUVKVv/z61CYIE5b1uytke/9fn9yOxD9/
uX6fk6/VX/7B989d/89fCBb8h9ToFWEi0nTNoAP6y/9M329PCWH/QyeG11Ytag0m+Zu//A9Moj7+
5y+69g8pLGnaUmMzh3+Wa6wDp89TwviHqeuG5WiqKnRDk/KXf330h58itp/n7D+r3Uz1j1o3Vep0
ZSyVRqIwNE21/3Qxt/pIxkEZN1f2u7oXTYY7qkTNF8PcP2UdettWPsRbdJFB0+jnF3I8fv1O12kP
mj3I5Ym8iiW7Qz2QfI0VMOma5Qz34OjUk6NH2B2QX71NRvgKj9zLelgEmEwT7UriQ3zuuTl2U9H2
z7ZZTphyTXeupbMDfQGfcPttYd22hzVvxv06ZHdMpwaFmPk4lkv9SSbdySqbs4r/o3DNRcbBICeC
JgkSu7dGtfarOUEzvz2Mh/npd+f61wP6B7mgKv58BDlxuiGlZZi2o1s6F8vv1YIJnIc461E7JVay
Du6SV819qbSxO8Szfeg1DNNNWHe7SZcktKp98QCOYb0risTesd8ZEBIkcYYLPSL4yUb3S/LfFlVG
pGTxgPFjpFFiB1kUi0ttJYvroMODMsLDBDftrpZpeV5onpyzBCY/uCr9A15jZd9LopbbKv+oJIhT
Zf1eamVybFa79Wh6115qFqRF9bS4ZaaJx3FUpkPem5C247g5901aXzpyBYhh29zvpnJZi2RB5qvP
D6pDGS6ctZVi4ISjqBp3ip5lj1G/zCx6qxGQAPnbaLgXL5mcc4QThN4rotRyaKen23dJrQMLWYKx
CO1931jaW58bGZuyyKGcGHvSybGw6EnhtajzTqFiI1HNybSVKplRqbKey26p/AhDb5rJ4uX2ZRrE
sdUBIVXGANMXPWWQcPDJq0t7d6iT5dMYRce0eVXQ4X437GFfMa0nmB9YM2qT+IFm68FelP5z3iNd
bMZFvI1JggPbmif376+cv956NjV006ZvQP3lrxeOhs+qF1MuLvpaa+oexSZ5Bpskc7T6lDwzYGe4
CSdEi05yVqpQ/UI7tdvnUTGcHAv/+FCM44vQI/EwphoTIo8MR8CiTJGYMPGgcVZH28IJrL0zkbG1
VvNlRpg/kihSFQnkHdaPqfV9BF+zUXE0Ap3v1WTEw7sV9XSrHY9A2Qln3ep/SPRIPm4oWxExPFEp
GZGgCRKGbISZUiLAr79OUhdyvyq8BRGwlWsZ5bK/hdjdUnaFfPv7gyj/fPc5oEpNTRO2blpCE3/W
6mZ6bmg1ovJf7z4RWuZTKaYIhz4bnJWEhCtFtsrtK0O7xmmfzEGvh6s/JZI9uDIjzktEEUhEnk+3
n8kvc5f0Txjs9yDASsxqEWdIk1e5rUJNbaoeBBtNlPB2/NkZs+JnME5mxhIOF458guRGRrPefGkN
9SN8zZxBAPNTbCgOcoD9bXl6W3vifcUQcAt8K+3F2REYdqumAxFhRBXp06gn6rnSKsPLAc8/qJnd
7cbGmpF3r+1RW7LWvaU9DWkO12GhFJYRrzXpuvrWltQmzCT5QrscHLMZFRdNGodMjcYrNb3lSOzc
91sa4s8QxG3Eqezxe0U+5bGa6uvfnyfjT+dJqJpjU1nQKXsKAgGdP42SolqEocyaOIeibc5Lu7wb
U1/8kDJF342GN53iZWfbhYknzZp3WtQDkjKc2ufs1x9yUef7FAnHOU/t6gM0vKNG12M0x/upi6xn
xNXC7btK+qZR3ScLYRnYdONzIRWwMDabcKFXR9PaGbbO0jei9wQ8dbkjAm0+xRFojxqdu22GsDzA
8N6+xHaFeVkVBzlKfpTBpv0vx8T+48wBlMEWJvo7W9LY2b7548xRJjGhevyuc5J/Kwc9uVqRSpph
Z8DIsytr3/Zm5E9biidCBtroo2j9yTAVT1RrFTB64GOv4g9x27EgtOSyc/IB2dyq6R8sID5p+a13
7PmgbClfJIlG0GG2rC97mIzjqlnra44Jy3dGEzVhVTQPFdfcvrAy6+vivMuoyb+YlpJSx0miAGwa
hDiVYldecdPoZbV82Qx1cxMVn+ra0rwWPuJJNyvnUVF6ih2dOX/RivVVV+R/GTkN7a8HTnIJbSJ9
09JsbVvU/E6gX6Jls7Be92dhVPk9iXwMht2cl26U95QZ8sZGr6MoIP/m+LnNjHHP0F/sxJYPtWh6
uEdKFAVwqPonWiEfJicrXR0b+d2SJWQ8UDR6JcMbnRg1Yfwy1sRAolcHo0Ebas9km2e2vr4UCAv9
WMmiS8uU6ZkDRqB8punYRH1FVGeP471QmSfb9JJtJ2Uc7B0K7vHVWvoFtw+FxNXARDZoVvhfNima
/pdD5GBesLnVmFmMv3gY6HCVY8cm8WzZ8AZqlPhPODAuVZUqH7Qpr449xQdXmyzinOeicJ2KqSVb
h/BrctINNftGjxUcQasmD1YU14zz0ezXWDgsDf5ou0Hj243yRvWbPIEqAmzxX+6O//AJmBsFw7qj
YQCwWTj//iTrKMpYiNTF2cYvvMd546nz2DzdBKXh6ngKmvEnNE4ny3D6u9yxX6gzLZ/syAErMOiL
21pczm06r4+NigZN5OP62UDzDyO4LR/BR+QXacvaXRsocfQunEJv7rQEQ7uWlQ+/fWHJYu8LgR4z
JoSD0R/MiKrc/VxQyu5VdE54dPA/uUsW90EmQ/0uxrjjmwWZY+am/otwiPz94dG3j/87k4ogCXab
8GxHY/jYtgN/PDxNGFkYHLSZtIwJATdWokd90eMg15BAjQTGdgwarlgtc2+aynTtBr2G/dPBilCV
hT1qK0mTSUiTr9L+hRBgGquKabsrZLt7PG2HKk/1b+y0n1Pko5+VCT2QRmo3jeFcgiXOCfcwyaYR
IfcZBbqPqxxQ0SpTcZzrqngUDsgaTV5uUWMl9ayH7ZEWq9praNO/+/vDoZl/Phzo6KStGVzqGofG
2J7/3ZCgWEauO0tH9VGhpUiKXBLdYX0tJsV8qmPylG7lNyuGRIeqlPDlrei2ru0PTZKoM6H+3OfJ
3NJHY/LP6Uc9FYQKaaOylwipPlRbZHWxLtqejvNXGnLs9QdloVlPduHffxTBtu+PZ9YwKC1wejWH
BY1m/Wl0UzaACYh4aHTDRDk8+Typ+vo+l+29Dl4FY2dL3zHZ4nDKHtpO05vgHIuICu9EWt1qa/UR
CPLmVpNXC8qadIeSle5/+SuFpm5z9u8vQfa0QghHmBq3mCpuH+R3x7xL6pl8z3oMzBA03Ky7qem8
TjgscQcixzvE/XWonlFr+00iDq0UbruW0GAwvmf53ahZp3iZaSYmPtF4KMHqayqjg45qNV3751av
kZAzj5B8LcWl18RdPA93SUvXrxs+kdv4eh+L7nNmNPewpY6xRltuQissGFHxywH/BXRpvU/14OFv
vcu3AlcDU6G0P/YGGLskQascBT3g4BhjQh/SmBVX0dybTCetop+yfvJrHOlJX3naOJ1i+apnxX4x
GDPE+LJqDVd+wcHm1qAXQRoQ6F26wK0u7/OxDDJd97I2cqfsu5O+p/Z7sbzqiQs+YNDPeXg060M0
ew3O/mcJmOErVsoCcVJxF3YL67z7/KHiw8YwitSX1vxBywc4FS7GMCAYzIu7x1a5n403xQnQkbXO
F1V5RiSzG7a00VPaFxg7DywjMoCUxoG01RQmrhnYU7ULCV+XkePr9F+6/QZZTmdOVsymimrcvCof
RuCyKFJdNaMwbPAbunOsTYetZGWpTVAnuWdW+lNoVS+jiT59KQJk64AKjlEmDwmSvQkl6I4p75CM
IENk99gBmCHJmH0q5MtEvhgJGLc1RCCTsbObdnnX+ehdu7jfm/JTpCgPsVb6svhYY6rMoSM46fAY
FYZbp7CTyLveDbn9jI2yHucDrr5DizbOVI2CFaV2hxXOT7JkR1gSi7tlZ1YfHQA78zGnhxuJT0xv
u1WN6Q8+zDD5RAToMXro2rdMI5Lc6XY9hlAZ82bJ9DFaMs9e73PqrcYQXuKHMIreolW/4MJBSpFN
P/KBSodjfUkipI42ZBn0Lrnd7zUPwo+yMyr8QOrqWm3IomA4LwuXS3QO37rog13kCDshCr+a9f08
4nT1EVtEe934DM7FTUg9VZZvA6KEwpK+A2Q/QzySJfm+Eh+xsFITISe52Ts5hifF09nfGy99+57N
r6kDzOVTZz2M/cuou/bbBLer65mZHhMlJnfw1PcUAiCanBSn3fcxrptzBFdhZWcRonFw+kCT5yY3
9inY/tAfkpPkYOZsc8J3672KTuQy5uKd+aKlZQAdYg/YZur8HmIAUKW92bWsmyoYrOay/S0hEtle
xkBjkqOew6/m/kji1a0zhzcnU5hacavWntp2O6vvHpREC+rpTc3COznQlf2u6X0AiOuQIVJNNWV/
24qFjpfiiI/05JD15on/8xEHdyxLL0bpwWFYKMmWBtBjFl3dyqugUejIChXCBPPhyGJpTx0nyEYj
6FlITpC+dC7/DUsDhK1qmlPZgD8S5j6lBzN3dOYaKkuQb5Rc9eTouJjUdvS0zjJVd4u4stogxr6+
s0vxYIXWsdGGXdyOlw7POVAr3+iN52iGzlgYcI0bdyqYu/ONyAA5WSldJY32VonHYroIA8OuyVLb
szPQuPdF/NgOXkRPjwS9+NDoZCAHa3NMuwADYRtd4C1G8UnjrlgvsfNpardcvzct+5oIAVF32JVE
bjtxHpg63TDD2Gp41xmvOpF/0CFZ4SzFCISDm+48A6o88LneCiAjbifC8L00iyARlebSbumuxtJ/
z0kTf2EZK3yGmXwywa41BSvv2MKwS/tdy/odU1QGj3DM/LVGcxHOfpuzXpkUYPy4R1Hir+2XrFrI
gxXW9OzM07FJ2YKloAf29WiER+EoiavaxUlXWwNk0AK+nL7VnKzyqJQ20MU0Vg9yjalhOslrLo3h
vpHOUXdkIEa1+QhPa/a7MM2CtnKyY912tqsr4zulKEHN7t5RcbUZiMz3hAAGcWOSpu60H3vWykdH
JEBR8rb7qFqY6pdGkq5ZlNpbbka728tqe5SnRUltlg38qwgRzh48E1WWHh/8KGcmmOWcanH/YSpb
DXUDa02ZTm/6bBWP1dyMyPVy5zhrKLUNVtVTN1mvs72S6jkZYocCePo4OSjaZm2ojtT07mZVzE9d
F/lL3LfuChHKv+Xg3PIxbl/0FG0rNtPr7efV6kCI+xlHs3aaDOzFZD3UkS641EdjS11IkWBwd5pY
Wv8d5tWCG0eSyRHrsk+huqiejSPRpRmDUArg1S3B4rfsjv+UPPPbm91ed3u4WHZQRNzgvYF7aRcn
KtXkglTyn3kz+kaMviFxl1syFQo1cL6yReMFYcd2b0/9FkUVlwV/ye1xibU431W0N/fzABLtRmIP
lVwJkFTeWUoZNIPqE3vmkT3pkYx7TNtHizcv4uk0WgrlPmBLG36WJEnW2Ow+Im8Ne3rWs0c+h2e1
3PtRfzdpOhNrB4+62Q8gFstK941qIvtOO2IVGYB1puI6SYSnirgrIMGHUKSxxQ0LCo/4U6pRiCC6
Z8xzH52KbzaGb0DVqBqMCsinzVLs1rZm4HSeumo9VV0coKgO9JEBw8E+BY+ygoRLQDk12jbgYNI3
ZC0A+4vhqjLwkKmw9wSiEsz+aZJdtZbYcONMOvxl0RJ/JLC4Si0GwS1n0QikkgbdmAMUduCzrleV
qjBNDpcClIcUFmJS5ufLtGuzYbeiExRGFmDlC5TQCOra8Zb9amTHqLY+wW46F1PiO0Pj1mO/F2l6
XVcFGRZ4sFiBh2o91EZ6b83G/WK1uxmOLmvf+8WBadSTcqKUV0PVn8e1/dyw7WrbD/nAPBWub5Fc
v5j56yD7gNX5Be98MNr8HRouWaW/Vkn9kGDajwhIbvIA7O3t5A0jDXIGvrHQDgo4tKlj1uiYbsAb
LFL62vIyzrlfmJ1Lr8Azi8kvetDHo+YJ2KWOZu7rWtmHI4hfe0XcpN3TQcO9mn100uW5KvsDXONA
VYM4MgPHYUam4zAVfv49U/uT5J7NZiOIuzFIQtXPBh1sK4LPPArUGRdZf6K4eEzy+iQZ0EwCehdk
eIiifaUrIXuZXKk7xXSCvATeoKheDxSoLC6rynJIbzxNI/gVw7u5+uzrUby0bmWLHchnbxjHYKgU
SDUnHLd4nuDQLLZrq0enGk5aFMMoHwNZqD6kv5NZMTZ/nIT90FgoBTnDkVoFCvdCrpOsOqXPgj9w
UrmF+s5Pq4K7LNDmxFfS7CwXpCNKDqyEVgXJA0CrAopNu+1jDzNRZvYbDt5XgccSpacn0fKrraAl
kbhWr+zGbbUKUlTY3dmC5FSBzCkzMGxyPrTDw2rXfpk6Lt1tT2f9bULKg0PgJbG2D1fDr9nzTQr7
XrazTqT44chlnbYUMoK2ABO8Thy97GhlLqc0IJAbUDFqXG25OHPDWlNFep6c26a6jEnuWkSXa4kT
VCzuWaEejU9Zg/l1ra9rtOwaBkppild2Rqg2+nOoCn+wEwh2EKcm9YR13be0RzqtSAmgGwEtbIZP
joQ7WVcukey+E8q7BeEnO4qPatXf11X8itKT8uu9FSKANVru9uq1iluXYtMB7t0VidzJGbVATs8E
WhzAe7hWXgQFrI+WblmULAfNgK6yCn/pqeX3DKvmbmqBrY4SitdKz+lRQWGOqvGIN+/YQHGvcFKZ
rYYVlKzZJTvZevRU9fXF7D8oq3FJp7tOK/yt3wOKwi8irjWkVkpun8SQkq+zsOghREI1oIgOwZKS
RV5OL42xwvSAvFu9WTOZdOn6FK3z15zMGOyPZ6THD5yhEebxEJrgSmCKmEAraCFxNs9xKx/b2EOc
nomHOIsCLZs5rW1g6Nk10SysG/hvoH+rDpWL8su2zte0+kDF19WAGIRINnDMCzXxG8ZfYtuIuGSE
qaHHJoZXiDwgp9csZn+sS6+1OzBHXMzykVaAJxrlc+OEB8DL8M/Do2Z0vpVz/1ecR8bmJQfw5fcD
6lkyE7TcOM0ApprPtE3em9Y4VQPmllA7LmHJXHLKLbgh1erNxb6zlrOtTIyIXSBbFQhNuFPyjzoX
SAEAuiMFGXxrK5cTMjyMdNj+ze/T9AzK4oHd6s7oyqclNo/QimdLD7oVTmB2ASRyhG3qr3gPpfpF
ba3D0uHhoQODlMejgOCZPaLuKvNUu3MVkjud7snC0JKVw6moJ1hH0jWt4cmUNVD2SwqgOT4kGp0H
g86BH9IyCduJNbHfGuOhDsnhLbiAaZDgJP3Uhn4KM4azvs+J4q0y4c9T5bZAuUclhiBSBGUpPR2W
sdzkls5Ma6pmq9rkVwe6Xq+qSAv1C+awvUHzg/L3h3GMX8EXPMdGDLJMrw/GREfmbmHhYVBvsFLl
0BTpC+vBR6MxnjKDIj08xMp5oud9Tz75rpjvohA2P/Ohr/Wf1IigvPpiTbD19vzFc3Zvt6/OF9SK
KdtQnI1t+hJqyLUCW+2uamL5mQW0OYG3JIunbgvalfCS8xV6fnlMVPtk9MXHXMhvo4zejZmJVU1P
cRv7MMsv2/w3N8NpqzXkQO2RDR+kxR8TG1dhyqdymM5z91wzcpDUG4EzqpS9WHPCwnP2IuahezaU
7lhZJpiAJTDW/mhO+ZMkUxp89XGISbK34xerexfp6irjctT66qiqENFF7ydI0lfZe6E5nsy6PxIj
pyInNONuv4TJfR+Xb4s2wj1SoerQb9DsgMCL01w8Rt14KOb3SncuYoXWHOJy16KDUHM/huWY5fmh
YbEp9bf8BToDjMbMtTXSI7alS1rsoqh6XQ3rfp7Sc20m19kBgW2bQTZlhzEE5Cfsu4xf3a7znWCT
k+AQHAmzszV3jJk+cyokpXagTHMHkeeJFuwRWO9TrcwPdR+fQLkeMEiGe0iOVyWURJboqq8ChqDw
i8uRBduScOU5Qd0UVwsqwZQpLxA0rrEiDsizD3aEAGzjD4fhiyLsN83RH+jxPPWzdZ804CF1vAFE
I41J6aVK/1gUzrXQ48Oq9wSWQ3UU0cEGf58rAh0O++VW9UOQYbnWI6xd7iD8vi7h+pil6wUdHQSn
B5kaL2gALrnJGi7Xj8bELghRVUKhyu78wbGOk4RuS3xhYlcXWzOP6Avt0TqB0AoEhA41bF6Bub/Z
4dc8mnbgY8lC6+6Fhfd0Cgp1PudldOjkfG64CiAI743RRLWXMe8vH5BHY/zElliU73VqfmjjBT1p
+NqJ6qmzWXttI2VCyjx7xqVS3xkp3xxWdWYTugVx6BaNBCfs3oGdP0QAhAXqW7b6WtWd0Fc+qr04
2/GPvJw+J6hA1np46MoqQH4XWHGNHj71YHkjgnbHaDhETvw8INFrcPFnQM7U2jgJMAzoZHiX9q2X
wD8GA4wacHuoDoZ1mDCMD2n0aBe2my35Xas4py4Rj23a7cPZJJ0ISHGVYpgvn6Iy/lTGeKxY6m+X
ONkMn3JrPGbD4IlJPg2NcZ71owItFbzP2XLgv+X5gy2tc8emcJ5fVabGLXO+5B2oEn5FTnuqG2oR
m8QPDP6ABJbby2mEr8vQT7T2MqTakX5XPrzVmjzCEnua8NoOoTxTQUZ/eWEKYJXeTAwzJL2jsnQd
+d7aut8v9YUeNllU2nlYcqrzPQbKdDfm8YexSz4amf4sIxkoEzg4Y7mv5Utum2c5JNfKBu+u5xda
PNfRlBfILqfQUQ7hEiy4Z+Ws7AdbdVURjLrllcLynGYO5Ne50nwg2F4vccUiK4OReD9E6kPKbRxx
l646+ggdaAPt1hBPR4XM3+qO9KueB1Weo9L0TTu8ZormJeXiR9aHm9cjngOnZ4v/QQBeCecmgGp4
1fDw5ep6UrT6rnUQtbKRZY+3T4GNtVZ6dpYZvTqjdhokKovWlepHsgK9aN8U7rdpmBC1RtxXLAFJ
gSqUnqj4nK6COEHpnRZfmtaBGk6Zk//iFYnpiyn0gM9z18RH9r6KFA+yn/ZNMjCtDFfRlfdFxiXc
RecFMUil69/GkiCaGMETZYoOQrkegqYDJdc56r3UQanngnF6+o5JmwGWEAkrPwyYC2eMf8YxL9Z7
OmbXIRmpw4X1rombg1Pk3lRUj8pqv0opn2gJPohJ8aHEPRF2M436ocjv5hnoXJ+dlBQ9OiGAUP4O
49JvlcyLUU5eVhs7WbDW7oyTZc7nsVifhJPiU0EFFcUXY5iPKnCTJL6MofG+QEM1B+2r7LWDZSyH
aQwvWWkc9HHLQpCHMRlw+pinVHxQhnFvFwxifIBap+8xIOBKO0aq/nysnfosjeIstZp+h+1KhTTA
QTKtlZc0Z05Q6UvPH03HfJzt8n0t8ScM0YMSRh611SVAW+BR7ppn1luzV/8YzNmtl3tJ0U1XTa9h
MdEw7GGlCKQBjRM5Z6ENd46luejUXACsh26M/Ur/rhQ/YJ6Bc1fv8SmxwDB9Cxpcwj5oE+PLYI5I
EgXeL7ThIO2Q/ECbOMUFF592zh4bo/rcxNHRViquQgdtkupWyRv34JkB6kEbukNSiadkYvOT2Xfq
UrJ5vEPmRT1SIUTJ9GQpDvhoDtpMDalkKrJYYqzjJXXEwRSf5ya8x399Dfvukk0sVhZCnEo29S0F
FNhGfoFjba9EMX+ZabgDrM9Rpyr679LKrRri3MJObz+8Pb5Vbm4Pb19upZvfHg5dnbsi7+edhDP8
73e6/aPfUtNvDzPHBTMxHuSWxT1p5AMWt0w4uRSChSadABy1JWUFvtRh1aErLkY33dK3bj+7fVdC
5Mh+vjDJDOqQCVTxWuDb3Wdbxldzy48cRMmOxZ5PLMKbU59AkWkG6klq1zI1C8mFihjnJOB4/fyC
SSOnK3t7TM1gW1j96/mQFj2ixPlw+5HhJPVpkDWv/u0ltx/e/vGv7/PbW6zdjMUdSAWIvj8E0xe4
3CCcw+q/PQEk4YNeOgnUFV2cbl/SSiejghkSfzqZp7cEu1sg2+27HIXfTi5Ls6PS/+EW7nYLZbt9
R6BFeVLGqD4CQvlZYbudstuvWsqx8ejMfcuNkDjXNgei145a5VJk4Nje3qAkzJK0qu1U3L7YJuhp
SX3+Z4RggzE8B/58C5b7LWzu9t3tZ43YotHDlVZYmrOT+Nf7/Pba289SxBPLz19zeybtUsnWLXvu
Mg5/P3F6QmM71n1bYzFekOuNBN2sAL1h8gf10vjDgo2YulGo9cHU61Qckt30o2efVCyN54zjXhlM
9gfwtbsGzGThpQKH4jR4aj8DdVhemsX5otTXUHhitHcgkNPF3zwhxfgDpdcDHhZ2ZZNXURNXt7pC
ttwtP0CA3QFBO6pDdy7SwY9gKZqSClB2ElHuyjH1lto80wI7wiB6FG11T3c20I8JjdCkE5wYNE6r
dq5V3EhVec1b1Yv7MlD0vdD3Y8eierGO8eD4ZModoiE6RV3opdsUlGV31Xmqo0OucFU626SouoPU
oLPMd5lsXiin/DAVfwqr8zgjJhja6hkJwWmoOW9D7Se6eWiDPMUZBDIoSxaonJjTOB55UgU04s9t
u2IbY4IpQK12zslQ3sPRetTxwUzjt+0wrKFFFjTBppNAzUCNbm2ItNLcTLUB2hJ6YA8sjL93Khz0
9Ex97ZCSMa434NWGizmyalQTN1dIMzGBQpCvprI4WbqCbVd0qE1lX7P0yBBh1k3m9mtBi8P7hh3a
z1b2ANV6GfSMkE/bnSJWcgveTSF3g0gDo89Ik0Rd5eg7e6z8mlJmL5cAk4Zrty8huytgtX7FEgZK
LVtCE3KIdZ/q9ObrJ13OL2qxHuDWvvTGSKk+JzWFvW0sHlNSc7adY5/rHCQO+Wjssw5sq6b2T1E8
7EAjeXLeFpC0TlZaWkbvWuN0MLAO9k7OjCGCjFJa3W3aG3NjmwcZjVa1UfarJDg7MvY5FcqsLP2Y
jzdWzX4TTtKyOVjKh45kp1KnYkYiVRa/CPtJsEcZS8eddMeL59EtrumRKvJOLTTi0TS4cTmj6CFR
gNobO/YMblJ8S8yPVv5DJ0VDs1m4z60bSrfLSt/CkT+q2qHWe4L7BjdB5xY2FJ+BTIZF46lbQJBe
nRvIk2iIYK08Vht/yAHdQfvUWgEHGume1KDdKhGsEqNl88nUIXOrqD5jcTzKGdJfwQ4xG9zStLwp
vKNLGEsqmVn/UOKeT0on6PhlaTh6W6Aynp/Pa0XzY1OEkxWdhtqOgFhXXTMXbIobUdIb1s8N5SZJ
7wtCbyZwYPQ2atraj9IXaghKjMMLu6Vi0YCOnJ1CWEwIZ8HMWzdy5t1g0BdXTISmBRXGdSeGfl+Q
X6aSayBj+YXNG1I0JSDA5U0ChB/gCZsjXYJaQ9+Z751e2SsM1gIdoDLMm1SW6nG/b6TmpkQwZkH6
bUlj2gVXLbK9PFy9Oh5oUl7tOPNSlZNlttTkUP+YyACqSxJl7hSSqhtNQbk4/mqFD/TjPL3n9rFZ
2Ex8iPSCIvNgK1EQO9QpEWZmqF97dkjD+FXnTZcWaioVUL1uT7rjnGLSQDK72Mu+g7vG4ns0MVNS
uApXV+C6Sz2ZNrBHtMO8xHs4Fa45cbUhk8hWJLl0KMgq8ScI5NTl3LGAxrV+V4cvBeQBm189ctiG
/FgYJ7y+GDgB15kqWeuG30f1ISH/UhLWtyb9sa1Zh8hhH4U/lhbyk1CpnAGHLjmnQHMRPKz361Ic
KoLAcH15ko7yLAg+yPCJUSs2TJZRjMcp9aI8/zGE9dNM8xEH7SFmPzGE3WnsWHDr5CshQKGMGRf5
qS4dTH0f9Tl2K0PhrqoPYfhmkszTUXGvaerFKHKJKiI6CqPrRM9TAUKDZqWSZWBIxVUYKjvHQOdO
biwxElmPLZfNC+lsATvsU7RUgV1/LSbU7rqzG4Zu0/bs0JgOjbdMFE6Kc2+qRJia1L3VUwNo1KCV
OszRSXQ9a937MDUfhaQb0dTPnZWRANt05wnY+GLTLD4XVK8IAwqisPEyUqGT5K1SSRV0eq+GLrsN
nqGDhXZo9mONIr0hNKfd1wUxZklB6/7/0XVmy3ECW5T9IiKYIV+pUTWpNNt+IWRLZiYhmfn6XuDb
90Y/9EtFFZIlS6IyT56z99rkGYp8Y5JNQpOGNVdufP7vLt5kVWg71/GJ9us3ipOlQUPQ65pDwcKb
xxb3gH+YUcMmjHwAWG0mGW1L7xFA6KaO3I2VpE81K33ixrQN9G1v+rc6tXZiFrRAbY4B1ZHERlp9
3sYDu+DOaMaJPy/MiA6m8aQRphJ35sPYhn/jhvyjF6vqZ6BsywDKOWEsfXfIrCv66MHmN53k5M1g
ZCjMa2RFJCvwDsQ6WHVQZNvybtnyRyTjX1arTqlHvGbmg1sifKVgRdQ5fSwnYjeL6NZZqP6NIOMH
s82bjJmlsaW7rXPuETtVxn0etQcDv3xSvJiiv6bJ9BKL/qeZOF+z4hQknTdFZKFTJTRQZ+cSm/pz
o7n4LIoNFv2N4nRnPWVGfrO7lMJmyYAfOeFpG2cKD5U0SHNNXkLDeVRh9FNq2qtvsLcQXtCU6aVL
vKOZdJAEAhrT+8Kbtl7b0aCKNg5r6IQAAeXly7x3QvM+YLGviUelAbSTpGpbSbYP63HHkXMLVpiM
OLbLND744aXy2bptbaskzV1DnKdUPy2/BpMoN51+BfC7kj9+YqaMndGLqyd/th567yHqqBCiGMlD
dYknNos+JTbFvrIcLm/7fRHbLA93+mAwQstdNE5HrfMeMew+REmGOkt7AJlyqsl0bNwrvc43ZZJ5
JrxzWRmnAcR2l/q3NA7PSmccVqVbgZeynn+NoThNMsUR3T34Ps3FiN3O8kHhNPuBxndG7EDXXFLt
1wDpeMRbkLfxNnSpLjj1dFkTlPYf3ECA4BYO9J/Of5nk3TPeCyr0ksjpZqfbKJHUD9d4NeZ7gS6x
C9DdTDO8q61Iz6H3JPu/s32vj1p877rvgvMXZ03ILymf+2oNhwYABPEp6VPpvVsakqaH6R1gHxum
ejWTTe486N/FJnyUP5IRrdG2QfKsb8Rv+1N8sKYQxIh47UbQxqZ+sIPxFU0ARUbNn41B+0vHUklC
NHBiZh9BTPjq354gN/rnGfsTh2g3Vex3Q3vPPMLQO5ILz9AmopvUwO8gijdeu2x4SQas2ZpessbI
9plWcX1yxgIpqms0AQHNLpMc5HZ8IzNwpzgKksnrMFvgBjFqTKxtnHeb1RySJ+l0VCTD4OMAfNB1
3lcjdSgC0XjTvL7+Q9AmlVdoecNuApQW2IbUTqPr97wZ2t3gQKGth+haiAHoBv3LdmtrDkVqmXj7
NKO0zVRWMpTw43APll1uxsX3UwKvkvY03h0PRGVf5vUhjbKSVU9L38VsYnKk5zbMsb/z+zYhndzt
37Jpmncs0MZFxFiVpF4Anl2cS/F/H7TJPZqFwZklnFCpu0JuE2cmMROl23W9lpVFcwy7WR0M0GwX
stK8jVx88GZWPTRzwY00Gq9Squxp1dUsvOH1UmZU26ktQ95GDKp1Fxfz6vlO0MWyE2rn1Ru+PgBv
J8LGQSoEPALMwwWf3nRTaTTfTMMgCNYL6aLUNvEEXGIqzBG2SG69nKzHWaOBu/yh1r8W50nOrvBg
w4jg4nqx0ejUpltsYNFxbLXxJZ0MpJnM0/BxI81c/uX6UKWfiWFaREw4TdBNOs782leX0Muby/rM
0dQF7PutdjPjtH5lRCh0GYxO7Vy9+tZS3XnpWqDchYzbbUHdeLUJoUkX+57mZOM17vHlmPxx+06G
J1vM3nnAhADqWaZPla6Fm2pgzO5ZZIumPhVcLwo+m7hYDEMQdpjizsX8mcWftjtpP2t9nvd6Kewj
pu/wDbXDGbP1Li6K6lm3VHhVNtlFOQlGH0XBgHxIvlGzBFGW5Ukw80wO6kpH3rXpVIknfTQcWADE
KXHIioM0nQFL+eGzTTg2fURD2zZ2f9JUYV3Snp59jTEGiCTvLK1hwtMsL8VUPlQEhN1DDzCr0za3
nN5PQFWYbYvF0B5bcKLNoR4uXhfDt8x/CZWZ11LlPbqY3H0A7zlsoiEadpH00jOWwpWCDKDaZOIb
Iv2ch4LfibLLhwxk1rV1n6bZgXuva3e9xQoOKbw6G16a3mQ4NFu4C8muHXTUM8l4X9FTFlGENmOY
L9Ac9Lg13ltJqp0MAhqKrde46SFytL8MUq6RU1tfcsiuUkcKqzqaWsXRa2MIu6WKr3OtB1WRM/DH
eVRs0y571JRwDkmbDGfHrYm7blTyu6oeZ856DPnNbLfeJrW7F2Oav9hdz7scAHKQTWV8pcEQXTPd
dPbJMz1/uRMIty+Kbvwli1W2k3X8y7VV92B5KoMEOAAhiWmiZTLn2/siZTBvpHd3ZCULe+ttGPLp
ZZl4N1bRHYARMdClHeXa0v4bG+aBVpL36bZ1GJRTYW1negfb9c6OjmnqI69uTOuNHvlQDM+RJXfF
vIR40idecY0Kg9oN9E70D9AYQwx/GPueSbRdG4fZsBb8QcmY24acWHRG/xoRlf5oSrqbIh5eWyZA
gTGV1aZO5/6VCvOOxsi5iUnrX3EODySfehENgazfuskYnqPnDIZnHFRpefWiePgcDRNTXUESlVUy
RSNAlw0o79kVbZs9JuIObvSjPnfpl1zuSCJkhrvbIDBzKsJpQ7NMERdk0autox3Oxt79sjkt0PmO
fyvFNlUQ7k5pmPlM7wYIrT2gVC0qkyvgarGbG715mQt+ChOBRus5eC6l0zxi43CuuGUxxXTNo4yy
9rErwiRolyhl2y3HnUDxRq91gUgQV41aZrGudhP0BEpYDmcls5NcK+6uEflM7iY9SBdTxPqgRwa8
A7edNpOPMMxSPb0T/k6pSOVLtLx7ZmBsxCB4DAzziJoZdbNfF/EVFxrGQzC2TxFKl6jq8ku6fmfP
7O2t1E35qxCIKszBwYVTM68YfO5Ha4quAwlxUH4JUdVEI29NS8KebxL61zooP0qhA5HlwdYh4muI
0qHxCSMIF4siMT/pEwjeDzkO0XFOm2bXL7NQvWN4l4z4As2GimL1c2Ckzbaq5VjNav6jHhz7gyQ1
gugSz3iESQEUJN//WwHMltgHNTuYPfpYnmn2oF3o7Fs6z+PWJKuUZQnjVW5EM4eOYu8v3qv10vpA
wP0xL3T9Qj5CdiKX609Tg1tE1r2h0kxOZck6SOfkDGSX8wxdx/A8aRwCQ6vrNr2f923gzaPcMmGh
KgF6gJg1qU+xSwqYmiV2mbRsP4Coo1Iq0i9w+D/7zv385zMuTC3aKNuF8K+549VynLtrdfHL+sBC
Hm0wOWrHFrnhMXbdEppwdtd1G80pdKSt5zrNM82qQzFl9s3KY5SEqZHupTnJCmupoGXvzjaQsgXB
FE6uANKVXjDBs8AJd2BotloxjYnfVe2X0219MAaLNpCD76ya/nNp7AwMVQN1OBXfziO695djV/O2
b9zimiMBvfB93S0eGcEQNjSO6Ei1tP9lqKo7MMepD8OC/UYlVCMe7Wxd23GLmeXJCSf8PKo9pChq
HDXmV53p/jUayvy6vlyfMT3RUFqax/9d6rCabDH5gN1eUFKj3emXrgVCtT5ohKJDIPZKUue9CQjV
iqIajXo6EV1Kqp5fXqrlwQCPdHA0/2m95OKM+Hd9ffafa+bBF1lxAojDPlnmEaIYf0uEUn1FodQg
fHf6mtE0r1tNGoGbhwjDVL1tF3RIRsbovwchWNp7SQDZfy+tn+Et1yWfv14n5a6B40y2eB+W/UuF
+T9LnOFpfWVa9DukJNN96PLkmWiEojDrR58T5MqqWx/Y/YjtVprx7xoh6pB0l8BObOVbfFnymFeU
HBUEzE025N7PxKShg3qhvLt96T7WAkhSsnwg6npjU/TFt6s0+wD4sr4QSoUmb4zzx8hTF4Q53lEt
qfEGpeRzkxn687AU1H7V9qd5uUaWbbk43aPsVMUR7TOEcRyTZvqfrlPnFysbACAZ1t1uSOpGLgky
oEdmHo3mLmpm0r0sasfOh13sxUyz1msxONdLJabrWsFmRm1cMmXxJtYB8vtuJ3AYRKa2L91qvKZm
+o6TwN7Xdrijvqcngux9O4y232xs+70fx+Z1mNuIuVRr4E3Nsp2gN3L2EqXdHZ10EyO0u99JOj+p
SG/fBCz6o/3HzBx1dPvcfFSTV9L4VvaHnvo/PPagk98oaFdtVe6njrMoiiTrTYDN/L8vE3iYY3Hz
CitoCzLWVp+bIHnbMSLrn2FWT8rv1KCbPc8hVqq4eCVXl0LFzyaN5cbsNv94mxykUVP7GXJ40ww4
TtM6odh5j+xhCXMx40OPDo8Kliyiifti0es0Vy8n+pSWWUMnk4Iht8r5rYDGhosvGJxSgGJKNxwO
7b+JYz1m9jD+RD89b4QkBqcaYB2KLu1PedWV19AWfMsufV6xX9KiDennZXhOFmRY1oSHEtjHCTGG
Cpy5Nd/M+V5WcG/M3l1fxLb5bnl5+JQXIQrHspDHGv3OezKl13zpBIWy805JoqfPSB+bYLQ4kTO6
Rvvgg7g8eaU1/ftiIgSBb/gHTnb1PoaguTPLsrppNTmOBF2H2DsKBs46EUx45atbjjodEKdInueS
xmnckVYTS6Fd/Qr2fu+bd0tzhrdKZcH6s2WkILTmZD50HfUsFLzqo61L7QAyv95pROh9ZNkvpLbm
Pptou3q6TuHulpn5aMxXNFjkuQvmOZ5ZyFvd+uVtfRZFMyMcgcQxbXv4AmaH+hO20xGivXEUrRjP
6OlMNINdfa6r0tzWEZJkXWQQIpZrSlRVFaQ9hiOVvsgmInX+vw8+loJ/L40a5JhWFEhYl49WnUoC
Dhn2figMcpaqFJqfXuCRKYcQTIFMzL0f+8N53RUiqQ2nulEXuWwUek0yT6BNxuMwRsXRgV98ro2B
uY+k89nYeGy95ZpRKXwqup29euHLaqtvS2UA5DKGW1iMxjkjPZ1K7GiS3nnonMz/6LyZmXMT//bt
nVbr4ZaerDwYqrTeKrMvdnLgM9dbJ2cMvCGXhXm1TtuSEMYzGcX/eSB2ITw7qtjZTA1AtXkNGr+m
iiZUDfB9sLx0tOudVsDyKmisvQvZaulrZQIcdGYbvBRM+VtvOfsS98zTDJT1qdbt5Nb+P5dmoR68
ijuCSJSbTQb0U6pl4ZPlzdHRHqN8s15bH/jFv5oztZdW2vkuWQ5P2fLgxaBu9Qy1iVZO1t0JZ/1c
C/0KPnm4JhM6QOXfQBeOVw4HJGEtl6cMzXjXoTVM6e9MrgzVLtKr8YANmb1ezhhfu8TBUzmUw3HW
236HoaR+YXL37PsMlghRZzixrI9K0MEeKju+Am/6zuM6/2AKVWwzmRR3zVrsF16Y0BxMvmd0Kkfb
M5Mn2Bi4qoxEflbiVc8wII0ie2wGUbwSpsAJlm0WgZpVPpmL0tEY7GsD8esfvaHyGiTfmgVopcjF
GemeZNKVWcRTOwyC4kUrq4vIeuNwqM6hzbuvo5bxGtP9Im8EE8dc/p5bcTaWaBI3nOsT05vkh7dE
cZf1/Mp6PCAi0/82ZZb+4N9hLdYixz66eZxux9h65iu4R90tHHYkF6lh2JTfMXrBOhhYX8+uaz31
LcKI9RXFD9Hhufu5wmAKtCt3C1fNIWnsZLNSYtZrtYdvDqbgsxH91FVUPMdx17+kHZkx+jj7+/Xl
LEofmVD8xGlAQCb5qOpoOjDA7hH0W9HPLLef7Nbrnt3YB4rqWGWQe357xm/RMCWBo2OntPHXX+T6
ME19uRU2sMmsoQG9HgFDeCCY0DSfKUibR3Rnl8OysGg1mePofThj+BCNcXWc1g/QQYIOE0u8BVk4
39dnaV3pxG8mXKujH7Er3aPH6eoka+xFkvjCq0+4MHLyV4LJp1915sbbuTV4y4UFxxT4CFtflv3N
83VBeguWcDaBJIBPq6mdrJ7d1tDva0oR2TOX9RXR3mjdOojuVj8Y0D2xkNdWX95NTOO4Z/B/13On
jv7Uqw1aKjZyJ4wuZtaqi0N+czGY3t2xY/8+KqJGp6q5rpfWBzgkaMUrKDphWDoXVc9vdJexIMVT
dokJnTtF/eAfx7Qerp5PymGs6wNN8oydOiMjuCvF0pqADUZJ+6hk0zzZBYMCsr1F4MaAxFTUxDcJ
Pmzn6JXzlAsC5ps61N4sm46qIQbzV0lrKJ1c73sw+006wtIxpip+dlK04VWREd2waFfk8GvoTWDx
btm9uTmVYdj0bGy+M2BTIBmV4+8p7aryMLa9Ta08lAeJOfDfs3m5Fi8fjUbHvv5/P0/KTaPNxhG7
ifVhqPmZjlv5NCmGbVGF1T/K7IQDfjXjPJ8JqIJL+CJJnfz3LP7vtfWj//s8SdTaSbo4N9dPmZcv
8O/Z1KfPNrnWfRn/bbyezVs39X43KbrslZLZ82CFLBVJ3RIkan8mte2cVyAMUwPnwvjwZTAqxuFo
lrZdTqEt8foc1yWnshCUdqFvoehyqxc8YbNU6iocWqBr1tX60ltetksSFnIHStYsGbd9iG+CQNLp
h9bxU6YKkdzAjvkjcl5U5zsP9WLU0ygisu3Yy+GsjRFxNcSgIW9bSUzrw0g3W9Hak4mWn8o5+bv2
ErEI117WoHWku5i502IDcvIdIIH9v5ZebjIDtMr2qiAU/SK9QCB3Ta2XYmzmXewXFjzfrgMEM3hI
2fzulssBx2836K9V3emBLv3wE6LmQxjGL4xs5Ftr4KutEid8UYai7iSh9dL5mXMG2oo8i3XxJR5j
Ex9o27+bk/ueP2qFE/2EYypPMyir7fpyqPmpe9UatxEf5ovpOFf61/F+lMnCP0/nfW/006HKVP3T
MMMde/r0NkxueVGCrnxUiOpnoWIRpG43MxASxrbWY0yuueNeRm+c97NhkFTW9u5lplnaB7aOR0GP
qr3VQvlxlocaYFjQAkQ/FFXjXfNK6/ZdbhKLCca1eYyykamgIx/qzmVhY6VGjl7pkqofx8a/hqby
QP2ZNJWtPkfLsTSlgZASaqg09vWlY+1MEadVAV9Txfl0GAwmCv/p7EH6pNRkypc4ghV3afcN8AB3
fTOhrN6YbWNu5dDWZ1gv9ZkfQ/ib9amSdnwwG82scb4DCV/7xpyICPmZqrdy6PTDeml9+F9n2bTi
bo8+mMh46u06ANmqn9PBww4etvq5/7JE2p1pHvWEZS1X1k9YH1AWT4E5Z4wJ58K+WAzYGDBaicFG
3AIJywutC9xisUoXy1Ph+xa5kLweIs4VBWru2e+co9DFraXq51065OaVVc4PaNI7uyizksX0YQPo
8dRL1ryHcUhAY5Qa5Z1X/5pYTlyvr1b26eQX7X6Qib0F8UvjBULbv048eIBir1I/2zfLsaiL6cKv
H10D2NaP/ntJYjR26qg/AJRUT/itNp7XVo8rVHW91GjVxs7T6nF9tdI3ls9KTdjtg5qfpJ2lxLsw
FRuiLv6ZhXW+ZfRqc2IQ3Y9i3MI0ae5jZv7OI9NBHaz3jK3Ju4QGnT1Q+5bbyZz0d7vucaSJweAd
tHyUxnfgYSjAEDqc0lJLfoSzy5lMIxYsbyXhjqgx/l13+Uco+mhcR7t/vyStkflufb3+h/3J8JD2
00eodez8aaT9309cXzc6kHkP5mlT6e5lfXCi8D/P/ndNEaWiQ1zaz4jekBXY6HuUTeFoYG9qftVd
sTeiaTMmo0k/puHtMtFikMyvdM8EYevS/BTlQTfoJ5d6Ar6/exfZfPATQua1TsxBOT+MivI7smMS
5gckGoSr2AQcwK0DEkX/d99of6gvmX62sF9CdZZ2ui+a+YAoqdnNyrh3WpcEtsIGJcbG37g+9NTK
esrJqg0cEJ1WR8xPmdYfcOyQnoXHpaGOxIYjHhonoVmPbP04TqneWYSNvPrEWtVcdIDxG1Wbb10K
vI3UMYaIkkYJ8l0Rhgyv4yffZrmB68SECguNjghXEjzkldknTplnBsl7M5zh69JX8FS69D9QvqO5
HcVwIcicMAm/fHYEUpcoca4OmkL+XMxnEtly3kr7Y+jSh4np0hf+mw6+i3eb/xIX4yVO6VqEg0iD
Bn1wwlITqFr8DKV6SFrjbVlLDnootkUrP9wRllOflU9kEj44lr0pst9NGd3HqPu9/ElTy6KKlJjD
dVRFTACj4Efr8n4eXHoZ0+zd0kHD+9GZl8kXDFkxwGZY9kQavs+98ZqX4pEZG7aRbKRAdOPfZt3/
YD0rA0Mbn/BGy0NhkTPF/Lq2zW8rdr80+UNGExz/usOjWD+rMMVv1Wxo730NsvuqtfxSKQ6WYsYR
4bftnu+0dyPaKVr2QDwzN1Me7TM6T4Gi1AY8SyizxYibaFtm19AwNJxsjXJPQ55uFstzyDw8V/NB
zwYEz6rZF27+LGfrJSyJu68ZI7j0ruoa41c7Jq+1Mj8SMUY7w55OvYeMul1ubq9w72apBXWUF3sL
JGE6dPtk0B/9dHwUwnrMZYOqaqg3Pr3aCXcBYh28Fv47Ezh/aj+bXnxXtgPkH7nthOsLVLtHGA/j
U8wLXWT99jW8kFG5r61Jw52cuejwKj8wQzVRBLbHepSPtIw+nRhVJepKtjly26Mx/4pMcEd1G93p
j3WobmqCcfofxIR+mITB7RySihglZwFZpA9G1Z7IjsMGU0zomDiyjYserQpFUHVdtK3oBcgKDbVf
kUnpRluPGJxu1o2z1B/rKq939pQfxFjAERkF9pakOMQI7YPekU/UG5ckpM+n2hazQjY3ARFnxK57
ESPnDhnXllK0XbQrvUlLs7q3Rv4qnIToqga6BC22jUPO4DmaB0hGLu5ON8PVY/BXK010VS7UP4d7
XZLp5o7Rd+WQapa3W3aPig5ZwcrGTASm14n3csXiwaGlqZ91P6n3VSap7wVuXdGTIYFpG2UMtvc8
BX3gkRqf5Bf+ayw/ywQwQ5BZtRESfRWDvI6eUuX9yUkI2yazuBojX7mkpVbOXwINGwoLHMkxNISG
hvq+i7hlXLWzMo6UE05GEwvzaBwnB7PZWOvGZuHO18VjWEXWRnrNhxarb5+B64J5GNAzlr0syVTR
vjVX+1EiQpERmihXncD2Hzp16kb3LJ3yAVxKvpUtsRkIj9xAlfZPJ2M1zM3pd+SHFsZEndC+Almp
EXM092wLNaKu8cPNbLhkeyb0rqh+aUzOWX+wUg0hhtuyqE7NS523HxRP3xgPn704/KLyPfhSZ8fH
GG+PBDrVlRJb9zf+qOesTd803Fyq/0v7kjOW5hhITTCWpPHWkkhtTA3FEpEx9SZLmSlbchl3NL86
1WX7oeKPohMNroDsdyqecSlmv+2i+ZwEhBBM1U6nIVQyql+YcbkX+hy1iG08APU8SPXleIWxKYvk
KbTjfcvq67koOrPYn/amW28tu20vjK4+Ow9MrR+fy3rK91OG1LAvX/s5+4qqlum123xYmUXysbC+
AUM4mxJD7jjhlhTqGM2zce2L8SXuG4zEUGEG6yiypgim0LV2qZfCCAItoHuKHRvrKbw7bZOHYxkk
YXwWGTJA+BWWC6+xdL61cfoAY0C/1OAzfOB2NekpwdwTfVV2DzNxCsht1bVHz6EN8y6k8ZTZ2/wm
pP+zs6CqMOx7pOQ8WZ6DytCNkBWL5NUI+ZpSGMBG83CjgybwU5O8ckRZMWZ3c2mX1+n4FkpUS0PE
fLyEOk8fC3COd2mFaW18y0A70Stq3ZnYYHdEVKPaN41YZ1+1fpATyzX53WvnbpqMSeJoVW91OUVY
o9KD4bXTzvUFEcNgln1XOKRVkmlZ9hs7FEevM7/8Br2uzwKERXncTPCaAvbvd81vH5Xh/42K0A66
soDs5Fg9xBbLwCTa3/t8+DvQKPdtls04L35Qarxz93QQ19XThN7PmHUdj3r3bdLF3FTGgNsuqza+
niPFzFHyMW06Iai/Dkl4K9Fe5gqlqSFPoNvhvCkiBvLh28y1hqTJgu1f28fUG3mJ+SokPpQEAudx
iHbJCKSorksOZc0vm6k8md3GO+TBYiN5YwRj2/3Wm5mhajhd1JASFY5h2PMrhXQPKui+EwAV0WoR
E10Su1uUNP1z99nT4u5WdmG5m+jABmDd8CJjmYUANaKH9xEBO6C7qHtQ6yD7ACESwdSd8/JmuhjV
02ycadt1rz2CiAfEWsNs838Q5bVqCpzgijZBnCAuc2bxwe0JY9Q6mqbpbdqK1lKa6B9Zl6SkPixj
2Grg3KBP+PPiGXk1mIjWjIOy9OOg9cIR5Xzjv9Kt2Q6OGd+If/0TL0jmUhNo3xrC+1ZA8/LAMGc+
IMggkpwEiRs0JZ+a96aP5Z+hGdVr5NxAU+kpkJtj29K0SAvtD6CrIpIdzbcZopBkM09qizOuLjhG
tXHKySHbG3P1VYq0uputofA0SKQ1EAUa0jkZyCfMkPnl9QmSWPBbbtx9itFmUqNchpS7pB1IDa65
Qy13YsGtxBnRERgMFtUspw5sRHpqQuteeKzHfpUfM4TeiVXsm8rJD64Tp3BlkPN3YUuyLA0FvyCB
FOtvGIwy/52zcpsO+KTSHY6O7ekHXc2/m7j+9ifIISan4qASxsJIwv2ZxSaN97itEe/l3M5AtZrY
m84Rm3PcDp8c5zB+hxDi2sZ5s33y3iszRyBLf32ItNc69XO64TU1QPeVI3EIYv2q8hjomtP8HBvt
SyEajyqr3Ng+RDEvTR77h0Ro7N6jz7mmpZ889ONHmvhsAMKctlaf3NvG+gtNLff6n5lYuoLNvBdZ
YqITVOzyA3LlPnHpt7NA2JBwPGEeS0424VS4+8anUM/1fVElL1GtHQjwHPdyHMHfU/8kOt7Bvi/n
04QYHFURIEap2xujZgoyR2iTuNcB1vETo2zfiH5mhjj7f0B7ESqhtRIaHSLaSg/9HaHUv7RkWNTX
2zGcA08b+luREhBZVc1O0xAgUGxUtunuq4qvDcT50+ff9fOon3JP3scK13JZP83S/NKp0NrZ+ySt
54swkscKLxKW6H01UgU7E8dqpV2QzC0d4whRRmmTUxSeGOQcY9oXW5kWiHuist8Vce8fRei/E66j
bSjX7lZLaTq71Vc80eA2hYJNQp8j3vt+dxId2CSjCD+dQpuDQftL4nK405v2EXC3XIwLVKRhShZh
7/VvNjbUIZ0+SKrYAVKGcdzVn1Uc99uwv9qEF+/HNrDQfhwMDWGyM9IMzyLUOjo3t2UyOTBp9Ad2
TY/OrKa95oaPNlG2u4S3VqAtQ05XUs87AO5i+SSqdjzrWXEx4ogt2O8/4CXsp8iFuZQBtlJO7oND
QM9Zju+DKKeF8zHTRjAQQ7pGEbh2+hE79cWxbWtn58oBYlWPuCcw+hp8b9lQ8TrWgztUcD4rcOe6
2JRjE246joubOvffk13Z0o/AGRGh8zg7Md+y6hhJdHaOkc0DoNwb9Eg9hc/DaXSxM232ObhGeHTd
GY9mArwia3BU9A+ORKEsHRZZlkj8AJCgWstkDIRPvCdarAbPvbh4kNN6E5CPukwuUrdIubb6fZW6
ZwyuxYnQbtp6SZOeFjVkJJdICJbrnR+9MU0ELZvhKvVldRxjJ4gjuzkjS+O4Z3L69bJyp9epxxka
mrHe1fuwsi0wP/pjOifX2TM9UtKKIaBPt1cdhm56mcgRCbDLesp+T6+rB3Pgd9s6NOvQJlwGpOp0
ua/uIJHJN6xihUi2E+vaE3s1Cl3YI6FFrRo1NA+Z+w5BX2MK9uhZP/gTd7LToh0XMcw2lKHeRt17
HSIhp13JXJLDHrde98SKgzylOfnKRHBrUl0V7RGOBZjmLvwFAHA0nd8GHaKN3o7qPs/weV0Xrrwr
zZ8cUIC55/h5ZR3uUQlpQdcpjvtt+dno87ibMgr/rqBzaNkPZu4IjGiwpIiMGo55Wt9Hp/qyByIO
KxHo8Yj7pWCyo6H5yl3X2IGC5bbQ6JqP7VgFrWbicALEoC31WTm0+VaHy2j47qfNArbvI/ucjfnG
cFR20DX3ZlVafbIQ8g4m/wqiksv/qGdhBS6UefoxQc9Lne0GaecRApnbB6PAODAY0Y+IQc62LXx6
s3rxASL61ettYis5DMGhoc/rHFy6jYHIQArnQuIc042PPB/xRjgI8EQ6cmZYqiLoVYQkoCW2IjqS
COM1pOhs6e/MFl/IDCp38FlwGMyolxsLZXX0N528awjRNW6FxQGFoMGSug7ybIU5zUC/DWkvmZur
ZhV//THFIFxQ5NJz+IES/RFVltpRpnqB6bFm8o7E0JDFGJMiMguNY6hzw8je/oa78TApRgjV1DKr
4C3c9zBb/g9X57HcuJIF0S9CBEzB1JbeG3lpg1BL3fDe4+vnAJp5/WI2CJIiJYoEytybebKFiZRx
2a/r0tAXpup1S7Wn6UbhmbaNDvnOjO8mboqqNxEQ2s53rDNReva1ygUoN2efeRKvVY7CsLexS43X
VDgPdhqf8KqlAJjRHNk+XCnnhdFeWHSmwqqhHWlwVmpCnl2kGW5ETrf+6nSqRcM0ONFC3EdDgaGx
EkjC9C/Htb8CG4qlrxwDW8CFdApk9CkRM7hrKMxwMSFYx8YBd180y9R1f9lo0gDSwZnutN/59Oc8
XN1EpcbvkQrZUa0YQhva96wdtE/HHvBiuwSStpLzqduHFvvStgbnyDb+Mw7qx64cthWKOJqqLNLZ
a2xFZb1UicYaohFcE+ABJY5lx2iUnS6sjBoEHkHH/sjtJFqWctjbdg/RPsGSLEWA8KV/S3yqTHaS
0WWt4WenuX4m/ZnmSBW7LKP/eEqyGzQjeZgPIf2ErYficDnfrdhp4dVxEPIOstizuNwmDighP8JU
BxbE23hJqx1G3uOhGEDPhCbJfgMjKeb5ibPTwxeI/YOfRNdCTep93frXjOzWHRS7p3wSl0bKF1p3
tkrMEdTI6UgQwB2P+bis616yCTQ6NAUyWalY00HEjStpqK+5nSuXdGDCDVTvpA6Y9xQVY7qE+tUO
ZrSuNDxZnqTFr3nlCZ+yuoDk2+xb03638hNImjeREifo5OSDU1Xa00l5ioPkq6cg1db9I1z3fAfH
uGSl3/mLLg0eJVXYtYRJNXb5FkoJc1nPYoQC83siksfYKI5mpeOJB7fd+HQFMju5KnZ9IYTprbWd
rRWHFyEBwIQl3knDwUwYEWZZs/5lnCregji7AeJaifhFQ+N4HrG+G4rhk8nI5FAYEklWeSAFuCfP
gMZtDxrMtiG5OK1drTQfu0KL16ixDcKnwY47KSvsJjkgP7g4SspmWCXXnC+/qDCruOkEmqJWp9uw
cuJXiyZ66GL88PX+WmTZR65Hn0ppHhXkUZtq7IH4804QzHq5t6VX5kLwFcZK7WxkImG7NGxim+vM
eS1Icl3oBpjfDFEo7EVqccljglT/aPc2GA1Ob7gHdkEE1lhvpn+qsRNzo1Mwc7XknuihS8M+/FUS
NoFIPS4hk3bBW5+CutE01rLgFwVefQOrW8BOhngKmjukyKvYacNaMFoSEIGULq5QJplpQAfc//AM
fc0QcAiTZALVZf7KU2AiNjpjko5JpM5rgZXQx3eoAhVvcwqOUrQfLTbkKK9QjmnWZ+N6n2yOH4Oq
OUdZc6lICsuMEqdhCmJ61NpXx48/GgIQiC2lhtCV3l43vcfWq/ahGL5GInhWRadfPCZThtJWX9ow
ycjuaB3vyQAPqabKU2IymyiT+7EzHsLoSoCAvyhdtsiRbE5GBljZv+JgPVaBuQ7clHa/8QvFPWQL
amfrlhZcFFEa0vRPznowoLI9VEW8R+7UL4GuX4Zg69mNt6Fanq8CB0dnVevfReBvYCseaENQGY1J
dxrZCBSGtoZI9nsIKUioJTsCjy+6SUpzIRKrwugmjsjFH2VorvClUDMR7b0ryl9oKA/ISdVFm2Zy
p1P3S93qrKk4yScvq4NMH8U2w3DRyRdaAxuvq76qnJV6UBYnzh9q8t5JKemrVrX27o9ujFtOLhzO
VALQNZ0IZ3LkAKnwaZdah1gYA6raBcB5mZnb2vyl5sNb4fQ7wnmRrZevyXCIAX1STR7QZHtnl5HF
8q1H09RfahWQa1O9eJb7mX8Pg/HYu9aK5dRJuOAfuUa4eg34r3Z7Gv3gNoQi3gD+eSqcBGJ1hXWg
GN6grkIRw9cJRYGarlffxaidGj6sQqyL367v3UG73ZqM8SCdtoeCpoXDlNOXzE4uBAc6YCs/R6k4
2WY8Uzxl5sjHUDvj2pxOkBCjZF9obyEb7pXdaHegL/ZiCEqQ5oXCB2G8QBz/EO9laW2C3kcdy/Jt
oWftu1mAVItwhGrH2mX+kZRvJ14cm1Ts7KnXPAWd9tpHr43/DfXibuqRu7iFpdhWHpmKvuyfwSPv
05G6MDaiRYW4ROQDu07Gg0VPpiNGh/rFVJnF/GD45aMp25j0T9caeYLjAJd0MLEEUHdDGMjqqBSf
uVGSv2LnyxF3Ktd3f2wi8yXHHYmC88yes100ZXpxleoPoqZNOESflg4qQDYfzq3y5a42+qtKwb9w
FK5aj7334ChwczJwK0Pz2Q7BN9VME65h/j3KhHMG3xpOk51nDB89A+125DPW2RP34zc9Ypt9BIXI
1Ch2rTHtvyvat+RnarRF45MffEdkO60UBdKzcEuaOQI0kUUxM6XAq6ekwwyDqyxyUhjHckMpntOm
ThdmbLAAje1g7WaSj87oss2QduCZii8tZ6XqM874g9zF3fjLV1qcSyYJ9h67wCS9EFrJks/86nPn
oKWIXqkMwLYGTZnx7VJCgiA5sFvGWBY8U1u4VPYWTm4kO4T7DlS1atCpNFEXkA61ExWJHL695s0M
YQoCTSyriJkQriMliK1Q0Hu2MVzAZti7bWMwY2DVlhW9w0Z5VRP/O2FUWEpDvtmZYD1fAXjMMPd6
bSCXeAOX0JVyKo07o26uWovRnXqZzRbMi7fauih0zJslduPiy5ukpil1PPxeqLszRmQ/Jf9PCw/C
6d9iHTAAtQExMWa6nFHQyxHa7UOfoiQevAT7wBCw0mP9XOS+sYbEyHDOUq7W5YEvFovCuZriwspm
a/oBhVnjkJrpKlAchbNgHlvCI1NCv8zQLC9sSzEWtnwA7fxGtKILUIJGSGfepaq2K89tH9QmSzdN
Ip9d0T0jG8VPknZIifyjoZvXQKMjoKKXY+lSL8iGPRFrc9ZsogCxWFFkZ+nuoqzZJsFDoahPhpH7
6O3lu9eySIHucB7D5BxQQSTb2LxXkf7oNIuqqtJlgmd/Q2QLvjtiCzJfCrCQ4wdJW0vYqpys9RdV
7XeMDvfOp9KoJXjdBsX6ktk3krO3lAIcW2Eec5WNqMZpxQrsRCW1elViZJS+eUhrPi6ZPJcZ2pEw
llcDm7SS5Hv2OW+qTKpFxhJp2Zol2/K42xkmhX+phltqBwhKzXrlmDqwz4hmClJNjRXhMkCitAp1
7QEgrlzqEOa7Ot1bIRgNSTBVmqqfEK3gPNuTUpwhyoopmLraeA+IHFqy1IUg44AsNMvfdCLgckTG
nybwcWGBevHhOdUlPeFcGeTawoLA+goowGAjj0QzFqKCctfJUD9yQUEg8Y1fwq/edfaCxwLkRzoi
tnGUDb4zBi50dArZ4p3AzErjCbuB8mgTf4LOY2NUxyyo37KQDrPXu8s6Ml/NojmXvcckhFNt4ffJ
2ezEpdEQKbt5ARjFZpfmFtWz2h9Cq/+g87VtK9pxlMxjHIRyCP7EIqCw5ecdQSbJhYbUyeu7pw6K
CQuDia4Uwr9T9c+SIoZS4/sNbCiJeN2XJMEyeIVHOlnBomQp7NQpvYfcfS6ETRYOqFGtpLtaCgWQ
fpt/qEZ2oLj2MJQhw0jxDgod7njr3SYS7YgHj1bfsAp7eBs48KR+cJPqt5LYxK6YZ7cL+Z+dpWp6
sEoT+h+uT/U1zdlzFnhifCCHltEvwizaN735SQvNKeU50Ip4aUVFAfiiLZak//7SnfSZzQ1zL2mr
o99uEcx1SzuR1xA809bpul82FXTLC29e3+d7u7nRSxmX49TSMjEbUjLo1nrfPbsmPFkrm5ZbcXUs
1xS1fttQCtllE9VlxQyI9GcYeEaalYAr9YLTxypePT8kZssU946SC4b3T93pV1I2y9hp+8topvWC
mM8vy9PGhbTYLLtW+sKy7CViGWNJdgQS+y/ib4sc6Ba5s2un58SxNgUCMtQUiDJ8e6Tykv6iJH6J
jWdsM97SoUu/YI/3pxXlSU+Sbd1k4Gf12l75BdLOCIXCGDZXU8m2WRicrBAfazrwddfRmfrTd84c
tKCsjzfiNR1bZ98kEBdVNUFK4hEZSPm5pBS1zFRll4cUPiuHgcOnBS6BenRQs6h5Wcc2RpLQNR9M
yQEqZfJamU7HDulPJcon6u3mzjQrJHxRc3K/3bFz7gnlTKt+Ym9tYTd8IJNogi7CgEmYA9PHLuwS
jIHYm1udjlqqUcMGtzdyHXYBLCYDXAtoAunZwFYiOP5t9SoUdEUxhn5Ks3Fw4rJqMMqtBCeNU7Vn
Oyk2TEH6hg3ZaiohiYq2Uea1x9FHy+mQbkyoi3yofHUfmk28I6b5WdcLriqd9QB70N/o8Z+cEQGC
1XiwR0JmidpDQRM7nBM1BZj2FWQ1ywGLy9SH/I6vjGgO9CKgnvblUG/Zbp4ocq5LFpgsZP1X4rGs
hWqx+BVoPmu4gYs0iFp2VxYgVD98b6WfIiFIvakD/+E0uGuowhuyvll86WOcv7LzJbBnbA+kEP/2
BrVb1IRgJJB3FnGWPQ7ypFWDRcAJQmZHxrsWL0Ew8DH2thN8hK3SLxilmmVUsKysu3RDmS1zydXo
dyIQIF0aahXepW2mSHtYdRSqCA1RjmS/v4R5RGEkf2Vl1uxjtXtTu/KU4yi3o2OZU/Qz3YbCHm5d
F5BhGTfwtcGsBUGwsSFJLrQumlJoWHMEDiW4MWX/s6gLZW9KudXHzlzH3oRlbfJ74yanMlVJ7KKK
BU+GHTFSh7aO+EfII6VZW41U4+zfmUOGUp5a4dpvmnvtVPwytlloe2LNaFb5iE7YpLi/JSftEVQw
NBmCxBeT7ChRs4cR2eKyFcmT2gb7zjOog4JTKcbfogBxGsbPdRJ9NYH+XjtcbE6sPPsVZdmx7j+E
Z35IHXBr2FnQDgaUY1XWLQwz3n2JUgG0rZSrONchk5O+lwzUO6m+s71mRc+WTGpjtVHZnrKPf6dK
tIvU7oUy0cLOuW68+CkYy4/hUy07imzKKrS2amZr9NyrPct8m0AuqocgrpB5OxgUC8Rs8CZoMa9t
D8MeiJBNBwIkG+5oiF41T//KhuZpHKlWpmb8Usrwqa4qXLPOgj1D0oeHjml6UO3LWMTvaowIydRi
IHs9KPI8f8YoQBNAbJ06EVuTtJWRTltjBfbWHLqjIJNbwwKzBXp5Ugzly7PSnuwEcszoQjJOdPgm
p8ondlIU1B375VVTAnp3AOp3LuhYt4aEpLH4h8yLYCROVrQ+b3WQr8vC+kwNe6/L4k8RZxensvtF
ldBuknuNTfUyL0L4c5EFRYs2a050T+H1e3yZNxbX8L5JyFHV/MpyBh5UTV0G1TLFO2bljlAzUYHJ
k4lBl3c8BQmg07C49APXEgYzqqwBrAXvTSIrXoQaNXcJpp+VM2FWoKm3LTMa7WywZTVee9cQX7kS
fUeW+B5A2gU17h6LUnP92vV4HuxQv9cKNZopKKBCx70gcYO+vDaukh5Bt1UPq7i1jGVdJa+sTOBY
ITOkqNkAG4+Jak2nN0yKk93jOx/lMwQO1iz+CAcoMd07cpGgynBp2c6pFD7Mkm0gtGJZ9IQVeFgV
ibvVGHtbDV1L+Gk4FXk1gYB0VXYrPW3WZZsS7zZidVDAXAOOwaxIV4al/kqrh5vepBC7jO5jjLKn
gFyRX5jz/B1BbFRtCGtlyCWjFJDtmDIO2uCGhMpXQuDmGduQt+xiecri/tVQjUujWu9ZrK5sV/8T
EXuMhbWxl5W3bNDDrDSrlZ8umOhp3aRBOKrSoyz8Z0xamOqZH2L/S9Wjjl39G9Lwb92guIAY5zOJ
h9e+Yw1Z+UwbjuYRX5AfMCKrqyRm110KRIGIG0DuvnSF9mAJRWVf7kNrZNflehmoLq1XGawKbQmf
hsuAktcyc01jST7oizrAnhO05vUaDwFqYpeuUF0yjNRR8dyWGFk05rmCzkerfqblsPdGWa0tY7z2
NW1D1SfPFilHBnEt3VREia2sEGl+gJQbbtfL6Mf5Ri36ZqVKu9ng7f6KW2YkRdD3VNhpBQBGRw1w
qU+c60DvoeYXuqF6F/wDMH+MYO9ISsc6qxmxc4tBxVoxvuU9XCtPp27OEuQbrBPDA/uOXjMQE7Wr
BsnIcmxRKKjeZxFT7FcL59eosZkFcndvC1a5jXlue/hbWT22lJ7oA+EEER8jpWQ3DeC0WJTbg0hn
PVG/WoleMk/SCCciCrORiBQwxMnGrKp+VVlsjKIKcB5FPVMNBRk/bOOHgVBdvZsAKtSmlyW44WWu
N1+NYruXUnxkFVV0S7djliXjb0aT+kzvalP1wNQp7wbKn4Yf8j03+Ew9mtCtpxkL4dtsLPONliJQ
cICdDFP3QFaaehoCVqKxc/dTOewMkbIbHrp8bdYx6HKt22JLKzeFYkU87iS7mvl57bjRR6t7hIEk
LjVWgkQEDKeHLNqC2O4DfVy4LqBFJ7gldfVdF2qGYRvs9GAPL7KHmN4LamyhACLnYfFtdH/S6+T1
jhYtoAhwziqLsAj19RL101j6r4mB3tsgsZ6wEPXE5r3HihhSjYwZ/YcopPkoT4oSagvZyvfaBmIW
t/2f2hkoxnJSKfgS1JxaJfTRJdwWoOC1sesLUbAnEMFGQ+jPua1NEy0+hxB8XlpGGSWC5sRuS/Oz
DPHTJJvw8JXkdXOyoETpNOrXOXk8m7IrDmEl3mPAHhTiy7MQ8Z6c1GclpFWjGxsCP6cCJ1g5U9es
pa+F17wGoK1TDPFQz21HaBkLfFsMSN6mn5ow6EzpMJU1vlT7VVissFVS+UzH0nfUxNX7oNJCRWi5
N6Pavet4XxCzQyazUgDtsjBXqYaOsB8or2HZIxONMTPkg8nG3D/huab7Daxi4UdMlZxCo+byz6ip
uUg6OmE2VQc9l6Ca4v4p1dTvTFfdreYQnwEMbWC+5LNrMhaRIxleoI9I0FVC2tmV3RJcwg6gUli9
HXVOySgI07WohuJQCsin82G+a+VlPuXiPTjUkeFNGzS9zSli5+cmzq0SlXqGjKfFQIDNDlVq2Q4c
R8/Br+mabN6rOkOeWJ0QyCmb0NNxs04PzQek42zZhHm0GmT/YorL+XvwTdI5w+kQkL+8w/a6bCau
Kw5oAKPzrQkR+vduNoGuDDjNzIB9csi5QqOfm6ppJodhOriJS/cb4yW7VDeBbsdBCf53a77rTOBU
YkRrIHZ7JWO+yRPggSyeuTkfCIMg30NkNzGxayPHSKm7m7QMbJdM36mXOh9qNy1/biWObLX1/CAm
uwoh7/SkWNML3tDwkUwXXelbHSzy/r8HIQI21d3JSHwFo4/+JWMAhzbvkG2GtrQpirFAkEAjXUUt
eRNWy1cV96RN0RkRSUa1tUL06HY0sUoLJJXejQQHTJ/M/A/Pt1jq8CHU4VVVTLAGWEJHLwYKd4iw
bR9QtG4ssz8m07fbiueyQjTmeyjxBmtpG1kOwz8ywAJ4gjYN4YjQ8Y+dwqeuBiRf/P1m5m9rPlTT
9+bWRDogPiLC52M+D4JByHWjiY+wQoefHpXfwqMW0fMhWdrjgJR1lWQF/Tn24ob2TUH0N9l1Cl5z
jK41v2VUmuoAfgpfVzFRn8P/+1wE7TNSdXfzZ/XzY/rbTFqmZBFY1D29+AnSW6om/Lj5ZhfpgG6L
pKuITrS+fh5r0en8/LiZb3qFlR3mQ5dM7OfCQlgw04QDu3YiLrLphJ1OU1MfbSLeole9YuP5czL9
/3k1n1xulLgbCHYn5ki3eJtPybrVQN5mEF+0PgwRXPl7D4HDdv5InZnAO3/Y/T+Xxs/18c/dtEqQ
qiLCsPhaE1ABh/lW5o2U7Ur6jAgjKIkWVXn4Oajyv7fmT4xuAu3ekg6+X9TjIWbhdBj6CB3TdIhM
pUYiyJIkRRfDjhsoYVsUwb2eDrQVmqUDIWcjbJd94yCIIixS5klwTf5dDiFfrl6ENLIp6wYFpRHR
jzZWSmnd6CGZpy4YDnViGMtG+jVqJnAv5Xygvu/Tjr78fb6GTm2h12G1n18+/0D3HeIhUsoE86vm
H+RDUO/CkcRpLdCMo2nIm6t68lbYOm1aCsNJykMkoaGqsYG+GnbSXudn+G4pb8JoPpCBTxFK/3tl
0sAK93JG60GPVzll57upON7dKjp1TUmo/nms03rvrjgpMS9FpqP15u58IA63PxrwZ+ZXza/HelRd
ByaJ5p9n/TwVj1GaJ83FT4Kbo2bWMSwacSPZEmMCtmj2yaG4+dNjA4bndULTezWK2IeNw0qcgbB8
n5/y93lWcHRpV1/nX9SNbI45AcY1mg/0u/0tyE3954/MT8CFI0hJHNnA4ZNkFOTPqWbubJXYIzwV
wSS6AB9NvJq51NoDax2r5FUtYjMyb0JpDsXoGqdhei3ju3lTyABYJphxt/Nj84Hp12SJQyHg72Pa
EManaT04BIW774v+D7XI4J7b0XDL83VP3evuQNy0kN9dwNnqN8saHsNITY917Ru3+aFmoCtokxK1
UpB6zA/NPwxRru8tnc3A/Nh8kMZQ8WX/+xGlYM/nsaUSOvE4f5+adhV0p7ynhz89Zf5BaJJFVVvi
9e9fnx+HabSISpsQk3/elWTxRUmavvz8jGF680ldl5vGUsAD5XZxg7qcOqZ7zadD6cCrFSTPtSMG
IMfrzJuW2eZNZUReZtZQID3kMfBP5g3GeT+RSumETY/NBwkp4jhlg4OO+Ht6hYoZXywhabgdOwpT
i6ho7LUyAiktWtIhkcs/91YYHnvU83SFEQ80Nv3hnpUobO/uVhePwh8fy5r1+mj3K0x/n1UdKbdi
OqRl72983fWn0rl7m3+gZuQt6zayHRMdLY6GPo7Ofd/u56f8PFa6x4I9/+3nXqhod3Iujp0u9C1x
6f4uVwjawG48XpAFLMaM+Jmp0xVk3ckrzU9mrJeqImLLZZsV9gHK+4p2enQx0WIsekULVrLqiHkv
12OgPYWtLhdZQS+215znXHd3FcDUyuUNM2oszNJaWDZKkkqeO/xJA063uve+cwmrMcjtYFVl1qIg
Y6dKXLkJ4vrb7Zp9qGEYKwK3XDR6VC5kFn/1ESGjuHpTvf9tFbEKCHzvpQZVL6slXd3NP4XUjJ3h
BUR/IN7mij4zVJuHkcV6zq85J/34y1PII+XaPw5oOApMutycD1btqKzvOltZzjfFdH/+iRlnoIUg
P9fRdax6ho35CTIO3f8+d76fa7EG1JRXlf/cctNxOIzJN/kkxI3NP/y/5/78ZH6FE1aExyfqvlAU
qOt/n/3zRxso1Khppt/Nf/MS57W7mV/3r18+//TnjY2AG+w6JK54eksUNo1FOehiNTju/972/Ox/
/dqfF4ZGna/KPMD7NL3y7/vV/v7vP3/y738s/bDEsiu//j70r3/s/z8pUx2cnSAtDK0238Hf1/TQ
wZaY7wBpDv1jYZrhFpS7mYv+nuV5+6AEvdx5g2svSCOYGLsCySo8t3BvhFr7INQuv7dUY6Y78yOh
Xfbb3PHJkw8wUtKr3ttxiy6hYgQ5D20zHPOsuxnDtiGs46W3lPKCmJ5A4LC3H0TcUoSYfLJHcywH
ukDRYNIMDaiaGmzDh1IiPeL5K0WM7cN8y0vR79J9Do/o20uq7LLZqIZSPVjs8ChvAZ5ho6Gx7Uqt
9lGiIp3ivctYw4aVE2WsOZ1cjkhJt/Or5oOSpKuoEnungJBqEX930gXdGWmbBzNqo5PJtbwoNIck
GNOkvp2iB/MFgUKt7Md9AXRivkd6wkgDAa1JWmFU84APXAMY3Zt0SDE5T7eUzAv3Hf0il96eI2kv
NQ8xYV2P4D01Ip8mXKHaYMrDgsHUOXzkbvfuJ/zzTsoGX1WRi+Zm5R6RhBAFqJf2S5LaW9yrpNUF
PeFOnXGm5eotoevY745Bn5g+cHIRkaXclVS+dXQW3ovcuSR6/OI67vAhQmRAtDceJduCY2zqOZXG
XF7QP2BUypQXSrr2vRiH4sqL8anEFHHYD1BmM8c33UuwAbmF8WozAg2KCB6kkpKInTYT1FYD7eBM
fmuFZuw5i4m6I0CmoHxSR8Arm6M5nwNxQOue05BiIpb3q8mqdJdT1gPq42/mdwkRZznqOtE4zbhT
eoU6PiUv1LIVlo5UdZ9yUAVTk647ewSTHqxB9ZYi0b4jMx1u1Hz7n0MRUZkjMn3b9dUfaFilgV69
t3e2SgkmJTTbHYcGcDnuC1sZtoXa08e37RB8b1XjT0AIpKC3l0RLXf4elOlu2VW3JIuXzYQxqwGW
4EYJaC1Md8taFZxRsr8BwaSokD/HiSf+4HZ6hklRvdEEhd+e5vXGDUhEyKwtlAa7Wvq9g4mcMNqT
jn1/UQ+0aQnuwXavsRM7upbhHuu2cX9uReJXmHbKyY+G3FgVyNiIONLyB3NC0SHzfi5dRd4Leixc
Qkj6lMaC7Fn0GjaHkLWl6zom1BoEtW3oJAc9cbszBYgKL527QTNQ71EK5a98YHCvCVLUBfNmHgmY
a8i/OyUu7pWRfzlD5L9CVexXyKLDa+MitDNz2mBG3n8FaByIJACw4lv6RnR5QfEc4GrnU0nUK/oD
QsMME1TUQYaokdfOYJ8VjSzb1Onu/BjYk4PMC6IyJh5JwLwhqvq9kwDuYxZ4m4gVFWOKD1oyKglK
woTWETx0+9chLq+ekztHIalNJr2AaDsNI0XAFZaO6i22wvzcFt4DEQIEQ6q0uY6DAVTcIA32SjCy
faBJHGxaqE4vSpDdowAxMrRHF9RQ86YJzXptRJ6u8kI3rmVtEj7gRbAddEC0uducyrBnF0wLaEOs
M7HRhm8+On7mnXHs4LkZ9qn03w03niw98UAzpxD9/FijGmethjGxYc3p3D0FsbGJAbnH23CSBnUr
YTr6wXOIBY8nxI3v/qbv4lxqwRIFRJLPSsi2a/hjFOuFUpuPrlmWawcp/oa9nX3K/eALrXd2wIQH
mkXxuaBBI346vYsck9LH3ShR3LKp9z7UDqBD5hoUKq3k6OfMiqqlfpLgi/NL8et7Kx7z0eG0FXGE
2MSuOnZ3fGtYRjD9atY+NKJ6GhRZ19btsxa5Awt/52sgXYNIU61BXMPVa2UkyjNlRfv5ih5avdxh
PmsX/cTV1BN4BQk82oxe/WoIpgWc2pZ3Z+INZElLmbR10SNNd3F+mBd2BVcZu/Y5ULz8mWGaOaZl
EWt76h4QNO8zNR+r0RaPhlv8IagoFZF2qlRHfzZNWNla3qbnYrprT3d9NeiXGCyIJcqs4AImCVNX
ECVfZrqN6qH8NUxoVB+9XaFZ8h3192Um10KqXipAYh8VPnxKVCpDWpNmf9CvTOI/hPiLwAypIWBZ
O7myCTZ+W2mPcowM4oK9ZulWPeFjRuY/5r0RUKiXGacpdwM0h0eVLDYw5lzeirbU1HLpmOZEjFTt
YOuq/bfhWBgvy4o+r7CmFFhmbYgcMZHynYjO1jtTWlGuVd7CUrPL7AJkot/YAYJj+PV91z4GNUiX
XJXAwLnnV7Q/FQ//c8dpFJTR48/4HgJj38NY8wB5WvV7YeZnW0RQ6CP6v2na8l9z5i+5HtHaziNw
Mh9lR/RER2X0ZzTEtIFaOzbu40D/wyBUbV1hdbx7hn0qsKi+kFOGtSrBkTvfxdmjLFBXQsUKuXLn
YbAQQDpjqe/DIHMuJOomO3/wE7wV7QkvmvoOLkPyV4R1HWOTXoBRmRFqytF8SvE80LOeyr2T+8HS
/3tL8YZ+ifkPBCuCqpsDM2lXWrQnwiGnST8/SFrVa6D624h0vc6smo2m+qx6+15b+h4Waz+103Vl
NMlTikwYOrD13TnkAmlerq1RVNS3HL0SShT9eb6nFpIe8kbpNfW5S8rkZJlUJLMJ41Ir+Hg6Hfdz
hxTwOlrDEs3X8FaXKDURSef7QKj+Y6jaBLAO4Sbs1a1oK2Tg84yqsGVtM+oT82OiygELdkN5byNf
bsqBTBAFTGFXJF9aaz1loosPgmiKTapipClKC4KlZRm3+QA5higRik2opnjM7zEyOGQ1z4syVRj2
Ttf8cjmEDU55jVw8v42JzMCYve6nt9xZGRLDmIUU/kbtZniY7jlnrG9rAEXZel919Bw3gAkyzfF/
NQYRqNoYZA/62JsHiC94A+cZ06XvQKKbLO/QS+Vm/s/mu5oKQ7S2JYhSRKUqe8hHwzdeTYG7J4W9
vFWA1N5tzaHghF55GXCpPJEFXNed9RiUZvvEH/3W69I9dQpRy0EUOO1DFwVkonhOdc4lLrQ0V+wn
qRP1UAdpcSXMFk2v3TykqeyuOrvyZ01UD6059Nf5C67d7iHTxvJYxMUNZG1wa7yIpU5rx1+uT2VU
pNq7bvn422SQHj2VZ5QKAFrCxkE+NTQSFEYzsvHa5ugZsfarttm7+4rTIumw0jc3hyPfO1m0U8oq
fauY9W3ByiCSiXq3Y+1BGG7yxiQit0kRbwwLVViAxJFAu2qdCYbZIM2Po5ltOsUleDFrv1oLXVDd
wrlK046UtMITFxX7IzUZfIhBUT0MavohJQU+xAzQIN0susAwfqH0oT0BrvSfQC8p0x0L79UVohF8
4PiI2rB+bIu0uaLxCdEh3LqyjH8X8d3FdPRb59ew3NadZyimK0t0k2UpyF+9QCVcJJF0nKa7FasA
8BE1Pa8CG6xZF6DCChmdLHsk9jDG5/kz7ARCWvRuYOXnGvncecheZL47H2Z+PvmXmC+d0gL1CRa6
Lnv7rOTSOYysEj3E6rAspsfIBmV2YaI9t6WOVymKFKhJJfmReNBXzgAJd6Eoj3BZ7Cv+V+4ZzfAc
Czs+/oeuM1luG9m26BchIpHop2LfSqJ6TxCW7ULf9/j6txL0vRV38CYMglK5JArMPHnO3ms7tBae
OpwfR12fv2ll4qUpa/jUaqtb9juGgRkkwRIHChtfWcfNyaiCNyHy7pwNSqGrtib5v5f/flULL9Q4
//RjPN6a2a0P+syEp0RTRzcdut5yGzqjYNAf64T7RpFztrWZJLNIXmXJ2KpYtvQmLNkq7anYGCY9
sKye4nc/Jh0a5kfcOkhCRRPSh0MC0VtxcTXmUlK/dpKalL73Q1KAdbqj60SB5L52RU/ngHVKZ9D2
mfRTv0ZpKw6GuuwDa09293zLk0fihZzH3OIUwvlw+syG5Imtr2Q2O1ovpjQ+RsRoOPiCPyj0KwSh
YMmaqC6QJEM9qRdqWZvAoWiYFfaTU35FIoFvYvQfliXdYxYyNM/GvNqMTttT/Bbahfb5DshD/WzH
BN43+TYgwe0aVQ4EKntuqCk4GKJHRbduAv7Ui0C/OIKJupYH8WvIMkUgj7sFMSpWY0OYF+MQrpu4
FCsbytezlnHfLW9s0YWIZEmdWNlYZNdBUY8XRyO6hA7TN8IB9MTODy32//z3iaaN35VVmeflX5p0
8ZGLsTgt61eD+grbbyouSWIGOO7xTBGs0cImKIcf6JRZhW8JWMc1SmwAXm7Nuh7Xr3WZvHJQJ8JX
vTQ4tMoqy8Bror44NmUHjwYb6fLV2HV/kqSQbssAmWqiCIiZQGwx6J5znmGSvJHmtVlet9QiD8na
u18GgfUhaBvQee7IkERwunyXO5vFpgCUSVuzrbZ1ZBHr3JufAZDV39nMsV9XGzDJXXVuIdfA3L2P
7Mz6VXTJrzjTky8m1vQOhzpcp/FkHsa4Rj8SeLjQu/6aSt4KJkNbk9x5XG0A1L2x87578kpj03lJ
3ND91Q/eJtOcHCkcaGRfxt0fTwOCEbfWJ0kOJYFhCFppa1AQD8GutbUYK2M3nBX8CVoUg+sUbQLo
oIq4D3g3INMALfLgrIHIBpwj/fJ1+JCRQePNcZtHT+vQwtemS8exaC5FCW4j1CuXBFpHbhVRLgVF
GSa6/urZwxcZ8vplIhHkdYJ4sOLM7u+FU25n7m1ovrit7JHbM2lG+10kGsdwM37xEwxG2Zygt7dM
jreWQfzS8i3kkF8ZcQZoGht5TKsxfMFtTAlqT8/LFdgR/Csu3cyerJrlJbPywhdz/CdQ3+QmYn5q
Zokg+j/HU34F0K26DvxXnVZn5M/b0kJRnCYluVSGTZFV+PZPGqhMJYDmvQnHtTdabeNwVJdThR7I
hYWaZHnyFTrFa0cORPAQAKehwPvHK4JP/CHn2ffGc5YUydu4dFhS2dTUW52Nhx+o7/2DlfbuZawI
lGMV9j+b7juMOv2DUpCDN39iL6mi77bTHvssb998aYh9VXavQ2/jqKtyNItzKh7zLBSrdjTWSZta
LxACLP4i/DiBGDVOMZlczeTfPeGdgvjPbQeOZesGLY4wMAs/7epXXHEIAAimb0u2PBzqSfRuhsNK
a/XLTOWOSpBYG4T/xsU1mE0QpEt+EbIEWGuhQiqQYTITeRb1QY5oOYChJYJo32eIwuGEOkTplOPF
L8i8arvS26aj5lxLzaWXI+VbWdvYAEzWes1Rmqes7p5wPyE4dALGvzj7mQegdEoquaPuHZ80avWn
0euT/ZiT2iNKw9z4gUuxYXU927u2x/mmSH5z34r9OPe/StvmIB3MEmT08n8iT25j+gGpFlHrh3uD
2w1cFF750Q8Jjjby4hP+SdEbCKWbdpuxFHCLWsVVbweDiXH7InRi16GAWVu3iO0jnSETcVzTPPdC
MS4sZQOdX/C1NhsoZBoMGqu53R8AvmOqleCABrOqt0W8NiNiJ/o2am/Lw5iWBEgm7bwL8/Q7SLL6
FiQp1CWj/AMm6v5EvRIkEEtnGfnI6YtpyyGx2AucpB/FsC9cj/OXC58jKBlO6DXPRu6pomofm9op
Hvska6Fw+eJ74PfYk5VKqFocnBfwLAEa0MVsOUM46KIr6JALeX2hStqjIaXxVoH0rvXHCHmZ3fva
9d49bUuRruG4oIXooZFxbg2HLWq5HZFQCmxtNPQVxwKPxhAc7n8KvM/TJgpgj7QJpYub6Wfu2/Qw
UI1APaT6DbonegXTc5PlxU39ZjgvgkHYv9STwp2cX0Ey0E+DVDh2/attC9V/bM2dUTree2hMB9Hk
v/s5Np50vc12jQcJKG0yd3WnZWoB+4+Tl49Vg5JhgXYapQc1LLNO4S/EleMVJSBKf+UXv98+uUgv
VaRppAqU1y7UE3I+u+QEBdg7RQEuwyWNpvTBOXapF54gx6PjyNHfJEMPEEQvyNIc64SQTX+ansSf
tKIiYFxFPm0l9P1yG0wTMAUERuEGkQ19Dzojy4MO9wYtN84uI4cnzHxnGxhjcjNU7e4HNT7hlr1N
WpIAqWkdKGimzGp3F0FV2qaEnlxA9SHNRtvtpVXI/5e3ZkSUwhTkOUws/087/IMxK/yda8iwygYZ
1j1DJEa3W+MIztZdEhd7Uo+eR52v/vvDGRnNewJe78sA5EAhVkNEzylp+uYEYpJzvRVF365+MjSU
eXUCB7QV0Q0Prn5jRr72rCG7uu742mV9/xoaUf+aED0Ef/nF94z6WBSchgihSKlADdm81oKdT7cx
qERhh0ZSfYwYl+tMxIA3mY0ShpvHvhiJAqwwGnRNxlIhkPcGbieu91/M6Ixwh7vRQe3ljbsKmcsu
9RD8xQmmjSK13Z2pSne6IRUJ4Jl5aQnwQW5X2MlFDPvagYoK8s/ay9TSProR0xRHl8NUKfpxlwKC
+Z8vJoX305iFe10wsjXlx6VCMbwALtOBLiqKpLPTt/WqAOsFEilFyzmJlDyCQD4tf+kYBGsrkpCh
Wy2nU1hUw1GPOZyO0fBn+eTkBjOmOM4PTeB6l8qMXQg0boIgq/tss0LbE7mF19zXnjrQAF8pixKu
2tB7woMld6ZmPJVdOK8NdcyvBFGfns8YWCqCdkXTdYHKU8RCXlmWLkimJBo43rHR6Bh7o4UXKu/m
6kB7PG86xWSgY9EPCifCK0HyHGYOdyzG8rXmmNNpDAKchwmucxry80+XTtVDN6Na19wU43ErtZPZ
lvPG9WT1BNSSPyF+iwhLDkDiotBZD93kz79Pkk3oSyaNSfkZ+0mwKc0Z47gnfo95NG1iZAIH+vcV
S1zW7WkRNbfl9B6rUKVZNhCIOvpoEC2RawFZf0gxaHzLINp6xmD+wz129Oy02NlA8jaWl00XfFfB
Q6On7k+KbSJv8B2dQrc091QUBdNojxEjO55uosv02m53X39AARJskFndu0OyZyyS+YdvE4lgjgld
VX/0GdoL/PimZdAE9IiLyCUGJ8N7aWvME4NqJNB/7VBTTodSNUdIyFjXFRiIpJ4BT0ruYyfKnpfF
voqC56LRrSuhXcoSXGe/4vGPEKL5WaIjX8OFXvWjP0EspJIadO7fkngYEEnNevlsASRrb0NKSqru
RB3CG3R4CnTMcUOu0yGeyTvUCI4kCN20IroJkwgZrsPHcix9u6wUjlrLhnnG4I789h4WM4/jP4J1
8dkU468qhf0NFHBY+eG0A/NPvaMV6UfnvfeZO+/hZUD+lP54LCS2tjaf5AXgAe5DbXjL7Fn/QGyk
r003qK4QNjtoVtWlQ7OEbwR8Ho71qgZ+FfircbBn7G3Fqw0i/p9a/6ZfZ23hmRabEQTuhab62lKp
S2M5ZRejR2M6kFq0PDST453o/JLpa61AFESPjZX9ur/LYSUvSz3QGOhXhxZABB2g39Tl2qroRsUi
7/XzZKek5wUEjsBFP0aSPUjVmD1z90uDLF4IADJlqYmnnjyFY9KbJ3vq6V4XZTS8wMG3UKpm9SXD
XvpAhM705AhQgBmB24WTOr/d0ECcVY6Q0TMfgkVQvvikHOKOAik5oaVC0QWTV6/7Fe7rgMgdSDcS
W81uzDG5zkNKsGGOQ9jFMN9NrTi24QijF1QTVruRFbNqd8uqGgeQwqQ1X7yo0cHjOIi/AwPOjjt7
LzOBK2jShxfN9qLdchfVZjceE2dADskE+HrfVwtWysuYMIQALOVdZ6387VGXUywP4CLzhvZ9Zh0d
ArRekkK+LNk/VoHXMfWS59pLn2ODYU3oNN7T/R+sI7ojQVRvdaJJ15FN94zmhrGx7JqmbBszwCl/
xFFwcgO9O+SOGVzoXBmodClWMIk9JHbcPHauPT60nY9JiDwg59H15plm6XvZVSQSzIXtrEF4MEdT
xZQ7sH5RwZAKaGdASfyw1OniOtiCq+oj7AsCbKJoWoM6EV+cVX/FJrPUIoUUhdXv5vqNx6Eta57T
LjqOujUg9sJrV1RRh3eNZ7HR/30W/vfZjNhkFIX59v9/7wCKHu8YLq2aBWmcC2gBKtyAKZKGNZh+
8xJqQCsZJqL70uTGbuwyecDLX2ylKZKviBAxfLz9d95JxPW9qV0q1yB/pAHBRl/G8PXkR5smh3jk
ZIpu/Dk30uDTdtDzhvgDL+Th+VsahRcf4/oB8Ryz06ybr1YLfTxp4vbVDAslBAFnNWlEndJA2OZK
K7XU/csD4EXGJXRHobH88quCv2xK0o8Vw34wNZDD6FY43Db4XSZTkOqldDihSIcNPdV6k5AdRBg0
D9VcDge7MtxqF8ZWBdwZTnumzphZBx+qrWdc91kJDzaiwTJJmkTMgeVDyFkSSCquIR1k7THNchxd
WFHe+wn1M9aVYLdcwoBCyMTfPeL0SoiWDzHaYWwsjCn6TgLKX1f7fY8twARV751CDrT98RBOGJVO
1uD6p9JXQ3806gvfTLhGcVmeLQ8+TVLCzckMCysz2kgDKJ4xm+IoscQuv+LyMGXvjM2Kz1ifT47a
twwEzTkc428TjNQUAHLY5nIw16I32EH99CAILsNbH8hTrx6W15vsb4pcHhr2lojimYYrg1vuoJHD
B7fVEtC2lO9+2X2ODcHPFhwNKzHTJ9xbFjjjDvdaEuBAkHAjQqZohe+hzynsYp/TLD6PFTryRMNq
AGaL3AW10SyLxRh67/ef1KiJeSIn0IXYgDi3q+PTZGXslyNd8DqVELp4wF2nn5qyFJsUjD7Q3cR6
1rDgMV/X3sOAcFDg3RDI1SVeSn/NONvajL4cMXBFBra4GWXa/j71AZJ/iNCVA1hpYAE5y8yK4KqI
uOQMYFIL67OgO/CvgsNkS+AH/bEIEST4bAwlQLPCscyeRzNBRjFRdpKdHSdO9qq5VrgOpxSFekvC
W+SZzTpv3GdtSMdf//skoHSatdA/m2RaMPDFeLk0p6TEfaAU3VfHZhIQiOzU17ZS8OuwzCyBs0Rb
5upd2EQ7I6inzxpvwem+SFYyvd9WjjDQf8WC+yP3w/F+1+XzMK7aGnvWmKWnsSqzt5w3ihOv6RBd
4D4T4aH6F0yrnaqK90GJZSIMTQ4fRIU+RHgwt7k7lo9Lj1IrIv2qFwztkuZgounYLMISiryNUbva
u88R+hADdl+BzisgVem02ekH+gfwSpyjqtxex47zoc/U9MsUx6AYf4oaG9abN4wbS10moTiKprCO
6Ww0G/dX7kATNlT55HiavMXE4VW5cZg1Xp5CvX5hXLgf49L48Jp8OoZ0FlFP/SK0xD/JRgX0kXXE
U/yG4JgjuhokSdJBSgsyJTrUfovSo1JmCT7exNK7IIly4QZbO4/ai1/Sp27oJwWqTgJ92B20ilEi
hxAgJVKhVWWI6x+k1pHpX3EVEf4NJrwD7dxIEoOrTVt6jDToc3ejDYxoMZ3SKrvnnxkRy6DGPKec
c+NR4kmi3lLriJo738/lYZk5uDfi/DXoknHbdoIjUGVkROzkwRp1PX+jtmGsPwkj3I+2d7aqhnqE
UMhSJaVY3FsXFo1T3sQFhGYj8vEfw68xwHdBpOinLaG38m25rENHblIwBn5dlf4KsMc5Zy6/R1lY
7fKmERe6g3+fcZP/fZZfRgMapaclzHUFqhOsEl+mpeFbVA+5V0GYSpVEK6ryM7Em5WNaJa9CJArN
1k6430N/2Axqx8SWCzZOkI57f4cqvmnl6OgjgK5oa9MLw3M+BCankSKq+Tnj5GKqIm/Z7tOQ3ntZ
Yu/tAKQkpt694AAulHIr5mNxs3R3R48tUe/O/S3KQ/Ns9sOpL9PPKZ60x9TVmvfEOizjHtRj3VWe
Zr/5rXeRj20AIRET/EJf4VVdk2QJ4UMrBIyJLPrpZsmL3W+dUg+/rZrDP+Lx7DSMifGMI3mHfpxp
FEW7MMxrCbaX40c0GzS3kuRVk0zXrKzF/9Y5fbFzdMM8kKft482M7FWrTgpVl7v7xs/wXC4VH+P+
CxSKatdakuKij7W3rmxX2C3p7s41AyfP5p1mX7TH0DyijEAuNtJZgU02VLhRE/GtyFZhsAkcKb7j
Lv9aVBytMRgvRCu4lna5HwYLb6Ah7+fa2cMW6+GUbSAdeX1o3DzPbvfU4vGec11O44cBUK8RbOl3
41rPV8vUmmTH7Gl5lkPIc/VNO9vU2wn7SllzxKb9Z12DqHzDUW+9S2GCL8pM9FkeXXGQBh3L+LYn
a+otcPU/6FQPgcFekNZPEEXp4Rk5d9dyqu3cqD0GadxsWqqOA8aYCrthslukIjpd1xV97B31RXrT
iRxYRXY6fcVzcmudgF5wPFFTJN2G0bt3QMWQ7EaJETf2mHF6gzoP0OTZLp+T5WOzXLouzfXJzLfW
mGuP+DbDx24IkaJALYJSSjtSHe1qNfJ2Cz/d3efj9YRZMDAf/byS+6X1PjijucXElGyWSzesnGML
hIN4c/aGbvpNfhMR2Uo358Uxiu4gMh9jXzbPQnhfZYpQN6u1n+wAp6FmqKmeTLM7PRGykKxmYfpq
Bk64iTr0Lw/JGiTuPkaH/R3U7pudT/r7WNtyQ36ffUqMcri0+SyxnkJGN0pGVZrueGtNatHFt4b8
DMzplgnc4Qld6FeNZECaGjnZwX55GJtQdddRQdRofgibqNF4DTQyk8Qh2Szum2cpe4QakmYl+C46
sPwrOxDB2bFtzedlE04KlDqN0eocULFj5kXRA9HnA91ozQltdvpoMmKDvm15a5lUxTUizuWKEhN+
/VyFGz6Z+cEMayRego+tgG/9qDfkkYlRtB9TTkdTinPVa+7BMguHFEQlO0X/QVNIdKRKmeHJNarw
uuyTc4Y0CrPKRzNCZV0+UFYF4bHB3vAeOAYpQ1hdwxmYZrJ8PNUHtVbtlPsCSPs/ulmy03ccJ8fV
8jdwR+mtcyXpm4ECbogGzBEZ2fINEbt1piB/1FvSmkd3NC6DRYmMbUG8M9L0uMM8E3G2upw5+wY6
wit+rYgg57Zbkyk30zl06FKrU7tk2d/VRofTW/XZWtP4mIQZHlKl8dPrOju6RtesE8mSWTna/Ega
a/oYC+6/5cOzfAGoNkzQCYKkZHhyaTVoEbPp0fLhZuiH2HlrNTaMLIMv4tb8sE5g0u1XGgwC4k56
B9EwdDuM+w4yOkNZLErEih0Gy0tHWcxwLDt45JI+uHpdEbfNwADZ3/RkdTBoZicl2UKCsUNqwFeV
SsafeZhyRuRF9xV4iYAMPmhPrWMpDQfi1VF717XitrwHeWFbLx2A+diPq8Nk+9DB8bgefGF658BB
WdvGenPrStojET3Vzya2PghPUDqtzgETbtNMNqfKvSDrsesKFIlaVOsRcwFlavqEOdDY99Fk7IVe
h9cxLDZD3IkHK6REMojf26l+IDSlMvgwDK9Zs21HBxH35poMmXhTk2N91QJ8Y547HO4VKzxLTGJp
8nvqjBY7OI5bQx/Cx38fvJKJ9qR1v/99CZPVtor66uymoFOXUq0YGGOKFApqQDmzzt2o30WLl1c9
C5ZnU84kJY7xsnF7DEUNUqJrIOcN3XNJRxrDtNm/6rTTPV06t8ZtkkPUu/Vas/HxDi7y6Qgtg2NB
F1ZXZJAR4NFjtuvqC+C8+WdjYcp2QM0d86Qmez7XPizicS8+1qKVNTglv+ko18gpsCzgtDwNHQUR
3nX91Rw8F7JATYyZ5j6UnH5XI0GOD/f6xaHxD03rn7vOahr0aJPo/4mBHeToHnqj2RtqupRT+O+B
Wxfw7LnULSaHFW0fDlLlxKmJh+m/z2ZzZuXvxD5uPRRGjv5JBUg2D1EhYFuNON7FSKA/p9TGZiHC
74buCgo9d220Xveh2/p7Cx/vD2Ks1ZhO5JjqOXptl9mYgT/6Qo+m/HBpPs40v95sh8a6ZXkV9ght
dxfxtIF8Dupgn3G3XtKWtUep6yr14E+GTS5Kv1uWrsSSYi19gnLisEa+UWMYcT3VHgjwPDPcQ/uF
zpHZi3nt1VVEwOVTKkE+kL/FKEddLl8IYu+BvN9hEybEji0/hsuoertc6qqLrIgedEnjx6xWkAx1
GoJclV6yVv5YrizWVw7Q6Jdy2tdbLZj7x3+fabHqq5ONuy6bGEJg6fh4pubPgn7gLejDj6lt4xWf
uwopHs/oPbONq2eRek0bxr9fjXp+tXwo79+7vL58x/K9eQSlOhmdPw2ti73lzslG91Lzw4hNeogp
lNmhsJ8WZUM8WIg/p/fBAEuvE/29XQqnirzarWAakSburDKiAOWqBqfvTY+dRuCj40TFYfnWtukq
muZdwmeKwEJf9uEpmsrk5EjwF6nGaWjiAPDWt4W2zvAKX4F4sO9lcGVC0XxbUdN8jAYLsNLrT70K
Ci/N5ECAaEQq8PzitQAvsz5Mn8J66s9ulRPnI5zsvS70o4bu2BJtdSvNuHlnROWknvaWRkbw4tIO
WV4NelC87tS92bqs39Mhmc9IXvqHiSzwt9m8BrQgtsWs1Nl279x0lxWUODn3G+bDWxNH6RvwGm0H
1UnbLZdjG78t39B6SlJlOQ6ZPPznyz80VMOMyF7B2Hr3e3TxmwVuHWw9N0QuqOv+WRtLZCnkrfyM
PO9pnKP2NQ+L5ji2yChL4KU/0RYAcAnCTw8L4t7RcFuS6Ve9WyHdqBjNUjt8GdDtD8SWMhZWl1rS
vhKl0t7yduyuHZmSEC95PfSbCVpDlZ0n+qtvekaTDOkujdfgUqnpbzdL7XDEdUtFXDL1kqg1Dl0e
dfsaINnZtLNdWkjeG5R462V5HDvqwVojMdFEXsTZrr1NqQVkSBfJ756IECnaP7y3igTQt692NJI2
FBbtaowFqKqW/kbaef7WOyL8ZKzSBXX7ApBQnPOMUu1+rQV4Hnw44mU3vmlVSSuf6v9JhJPDSUOr
z3niawd+WWtPEoB9mWaKsWoMTkttkRZ1/BTQeFmucJDh/mp750R+KboRivRB4lWwi6m+NU6t77nz
3d0ws4KVnBt3lGPOrnF79yBNM7+OBcyrdND099wYf3UQOf6JiXTh8P5nQtPyAIMkTIfwbTB7RPYV
m4/k73yqnZGojDwlkblgL5rNTvzxvkZhzps+qbQzVQC1bCfq547l+JyTnrWuDaP+men6YSAC5D3C
gLanjwojGsoFktSAwz23hU5asBIIRa6FLEeWbKJtGn4xnCcZi8eziGJGZRY5Yg0GEMSM8Ss+RhVK
ZYa/4bLCW48a0kiMt8Ci4WlVWErAm44PZsuEL2Ku0aIX6+DEnJjsN7BHuKQVMK59RG4HkrpatBsE
23Y+fDdMPePeVrWWbtHjqmxkO0vZsbxWTe+uB9EhLKx0qws3vg2jmA8m3lOihxkiL6/VVfWjjFJ0
fjl++J5BSriBvqEz9OIazqiStCnNfpeXn4urqJNteHAHba+FOt6nOlNyMKkScyhiOkBuxaot01NV
2dOVICKN6ZRXHcH2YLjrsveyF5DQ48rYOpDkvwygQUVTjo9F7CnRMsVZUrnmblEEw4HbgK3x32xb
ZS84THcDwPVFkz9nTqI925XszkhLbrWC4iwPnVnjHU/96wh26p0b6JIzHP7OXY6sUZCW2GxN5xRa
GiiS3MvOWjYR+TIU3oNEGKWySMXNCOMClyXsvCrRbwyR9VuSoDpC1IsHz6t+JC9LhUr9TGb1Jb3N
ZTBvZZYYH7kBidFPXEFCVtvu2jFk9oFVc9oRDhnqyHBK90xGMQqgLCc6OY6UYnBPOmJ15lZiHtLW
WnNErP1GDYJccSqna9JS8wWj6+xNvBRPcSJBHwZsrUMh0yNZ9cU1KI3PsI/8h95InPflP0B/6Lxz
EvMfGMG5D0Y5mo+hoggFcfbLoIe1cnqjfXSTlh5rE27rObDPQJrFhrlZtrI9761z4vFCtHP/2mov
NbTKt5jK71hEeX9OA/PZKN36xI+DAwZGUr+uUVWssyW6m8noimp0eK7kz8zw4V2NgXZc6h8TWEdr
oUyOJBtSQv7Z2klDE/6Gu5ODgTbUEc1OD/xbVFOdS5ekxLhAMDT3KovbGEBQonBc62NUfXUlIAW/
l9ljqnbSINEvZYbM4rmKUqU/SfsBNxfaSmsofyaRbZythrwPghjDfT/YUDcL5y2hlt4XDalky7OI
HghuBqfa9bjadiGulx8IWopuWHmzGULfFH+/1GmsFjUCP6rEZX0DmJdA+jK6p74IwqMmdQkubEpe
IcKFydHKb5mcp8dUS3NUFSPY5ln8cNATX0wkkvvZs24EZ2Z7F/3wAzIa/a2wqz9BlXR/LMmEymqM
7zlnfEkwe/mcwGfcO1QjDZFaOz7T5bMoUFwL0rd/y3ldFIb9e9SQtclgchHYokdPIGwV8Jg3Anzp
z/oPkKjyJ5GCwVbOw3CQnUIv935+jAy4mE6Z5T87E4qyGggUsblFjfmDIfN0y8yeqDVwNITBeNNn
iEqyaAbtVVqIKe1pfkdf25zjRkd4r1oIZU3tzFbVXTxIaaR5WZwFHTSXDrbBbTSAM14ROfPm6sOe
Ppu4Cum5l3IC2YABKfquUtSrhXhuZWe85FUXbbD7mftOjaZk315NFq+b6aIEzzL7mW0zXGF9LI7L
6T3V6FViJktMCt7ewE+UWEOCLYRGpnJnZUgwcAHAwsoJmwaOO79rwRCQMViL9zxAWagVP3nP0Qrb
M+kkBirwXsdjXXpWfNMt1dWSz/acsqwatX9MRxoFVUQhmbu0WFO5oi+uuIV2+sk5LjglfvnuidQ6
IwygHlZzwrwhaDlGTEGKSPBW0WW71D5J1kAf1qZwzktHwIN4RrOxvpZj3d7KmWXNnuWwplqnph89
Vl+6D+AjrIlmTjmLfZ75SF1H3VNbqX9/v2o+6hpiwJsX2OWzXhovheaJ53hIbrZsWH0JjdhGXYST
IXX+iDELnmo3t26+71/wQX4FmaqKK0xcHD++koq2QJJYxlPHnP+hkohJMqRFOPk4dpYRaSUQeT3Y
uupQCkcCV3aunZr0uRtq47HtXLRH/FXfkNSBuXdN87tLHdqVdf5j6RSCrXzWw4bsDVKeHv3aN3Z9
lIWnLEV2PUxps+v8KXwyJcD9sSeZqAKitpXxmL1SV9CYDPBALpe01PhRDagxNiC/5SQnDb7330uh
Ls26yaDsmN6um1sN0LxPVCwmv81yM0V0iWmveuCwWv1wf9N1Sb03F5O2W4w6zYxvLSDycfHu1Owl
ZVBAoVepXqXKcXF6QXS0ZnU4S9SLAlc8o4SSDEl1KTU7fqQ1fKmN0v/bKYLiSba6PC5HMbMcknND
gltJWMKTVsVvvLHaO+k38tj75OJVFr6ioCNx0k37b7pd2ERmUb+0ZSOu7ZyeTarQctVLMskaW+RH
2sD1S0AtdZQ1dEhBsrxEOX2t6BM4EKeiDNZ6Mu3v12SEIYwhqmpVWsT6xB1ydAnMw9zWObwdICXG
0WeTNXFfIeUo041WaOaLLF3tGhCi5QEVXQ6A94dE4yjoZF+25qjBFgfD5fzoFqO/zTycjvMIR4HQ
pXQbYQuLuhbWWOd5DoormnuJQ6CsEUXuF4PBvRNFUPiVilA6fKq93sH42G/CnCk+KyidA4co0CZt
7EOYinq9LCFBQZchDaPy1KgVRe8F62+c35B40uv1KzRNsd3tXbPx10uzfnQYqg0kUR96zxmfnNb4
XYTTqrMb64OJrbuPUXBv750Qdo6wCt2T38w5igU0xWQAmftF8h5lrxO39Boii/VemaSF5LanH5bL
hkkMGD/V2ZGR/V6H1qYW3am0xuioU6ZfJIviiAh1U9bsB1FLEJUZsVS43OAoaTWzwJ5R5+lx6X95
E+oVaKGn5UpX3TAXvvHax6UKTNE8LuXP8gDU9tiXZX1drgiOa48zpyIw9GnL7kmpFOtGQaNWiMci
80cy4evqUDW6dqhr48UUauCp5HtD3vDpcv2PxG8yhAIVgCo1m6liDeIz8+FnG8rakckEvjN1uTwg
zzKJAwQYZ04EBnuSOd/yUUqb6RKT/329f8wGj/+zbef3Ly7f0THQd5iNXJerIOFwMXUkKkQzM1kh
c6x1Y0jsxsChqGY22W2Q2J38kTGFrP7efMsdWGBzYh475ygw/tO9IAsXIwnBHYnA5GZlubcKWze4
pWSLnJ0S+CQC3dvyUtA33Y7xFH969R3LF0wtFyic5mK3vLY8oI54MjHOQrktU+CfsvX2GTC8sZJM
MIGTrWe8mQZRapl/JRMsP3H7HTWMUxzZXOJDetJmBgY8b4DGMcoBd3vLBVaUZYDWT+Zl6XUrhZmc
4vpkwRPGMVj9tDwJ3FZZSFBfpeuojv1jP4bdR87+0VXkJUS5e1uE/1k+nPya4QEfpf7Vqy3KSMNo
NzAVX5we4DA1L5JA6DQFtBmU1+CZj5lvz/vKrpHM08aGVqke4r77+6wBmnYAyI9x0t/VvhyQi7MT
L2Zpj8iO42wN71GTVXuXdJGHqhjGy316qszyyzNZZbf/Y+7MlttG2jR9KxV1PKjGvnR09QF3kdRu
ybZOEJalwr7vuPp5MukyJf2e+qdjTibCkYFcAMokkMj8vndRA7JUFgvCU1OUYjI7s1lbt2alX4m/
ClVc/yaXSkRW69+oZb9udS+6ku2yUBQtYgfKCrbUfARBIlIQqhZ5BPf1xzAplAsSleqzUoz9FvN0
YIbxmH6VR9hVZKejU5vOzEugZqHmdXNrRUS5GxZ7G5hb0ReoyBeVodU7UjwqWMd+q0x593WOPF9A
oadjrtf9peG43SoxG3VlJRXIBX9+MnIYFnJC72MwMGh3s6dLb6MSCOfg7DPNd/dDZxmXnSjkESSe
7NIut6fKGJuXyANhRBQBcdMlezYySw8zDliWMppXT8mTUw/FpeUW7RZt7n6NGyDpmVmzVgT+SvL1
hvo42Z6z8IvWOsSjqxyzstYILWAiMaXd4xwPxoURNcwQIqgU5hbxHQOUfUGg3weVuOttslthE/qw
CJ7r3iWQD4UGPk3gXZjRNRNz+dkC8O6RPTnR9O3Uvp3nNLgb6m6DHZ52GFiqVRt94q3QqN/YCWAV
4rFBSlAPWGitA3hYFCYb6IOsImbKXTY6aF6IfO2YJ09BbCYbz6tArevQQ5GdxbRYXFwlW3jo+m64
6MnwnJsMD1NGuRFWKxuCnVj2ATM3LoaIiKBc+Mm2IXHxSEW4AjAOfmMQhrqgMC6yqIyv+hTLVCJH
KsJ+trn3LcjyI27ai1OCTtaZuIjUqvxUeRhaO80z5qPlBDHBXHIaTso7J5uGZm8W6XBloZRdrxu/
TZaBBfqwaocbNMDSS4DON+6UGpdmby7fLHDJMsab+aYecVoLIw8NFZGDkgFeeZS7xgRNAtSNLooJ
5+qVpXoC+1UK9E9WBWxi/Mi5h0OrP7iOYCda3r2Vq8bDXP6oFSKlZKr9eLSLFzJXKC84TnClBXOO
MBFVVinX2aQ5d6rYwmWFdYAN4N8bRRXskxxgYe4LwcgqdrfgUuplUg/62k9nKCS9LgzQ1MjaaKkC
kcIuNBZ6GZw0s7N/1F3WLRurtPql1iXujZux4csUv1uNxDRvZBt6n8OFSigFWzDRVgQja3rEI9W4
ALPOK5Ov9M6cKyjNphrsEsX7cTQMyqtLgmJHNqhZERL0voYko7UcAwMWDv11EJeHcjCLb1PmuLwv
o/k+cmf0Yaau3yhAZYlD9Oo1gFegApUOetVE7zn17JskS0BjgvXGRMmOLUyDKlDZXbwBPoi+TV/i
hgS85OCJQlZlMUcN6vizf4Oo7XD0Wr9HV5ojXDNRbiqN8eDn0FVpDtVxOCq+A6hEamcomGAkDUba
agWmv/AbPFF+Fm1iKJcRwmjHlmwTZpKoRQr5u7wcEZ4Hzozgt7Y6zbx2WBxnYm2nBRfUIN6xKjQx
ueRq8c/dTQJQyPpeW4Igs/cSQlNpLAg0dnMmxn63Df50sjnpc3Zr7DK8bvo2VexLFKfQbkvur2Xh
upAIrVG9lR22UMozq9a5OLeN9nxjukFHpBIjNwBG+rIYnfraQJluEcWavwcB0SyTAktF/OWMz6FP
hjnJhk+8jNobO8PNVjTXuCHD8oERDrB6Y/A2/YwC74WORMBzaxEwmgw3uGEN5QD3yZ0V6J/kuWlA
D/EKDWMQUCO6MK4QF3HZ3W6ronP3tS2meVcEKHF/vVeMitnUntxvZhtgqQsrzCZZ6WZYI4XDSHLb
Mkk9JxiHjxVbwMCEBW5UyY3miESQkSvI8LCyb2DAvhTJp7Bt9VcSjGA8s7AGHVzaa7slCI1yTnms
2KKtcfgaHshuCg6hp7/O/VfEU4IXXXOhrZTNFz9j152SyYTmlMy3BqbF69BkOzuSXdnyFHlHf7b1
XYsS457s7LhHnEXZYSY6AlK2q23sY/TAVswl+TGmt07P7i5sJvE2027JXiPwGTbq19rQyWon7asX
452JRE64MBGKB0+nv2Zp9YgdgPtVjXwiYmSCP0Vuq69y3wtviJ6BkmDxenRQ0NtDuNZ3Tn+ZF4p/
UGIggdNUmkd5xDLcOAaYBm3l0bktet8WJJa9J5iJD+6YX/REsHZWbI9X0+hgZzNr2UNIhhswgJ98
R3ydRMmICuSMuEyQjNozm95xoStjcV0Z9nUMH28Fpqy/NmIS4oYDm4WHxtsTLw92yIu4eEgjEj+F
XnhdQTieLBjxbtOOe0JdCAw7rFMHwC3c/ypsIZhGbekFd2rFrYs6Q3bK+7HrGZRIuf39t//47//6
Pv5n8FrcFOnELvO3vMtuiNG1zZ+/W8bvv5Wn5osXqhY6ktCEXce0TB0jFNOk//u3uwj15z9/1/6X
hUBybffwsEynRRZAScdbFDyxLsBm/MmwzUuP0Pxfuo4/UKc3320Xow3PCspP1sDmxC0xnwqroV1l
fU41cvJPfR2iRGRlzXeSAqturNJV2AXlpU0CGjOrjihHqjrXhTILMe62+dZUUDebouIFa0KGIiI1
LA2xwUOxp/1WFDpqqoH/CizxZozimNRw0MwAz5DZduHPnyjkMfA9sNp/VxGoNw4jEJ1Tr+U0kDcl
YzkrBnToBUJLwrT6CMl+kHYL+b3+x7svtpFf9HfsT0CLE6p4X/3vywg3tKb4q/0vcdrPYR9GbV+L
q2/Za/OPgz4VGf8+Dnl3WT79x1+3+tZ+e1fB7DZqp9vutZ7uXpsubf++QcTI/9vO317lVT5N5euf
v8NNzltxtSAq8t9/dIkbSlftNzeguP6PTvF//PP3+2/chr/dRK91/frbt/zlN4xou9f0F9d4ReDw
z98Vy/5DJf5juIZueI5pq97vvw2vf3eZqu3aqmFplq1bv/+WoyYf/vm76fyhmXR5tqPZhupanNMU
neyy/3As1TEd24WVxBj997+/ix8Py+lH/PXDo9t8yNunx9B1j+S9rWqeqmkO7KL3Tw+inOQz8j7c
xvi+rPViuMLZ5DOfu6ma7OiwP1+YkLkWtdUgsBgCxAw7QRyJl2Uf2QunVvtFPFaXaoldNrHCg61N
n2bFg4pftv3CYrG56FCIMHPSDHqUHWbworMGAakr0ifCYdzVQY/w44DImbEKxlzFX9VzF9EYv3Sx
TnrLfESsCeF1dIs6nZ2Gj/qOWRfXXjg/elrpIf413UMxiMHCrFDEL4kdBs9tWW7x9vXw2HhJ1QY/
HZy3SDY4SMc3r/jFKWuccnFFGYlrQxlBO0UBHxXh0Ot1a83UbvlqrlBeh7hWQP94AdKmLkanwE/S
D1ZECtDuxiJ5mNzvJKXv03wuVnB71fWo4i83T/O8I4d/CfIlXNg6sU7fAVCgl49Z91K41kbt5ksz
AXYVWNUX9OievPFCgZOSM2m2HcrgA7vbqXc2WohNGJKNz6GdvuCYdmv5wWuGtfEa1xJlFZGQQQXO
ZtDcjX85BvuAV6RflmmPakURBw8ekLvSwJpYGKC5xdMw2Vcg6ZDDUf5q2ugF3f9PldHZW7tz9i42
HDN6BitiOtC+B307oTvOI6kvU9NEsAbxXRQoQJibClBBMCwQfrEz0UBigZr2R1b+RfIMWEUYEeCH
4duRvkCH4EK3g2dm8Vu33zfIEi+iBOrJlIXPw+xcoGZaospkoMlfsrPXoKQN0V+Nb181c7audX1t
tK0Pbj69Ubz58zw0mG5Z3BZOiYYh0eOuu+1Ji86Vuk7UqlnGqCmS5sM4L2sGXGNmvpAyey3Hlhum
aouLordWLeunjZKz+53dAYffyyoJ8/VAsoC/IwEpHc444eLPo6UoExgFjHUf2KoZTiO0oRR3KeO2
xIR2DYofN52meoKqiN1QLXQ7MNIx51fLKTa16gLt1RRjz534gPnzS5vidRq7iDT6dk+G02g3+Ygl
d4JDgd3vU3+6bJukWDlNbaKSYgP5nQlB5SPbwiy+12Z7O80N43n7IYNX31gGXXrtrboCQe6sAlqa
Y0DiT3zHeQVS/BgkSrSsp/TO9rLbxkahUT3kJoH/IHnW9XSNzzjIzvqKDPSm99IQVdryPsSgNkKv
xguJp6uoHRGjWBCVB6M2K3scc7AKKPObFssDLE+4D0wtf5rLfgA8a28M3d9jYLBrJ3WRxjUELiAv
VTI8juTm9Sp5ejMT/2IpwET9fi4Dq6OqJl5iFlp5lib636wE7ByWUNA5wdZNuSmcAn2k2N5ZEQpe
CqoF//xhmvarT0O2Syw7VObPD5/WI0EMV9wPUG/FWFH1blipfDL4Ws3Kvuqi7xhPXTZqch07xS2M
gC//5uPFxPxm2WOwsuJd4qg2qW3Qy9aHiTvPCGYWZNjIOyfPee24ywDdstFabkkQMyXI3yJr4LWm
RzcnbTw7m3/+E5xf/AVQnC1VvDcQuVHff92mYZlZZWnBNun7S1PPIEXYFxWWipOZrll4/psv3BXX
+/A/dnSdt5+mq+D69A8LvdxQG4Tm+XkNgr8LAqLbOrluyZ0u6qHFSCevl1YIXIDkzjIkEuc0uIji
tFTp4b5zEZzHHajND8Uj7qxkuKynrDuQGnh0kaTo9GRnlNUVAIitmaRMRWm7ciasG2amurwzbvOJ
Te4MXwaw1nOjRfugfCrm4NnCsJQkIQ7ClueuWbs8IRskwHcwIKuiXkbTfAUb96Hz0iN0YKxgwuEb
epGfsgCvD5LO7cLkJ1xHnWvhgNwsM92/wQ4dFueXGJ8z5hCj2ZaddptN1goK0KWpjWy+62ibBqhw
FeQt9cr9hOXkYzK5n5hpvNb6hBF4geOsewUrelpqiXPR+PNG4RWWgtnFvZx0CeLb8o74H60Zf73Q
e7d8/H9bVv7/uGYUm46fm5Z/WTM+QIR5ffntvv3Wvjbv1privB/rRNv+g6eZJaJnIgLkOizUTstE
zdH/AKXssBi0dE/3bBaDP9aJjvYHD5lj2MwGmlg//lgkau4fqE9amicwpqj+6M7/ZJFoaOLJOj95
Jv4JPHKerRm6Y3uGq7vvn3REPWqMkhLrtTKItorIGXsifVWGs7eVYTWQRPoKRgUZU9Gruop26tXr
HCik6MUY8kfvr86Vl5KDf3Wu5n2LAmFtLQJKsnBTcg+Lc10GmGSo6UNbHIgg36lRaY42OLBdIBSF
z0Vaem+rkZkpB0FmqDzjc1Cm2dGwPbLpolpNuboehtDZ6nZlfubN/5Lk7XAdjHDUWBgUTh1vEqG5
aZUVsnaahyXdCAAsZvECHGg2V6iM+IdJUK7kkV16/oE3tV0LOUb/IOuJrxl7yByLBG3dNZlJLPlq
A78EDGa0wyijyZoI+8p6aHfXkp5bYuiCcpyZH+OZ8BbRx+IYIrlL9LEkqPq+Q1ZlYaNzcEzKRCEq
LA7LnReQqpV96TiyTg5HKFXB1G9GY3avYqbhDelx9yoURzNRo0XtWQVrwG3RGIAr1Qp4eYrvUKII
m66yL656UfiCAOU7sJ2sElRdi1JKB40rwzOzrAJvyxKPmGs7Aw4i86oVkbDg8INNLegMYQDXIiib
B/QKCFegPtoDcoqb/QgpTSjQdGra3vH/6Hc5xn5vVGnEs7LwAJ1eyHGgD4K7fzpJXii1+p2BAMQF
QS10MawIhe3BTd4Wso3lHxDsnx2yDauchx+/uWtcTXG/MzV4GLURhfdollvbxrRhXwh9zBHjk0U/
oNET60O7rfA8P2ia3u1LZ+gB1VTRFcq+9jp35+JOH10DsRQ0fyHfsjhHKOhQ5rCxyQQDsBma+FEe
pT+PgLdEp7bzkcOmkK1JaOOLB+ZJQ1qHnZIPs07Wh7y3tgirBLteA4/Uz9D3lGYI750xyXdz3Ve7
YFTdu7KBbSIhROE4rFuEQyCFTtoqNKG+WK3uHwMjMQGCQowuOhP/IjSvoAOyolhw0xebMtWLqxMn
kJT71SSKyhnAXXnobcqO2oXCyHNDDwK3UB6q8rvTkTjz06dTDL30KmUvqidt08JhWWp0xROPJ/+h
n1UpJtfMF5oxswVFTIZtLey3Q5ynkOfbpGjXxjDjyCwaT/3ggJ5tVhc7J8N9voDlvex6nEG2lvJd
acneJSAGrjKRhY2ddH7sUwj/KhIUvLORoML01ypR8xf8DJlglEVurjgjetsCTI6oOlE1yeIY03E5
mvq0TZ0gukX3FySUoMRFQwCLsxs/Y1l85eTVVhI4ZSH5m5aYR2Q1k5PJuc4PeO3P6Lc5NShdVIez
y7Bmp8brZv4S+CqWWbr9EhL0N2cr+py55JBVy4+PxYwrFUipH0Nx2D3G+At9fvMqvDm9Rd7G75DM
+fB28VQicJ5lI/gITEBXP6zrHC2LutAO3dfEjlKgWQn2O2Q7y71SYrJDLJW6PPxY/zj0Tf1fDj+e
2wADRgRsNNcivPHQIT9dCVnQLIqAbKPNkTUZsT5MllPxM8sCSRmTOSwTOpbtqT3TUf4i0c0QV5wx
KrW/luPOp/0849yOTis0GXnGv/8MxNDIFA/5/eSiM9P0QBQjva6Pvh3GK8tuAcMl/T4YjeAxA6Ry
ASADTfzaLb/1hxb1xm9NVjSbFuW1HeIYzaOiZKhoJIthbu9HMlw3it1adxlxnWByui8TEn+7mdjT
WnPa7kveV9kiq5vwOrOaYFcHDvrGNW6lXj2FT70AjWeqOh6BjU33WVLdOKK9ccdwrWazfwFdMf88
ExeW7Z0XO5upRYIHlmb4pLXXAyHrLz5Mvx2+TIidieagNy/auIweAs9tD60JyB39xujJ0OPVv7n7
3Pf7KJPkr2Mw44kAHSscbsX3axvkoVzARHb0EmuJIZDhyk0sZGpM5EkI7uisGUrfuOtml1d5MT3h
P4qQdNAiC9dMxh0xlM8TD+xGGxA7g+meHGtDTUSa+ceRbEM84CbJZzgq79vlWITzRijN4txzd2xX
N7UBq+VXl5NtahNvicbdOiRC12OHFqLaZhYqSsjFZWxNvrQgshzxcFu+dVMRTPwsh+qh+WNoP+tv
hkpVFXB0N3GZaZ9tH61RDaYuQZA2IIZFvGdmq++SaOaR3Awxkit46MUbFJwTWIxd+OPofe/HcQqZ
pBHpwNO5597CbTRwXPgjurmnHpVpflt4pXYRG3Z98aH9PBZ4ospGl1NtiwTgmPm7KMG4c3Eecj5X
tllFfq0jRLCTp8pO2f7xtMxT75QExOJYYLs3g9Ln5YkBu6vVX+wJJ9SodYfnoGwvZyQ4YMji3R5F
4JgX5NDBz3v1nQbtdKlY+YOGfshJevhnDZCSARCmetD7LL6W3CHRJ2u6kD37OVLSjH7W/g/nQU14
c5Xz5wV8gqy9/wRZE33vP12OtJDrvUhg+iGxF4WXLjI9y9HSi1UmxGRkmzw6F4nsCHCJsjVCiOeO
D4PDEVW+f36SnffhCJO9k2GYLvsTW8Meh03P+wd5DCMkUlC9eIli9b6da/fWJeV42SR+v5RPNEuC
7x1w91uWPhGRvr/bXdqRhPnR3s9s5WWWW4wfnch7M162G4HzPfW/RbV357WpkC5wEfbzf961pyPR
hlxitYZzYi48EogMFDe17JaFvNvkkRzI2xForGFyRdl4urir+fmymoWOmIAjVmgGLfLeyw8S2JkV
8OZDGJIrWVUBWt9CxjnVJK3f8MHARSOuT5H1hMfyEicSC636trkedIDYUju/ssJljNDIEzLXMT6i
f4+wrRff2je9a1/ARiWtpwknkHMdVYl//hUJXb1fDcD10ohsEdvSDMu2WBa8/xmdTMGlDkQFSiIm
ZjdTY8M3jNADNSKN8nRsYw9z6B3UfHXynEtLdp0GyK5TUVvlNh4ijO6aEPg7seO13GKWoopXSrqW
u1WwaiX44SZdy72s3eM4KHvjPituoR1v5AL0vFLtmu6hdjpYqWJhKtvPa9nh707ZLhe152Eemex4
bu4K4CZznkQPYP3WTp/h7qIRIQ+jTFlJCRNvmMlSqmN4lXjDaRgBvB7jJ+EKJm41lvgqgu/AwM63
kew4zXLvb8nzYHmvnu/DD9XzlV1xZVk9X1Qf+2NrxO61N7ZX8sUCTuVWU5Lhs1njumFi+3oEcesd
oWuFa4D22ZfGqK+iJpq+dZ2ntBc52qx3vjEkCzRGq2vTysb7QUfXJ0C3xUBibNdMtb6WVTkMRb7h
WGqQ4At/wtmUOxlDNN6mk9B9DabsoS9Hde91BdAVAwTpzsBUEL87hsiiFUehXTx0Q6Huz+3nsfKa
0ehzAcUqTtdDchQRyRnFfAmUMhI2NiPM3LWETMlCz6KnOUPaT9b8QXORWvgiK/KcEPto1LQ9UmYC
evWr64DrUtf//ABZIuzzNljDA2Tonmp57BJFdNr+sJxOxgT/sbAon9pQz/YJss6XqWDas9OEc196
3spqrLxZycZfdcuOtrS+NmSzD52f9/ctMGQ76O9kJalrYETEMsGw06eMnQZ8a7wrrMwvQdWrJLod
TABqF8q1hnKTP47WsIq9LlgZVVkIQTEbUHb3OQIEuS6ikB3YPHvXlolQIcIkxmc3N+O9bLORzbtG
doTJ1K+2sjZPJnRRKdY6IAt+NxVFYwLA8sxbN5zX8o8Cjppv1MQO11Bf+nuS9uEta40l3ibDvRxR
44u4LPK0uJDVioTrfqi4dWRVM1LEupJo2KbmnB8xTFq1hjtd2eU0YUPfluguh+qwDjoFg2K3Q7pH
djWK+uSVrrmbPHyYEdAOdwhr9+Q1R+0uBIpKbi3VkLwVcuviKBZthe/qlyeEk5No3h43MNZCaXhj
hXpzbYiiqermWrbzUruRNcjUa6nK6tqJczMr/Vc5dTSYe276Usm24PIFyzEGNJ77t206As4XMYdW
z5OL0EMmzhZ2RbJQMv8W1YnmUtbOI2TMQp718xpyRBRgMWzwxC/O86Kc7HStCS9b/+VDs6w6vR5e
Bv2p7zxlyvlR9vndy3mylEeViQabiwWAeL5LN06OaA6i9kbjDsTZAFS4YLcDh/+2d8KIL9WKH7vQ
7EHwVsW3KmtvvNT0/7Lb5z6fbJaxWrkuCAG9NK32JHKcX4PEDkCwh8a+1GO0+BQDQzU9di5jBzJe
ZDXFRQ49y4UkNSPAR5vsyN17GyPO615VyAzYIu+Zgwvf+kLJRQoNIxW8Kbz+krvg1g1C8/vPgzSI
Ty1Q285dLf4EqA8nB1tN3UslFAYHQz3Mi85S6o1s9DRCcKuqxTQ8H5zoNoota18CSkQBRRAMGlCc
K0VNvI0MdTH71LexYG+hxksA4nie/xy+jQ0KVtnyNPX1zV0LH2PtaMTJhihJPzH+i4Yd8HMX2dmi
h6l2R4qr2TtqaayrOq+eHIRp5Yiiw0uxrWs0JbvOubJ9k4mgcvQLxS146boeeMkstw+1KGT1XNSV
uh2MNBS0ObAzoujsZNgi3xnNj1oNJh046Rq8RAiOHQLAKIQxMKbDKmOcHRhvQhSjcON+E1Y2ev+i
W1qTRnAZj6oaXClRFW/dCG6v0RveFm+IeY8Kbn5Mk1bbdFrNzQOwCPi/73yuHOv7OFv5a0ne0PGI
wwB+nXZKVY/PpFCFvTiECoRB2MALAkpBetjTdfs2bdzqvoihealdkmxkpxG1zjVWYGgy0ymbAg1V
m9YuywtZVdDvO1iAYRc4K7TlEl3KhzQ2kC2rhKUV9LkGKAbC7lFG6CpMsTlWTVv44olD2SiLRHSf
jlQS41hruT+Gy0ZZZbq1t645Ktg8hzpKlmYd7cMo/jL+VBCWWsIVQHeRiJ/WsmNIihGCmyDDZbOD
ATyikh3E+C+6vqm80flc9rp/CMayWeYThpyZGcOly4F2dLBB7mQRIL3kV/6N0kcoCUEDPmhT/XTu
N2rTXQ8lwhayTUeyFSoN9K6FQ4Rgm04RkuJB+a21MnvlYdd6RPHZuULsHqiVCJD9YkQZoEQ0lOYX
w5yKu8ALN1LuV9Zi6IPnmuiT2r+yr9CU9bkm+oAJJq8Z77cDnMr4piPocXreqrTBetrRrTch6Lzp
Dz6WfDyk2dWEeuSj5TbLup77T77S9Heqll+kKXZ/JhDQY4VrzGIQo+JycLZxFZZr2ZsCOgSGWBIe
LidvIYPSepGmN1qLY/xPyfV+QAwLtcYff0EcGNm2hUOyaBLXOI6zfoeqDaJO+RSl696ex7XUHZGF
5zZXIyQelKCaa0vuPOoGdlUYIbLtiVXmqRFTNCR+SdivfOi2q9lWyFf+FFDzZmXApu1Ctpybz0ND
zUJiUYxPM20UQ1UHzcC+JLm1Q0JSBz4B3oXwYPraEB3QCtRAMqRGNRszCyv1yLlo3XwcEUU4YBU7
4g1cg9Y57cbSCKniuX9QA6fe94H7pt0cjfiymItnwCjGHS8f3KbIvGpj5X1ClmHpgXK9k7XYdyBQ
wRWUNV0bkU3vqmIvq33QeqsSZaytrEaG3W5hVsK4EFezp3raO7riLCwETje9VsRrUFdAUfzaOqrm
ZF3XwLwWg9+Gzzx7t72WBA+mwQus1DNU9aKiupx84oFoe2ybWolenNRAXTBJu3vUkZRtF07Tjm1k
f5fOoKjkkDjpQf6w2gCMwS/Sh0Qf9Kzf/vNq0vzFYtJRHQcoLYgzy/gIqTAIzAWaV6ZPUZQs7L7q
bjShhpi0erIvmwS9cEHqlG0l+XYm/bTbyqrsmA3n41nI/+6mwoOebdn9IgdvPAKPXcAI+nlg2lZ2
C/hZX/e9AkPCMdoGfU8KP7OqTWGp32YFcas8cEBwo+zdHFRRyCGyauYt58nD88lvzpHXGaf66z9/
XZr5HqNgkmnlPUT6lkA2ocV/+b6aWm3CITOGr8h2ZZsswA7BEOsJsD/OpTwqw5TXeqS2d3XkYPcq
OvCMdy4H6DLzwu28ZosKcLyQjR0uV5eZjuta0jtsgYqAzaitXX846vVUP7WNP4/+5+MGvd60VoCb
rcjaWkR0F6Fpo0klmBOyGphxcpB7aFlNzDF+U5W958Hnc9uidxcfBp+rMHL5oFQRimOac3SLokCE
JdllUrBWFEFZGcvMM4ytBRsBBT0vv7YdY2nqavVcJ5OCb0re3pJo03dlwiYydM2EfYGBptnY2y/g
8Rp+7Rc76ZQF6knxvtSYku2ygR44pvmXYGLKV8JR28pqPjqflMLJESOfqzvCK1eGZ2RforRodqHS
kSuS1XieF/bgT5dD3E+PRv4aZ3MO/zgXhDdEzuW1SBVFq8JVm73snRC29cK8FtS3ke0Ef4G8mJpF
wUb+BacqWKICfPBt5+XVXYP2XxaAVsZHOLroglRDuMCxYBOXPnh+EeQUbio8HAh9FMa9ocbGhR1p
4aax4vrJdZ6V1sG17f2JPnYs/3z/A3z6sPk0HNsGogOYVVd10zU+RG+wAezQm7CzR3tk2fFoaq65
acLYnjbwciApAXgX1jRhX92GQWBuZU22t1mHFum5TjrUXVZDaeyGwcxQIkMFGS3KIls6qMMtHH9u
Lgx0s+6Q7ShvCrtbBnU63cmmHNrbplfydiWrsgPY2L1dd/pRNjlkV49NOD/ImixGXyvJzhNV6YnZ
rmMgmxsHebQtEj14uMXEulhk4uqgonAHqMz8PEYAy9xseogQE76okP1Zhn1vtVtTKeelbjruSj7E
p0dePspRW2xNsz4EMHgXFq+lLebKzbW0dJEFiHEkUVIrfdMRiiHyDEecIcflpf2soVKxLJF/KRd9
0FUHFU+dQ/vzqJY9sm7osytY/c73sYRPJQcqI6xq1b75EAeQ1XNbNC3muTGPskWqap5DBi0sd6SI
cVAO3Tzck8KDvx37TyZz/7Wsde11ahbuA5im7FZ1wmukkZVHHcutA0A+4IiC8k2WOdracbVuBsKL
+MIG+R1zdXzb8IOEiWrdKzFFFQ7Fwivj6iDbstLbFm02bf0Yh1vFV7qDUkz9wUt1F+vkn3V5dB4D
zJTVmSjY9l2FXgLCQBt3p01cSPAC+iIim0I3L5OOruLIDGFQQtkjVTCVbPYCr3kzzipI4cMFmlke
aOa1FlnW0q5ZQRmiKgu1Dazr3CxvRUh2P9VWBEkEGZRLAG2LD8PiqoXRJuEN6uybh6SpQxxGKHJc
Va4Qq5QVooGdv3LN8BFCwnyBlDE+87LHidxwBYBZwWqbszxupoPbxpfMOPEdZtWLFALBjayVdgJs
jzikrMkiS70KUyujYnnBeFmYZchavnSXWdLjZ1dPL43fGw+JXbqyVgph/1iZ39TCv2tSsSBJ/Dd9
PVltaFhqtgpKe95bYayCpuOoHcb5dCTbANIYC3VIybB0abVHeancG4Xm48ftoJYEHlcca8DnthnE
/oUT9jrW4hMcxaxLj7rrA6hQJv+qG7J5rZDquCuyMlqZ6K4/5JYgMg2IQYx99AoUN/5u5UJZe4TM
EkcxlgMRm45GQPGSIAvIz6EYVynusx02f/mYyX/JPThVZgnZphDQc98lm/zPE+q/QK/wnHJVNo9M
qkymdH8AWSa2H+ZD1TgPYYuyhnz1DmVXLTGjSPcyfD0qQI1KVU33JyiW6M2i5kcvMq4/es/nyl7d
QpZDL8rbX50vLydPCFFcX1q1cGHJK9C7eRvmiw/5H7sjZ8JmuNcXpyCWG3sIKuiAGdkvDw9l7WO1
gInag8mmvUMlUVH0a1N4zsxuNO8B1eNZLKpECtW1GxgTkyRVO3DIhVRtdTm3WvHZwiK5mqp021mt
tw7a0N6RvK22Vq/bD91s3cmN4NTiveG2UXOPZJ21awKkb4IW3U2lN+4ict27wArNnTFWe7Up8q+Y
LqsoK+EgaBq5fgg93Vp7hd0/Zo0NhpT06c+hWQM7QQ51el87DcVS53MxlArCWrpzCY3PnFdaSvI7
LrpD64Ws6bopcC918CqXRju4z3o239k8lM+qUb064Wh/NcqsW3hIsn8GdhAuS9vuH0aHLFrm6d19
Guf4J3QEKVSlhXdVheZ1nis9CqHILPg1xpBjZ7ZHG6nNHaQub++5TrY3IH9fOMOgHtyqKnaTDZrD
E4y4biydqzJGA8h2p/kGkH6wLooBl9S4SHETcdtPTa2zl0f57JGJCxe0bNS+RI4CXrUclCdnnr/w
P6m/swC4dObKebWGbGN2uDAEJG121cB/pzfRRp2KqbrNy+p5jA3tqxaY6qoJtGqfoJf/WUvhfIj2
bGzRXS0QMJbGESFSnWHqhp+G7nrk4b6YvSnelWDdSHXj7RQ2ffLdRBMsrBAZmioXMWu7+9+kncdy
48iWhp8IEfBmS29EinKlUm8QZeG9SQBPPx+S1UW17nRP35gNAmlBUQSQec5vSqylUySBLMU44h8X
nNzAytZ4AgavibA/CW/qfihJDIsRaVa7iFEUZk8DYzXpHrPZVdvo1P7oxGPCAzEoNx0qAE/YKfG4
xJfsq1VhBF/W7TEponTpJKV7rJD+uB5k0WZLzhoEwXvZoDmaQDNi7qNmMaey0/XUm4cb7ZQfk+jd
NLIz6sxi6ahFutcV1E8HocIRUCMUnu1c3wSBmz0jrgUtWTHzHwZSblM4fcM0OVgOda4+6Kg/YJlp
ujtTwU1JCV1uvcqpvjZBvZRjctf92emQ1csMRnnHT+9oGUDrFA1KqKZhWV74tcprMUYJoByeIrn6
mA/GrAUq6+tuegp+V93qm0l7kiXhz34DKWIIco6/rZOTyCsMffo5M7DTsdGqW5HtDZ67vmrObeZe
dNy0nmWVbbWHJtHGe3Wucr06AwETqVvZGM+acqg7mgtZRIKDeJwNL1CNm2Uz9GvwEbhVTO293Srt
UxtGR6lar2t9iuooVNN+jmqBfYthbXsIGBhGhypw8K5bN/bfp8x7Raps3JWE6TKkT9sFCOz6brDG
XwdZhBvN/w/JuxXhI+PiQ9m+xNEBbBXxSlmlCOsPQ/XaX3UT6tIrXy2qtWxllVEe//l9Qpzhrwt0
17RcVwfvCG3BNTQE8/6aXq3QhpmKOIcJ34YkY3BXG8uDmFDdJe6GBBkv8snztuBufpXmtltpbpM9
pdnT8Jee/zlO9mzmOX9f4fe4KFHqrajzCS00n3SK3wnSK96d2vTWaXCR4pM18jAiLbhFERUs6V8b
GjtlFyADxS46Wiuvzg+zyRvir6TcuMGLs1X7O1mSB7OJrC0PinqpWaFIln3rdljlQdEO0cOebMcF
xIGmhzNGPnpi8UM0S/DIKnmmwFxfdcEE7ep3A9GtGqGBYDzHKPea2aRfgnnVOmZVubITrGylxX2o
xeqR9QM225n+tSbO+xxp7g/Yw+FLrSH6Nua+dtD8xDpDJwxXeho0+7LAF5VoFOl3MFpom5VPSYnR
Paqrr3Yu4jurIzYoi4Nb6Ty1rBa4LIoFI96J+Icf7KLszoi3ZStiUvqKaBiWPtjsocBXr6HCmee0
UZQ9S4l23WegmCAWTV9AeeDhmPQtRjWRi2q+/miQbP2W9aRQhiKun+xJtXepQSb9f+lBdLNYtb6m
b2tRapupbElq6Fl2Yg9crjN8Sj/xLvteDcL/oetvXds1lxRomLnznTpg61RaRG9S6yJSpFtjIiVr
hNasz2qpbMIBIypNSX/14NOrhw7J0rVjk75qSrNZhlnCErwsx8+E1LtlWrNX1stoFoVYRoqLMoxU
E8AuKriLxuFuUIMKAi9ZlFaBEIdTsQX0Wug/A83EsAGWfA04a9Ej2vEKYThfsihNnsceNQGfP+aS
Rh78LU/pT1h0jLuhVfXDGCFvCx+nwK2ycE+EG9NNXIPp5D8GqtYgoXy1fWENPp2MakT8Tkd3Qxpn
JGjwOOWAnqHv16cBnUgcT5Xxs4kcE551A91mu42hGt51U5PKWrTzEwyRFmZrrV/dkBlh5e795NWe
vJp8haBg67cAvCpWFm5418ZVfU61xF8Gaad/1YCOB1hQRipuJ1ObePd2gMNA09bRprT16jVBLSSz
E/tblqY/ckXUzw66af/X0vcDsdvkUeXh4YDeoOaqlgme/a+PqnZINNTMi/FFtTLvsYYGanQ8eME7
H6zeq1ZJmiDFEcXIXCptd9+LyngYdA1sNPUJUsb9iGFWWbtLlCSRyJ9NPGQxambF/N9F2WoX7bGK
ygdvcuHpaJHYhGiOPKZ1Ui8Hoh1vRjY9RF2JXr/n7rHTrX42dvnFwC7gVQGjs8yElu1J/vxs20Y9
KmpD8qYrkZRxcljhnv5Uz/Uhe8pVYBrjH/1dFfsFmk6E3uWOvkgmdSMmhPvkfl/GBUhwDSc4o9Z+
9tVot1aBUXhlGfH2qsIvJVBGN0fLUQbTHaGtpG6GgxgqC6RZPeMmr4GXYEdWAkviDw2yi13aDJE6
HOh4wzh1h5fWtC9Si0nip4Eppkhr2BfpTBCWTgpGGN4kzsnqyXXaao0HN5shVS3BcEfD9xb8W6QH
1k/HrR5j31U+gwi1EFKstcvkIJgngCSTvvxzeIQOzXU439x1OMR5rOui/nEy8CXoTF/snGjI75sQ
ObYisPPPNRSqjeugPqzUTf45dOy3zjfFJaqm6MkD9ySrRw/RJdCvcDTmQfnI7s/Ua+yGQlwOomJn
Gn72GV9z+0iWuF7K4qCMT4Ae7+OZ0ZHX/tnBTes5EC16ZJrRr2R9kAf3vtZUz0aLs7Q3aSjIlxuz
bVmCs5K/a0bx/nCrU51WrM0CBrDscmuQRehgYl2Sl1jlAi2KQc/SB6/KvTXLDZUXpZSmz6q7oBqL
fcKy8JCBXDga3KA7I+46QN6ZtlGD3r23Yii0YxYPj+ksOVq6efOCyyBWJ5rWfUYUBo5sPBpfdH/O
AZfFj7psNmPiI8oxWVu0NrxoYeBK0SUBLvCYRBwduMzfMJ97Mvopj3/ios1ydcYxDg15Ab9LHtS5
VLjRwef59iDbyOhc26TF5+82mYX7z3EeGnKrXuQ6Sozg3jwTwTe/8MKdOXsdmSxyDkUZ9gvJDWmR
FdpgdVHCsuEX2T15arBnGR/8dDgJ/SLC6xjdJ1sZknPqpcZBhZuwyWLdeXLr2V4VbP2P2F5y9zvf
a61C8EhHqsTVED5rWQwchgC+S1Cx3sRSanxD9+cY4cIwMzwNzB+JDxD4DH7CHs5y0/gJ+f2tILn8
6nRJuarcbkIpqhx3uLqWe8PvzE2i4PkE1D3apGGDYWytRSe1rdI1oK/k1RDpJ4Cc3Q8siTddYoZf
xgTgdWmPiEaiErmPqzzcBXVvPDhoGLIt1q2vjviDJTPeSWluiFM0jPg42UMpjnN+UuThcJINIIJ+
nZkaPGaUYTCaHi370ov2rS694TMCKLPjskmsccZltfh9qp3iPY+pqO5Q24qWV9XnIgauxs9jJ4ve
VJ+6JhCPtd+2D7hIPUkxaK8w0l3WjrAKWrShCd4R+VTCb7klujP5BL6K0ghWN5DUFI0OmeaIWP68
ipMHlIhWCpyhe1lycifa1Wm4JVeAfW4yoK8bON7WxH/lvlFTZdVoXfcMv9xeqHUv/miD8gE6M5Gd
UlmjjIwldY7o0Wj0CAVMGsjMIDJf1Ol8XRgoyTce1J+khnnZatOuy/JwLYueh06donCnXVv5s0Qe
2Od/XqfbHzgRrmkbBgFiyJkOygzQ7v767tPEZNqjXSnPwss1sE2GsRwrDAJUkSWHRtT+JkYU4dmH
ZstjLHO+l+ACAyRD8Lb5s+9o6d1+TM4sC+gelflzWYX47cwSu7+7ZzjvXadOFS8+XPvOU1u5A9nA
h/Zf4JOenvNZpj1N06M0a0Dx/TB0RfJH26DXFbUxQdKk1ncF+45dUGhoqrtzGFQpgj+yMSbYivPy
PKgXTkIUFJwGZm8LiW8urSx6RjAMNU6VNzSMpedEkPydnyCy7XdpTKaPbfM4UC7O/8ELADLHN1xI
tZlZBYTVB0hbw+LVA5wOZcuPrBTCN74JnNB5NkjtrhK8CMvX1PIXQMySLUCx5uiqYioX8rTuSEe2
8+HakpsjwveyjPwjiu4j9OzMAklqTycJcZFwGHn2ARPzoSiENQL/nS37cPyB3NH1PQvw3n1yNJ1F
p9t3R02pnLs2sft1Azb6Bax5gBkhX3hW3hXQ4L/LQZkSMciJu41qsOeXg5ok4LYMXePFQcwAhfd7
vCDD750Qaxfx2BCttGJpj4BhMI394rT4yXoanpWxoVqP6phY6wKF6lOLBvBuKhN1n2DafLKAC2ww
WFUOXmh+wqfYQphPq+8I0XlH8KGYXWSTeEbmt+RdKcYffoxmsMkPBDweeI8+fhGJZ2G3ActFDiIQ
Hl0HsW2tfg8aJVKghmtVp3p0HRTPV5q3Tdcr+boinlXfJkUCAGjbmx6CyQA7o0+Ia35BhV67E0YS
HyZ8wljsEmVsfNayzTAEOxmDrAxcUKxq9K4xSPhBi3m/+VKm1kqo4DeRYrQ/l/3PRvr6du2wqYmn
7PCGcOZqrIqLCxY/n7NZDbNyxnrfNPorPFT/LKvkQRa9DHcdo4rvPtSbja4vu0xgOT0+Jp2BIfbM
YCUDUt/Js9tB1iXQXXdJfscTyu3Zt6lP0jJJuiVpc2rXscHT6m5u3+lzale2jp1q3dXeU1APzV4q
wyeTtyFJZz+pgxM+1KF4SvWBJJjZeDstS+yVMunGWukgdBRlne8E8feVvGs1d8x33ohWiyzK1swu
9742bq2y/WnNW7PBV2GMAOOiiqISa6cK/OejX3w3Rke5u2n8hdomctTqdF3zXrUgzV5Ht0lHEoSE
b7QWagz9rQlBV7NUY5cZrMYmDO/KOMyerCl+Xz+x6xtyK3ua+1td5r1h6JiijYY3i5q/JB0CH/IT
RRnS/ZburoTRqzt7svgHZOG0yNrWPbVJWLwoLWpbc19UMct9Rnx4KRK9exqHsNyWrhFvZKLQTzJj
keF3dSd12vL4Uqra+An02fN13Q7Wy1hNhqJuWBsjj+l3ysntsfTy0dL+bLXJRQqq93F5sDFlfRMJ
btYG67L7yseu0FOaZhsFnvmY5qm+cMGqfG/1jZk0P3Nftd7y4pFgMM6vv08U5WPN+6Yc9AL+Y+/6
5CjWval58kmmHMC+zDkih3Dr/HPKG1JGSMwGG9na13ugl+NX11nkGJh+8/l3LpH5bs9p5CR3nYU9
b+rgO9VlSEGmrfYNtU114WmIt6UskgAC2u4mjYT3krX9s+xRZxEbVgxW2hJTxc7No72WdtVjNwff
ZA9HVbcIKI6nkmfaCmuT5h5x/4YNli1gC2faytVCXCClDaJwbGOZYhbwkg3R2dDT6iJfPgUlBpQX
+bud224lXGPflX6P831+iP/89vdU5z/f/zPchsyPRqLuP8kshqU0SqAOSCl5h1rRRIdNK5gkzzN7
7E1i+yiJEfIs6Hw2QKaeRqu48RWwZD0mMDm8jT7GqABRWHa2JiTTPFSfEyfx1jaPqu1otvHG9hHN
kGBiCTKOp6C5bwsIJlUJhwlWytHmyfrJMb1PuZvoGHpRUoNhYeTxcxIRtdHs3D/w3K5XQe5Yb7jy
fHcAyj2UXqOck6kfFpkl9POIqQgxiOEhbPvmK1zD7xZSA281kTWwC/34Ghsd5nz4gyGsKs5FbJXr
yHWLc+05s3CzaPY1u9OMPeR67Kr+adDV6S6Nuj+0Se+fxirXl7gbYkrqkVUoedd991A5NfjudokW
K7vKb7+OyLA/ZmZW8n0ExkpoXv1F427P9dJ5NUfT3zqmnW/tquweQhubDKC8b2lmrGReSW2R7MQc
Nbw4MbZmShjvhyGykaqEiyIPvD5BKBYVfLlFwCu0KKL+p9B535KhiSrvc1jg4tkaan10nbG9JyXG
qxTN+rVhDdWmTnzzvubptBR+5W5c1ESdheuhYNR2iYN7toqhWTfhE9jUi6IschSlynKWmtoUqvsa
Wnn/1XWR/ahE3azjqYu3dq1qS54A4tWz7WhRm2H/LbDGbR1UWEd3xnOfm95Pq1ce2BTvsHxxV/i+
w0XEi6tttXYhstDdImLnHYuhGXa2q2AeV+RrbfSOU9r06N5gFzXl3bDpwcVtECRlB56393oJfg/D
2ehrl4gLXnTOD1JOxGxwBAr80N3ABmlnOSSg3FZ4pkOmotLbh+d8nHpoC+ndEITxgzxUlaodlQQI
31yVKAqyKplrrUur0E7CGeEfiPLz4JaXys7LZ1C5zxqW6fdIJKgvBW48RaA5Zz0um9No1ReIAED6
szhmC/cjVrscF5zg0YuHcR84WWQu6qhAj5EAtLeeQjt7EzZRY1Rw640sKqN975ZsD229F5hUofMe
KPlsDRqjiK924VH3uhMwTRf8MzQwyaAJPc6q0PielMiMooj7q142JgQxCdfMXWQZutgfSIjmq94f
X8iM5Pd4SbywOmlQeIy5kyahHYRo+k+qy5MaaDhiOFH/nfeueMjc3jgNg7OzUjOMlraNpgNnD7JR
HX3x0A+Ocyin5Cs5RnoIzRr3XgSx7FqOkDRYjA3yNP6Q9+uSyPInljHdGug9r7W5aBu2t1Q9rdvn
CGxsIq8clyghomDfIT9/vJ46Zsc2iRWXuxRzbRLwgnJ1ZRmKM6493iFvxks1xta9m7Vbdp9rtB6/
FwJneTVuvwrT6i9Ti5SWXrj1po7ephqgb8xOZ+xiTInMJ+E64qVJQu+u8qd24VQptIqkg0QS80iH
g+nvVIENQMntfMmUrrzk85ljahcs6aqjrJKNfYHWuxBGsJRFwE3ZWdHqrwkp4aJxrOc6Ufu9aGzE
c+aiEwXTaXSTL7GS28+IQ4hHvNWX6VwqCxX4ZtB3SMENyh1qagrrcKxh5VmaGP22D+0vt6pbt1tf
zygrUhtc/fdIx26OoHh/Vn7pHoaqifdu53tH4pfZLjK14CTQD9qGtZGcSSWOG6M0qvvJrZ21l6HB
L0Rw8Xgz74qsyI4ISrSIc5neroMZfmdAdd/oozrdD4ijrX1wH3CeE7RDTKE+l+kDjhCgDtwpe5hd
Zne9Wdf7OPDa+xHXDeJeaf2m+/lJrbjTkxRsgZY3f8R1h4GZY2QXg7QrHlC4e/QlhjMVPkBrjSjq
XrOZTVjK/MoQ1dJ1DO2LzcZCV2v7h1tmKPtZyGYTVMRqXVkLKy5/mpDKQp6Fb0HPJ0TjrbhY0ods
bM8ut9I20V1ceFE+uqiOS2wBn6lX1Wq+6nYW/8ztEyhNArnczBeb3PObE+LhU/Va8zjZ7I/Qfiow
fqsxfycn6AdKc4FhNMvTkwmoCoTzijr9oYZss7ycNYnt4mwLvbA4TpNhnXRwJKvQE9pnU4wnYiCI
MqHUwyN706h29SUKrWktXLU6EKZ0HvNG/IBbwYOSrD074sZ+yJouPhpRABUz68dz5s3bF8v6Gmtl
AC2jHXda2HZbO2CJpEXjQzfmwTcPmBxKeNn4OGamAGFeqzhb9IjjBzYJEnpEdgvAtCqyB100BTiA
Zqc6Qbp3Js/eY0Ze3PG/TLaj2tr3nll5q0hU2FkNsbcb9QgV4BI4/oD2+7Nlms3FqYdDggKVMMTC
qEj3BkObokRf6VsyyO1agrvwCCpWtogqLGaBfnUo04AUcduzbG06d9FBSsfqus8fVb8gZIpQu1Vj
zGjgOr3vOi1Yo3qav0HE+EHWZbhUHhyQwgi/R/Mz10q8RdkrJdZMxGFHT7X3fdSP26FP8sdAF+hA
Fx2qr14NG7vTfiikLCo1cl6q2V1N05I3d6zLVTGL7SOO7l1GbfYFifmhIqmoKwsCQdpqqp1yHfq1
d5EdcXQ2t1g9eItbXakM8FssHizzLLJbag32xb3OfZ0stbVtAKqhx/lvxLhu7RZlflICAoDwA1k/
90Z658XeH5geeafIYH8dNk+TgXe9PukoDnhHM8Osx/FcXKMgqCwnBFKAnqBq5KWNvs/7dLwv50O0
y0cMu9gcR7uSnQJGPp3+Cl/9i1EPw0/ycxNIZRYq7LZrJc0WTethxUrsm8dlGkwHJeVBbSrWw8Bz
ZKeOSrxKK1t7sTFv3PmJki/5yXO/aulnMDOIRroNCy61HO8mH/RIZljOJraNYSWspNi46ojLc9Xh
AUZK7skqHCyj5rrbQWvcP7s0rk5czQH+xWrkZI5N8+o2Ah9Lx4w+9ajyrPoM857EQwkfPBKW3xba
0hMUAaPPwfekwU7ouNjhmHjCsIctIBGqp4w806LSzWEv67TMsBf91EIqVtxLbETOD3JRyFhhJh64
j4HBKhnr4y+qoowHkKfTwVRgmix8xC+icQ5NVIpgIZh8VpoofRNqCGAdONAMXHYJgIcHUOn9ET6j
vUwGt17bYOitEM+5NMiiOySZ8300oSvplqqyqvDBIbXn+Y+jIx4DOzjBjQ7C5RQrBFiSbutrdfFA
PA1KslLlC0XD5meyWTVBqa1f7GKMTwNxDUIhbf2SlIV79hLzmd+P/TzNcpbQZd0uSO6djmDPmF/Z
sZIPhnhwvqp6EsCSVCvr4qrxz235TRbsMFTXhSMww3bq6ZIEPkwqrR1gJhjT5VqnWvZWT12wF3MX
2cBuwby3lDtZU4o4WapWzgJY6YBJeE5113Xpr7PUKJN10ZN3VSKBcLLscz3lScTvCt+kDZpHCl7R
HnIwKtTuTPP8kzzwM/D2HUwrPLSmk1XbvACy+KGtlITbn8ciK1jnQZsQmfX5ZvZWbTkPsq51i4OO
heuuiF19Wc1WOV1qk4Ufku2k5jkck/FM1sm4qONoLQ0/DB5CPvV2dMZ0p7C1rPRggo02ziGEexCs
q95S8SGIQG56pQ4XJzbfekh9p7D/PhoFidYOHxbPJXCLz5RzaPyGtdh8piVNk18rZVkeWudMlnfc
9F2EyqitkqIoYUIKJX3zkzD5AzUo1LTwUPzE815btrEfPIFFidZmXPv3tsqPIkq+sLkiAd/VgPc7
i1fLXJQH4emgai2P6AC8Npr0wbEPuUDJNtUvRvMYmQ3ERtVOES7gC469GOkL1avTvW/jepFPGqqi
mHpVRBsshFsnxXiQhyqEEshqq9togfqrrm67joSNXu2HtDav/YSmYSNJKAofc29TxjNO3NHMQxsR
afEQIXnWQrt5FI1Y4OpVPJtOv/YSVXmYF+p+12ivBojVOwIEWLrMRavMMtRfRbzJ9DJGM7VHwgzP
KWWbqmlKLrb45voxvi65EAfutYgdszk8WEVSLEcP/XMLy5pjUiufMFVMHgUMSbOrm+dgHGvED91L
abTauQyU+tkzsKbtERnhCUsRGT0fPTxCM37rn60CUBXULf+cx/Z3bZriV0zI6j0WyGSEvCB5tWHL
rE3RRDvZCiOixXDALEGv0IpO2IqIi/KEvLT6yPsDGAvVg9PDWwwLe2Gz0TxiQw5gsMeoxDKadIXD
kg1jKmkw5AE9Bg/cfskIJSBA5qor4vq0jqq2LQte70riWIRYwnprAhNdy7G61wfbUiu79XVsB+iM
tz1xvrkzK7wGvweQ8bI16Yn9meNUXYvAtHhhjfilyM65wB/ZHEz/2oolXr6uOwJj17HD4K8cEtpb
2dnoUcuvQ9e/tqZ2063I6VY72Rl5TRJvPSkh+SckEx60ZFiTLWqKO8vx+vse7aJNFk3lnZscQZ9E
z0qz7DVVPCua0z9n9fAJFpV3KkwcSKse8qZiDOK+a9O9FfUe3CEFUVFZ12pfqkkpz9eqHrGCs0my
2VdLPVrH7JgBmocHV7jiXvbPa7yI2D9HWzcflpmTC5Z4kbMCPp0egwDiN6y3bznBqS9lieEpKA/r
Hou7eBcN7qFtp+zSWclLpybBK3xk/YAGGZIl3hC81knbboi1jxvZCnigwfUq9Q6ytTDrpwzZ/ksQ
ucanDhn6DEuGsFBXpbDqRZzZ9aqBt7ptYpKciJJN48ErkXdbx5bz52k6n5paVunLdx3enZqZVm6S
kfBBgJ0eJMxPNn8eCVlgvIMXfDL4tT34aXGQJcUS5n0cjI+yFE85mm65+CZLNX809O2oIt1ahZ+m
uuqO7kCOTs4at5Ox8UGmrGJbMe5HX/11MJW9o4jg/lbNgr9EIzl4kZ1u9anZaetwJFP8oaEIYoSH
fdgCt86yC/EI9jo2Dqe/L+fPvnFWrWkv8OE3kWjHN3ey/dXUAmoetVw9qTrhLrDTKzdmjxyOdYjK
a1ic5QFhzF9nqWG53N64Ok4OOiGyVft9lhaZtx56CCUfGmRn2So6JXjXCtkH/TxbNEQliL1eZ20a
d5E2E8A9rHptAizjlB8wBv11iFkq4HnBQZ7dGm79bg0f+v2LLrfpJwDxyULOfxsni7c+tyv9iy4f
prqN/dtP+bdXu32CW5cP0zfBDMz70PzhSrdpbh/mwzS3Lv/d9/G30/zzleQw+Sm1fqw2XRg93v4E
WX8r/u0l/rbLreHDF/HfT3X7Mz5MdfvC/qurffgE/9XYf/5e/naqf/6kyDvUrA4NzCXHkaUdqs/4
0c6Hfyi/ayIVxag8dX+NupY7Mymus1zL1wHvhv2vV5CVcqr3o/7+E92ueuujknee1reW9zP9f6/P
ZoattzBjVue3K15nvV7ndt33tf/f616v+P4vkVdv4UBYleg3t6vePtWHulvx4wf92yGy4d1Hv00h
W9L5X/6hTjb8i7p/0eW/nwpMfbcakWhcmPHYnLshdNY1iPilLIb9LBlg5g3IHVrBaFlLtXL9leI2
hb5NG1SZm9pjRTk3y47DGICJA7xyB0m9PugFopsr2Rz0a9NMvROYXxh0sqqfPIzYPVaBJX5uW300
HPw0e24rot6kGYBeznq7VzVeKcwrpXfh7KH4L0+tYUqU5U2QV3d+DbxV3bR8fd+IlWXdpF/8qFH2
pu9ZyzzDrYmcFPEoNSseQWViYp63Z8SW8keF6Mud5bUX2SZ7Vdy5G8+uhxW08PxRdtMTtGBDgi0H
2UX3VZZIOUtTZpUd0rIAw2XG2uI20b+8uu72F8fSfYKo/8uVvRHlJd3/GuSYXdaz7+QEEgscGNof
J1mGwx7izef9ar41mL+72KZCl2Kgy+xhKYfdDrKf93sWC8+MTWFC3tVKGC1GHZMFkKfyQJTQiaHO
0HQ7XDslrnsCfTlu340Befpn93e1Rail7nIwVIEUcZiz1zRt3Kwj5yzP0iZd9H3e4afyl3oWRNGK
9Sm/ob82pEMb3vVJgFrDn3PIHvJQsr1FBcrut7c6eRamTr+DBvnjQ72cpGzcY11O9kE2yionFZtM
HcW+0oQFZpI8IUqcFl+Rs8zt2rvWy0ZZL89uh27O88riJAXw5KlLMgWv8V9j5bDGjPxVZNQtorXZ
sAECgFF9POneAn295rKoNIIkqFJiFQfYC7pDhh1kPDsWi9klttZK5+D07rOsutUjv/VsZa3LXoOu
8pABR97YZtAvx3mkrLteQ850q5TXcZ1gvF5HNqjl9Dkr6mYrabryDFGoh1983Q/UXUT4vHJxbbue
S86uZO+G7QjaoV15VXQKyeEe1NYw0mqRVVlzUCrF5txX1Pov561m1OpSdvfbuh+Orabbi6DpMyyD
jF/c6UTpPJfoBjTq28EoGxTciebLqnddPjKvZXsQu9Cx33U1FF/I4ZKILc0U/S5C+ZaYtWlAlG5S
1z6GMygCiW/1jwz/41ZUUBx+9whtTdsbucBQZ/8B9JNkgM83stKZ5d7hv1oEQFbFb2wQmkbH3A7I
HM0RQO6Ux4gs6lHG9eTBQUALYWDMmmSxlG6Oc7+WbNi1H1ALsUb1pEE6rmweZoWCTdTW8SrEES1c
ghTMgYNgYyt8r34oxVg/yDptruuumpHEaDeyLJs/zDOo8X3T+cG+txtx16tWf+cJMsQLWY790Di6
+rnoiiFfXRsIPoEHGJzua2i0EYl7bGxVJShXtxm62dZbzvWhLpzn8/Xzh2pbjZStog8P3W8193fv
lV8y8LU/4ewDV+j2OpFn//BGur5khB+pywDQ0xKGn7P0FTKmWRq9Cnhh23xWBZaH9PfZKFWBb2XZ
3IvkOuJDvSyyg+63IP8/N6LDsp7AJ6wpDxJzZkbK6XbAAfhX0QzaRQdM5E42yvrr2B42zhIfwml9
G0ZU3V/hwKAtkVNClt2EcAgNSiAGaOJkDghYq9aK07wZY5cFhzZ3xF0e52xMo6bax1Na7RMjddVH
YRE7UAc3X8o+9dwxkVSF0QMZ3ZF1Iw55llVuqBdLFqMCeZBGU7Olp9vJYsIad8drTruHzKrfy7MM
IXd9irrTrV5He/cu0y20i+jqqYBqF9pQWltMhQUUPypvB8J6/CWgvlcYHs2Zgbk5Mj2kKn9fTdY1
8yWHQiElw9VuHyCs8+aux2VG9npXn6cV6BiEjcWk76c0qrbEqdUnr8sQqlR8+7seobnUZeKr2+Zi
WUPqv/i/+0aGM33oK5zPNZdJq/BsBxopgK5BHC31GsJJebAz0GsS1+bKjohIgnT4VVdArCow4NjI
EdfBch6Bk9HGr0J30cxz1eiYaSs5oz2EO9nl45B5bqi10VGOkK2FVa1S3XEG+x7Meo5HZEx4df4T
7RCeiJZUX7CeRdfDalKcJBPMG1Cj3ljwXJ5lXynX8te+aj9ZpGmAPih6rSwcjVeS5Aw0mI9Chkko
zjLJKt6i11bJNpCtjgvQQbbKsUVHHlL1DBOHXp95llg1KQvcuXTIwyYR+Ar81K0oWyskSK6tWVEe
o9oE0NRo2xiIx8L00+YeoRIYPPPZreFWF86tIDg0FC5gK8h+8iBa51cD3I3vExm+SQiSqLcB8hIf
ZpKXGFE7WcgG2fl27XT+UKCvmlMFrMlwzHJtj8DxInuI3+BBeRhxvQV8ASQLI3MNAF97w8EJkFU5
Po2FgJ+nJCmZ8EB7c3LVIfmp+qcgnVQUrPnBzsPlrHmb1/uBeO+/m9UfdLQxFMVxliwe95Zwra3m
9zCzwWct0A/r7yI9Cl7DctoHFdH+1o2n56IqlsMsjAZ/rjjrXRwvgrkXpEXWzrZbrWSrl+gVfwpT
ylY5Jaw8cSdbI1N9N2U+5iSKmcNti++kFFIyDF4Bgt7pHlUlafedG9qbjID9J2WKzvI9fOuRAvzc
l5Fj4QdutUvLRJ1KLOrJqrZynTzFkXE0nXz5Ya0MqZIV+KSqxtGKf7X+qpMtUVO/axkHXj+L61L9
f2g7s+W2kaVbPxEiMA+3HEWRlEzLtmzfINrtbszzjKc/H5JqUVZ77/8/EefcIFCZWQVaJgFU5sq1
KPjcGUXzlCz820aawqJjNvetOijDw+uQomhwlgOivgeao1EqVTywaqNb3DWaG32UgwfAo0zA4skI
bgv9XJnt0ejNJoFnORv3WTf03GSZMPP7/+hkaQs9dISqC1R0yXpq1fuy7ZyzhEy6PzzY7ry/TdDt
ObnjDkpXvUzw1cJat1YVXWOu152Tx7IowusiSMs3j+FE4VM+hQMMH90d31pJrBxATacbsE0D6pIs
PytuiUBGEjwp6UaN4XYtumZ4moJaX0cDygViG0HcnkBF/fQWvlcxVYUJVVCmnp3FNIBO3yW1zVvk
MizZ9H00rK/ik3Azpo/Uy2jZaVXfvJ8y/xvcIcPRC4LhiL4yKHQ5lQO3d0Vpj7eA91HV61SJkSGS
9EG1kjFUZ9FWt+b+uuYtJiviyV/fZsu6Vj29fI7rEjIuM+eTOtTB/l2I3ag8UQPvc2jVJjTJnnnv
9grig0BxOJXDbSx+iRS3A1XWS6SM7Vvk1SWhFCRQGAvgGZEgWUPObpe0obEz1r+9mkSyRw1hHQSZ
qOrN+OhAMLiJRy3ZyrD3Qmy9MT727uysBjgodu8c/pD+DKm3HN7bi/E+LDMNPeM6Ra50WWR0n/Sp
HB4CPWgBJ2XOzmNnebFVBBb9eh4OMpQDMtYfVbOPTzKq4li7dBbKikkYPhbLyDOD4EJj5m1KBQvH
ueusO39qEPP2kBA+Bl72h0b7d7SG42XmJ6JD9ifTlwuPZjjsmigDp1TVa+A9w6V21PCJRgBwlf6T
HIzYbkEQWeg1Lja3Aag6z0q7ES/V+u4xD/T7yvReJug9EAZrUviRY6IVLds6cw9t7DId7G1+6gvn
71s8rYHAu+zmIgFVX03roA+nOxnObdkBRrOjtQwVNzU+5uWXLElfrgYrUkX60nYORtomoG4Kg6SN
i+jTGS7RmH8Z6lVQrBdnsUWFBYj4NjYPBo1yZzH4yySJkqEcjMiOwdEUKGAt3pvjNtQgnd2Flg1G
8IuhueV5nIzgQlcxxaYxLdYWwMdNO6BSSxUeGSY3Ci9q5K7iqcz+5ZW5ZrcophObGm7wJPNp7n8/
XyJCyGmvEbcrvF5fnLc1AAXD5Rs3j54V0R8QwuGV1EkOGTPNO2cESbd0ZgQQCVjDn3UbB/fxgrFG
sprozo6c9RQa4wc5tLCmnksflay6nT7kNqzyWexne/lMUEx/8xurPl1HLmW0RrHGVSJ/jlevfLrs
N96UlNibud0yd1j+HLmaWHfUqgM6nFJab5KyvgcuCLcUANhFWCuNloL/YinU2Lu3x/xvcV2Dar/b
ppUbbW9zgqFIV1MfvKwjDsiM/z+uc7v2+D9/nq5HPNawYCirUss4FY2+72PdOrS+wftW2vcGUo8s
w6tXapxS24jvR1qA88UhpkG81xgJr2jK2WqtRy/JMkUiZW0ZKuOsAhFAmwkl+WrailHc1ytK+EgT
0pbmK4Rl3Sh5uUuXEzifVWka0103t1vVrCJzTVLDvI+qzAK6zT2/DXjknWTsyf1d/ORyJndbVm17
9/Je44/RgSyf8sAPJHh0u9TdjUVrwHX8j01dHEjG0ZlT61d7DvMOahdLCBI0X3vdKg8yX0wyQePr
s+GbAi3KMl8cQ5+5J1uflF2cjfRzDOUJrER1mtHQOv1uKA4JmWC1tuuZ1tr/OVZWSqPgD8eGEa22
n0rFUNZyZgJauZ7li61MFetJzv4Xca7jKqCCSWa66fYdN5YMdWC8Sh4BmF3e48Qkhzrsgzc6KinQ
gtQ3oG3LgrPmBOUzvcYr08zAOI+mAYA5fjIWs591yf3EXhqVeYZWRes9HEkKAOa5eNY1kvBkgSAc
Xby80V/XmHmn+RA70GnSrPTMIeFni5zvonBhZ2Wq7ovS+Yjkcn14M4R3/tAHEJrslca7egPIyi6x
bVon0TSboUmxJqM7itaZbyJ41kQKLNhVpG+cvuTmhYJdcprdlwkySw6ukV6nykjmj1YSbx2gNJvS
rVJynd20L7TIuJQ0Wm27kjyZaVnGRWy+YrbrsrCba4g4JhZYwcxG6U2f/uoCi6bTvDMukJreq3Go
nrWudaN18TzRK3ZpF9fUtcpZs8e71nC8CCWUbLpPFP3va6RJsxbodLNYyzVvHyYN4PqOgcWUYNiP
Yk9br11XSHzsr0vdPoy45QOiFnf9ILflimfNS5xDHusBhAnsGI1lP+lGSn8H1J++LYUt/epm1KYZ
3K3sFyUczDeRkNZfY25L3Bw3220ZRMpjVN3nr4gVjV9IoT3TUKl8aovJ2iPZV961WZ1+gsnvhw7w
8c9fA8YIwYs6IC2zMGmMk0qfjAGRl5ABqqFtbOwqezs0l6EEi1eCb0PxvptboBl314KxXg+dZZyz
BDzQ6Ltfwbcikh5o0KXTxAPLV10qE2ma2DyT2zXOEt2M7QZ59eFYtH+nhWXeh1A8Hekk5b+qUkoI
dpShQI53sboGRSVSQuKdlhA5k0Pd0CR19bwf21Fr3Nv9n6UHrX0rcbKcjEkidbRCV/fxFEDXjkZb
Rhs0B2NG0f1urEjYzzxH1r1V5e7faWpmR9DAJanPKMuODYioNRKD2lomNW7qbaOuoysOFKxinqtS
pWt9mOgAVMnBLkNYo6bHq5Kj4714LbWvLzPSAGca8J7ZdRZfuyxGrbSI/OeuA46k9cX07CPThm5w
kz/7TooeYRF4qCg0Cooo9Ox2Bh1NlA28e80x/GufthkjTy9DTageYKt5M7x5pa/ufzs3TQOEOwe2
5K03cf/qgMcYdaTxruA5Z9sssLkLin2iZngcgmorthHI5by5upcpWV9o23pZwaSha+tper11a6W8
gz7F3Sa07X7Tk/hLQ4vBRe0r/XHIqnQl9jzrkWhUgZF7C6iX9mdezbSv/ly19/wBGpRKsuQb3W3N
qgk8/wEs4PyxVNqL2AM9q3apb1okxrhI1LS7zgRO1MKz+Yx+XRiPP4c5QK6A29qlL9v5DvWT6k41
s+Aj20Ew9HZu/4y+6y38JxIJvdl0sWNoYV7erOGbpPMpn8INFBYpPVApWaOa2/SjGGk1SLfT5KRn
0HjOY14pyloJLJ5mr2dBTqpUbNHr2c17PYvH4tzlkGNFgX0JeXs9iNylHGhiNx+s2Ff3dmoUq3cO
GU6xfynLzD1I7C0CnncyYRaY0z4NPkLulz9pdRpvfRXYf9HQOBYrZbm2eif9sx3j9WxO4/cgruPt
XCdvI5qlRPJfI4QnKo0jyDDD6bsZKDR85FBt7mG3yfgVKSq6mMuOpAmRuLRUOMHssA3JxMrmxFk2
GuL3A/oblMg6enCGdhtvcYjXS11+NGl9npSypilk2dO8mbasTQ14PDb1WVS29J6Er1F55ccJYOJh
cBV9N86l8oUM1jXCoOlnlU0QD9kxLVE59WFt4VvXs+IPSs/aIvrVfoRHcXqA+/zOyPnYa7WYip01
IVAnsXIw1PQPKOy0o4yqLprpqUTQlk3pBzaX636uKUv6mblpJ2f82jbk4QqD7MjctNNnR8830gIN
PSrbYeRUNtLl7OqOtnJtWz3ToLhOQ61XniJ/mraw7hc2nTLQ4sohtFX1XrGWA1jzjLsIp2BrTZ2W
gu5Hxr2RSsHikfClp/0/neboDq9q2mHpe62m8RIt92vIvixqOKnFtp7Ghfyv2W/zXVMGEwSuHGZw
t8fZqfapOzl3YjIMWMThr/wlJI+N8ZhOobmaYeHY3Obe4uQsSJp9/LrUu7DEfVQ8LWuiPZQrKFQi
wrhpWzv/YJUpG00zife13qabRo/YaaopjfOdOh8ss/4xlJm303t1RorAqS/JmDUXsbVePyMmOjYX
cfxHm7rMpcOP1tRbjExJ62ZYd9OobaTweCOIvpYt39QxQ9SLdv4wfJaq5dV95Y7+9/m1vGkaBk3C
smRXdPauL7rPbrSB/HJloUR8Hqa+D7eJQqunk/9rmCxdxvlAhi7t272MXkPb5T4mN7NXu6woI7FL
xGu82M1FIOk1Xi4pod53u4KAqYQck10yh6L07S2yxfPqZpOzhT/zrBceNLYSY7nwEtKv/zIPfUea
giRySCqktIbE2RZV8jbmtmIL8dqeatRP9BLs+6qyHq5/DxnCekVbNH+A27+IKts1TExu7nA/f516
HYrnnY2M7x9+UFcrTR/UbdNyZxN2gbIxfgKo7x8DoMVgWDW0qyErb4IqO5kmPKESJZOcoId9YfH+
e1LbJOeXUokWaePWM3Pa3cpkQkMKHdRVUtrjWcYB8ji7fqKUKDZliXkbSNf1lruVc50tbnLCGpVF
8m9grw2Ih+K/TCpvByWfjA9ymNve2ThDE2xvtpr2OkqIarDKctVkW9wHm2ERDpMD2Wr4Vmty3vno
w+C4CIeFdmI81ON3CXhj7nptB51tthbbbQ1ycuCeGse5riEOO9e8sx7wqrlcqnu9HiigdDfP5vDe
wTvHn5Re+8Nt8crjZ1CaHV8+T7+DQQlKGC0m14aa88XQC/qsHfOxyc36Ui2HJUBMEiCH2HlrktBl
ImBl6zrx17Vuy/+61lS0X9F41O5dPVw5ttV8lEOsFeY+0PzuRdemLSBF0mfPPHSLqnrfZ96HPguX
HBVaMkMwmHtfJfo6JnFFLT7XXqId2nE+FGxl3kffricz1GV9sU3m6H0YWV9GXak9R1n4PCaRcxkH
XveqxAgPMpTWHW92jnShNWfp4cliL7jE2lEGEhTCTE8vo/kpWvp+xE60v096UFO1RTPYukM6b6M1
/HJkhsTQgfxyqdtSy6UckrhnCdPaIrz4NX1+yxoqnVengctkiAyvTdXPd8FCF5+C0/8QZv1DjVjs
UUxyKGF12jtzokPmSBiZR7jkY+JUq5uOieJU99Voxk6104revpOtRCKPODmVAxyO/qbVNG0l2xSx
ybZEzm6224x3NlnApOq3Ut2i24Y0gAIZgi/sDWkYzaLOoVbT45VOjHbXF8KwYqq3lqVDkdkjLrhT
6J/cwfAJZ2xSZjvaDJJdtVRTb94p0P8cNRA0lPSiNX1KzvYdTF6G4i0pOV69N5i8wOmp0obXue8c
16UWbzLzTUbbkOwWXURoGn2ZS5i6fA1Gf7fXrC9+p3/3YV16FGfX6itI8vRPVYaM66SHezGHGUJ8
xkAf7qhH9pexUJtDrpbJRrxW0CjbwIupoy0X8J3q5QLXJUfn3QUoJr65QOQ27g4qU1CvtLm0JytM
1gxJu8gwswD0TZq+ThHzhsDTPXX+FG0aK4p+VDRyzDr8pwjBmbtBL2xILYrkM2rjFwkAQOlAdhEY
j7eZyAOGPyqNTbDnm1/TObN2iLvwtbJgrU/HDH6YiK9dv4Bdbgex5WiuQG+b7292L6qHXQVQkjwX
4mDvpspQETDlMpc+XfSiXheePsYRXyarC+py1S36FHKwi45ElZzWMRCsdjnc3GKb5iDczAOJIHG8
X+K6TllTKCYLvTH02j7dDkPXN/d9CXTp1R6ARjoZI0R7m39OaTns5+ZNTNFG4z5pvR99MBYPcCXr
51rZyQBqaIAvNq/jV3uV7cUuFjlrlzlD0uhn3m1u5gBBSTjtKLL+suib9W72XxYNEMTq8yZynbVO
59Syp5ANiOW79n4ck+/XLcpil7N3+w8ahb8i+gWedokAX6bvongkW7wMb7HOsloVRt+vOyDxXvcz
fTVsADi5x9jIKlI6ef3UpDTwqcpMM0pWOfAIV86nyaYzHcKav5Gwcz9r3D/J4Wn+aY7r+qgbACHR
LzKe+JsPq1Bp1Z9K+yg6X8scq9Jf5via4p+aIKqPc1JMW22Y1lNWsCsmo/295f686iFxeaybHjoP
NWD3FWbz98aB+wG+yGmdNnA5OsNUbKioxI9Aj8eD7U7KXnea4uJqXsXOhz4sw4NueSEPm6Lhw9g3
+td3k7S2VmBbNYtLW8N74E66czAHb8pQneAFkv6g2tklVm58SerxIZ3c9E/U4+mk5O3tI/yaNT2m
RISKanyph/5B8me/i3hd4z9G0MTmrnO6gDdul3yGlyL7IECHbqtS3fpiTU1NA1j4SQAVRaja9yMc
W1eYQ1YaQD1Rw9gZI+xVHXy7+9LI+3VRmPq9ICHiPLouKvPbjSw6gZaURQVDQWOnc12006ZuGyNa
ArSY1xTVGT4EapWf0DZgB4I42XVID31zEd5YDRO5ExhWFpPYF1Mdq/lJlnhdR0wIeq6dWNH4M0Pf
bwN6pPEKko/gNNt68tgsQnpdGOZ/dss+vfW87yhq+5uUjdY1wmrVfhUC0vFA2u3sJqaB6jWfCh1A
81iUqYYDGblJ8qc3owUPNjKXClsXmU3RplrpcD4sD+TA3hTjTHptyrLHrIRLtF743roqHgFU/dtR
2wp7icURkFG7zkh6j2/x4gji0jzpBjzE55FUVVY0avP0kt8ZDCfbjRSoRe9u4/eT+kebPKMUmv1J
pk9dR940P2jgm040sEMR9hKQ99G2ThXwfErs7qe221lq6xztybecDemSZJdDpAjKSIuubvTSnWPE
vwf6IfQqU1rvDqlOE7v8y4BZbw3Q/8/dCNPHzQ43ztZMk/D5N/H2YtcjrwDZ2MBFVkDvkSY1v1K/
oyy4jFU3qFeUjS0E7chdeKU2rkw7a5GMrYznhspL3ZKEJDnwENZduRKWTXhWoLRS4DuUoWmb/31S
pZmA8/LpTJKqgP52OSjwVAIvRD+jnf+xLY44NG0UYQZgT6q9nWA3LjW3OsXNNF3C5ZCP1rYpC9jd
l5EcAPybUcNL52Lxsk597KgVywhKR/g4QPYhiRwcb6Z4rLPj0KvfxCQHu/OKg6vq7XVmE9XhIa+t
v5Do6Y5wfyJj1I1Jjzho0a0hQreoMQ0l+fbFKB6JlLNruIzNIPsrT1UVvEwyntgyadtq7oeVYC21
ge4b3svxyFhi5EwOsKTBW5Ccbmboe+NuVXbdy4S6QWK7mtXHRHeQMlJaz+GerOj85bra305V4G7i
xJg+NX1IHtXyLroKliscS9hDbU05inMeVJWGSoTWxeu6VnWHaLW/Fq/Lo+ZsT84fdBZPnyy4oJ+Q
Ayjquu7WRa08VgPcYhJZWHRnV1OuHmQdvean01jDtBWv3nTDvUa/K2yYfCJwHPGHWC/vZVmJAAkJ
YZ9SfZRRlENEyZazOslq5Kw6SOyrCRotG71REz08S+vZhs2h/tmnmZWCRwRNFEqkdwNf5IMBje6Z
rmxuzXVQfqogx0C/CGW2gj+aT8InQC6o2ahBPN51QQ7gwvGNB7bT2jqKwgpWPIaZXoTGCjRDcuah
BF9LadJso5jOJm5jbZ362S+BoYMIgF9lOzWvUAG2qL4pSwnOn60RuPew9vqxfRCTOO0GAhvVM4ed
RIjD7iBykvliuy2iWR0Y3ax7ELvaKAOSNGhm0a+vnequyu/K0L/4s2JC/SWUVkGmQ2SlwZE6+/Gf
Gc9yyFUWT9h4nKIFk+xstINXYkQNi3A5vYZCXZlvu46yFPLUG897Dot2erylACbFpC3Aj5Q7SRyI
I2rMESHspt5wgzU+iCPVG2rehfYMQUZ67xRFzo3P0/dm1nkPZYuuQWZFCCr487xWayd+bge3WDlz
5v9RudXDMJCQX43z95INH3/VoqWDpK/+SszsizUk+fdO4b+W/uXpM/uBbBPmaXPp+oKEgGlpZzcc
57spcLr7SvUGVHn1f125GM23V7aWKyth+VBOBXmWIv1O0f7tlfsu+RKXmbqOc7N/nKN8B4kZbNyz
qezNYlL+MAa+516X6E/QgbhbKP69Ez3//T11dG1vDLH6IYHQbO00VfnVarrnBbTN/L+hNqLSOSd/
KJqiPge9k2x0fvQfgtRX9vRvx/dREjfnsY3nreXNxScn9CGMDk3tB0IaLx9D42MofhD86AySgO8+
xjR7//oYkekWv3yMmhebs8F78rob+T1XA/IVFCGyT1DBFhej5bayjExP5QCWL3em/EFMvG01G68x
ur0MZXo4g1WSYWuM1+n0dTvNeplKYwA95pAiO7MZbXojtBCI17ILWy2ACa31hJ6A9dQHSxIGEaSj
2OogWFC/C9cVJMdPIIyyi+2/TEcSjHpiZJFNMDv11LXmy6FZzhLg77bSgy5dRnbUz+RWUoPE6eKB
nAfVHk09qLBUbkTXwdTILlACmU+wwaKpp/4pZtRFkYpZokSnRqLyeZpOZaVeeG/x11FZwoc5DWZ9
6heWFTnobd/zfgwZdAT94+HmQBqBaPU1ehrrbdH6d8h1dmuD/NlBindpAvcVDBMuZKjgrMUL57V3
kMJfps/I8br5ih55f3sFDsxDGK58f3D3RaTVxkbE37XFiKaCuxdhdxGLlzPx6rC4rdrFW7VgZ7qh
RXUdkrDHOTQ+6cJSu4wmW/0kFLbiW0Y33xKpvkb+Og+B4WtkadQGjWTAwvzBmrZJC4eSvAJe3wbF
OEYlOiHLy6KUyuVwjTZbgy5fSvO3gzcp03YqefsdQvsuNhUDkEI0fQfYtSlTL3meorqk1Q+7cNMm
kQeTRZVe7e60MIy5/vR9sd/iNd38i9e3gXsYuZdxYWyXQ5vodIsMXUS6DdvNGyxxmdPOgB1kt5in
WfgQaDy42nag02Ip83ieH2xGI9PvpbrjFB/meWqe30UNTrzUFu9TdvAXhf+0zrApXLiRY27cPKTA
uWiyDkYzXqqJ/1Ipa/Q6ezYpr42G4lxSUzWeYNnZKjxv0EyxupOSsl8TpRo91Xid00OaiBYdG2Rf
cqDpYXMUb5ta9xO0FR+DIDRlDTH3SIuewow1ZEmDPBh4pCRbZWGRoGDVhU/lVFXQ7wBUqowofCog
7oesxV3PI+yz68ro0TT0fWdXmfaLN2FbLVPF9Lv5S4Q4HRrsthaaNPQO1E5bLv+U5kpg7hRmdeKf
0lw5y1UrrE/inZfKuHipjhMcwm9+88qvSYaho7+d+7tg+a1xV0tOwzGPnHGd257ySQmmf51No/5i
G17P3sUpMVruY1OP+yZPjGM4upDuLF9acBAfp3Kcnqy+NY5lN6WoGvLlrKH7Nti9vLHLl9n/J36I
4QKd+2Kw1W1pOySIIDE5zk2oHye9tTdIwhsrsd0cvxuSS9Crlcy7uY18tjdtiEL2O4e2rJ/yxN20
roHEl6KFj3LIivQT/asOiMd/THIGr5u3hlM+3RailynGMm6gTbFdKNB+jY5CwO6p/eNmNqYgul0h
c4qXKzgW2K2FNc5b60GYbmXGLdhWsqdgyA6KAssm3UvxqsrGeNei8omWnKsf2lmtHtSl0quEmXdU
OyAGS6WXJ23zsSHnhMxChW7rEiGOrDEPGj1k10m0F3ebBnGzSZv9B+RI25WSeuW3tqQcaelZeMz8
vnxGj+xqrydUihAkMrdVUlffSt5VNa0oPhq5D1tRNoE0Xuz9Mp0OqOA2vUJy9Smwuy+IXBQbtPeS
p0El3SJnYhsW27TY5Oz/TZxSkF7IVbimxzHU1p4xQ7e/3NGs/dxP7VdTD6fjpIJZFmuSZtp6HLij
lKGBfsW2myHB9hDhUSDI29VNrO1F6GJ2jAdLK9SPSTYmH6JG/ylmiXIjV93npjl9XaJUz9kbGXiY
QjGfeNekm9niJkA93noSWxGGm5Emx4thoU8SI9S8cUBd7yVCJpgT6c5FAPZJbMuE3oa99ZoHcPUg
AsSXbGHtDp+BS9cHv6/1bbikvhzsVmu9tRdsi74v8b+zD3OK+mzlr8Ix7B6SfHB3id4X2yIPs8/Q
GBp36FJ669Bvs89DWNO07ATOSvEYxrNPUmLROZJgzYDPp8+GB3EmZTx/TCAhC3h1GtDZ2mRBoX/S
uyG6DE473PWJ7aqk4ez2vuRhma4GLfAPprHXrKbpf4pDKaC7Omb62N5fw5HtQ28GESrAWBUsLHM5
PphR0T23G3s0h2dVaVoEp8YUNROGQdktDJMKMrDLEFXSEnEFWllkmI0omAXW8ERl2ru4nX0WM39d
GIoCQO5lUrOkiwpahhDMnXgdbfrum1O7S1L2d7fHLdmRdFpFZEjQAnjzGJan7e3h64/biKbeNwHi
C0WBBeeMzMv1WS0TdXLQEWRIJxN2d/aQ2rDrlypb1o3tx2j2d20XBo9i6lQXveOw/ik+Md0m3Wy/
TmrHuTpq3fBT4v9vJ0UdaDHYHvhoXeOSJ3XGRy8OgHqUzWBUP6Y6OCoxb5tPud8Wn/LE/1tb3roq
p45WLi+TZ+gEjevQ/nUo3lswGavmfBsOCR1nWhpUG085+ObSWTwa7vyBUSB9xv1vR4aT56shtauP
QEL0tZWF+sXVtWmHrHR9ggiuvx8axHI8x20eyS8bGwXAxOe5QkhjKqr6h1uFh0YDb7sqgHNDUoBQ
aGb8QHkn/Grrjr5OKLddl+yVhfbRyV+WHGYAS91gvSxJS/kp4Lsbtc3wVSn0HmpGziZ68FboHAxf
84Zrytmw2H4bVxgzNLEehKXrsc3CnWiD+aRVzrYDxUUFcfJWhnVXIxSOIqcohYlmWJnpzvnVLtJi
NgkMHsZJzLvg2c2RDV5xYvo8f1ZIdVxP3rr+S4wK4Oe+nyNjF3RGtwlnxz9Enjd9dZCz7oai/NJo
RXxOYYhejeh6fJWwKEqUAxzB01cEb1al3nt3caL7+5BmxQ2NyeY2Gkr+r8t07jZGkaL7IeOpNTto
RUxzOyIqhC6oPW8N1dmDZfrpW1NwEN56QFfto5y92m8msc+Wdo0XinsxWQtgZMTOUzU4iF1M4vwf
7e/W5zv+5vP8ur58Tk8QHa9rD7q18+hq22mKbfKF/OfQQ2Q76d1jlyfwvleDS+kij3/UhuMnW7Dt
5H/qDpKRZcI1xphjhF5iB1WYmLv0v5e6WV6Xu06PofS1xwyFcJtGFLOwlm9RU649zU13YhPthA7m
04chVVdGr8OLzaPUMAPtQGlUveLGBjc1V1bjdmcHlvnPUWW8PIDj8iXsCiNbwry26M6whtifk3/C
5nb812q/hsn0wg/4L7b59hszG2MUmB7b0kKT3qicS9RE5gW050D/MF/0Qj2lLcwWEtmYRntn24YL
V6LOpmSJr+cIqsOwhutWYibFsld1A5pOp8ZyjVmuAPuy9eYK6uYang7+fII24oNEy7Kjx33LuBaH
1Ga8Hx1QK6avZHcpOphf1JKShO/4wVmGUP3t66yNnhQU6Z6yydhMS49rkho6XU9NsZLhPGvGHWTM
6tWbjiFAmDHP78QrS4YIbpxluCw5pXDyyZI59DppF7RnK/ChRVE8khXhWpe8yXJo6gyYOHJwJ8ml
dEE5o4kXBTsZakk4HHUVzaK+CvNPAXWjJzO9plIkoK6gfL5Nb5pKXXtOt9VaA5XCIPYuY0Wrmr6o
hZZDD+2E0wI07nrYH/4dMbjtsR551L+LADlFWnwpefxmDYf9+2aMDPTheWfJ9C1IHFIqtmFynBfa
/T5WdkKkf7Vd/ZDqQ7Jf1bDAWrmi7a3KpCqhw2pKR3B1cmRIyeQ6FISNYGrCwbqabpia10mC1pGo
V5OMJPR1ok47wikMaKWO9eKxS5Mj8oPOE9Bg58nR9S+0cdVnSGIdJMsrd0t+e9yKs3UU7zyRsmoX
p5jyPH0onFSHlZbZSWTFW1rq651Md9VGYyda/7jOXiYhpbEH3h99EJPq9rxUQfy8l08w9m53DNED
XolX1tCpweWq3l/ENJQKHUSDk9zJR0Bdu7q3dFsFAPLPJ4LZB9Uv5aNYWjVD9Wn+4cdRf5AEXANB
7n6uuvKawBsio33gQXsRp3zJqMYi+h6HF/mChUlL28ev05usLDehrUPfnCfuIeI5AHbXPbRelX2y
9Dj/lPGeZIzJ+BhUBt9xSzfXlh42d+IEIT3fGRAlrGXC63TuVxkkrpOzde0ifjCMJwFN6DyENkB6
Z9h34LtPKorK9TBGP6DB/cPu0PeBaMQ7ZCFqjE6aat+ZKH6ZOJWKu7FiQDP5RlFj/WAtEHxNqaY7
yuLaAr1oLtSFrZVf1unOhbVgQAbpa5dEBmynKRWMpbLYLlIuix1krf7G/ms8NcOz7tVhd6B1eQTC
moBUWDJ/73KApROVayOioHFzvEkW1pIJdAZYNfOIe3jfF3BpDP4FFS//YmtUWXg99vY9MrYXOALI
+du0fg2ud5II3Y+1D2P3xzxZVrxOvdBe6MP/8p3BjtfWwg5cL0tKrKwhS1pVjWbfcoWq10nedqh3
+z1Nb8vOjvuSjYxf0B5kWOvqJoQV9nPEzoPXln+HyaOit1DQ9rL2t2HVspoAmV/Dln3MdTWxy0WV
zmxuF5XVuh5G5T4ZAE4gTLZv5yQ5oguWHjNNMfcTKITHcCiAsRea+9T5pK4r3Sq+6VH4LQqH8q8q
Ru8uccZwZYxAoOuw+Kvzqm+TEubfsiqPkcZJnKdJ58dcKmH6iEDFy1UqbXx7FduM4i11sBr64++V
ob6wxqA0PRzBbAlHzBsz2pBXWpnf2WTSQsHhBhoSG567Tcm9PSESU9xblGwQ5rHMJ7EFzdd2MPuP
g8bjwLOQHa5nuLBu8UhfAWlsVN5Sa62+XA/PfTsjWlqYH6xptO+N5WXVBrux05Ippow9N48U20fQ
rr8ar+LxYjSWyHhr3o+N6/4sEvWkwnJyO3Fs7Wrx/jn5JaaIvelL1Fbf5R1Z3pblRXnqEZtvfPUg
9sFzH0PDBfuQzt+6ANmBW3pX0sCL3dQROzftYCedB9PwpQxQqkAqQttE1BmRnIvnB8Nv1LUEWN6X
pK3MdZjTrF43QbpuZjXYzZFlPiggbq8HzdPDk9eY2z7zSW+JQ0IG5JbWOT+yndh6+v82qhUFCNN1
zWM/QBfSWsm4K/KGv19VKCQgm+mel8bpK+y5DhKVlnLfLUNd31Xe6DyX0NIcLRf1vnDRjtay+f+w
9mXLkfLMtk9EBLPgtqh58my3fUO0e2AWoxDw9Hsp8Wf89d//3nEizg2BUilRLhcgZa5ciwWiBYX/
xDQOJqzqVzVa2ps68bLq48QAP27WQhDEMZBd5EZuPNde161j0do30oC2QNYkxREJAzA6hJO/qUyo
IqRGyIO8AvlOpITquDoTHtDeAPKgrRtI+qWDbmz+uw850iFNwXYSK+9lMjqLi++cdz62W9aZtpx9
GU+3pjadSYYsS83xVvXRDpP6GhO/FrU5/ez738aBDwUs94P91kCWYQXio/ghtkJvO3rA2EjQGF7M
1E82om6N51IT34tygJp5Ah48rOp+gO7ZWg1qkGb+Mwjg2+GCgp4UzJqa/jwNwzwIsqrzoKZEQAtw
Ey3ss1NSO1qQTzINEHPKTlE4gKSderowHT9OqWvKdARQnGI6WgMSaFyVVZYaCsETA8Lr0AJLzn4I
Bg2taJt7zU6roKza+G0s5A1zUOu16uX3vvW6XyiZ+h17jvfMcgs8zN5g32RMz6D71MZHfLPVJRst
c9PaHnsw0/YlCaPdpPJHdJDl6ANbE6NunNq5hXRx5gxHgzJQX3w+u2MvHo/U6nQoznejP+0IElQO
0CnvG0T0ZoSQgg+BkuXvttYFAwWJUpMz+Q2fYwl1RPOR33+dz2mwRvey7gz+DZSn6ExbLxGW3tYf
wZIOzI0K0nAboMDScUEvptDR6kCDQmg7bRbblPpXQ3urse0+Jp5fYZesawO+w2g9NwdZuDejLFJU
7iY+wgUgTkrUgTrAZBeuLIfHuy/eWC2vmzHvL4uzwxSxd1Y9fHGDkHuyGZyiARf4Cwhi/EtbVo61
6hAPOPhW+FKZZngdW+xb1oDfb10LDGSzC2quplWahBqeLmOxBp4IogbL82kw8wpk1ht6MHVkt0dh
X3neFWupnKknzJGBW+ktAIJpOzv/8fCj2QvTMkC2iLJ0xXboKnrEyOSoy6RTnYgPly4ySiO1geoD
NkMNIQ28L35xb5TxmhydxEB5kFUx62DacrbNM1hjtW8g02bHq6IqIDdhGPZtkk313km6/MAtZ7yZ
IAQJjbi0fh0g98i0SPvlyXrvliZ761gxBDSocNN6L3MDzCO+GG8sTDkPKnT3Qk8Em3d7xIjceVAI
XNutn44bEwp9q0JVKriqUoEO1VAHCFr5F8uWBnA1amsPro0Y9FcoPQAh44cfdk1gLmmrGnhzhHxW
n4P1MpE76KNB3hjpnBtghoebIpP1xXShUN+ahQvxHVCg6EkzHktfv6OWq0x0Bt6SfC9cVZ6ghtIk
1MG1KNvqFeB3LGz4xyx+nndrUyCSmhhemGy4jY3mkJkgJFwuhdwSPg0QNHuabRjTfZim7bUFqcLG
82SyoTuqVLeVnvAHKLmZZ2o1od9deC3A+4c+Ovi1LjcuEBebtPQ/bKhcvQtLzZvvRVTV8ks1WTfk
T7ciyOPbTRTLerNMJMP21oJs8YXmQXAY9BsjSxFkAqVKpfivjCz53cqU3To9xLvbEKz1ZG9dhwVG
Y5inJuLDk5nGu270jNdcGlCy5s24I7cMKfTcwMa+mXrz+N+mnUytWrkSNFw0bRFKfrQIFthowtqj
ajDcFM7UbYmFjJopYutfmrFqEmWZ3tThZukNJYISOv8d4bXw1ENT6Nhm+CupaceIlpeuh0IE1Zs6
iiMyroBLVE09BfawVTT91ETKILlkVZfNzWiU+iWqtF/zTMh4XNOIf6dW1DrOte/0ZzZN01PH2+5G
g44Y9cWGFd82uX+lvgHIxdtmtMAZgCuCUaO+wwJrH4Jg5SnRJg2YonFLfUVvGvcuCANpnHBE8zB2
SUB91RQlj27xu8IvbydTYN1FyPsHWfAMtFx5f3IVuRNgw9Y+Ne0KWjrgi5pdUE1TW45zR62U5yYw
gImxpWZvAMPNM/9KLRrEsUBfIUDQn6hJUzJP3LEsfRwV7UneN9m9pqK2vIrtHRYYPeRu4uowoHb/
Si5IysRXaFAclgFd0eo7FAIAQaEmoYMoknaeJCrq/mABurwCw4SPVHblrtLaB5q5sm1tZWpODJGt
1l/bYgpvq7wMb1Etme8TyButdPKpTZTZ8UpcqZcO5DweuR+5t7NT1uDh0uA3MM+b+WBK0p0s2i+D
lmtxdRkjBYWtn3FnjYIrYEj8SDdPDr6cz7VAIROgtan95e0/JGO+EQxB8KrTd6nI+72LaqGHKHZ+
xulU/OC6j8wBK58K0KX9zSFr2JM/ltXsgBdvv69GbLrUDDk2S/cMPDKrxIWmPTei6sJyzXox2+0U
FslLVQ/1dUgi4LSVWXAZ7zIAx7dIRlkvy6CPJlbrKSJZ01Se5jfjYPq4R5K4RHkf5JG+HEQIwFvc
j1D5RUej3q10Bpl3dsWGJ7EGf00W3zSxzsnKchfmHGp4ju1D1jVvN05rpk9tgaVg0kXdzxKxKs20
7d8t0lgVG9NXp0NQIwc+Gzttge0hlt9Ho2pQbKeGhxC7mYdPnt48IeXRb9Icq/1GYSFchY9oGxuv
Syau1GI62BSmLmsDYzSA71C9wpMfvVGEcvnaKYGYUkM/x/vewLe6DwbTBBTWiAWgEL5XNSq5BVoV
3CAPyNt74IrCXqBnpv4m5CP1h+B2W5uWP51oYK4GdlTcMg2PdZ6MR6bKKurO41dHnVEzckPcp2F/
NiZobYOFA/yMdSnP5EYekxaVu06ALPYA8JEIPKeokfEctbk2IMzTcpUYurw1eq+6AvuiAc2K1Kkr
qxK/z0qJk/4zwooy/w6EgOAwz+0frPXaE72cRJP4V8ig7boYb/qgMaN+Cya9Zr0s9dQAV+bdiUwS
NH1b3bMAkkZ4tE3d4S3MqwOId7RfhmOcIVw6vbZgFggY6v1vwJul7R2h93uUlwK1qQYxB3WLqV4f
piEub6bQ5qts5PElV1WpWQJ4tIQk0Nz6tDutw9t1IYsjt8CluJDMABYKXR9NMLCr6vxIHTl+Xpsy
t5HjN0MouQp9vNRgSHsRvytpiJfIHCJw5IIVza9966UF/9c2NeSwJSewtn6MMd3afjF+2FG+lzVP
7kRtxQ9mYQEYn+ugr2rS5CFvy+aMJ84rdU5xXF1AUX3hg5ufrTHL11DGhcCiavoCb8AVndIh1FI8
wlTPOGToYRDuVEI97oaMvfMOSFx+Z4+svubAj6663te/xc2grcva5AdqZshYQB1TPmWG2oIBZ7uK
wQzzLUzrAdgK3Tuw2EtPqDp1AyyHViJr2+epiOKLro0+CHQBA4CQbLfWSi86lqqp3Frlpkd1fEG8
EppoUYNkGFBYa1DZxEdqfroZajaAxcCNRqCCqXlHZQcYtqryu+8ipq4i5qneSCCthHcdfF6eURHn
rj89kJJACUAqZeAqj7ADpTx5QJOo/B7VH3OQhwbFOXARgSMZDyT9vkMybTPVqAEZytq4Rym9cZ+3
/rZBlPKGPIoktYA48IcVolPg2WWpO63wtBkP5GxbKMxuxwaYKwylEY2aE+HIZmOXciqCytW2Q++8
mtDUOmSgY1p1ihnGmcLqRE2I1FhPjmg/mtEwJtsEpcrroW7dfcUhGEZ7dRd/9b4tZbKmjTz1UpN2
64uz3cnwhKBOuqKsVmd3oApOeb9NGk8DSLkQx9a2vJMO1NacHctCUHINyLDSALJT6qwZh2Q3AgM0
z7QM+HNORIqgSrjOYix7zBxAt7jos1s/wxttmNhdHXKYgCE4Dab3tpj61IUkgl3IIOpykQYsLtp1
qnXZdm5X0aQ4yxPrMLeNEC/fuuRXmqIs3Ox2HAT2h2ow8Hbz/DlKbEFSNxzz5FREMjtjtfNxmLwU
YJ8/23FZ9aeiOZGdRnShb4FGVSeqGevKFNh86kMIBjPUUlqhZq7I5qgO/PvLgAMUtVloQOgMYXSk
UYG0i5PiYXJG53FoAZMZkxsByrlHsljadAB9hLhtlam39HqVVoKdyIMjI7FuWiihNVrjYkWFUsm2
BocUDY0hJXtEMZa/oiZKYo3r/3ElZtXiNgHEpUEW3he5g0rpqS5OnTokg4W2GOMCmKGpONEZdZe2
GEBObA3gbfwcE5E79ZNnNVXg8/nzlPq1pq83kNJKdnYeZWvSDT8Uqjqswu9kbTa6vAgA8C9Onmfr
XDet0+CWv9owE2dDio9DlNriTDbXA7+eY+cn6pyUhwBbA+Jony7UM6CCDpTO4FUrtLslTTX1LD7p
Y/3aflaW20gzkInSVHTQOlBUKi9qkSsNnOJuHjhntP6Za5n+33OR/fOKy1zmP1ekmU3OrRNqsfH4
xMOozlB5Swhe77OJ7Y75lHZ4rCy9WE58bVIvEuJxbjYX29HkZTDb8IBX27EzUyB2yDafegCoHFLD
OJKNDtytUM+sDigzAEnpS9xhBwHerpaNTxrg916qvVRdXb5zy3vx8EN4BxX0fAI86Xzyry49HNgz
pDKOqpurkf/HFP/ffSABhiov8HdvHOE453pw7RURPRRxHm8b6NTO7BAWg7JLVenOtcOf/Gx6j8lk
Wi9/GxR6ZjOzQ/znoCGtrJfIspOz5Ci+FIU23NKhS1gOrcxgsUwIxN26iVqQZ7ESfdUVmyWvjJ2R
YI/qSmP8MjQXgRbWZThP2Rvg6tAHFZRQV1Axvds6jI1dFoIIlmw2MpSrpmMc1KC82vSoqT+ErM2f
R23a8doEqFXZdSvzF7uMyg87A2PboQa+7tkpsYf8tC/+/7aXNerXKHs1J75U9gqUl9BkHudkWQ3a
2rPwm8clf5b3Zr3rHW8IlvyZRAoTUdjE2y5JMWFHr3lkDycyzfY4KENUlFHObdLC7Bxb1eNyaYEH
zq6u4zFYpmnC/uvU1DEa+Tw1TaSDyvlWuGYwGagQbN0JgcEckJRrXrluoDVtgTqAIbzOPXhCjQfU
tTwVykZ+jRlCQREIkh3NMI+lCT5nkWD3QUGTmvTzgOXpPNNiWuask2yH9w07USdwYPepk4tzjzL+
9VAwrLjVQmZeeeDFV402UrPK5IFnel/mI6i6VJOWKw6PkGuTYXYim+uB4ACg8BvqnN3UvC5S4dvF
xs3fy7Ta6H2dlgb5GoJZqWwz7KOwDKJpezBaUycdus9pwxZbhbHCqmroNOdQdVjZ0XrGi4CDoCat
Z6jper1EIRJSE0uTelHLhvslO3sRdj09Koh34TB99ztsiSKm92cQimONR22mjHRGhyTkkIjNmh0N
DcGyjteGGkLtZYawBMG/1Tf3f9jnmb9cZMz9ZMU8LrcIcfSHgUUPpt3rbwxCrH7oJD8KkfZBM6Te
FRLA3Rk0HignHEv/u1FfyMGBKnFQMnDK10NVXTh0RNbU4e4saEy9Q9m5Xru1TC5+HBXXeAL2AKmt
5IdrPvaVMX23UJS+ho4tV8vmcIcUMWIPLYQ78c4d3wrdbldJZkW3nLv2lTqwBUBtherQUGI3d1Qa
+JdDE3UUQ31kRgxqRUdBoIZW3pNNdg5QdmM/3teIDG6tSJM3YR6bN0aj37VqUZsilUQt2WnxVgNj
PhSBIfIYMWYeEVU5UFHLUuhCTag7O0eQn8+d5E92OoxILR2dxN3/aVfTgh1aO5ZGt//ir+x0gWzS
4hMKcubOP4ajehf5Y13OH2+ptyE3QCL5aary3TKtCUz9JfVkUGvtcHFdJHQGYPJv+hCvaxSaJfdt
5gP2W0KxYWh8Hhi2Ub2wtkEZn2zyN88DCkBK/sPPQJ7EXfFb2HydZQWDfug9kkEpdil5G1S+Ff5G
6gww7jx7H5KfqNGrn2whxk2MR+O51nl5MpBd3U6ejUUlyAdWUeF1PywzCrQpL36Dg/tZOKP94msD
gvuIvF9dTdcPpY3SfYY92V3KvT6QnW68jXZ/kK6R/9bZdBSjX78BtAmBLrAfMtGuYtlPD7rJ011o
19mxZm12Y3txtDb8Xr4BSb8bqyz/pY/xN5Gn43MvhxG7T4OffUPYZ9zZ5Yb1rHxhAuFA5Wp10yFh
Xnyqm8QJqigVoMB22lPiGdND1xoP4Olw3qDRDDWn0O7O0A+r7kHT9k52/DGIyvS1vHDQ1t01bQwg
deKtNR/FdSDAjK5awZNLbcTY7FtW/944GzdN+A+AayCTpRzM1h13qKGMN6mZ8VsUv/DbMkSBFwIO
FeL1TnFrQHvNW1UFPvGU35AJNVwaMtPSt+LVoJX7SOvSrVSgD/yrtTvTy5MVwsbyaKn33twRolpg
CstbasVuWF4KM74sg/ISb/0xTkDi+TkRR8J4jZsp3WoEEcGC+mNi8mGx0a4Kr/lBZG+T4uOsMjGe
umLFHUX5NhO/zUfyocOXdjVE06kF1lUY3hESNivHBYtHmVvXGbMwQRoDwYF0SxiHiJvtBQUaz9RJ
Jjc2LqbVf/i3QLgjTRY5J63xnIDoKOyy+VYmtnFvImh2/ou9r/lXe2p235y8/fCvAQAKiL0Cv5tv
fpia90OEaqo5ksXDvv3gd0US5MxccIMSJoFK1QrwL3RNB+6J0L7FF1M+9ZBk2nco4d52o2V8m/Dg
jQSL3/EKA31Km2nnUTjTDVSqPRBloCBZjUROt3wa1Mi2RGAocqt5JDk4IYrAaKQFRMWNSCE6zv4Z
SdfUGSCKNNKJPf1bC/AROWClh9qLaFNEjX0PhHi6xT/DP8ssAd8wxKv3VmtVyAvEFtTChQ49agv0
qpaZ/YB00Xas2BShJjHegKPL+JHaqCwEYjZ9diZdrn1TmjeljLRdP/Xd0a278Yw8O8THWVnf13jM
ozyv569YRjyGGcC9q/h+Eg0YwypWKVUR+7XVdB787bNNwvqPzxZV+pfPlmgaRHZV7ReVbsVDWwSt
FXfHuThLNYGa745U9tWa2j3qSNpDJbNMrhBZBYUcheu8htUbKwFjwGx0kbbdeEOsrZDG5ti1dmw7
QMwsiIcQ3zoZ2zLBOzpyzpNS8RrUgQudbdsIYuesGnbWwPhRAyTkIl0xXOiMDiItwVAWuu566ajr
8D1p9XBVNGzYWmlkHTxWxffeqEraRlD9AnlyRoln9UIeo22ZyG9aT6j+kQH02KPjgEeJtaT1v8T4
51NymuBEKQCWJs5WDjG2/WCjGxHcdZiHGpQw39QKVtxabbcyOiADe8CCHl0HEGk7m76RW6iD5tSp
KkTgeuw1kqTrrp1y6yPU8qnhf3MbcOfvOKCIkLFi4qkpih1KuZHXw523NZ142hWqKfMqSKEb8pLx
Wj9mpgvZcW3SX3Vn+DWmvneLRPNwAzZtVKwrf8vw3aAVDJkrNW0h+I78x5R9TFsibryfClS2g1ob
DLtbD5ixANnF5EBbW2pWepoe5o2v6kXFRvKliVhmckhrHZnoGtWlHgFXo8TpV4bROxuf+/rZIbQr
XhK9u0V5xu3HFaFOc4o6xGnyyezOKDIBvUQBouozBDpDcxtVKCov2SC31E8HjSXfU7cydwM3BWpY
cEh41F/Kti5Ryp87YJDx3GFFxqRsP3wsV4igaltkf5U3dQgWDeC/hNJCViF5C611cREyBJgQ+lJB
V0KiUWZA8yN1j1OsvLotGN+6lYfQ5LAiY6N66MwDUuZQ1uxmsVeGCeqPuVdYa6MC0HDAysDBa/zU
0o2GWyi+dJmNe45OY++hsvIUCmeIm9MBOapcIqT7T7sDvxAHrz9Zvoyk9pQlBjTLA5prGQMhIYTi
1cEsmLWxh9zNr6AH67Y6uMCvlRFaF108GQruRQcy09kUSytw05FvEqxUGPYgoXeeoiIgl4xso88b
6PfE9maZoUn0J+xOYtD0eYKvNKiSHX11oLMoczoOJgUXRuzn/A1Zu6mxAd9VXg6zoXTejnvyIZPt
lP+MpimXNvlQsywLxw6WHtdg5dpwISjZSCSMJE8+DimikQ3q5dHOB68G4VD0a7bl1EPuTsPKbV9o
vykC+SVImSUJVH5ikKd3QLOfsXf8Gs38I7hJgz0netIS7RkoaOtiauAHlFY8Qil+TC/1mHNwLwnt
DkVoZlB3sYkYTx6twBjJfw5RtgFIkQP7kUC4xgnjXyKt38vI7b41I/L2mhvr91jweOCebHX8H8vs
gJdWDxacBtX8LNu4eLnifnA4votUjuf5VLOEdjQarKl4VqOSSPXQwZVAZo2gxRuwG+wSE0V7oMN4
BfDyDmKdzYM3Vf4ZxYJNQHZNgHyxbOL6Jgut6dZ3Bqxf1IAYXAHIGJXOyUZ98aNXQk5X6vwpKqdm
NYCR70yHUWrFWVeHxUZNIUUbOLm5LScAwiVvL60blU8+ULD3rRcGutnEwLWsG5fnT87QlU+IvALe
WIl7cozK/AqUlHdDrSZtfg68HudJoFcHWtU8xn2o5izVhhYPInmgZj450xpYIHtHzc6rkB5EgHtL
zTEJW+zGGm9tqYuCKzQ5ILthBdSLTLx2rEvQW1Cv5/bJpeuwQqVefTCbG4QM7qgTS9dkVTmjvi80
zZrAtpw1KMhojh0WBwglFVl4wW8rvNCZJqtv4MuWe9MonWll1mGPAPwIJnijwMawgDKzOqNDBFWA
Y5jgsDT/5rcMoxHkQsOW5v/7VMsl/5jqj0+wXOMPP+pgrRSH3ngIY4gsa1AJKVd0uhxA/OGsS6sa
VhBKyE9LB0tASV+XxT9DqL10e2rGpUlnf14g75CRNBhYDv/3aeL684PRVeiTzMblqmR0m9ouV65t
3E0iwd5NfYhlCDVnFzqlIVWVvkB5sz5oVlLedpCGdJAKOnPF2EmHanSAAtHCKhhN68Mm6SzNthpE
jS6jugOAjRbtthEZaiU+x9KIMgVabmDmZbFPOmq3pxxPIrrq0jGCXke6MrtyL8bKXMS9u8mqxA/m
K35OjCgVCrfB4S3p2rng2CXXRrqep6LBsXjNmYxv5qlyYVSbONHq2cXX/KsFEqIdGCbE0RW6OM5n
LO8/zv5iI5fBs1mOGxvj6MA/zxabq6ZZZqWOxVaDJTRIbdzxoHfz76uegZsqBpM6NUMn8++FCQlt
mZk3sfKoIa+2jzunD6iztj3/vkS8pailfpkHSQGlQBTxIPIFiCgXLb/xLOsKmpT6ZzU5V83Vq5+2
YNeY4YTD4oVpe2ZJDm4mXw8PrBmeCJBOMPRIYdERCZjti4k8yF7U0w2qzFf6iA1B7qS3INCz79Ik
ZVc8kDbUooM2gc05t7qf/RhlyPR1QORVft0GnhuCxYAV0anJbbWfr93X7vMsS40PG531ue2+xvGY
r/SyYK9zb7TTDf8hEyK7cxwnuwPvtXtuu+lEJohDZHcdgPg3IZ5lUM0booDc+v4uBhnTLXnRoWva
fWaV8kKtIUmzu4aXLyXjYNJQM5NpaMFZ4WpmdFhsfWk1gZfq2Y5cqCMXBYouShTxkI3mjGvIiUad
na2Xq0ZMWLtsAAP1Ml9k5eaBGQPwWoaHD5yWk3ey3e6OhtGfBFxEDZnT6svsRg0a3nT+CMufkGFH
KcH+dV1MPGxuB5/F5+WTCRYmKwM0iahJxRdGvq3bhCtNc9mXv6o2Q8BITdBVkQsd/AkcIK3RGvNf
RZOy3ofoXlGIYLms3nFvr9XArS9/ad/02lH35Lfli0OAFLz/Ij8sn27gjn9TRq801/w/9IdKRV3H
m7k5VfYRDBtSFdPIAzMhkqCVxfA9bbtHMy+yxxSSjUem60DoKjv07Cyt7K4T1uEAf3rttgOV0cEr
KvtJgOiOnHTXNILO1ZtLYjnaWnPKYiUgwPfQD8az7EZ+karlVv60BVYEzMm1bzw07tDceiC96rzM
eCBTb4DaKyqi5ES2oY+qfZGUejAPcMzoYTC2oRAGmDgB0cO6uk8PNDk4cbMjoiLGipo0wMePRXON
4Y5M/YRQYj70zY4mR7VJcU4t/os66eNqiXFCCje6ma/eWRJos8Td0GQey+RVt6sr+dPBT9PvZcaM
M7UGLA93ITN70IngD5q0IboDUmVNnWQqIZG5sptwOFIzmyprzxIE68iFPoJEZZw+PZBBY9B48etJ
39MHAK2HfozEgK0k9lQyedETq7+bbCZuq0n+DKXvf4O0+7iBIuC4jwY0Y6GtQboFjGbq++eqKaDA
hwrqb+AptEGJW3Snqk8AXTPvZnMPBT5R1+ALQYwm+Nhxg0JtP+P0Fmx+htTHqefV6gtQz0pbiIkb
1r2Gj11F4QvlryOdv4tWlI8Vkmx70ULiB1Fa/1E5UGoba8B3u33TEOR8Tx0AIDNp/86s/KbLR/NV
pN0IPVCT37lW0u+82hyOYe1miFNkOlgD7eExG6GMyyHQ+UMNh0ap/TvBcFYgGIyfaLgNrRw/jVxH
SYKqI088DcwWRobiszwenqFRAS5n2Bc3qarPc58hjYiA2uzmovae3FAd8THbqNyW2ZL0R0hEB5A8
HkHzjfIObVWMPwsWA13qmy+QHa4BSjSKfTt02XPd22dWGfE76nnyoAI8+iqYqV9KY0RqzRqT98+R
MocYBY0s3QiwbcvS11qaIkEU8fyZznjkZvOZ/Ivtb36Rbuh4blb5lzyb5lrjCcxg+y9ZvTnH5owP
mjO5B0qvzb0MWbKNo9UoM/nM0ZEzzZLX7Z7sQ5qv+ITE7rXqq2rngn7gxSyqmc/KzT1jk1lecwAK
CeK8eTnzWWEtDXvagUDb9LVn5e8hToYqNcAUHBIQNytpbhR2PohdHzzYdZz9l7YMUrEKExGe/Ayy
I4DKZOW1mBwkXAy5pg7kCctrAg1Ba51OwxoYqvC0uIWjE2/HKGfBYKOaUwKocRJF3z/G0uQbsJQN
27k5gYjNdht8JJP1j0IaEwhc8zN10kEyEIahqOuOWjTbkBkfs9mG/JgtsrRo2wveIeLlmdmKOLMg
P3SWntFcqdXqebtP/aIJqEkHBHlBzBm1V7v2AdhUHi0IxAJbSYmQ7S9zzB5qwL/n+NtVrBrar1UP
7sl4tKsHLTNOxM0QQp10n6HWajOomwIafYmKRcubGqLdD7acTjrEXzd4OLJT3EZx0HmTfW6z0nrW
QZc+09YJXh7BQlmtI6DmvpFbmNf22dCjnWeWPYrq3Xe6Y9oWwhU1YhZ3na53py7qvbUeZcm7KC5l
bflvfQba1ambkqNe5PxBDaT+JiuhoWMCLmQlmXvIcszjtqb7M0LAJ447+Y5sqQx6249vM88wIOY6
gWXUKieIKGcfvg4UWQTkGPnaQPK0B0MvuD9sfT3QmYWtquTCQ7gAZ3OvOrPi7043QMXdQ5mQOoAU
U0S7FoDendPZSMoKPIk6LCPA78+mnY/nzF3NkFpXfGnzPyPuxnXrIuhK/8s87tM7KMspDa5bx9ed
txxcuxBTlG/mNOiByFIJLb1I7ju31/Y6Mp03EiXhAfJy02s9DGfi0PY52DuTUr7pdQ45SNRfaDIt
HjlK71G6jbOoqSAbikfyo5aKD9vSS2dc19uN5A2YgWw8KFGiURzpI4dunp/duvk+f2L1p7gVyL7I
o4jFHooF6ZNfVOey1PzHFIRPRzxR1F0oxzdlz3W8Lcw4to8uA1XKv+0TEhmr0mjrPR5/wwUL/uEy
Oa6EPrRd7jKzSla1PqTjinpYnEyrrnbiXSlH6Jpp0EHwfBXUUs3FxrJ83APb1tz16tCCWB/ZC9io
SR2LrWxZu61Dsw8I5UZ4N+yB75jthgfCty12jaXTTgd2eJUTTeuibOVbzR1ya+2GCzw9Is0wb3jm
aJtEnUXu+HFGtr/1AlgK+hxgJXcpfj1HD6mDbTux6qlp+E8LUcafSd1uEYiTb0YRZmvgp8ar8DxE
9oyy3fKcuYHJJ20VeoVx9ogRgQLF1HYQkcM6JzqSiQ5MRZHpDGkKaLlWE4RoAV7dpkygWlkV3BGI
i2wgAID+jeVeEMgpr756/HJhvppQltuntoNHcqUN2cHWNbwl6gwa6H0b2RDTMdKfIe4Kz3Sd75Uf
p2vDcYqrn+neKZ7KdjMILlDrjXpxqHn+tNvi91j23aMXJ90uDMviEBUOlNLUZOQxWVBcT1rnO0L7
6TpkE18z3Rv3oBAkjDodfM7rTcgcc0NNieK9e/fDwbacnVsUgIuP3cPEQ5T2Z0lxQE4DBYZQeLiD
MsiHrWYXLUwPPHY3f9OsCC28alXnpFLxjMf6GpBFqT0guoZvQSZRtaba/wypqz1yvSZeYVB5ApFi
cxcjGDPbqEkdQLd3eyvQGAgQers3n1AG3h9ts1Lc1B7Chw2kIZamCwJFfK/WJbUiIKQ91w8yxTAO
qdZnt22iB+Z0+bkfszAgRm/3H7sorfxcWkqeCRH4Dbh8c4gSVivctsY7+DYEMP9mfsuEO4LrBf+I
3En6B91rQDikHrVj/OHbx2A0tkwR38cGyKtFiEQW9obTm61DmWcQ4wvkYj7sBMQAR+ZsJ/+Jp+Em
0ibUGHRdtrdlEm+R5EBez5vwXESuHOw2KArJ8nxvZEX3jTziLrF3KcT5VlhsFcFMPd9p+rD7a5uI
55EvQ5WM4/l70wU1XOy2UD+jr1Q0X5vUi4i/PND3XyfyP3r/GLs492qq/yHsupojRbb0X7lxn5dY
SDIxG7v7UL5URlLJdKtfCLXDQyYefv1+edBMqTWzPRMTBGmLLlGQec5nlGe02ymcbvoRSVdYoavD
gAjApqgs+6EAJAw2x8X0vQxu5dAHP+xJ/bSF5z21mYWdZTgER6DAq3lMm0tjXYxgKtHvzRx5tU2M
qETsSa+BWr3g6fUh8yd7aZqvV870lVctISaxzxXMfTiY172T1zAoHts3Jva1HzwZsDbv8idu1ibu
076CNk1ubzIBcHGcKnkCCb5YA/aknivX+kbURsP5hsdW+v06xoynaGUE4qV18Mck1hoQxkobV78V
/XpQG9gjR5vMDcOjGEG9EsMnQr+XZQdruigYzx73+iNrsZGJVWC91uncwR4ezMFaIFuggBDBT6LE
ChNhYS6PZEOT66LQRWq1O3A7qRV7RfZErX83NnUiZC7yAgKqRnHGMgHrShjQMjV4B9WaWGrq+r5y
IBgwNi+q9Ur7Z5u63gV+tCso3Ib5fRRqAkMbH6HULfi3AhziFWQ1+K0h4fo3Gm76FGZltYaT1HQC
5Su7cWTqbCdZ2nd2IsWyE0700rHikmcl/wliP/CNfvs9Un8Md6MW8I0uZRDyx7sC+gg+QjF+fhRN
FwA9MDzTz5/qGS+crSur2X3IH1l+B273oShgjHQ1JMpl1GxFG0EMd4Ih0bXBkhyGH8YdFGygRCWB
2kdwZaFE3B+o2IzlW5Goh3g7vG8dfy1Sa2KCHvb/ji0nYHRUka8gbXsUtVvsfb3AAhoRjmyeyqMT
lemguwTlVOyT1I2PFhafpGeQtP2PQJTRndMP/GJO6ZnEEOyit7eAjSYb6jXm0w+w9MI7rG3nXlTN
Rhu9hgy99Mr1z7mgXzH3KmrpbFqvtteIUAIgPFTmp9iGNhx+18F9EdXQ48bD/wSODHJQQRch6NLb
pwlQcZgj1valKetmWVrF8Dnx7dfOd9MfTDUYrvNQIlPYKpnpd8eH0eoQChOGbCF+02ENbZR+RJqk
s+JTYBmvmRHweUHZpVZ+LJPolZZptEHwwHJdeHaX3tBizee4B0GGl2tS8yJdr3YIspNR4VWhlb+o
vhlaUDt0Pe+95bUr1cOmM8OLwVcLCPZOW5Bm8k8u7MULy4u+5gFo0C602M5JFvVnDwRqQA2a6GsC
awBhQnuDuXGw/XVkasXTXZHbnwqsbE6QYCpOWPUWJ+xAkp0YjGfPjuODncSbkOXqIcuS7s5JXQBa
ejiDDoi5LKvANHfUanSiOYah92VuNUfnew3yxwGLI+xaHG7A8hIRMupLBwjXbURfGLdUipXvrP79
r//83//+NvxX+KO8A4w0LIt/FW1+V8ZFU//Pv2333/+Sc/X++//8W8DSwOGmbQpbOJZlea6D9m+v
FyTB0dv6DzxLVMMGo4Prn4X3ZB9gj0C4D3CG7/yotXbge+O2proOAuBR0z1OjaOgWgypQ8eV1n3S
wYy46VX+rYzrG2QI+KdrDwAxQkQbgnjnap4ckeVaKOWAb9z5a2LGtdqFiM7gwwF3o2VY1/mCVt42
UsjLlo/puY0adkcNJpaxd7//Giz/b74G2O4i0Ij/HHiC/vo1uMOAZL1ntuc3YIKrfZq1v4EJ+yow
sfG3tNkE0RNPU0uoJQvtFR9she0Gqq71NEJmQGpQQyQhSoDtTrL8/SVz68Mlu5ZneR7+cp5tmtxy
+K+XDLiwBbeIODnPUaAJHsOQswvjL3ixZ3plBcpkulU+jG//qCappspCPPyv1SHEN+Zq027jL9BL
vfaukwaes7EqQLRd07sqh/P4ExMg5JXw741gvdxj3boqUiu6GKF6O4OaJV/1LbA6RWjx1ajPrv0K
+Bwsfv+lCH27Xm9n/P1sm/scKmTCZD70n9mvXwo0oEu3NGzvO8RTLWEAaqHYmmmkMvDyUJkwHqmQ
prteSONRgkX7EI+vXe4eAtjvAEKqzUn/LEpyq05A3KJWsir1w3FlFmBAToodbTBn4NhqsqPQZ1gh
vZ1R3bUVPp3G9tqPzsA5vliIVB1714+WLmewndOGolfDTWqAMOywudZRl0kIQO11wztDZexV3qah
3tTRT8Hg+/137Pz6yNDfscs9i3vMxxqUsY+PjFB0Mdavkf1dFE24rGNATqDY9nZwash2LagMFh/8
A2QI5BUeC9cqVeAPk8Wdvb5KbKR1tkjsqD6ROAfTCh2kyxEnQFP5IxxyPjRQK5TSFw0U3dczDnHe
yZhlpzmi+Wc1xNaeoNIkQ2Rr0LSuL7mDLTjtetKEAzvbAiCvNzATK/07140PtDqDmJN3p9vohv+z
jdZmnPePJe7LdckMtYfPTXKgM2Ao3s4Qlno7u7Zez0Ko1h9SVlfb3/9tLPuvPwCw6x3uCA+JQdvn
Hx5kEewugPk1q+9pU0yQanIlaJPRaJwyT91h19vtqTRXuRa8MaqiHVeh7Wl/Fyrr3tSepOA59261
HwvPONl5JDqoh5XvpqEG6hs7DO7MJVj0gawgglVOxovA8rCE+VS4gLTS2CBsBc+/u4EVADQHEm+A
pjAfzGga1gX0f7RHPFBmcaH2nhPZp9RAfNXqk+rBzqE5NtZR+EXPGEHjR8/IgzC9eHZUbbkhIRWj
3z8cNHw16DA5JGDWE+C6N1bmBHfUI6uc/pwlgHQj54TbVd+eZIDh0j3bK8hIChsGk9eWa8eStdnK
ht/LEks0+BxD3GheyehAJutbtop9ZKuo7s8ezaDSlTUEFxJeFFi1Ih8FF44rwS1GyBqCV2WycknQ
ETHft/KVkkZ1BpI/q2uY4zpXXsC9GGkWhOUA6MJSKvr4UqX3rhSFOFgqXF9ftlRPr11q1COvVXRG
L+tKj/xz2ms9jWTxME97JcFTPXX7ddraL3e/v9u9v9zsgjncE8JzAIhmwv7wtG+c2ExG8NK/gWu+
sixgjRatpkxOmifpWB7IkrqoRABb4SqZVhDrRh9q/tAx8SK4os7dqdOg56Ce1+40JRVpShhF3GbM
hjEEskbnmNuSLZogg3zFgWqm3h7PKVW7Ej6cYW8Oi2yqFVtc2xH3aReum0GRwYrH89z8NgvQjHAT
r3K8Z8P17H9CcolWUirYqmjlRDrURhaAU7umAjmkvOt87UZiipHp+QcjW7/TU5xPIQmOF5BrI4Gl
7Rbrohg3EiJaCxe79jdved0g3DAeZktGr3ePEhiD/TsjRho8WzL6zdsMVPSl8G9+fwO4vy7buGtZ
tskhxQDEpLB8++MaCElirzLVNHyF/UCF3EUxQBwOfmvihPfTfSlyIGPchv+0u8iftVAstwCawAUw
eNLyKnTo5KNTTOpCBRYD68FdN9hQEWxeASFUcU+lWXAlDn6mmWoPrIOlwXXhNyJqWva9AUoYFo6C
louZ50ebqMvS5bXfvJD022CtfCh3Zjf08sl9rBBSmSEsR6GCX4v+CBpL48qN5TJxsrPyodLS/HSQ
KTwWu0rCOhpVAeQo15ntYicHMdQHaJ841/7I9dnLDi/mG54M9orOIFXvPaoR4RZNJ6R6rLf5DThX
3iOgbx/r7d7EayBBmqdHpiT4pzcYtz8u4ZA6QMSO+wJSx77tfXiDAdySCF82xte0TtezYhfoCmpl
QQ9pFuu6Lg88KACcvS9UERfQOFzQMgGhILVKJyTWaJlAdXQ2xdNw7r690web5/p1/vlDAZb56eJ3
nQ5QQM31oXMvkcnV3bwM1HHRvni41oRent5JCBW3DJQCXt1DGlY8+AZ8v2sYOW3DAOLGMAdJDhBi
VgtqHbREpR7AAfiZBzhxhQE95AzqutjSctXw03aFx2C5oyKUdtoVbGnKHXHwIvCx51ZLK9tfW4m/
R62m7vxhLLyGi6cS6ht7OBj8DHTQJdJGz3Qwwu77JFNrTyVq1JKI+4RVP3ON9AIbfFoNPrPxL8kB
gt4grLvq4hSiEF2dAo42ils1mi3Y00KuRR2EMD41sBeO7M+gyKzCUEFTZoBoGdYL0UOnVTisdFj7
YWPcUtUQwxshMiVisNDT31ct0q9IWmmobIzkh5YhU1wrHOgzKcJwYTlTtr82DKnPT8qY4IiDbtd6
mqRt4Ct6bSiKDvBLygfEAZ8OXaVu4XGMBXoiyzsToUPSdR07gEBdS4xbEmAN2vLWAS3iAnbXP7zb
LOF9+B1YloOcjW06vsdtLj4+2wA9qJuxdsqv9dh7K3idVPsG3nYJ2TSQ6QPZM9BZmRb1HqG0c2mb
tbihzrqY9wGSUb59yczMPfllnO+k70c3jdHnJySHnLVb5MMDVJGAkI7j/NXNB+CzEM6BYSgoNAjf
fXfHMVkUoGCzypMwFgeZI0EOY81drEiAFoErOJE+CiRdfCQSW6D4F1HH0vgHK+JmVUC5AHZTf8gu
0hkhO5A1eZNepDoN7zCtIYRkim+tfSzvIJnWOXugonYkcWRDpXg1Si72pIfUON4xYL68tNnYX5Im
OOD3kj5L99aFa/kRl5Ie6YwO3lRBYiLpoCRWZ9aO6iq/q9eMheb2TXjbVI9QfQ22Bnxaj4HOOBk6
PXUtUp1Hqag/+s7d9ADHkOsACYF9LcPxcD1MnRwPeZbv8rxhO9sOwc64ts5lF+ZRlhNMe5FAG39y
+lVb5Opk6xJVNXhEHUytBqOrcEO+1XelGcONxAQf98866tLXyRerHestxPya6msCdbV1D7FG7VKL
7Zccw5fcLhC1c+LxUI558cmqkrm+RCprP0YJlGzTMHqxyzpe5I7l3/K8cO4t3jw5ul54brJJYT67
LQwQ2ks2RsgYBKCUw6J76J2Hwi5jGLBtyEmK1xYViH3EoaSpW6iQ6W7QKLp2C+ONSvxo/fvVAqJa
f/lJYY3gMgcmRa4pHEf/5N4Fuwa7h7hrMdlfIYZd710OQRs6GMjgbADDbxbXOo7kdwdh+OqtT5Fl
QNOPC/HnKOr7oUj9hTnCPjTHP8lVzUNkQO8y0V6PdBiFueQcr61rlQN202IEwW+nGOSHqSGyHVhP
mrW3pDq7T62VQGATalZg5kuwt/bWoPxHmM3DWcaGuCIV5cSrXdp4EbYdaAVvwz5YpQRdSRdbT1i3
nclPVEqR0nwMxTyQanKn03KH7l3oxxD3yYtD7kzhruVDsCAhUhIn/VA3p6x+7XetM0QTwGpKGy5/
GNfa3ngQPdAmEMV6adM8fYbhiLG2GFD5bIT+vDOZ3SoTKfhNU7g3rdb5/mtXeB23B667CvijrOJh
6LdeFbnLoOyis6cPyhTlEZJLEHuBnp0jVI58kW6gMoLuZ2wD+d6oGIwjqM7vRHSujLRZgqFRAJb8
5zgFot4284z6qCLIXttT82VyffM5cfBO5znyoFSsZM+3bgpHYirWLIvXttcH27lzFkDGHzyKAxVD
Q4EQFrW3TlhZzxH0zTxb/GgDbZeCoO3DKFSMzIL1mVZzVCWkf8D+Nr51S989him/cAIo0cYLQsnm
ArHMYXPdqdHZtZVBYHnzYb9mQJVgP8Br+cafAjx9mnZMblQMZvhgIhTL4CUrx/pg60OYy/pAxalM
Szzt/NW1is6oG/WgIh3Mxq0PQWDVW9i7xHBLaL0tC8BGKss4/uyUJZyLpnE6pX0YPPvjbeR28Wcz
gM7fFBTFkorMz/nKdUwkwHVr2RQABVrBBaJdL0HtvKbWiMi7A8CjH5X5E/TPgF6GOj3Vx7qecfNv
693IhMO45mAMowogcwPbWCpCugM61NJHnW6g4oe6dmp2cjL3Rm3ap8CMwBliqbmg4vXg69a3LiJf
wM4h3lIxROxjnHtXiiUncOsCqZAn9xO1DgcOY+vJ9k4DtuGLsO/VC4IJ0zIGd/nQITL5JNsAP/ZY
vfAU6u4JyxogMUz5ohg/QVqqffB45M/DJ93tw/AcmE2qx5aBr0WcHGOkhcHbEfWFDkDiJ4sEvLEb
KmIlYN3Wk4W/A3qMhdtAMh+7Ja8NU4DSn2KigWJXjpVkDRX9IYY2Tpd4+R3VIQ2R3DKoIrYl2KLX
boX4nPZYJi8iafiQR7vMNogWiNyrlNnxRmhhP9NXUPmH0IH2RAw65/b3bwgK8yNMhySJzoZgGWgj
msBNiwkfWux/eUFEDbYkQyrZA6/L+qFhK9gx59+TIgih1BcqANl9vrN9rTHNMnlp0hGipG3rfgeR
EGTC4ltnrGZUX9hH6QH6XduU8Ca9EN0OxHuRnZ0pyrceuewYUvJFNKp424+I4qzTuPmlDFXVcwRa
8BV0kaQiWYGbksMuvavu6RCmwfs66qzybIU4LrtRhQctEX0QWOmdbH0YkqbalEgBw5/ij9asaj+b
MKTeiQ4xlYXInQrsbK+bu9BY6kwTwFva/IeoMtexmg9fvaPjlqYvBBh5H5e7MAsqjb52nYemj8cd
KHEhOOTWtM65oV6qFBQSDa7oJ6jCKo9Xd9TDwf4PiSQTpPm/71UVgXGTR967eXpTi47bQ7t0e+NG
iDp6yeKKrRI77U9u2ToHJaEaPoKp8zzBAhNfr/Ndd4UbJxRvdFczgO96mI1HSjpa1XjbRol9wzlD
BhoCT+4/ZOn8D3ti7ABMpKbw7eABj6OjFzbvFi69lyoPQkLFwwxZcqSASnHJn8HXKO9DPnb3EC5+
ouRwXBfGhhLAVNS9QF4v7kcZqh2L/Fcg4tu1I/ICHjJI02IlBOtqIZrPrK1OrkbMACJwKRKz/CQM
2a6hr4uuY8kPtXsXGWV1hzjBBvRF8VCW8BZWcPqD+HMaHKiuZmG6bSTcsKiVBlSILAntUgwMMaLE
VcyhYmjnS0B1k/3kFvAwDgoIQA4BFMSx1KmWdYBYTtQ8hKkpHj705dZd7bC9Bx/zD0AnS0ObWIs4
k25UAL1BHi6EVlsPCCjAQObR4vGPqvfzx0YfgJuWlUhgh4JCHjvdooMQ403uy+KRtVa1MaypXFMr
je77bB5dwsrwds67ccnMNeNN+s5qt8O7Djlqq9lQg2Jm9A93BP818iVM07Pwv7A9x4Uoq/sx9Ikn
CxshrB8+CCTsF3ZlDufegtkkqS7G6tnya/ZKkBRudMMxFMFwNiIfgBWjihZOkp66sFUH6UuJbZef
qkOYeH+cVlTb6A4xJBGWkCBJVtSJBlEDFf/funmy0EyDbV17eMuPtpft3H6yDiaSSwc640Nqq0UR
j4ghgDZj7riX7K/Nf+kzV/Cq/YeYEyVFrs8e/WXCDgN5cMfzGWx5/I9J8KgyrSw3g4s71OMLQvD+
whJZe8diw4cETm6tu8wvXkpkPwn5Qz2qKoJmYc97+P3Bhg+kKuktkDOVuxqsC/2crfTT9d0Bkmun
rtWx1R7LabTB8RyJcysCuDicimWVWjC7Y2Z+b/kplkgakkoNZm68NYCrEgMzGYxfDN4Wy0RKKPsH
fnbvgPX7+5eh/2ueT38rNpJ9wkXim1kIyX34VoAv4WHRZM7FLFV6srV9OITeUxD6Xbh4kENc6CAG
MMj7GJGXFUUi6EB+ktfoBNyEIBPqwViXGgJ3hCrA4DSrukoMOJPm9ZKEEUoBsfJegnMmtH5CEm7d
Vrqfrr1qB1x911TgimigrAwSSITHRrijYqvreg96bdFo/6WO+kkNvJ07635UN9YegEfceKHw6cIN
J/6AxzAiqSxM4FviqD21xGqCyWnVx+CXo/Vdb5/X9cKX3D9GLdO3wPgFt5PcJKyedoXoJYgxbGGW
g4NnBCDWa+gweA7siz1IEwlv0dX+8MB0klpClhVENuDGdEm39aMcH7IGIOUuXkdhAbPL3gr2fZXI
c9vEMN2dEPnwcvdzVrTNhapKvLpWGRgdyGShBzVYGQTlTOv19/cI0uq/vLZxk/g2CI0WUu2+4MgH
f4jWjr6J191oq0sUWRqDX3xK6ir+WvSQYAgGx0SgsIohVgA5FLgNRV8l9MHBdgxeJEg2m9Rwuz0W
nvHjryP9qjMB5xqPfm7EUPy0jGcHmUAgdGHeR0UvntaRbKeHLnKhsR4Wmxi+aJ9kaZQnmOZBeEMX
gbdqdgC9QPVBF/MKVmzKE8OOipBde5uSilM4rmMQ79eejbuc9NHigNXreHKad0K00M7FyqiqZhk1
pG+mfcYh/DcL0YocstpFJaxZiDaXVXkb2OKdEK0Mh3rd9nk7fwR9zgiZMqjgsNR9QcK9vXeYH96m
HdRAB0iavdgtm5aOaeZH8DXdRytU+yCS1ou0ZbPBMzXYUrckgRusBPOnbzywvzvgqaje4c3rdVo7
nICH18NpWtmWIYgJ8li3fIKKRgl/eNVFj3Cg5UilALtcufUe2VfEBAfDXUILPP6O5VOxyCcVPKXd
xFaBMWS3BZQydm3ZsT3NJLCFfDdTb+bhxZcDpFqRHOmCYckCZX/EzoiqGdc1lvpLxHL/wNnoAQSl
GTAKWBh7nsOLt60q6lsvBJ604G3+BXa4N6NVBj+apDmIYfJfIOngLBN3jKAmFTo7t6ms3RCDvmAx
28YVePkXD9iEOiiekCtOb008Du9HwMTgAB5iY1N2j2D9hGcgh8vHMp9qmCbLbktFR2Xtvu4go0NF
q+T2XV2bm6S1y3tEUaxViaDrhakyuzWVu7XGwb1Q1RAHzSpgwbSxdR3jChspOXcP+qw4M1nsCbpe
mc1tZGfOnuCzEfGFdF0zuFCK6cxDXmGx5MHI5sUorPu4EoA4l/XeDir1E7vQVzuZPCiA1sESoEV+
pyy73vKsNsCOniBeDU3LjYzb8vJ382Tpfsil2gK+2a1VF4SwcpcXqbW5IAqB7Z2W5SqMsltEdVbg
J4U6Oojemvs6E55SXqzAUBzGz15ZrqaxHJ+SFHJVnnIsME+AX8Tqlq+6vsSLVFs9iUyuILM23PRz
Tq/v+vRUI+O5rC3Tv4dbW7S1PRkf0rwcjylD1g1ZKvfBYaBNOGXkfYXC3BrhN/4zbP1D14CfQsNB
jsTOMoziLejd0+b3T0Lx64LMxX94QyIb7WNN5jLb+xBbjMXIXBHG7veqquErprFufWtmZ7alc6xq
axB+dY1az4SyRsPeOn14q04qP1wnqg5OIA+0cKHHemMwBqANdK6J6obAEWsACpHyv5ZlW30Dl6Zd
8CB6hjqoC5hLJJ5N9pylTftkD3l+SQu2p1oYICQnK0Csk4qZlfi7wYaPCBXx+JrWYQZgyuS14hk0
Th3UKrIDtRYlaIR/zj/Id/MbtrnvW4hGApZWrMcgaLaAGHanov+HxMiHvZD+oh3LdLmvQUiAvvEP
uLfWKzxY0YfFD7AlIIepvz/6hsMczvOAU1tHZnQwJqGY2LW5L+2jjaT2zdwvqtvhMMogvIk01Bzw
dmcB0S/4uxDenCo7MgGjU8jewQ8sQmx57iWF86NTZnVWIbwVxyG3153XTK9NsxjxY3hFiivawO2m
3bc59x4BQLij9ryOgAqtmDzXiLOdK7icLOvOm16DOn0csrJ4RLTiw4TZWPkX/R7WJssZxJ4nMdx1
LnjiwJieqAQB9/Hurb67a1tvOLidxAqns6to3ePWXQX82gVDG17MQ5nBqxW8eqJdmZQOdOZVfPYB
BbiYgXocB8t6cUVXgNna6H9LaHx23TXk2RCTzfAw9QFMnIvOGJ8LWEk82DDXgb6SyCEJhNF/N6se
XtlQhPj9b9CyQX/5dT0C2B9+fb5vM0KpeR9D/KapitKNoxpgP+Sw2yFnS3CGwWXvRfg5zn2Y4SDt
6bkVcF98iBdUDy6wu4ErE6hocRF99s0yWyAL7ZwBHhqfcjCkqFtRiuIQRgg5ULEUMKisk96EvVOM
leLQyBtwZ76Cdp38zOUZCyY8jQtAnlxwTV606eASGOH2wvHr2+SmUscm69wb0Mn6bVPx6a6E5+MK
jzH2Sc/TNUH8c5re5sHf6Q7SofDylGcrjPDwhJdUd4bkzskL0xKRTURVdGikhRdF2J4m46nq2/ZM
vaiaimOrph10UF+pnqqokQ5jpxBLxJJ3OX8CVdZ6ytoaukVbFOGW6t59mOc2WwSL68O7urwr8mNj
qpXolft2UfRRAjJwW5ZV+Xyhcx31MURVrjqRddis//Wqq77DfgiQty1WGWofmvWdnUFDbpNwC0qN
Xob0U2oycUwkA3A/tQIY5rRGd6By6ZXhsgmtGCu7cZ0hUlwu1ZSOS1gpApbsNPmD20buaeLBrcMj
lHRVmwE1VDemgGu4yMHkCPnB4PnPa49emD9hh+kCH8xTrJUwEpQcd9+4FQh8eg5fH2Chetc6rThR
D56pdAeUPKDoupHq7JSvEbaJ7uZPyv1xk4/jhBCrniPGai+Zklu32sZ1Cs8YXctqr1hbvuWu5xnK
QN3bQPNdJ3WtKV5B8lFuaVY+yeAcZ+GNB1B4uYQwILypZTDugDihQU0Y8CNM3D9Rd6oaQPBbNLDU
QugXnxlEHr+BFhcgQbpIBxVCWTtz2JFGhV5o7CqJvwldFdXZDMJEYL2dqX/MY8h0B1a0ou9mHIIv
Or949OASc1spnQXkSGjogz3BFAPO0v66cURULAcjXcC7Pb+nLmAb2hCz06Fwxso1S3iz9Tv4CtbZ
a9Zn2WaYeLznBsNbagqAYnezV2gh1CunKdnB7rvhYnTdV0sF6SsY0kAjFo119kI/vcXKzFlQQ+EM
PzvlGvdxUKbHqW6yFX0AosIHYE8+g/03nmHaA0PbAX8K+pAseCylb8OHbci2mez9bQ344WfgIJfA
ZQYbltUQmfRB6DCaQ58osBBaBMKWeLokeyt1Tait4itD1A2JnCE21TLAQyywwuKeWi0n7lYOdr1b
KkaGD2ZzmX2Zp6pwDyvEJ86e35oPsMaONwFDEIuKqqjMW4gb7ua+zQClVpgGl0B82d9oNle6xtbn
vVhiB2o9MGPglxwpRH1Zcw3S/Msc3Pf5Uj2jKW6wXofpuu5iZ9hbQE4cAmK1tRwQi3y7Zh0PTEDb
2dJ1tKXJAZ0u3q65d7xbCIsU8zXr22EDleNyTZ+aCWjZTK4LTp3+AH2g60astZ+v63fXTIOG2vjL
NYdpBeteMHBum2LY9EYqtm3l7yVYOlCjayUongbAHgs6HbO2goAF8gEydsUOkB60eEYJ3cIis5Zz
2WiQvUiEB4jlpBmieo4e2iqbIPY+pXYk3yYzYTQWHal5rpUdMxdIgwaFka6iGC8AO31IagVlpwp+
L9CdzR4Ajc0eVP7Jw/10Tx1aLELXJkTV1lSUZsouGEwdaUiejd6qj/piQ3U1QLXAZS9FY4/7ssuW
b8Mwbx01YOi2Cg6crMsezFA0t6PlbK89cjW2+Ge25Y7mQsbLP+Eb0RAaKZGsxQXT0Coc3AXA4fWe
6orB7I8jT14mNbV7z1bZClHNZMubQdyYaZGfwqEC3WNYBYXce2lZPU1mkS+ySI4/ommTFW79c8ym
b9g9smevRGA9qYIC6jCwwAG6GZsq1oT3QwBF+aJj+RdmeWCNYRCkM7DKb9hrImygkZspv9AnD2Mp
bpIEMAiYBG2l58BogE3uoUmiH3bPFAhTBmyuHE+cYrw1NlyG1tqA+eFqTJW/NAOwH416rTgkujPw
LV+90DzDTFMToRCx8AZ8yQkog1HMyu9GG35TZud8dgYzXfJ+DB5qOFWtYMhsQgBqevts6PnKmw+f
G7ehdw9lJAjoRVH/DL0QSJ1a4Bb+8nm9iqHsV9Zy448SXqZuZm8qqIGvgiyACEZngbUxdtYrJPoW
QcfqF7+G6G4E/5idiX38s8+dG5XrWSvfWnpT2Z7sobNuizhFHoNGIg4XRGp8CHxL3rg8xU5QD8iL
7cQS7wtEprKN1fT1XmMxHyffuaN2oNwQz7RUf44kQtPQOcyX80A/vMdO1H3Ez67ZD2aUbhSrgi9B
tZkH2l63Zu1U3lgmojt9VH2eLwT6GQujwBeXglVyYshdLEt9JaAw35RxWzxPXjTuGERhN3nTti+p
HBfUwbCh1GeUVq6Tt+rie0m4oI+qBWRca6wa7kKwIY8OvLBW1GCIeuPjqfmpRYR068lq3EbpYHwq
Of7y+jNhdqNWU+RlIHOB++sYnZq/rtK24wWYr+HFMbz2ECCTMk9ZJeD+Iojy0kxOuB0mWe3gRz4+
TyUc1/UXneZQWAYYLwfqwfBBxk/YYsIr6QmJmic1wss7BrNwV4Zpg8wCUeBwEFBRRizHQdpOsxuo
wQrdB2Pw2F6/TSsjERepD16GtZ2yE2NNr88YMIeL9L5FDvaXVCPzeNoi12svaRDVddDxGLGcPFHJ
GVof/ts9XsNlybZY5lo30FJbuODHPmXcMO7TUB6soAs/DW6JLweyj3McrqosEJ7NfFhTq5OH2cpA
2gpbUoTloCnxM5OeeaaSnpGBT/lU6Bm7CZkJ3UkofO4fsrFZlK455KGOUKHwjq3osDrt1MB2vdve
Mt0A1TvIyb1rNga5w0PfAdoxAbAHDG3AxwT743SMHHPZTMP30PrS8xC2n22XIwDk2ymwB1Gz9PCO
3CrsR1PsvLMt6zz7XEN56jJVZgRyhHn71rkwkOwa2nw1lxliZdBqVA087/VkdfEQOmZyn8V+dkFa
GMHuyP/ROhnaWOvla9bUuM3og5AP/9bKxlpDk8ZcQ/kE4N3SST5loeGsc8MvYXGPouphzhpEqTxS
cbDZDmx0rKLKQANO5boci/RTGFWI4ksTukKemX6Cb7K3rczgrTXJhhS0pmDcU2tnuq+8jKpbGmqE
68k2oV2UKXkH5MgTfU5ecHVDF5Xr+SEe+/cXRa05Not0UQa8vrBYSNU2IJSdBtjNyg+6WCD5uwiw
k5llg6nLLCj8TiMiNAIEl3Unl2SFrxPNnUhDItadRJ5PK9WE/0fZeS3HrWTp+okQAW9ugfKORiRF
6gaxtbcEbxP+6edDlrqpo9PRMXODQDqUBTJzrd9s52UKICinX2CELq/gwLZZh06oLKljxRINX1ZZ
cjXjaCxqdi+Bk7sYUTU+yraw8x5w7nAfZAng4Bdw09W9hL7C135ytJtsK6PiuxZbyd0/VA1Bp+K5
N17vL6G2uc+9EV6kSyhWa61fejPU0PXNASpFvVjL3bNsLZnnfa0wyVHIVtsKuady5wTgQn21HQI0
hXrt7DY7khaqXhbbSfeZomobWYxytbu6bfjuAPTjX9xgjDrjOyIb1Y6XqgzhnUqhVC9TNlS7MiU8
LVvH0CguYuaJdh/boZju5i+ya1FiWkqQmoX7+qJxPw5bvJ9zMs9cyEOL+QRAPG9HccsNTIbzrNA2
5JbFzWoq4nT9eprG4AtAkoe7e2UTw/TyMSh/TIvBPOpROZsbeQ0VEERhFO+Q847TAsgUm6Tyi+aN
xa1J4puqaEqFbMTChk0znKNstRLRncPZJV9WNNUXWaezTraIylxkVeKN4UFuhGZ5gVkTB6FXgqcv
V580SNRhvPSwGinKEXq9i7NBfZY1Wsxab7bybCfb4jkbH/thvneXPcbJ4W9XW9lBFl24s1j4Ds+L
M31DNL+7yOpOQeCAP+hwksVINCaaYwgHyaI8jK3+YnR5fpWv5C0ILSXMXoiX8c7kQbU2uHBv+KPk
j6M5qVtD7YctT5pmV3aVs5EDh0pTnscf908rGm/ZzECeIOhzlSU19IcsT/c6qLf7p7VKkpK6uui/
3r4bmeyBrK+g0SPsaRcbZd4oMOHoPU6OYTxmgOEunuKePqvkWTY5O+Dl01WW7lVYb5Mym6Y90pq/
hhMLM4AuzUOA5vExridnm5soHkmQkEQQyUMo3NV6OTzdIUSFcKvDNJW/+hkeQcHecfqtF9fJZswi
7Uout7uiCVBssimP/w6Pkiv22a4S2/tv7XI8U3PB5i+vdmR4nE1DeuTcd6j0StjqZ1HK6X8WJcK1
WjsjWEhnlt+vn61yrOhdTNI9dTq6ZG8ehKH9lOlQ240xa2lbey/ToazarjOWxM8dq1DZK0yd13nE
uTAqRm8nBQRQRnwd+qR78kyvecqN/E2iQOo0cndODRewZ+okHenPNgKLyI1W+0/HjVxpi0vMtiXL
krgGAfOvLska6c+muNkgij9t57ECCOt45SMOSOlRgoPudRIiZE+d2OheG/fHemoBR9QTXqi26vKl
YakYLybiHSUSWjgAGa+yNXMmL6hxeM6B/+0mQrRBrYz4aml6pV7jzNtqZIYejfUwo4P9CKTw+6y3
2UmWZL3b67+Gyjp5UG1lAjKeOA+Wgethgk3leXbE8GJlvdh2TSx241o0Fc052mmUBLK1MlPIBa0J
+ZFGWVWDL/UMVXuSpRBLId+bi+qciuj3q6naLola+6mBkPSsZNdeL8cnzVDE81iQPvbCTvVlm6yz
I6UMlmQkILT2l3Vedu3aXr8MaXH7HGjPk+rL4h8DjdIiJcwglOFGwhTLr1eSA9KiDA+V7rr5rWSd
gPyyRggrcg6KUurnMhzt/++MFT4coxDkU0f0iEgaUQpTfbZhFo3NYF1kqZ8U64xF9l+yJA+I/8xB
qpbG3ihGLDsHN3oeiKeug+VlwqRT1rs72cAPwX9zvWIXW9ZlHJX42Y4BCOXlJSmWN11+pBSDy40Z
2y5maHx98pC27Tk3DOUqS9Ai0AwftTdZap1xuLSVu+xzmGCXJIq1+wGo+q8zK/H6fZc1H7JHrjW/
6mVxzvPAMuv0Cu25w4wO7MUCot738M28jU3uPahrQ7E2VCayFljDIdhbjd7DANLnPgLdy59LrSPc
ZeXHYU2+G9piPpn4YC26eC7WFL3Dox3KOGEU2UHWjastgIIqxn2QqBTzyfF2pXO1rSmwMz25IJhv
3uRh9CbY0UuKYl8786bXhthdJU/mtcVEyXAyCKnJfrIVYN3LUIb82qtgWenZmKPb7llabHgauQNf
Nsjy2qqE0d/gHVHijSHolN6of/k8i5Q53tRrnRLRambe762f/abKumB7/z1eMasEZyd/5Oe/kXPU
nxsycbK+VSoQ3+xgD+qKTY3ZJhVTbb8NPQsezLjYcq/1n8NL/OrhZzvZY6ejXb8UYfSVjQRWqOtZ
u9bJM1knW2W/cWjjP1tdb/w1tmrDNvDGWN8ri4FcXhdjl4An7wnwxVZWfdbLs8ruomvvmmLvWdny
Yuak7Opm+mc9AS44ypO4+VXjtAZGNlKrM+SX6NM+Pimt9piH7CES+cvJU+EtjV+780iAhN/UXg+y
wVj0+OT9a4TLJ73dRcEcLNzBNxjLRq+mbj+6jfbCT6nsxzwqN7KYCzRHLMI2viyKKWObxkohahO9
DwxF341jmoKbYagHus9vuPPOSmdoL/LCbdoQWF2Lsc2FvZJYe0iEF8dA+PEW5K461qebTFFKqpxq
QQRD/4w0btiZxle8QzA3yoo60Lzc/KrYJdFapWxQvGuMr20tPmbLyB8j4p8v/2GQos3qpqx0+1r2
G0VR0oy1EvQxEIfcMZtEnozLhhnLPtiGbe0KRS/3M2ovxMcjUDRr0RAmO6t18pXFrvOaYCni5mme
c/Ok554SQN2Y31XsE4KhtwokDebhK3is0sQ9WfaKaxMCW+1N756LfR/WD8XFGBTZSw7+T70MBVWo
UrNjoiHZ8NWEWr9eoe76Xy8ri3+8LL1EPla7Rhm1zazrxe3zkBo4w9Tq9bOm0JjHffBIQdta9UU2
wJMob8jg9hcVi7/3suBeZp55TcBzHYq5sXYZ2eX3oRUbkr3J99TBzjiqO/eSOvinTYPp+HcgDyPD
Ns1e86b7NVILi/tI2QHRgF8jG70w7iMl0qfJu6e56g4JrtV/wWScsK742Zo20Zd6sF8t9Lq31TAm
17ZRsnOrTPoOSmj1hUgLuS1nMP/ul96Xo7Jq/ujjJfnaEYzfgKiCvmGG9UmziN8hh5k9pwJWRVTk
zfcEshyx++RnFjKjKrV4XxKvQb1dxA9VD9zIbasPFv3FpplMYlEhQcwIpPM3FpzgSfvk52p5nqWt
/lEW2kolsZJHrQv1g+tm9qEyNJJEKPEElj5OH6ZdYWjP3Kop4QcWR7des7xb2GjVy4CYUFDPGWpw
XlW9qKSqDswWS1Cbcf0yzqP60A3ZmfuuepE9rMk9RMucP8oqu/VEkLpufJT9l2iw9k2h5RvZShC/
u2GU8iRfSla58bSxOr1/kqUuNjyUx3A0l9dOklbZ2VWKFvb6ZuzIqACA1t9k36kq2luRWGi/wnk4
925SvBC6ug15WX0zEvDBJpTPU+u64EoX5J2EVn2bwxlfr97kT4Gr93utfpfdFQ1czuSysJdFFJqd
qhs/KqNvDvnCektWz0O+6cy0QFWp0I+VHjdbedFBsU4VNyN87A5xPsM8gp/KnrPKdILEBNgsnGHI
gmoImQob5mqiyc91B8Imngfk3soxCyDS9AcXdUISpGv5fzn4fqn11f7jBbSI/H/aVeiwr9rNHRq/
+uC9phq2JL1WW76sL7Vp2dTRaNy7teX0W7fOzX/vZrNYOqJi017nxGC94ZNE/CfJOs8XjoZzcreY
X5FZITIgkjdV9eIH225if1kfoqwPhr0HL2Eri3ZjWX5GoOAii6HxOkR29xYbrXmbiigjjcnFBttC
VrTH7CgdfLuY+7/Rtd2oeklwAlDPOdU875tpOGnQD4r6XNu4mE5Zp5xDD5oVMq/uzkhq5SmdsX6J
UXv9Zg39TZfjlwxDiDFp/6lLzKonpxvxamuTbR165c2p5/6IoeV8SEPRPRSzgr8gpuRvJIh+FOkQ
/4zUg6UbvI9G01/d3J3wpefeU1a5uTRttD2o+P7UxUt8FUNpbRNcwF7U9UFBGnP6rtgCV0tiYmbk
DYfMUMPDrMCi7oRuvMJBdQ91QxBCFmfgVAe0RdJ7UdFD46B7IrsXx4i7tCgV2BNVar7m6kS23ChL
5leKnZVOFO3q3tkhXX1o7LS5t9pt1B0cIkL3sXHlsM7L4+7eWttkT8Ss9fexCH0Vh9BUhntrYSEp
2bsqflTre/a8OjlEmjLfW/NVDCAaNPXeuuRpuCfFDhFhfVetQyIkaQzj3opQAj4hOtaj8lJxohp7
tcNRTRaZ27T90gsEjNex5TQue90KsU9fX1cb9GkPgRzRtlkchVt3h3AuX7VumiYfvUVxlQd+3l9n
qfHgiGW6/NlDdovjjmi4VeV7WRS1UDFkt/JNNYXeQ2HqLhCULgAyHT4w+RoOMuk21M8IGzRZKfvJ
Q1Sl350EVKUsyUZbwYmqL8Zduo7/7JrmxKLylFzYZ50863T1RS/z8fR5bbEkytmNrZOA9e34sluY
or7ZoJq/kRfWCh4+foKObIHe6vnzxcIKI/JGqR4zNuS/vT70BYHdQZluZd/PF3P07Gi5or581veR
UpxwsXyTr/x57aTU3YDAmHa/hvMldDREI1fjdXlQEjzXYy/OLvOqL/ev6jyPrc6XZR3T7H+fWqTS
KiZe5BaUYqMCsLjcT2XXrs4VP+6Ed2/5L5fr8gTOXkRqYX3Jeb2OHfXsimTZnBUXsXEP1Z7UZW2G
I543at6xifiXy6JtZQ77pri6qpYXvbWwHWW9NrnGsWlVlrHjvLxrAhqULYD6gvA1XwuiAbI+K7zp
uMQIV9wvroMtWcjC+cRAWNBCsb/IQ92l3qVdD7LYdRa02RAlE1k3Ng1JanL88B501SQylTrX1Omc
a5aLTe8Zy5lJ2CQ2tjbYoTNsCXwxr2Ql62zZUbZocNtl73gd+1kvz7xQ+zVMFu9j28g6IQQx5d+b
XOznWVcuQBpy1yxQZ+IwmwnWFetBnsm6hITRBgwwahv/b0PMlPzbsFRBlEOtq9Mf9fIicihp8nDX
sly+v+J/ejE5Vmu97wQQ18gcod98DOedurL3pXrMp5jMXWEmh1JxtCN128I0JIq5dpR9RiNSA9VT
xr0unNS3NCv5ouhtdHTqIt+PcZS/JWH2JOkUiwhT/hbd7z08gNj/vUeoNN1mXjqM4jy8xLy+I3jV
ReVFV52taaTm8bPKyVNkkj/LnyNaPesPRtVcoYYUF1l/7+zMqrMZikYNrL7vHnGdhdVh4t2NxIzu
ke5rnUOFMo7fzFb3eK+sS+j2OhxOWVetDaKF/cseW93Iy9wbNAcnecjL209poUmZ1SDPwz74rLtr
Esnyn8JFf4od/dYu+wuBKvYfl/vzQrL832WOpB6SVD3irmNil0PcssEbfoc4GCAeMi6Tj94ByhCz
VpDZqRr13MDLUI2YomzpQ6H3m6hr4RXyK+9kpd3aqz34bKSbrMUFzRjFc5OoPEv0xDm6Xka4ZGyz
J919l22yBtnCFO0GjJw/62wLR++khEmmZVb7HIMVeK6eZXd5yA2PZbvqOvfXkHVmrKbIh8fioFfu
eNAKFQxMUeSQb8f8Koh9HGL0oJuw0kb+uy5H2SL7QDPvwCIPODquvWUDvEFtVw0G5iFFrp8qKxvE
S1ikxdZqVJuvKfpSWMn0oRXgtVur6MhDNy3KwhEAiVLMp7lBXpeFY/SIpVaLthPsw4ytsz8W5vwP
krsBBIwx8vN+BGtkeGCWTKSF86R/UUKSeAA9EfF2MOFU8yw9Kuu6C95OtTWmeXqpBeJIiY3HruZm
x/uVkB8kuBJi/dRz++VFeQuXAju1rj4blk4e15nzmuzQv8ryTB5EIqqDKQxsHyIkE/99ILQWXeuJ
x1qRuPpedcWHbPys/6PvMjXxim37j9f4HBpn7nDqCn0rr/1ZL88+65baTS6J++Wz5rPrZ518M9mC
CaNbXj6r3RI+dmOXWG5ElrhiEVf5ihMZu8ktxBbtMLDrxZPnQGJUqs59qUv9sXZgAaokUl9Ery3+
4nT5eRgL72UJe7Eh7uLwHdBqitHeGSz/t/pa9ObZOy4KEBx5pXRoNRzk479ko4VpwHPI7cKa+9Jm
Vn0s5gjNskwew9XYjgwUWAZZlqcFf6ITiNaV8zB5r0XofOOmHG+yBI3xS1Gq48O9FJsEttzp8V6y
nUOxVOqTLHkZERIbBeHScL4iYgplduyWB3nQAcJuy9BQgShQVzbmr4YWRCXm66677VSrt338M2hB
Xt2PkGM7fF6hQTH4IY3ifYny4+WzHgizty0N0Jfe2JQb8IfmFhcS+7EDdPNoVk56mNH79MVQAy1Z
DwZRkWtRkKgK2Y2wKqWuN6K90S4Ty1NKsm+amLrf2glU7R5N3r7f2KkyXdRkHjcFka3v6PE3mv29
7bt+o2YFWp5K7dzmgbSabGhgWmeGUD+G0YK/uHQ/ICO5+1l01anAthk7oM/T1AKCS1pXLEEa6dWp
0+x6ywYlPK6aEV0GmdC22voFKbCKjFmJlk9p1i8FC5x9K6DCydYCYt21HYs3gtF5F/SIQLl9Ip7r
NamK3vziW86IbFfkYQ8MOwiD8b5UTwLZxvshK8ffi9+VxS6w/FOiM1EhOBnrWbhU8W9F2fBHXb72
q90yrXw5RFs6QOSqdWiBA01xTMZjLlALjNX2PERJ+qRZLSyQRjTfxWC/eJNqvGT9ZCK0Zoa7vB7C
rwpatBNQmu/NgvlYOczdDYER4zqR7QyadiofpiRWxT6KYGGVoLxQxh7DoyayyDeFHj7q64FdU3Mb
VxJXSrh/CwaWRboY8Y+nUXZjiv5B+Do9yWvIQ2wngMCjHZRMcGnA+d/aBVMj05i/GXWN5xaJ9OPk
9Ok+GUCEh6v+R4qi861qYtzfRGgTiaD42RCvxcLsgD4ZM9CLf49QEBi5KgA3naZEyaMUzrsRhbgu
xq1zRjKq/jr23+21OoxqWD1rcJAsQeODYI4OGjxPvDBG5VKj0XOBOGtuxwjBEtkg62SrpbHNxbaV
PsBhmwA3Il8pFufB60CIu46ZfFfn/Fk0jfJSA+06iMXUkaYslXekVwPZAbmZbNM3mXmRI8MSqE7U
M0FgOP5caCr53V+m0J2VM9tlxkNqW/oDEclxFxUKXuL/rpNnbRo3wRrO2M3ePMCfY2c0zJPLH5Ox
8mC1uX7zqhdZMCoeEH4B6O84Vc4/Tjv32ZZ1d741Ya9tPkc16/jIqAdfzKGzlw3yrYRgH3wy0AmK
5IrxFRUV0JoifpvrLnsYamRHSegTcG6Xee80wtnKbm5IisA2PebdtfX/PAr12+a174WvGPrwCHdk
eISNgOi3UR89MkmXz/o+KUkUL4vLdpBusiHLVRVZKv0oB8l6Pi+CB924hrgc4wHlDCLso2t/VS31
Xcrrp94+qmbnhxIJjHw1t35zhGJvBg98nRHFKE6V7nAAmWU8WLX4NZpv9B308E8j6n9wueiK7lmK
4Pp66qwi9bHVukES5tlG1n02dMP0UOaZumrMAQaGziR1f6SoTzro+0hN3Kssyfq1Svbyljjc3xO/
elkB+FtVOupZD5+U4hmQcPxFHpZV0yNFnXcni8BFiQiEzbxv0gWLK7e/CK2bH6ylGF56su4ButzL
UTYmzjTvlhhpHdmqOvl0LkpjTVowtC3w9pjBcclGWQXTAqitOT/IkhUSYwjFJWR7U+ob4HanfDXW
HgCUbnIA6YEsoiZK/mdtQNuNr0yWp7WPaJQuWEITIWzHneAFa/MX10VnUFd0d8eSd/miqOh2ud70
Oq8lWaXq+huGcflV9hf8Zfeo9DDrrD1cYERPQ2wSwOdiHmQKBCZAiulBPOnJzUYrZywmnj51/jSr
NqtHM7mSl1I3vKHxCYMbnYWtz3PzaWqHGnCljvxeMSOupwz4BffvUWd5j9nJ5mHz5MBczueZbGte
OHuEMhFucTx7Z1b5e53WCiB9Wwli0pMH0rFHLAGTJy/k4a7Bz/vmEug2O7waNR1GUcVW9ibPFAu4
UVNj5aTb/Kwp6nJBa9Sr/aEXEH9iliYUS+SMKXlUwyoYRWhu3EoniputSPKDMz3N3roi8lCBi3h9
5B/m6mTo7RK86gkMZ6QjTtz/kw+M7e9Voey5Vo3oiOjihzdEf8Vp5O3DRPMOWagQ22I7zCyZ8C9a
Xq1kzvf2imZwxXRM25rPipK+m9yAt1v+jLHEY42c/S6G8p+FoM8b7aU3tG+epru+CiJsY/Yh0U7F
8VuDBJE6A/wZoz4YRu4eogRlvFk6kfroZaiPnqdihEqe0NeXGAIQiYgtoGcH0iW6XRsyHdtx7JmX
1Tw9T8AW/bjqrj3h+IiI/T+ZVWoABo1uG1Vas0MJs/BHE4ApolEBDlMAnZIPze4hmzX9PrSSo1is
B6Nu1bOHhLnP5DRsvaQtffRkf4b9X22JDyN73x+YYvJdiA/8hvapV34dCsAket1DQ62eYQzyT2vr
yteVr1GZBVbbMK003bWtYvOvvHzHAWRn8M2UHlTDyRE/VJYJG8t8gw3QnIAcszvB9t0304GQgaKM
gb6UOQAr65ue6AuAb9aUXlLFAR0+4NBv65IJdi4GcWzq7JbYIKuXiLydleFWPFX9HrToX8pYli99
+LPxMgKJrXhViI6yTlhu9UQAqUhW64kpZ/JYnA3SPjfwmHySpcGfgfACEMnxR55G7Q3t03Ez5C/9
MGivhnMaQFAGShi/aPBCNhWsfgQt7TXiaR6rtryZy3Sq0L98XrLiNiLJu9WgyGyXjB+DRO+wT8CT
npLo6DXd1tFr8xhWrQHzZXzqtaRl8dk1+8TGfmgY+kegHxuznUdQyOZJq1zFVxFcBGnXf3GWioTl
XC0b9GXbU5yOx7YHm4vMEKlZ4OtKrx7GEY5ZZZYAX8F1YWBLtj9xMFOvSRN1vXsqBvyZE0iFrgPM
2TG3cd/Y+65PTl6ZqIENAjJGduCwLPAYTB5xvhaW2oltuRuMPZKATYiQL4w1s+lmUBzqCQk+uNFN
k+jbZm6QcM+wUEXVk9MG3lvu/9a26CoVZWUPe6H2x6om0AU6kq7yKppsvl8gKtsgRSOymJZxD9mj
hOlrtn7XmRMaEos4xV6i76xefVD1ujkBJF+4wxIX43T2xxuBph0mHfMPJjEbmsziPYl49ZVlZeAz
+0UnW0dYoIyCsHa2bpy7/zyXU/+RumzgZqdJ/FL/jkbglzjsfZ2c3jHC8GDrpMPfteDnib3lsTZt
rPxqXBzJwFflapc5eA9tDluzc3egX+OXMlmabd4DRG77H4WDXgdAXQfRsLreLkriPgxteCwWV/kS
YvUXzslZM/rX0kL1ENWOj67Mla0TCn48LJ5Qvhmuqh0PpPBJVGui+iKS4VvUmh2eRom9z2wSKvXY
78KhLQPeb3YuimnvJXwhRY1eiV5Yw7Wp+LK0PH4pRvL6esPWJYz3WVrsFgLKBzsWl6KokLXJqtex
VoN4dYlfsMwO8siryWhmu64KL22NokLGzahqw2Mdau+J7hCqEe1ZZb+BSPYwbGEuWidFV2Ji9pl5
zGMEHtqu+RlrVeWbaOep7U8UalJ/MtMpaES+8cLoqSsN7YBXXxv11qZt/MoRX9Qc0rKpJsiUTmx9
3eKWOHa0a40RSfMIbGrrFUddY5GQudl713qL32fuHDjiUne579ozrFWv1H2nqN1dRbrn1gNZbCPR
3UqrJ5qLFAe2KvCwuljFnUr0r8T0UzRKrXejimBkEXJ6iFXvMObofbjiVCnzD89B+8nyPqwR8rRl
jMeSzJOfxKSLmZynAB3Hxa8woQgIQ08Hdl452TWUXPKiOadjxzPYncwdNtq63yvTuDFy7Q1XkAns
KuL1s+tt0nrARTuDnBqP6VkehthKz2RHz3nR2icgUAUw3uGLm0GwILKEDKfi9137MzWsN2uc/271
jhxYYl4AY59rWIiotaIvaaOXjAbAV4EwLRKv+QsGo9ZtYrrHLyFvD3UkisdiBoenJP1T3C++2Rf5
tmBRt9EhZiEIlTobWxvB0hZ20Gui2DZ6bCCG42aHtnCjCwb1IUo3RnJevMI6hqzUTnGSaad0NGBo
JuVyrtJsPJTYIWKOYRt7LY7n65AUEYtZaK3AY5rdMI46kGqhbes0cx6LLkq2UXttemg9ZmyTTIVr
jG4ES+KyMRAZQHs1WFGQQZep5M1NIPFWHFsvtuHBPV/i5lWIw6DYOA+XqfvakbQPWsfq8d1NcBvs
gQEZ82D5mOWqX5eGnZPWDNW70pAT9bJuOtaWaW2gvAq/43H5PlkwfRJ4Le/QijvAyWAfwKkiqNmj
ZMwE1vsdVK33ye57P8li9b1KLJy0iYu8R7DpfR7r4zvxdDZsWTO8a144+AUoqXfPQgbIWtz2Pap4
ROBo1LxDIZuw10TeLFKMUzKzQsKJyiMg4YQbWUzjRb+VCiyiKXlfuqwO4CWZYLqjbteYE5OsaZ4S
mz1xGJnDrcPO7Sb4rOfJbXcAztgrMwFtaq+Aapk71pW1NhEl71FZWuWly/jKRjMYbN4l8joZpp7T
6NcKgih9ZKxRUJRsgEYB+40E/5DJ1AIbyPhOVRWBhbr4yx1yUszoYmAUg0q5usy7AS0NBKprO2gI
kfqDZuQPjTU6/hxnxjYjBOwbWEvoVeY9Tcx+u6W+DVkzH3qRhreFz6Kk9gXM4muehPEjgdTeR4+J
KatV1AdMUVGzK5dH25yZsKt2DggkgK7Dw5PEFDtZdUj7ADJDtzNcK4h63CRM1cge7LGvjt6iuSdM
nhBnqJdvVV/turZa9o0YWVHU3hvg4A26BinEF+7/cAHxOzduzEexwYa4I6QR0NrIrYdZEvlhTqBV
tGjA4MNh7NIUylAcom+ljfmjrWQ3fX10RzmBK7vo202Pi5iCBhkTdwzxgYAArmyhFfRe4fhqUZGI
ZHro0tB+HmuPoLpV7ERv1P5YEdSovMjdZFVk+4LM8lYktb2Z3XY44fZkX9NYS/nTLeAWBOEyzeSB
WrKERjc0vZRGA0jXuMzIsm0HC7MSuB0NFjWOxTt7QDOsOWjYLsWKCM8dtyrCSPXfprP0gUWW8TAg
w5IkKSHk2dG2XRdW+yqK88BMX4WtNY/RPOk+EbVvPL3JMI/xfEK/cpiH2k9EpDzYtehvkz0pfkm6
/ipiBGJxb+SDq94pwYS7rAjzZF37SLQbcEMP8KdqUV8srTrcO5qGRy1SCT72dK6qZTfojTv+EtOt
E2QbM1CJpyh0y6Ao3CuWrvshUnJ/cNUHk4DO1rDn2dc65dR51Wsc286l7JQf7cQPNVmacTXrptyK
OftHGOB3Wnw3Nln/WPVtesmHcfKVdHb8Cb/hjnnfgXrue6pdnArVDNG+MKFxDjCl+zA8lehZbWJH
+WFO5nhG5d3YT3USJP1kBSLmf9LXenFS4gEKqEFgdJ6qozsPeIS7VXNBb+umtmypDKAihmkGOubb
gGVZkcWFfW4nbzp1E4snrR3EHpLtNpkQAXWbeDkUVi6AVtYvnaieFJQzA6w2xd4R4kOLcz0wWs3k
Dsu5+Twkp/sJlhwyu27U3Ow1Jtqj5r7FGJIVfKTNG5XdR+0l8QmOkkr2avkmhAFWjmXBhpsCkbiZ
p/IyTfHG7r2PPCxNv3MGYh1IFE05LpHCRtS1m24TIEP0ejBLcaM3B6GW7eTpdZDG+XaZIpvN8MAX
hB7mzo5CdRs7+VtVTNMGqQ17i/maus0T0ISVEuHWpdeXckILSoRMUYVtGr6DHNpOSQcn6Iq0C+Iw
2RODy08ZJny2qttn1viXObU6DE3TR0PTlH3NjeSH82MOgGMs0vhJsJ+NLBLN2BMw58Mr6RrBjlVt
dVb67OxqI5r2RW1rmxSAjR+7GMulD1E8WSxvxBAUICQ3lpM9JV58xqyn3XaY5ZG3LtTdAB3vsDiq
B+MXpyye4VBphqzY9VjALr1dIWWV4sqMs+ounNWtcNzWh66c7zAQ4EkSxtEWhaMPDfO2bdOL8YtW
EBYqYN80uh77queFQWcgetWE6bTJ9fYLP5VLjMX9i/BnjoA+ntezsXFyMDIRQTnQ+k6Lt3mLmJse
FsB8pvgtIT4DzzVQwAYCau/aYGBJsWssvEwblCBAh1fdc5NfQLGSCPTI+bcTCPp8MmdfZSVt9lq+
Pn++I7MwnuM0f1LCZgkGVQuvsTA+bJM8/DLUp7TP4iMy8aZvKsC5KrIZtXN22GVCPT0PmM9rC+Hw
ptFUnnsh1LkQnFImTp1eAvKacvQM/4eu81huHNnS8BMhAt5s6UlJlEhKqq7aIMp1wnubTz8fkn0v
K3pmNhnIhBEFk+ac34h6hTSOvtc11ixD7TT3wpGgIOwyHzZoCFzCIJU7OJrYYqcQUnupsVKf8gQg
QFAfjWTsT9MYDSe19SiEa/enPAE6BaeGkdoj3A6+fT8Xmb/n4VYnK9Ork0u8a9fJ8jxj+3fCV0+e
kpxFWwAvaa2u5nckA/ps2tckGJESeiJ64a8I9Z8jI2hOaV18Nn5OAKWwx+YgY4xfGKi/mX42Y1DY
z6fR6nE1xa9oVbpGjoqwU6y4CfZx0NC+wu1+mmVxYhQpWARN4dbpy083BhXQDaLk+oRaWgcBZ7tc
a3GJEdHshydVMH1lHhqnZ4ew+y7U9OYke6yVstHZN3SHp0ZPwS7GTEtXdVO+J2n3s+2K/n6v1Ja6
TbF0cEGdQ+mvCDxG+9DIC1a0rDPUlr9UJ1YcPO9NUxUTP5rCncLx5IoPSE0VHd3WwPSX1QVZ2cBL
Pq1CFMa61ev02HWShLvcGGN6MbQg2RYT/xjJNwcJRpQgmMG3bRiu6aSWH1C/DmV7TjW6C+Rj13E6
h/kq1kO0uLP6MOLEsw6L0F8l8XHs4CVqTNaAwU7WSf0CxDzIC3vyg7RdhXO15cu12kTLvmL5G1qr
uANEiVQI9O/3sghYWo028ZrWN04AHcxTBMd8XXnw2Oofvsx+EHfxubMh+mmD6fisjqkXi9BbFEdH
9awqcypPzVKoqipsxDx4zZdH+X/tDiv3z6PxjWt38xgRXCz2RjWu68H9yuKkX7c2imhbV7MRGCnS
w1DnAUkdDhBVd5Kln2CbOq+aoAGfGXk1kDuKAcTfbv4V4S5NBnAytO4Zl6P4mGk5xq6vfYUsfR8P
lyKsnlP6gRN+mdk6q/LvSKkJAuWtv8r7XjtJ87XFJZZwuOZvvbTRVgCjSSeIRF7DOi/ou2W+M0Zx
8ciKhfkt9oaPBp3K/bCECXTHyU+TQCKxacyn2cDkfg8Rwbv1Dd9wMPjgJfPyPVA0SIyICwGRchiP
WummfDr+fI5mxMgcT2uZNRFnDBBvqIfshGg3Dp2dxrQKMtYTt+aIFozmrCRZ55U2AdLyLXOVBsK+
IX1ZVFV6Ckr5i4eNUz2g1aM9Fv7KNxNktEiRmWMXnMdIWnuCyhWssXXCEmLjNG35queQGgeWUeso
Q1i7z0T56iRknHFDxL632EO0lxuyMAFHIXZsTai64nZv+jL9C9R/8xQWib0O0dbYtJqsn1OEMyyj
1D4rutmdNzX+MevgbgQaK2XpyO7nlEZ7T3b7AbDMDd2ocs8nUBxC4uifZRGimJBo3/vQrtZIbg0g
RqPsrOmse9pg2FZZHH0XVfxBJGldepP9dRDRBTFQ73ceEU9jXDALzX3NQqYvhUjqVaPPh9pu3R9E
5n1iAfRRnt71B4IlV1KDcFz6GqIV0ZJNKdr0aGrkNL3clgcUPOVekjrYgNK0NlLr2i3Tx01Zjcle
r5d4R0BEqiDS2kW9ewbZf9DqaLhi63CxkjL+GmqVCxOcZIJ5Syu9XMgr8Va3XHltR/1r1xp/FWNX
o8wNYZJsP3kYXNsTPwnQARqLDXrD6SVK0hxyazrTSW27Oc+e6rwan5wlejcD9R2tpj4EQ6N96HOy
jQKLkCqMvU3YZ9tJJOIDpOCPqPPli93gOGnp+B3Ogz5u/T4H2eiU8S5rJh8JLHFsAh9sfRvOTwQ+
xSazkVMayCAf8Obd+Hi6fm+D0Vp7qWe8sgKwjk0Vt/sW7tkttjtY72TCfzdI5zpB8quZeWEIsViX
oMyqxYXcPgTWEF2sOiS0oUXFz6z6jaxATI40rlaycYMbaGOsyWIPwnAtCybUqXwlxPBrNrujnKPu
Nradf+kRtogL8MzzwLCACjbdkcp/Z/zYk8p5p+TSstWjft+tjlSNqq4Kdfjj7Efb/3kJtduVoern
QzPXjthTYDajxYwq981yNJhEL3W1pcabIdY5SNX/2Hzsfxyu2lTxrzZ1HdU2G12xsfRqWrG2y7IV
kOCKQXXZ1FFaOxFO/U+rNdhMCJb9mQZkd2su+1X9fuq9jGbSgJqj7UQa1SdVVMswO9r4Sq5U3W7n
/9RRbmYWOSTP5WyKq2PofA5+bq0BEYmraqtyl949sce9alOFDjddj8fw+d6Uu+mboBt7nNSNQXC0
UbK/t6kdRSsb8juLzu9y8XtborUrwxj046ONFScmTK71WtqZsY39SuydCpntUquds17Z+jnMg5ih
b+q+N77xmQNEvpm6Np2Qxsu3bhG5l3KWLJ/EvEIpvvwag7jYJ1aVHkiMwFqGnThmxsYwg2EzNBmx
lLB4ccuhfbaTbO8zxj417sQUSabZEebYPmXJ/1QgV7pH3OWjaDJvMffQtxrLLroV4b6M3ZQww9df
0qk7IYaSPwUjc8+axc0BFJXcWoHhYn+eox9Xyu+Rh3cxNzq4EdB/KbpG/4reWrGJRrfY6tJ4I93c
s8Ts8fot0wkv1LrY201JpkdHkMkwIcox9d6kw6B/1N4IYLRLFzYFkaQsd8DD28L6K6l+WW3fslIG
0NgL51OOdrXJ4c5dsxiRgmoqfxDLx0NoaWqE2Z+DLD+qmiogCotdC/V7o45XbV1vfgTO0Dyr2hCX
kgzT9NJ1cwBOrYs2ZZ6O1yIKC2iw8bjVsJa4qra4ZLILOOqsakFfIwJe57+RofnnADkh00xUEgzK
cg1V5Obf8ehEF3WZoMLDQg9BRjwOGHqsDmytyY6qrea7fe608Bxg/FrO2ETA3n0zZK5fNcT+d54v
lvAE3bZqE058yQsyqKrJKQf5FGXlT9Wvq6Z4lPNarwxzr6rJ3JZXnG//uUKR7jQToJLCvCqQK3DQ
t6RKvEPS0r8i2fIf0O39kBbXG9sIvzza/30cIf4COKRl7tT1HgcORnybyMaxssFkEAWn8gXJQPto
TYt+To11ompTxVDq5Uu3FCLR8K40Z7loPkHN+e+Ox8FGKr1DZepvjya1NWdh+fJo85P8tx40zH6a
OFj5TZu8lCYp42iK/9l6tLnIfg5BE5zUERoZpvthhaizg2YChulMFLeTysYWXc+7D0EgaBsyZ9ip
qoHLCk4APbxrz2k/ojBcQD5LrHA5OB6j/JBEEaDqpTpGfXWcYnAmSDWx9orcDyvIwLfhx3uv2iTV
D2YLcr8be/djKprxgNlbvVEHZ1ObHrqmmjfChis/dK53ChsmJW5KdE7XjAiRtMx994aCJVgQfaqa
kxvpbckTqFrsh+67ZTuoJHX5RTWVvWA2kVfyWVVBTNnrdHK+1ug8bMwJ1yQnxpVI62Nt6wSB/24w
NTroBZM6VS2RekF/jUmOOtiiu3iDwfCkdoYgOt6/mLzWw3qcLb6rqnrTl4umHdPdLgiKZ3VgHWBx
HM59wIflZivVNjLybKMWFaqA9X0QVwMkGoa4SQ1samzyTS8k3Lksr7oBusjack158LJ2h0FOBvZT
xPsCtZB3MV6qqsl3gVanu2xcdC9HrDYWuqQFJ2Vbgsr60NKB6FSmf8HKhdF9LvIPx5hm5vn0chim
ZMzFLe9JxtCdUWnNPgZtItkShJ9IIWM/MSF8HPT2XtXqamzePetI7xhvXVnvPVBBJ880A+hbKTLM
RRh9tBORrKwmJQWNxjwYhfDWETmBJcrnrQeQLts4s/sdYawlNuYznc9vc28Va9vMxSEwN+7CQnUX
LxRVmNnBsrVXq2i+9KYW74Rfz6/8aGQ4yol4dcbaRbOgRSYkj9fCraAammgIoppVfu+K4S0Ma/09
EShNgrhZNXYQ3nLiWmnNXF3Xau7PbIAuWgq1FS1zDLe0X0QhsnuTMYXxSbOGa9JmPyvXtw4tFg7n
yEEfbmaK+5TX+V/Mvdufvh2dhyk3fmMxgZNa67BYem1nuWJCXpDD7jrgEg62eibqU2LBX0dFsxL4
QnzYSXuMAfL+NHKE4bS3DAuPq+mWT42hF7vSIE5baEmxBcBSkfSOvzDpq/eDD5Eh6oIIbfa0e7OH
siEQ4MY/m+i7LqS7D1pjQecX/mbWiREWWO5hWewTtNVBxrrSxAd1LN7HPlnYhVl0UlXMUF9IvRjP
MO/dt7CfyUP1Yw1Xw5re4sZe+GVJuwMVnBzaGo0QRysO1pBiYJC5zYGgX7O1F1o5K3PrytSfPy/J
QZKg2ACC2iYaiX6SWniEm11M8MZd2eZl1LqrkPRAFl3tToRm+TImBagvzag+TK9rX5u8uDis1j4G
6RuXrjV3ah/Sp8FTj6HyanJ/9XTOH3bkBTdsrVYu9hAfg2PNN6mFK7VvQgiOWLO+VjUdvcVrPRC5
X87DVlZeCxN53KU2N3l1bYN0F4WVg71drV2I7+/Vvj5w9IuHleG9Vtn1pRvl0dZTHVkL85DWmTzn
S9HpI1a1nUm4hlrVt8Nu8DUXLSPTPU+m4bHmnfMVER00A1SjtexJHMaYec6fcrNxz/posDecO7m1
Y+wy73W1SxUkMLE4Gs6qcr9UXrcOSdWSMCpubYdxyAlLtlFprXyniSAMoRymquXyB0gCuJy9wJ7J
WgAnojp1JkdLX5fHPprf71W1x2iq4RQ76TnPhr9sJIGPORGv8zDU/xQoYHrbKnXr9b92jHowvZj8
lMexneUZ1gp7lXoFgBxpkeUqcUcwaDITBANwjny1Un/aRQNkSiPTxStfEiQBd5Dz8+Lfo9rUcT62
OK+q6tf2G4w7ogzL+Y92WbfIFzWuhi6jaJjKhcYmmsMIxilFkXQFAGMolmNWkURe2mKb3hMhIAGc
w+3ec6f4qMI6OqtaEMzhAq0sWOyyc+wSba+NbsJCuujfdbcwX1w8L0CMdIBeOKIGlsri+KYqUUOO
Ca12+ayqRgeUAzJetlfVai6SYzgGIIeXM5HxzF/lGN//sGpynXkdN5m4qpqTj4RYRzRRVDUek2nr
2ksgejk9cp3qBBfDXalqZnrOWwMFV9XU7+uEecjcvHlTvz1fcF6Tk2hHdUS9AItm06i2qlpFuuTV
LHB6Ub/NzZFBShCCWmrqanE4vGUVIV4Sy6TWHKPQ11rdNieXZAGB5Lmmr7bL9qC7ZIaEa2Qf3kQf
nQjhfQdA/NSwFcEwebNaR/5N3OJzJhL6teqhi5CUj24Fum4rPFXL1cB65QyCIztUpRueOktGeNNp
8YE8ZHEoEfF8NfPkM0Oe7RfGr1d7jqZPz69+FTka2aWdTiejit1XPwF9Q+wn/nUkEd8SwWdhYAg/
OWdTkYDEEeKJFOk+meS7KwtrhRwn8I0qc1862ZdyldcGrzdf6pDlr6rQXDd7JRpqAaj67qHwuB5S
GOj+iGs4Ac0BwBXQczh0OhqbPSyWoJueAMvLY9PWP6o207DAzed3p6957aY3I2zMTzzHfhbSxwQx
fRlQPd9FbvS77vP0NU5idGszT9tB09c/KycxmLR2O8M33Y/I3ZMSy75YUo47S4uTra9lT0ILfjJd
1092E/+24/JHP0U26Z3aOxggRsmy+ZhGITQ2NUmGAhPkhyCy0m8jSaJsdnygSDXJSo8PO62nYGNG
pJdqgADXstwTkU9I+UW7uSsSjE9QJyZLYHyppQgOTkDmE+B7tq0j5DFtD7AS1k37th3CZ+ebD+v7
PBbG1dLbE0T0ekUWSuz0koiYg9wlgZeJeK/O3LzxrNdp+mbi9mFdys71D3PeI384AVBu1sQZtYOh
kVeD01Tv4M6byIOE1uknUA/9nBEB26Cv5G4Kt1hZqFUeGR6R2HTF1zr3m5s0GbRpMl89EveAuxFc
D5dCs6foeQqSn3OhxS/TiHaulNXfEhpM1ZnBN9GLdu0MUXcheWvsndqJTsIpiMrHlb8RhW59gvz8
gSFy9beNCia5oN9x32Mm7UUE68sKcYix61c6InUY54oR7x4jfqtBqaiaKmqnM3YQ5wmOLUeoIqxM
kC5T8BRCVrkio2IA+0sOYCO2iYsxxmDY+m0mtboNTHLdquogpHjOk+BF1QbQhbfRgow9ucOzarJg
H+y92K03rZ8at2CwOlCeAIiWmmoyLAfBty5LT+qEZfQ5WozMzF3iQ2mEi9pn1d/mEEirHVcXVcOP
SWwzP8Q+Ztk5sbIhX92dVC0wjf4WaxkIAW+Y720m/hjHIShckLycoAomJTs+jfxNnSB8bd6mdaqD
RuAIZtXJW2+SfViupi3FNBL40yANHNURhLrHU1iiAvW4pPCzE+Kr6f035/FYruNgvs0J4Y7ZMcxb
G2ILVjTRKcsjRrqyS/52OxddaeZOVy9yr9n4qwqk9U5Mcz1bzoQtR2G9V1P1M0oRmlD7CNHqa8Qp
gwOIUfvdNfDy04Zg3KpjC8sUpxqLlrXaO+pkevQ2dvah/cZ4XwGGaeYce0xmEFDR4qsqEEcpt3Ua
ltv0v23mHOcrUQeId7tmfJ3FBMorDND+tvdZFFs3v+ytWyo1On0wLUdVTbSgPxoSeIg6xBhd68YA
Nnt5fD++aEkjT6i0Htzl9Fo0O+DuIYLocNtqrfeuqkiTlt6uHaejJxLv2qGNfp4SDZq5CQCttAXs
aNxY9upgIoLRBS051jRhV6xB/bZbbtC0Bdj8z/Wa/u8y18ItzH6AUViGXOHSmdi7tf29qto6nBAa
g/FM1XTRlntZA7C7V82Qs2S+DwFuvKqmyZKk8/pEX+OCLm6qbZbhySj4MFSt6bTh0DlNyRH8UVUM
7vxaAQ55uTfBgsTNaQxWllfEb57PZ96hneXOpr0it0um2BrFVRWBHu310pJnVZtCvz3Hjb8vzSxO
17JdosBN7a3U3jJmlM8ck9BZmya7R5sVpL8DXWfQG6r2YsRwy357/c6ZWv2qCt4jFDwGstWPttAe
P5pYn55R9NGvgwiT58Zw/3ockLJOQXmjbfePNh+rrm66X7QdRgQrkBFaO5M7P5tx8tZNQX5mDMyx
NM9PAySIk6phEunqK7UZZNHV6Ozu+EebOs1pyx9NF4qNUdU5IJ/Cu6jCb4gSehACYKjTVukaIF1y
Mc24SeGo3pokrG5hWhFeC5J4r9ryuCBWmQAxj4qyWs91iBlznIdHdbBt+d9EiUqxZQP/qXSsoDK6
2a3o4+bWyOraESh8Qe+1uZUpIrd2pIVrHTooXg/jk9fbAzeAnRHwqQ2JVJBShtvc9LlJXtvEP6qd
qgmzE4PgfRscjXmszrM9PblNNPA8R+ujtcfqFExNDypoFvlLI6ptUW01faw2bes1G8MREuBR2O5s
zfJehhSKRjKE6WK9tcXD7EtrhSV8+OE5rIYXZxAotkfkpOAl/Aj7ZOdECB6kDiudkhlAUBn1YYrx
W/YLEGzNUR8EzAktAtOtD+amYw6ybpl9FAHeOma+kqCE11i9QiQNGc1Vtg98DOx6Gwy6ro0nEBMf
RuPFe8GAQIBbB5IOSHkYzCddojXXGZpFcgF2kq/ts8n8ZN1FZwN6YVNZ+jnvs+Osedpz3VfQY4fR
P+YDBDjL+kjaMWH557NOBu2ZD5F/k7ljnGYy2sQ7OoKJVrnKi7mDM7XSJ6tHk4ZoPXSidhNUQ7rq
JGMki+EXfbgYURu8LSJ8MyQGd65teI/CerbbRN9p2LSuyvhTSvlORmgTd0a1K93Ofxpya8ZLbNl8
FPOIArxr1U+Iln0BYTHhwNYNu8qL8DA1zfA8FL+4THRCbsVaofs8rj3bInNbasZzzlw1dyb9YuH/
shrrXD45CM6KCJBIrmE3mJpw8ub00Bpjc2r6sNlinThuWs8Tz5nfyI3emV/EhH8AiKl+KyQUDV1W
Fwf4x6U27Q8tietDjlrjMzKJ4EoYU7ZZ63XPVVkSJTFH+FsyXIt6Hp4BEhz6BkHGrknXRVPtg3wK
joU11xh0A4hyBztaWThJrZuhPzj1gggUvbG1R2zMAQj/QKrp+2KkebDJkq+5W8MaOFy/Rp2NCB7v
jdtqwPXSrnsyKNFJAK6FlgQr9t5itLdc2Db6jzo1Z3h1dvM0AjQ4akvAw2ovakZtLNNqpii8Rj15
kCxCmKXAn/4Yj53+YebfB1c7Zxk8X8RR1llyAb38t/St+kT+TWckTBs01/TTXNbG1YbhYfPak+51
mzEFf+PVa6uI4ue+qMVJTMwwcoPvd47KNfTOCrm9cXl7q5yQlTegSeHFH5jUMsFMiaG6ddPsI3f+
4S/+8ZOPvTihwC4iFHoHO+ArRm7J9Y5iiHCEEJBpjALDrrJZIiVfIAIU6zGJf7V5dSKMbB8Yy4cU
xAryVs2OG/p3k2ERMxGGJ/uAKUdXO28ERsxVArpsEybtLfBbOGZ+i/OZbpXHqKEfTDR7LcehXVc9
MYGmeEPTVH8e4th47pbCszFr9CBhZsUqMkW4tXuQepFhskLRvJ6+12m3Ik39NaCsXVyKXxqZB5QY
YhSFCGX8HJyx+uyQNWfQPvQFFm6eD6fJFORA9Al6asD0+EW0AHnkhRVJtybvWVf2uZmyfIUbwEeW
6BF/3nMWCPVmhlz8OgUE2Buzn8kKiyvCKgyfXQ1CKdR7cPh28jyBvMRLGmwWwVgA4zocHrsjeC0z
sXODRX22Hn4JP8wRKLOAN/pmBojBLgAehvtIYlNoQphf9QZUpu73CGkwBva7bQPgfI3rEXX2cPns
9DVC0+VWL3sQyr2GAYuha4hBohcjREhiofJvcz1fp8htnwk15mvZz4ii5d0r7OUrkeZ25aAnfwxm
ExSoGTpHz/VPWjgEJy0N/ZOz4HTqpP/e+sFzFdPN2q1GN5bV9UGisIR96LcRIOq+7vtveB9YcIJd
sdWqdH4Z8Sp69ggelwuBWGTmLfP8J/APM7PsKeQOjt/w/loR3RDAl5Jka1p9uGpLSBR5UhOo6IRN
1q1yDrVflysndbs90PUSUFzgALphMNhBZj55BUkps0RzC+nYW+X0PlGe0tikSbKv5s7eD00d/JUF
73CZer0Lf0q32cB5ZywNFoiM9jO2hnXh5OJkTgJvwFpvN6zUg8MA8GzvgAMFd0JKSgtZvPUQ7j2n
JOih2xvmjC/B5Ixv2YhGkUcNMZl029nivcg19+lR1GPp3asuM/+j20ARa6RzdkLmjsHogGP0c4Ce
dRDsQhEG6yhAfc2g61uzZF6ZuuBTDG3rSTYJaVNmH7+ywtwWIp1PukS+CaGoi5GI387iEAVV5xkP
dPUysjpjIF6KRTzHLibjWbeb7jIO3XzukqXnphZUors0MVPdusn2lfD0aJ15PEYwYUetY/3RDxkz
Dyf+TDMTnUO7fHOsyd1NRcz6eylC/0UGPTy0zki2bX/JvDY9RSwPTlnoxRurhAAAGzt+clz7YgoL
9kYw8UZhdYg/2on4XrIdteYiMWcksMfirF8Ezoz8oDBg7pKRhioMLNF2Fq8rEJj/LbSefNGAtmkZ
YJdhRUhqhRVIjSkPOsIs+DV4yJ4viQBNmlszxNIUwy04EhhhBnCsxQAaaxbjzIoz5FxCI88ISh95
Ucun1p7f9EhOUDtCdzOhSrOelyoyBfN6sHlYduYDNPOiDF5Jj/SkNEAXBXb5BCLjMM4wUoArnXu7
v2gd/k+FnaQbEwNJuVaYuWgh8Dvgz7beOBdwCqR/njLDYCrY568BqblT0tafErjRB14boA3L79EY
Zx96gRdM0P3yy5CXW0UJvCVU0EiTlU7GC+UFvvGiipkhDIBVoG1CdTQa4IJJpSo1wJ4hSIG5KeyT
ugyOje9xI4pjnlR02VPvbTCrBh5CSgEQXCnXJYppsVe6fBfu2qbLexkNKL0NQAGtB1iVtvw9JEfC
l4QA6yGV0WeEFBzio7tZhNXG8yYI7gveCID2JjV4uuj/ZhrqW83frGu6p27M983UMEyCCkw97Jz1
FJJQB4+zaY5e9LUsKusLEvIock5XMxXOIRu1qyQIsNBb9X1tL8YDyTe9tw5JMEVk6zdBIoNjFDvn
hFTaOjORVer0AuE/C8S4++Tb5vxsZMn7pLNKjWqBjGIEZXgxaapDdG3Slr8HFOjzrgAh8qbfuSS8
wXJV7l04Ipv/7kfPuAHb9ZHG1mYWAjb9tLHg6otsaDdl5gZvsAC8V31+lyD43izACC6mhbs6Sb9U
TAyQr4yBVlYkU1VVZmbOnK/KAWhq2j7t/Yj5k5UBf3E2heitdV2VwwF2RPne2017mGCLrFXVTL0W
vHHj4JWptS9Ml/l/ut7dmJX4NbvavC+TTD4h/PE2SMDetu+mrwIpl1fRGg2ZYaQwvcHLtk7j1vsK
GrglYGdoKRJzOT9vYWr4I1LBXkSSsRQrT075llX0q0Wcg158k+eY1AMW+16475iWdcd8wcxUC64u
AmFxtHGNXHCjjTXrR4AR0YIkVcVsxp+aZoXb5L9Nql0dni+fXXOqBPc16KDTrfIyo1RAz9YEOW00
tdiEu1m3mBhG70kLUiC8Ta3IdgI6r9tZcIvG6YZQOeqGeN7ddTUURkjhhnKbBYOfeCh5L4Ibakcf
ZpAkpx+z34oTuCxHbpms8kvUpvqinRou2UFtppIIEiws/r2xKUH7+p2JglCl7ecFUshcFuDQANxa
tHg9hKtUM5Y4Aq0CLNaWrMpXTys2qS5wh/1lDyMo5uXGtcsV1dYDn+gaqS63CqqoGieZz/lBHRl7
HXcGWUTxz/ndchF1lBHp88r18myjfmWK1jQJWITPFle/vWj1vVIY8YI1JPfxCIbzZ788v8mOvUOB
GrXKAasiVfdfbSYskUlpYXynqnle76NKM/GfWX5TAe5T4J1xUH9S/Qxch6O4HhEnGeotJvC/1HnZ
JOCYL4/x/oRVo8JLFSFZF2chjT7apsrs90it4MkE6OOO/VVvA7RbMtTTnE1b3Wy+KzywKkZg1H0D
v454KpIjeT26mBHVXkYf77dblfS+47wiXXwbYC5ugzbiibpIiO66tL2pZ++m/utI3GcnG4tu3Rlj
9PaYupPeKk+Zx/Kvi9Bsezw0sMMmEOpWbNTjUk9DbVWGT1pXbaq3wInMkLxyvwrKoTjh6xiAPlOb
SwERgXdD29f4nNO3jKkEiADMGZtdW27/2FRnezhSgET2reJ035TZABrKjQ/q701tS4y63SRd+kVO
5knduftdglq6Kp1s3qh7re5K2pWs/zsD8ZUFA6CeiTpDbam2++ug6qqwMhxD2j4Coono49hf1YO/
v5rq1jzeBrWnIfK5qsGwb9StUD/SHBruTydKc00EnVmuU//oFtsQ5C7v99cuPIxkNdva5cwGeOtu
Rl10MG2jXSEhOnfmfDWXrkMN23nienspJEhg7PhWOnROlHBb9ISctCj/1x/+4zeoTWyvILubkXk/
8v70UJMpQJpY5kZ1AWp875EbP7gAsqZrBpf3fnPvcIo/vpo/QBX/voMWabwyhjUp250VFYbcJn70
Tetzffu4w3SCJ9PzoXQ/Ohd9eMsxsdyp3zKE9WvmSn2HRuMg122OHetoasA8ln5o+azVmWrr/20L
+koiHBClG/UmDEm2YwrD0mV5EcwJaScbjvXj9VkOcGvJAba5HpFgO6g3eOqd8TAXDsuSelt4I8ZH
/gKu/H//rltmxzACKxwUFnCFBZDyePdk8uKbC4DRKt1mkbehe1u6ZfUmqeqjrST6s/RIjim9bejV
I5iV7M0TGn2kOl4Vj6/1j1f0vqn2yzoYD0Frr9WbcD8FW4G99tm1JAhUX8iCvd2j0H18fOGPd1m1
qapY3kJ9GHYtIL195MU7tc9WL7s64nH+v19BVVdPTW3dz1H1++a/9qvqv9rur21Vu+4/XQ+2ciT4
M/so4MqtMuAxZQbIbXBBOC8DhxlANBUmC9XZ3OFDQZ6eeYF64qNrYgzqvRayu3jMDVgfPptELKRe
rjqoEwWglLHpn5wFqyqn6lKMfr+zbclUojX1jS5KYjcDAjMrErw7xTuYi8Uu0pZjsxFx9erl9R8P
Xv1V9R7cP6dHXTU+XpPHu6IOKcesOwzYD6qXURXN0l2rLTOFvmQncJ7U3VcXKcEzzmBWeO2GEFr9
Wn0lsNppVZt/tI6+9VfhIKKk1i0zrsFbSHVfXcWliLhhfaJlR+LgUEOSBd8wpeZHPAB3R8Zkq+6x
KtRjT5bpCUK5rJHn7Ecxm6cgsfKdLqen1K4QKAv6g+pkDHrtDs5uhXruJirFfQSwul+Q8vOjuqB6
8mqLnr5b2DBuPP6SY/CGvZx/xyyHqXsL8TzbFeqNeHQGuqF7R857/D6zm4zNMEO8f9zFKvfoSdNl
mMn93NmEDnQhRSqBF/AXuGSLmXiA/Kg6hNwalBMLXZTJcLZ3HTM12QKvW+9n3zvOAHPI5+6hR6JR
HLvrHMew++zqvoqKDVGSczONeycMl/rcWKm1U9dXvyt04+nYma/SKrqdblsX9VQfj1ZtFX3/M7Hm
eDWVJUr/UMj/h7HzWo5bR9v1FbGKOZx2zmpZWScsWbaZc+bV74dor6FGtWbXf4IiAsluBhD48Ia/
E7S545DEt1/kbwM7pqc5jjRMH8D4r5XETGHn12l3RpBd3wFNKw6CtdMFTXHgWfiT+0lyu7/iTsx9
zHxj+ED/jqFn6oNTrgwI0shiWBoOJxkvgU0PvkIhcJ1zycSdEY+1JxN7NIAHuxm+If/pzEWDuUef
7+TtgZ76+/kizLViSzT5/x+KsVoPe+ks3icxUhA/RmRvY/E5L7ZuhWOA7QcDWoQZxEBXasydjMei
aCJOextyiU0cNnnVbpusa/+F1d8+lOJ3fhll3PbNU3sJLODEgiD2GHzoxfiVxRFC1+I1GTPkYJbe
oL+jtUI82W+jXVb5vrwWzW+b7vQFDQCDNF58G8eJJ1WM6OZkLhvGhCUHBaVIBZjYNAgTf2dObihJ
kf8ylr39+nzsYeKc+wxdt5btCnj6xmSValyi15uxCPXTFj9ELw+qrcp7cbHFoE5szdd+LmMhCM1r
DwLI3Ficfc7O+4qt+TbOFfPxvu0bpE8NQh30YfSZouNEwg1skciLN48rHjGNn+pvP37MlWwRSJ38
ZRgpbuHtyRs/PIj2e/G4BqpsAZqe7oHfNEhuiCfl3zfF3reuClBOtbPzePWdCuLBFJmncN84IYLg
IWrninkOKCpEMrcT2c797JQy3d9+/fQk38ge8ztzG8/cHmZR6qhpw/rJf947sXVrJTa/58VOt6N+
afX9BN/3khQWNmrzURmRmhX9yjx6EPv+W9ncRNTextlic07E/ZizYkvs9z+P+mU6I1qLht9O9W9l
34767Uze1OFjNFc2Poy+6RXHw5m1imK8zVXFCy8SQimQM6ERMXmfwmxzMpeNCZ6g0O9oU9Qam7dG
orsVB5+bfqkRm67ugRBiCf72RIuXZX7jv71U8ws0v2iibN5N7PE/y77t9m+Hv72uYzqR+7MQtF+/
snFoY1g7jYXFh2tObjPZOf8lVvFvzb+V3eYT02FvZxDH+dbmdoYuck6K1P2RG8dfiq5BzEHF1vyN
Fn3InBVb84Bsbvyt7FtWtHNbBAPaT6VEEiHKTIh8vJysvTO8FY/wbVOUivxIKJtpdVIkG9XJHubu
HTAVtPE5L40TjVzkRc/PWMgjomQkhn0LHbmeUY9L0T0Q/UeStUIZ+C9d7dZpmDIxBNG7ZPkICRPx
t5W4kyKZu1uRFY+CJSb9c5v5MZjLvj1C82F6r4oJWdgwvTp51FeNpcbjUsx/IwAGhIui/tGru2Bz
e+PFRZmTW7c658Xl+p9ZUTG/uiLrEUj5232L/LcjiLIxicBOKBGv0dzZ3wbWt3pxf+Y9K7xKmLwl
e4PAiDZFSL7MHOdmYl+RiIHBnBVb39qJTnQu+/LHRc23XTqnkNajdgYVeC2hUuAaIFoQKdcUkBzT
hyvHEa9+EF2Xm0RJshNXJo/aNNmNsrWoEsvYiTs839Hbu/8lmPllqDA3FVvi5gdZS0Tv1ugW5Eot
RE+0MEAmRUUruxudnOUY1FyU4SJe0VucUjwB/aiG1at4kf9GtUrZW2OdzdJJxeJgmib7CIlgWOKQ
1kRSVqxWLua8a3gS+me+scgn3WFrNDAgo0OeIx+GqnhbXXWPgrNtsAAQyGjXiKsq7kuZQGVSi+wx
D+GZCD65Ot3gsUZ0p77FM79dfnFRv9yi29T1dtXFnEVs3l7zgMXJ0dGHtbjK4rRzIn7AnBUX9lvZ
bVYnar6TOeeWonr+S6rvq0sTa70FNoZYxXmp+9xkYb/VEAJcqzBmyUI9Q4A02+MzSa2hsnamWcj0
TLWOA8xTjSK8m0rvIVCSrTIdQ47K5Jx7Zb0QrcYm6XfSmOsruU0A6XVdtqgCXnWROImtL00HgKcC
pugUR/ZGDnwjXSMZhOEyM/s1UUlQw4O1r1SvuoOTxVozorEQzxML96JQPsVu/zgh2n94kFJ+wL8p
V6jG9ahykBVlCYJHScTyRNmjAhGaRfwjdCyUBfXmPIRoIVjAFjYqa/tbx3DHa1xUn/Add62u5M99
quOqFbvvac6QvMQH/uB6MkjxpHpsndH4cIjWs7Lreiw4KDXqOF238KqyfClHML1MyfMnVY7NJYo6
wKsCZLvkbLIF0Aklj6lRoN8ky6sCiWCUoXJw3BgxFpd+qiGUhJlAh6OAHynbKjPzyzhExUVsiSTJ
MgvdszRFWJggvJGF3iovkB9yh+5NZ/FsW8uTlF8iFxp2JChxrKYA8MJ2mbmFWYjqtQzhU3MxEpVR
MFzVSQYmyKk75sNVZh9AarC85hBsr1H9GtohuHZTAtEluLpy9I6sprQXRXmCSTe6i6hyZQifaQar
NZZ3rVDDvsqshF5jSVGWQ997zCCoCE0HaFVsci1TLEXxkF0MXddclKhx7sYpKRNgeybPFuxqWswV
vprESyW3cEXrWJ3RB8zm+l5FF8b9PUTBeLnlQHOg/GvxzM37F4Hh3KEyEywLv16ge6qtLcXQV8NQ
pWi8AabPNEU/mBZQZ2Ctyko11aheYAWPDAYO4Lnj56cCqt2pmpI5y/O5jTJiqB3SRibctFw9pKMe
a0tF15SDSLLB+6cwawtpOTiw3B0/JtiMqMFj6wIYtc2+fYu69FVjKR1cOHR/3i0dPjPIRNAKWYFK
TDv+ZrnzxU8j9W2oItAKCOI8en0C7BodrLtRYS3ZGCLjWNhpe1DbsN7FcZhduAUKlP9a/lH1Eg9X
EutnWWsfS1SDznYQ3XVmUUF9lcofYcvCkYXY41pkRQVLoU/Ir6frsl+0GHcshql5qMSY8oVguab9
WMGmyJKg3dJnrL7sbKTvVjzqR3GostKVi+X4O8hhOHUmyKJt+OAUq/kX1F70x/fH6HbcUhvru6qp
16mMrM3SxWK59ZIHjApHgvZZxVzZ1I8QLaofcM/bC6HjvchhtFv/wLQOMlTSI9Y0tRBllpZ/3ymy
H2UbPS5cAwFqQ/shYjFtSjDoTuintaeyI6ycx6idiAoLJYs9MpgRaDYuhapL9RaxTWUpsuLyJLE8
faosMGHT9TH7HqBLMQ30wq3Z/7n9nThK3a2ZlXDOpuuH4DSIvGRw8Kfnmek7HeUUsSmSwhthuM95
8bT1NRKSXwpFtahpIHesujuAMyDwPHSuidV/oB9Kp6SWr2Xp+bvW7Dw03v3iPc83oj7s/HITq6g2
FaNkEbCWbNzCiQfuKy/wTs2UdBG6J7bmbr9UtG2Mncyz55rhGgpDeMz7BA/DKRFbokxnlp1BCkBR
LVSCCr/B/9FQ7HJrPe/d9JgD/l92ie0OfIWsbL8fpm4yRG7v+0suEw1cfvt1orU4yZDlanWK64lH
wbKjbtQwYFGkPAdTkiIwcRbZwXVRLAzcDvK6HBJcn6pzGeXyxdxIbOGgd+TD17COzM6hTVTFzwsH
T4xBkg7WswEUH2UpUfttV5EVJ65RHd1ZCIHfdhVn+7JHourrJgeg8b1i+lVDHkJ2vB8z8zXGnhTk
0mjHx3oo4qPdBwBOFJQ3m4R1RpnVinWU+cqDnPvdyVbLn6mvyA+dmckPql9eGjrYC2vTMF0QHeTr
12rof1llrR5NoCXPdsKhWMzJzzFqBs9BIb3AR/buRKWee2c3C82rqAMpvI4h1P1Ip5Z9+Rx1iv6o
uEH2pER70YRvTvIgVxX0y4tfxsOp9ZT43E8J4n5qt9Cjkk2zGhf02aDxpqxoA9GUhRzX/i1HHe6l
NrFLmEvxc+KU6GgrWr0UWa2tup2Ga+oq1w0U8Rem0bQ/ML1Cusjo1XUAofK5arFFkOHrbSd+5TNQ
sHxlJq6+67HMvOZm/wiEpnkz8o/RruwXQ7LrQ5IHSCeZavNWjQApZMtIr4jooKXrt388y6zfgGyp
qzHERdys3EcF8BkatnUH3pOt0K/XI9aw8IX/KYIW+bfyW5lqWKBik/GUd065xq8tR2HOyh4TyTAP
VdwMaG632aMKY/oH1u8LUSkBY3sEgfECk1c+iyLTrVhfsLt8K7I9ahJ7xRmipciWoa1fR1bpRE4c
senks4zWmwoj+ugNI7iEzPC1Y4lWDLTo0kWFzUzPBN3DZgUWD1lPpGXXhdtZB1HT1q6z1pXO4LnD
7WR06XkQjAmeW7lol3B8goPIWoFsAlMI2qPImhgR4QOpuieRHaXhw+abfxG5oU2u9NfpVQvB97i9
t/ODTrqPk1o+By40Yt/FrqpLiytAnzWyE+197tRPUVjLR8AK3b2q1rwqIaryRWSfRANRji7iJpfK
5CKKRKKjchSYEBjKRsVwNcM9NjG9e9E8hI52TfX7qso2dmMXGBaWa2TM86M5WNkxaCDLTWLB+VGS
SaqmsJGZlYdV6OCipZpBdecrFlbgg/GIQlj8JhuFs0Y3M9+JLBwdIPVq9pzrPZKUWguWYGqmtIO7
QNMPVE3a464s1wDFi/gNFHWyhY5vbVTWPt5MQzumtmQ86H5infPIAGAxNasH+fcAWnLPp005M6xT
cCNiy56SUYndJRG8CvzuP2VzE7FlSPXvolWV7b/tr9YAYBozvCv7sbr0UgFcOrORvgPVpfMl+p3K
7pPed+ZzZfXoA6Vqdkp8zUTZuIhBxHXjS1vY96Jpr8WnMtCc17JK5ZVdhsY5zh0MWMoStRR0YZ+g
I31KiF+tw2xpAxs6yTkvld2HH40CQMzQ7OrO0RvvIJlWtA1iX35AVaVciMNb46ucO9Vnw7oRMCI9
RIdx0HbEbHNUd3Pj3jHRHOd1txC2VNJFlJQZyrhoVJ1y+tSTmfur1lXDQ4k4+d+KWxtRnc+l8EgA
PyPjv5JHTw5Xot4H93gSRwstm0KzgE5YWPr+lhXVqqNE/YZXO7i19BT13tAjYyubHdzt+RCGpR9N
4OUHyzekdaxkKrZUnbUzwPvu8bqpToqmWxszSobrgI/Lqq3l6om3UQb6Y1vvjJ3v0eaR/lTOo91F
DEn7zNjcP5h1pn/CSUQsUqef5+njpU0iC5KKN67LoigvoVqXO10rukNg1wbuvm6OLUFjoY8FWJWO
D2ammiOL5bbuW+j1T1GgS78lkJa3EyWpglRcZvwa4u7DlyTrVTGrBLVjZXzwTbTBGaJ4d1Co7W0y
iYrLkhsf2zg0toQD4jsbKhAY58ogfkZHZrqj/0YH/A75UPqlevggg05ihM0gPPJs/XeCMrLatI8e
1hxV/aNtwCyjU1w9OjVzwqYtlDtwGw3wHByW4F1ZK4JrrrtTVQ0Pqt6aJA3kODmOSpMcxZZllSwB
IoFwbiJkXfCv+aFYnfOYxs6rMoTSWW8dh2uAfG/px+VBZBsN5bnUCpu9GrYIUymMy/ZNDtQtq2zn
yYOQvig6Xz63Re4+BeX4phqeehG5cUKAW6pxJ5o6inUMFMO9ipzfets6zuMfeqa6T+7IWmJmVA+5
ZllP7rZ3E+st5FO5rXu53lp1571n6rbsSvM9B5GFZU5R7jqvy16xuVu2RmD/YB55wuQhu5SuhHi+
B3mjaX1lcSubKoKMFWecdScmS79F7GjgJUJ4TQu038Lu0EBMzbe85mluUGmltirMxth0WApeminh
wRhWFd7IK5EVFSzYZpdqxG0Ly+ojYCfO7DUF6AYMRxfE7rKLNiUmUrxHW9LOqVWMP4gCvDZ5MLwP
wQT0qOFzoAOF5F6svoZjN7z3ZWAs+6k8mMr/u72N5NLc3rVdjgM8bVl5NoJv/xx/Lv9fx//v9uK8
atHB3Hb0tZ4a4bJjwn6fd0N5r1q6ujWnMuQyyntRkTL5vZWJJghFVvf5VPZtX76cyFlJzjZU+SaK
xJjYlk5RyRuejORvmYx9tJPqm7mZqOxDx1mUJXwDL7+TktqAMAnnq1fKzltbvOurFh2bVdIr2Z1I
ep37lbXP6kKpirXqR/LJKyDi0UmJDArt8qmeEpE1NQnS/S2fFKuW6Rpaj//UivI5K/YQZWjbHdMA
QNtcdDvSnI/p9Mbevsu5XB8t9h8okjlvEXwmHqo83TsuXFK1t34MZut8aAjQES10ujvDtjEcjdBb
yWI5YPUVNjHE432VSxtNdcYXFBm6bcNRheDpM7SsvTiHnwDna4vaOOOE7VzcRmGhazo25hV3Klft
CdyIgeuApm3Uqu4Paumj2T356ghHnZu5juFnkHOZfIkKkbRoda9tQFYw0Vtrr8d6jrhO7d4nViTd
IxDdrNSdg41YNI5oumhoxyBCbukLhiDwYsK+3EpF0m6Z/CGLr/0p9PodiZHuJQhxgo+aur0LqlbZ
yWGd7N0+1i++p+KJIeXjc+zHfwAdJn/Y2ccO/iDpOupYWP/e4yez1frGuxRZVd1nU6LJDA/9DLnE
qYGmTlSkCsiGUecXJYYXj2SyvO6crLmI9qIZBk9rTCMHDNAQp4kmT3Yg83jJttG9h1jHGl/K+Iro
EAYRBsZoWiP3G3zQyovhNdG2gFpzjhJIFVqvjyfLBlkMO948WkkX7DOkjI+OHhh7wh7ZwRnG7pAU
fb+X5CA/JlqGsY/bBqeocpF46iz7FOUDXq8lQZKgidxNWNcyDgxyubGdrIfoiugyAlDtlfWJfB2H
VnPvovaEbjDYQXoc0EBF2z6MDVY/mDv3j4GBPHKjL9rGJyjlZfJTxRr00u9l7bm3bbS80T19wXum
XRTB0J9dfKiQoE7jVTH4AUpY6MfxbYLw4cbjz6iy1y5+ZK+sXlfo2gQT134MHsCS/glMefwpRdpP
Ar/Qyw2PQLlnq5uk5uPsdvq2nY5gh/h3gAPLsXjomVCZAyKdQEx+ZuAS1Ub/cMAaMAVMuiPaqP21
jCx1UuMfEV0rz44xNEgh8wYwM8p3SaUgJIN4X38JUWthUN7vUl0KHl3JsS6WAptWGMH7egvlznC7
XRt3w6tuMndSFO/RznhTlCHNkA2Q+9cAAODay7t2J/ZSw2hfap1ySC2lWxFLzA4wgkKmqhMy2HAw
5HDrxa1IHxBEFE3E1pdCc6oRhd9r5uZ9IvQJOcF8HFFWFDY8NBbwlgmOgRcjr7FyrKXmucHA8tC7
coJ8BZckQW+buGUH02PKomjnrIc6w+dyyqr6AGlJN7K9yLpxqSxgJ4YLTB4gyZkWk4IpUVMfv6dc
H/Jj70QFDhZsiWRuI7ZEGU7jtK5UIEpdChrr/7DfiGBUDkH9v44tsl9ObeEjsGcktPhSNu8izt8H
+XhI4tdq8P1H+lx3kYWWsVdduBVtqj3IjuVutc6XlmPKbbacLLyaRbYTObGTrjkPdZM4Z8OQdkgX
jRenqaAU1mn90vZWsdA6y/uoPekRQpHzS1eUTWrTHaADvvSUVA1ogChvk4R/CGbcoQ4S/iyCMuSz
U9Wvk939MjKa/Eyc+ygj4n6GKFCcU6XwN8iZjotIl4vzXCFqGWD9badjyZPV1lJunoHI4Nw8HUHs
IhrO2dbsrYXVlaxZ/uck3w4t9RF8IdV9jsGoIpg5nWQ+gMjGnbxj8Ss8rOxOsk5N72FAhHUoji9S
60MhUa2rjpLjNTan3lfJQBjovn0rg+mLpVJs7yxCBWdLxrgklJH6v2WnMpy6u3MwJaIMCKayxheN
VZCpdq4Q7URZUcrJRu9wBRDZ2tTSdYAszKoJB8L7RfkzgLjgZHL5pngD9Lc2H56tnEl7OVTuQzqm
7QqoWHuvNiFqmFaf3NkaoiohIm7nwWi7XQaqFgXHAMw+tlV7I3bQBJl68c6Sg0say8UmYa57ldHa
JWJA9Do2SonAepY88ev8JTFv+yUyUUAxRl1/x1P01a1i8zM33INMINNDCQdeU1RGDKWfsrw2ke8j
yMCCRvOnH5yTm6bZp1aFH5JOlJreEgA9qCHDaHHD0pFaMJD0TMake3LLrkLTnAmEqO0tPz/6CVRA
UZti4Xly27FaiNow9hM8L9GUE7VDbcaXUtLfo+lIrHikd3FZPIi6ULeJOSG0xJg8uMtrWbqEOAmx
7RljcCe2RCIn3tuoysV+LhJbuKH6qxAfn9tec61sJdY2ZCFqIcqsykdu0q7gnSIOupzbzeeRu+Rc
6Zl5cEeVtmOIKxVMpIc+cnKWiFwWT5RYOTp2oxxleFRw1gNlG49IxYgKkfQ2qkFLaWpTStJQbOZ9
FFf6zMccZbv/HOZLE8MK4ZCJg89Ha7HpWLbWkK9uxxXVbhxyii8tR1OSlthh6SvNdCCCTYeXuhKK
IAzWLzuKitspxQ/0E9ndOLr+fCvTxC+YTz44EY+gazXyvvLr1b/+p7n13+MqvxIP3Ybbb5iugtj6
8mOnH3f7TaLmdtImT+5ChF2him+N2paP2dRMNHD1kjCP2BQ1IhnE5Rebut0g3dD9dFgROktNt2G0
gZ1aX52rKCiWJQYWXgDVzKvSDyOrBjT0wDS28t703XFrOc1vYLnDKkZYUQ4+WzXCOlI38aNw0Adz
umbvx/WvMnGdDWOmo42EaVCowUoxh0nK1vk0JSyyw2YhlXTkCM3qyOHbDjHGCncru4yemWfuIOE9
6VXrLFpeO3Q9hsfSLQAXN0+K13MwaH4oYkeXVq5OVgj/sgD1REBnHRPdynT1w8+6k8Sq55BhiTgg
wZBPC36ZxKJDBN93B4+YaaoTHQNJuS/rSLrKIVPeHD+ja+EedcYi2MtNRV3fQpOKo/OtTMHEZTFm
XbKf9/KI5K2SEsklfFOlq6iAg/ZRjzCuirqFyjk+VMVDFevdtWMgVFslWugpU/JuBDKCeFnID/Ge
pByTFRxysD0oGgtlh7pf9FBNdQe8oRFfWqXHAWxKhti9Lzt4/El2tLzOAPVPkhEtXsIx6zdqhtaY
KEtRYNiOuKwRMP2nrBkZSCBpqm4LXPQy23DvkilBjsLJreJam8g1xTW6OD1jmOs4JUGs5Tt7sIaF
yNKDaNcQNQoIQ9WtaC6vTP0lMGrtIIpsqVDRJetH7EKrbC3KRKKprsoyEZqNosmXChTztKG6nVgU
G2rG+u6QpXtxYlHm+t3CdGptVQ8lK9bTjxSVQSSnR8NEgHAqMgirXyxLWnWeH95n+TqDEHytFSW4
Z838Tx8U7r5TtDNC5PGpx6zqKhJ7ROsfWStjM5fFQ5ti4oYyfyRLoQSl0dXwvG4OkREZV4L9xm3f
JjDXY+bifuTX1TJNbSZtbozH0Gjk9vaWxyGp2JRZrC/B+VLv54Z6nAbPYWXfjQ6jg3YsWCsqGv3q
OJF0ZwRHb8poQfg36Y3yrSFqeRj0eJoWwvfB/Q9gxtyuj1A5ike6XnEgS85MvCuCK4Z3zSXPhtXt
iRrzwANrXC9QRa7usjLx7nWCZPdqmD3krtcfRTORMCRTF9gC5TuRFW0VVNZXRgFyXOwlymBUxFAS
ojNzuH7pyJ5zjVPNuaLLPR40rXn33BKVkKlctZIWJ6lw4YY2zH/RDAXMPSv3/lm0YOR3lQNFOwYj
z182BPVO8hzzClnUuuIgVqwV38bLoB+tq6hQasQ95ZzFGZEVFQim6JciZsCI84aEcqxfs5Ssacs2
oP+NWuM0t/WJnWJmVlnbWC3CjT2AmEDO0r/PYUOssGeJ1pqFMtrSqgt3ozkayuHot9wj9Rzc63UF
N1SLiB/0xENtLcZUaPIyEQljlxG3LNw81bFntJF72OFJmIW4k1Kfi/Dw360pi77eS1rj5Ye3hgP+
brJWcTGHPogt7JoT1q8P9cQSaiYIo9gSSSeAklPCpBbgpChEurbZOior3n2I4Es2PPo34NWE85YZ
dpevsjoSZqmZxU7EhzlhjAzVQeQTwXpo9eRFn4hHzcSkKaefgDcRzCNT8I+MAmE31CAJCqC7exCJ
WtT9iMFROelv/GdTjZ3PIFLRwKhSZB9FdduOMETFZojsDJL/UcgyB8L5LNqhsne7YvaABUmEzkho
mywhiqt4q0bs5ThFZbZon2B3AMMM+oK+lgZNgmLX/B4a/ZeLWkScFdse+6+VoTx4+DoesqZ9tbis
xwA7sE2t6O/+oDvrfkLVRhwmc470OMla/N/5aostcQdYw/LXuse1knBJO8qNuiojT9/VGLUdTC3L
9yaThKgIy4UkN9tON59i/rVh9DD0IXXI3GEeAaVkTG4jSD9KxiosITFPpLR0Qlxb080SWwmiDesC
WRC+u61yqFC28AqThS4tR4kvivvTlwsDRZnrZjoVEoqWspSkxCXeT8Ct8I1PPfGltWacsq7sD5Vv
drdE04P+4KrTlUuG90RRiwOU3+LgpAWi42IztZ1WWYtNYb0qtkQSWW4B2slBDWPCzmeTHUuuFRB0
GHT864OVO1a6DxKEACaO6PQ3RSL+8JxtEg1lGQXfTHfiMI0TRlFcjkxwTsVmPRLwShNrWM13Rjyn
c1ZsOUqHvRUEXjrvDJ1AEm2C/c2J0ej+ttGNYzRh78VzIJJgynYscWzGoDqJotw1MHfwbEYjwtag
FY4GptRyf9ss+xErVYn7qJbCAZtYY7dNq1G7fYTIFyR5rumkD1Ho2BiIRGTDABViJZD+lAwpuyPG
kPVirKwWVxQp7I+Wna00bLrqrB8WXoK1ro8/9Uq2C2Yxquxuif38cuL+UcknYV3GI/jGZhjOQaUf
WDpfq0kLbzQ6J1nhL9AoY6F0zP2TCRbm7LnNkvX2atENySVR+ESkTmGsHFRWj3JRL+kycpbQiSzm
RbNHbmCa2o7yPex7dTd2OAiZNp601ktd1ulGZxEGFHvT4sVSeZugxogSJ3CpTVgfASa44oNLpxHe
6apiLgdlkNauVGML06obtP+RpxufND3ep3lO/A5LoqDS34quwLNwiDfILwVrA6JfVjcn3yvlBR9H
mMl+lq0qCBl+c0L4FTxJyJKuJLP06oUEVeBSLRFlCzZdMXlE1xooXEIULE4vx1zt8De2q1WOREVl
E2ts+z+VxYWxWwerFPYfW+fkDVG4DDDYctNQRtcUi9JAIVzdygjfavifD5hmFu2f0IWRLYOkWvaj
YW9dtG6kvN7Vqs9FQIcu0E2utO7DFa86HVxM9+zYU+gSI0jGY9Uvi0/31LcoCtoxlrlPo60mDRCB
JfD+TSdtGVGMS9Yf3xk8+2t7gL+fS2aENhEwHXtk7KnDzbGRRwO+yR/3UmfYRfZ9jwTSjhVP+QSY
FvcMGwcGOeVG57B04cw3HoLBtmfLeG01OppTsJ586U/t4i1T9ufpCVJDsz7H/vjboHKZVnwoCybZ
kuVeMrX5LBLUkVRe0aXStZg1DR3rjb6FY44c6isCoqcsqnDANeGJweBexYQTNB1S+BjJ8dKsJ0kR
tJYXvVq/uHwvVqi8LvBlxh80YQnH5lxm4QRoQoztElTOgKKXcW4KaZN4lXs/oLg+FvbPPMZVz5O9
j6GVNrXNRLBT2tU0AGxNzT+CldsYjv9LQod1kfV4Eyv9+OoUBCwIQCrSbwuLRHSNtGCvKUTynFC+
R3HBXmpDvHL99nFQ7A1GuMBHfKBYki6z2soMSYo+o0JpNmPRN6vBj/ONZD/7UpoujDBx12WcEp9p
041hStlp9DlgVxMZDBTlzuvDGmnKYd/IH8z8/aUzWO26KR+qCKvWEr8u4vlr08nflLpFngWBJFvD
9Lhun0Hkaogdhf4SF89kwWhQWY7ory4cDFMX9dAni9Dyd4YuyYsWyS4z1J8REit0QJLIfMWMjwp5
lYa4r9gohspKs1M0z6BuePGc9sP1ihJRp+xXOL6OaoT4Wux/As5NVpX6hIXiUwteklUX1FK7o4Nk
6rS2UfeNvSLW1g+NRcgMELDpqn8I3yBhYr6FnXHJehbtY+ekqzRLlO6syYz+6dPDdYvrcJ1XJ3ds
MJBNhy32vCbusqm/G37inE28+jFKm3elwVBeroerHjLyb8ZJrjcjEIg1Ogt9Oj10ishkA2YYYUOP
Z2JZZg2CYOFHy0ValDmmwJIm7fOeQZavK8Wy3nLt5VVsEfDHUuCo5ZsyMdx7vA3rNUs74bIvrCez
T1Za2tARSMjQxvErHvfxSnFY8K7KOlhUVfICXhSSY80cuo8C/JJAb5olRsKTTyzI6H5dSfEzYv73
SKfZi+qlNVGgK4II3n23twP1VyZFv5JA/awKDbPAEmV+mTkUEe5t2jXDxk5YLAgUsOx2DI7IH7xX
hShonyD21w3ZgxwWl2IKVKXDtBD7W6ssrBc6frAPVLZq9QW6d+W6l8yJ7pzftX64CDKTaMkE1C28
fp8pfBQSMEIm4n1ovdBrmt4yVPZlEtxZADEWeZxdkij7k2jWvijMjypg4tXrV9+Ok5UuxzuAKsSD
3Bq/ls6FV293hxo3Mw+p6lUBAn3daCGKPF0brUwJN3pVqoeFZKT9ytWkTxtlI99tAaIH2lrHVEqt
LXM79OUjNm8sQyf6lijA1hiJZPrpU9rLGx1X743tm+CHwawEBo+ZlL06chYe2qXn25OG2I9W81Eb
j5+HsY5X6M88+uX4mfXmi5oN9625VBOz2Jhefx6R5oxMlOcq/CcV0zxnyFjbWYXOYKayoqZX+8h1
gWmb2y6QVnaA1/3bEOTvjhc/mnlz6k0wjXL37NfxrgKDE/U8E2FdbZBkQ5qmPfkIBwJoQxitjI1V
lDMDl8qVVvJ+oipvxLuiyjqCuAOacehDIxqAd4VnvA91/443dbKwYumpshGyqQP1rUqizw45Pa3o
3+CX/Qa2Cy5W245tsG/05HGARr6M5exH3iBeHqDD1EYgqrkeDzomYtuMZQAwfxqxo2rcsgCJmFq1
95rmHk8jPARt4uNdbf2u9AppCr6weGxj9Z7qSP4ioLyQ9A7LSzlFtik+qXV6HyHNs1DGzljrjrPt
TWf/llQI9KE2tM96o0ZvPwIsPwCP8PHRxI39iClGdoE3DITPQjZd5Y3MXSI7RIVr41NO6lMkd68N
P4qp30sACAOlz/jZKaUjPd8D4LJ80TQWl967KDjTZ4a6rcNu12fuptpVXbqpuCx0Esz8WTvsF6zt
BYz/O6SArfwSEKXa1f+PrvNablXZ1vATUUVo0q1QtCTLOd1Q9rRNDk1q4OnPh+bea1XtqnPjshBC
tgTNGP/4A3lqekuw2Oifsgqvz97KmKeUW5Vw9Sov/MlzIpQz+Gnl2Lw6fXcy/e6u9/KAPIf7uos+
7IK+EQkZ0Q0qf3fR1ONPWg0BoxlSHgTRnzPnBhMBbONLyobGUFQ048azdAjG/U7QZxx8uuWquCV6
tKEOSHSwKi6X/tXpAJXn3BtX+PBc8nRsV9LFEVAXEI6sInqqnPyn7sZmVXS5Wku/JzES0WET64dB
9x9ciyJyinHOLqPhaLVU2XUffvQd193cm1sHM2+3Hc4W6B3OKdkaiztHy5mGyhArUbhTWO6+4kEI
0SkCQrPADpvB4kN2+RiJPJlZ0I1i3Zuuj+Df81ZDqop18dgWeEQNmaZvTQvPhrZJHgiA70K87bnB
UUne+9/62PcnAyMyujF774XdkyYmbDf9/kN0OI1PWgLvpf9oWn8bDViKtgkZxX7mr3MggoYBRw4x
fl3qGhcPRZgUaSAjEIFe1wsQ62xfzIN3IGTy1U0w7+EO3g/1t9FRG0+Ky7PCXydNTkKrSJhTeCim
nC4yeTBYftaok2A1kd8zJ/IUJdUvIaPxShg9YyXrOWw9gkrKLwPnOm9uUEkYJIKFiUc+Z3nuI3l0
KBajrrwdfIaG5ItgdXVGQPRCrf3iMbQI7GjJijDHP5NNB5B5w3jr+dxqnGmdef2SMMjd3CFAKm3x
UZWvmSm5OlTgNLN+sYdipBjPs5XwqMGcHN5GlPwO4Nnd0a4Whyx7xO9tVM92pTaGaY8UVoRmJC7e
Dk5/p6mxPiRadmdFFORk0pamXe4skCkpZ0VBGw87RNpW6xRrAKFnJ46+8LfCOzWDsxcbkiuAk0b7
BfT7TKrsEDrWSDJwx7TytqixMcPiXqxy2Lb72Y6adYsjpq/SIJ3tc9P7cFP7H1u7IWr5lBDMWgJC
Y/gI9y6rN0gZ79JBiK1eyndMFm76csbxuVosmj+kILh69A3E+lX8XAuXSggOlAdIsJJ6RN1ZJdhM
QkEvvR2kJZtoSFcFqYO4x5lQhdifaY8F5KAmMtsdcyus6cnUnZNMuQJjPuFMECrBVPLHdsNhnXc4
Dheb2HB2iTN+zOMNzJnnHEbqilwQuSkMPieixG9RYkAbmenXHbRK3bRA8ParhjPfwm0LcA95M9uj
ZmwdAo9Wvq09ikpsBwxul0WqWuGDihRqgkC9W9zlSP/IWNg064h14PsQW1+mo03b0BwwS0ZCiqMh
7WmeY29HRWj7nP2VhnaAwoTYxBj9CjV+l8R4JGXWr+V05coZgfttXJNYN4EQbewFTf0+8XQTVzl3
nZFyutJ8zhLXNj8BXH7IUK6PQ8bU2mRwPxFVlJnGA4Z9xRqqDAJKy1jrWWUvL9gkYMRr02Sw72U7
YeNLa4zj3jUGjzogrQOs5lrcU7q31JDYUXdHLeFsqxqxavP6Oc1L5EjODcaY67mifladT6ovIMXK
yeOdInEc18751oHCXovvyfD/1MWcriGy1Zym/b1bqne3VX9wEt3P0xQ4pvFRjYmNW7LCohfxRTg2
Nv4kqgyYg+i1eBwy975vPWQZaXEevJ4BitQZZPvvqd2RaF9YT2H30Asdq248REkQI3FHd8P1GJfn
3BYnYThculFHnhNzjEZ3LzVdx1CVah0n+h2BI8/mQCqm35fbKJ4e4tAe4AK69wxUCHBJQzyb5zfP
f/AcDZKIuXjxFd0YdF1KgU2BiX1dtE7Naj3hYkvM+WpoeuYN8U6ry3OZP2Ob5zPsDPeck0FTx9Zm
TA06scFgVzMpN5rpWIF300YYdgL6wV0gG9zv4ZyU7kZJ/U3Lc0YtvbkLRzz3xpAwvBwbNOn2QTR0
f2IJ9d62DtQXbZlTYCh3ZVNV0n2pi54dqKRtXIdzUqoSPzCqweFtyEPIfS0I4eaW0jICz0u/Jzd+
i5lTTlNfBNqAN2Dqm9PBnV4rkeSb0NzlgoF0iQ4VDWq0cciBqUT/lpXRglDT+Ycp35rvNAE3BGYl
jQHSSl6dtksRkU5O9jyO3L1tUr23taLkGJyOMWHLeDgmJNp3fTyUv+uQjIwsrm+7KN5aBIls/Wk8
1pn5lWsIduMU5/fFb0h2f2AkPTMQr7YaHJWV5Irf+JpLb+hzKSnV3pbT1scFeJqA2+FzyXWYRbiz
VcgCJUqEnKlW2qL9y0OwkCT5rsL8pLsapuZpTbJQaDN6Stp9jMHGCtKSu2oq81tZ2E7lz4bjliRu
GR+uoe3deQQ/8WHzWPV3VWF1il/3N34zn1TUaivN+HbGchhn3ywLSIPFhWC+NDERrncjd1MuRQSH
5SeUGKjfwy/5lrehT8RywhplEHReDO6Lb4zHqcGMBJ85suSt5jI04rPky8IS5T7JfHOnLZHLcT2d
clvH9T0p+22S0Kfp1P51rV64RqGBQKpflkNn00TTjtcxBe8jjG/jA7FCz5lhamsSsHYvCEnDlZIh
7KFvf3yVnvUKtv3kFj3VJsRUe4ZxRnQ10oljnvm0qSxRoUXBy7UJyRasVzbQa951x/yQBlyqAs4E
gO1DxYe3KpV1r+UZkKGw3gbmlkakhjXpP4ufih+dYls8RbOzN3IKdBERysfqRAWA0x49rGfi3Sp7
C6IxTsIAVnd+HN3XPyy8IZMfhbJyjIf7XNCpOQ16mlQRiyL0t7ghqGEyK/Kg1BMGpPkWDtdd6g4n
xgoI/bT8VuRRt6YJPKnFuXWyHo3PqPQ+3b59aXVOzMx+Ifvi0XTKtYjIKSQCGBdwgmSnm7bhakHW
BUN831r6W9/ZX5o7gCvDdGstsutSHTAm5f7vzomFYmI4yP42k/iAswBAg1vMm433cGlePS06zTgV
Yql9ykxnBrhr/9Ry3EpXe8mJJF65saUCVVF46zZshpCzhSqmLysfqbjQV7bIb6qw+yoFEoq4nzGl
hP7U9I9uLo5W4bSBqfXUVCX0ex2D6jHVtLVY8nl739ggBSeKPq3+xEW8x7jipknirZ7Z37HXgFM1
TAFJUiVKMdmZU32bOQSKNjI/1AORqb1eb2CFf2ZGC13UJKHbTjZpxuA57eC/hSXGwfaGP+HYxxc3
KSEJq1OpGfg7OUa8QvQYKush7JBQhOHvXGpPJlFCo1PFT1r2gWdiac9moEU6bCxl3k54j62tzvjj
9t3B9JPHSjFZRwH43YXLhx3nH5MxvGYlumrSFnC/qvifE3U7ZepcpdDzwuiTEuKTYNV45VbD1q6n
j75edHk6N3Kt8GEEzhXe4yZsO2rzBakcd0zx4rU1Ac3qiUkAvAmaEH/4NokUWVueipw4pcp+KDwl
mKBr73OkTrrEQtovzyZLuHC9XVdVXlAoTO7KbpOo5C3JGxH8Srv+Y1v5V1jXcC3N6r7ArbFzCxYX
pyFtye6wxzvOpdqE5MfDckKrbdRHdEaPpjZATkf5i8piPylsCWOyQdNUB9Try4GzEc75LKy1zkwV
D64ILUipAj3o5jElKTHJtnPkHlFQfjpCfuTzfBnw+WKs5py5Ql6dDLc2rV/7ZQUH04t2ZpMGruoh
HGukRaXzLeKlG1xr5520rY2NvQH3H4M8yjzwTK6uYdaHPZkOuOhDAx+9HpN1/qna8h9GF/DGBU9Z
WVR0nMXl2cpfepGtCVC9a+LuLR4YgS+n4DwRMQWxRN9GDicK+onbOQ93IOJvodvdgtxeQozy6RLQ
oeXS2JBCdMxF8djF5nsxOoJGL6asRU/l+bg8iY4bY5k8XqkCkQ4oA3hc7+nGHgnVfqu79A/d7xMq
0O6AbT6ZynO4RvfyZtenpg7fKQ/gY8SUKCFA/UljkNMYhK30k51tvMLcwzIC1ksni5JBRuRDaqfK
rbVbes3XsQDbnXt3S152ua5sR9HTj/62mLGimUWe7cvmXFYaAwIOsPEy7Q9972pCCyGS0NuPs4Zu
ssCykpCsaPSimyFRNI04JzDb14I6tYktnuzd1BbGjZYzwZIoEZhEuDRqXqwjzzB20+TLA/K4ZNVM
ZDCNhlU8aFOLabybtbvrw7/bsKFPuS7bPFy7SDgw4q9N7lUdYeNuUZFlsKQ/jW+eSDDjJsDCcccp
kP50qFwk6YicPhxwZEPAP3WtXtvz/2xng0K1FyFIHyb2tDYvc960u4EKvVHcw4YGADLpHskX/uy7
fFF2cfeZNXUQxuDv3PDXJbMzmHLjEx4Z95oWuluqi4ic4/xd6zFUrSxKe0cZP2HpcdFQYRdh+GWl
og+AiLw1tgHCtzBx1kv+J4dlyZM3iVpKtlg7xi4cvtD9E/vmn6GFvj2xCId9eMCJGYN0EKvON1/9
DNNve1tP2lkub5csExjLgT6lcL73vRf887A9LEmWmMtgmNLTrDsPRX2pUzGs0lw9lhHT59zzDk0t
gDTdS2aiJne972a0MfGP5N1k5/fpMjrwtQLYcGyOQo9U0DYWV4RPCjyqshvyMcq1jOTIDL9bU1wr
LmvrUA6CQB2b7m1vRbHAbAJmh+7gSGC4NZ6omeXi0Bg1m9SuL006vI3FErQ4psMutIpflcztucNp
IwLe1m06ZSvyucFOFvMBy9r4sf6WTO7Zj37N1mIm25CH5tFw1olXsjymj4V6Ca0EdyGPHi2OrGiF
xHo1dng5jNUYeH5K7+zaasVMdZcmuvGa+azWeMfS3QKxjAX5UEZyFD3oizOIW3rsJ0cvXtvCyzda
IxKIFtEbHiNI2D1zh5pJDyB6sAwupEOX2CGQQ0CqPlhgz81gIlY3+Y7NZdo6awRD2lm2I8iUV5lH
i1nYVveczxklf6GAKsOB4QoWKkjcmbirbqSH08hd8srcCzLHMVA0DU9GjiGgbmH5MlQ1tCoAK7v+
zlKJ90up9vkEzmzktn8wxaErun41RQym2hnwyXWzzx6Qj7tNpa1KSA9tXsWHKB2WAtp8t5G4rEAr
I+xOxuZOLwoGK6b9VS2jp/BDgrAERqZRu3anFswSmmxzEyEN7ClG7kOHs7KsADt7Hd3JcDugrwvg
qNQbv7RxSZ8YezhLYk0vQfySuVfMyzhhcEbIdk2MSwXl3Wpssv5ekpm+bok3Wgz5j+Dy58iWQd6D
24w4ahgKWJNaqj6kg8TxgztCLEUYyD7Rz53StwU15WpyUU4nM4nlQr/4tbB2Qu/lFofIwyxTd+Vk
5SY2CWyZI24OUSTaowJvzzwI7mk2vjglJFO9e2ZqxvdfzlB/QGTDpE1v8gpYnb4Vn9rUIXpl2OLF
gIuELJNT5zI/lQ2gfW2NGqJY/CBzv9jMncXNWLVvWPRsSnupPyukcfNwsDNW0jypXkpntvauWcFm
FtV0I9plJtRApyF+Aw6fmzXUtTl54mg3NiLmtNCUQIDdAgRyodFmOfZLkTdF4BplGGC5UsLlRPVa
pwGRbSUGUMsleclH3iKbuIStvLEDIcSSpyBPtkhfO4fPNjQ6Z58mGQQmLntkPi+Nw38sbd4SPRFI
TOSwrDGScbzh1fZtiMVZccLqczxG1b0OhMIZVa5CvpVNnLXYfbcN7R7vbdTTlqCRgakzVZbLrGfj
eHUVpNGwFzTuxAsXRKz2otwxLLbwiNn6w7mKCW9BK/upO6J7KMxwM6TTq6VQXQ7u8NyGaD2hATW7
kiAalujuMiYzO2m/gpQgYJ3oq7acfu16/U3EDBXg0DcxRokmYHOn/sa/mY9oSu8GvdcIn/ZQwAwe
sRslwgRZw6c1QehMwkZ6EjZLzmQ7xG6NCwnVf30WU8dyM5bmAaOSaqassDnnRG18j5H9qZu/wzh/
Yz1DuAVG4ba8m1tHxxknBIcOPzHf4tXCdLZ6joKCkSHuNS0iE3APTQ23ihmzQ4pPGg+bNtbe/UZ4
m95oCFxLsurM5M/d5LNHOp5gpsPYK9ANKh36HMS9VKz0tTuMfUSAJ0a25rZ9SK1wunFCndkGrY8o
oeS4UTVuNbzg4SE/dlqubxvvDo8LCkN9ehlGYz+3Oqjw2Dx3AxMRR3WBGZVtMCrfoFDMZ/766By3
3XvuMCKzfs0hufPo9mmCuSsOwwjViHagHxlAx75Gzb5v0I1fIvJItIowa8Kd1qrVvptqeLcicr3y
8Jz1cCtF/608AP06BYKHXfnUAQqQ9+bj+1s6gB/W8xDSHqa4N2wQ6Hxqi3otdqfj6BJdUKTpvSZq
3PPtiVNurqtVBRVlbQz0fO7iid/W5Y9uqa9u0KlYHLU3WHt2i+m2qvIvuBukV+J+yryXzth0mwf+
o5SzKk6BX+x8F2OBC9lwnWnpvtAJdG5C6062fnpTtZzbllxHfMirqfahBzIEN6Rvb+JOqdva21iw
Z9feKEjb6D+nqbpwh02pgq2VqJHPNVUJD6TeTuki2O3oOwhtgyA/198pIitahfTR1P0wiCXQa1zZ
Cb8BnORR1V9KB2Wu9gesXX1o0Z7pq461k7gdWsZs81j+cd3Fm0XQGjUtxLqBb8XQ513kz+0lWX7Y
oG8FTNqb6yYnl0QZgTzUmcN/2y4RNOG4L6A/wsk1WUsJVvc0Hxf/ZpjWtWQdDmvjKe2TlPNAf22x
l1gbpukGkbX3HMdei9l/jZJYoHID067aQm2akEamUOgg0lUzVvIgx/ZpcOt5Z6ZWshma/HaEMsbs
mOmc1eRyx8VDsLHXZ/gIj8xqmcRRwrHGotLHpgJ0eGM1bX871N5DXvKBlnO+Kmqjue38ribDe+tx
0/dqPFk6xhu4jl2acALkB2bs4vFL9QYu4i5j+bQ3XiwHZmHdftQSJxcUXZRCxcZv3EvBRGxdz6IN
KFo3IdLBgRErnjlL0Ib6SZtpHTpDR3zhTdb04xbjb5iL4a0/R+fIoVehLdtmZh0HSsvAYwx1Y5A/
QJEz/rDkYh7leneG1dzLPgOGcaKXfGL+KbgvRThIN9r0O5IfnIaWcZvY1rDuyiLaajnJCNLwfl0b
jmbRvYzdEK4ENsiBO+mB206sz9b8LUZv31jEZKe/rsMJOhf5HzmirdXdjtpPI8SonKKjsurnJoNM
0XFyme0TOo6j38DwicJ4EyYNLh69uXJ98WdRnFCI407S+qYVhKZ7MmFe58xfNkPkHHwoPzcIFZ+N
JWY8qjWm7RUfgCu+2xyxJTqiCvB1O4YepjZp/uQ7zKlNl4wivEBunGq6DBbTA1uE7/EdDBRWlSBU
86Y3oe4PzXnqs3wHLeMwDeGFuBCkL2ARmTFC1XE5ZjRNr0Vp/zTzeBaiv1ClYlscH7OQPTg7NQhB
7TYTPWf3Up0xR7k4aSwoZ9sC5MTaS7s7GCM56MX4qE2zce7hApnwgLdVsi8aStzOt37MzOpXpdO+
alU3g3Nl3Az43EyUmRLSU+PFx45ZGpjbpym67mQQFpvG3rTVus5ft3MV+CLmbEnuc5wZgoi1vmp2
2Cod4ExyK890E31//ZE7xImFo0XitPYT2f1nJrKvrolnzn5zpyTfi0gILyRvfevM7UdkAUKm6SKn
T5mgWWQ8mZUXBQKLMhAGJrY2H/PQDFuIT6ywN2mXPvP9P7hfTd346wi8AJgW0L/19ZWmaKvs6Gds
x4fWdH/qvHv1pvaRKUQYmKmGT75LcJaPo5QMaQeEsbB3mKNqpAY7Ako2kQfeqi9mScuvM3V2Q+uI
UdqXESovkCU8sWWaVXbI8+nU8jWxO4dhdDB/uJmsaedyBZVRtStYuENHe7P65BdzsxLkWY67SofW
hvw9bn5Kt30lZwo0uqwuUmyNkDsnazruyv6+EAPux+WXmXlw08dN7yVQ6nRRk8uA7rRe4me0CYJd
aHy75g8DTW8Tz/55hJK2Lg2sEaBeJ1KH0+vHN6M9G6s0ic91pZFaaRUnB7VaVspi1022voE2Z1Nd
qKAvnZ2hxgi3sVoSwSIfTA6MwxqXfyZuGprSCEUn6Y4xwmtfdqzwu6lOf+JKLqZT3cEqNf5vUjmF
A4pDeUsTtmSgTerFmGP/CLIRjC3Z456dGJvRLZ/iurmzeoIgsKnmz0jWqoDr6oGWo/e2z05GKyQZ
lwfJpBNcZWUnPPXuoX9j+jfWTKxGhhgj4U4wp3ay0+qNqi/drBvHshi2qtSitcwoyup2X5UGdSuY
cFImfHtjufHi+ZwULEBhLMuNXnc3kUdwe6QTuwDjyPC1duPnGnLl4S0fm00ztJQAXXSnGRT9qqy+
IwZ6MiWM0o+0ZK1N5qfTyYvQu33h59OmM6h38y5zwIMsxEI5jiyhuusi66sWx8hi1SQn0GUc9uvD
caiEjcx98H/ISPkE/BLSe2GCshuJgUPTcrRoSuOIMmKMzAuClUus9EuietgexqGO8mJrAA84hXM3
mv5C5aEcrSVBihNc17oxX9sxeYJhSTmKD5XdDQg1Sue2nK3H0EofBGvK1nP7XdbMO782bkLu5IhF
g75iQEY05SZNQSNJ7EyTZmXK0VpDo+SRF1Hs1PBi2gLUHC13UsW7aTC2btdRlQA2+mQWrGotP4mx
+Q7T4TtrmVWk88qQD7nsey4aJH9h9WbGzncy2j/9UOHXb64tPa93mN8zL5swVpB07U78BSTLwL4u
G8Az7WJV81Nsuy+pO+510zrImFJV68wT9jvIPQQcnZ4bot16/er0awhtI/WaGwbWEIMvtrbkDqur
r6bENjD7EpYghy07AOreOy5IXN5Vr3Por5tpFru4M559clil9N/jfmHEJ/FJUxApINqRAlGMJ7sg
97QyAbgL71nHxa0PqwuGRwPMq+FRDmAxXYQYtnKdM8IxAu3C+qFAyLDy5+lU9v46mW1SlNiFicnJ
wieFMau3tb3mwbKLz6Ylq0zTXbz2IaTpw5MvgJctH1mB7T2qzqBgs9csuUyg8UiAhiueMwI6kZtg
L2ZbzWep92sNlqokNXRMzItjuGSG4huYgrn3dbhfbnnMBV7nMrNXIi7RpiP1CaV9L6321m5GL2DW
SNtNaN1Kk9Zd3jvtpoTTozyYj2N3NHumwRHjlEb7g5MDUY9gqyvV4CAJL9V0+WoV8/I8N+hL3QMQ
PGtjYtTc1+Zdb/QvhQ4EhivSokjfaQi7W9+hKKFQVKhVljEgflIJthN6NAEOUP2G7Yf0jG3fiFPv
uvih1CRDZqzZGFq4FYBm351VLbqzUSX9GQBiZqyntD30EbVqtXo8FK2oH1KhZQ+01cvv1w1Vi/4R
nyJum06IF2QYR0bQ2Hq7+8/T7KiNw4ZYQ3m5boIOwBzCFu//HiRVUco67o0be27rB3AY+QBd7LHW
Me+4brKId72Vvr7/u8OyV06A6Za/Nl7/eyCAdFT6ytQO1/0gW4/3oyS+fjnq9Qfakn2MoJKxNX/Z
dVvrtF0Aw87GxuW/2/LECwxMfS7XPfDummC7pADadqYuYhz+84Pe7t4Tpbr5n+2C2gArHcVA67/7
G9LBxUKcmJOat/9uzolWu41gGF0Pet2eVxPRU7F9Ry+yrU0Z3qVkej7JEOJUVavu5vrQ8atsyYCb
N8mY9k9+E+VHU4IllpHquXN03j0ZCEGO/KYLSnc8K53F9/rSqfHbIIKsd7g+THM/3SFsEOu/B45C
dSKrENBsedsmx3UuM/7uen0rz69fmbqI8/WdVEJk4xx6EYAEu6teFnvaaS24PkxQnp6Vbz4XUuPv
0PWLJY328Xocg1cCZTTydD2QXULqk6Ufbq/PdqkdTHB6UdXk1f31h53LZps1XFpYZcVx0DsVXheq
aIPr0zCaq3veMNk3ZDCzii/7FMkcw7piqPXvcbJ2GukHyh0ghbntOiu5ALHH20qN+R0j+IU5UNf3
WNS56ypKhocMS811i6vC49RIJwhR3zxRezVBpJz8pQN947qz1Ws842fn5rb7Vo52ucq1vvoQTf1D
qCxyyaZ89Ya0+DPWJbLB1PouZ4jsuVf9diMVRcFMhQlHFQx6zcIx63fhSEWzak6gVVByC1xohJNC
PyCamHJnYO+52sXMQn4YRBytbpbfeePeuzD8vxKVvntl3Hzq9ARUb63/bjK7XWVpPm2TOiIaxTfk
PWHy+GrmLkvQErh83RZlNZLKWaP4GaS8vz5hRIbLIhHWm+vD6xNNAjiURrlGucOh/u5XR+PGgWK2
vj7slgNUrulthtHDUe+f9yDruYI+zRzNVrKKg7lx9a1mGbgQL/tcj+8zE9yN0h7+/qnXJ8o27Hdl
y0zrusv1+KOmw/MfYub9lYTPhiJ9Pw8ZcZGMQC+kBRX7XtopkaB1fOYy0zadNqaPmBgkQWPY3UeR
a7emXauIGfH97IXxryzsTwje/qtyTI8I5A7ZrHJzUBVfHrWyso6uqbwtzevA9V+YzMWt4U2Fw5td
YeUS2xvUA3xBczbfl27tvI+OWQVRpOYH30iqre8U2O0U7XADu9/bkdocXog1bdeWzPQXGIUphknx
ndSzh3I2zVurLjBasBzFaIJZYJ/F8pYTh0FRVGW3Ga3TzsJr4ZxlIt/1EpeUvGTAVWRqOme21e2s
ElZBKRj+98IozkY/mTucbaKz4ZvOjgvFPWUZQoCKBZer7KaEdLKrkfbvLTuN76lGKOkM1/kT5Tf4
SjjfHX34qu2i6eG6a2LPGqjMf3cdh/Z/drWQOT/oZHzvhs5m9e2zR9hT6Ynss50K8TbFbRk447oN
wHM3yFrFG0Vc6LpudKZ+obovzJZk5TScN2Yyq/vrD+Jl3cDCTmJ7fWgs+xkDStzIqu1dzdJGcHcK
lo2rT3QwEzn+fV2cAip7ZtjcMAT/nknzw6gKpB+u/11X+9jeoFOiG/T2FSkqcCwVYmB0CfcWrsJr
SDvj5rpNVV54T3UPRx/HTWZC7Hfd5iprrSbsma6PVBwWt1iU7a+PrgdCn+bvU9LzoDNzjOsPW9gh
wc1cQ/9ug8/ZMMp1zEP/z37MP9Ym1naX66ba90os3Zp91RChPuZ5t9ZNBbsCAKXbaqnguyMOMt6g
RkSPqc0ZWJbZXlxuCxABlo1gk1nw93ErGwz4wHH/7nl9iHE+UNPy499DXJ+o7Ki7OIzU8Zz2sIFR
7cUIJ31/Be5LLeeP4MT8fzZGtqPvNQOI//rC647XH9cn0KEyDl5ePM819PHMdw7R0oDKuLFuB/Cf
S1RIaC24Bn6AGrYMeezqzqwxqrBn9DhVz8DRcsuf0qz8+yRCeONL8PTr9sL1H7H70B/9pdyVElmM
FvfsX1bHqsYVyp5Imw6nUm6u2/uYjkj19StTHBdzopF41ZTRZWETOWvESju2LmfT6vprN5FcWo4D
Vua2drxuatKMZ6+P//563frv84OPcC0vtN//2X59+D/bbNMzDoXMNsoDQyX3ajrG5vSfH7re3ic9
/+ss4IsXsWu/GSniA73O6g+Gdt+2qJ1PzS1fOsPoDsKxxM4z0njjFxauH3jAv4jKYHyGwqM0PdbT
yMCXqcmTVxIvCTVmwYSVoW1aazp6uGyFU2qtYYWz/pXj7SRl8TPVmHr2rfkW2a0Og7Ty6NiVdqNe
96YxYCuqM7pf6cqK9mFR0lp3SLs8s/isfeOdfHLtAcPs6lia2Awm7gwhYey3sqjz10FniDZpubHV
kHB9OGHAAYpN/zo0UX1jyCbf6gjEDlUfFS/eNB0AI8tPQ1kVqqcwPBbxkD6EIvq9vt1senyDcqwu
blUMt2HElGFcXrD8HTAomWmlcANLJxI77CS/UixJz9cfVjn2Zyl66LW2h8WBRpcuIUieLTMR4+q6
D1rO5Vdo2mjgxPE/D/85xHX3oq5fiyKv9v8eOregBQtt6Da9RBowjvMB3xb/9vqozBCguQO299eH
aQOLBXrqQXntrctAsDu0ICCww/QkqKTWvE4Dc9W0FPLdnZlbJ2PeflZ58QrNQ/0hovncU4/+tIOD
JKuMSLCv5lXlIRNYaTTyCxztR+hbihGGjBeJRW5foBPv0Ckv5nKVK3GYM416lRAtvbs+/PeJLNcK
cpDhWQ7A3ZfkRRuIEbcwpD55Tiz9bVtD8VWj0x5iq7+5Prr+uO5iL/tdH8pFXSRUBF7WuffJqGuH
0kPXVaBSp0sfMFEwEV+tk+Xp6z6NFupBnoOJNrbNPtxW/9DSazd/X2IaedCYkX35uzPf061BsoTd
2O49giEO8s97/H29CouGM4v3aKEUHMe6U9ugg4f9EGVF+RAuLUeiN3B1/tnm/R9zZ7IcubFt2V+R
aVzQQw942dMdRN8zSAaTSU5g7BJ93+PrawFMiZmUnm5dq0mZUmEE4EBEIACH+zl7r1PW1SIkBIZ0
ByQczhX1XMi2fcjVoDjgZblnTmxcZGxV8MbMc1ZaIGUD9OQWF+Jh2mhAtV+gA8k2coZOsGq0bJ1Y
6F2jSnPvfCe1llkDHEENOnxU2DspntNgdeti8zJEqGxE6kpvK/JrzlvSMCTVisq4xBxriUA2PHSG
5i2yIMJAhFLglmjmsuNYZ83QjNuhcAicWiozTEx2zM2Bumt6FcymrZZGprOvLOdAeh7AqO9Hp6w0
i5OFYo0UeuE/51a8K5LA+FJomYWnwgUHMsT+fSYRQBgbWD/vSS61JKhue8/oRd73NOmx5llfqmdy
S0TcrTy6tBEOJQCe/nXgOHCjlColRRJZ67Y31X3AMwI5TFyT0Q7SA/1bte5j2TrpnJ+lFYbadRpR
/s6XJevSjcgieLyzPNftdVk7Qz+LxxoMtdUrR1KdEYFLqFvjqgQF/zEbX97bVYWeUttC+r7HtKXq
eyokt7pDCULM7eS4lygS6xtTq73bzIRZ4QN6W06L0wsNdMusbxjZjy4gwEMfDaZ1NFB0woFEQNqt
I2qdyrSNuzeTqDi2Xhsvwziqvqh+8DL91Ir2zTda7zXgWiWY3lPoYtzHBlW018d9IouYQhHo5ZdB
G9MHrfOmJ+/7JCJSZqodf98nN9GlhFGyx1Il9krViz0pT/JbrUpCIg8SdxXybCiohs2mZNr0+U8G
wdpCqv1V1OVxTZECHR8fVXVnJd8eyjN11HsXCMPMkG1ek3HFx0sV+RQARvV6GTDSLuuOiuul32mH
NFHDpW8E0j0m+auWq/DV8JuzXrbaPb6FhLR4+ZemTlxfTUNX3evOmfC/N/10VH2QqbGe5iFhxCe1
SLQ72Smyi9v8sOA3T0pjqu9bFPHDls/7ZCJr12XhIEIZ8obK4qXc8YzF8U9CVNaX05+hAhDAH18y
EUCYtK9kuF37Ihzna9OfCQxaiZqqP6+dliHDF7tBI2QtemmXGO4ey4i+jkgV78jKS7tpPcZ3gqfT
SiXubLjIY2uSfiKZTa1qU6mNzdSgnNZOf04vuW2QK7PqYJZBzvjeftrSK+5jLQpv39PPn11ujU3U
EZhT4jw5O4mSnKe/GIV+qUim7j7Wd46rbGyNxP20689tUZt+b1vB7p3BOKjBDtvucXoxAH1yHcX6
0spj2CVVjfd7+vOjTdmT7vjcZtpsygawlobCMj4yQ/ciAX/fJ0klE58e/1QlFF/TX9NL6fLsQp7k
zT7WNard58eP5dAcwlUQwzGbdsbiCKnp03EIV5KkKUuT7somR/bDMRg4WfOk72T0NRleLXB9jfDP
gAySsyt7yTmPeguPuKMtRK/GP27YVA0Av4+1maZZCzKt2mLacXoBrZycy00xtpxWlC36MJMhxxqf
RkylmfuBdOORYgj5bFrEypSuSw3S0rSo6lhGJbyah2nRN/0FD0j1kglVPYexfplWtz7s1kqnhlzQ
J/19qZDqZQphbaetkiFfUUlzuKZQtn5bJsP7oUWk1/s2qDN4SuxExqNfwhViPjp+LCWCJpgaknZq
qat0rzpUJvnrp9XHT8swzFuRSeruPz7tdMiQTxuXAJpzXPrriYQe87hYVamLLnqEpb/T0Uee+sdi
Xno40QQSmmnrtGHoInr2aTmSk4dIiZLNtNTH+Z6uEotPpCxFwFgXW6Dvn2G7dYuSePayK60eKZMX
zx1ABaeUoRClkxyD9EMBPmtq/b6jpXlop3N7rOvhnw2p9M/ozVymFu11SP2LAwD5fS119r2s8va9
6HAdCXHOm/CuHFcnAp9NEZJOr+rQvu8qLZgTiPcP09bKDKiJ0YdfXAX1dKVTYqdrJfu+wDS2Soqg
W017qWpLOLIOgpOQIvFlCA7TW9pSIx8gvZIBHN/KCQISuUUirafFPuwfBurOwrAqs0vpOsvpLUVF
bkwZqHxdN5H6Rcc1Fvr2sYo0Mh6yjLmYQlZHKmVbxzY3yL0EiumgC9Vv+z7SwQ39ubmT0DB87DIM
Q08nCmLf4NGqGbhOvObW9ermlkJLhA4jxKGOyyLIGwrItP3TRwuldu7aQIuOU3uqnpRrrcFoOS0W
4wHHLO54rGmftoiNOUwRsRaasa7qvrjqEvz2DACQ2hcSd6sMJLPWTPfVu669Jn2lhlOMTtAdaw3o
uG2Hysbo3wZ3hlk+C01KXkNHRf5i5l811ciXFWTCA9FI85gNSk4NJGE9BlK+mJrmNnk+tZXtmyGi
Nlwv+zxJjKK9GTLRzKb3MzEpRo2ZPzkZUkUp7xiMSaGxLzFVLlPftO8RDhynplWgPjS2jAdRNRU+
FBGd6TukTpvPLeZRf3yHkDnU+3dIY8ZU03cocA3d+Un+jHy3WTl5qK8iORw2iAPihQrY425abIow
WaierN7pVfl96yBc7YdFOVTzDUmjeIXbmTyJJgVfZOqkL+ReLk6I4dttroTlBmwyHFHJjxYW3Lyv
fd/cI4HWv9nlvoyk4a3K6SaAkAcYytl7EE5xKolnpjXAhVZLnto499bwsmLwd1GbHYjMUTJq/OvT
Yg3kmTLDejVnHkDrPG973BGUgXaq2DxFirZ0Osk/kDay5xFx1+W0PrdVtEAYnZODZqTLtGopGeHW
7KEJn8IvorPfD9BuNUunqpYyltezLPmg62hBx6U8cFHxpEX/vrEpPGVZFA1EgnHD1GTaKho13ZNA
gKIfkKCCBLaKCtc46sQ3j+b4Mi16UWvuB4pLTkvT+qmFEpM/IuljQaZOAqzv475tSo0jz4hXHlVv
5hOAHafrXQbo/9Z3EUyWCjqLCYRuDeWdKezwlnS6974+i6x5rajlI7QN3ObNK7RxnmHIX67dTHc2
Luigte1FyW3YkuSoJLl51Vp5DgC6fpKhNi3AOCon0KlUQKsjf9XlUvmlkJU7twhbkDoUyuoTcW8E
1FAJFCs81FneUgNE66H29+6ZOQZm7MS9xlbeHjS1Mq+N8UVX0S0a6XUf+OZIFKuPSDD3+P/QWhZ6
WGzVgWHFR/u6LP2VXDFlm9ZNuzUeKvzer+P1tDhtkP3iDWy9sftoZqGksso0vsK8aV5HuVNe2Y00
/2gAWYahWdC/fBym1Kx8XQ2Y+qadpg117XeLMPIcLBccaFqnVElHsWs/3k6LTeqYq8TPUEPI1MYR
rnFvM6XbtwIRwLRY9r23hFQjb6ZFK0zvKtJdZ8xUzi0O9VVZ1cZ91rsY2MSN0gX6kdQFCH5X/oYM
S14HRcaUZlo3vfh+Uh7wXGFbpq08pNrKGYpsWzXJA1pgrOfCUReKbAc3bZ8YZ119roktYJyhXMUW
jBmW13FjWqThjaz78kImO7Sc1r1vcLIHrVeV/bQEStE4i+R5aj6t8Q1F3jJo/fE4QZTKqCIqaVlY
TYORtCofXDxU78dgcoFcOx8eML/Y80KQmQ5I/StjB+TDe739WHKc96Wpr+qgXHxsa35a+nO/qZP7
s+W0Hzmn9lZtyVWPHeCfLd/fb9w2Anf+Zj/Ruagf3Xbrtn14xNkYHo3QuanjvtmAYwmPH+unv97X
5R0JsxZlA80/VicFPf1sWi6H5iVyEeZTn+HoxEZ6nP6aXsq8h6miRjUFxP7Y4Ciy3/2wrFv+JpXd
eBe01KF8P8zHEZpS6pdKMLL7xuNPL9OxGBQ0s19/+a9//fdL97/dt/ScRr2bJr/gVjyn8LTK3381
lV9/yd5Xb19//9VC3ShModuqJsuYSA3FZPvL042fuLRW/lciV54TdJl4kQPVMB87p8OvME69mkWR
V/Kdga77rseAxt/TZI24mOiuVDPEKY704sEZh8zeOIyOxwE1NrOLIPS3C6exdqI2DQ8Y5LVTk+nF
jnN7nhToffOZ5LeCgQpFAqKVG4T6qRgM7f0lHpSTTte6IzfMuYaWpJ9Q5WdrSXHr2Ue7aQM5Nwpo
pj7I5MwnKGokmzyx26ORxN1x+kv786+xBeSUhGEculOPqcnRUZVt5dfpdeYjpXX0/oclkchbwxP9
6p/PvKb+dOYN3RayQnUZS9P4AfCF2D+fedCGHQVMjJBiXYVMKhbDcNcM3jpDrLnFUGfdtEMLS60v
4pe2Ds9NpBdfPlo4kj4su1oF8OE62a5XScD6XRelc8oIPgMZcQ+9lnq3hhxTbXjcOi1OLyiEn3sK
kx08XfZuP/ZPWthx81BRnuV2/89fV9X/8nV1WbMt1bThLoHIGLf/cKHFjhr3tWu6m6qmx4IHP2/7
pvGWdaSIIzpqGNVkRYrxJRzc8mpa3yC6SYyIHApzwH7HYLPfpYgxZ5qrakh8yCkT7KQD/GH5Y/uU
2qCAwPRN/uune6ac7qGXNOsL3/WqT4v/Wr+lp6f4rfzvca8/W/28z78uacy/f2xy9F+KtCT9/LnV
T8fl3b9/usVT9fTTwjKp/Kq/rt+K/uatrKPqj3t/bPl/u/GXt+kolz57+/3Xl7Qml8bRgHskv37f
NPUVXMB/di3j4b9vG0/E778uo19un6Lm6TUtPu/09lRWv/9KvaTfTCFbijBlXRcw0rjg27dpk5B/
A8WhaQZ6I80QmJB+/SWBmeXRBem/6bohs0HRZJ1XOqgSe8e4SftNMVRNoRioregovH/948t/7/je
f7W/7wgV9fMVahg6haMMReegsmHb9qcr1NIHXMlQa1ZB41ywmTynHnru8t7GuZTGABF7owAfZzGx
65xt4wD8wGo5YjYwbA1oqIMonicQL0UeQ5/q8GyFkViXCOwilHJM6pApNkFG2UTPXSWmmaytwutn
XhsytQA2TacW1HPh19TXtKRl4KuQA8OZr6TIuHlOhJHxaihWiW7IoogYaPJMExfJdh4S8xXNdQCd
q6SnbKzL+BW0VHlJFNgnfjKPXX/epOHOVnIaZLwooUWyDwjHkGjfsvpE9KRWPGyxbMNFeUedrK2P
lnKWOohISF2v0F9QGteqZ1bdBosIhxfzCvgzERU/3IQjBZmyABG5gIJwsbuGKg9aPKyqgs/YEkE3
w6fxY3VVRixNMbbUNr5ETS5AViDL9Hrkm/ZFTcPnQBngAsoZ9jk3e60H71F2BjEfYFYsFBfcCfIS
7vh2GXiwKnU/pEJHMh/LhM5Kgd9MKnpQBPEjenLk85b3HGcV31oLrkirXWJOPmHwfJ4aw4uTdIeM
4DqqNxuxuF5c8sy9N1uEhEXU+MRLg0fJ179NawDzvUjpA7EAoHjY0HOuldhtbtxB3fWU5lvXsb4t
pLLFhxWdwCyjtPNOo02XFDHe4yrIt3pRVRS/hsjSOkiQMfXFIo42urhJjeTUWVoz82qFPIkrz8rQ
WuY8tGdZ4bz2jnQY2bKYZ52zlb5wAQ+zguiQPdRfifttVSr9IWVukaajFS6Ch9wuujmSGnISon22
sCS0ALRnre0RPYsdCrsSgyXCceNShmG+qtSoONmcO2TM1dbvN4RJpLWiMamS1A4QGMRKNB97xGzu
3MjwGKY55oA+LOJTjzJ7xhPpXAx7dax/CO6hmAMDv2nRlbZ4yhFXljvRY9OXy+w5Gq97HH0aGjrd
XqUpXmorhNwXWHskQ8hddAfONJ4iFNvAF0b4H0XHuMdcsVUMoJtB9k0GqEI2DUelYengEcp+4ZJV
jBQlWSKAVhcBBQdmWdPoFAGjNEefYPxEdEVZVxDrg3I25O5c9R4VuhRTwX0hDkVhm3OvRDGKhg7g
h31tlDl+em7Rudne28Ik4sNEuZPD6wD7ieQjgpWw921U2XtVFR2LsT5sqzJ46DzbmWmYWCnSyekI
462iOzeA4F9iK1oRC+ESBh1CcUh+8ZgkLzeQOlAp0YvUhUz94i02Jpe89NFyHsjJXqPx8W5NBb1J
meG9pYYtM+04L+aiM6R1iX2Pqx8WkSP8HdTteI/wY+v7qb5DsOUdC8NH0ODosyKJRsdgd0noibpM
/qoMZEdtG9OO08Svrd82K4l62Pu6LReeK9y7tmIOUnv6ItYtd9MYzQy5eDvXjGSk1DVIm/OYi8wI
VwISPJOp9KFCP7qoXbwRZtTu4pyrITTncL5gk1LP9TaRQZcllrFnaAd5obk1MXMu5Ka9p8Lzo6Wt
szq48rXIhZFMp1uRj8C3lD4k4REb6yM+3QfRu4irIaP6XbWohh6tftwu2g77qAe1GZTQBVgvsWVn
IcRq8NB49HdaXkLU0Jtn3wWDBXnWXNqBq6zQlI/R/61uU+TPsTs0EDlcSR31LjD5bqMhftVtuBga
hatnkqcZ7Cc2taaai1aiEJvtINfXuxwxUoOOC0WrrsavclMBGFTySwUxECUred6y0Xa6k9wFDcgl
xa6ubUKQMgihxhKI4bS42dbuW2P6mAejld5Hy4YRcamCmY1V/ZtUEqlSYolkLUmfMBq2WamlrOHd
7QLsLPYKHemB6VEl1PSdchHm/kOZGI9lRU4uMzrQNRk0xyoFJSUiH9UupEvTQ/JGrKveZPDzsNZT
yNzv8aTAnqOT8EADqDyhVtJbGndr+Qm/+FxSQyCiGM26zMYD7wmfbgFHMeBNY1FHXKPuzMc5aZEG
2LXo45V0bKfWzRzb9tkz/GpRqjX1OTIX7y7UrUDbtTleA4prfLOasgKEAcbYoJbq3LObbI0eMETg
2Ov9bZ4nL2a7YWDLJKLKNpKdmDvbS0i7+s4iotzDiWRfxNw5LU+DDTAXhNqVUUBvYnhSj6HCg5sl
ziLI3D1wl2RltvMihESkCuopta+ZelNRnoehP5XcbC9gChn2t2kpvpIJhpsYNxCVcTCFta/eDD2S
Say46dzszfQGE9RKzvDq107M07A69QQDcaq7QI2lVUcWYe67wciDZegaGeW2MWIQf/DAbBzhPNBQ
Kea3uo8b2ZcB92gWBC2sPI8CBMamkItvaDHSrclD3Yg7KHnDEPNhxJLEBvk8uwvW4SgIjJKVY+cP
RTD6k+aNI98aOLKkSkl26L42pUQnV9c2nhUelKbpHy6F6Z/KNKQaZnCUfRhpZuw9VJadLwc1XRut
ouxqD+ZKJiHyKgGTm6+ZXKEEGgcJpb6QugHLf9b6y9RBFS4GMr/+Ba9ugCYcP4F7SoBtIXdHGI/y
tIVeUCr6snFQfyv5lVyCfIKV4p37xL4ibXciTMjIhdwjkUHtNtL7gl7OOFTcyIuudre9UR8MRykX
hPQecdwP8waHc+CLjaDmyqBSjYr028HxEiD46jyzmpmrzynf2ZUtZVygV2YnSkPdqGae8Tg20eWg
LErVmACa4i6KVR2XErwfrBIOUMiWzLBrQjzRPZDBivg6FAhUspuizHkIA8OK1P6YOCOdt0Xw5CRC
3BFxIB/Fo9juyoVF+cCqafa52lPUB2lcQUTeMry5hxNpmzktBjzX81aWpFIVEHct7jRdQiQb4/aP
H9SKTFlEkG/hZTLAh8JJNn2dh+vOKJddTxq4Si3KrKP198BAtWV+brG5IgK2yoUfwtDBlYhbmhrv
ByOwNoTpbZh4+xgWmlWlxzbw2q1i5RSNplhfbb8GAT+TW9OrGKcu6y9uosO7Moy938jfZAgZc3om
zDeBg/rTM8ZaiKeauuncaDdI+b9BG7yX4vRh6DCZBsZN15L6CJrEwlimvg6GsoEdrS0g82x9o3iz
fWff1UW5qrFok5fXF60RA4RnGNvUSjqrwiCF5wMrutHjhaRIM5+HU+vHz8JGvB1pfrtGor0Mq3yf
Wv59G7k5Iw5Bp47xEa406iO+/2hp00HmStojDpKXQr4UotnAM3lVUKFif8bVLLWmN5OVW4twGaml
SwCOtVExAdg+v4EX4aNwlXjT6ncQOao5ZhpQoDHElqDA5h5I9az2Cy6IQlv2jVhl1XCEvv4mwi8N
ArjOWmSmas4kqocqIXZmoXNAZyT2eVTQdePUXRKDbmZSGZ3gtX6JQW4NtEYtZN/XV1ntP0CFgboX
YffogmfcM5CVrI0gL+H2VxYq2K33aCAXkezmqo4trJ+pvQ3s8A57xTYC2BdJeDNJwOqbBGMB7sVv
Fty3AvdQmjG0SktobWXuxbs4ko9WbTanDrLizOVRvVMqAOqB0hwU1BeMvfMDIa9wB3LpCURtfOTH
XNRmdN3EbXGBiIaLBtPPzDCzr+KcWIWD14l5PCjcnkNI66YovyCyNY+dBmTVMYmTht5DCfQak09D
jVihhjscjXvTq68bTOaSAoC54zee+9gLZplPXj+0L47OLACUiwDaIS6iZFTFPYbWqjm2TotKqt/U
It7HPfM5bjQ87ygaELnjnKOYTOsHYKf7FwCJjM/pYgyPWZbtdozZXflZcT1+tpibITI9hhqtvQgt
+BcQnqEF4VaKkebMY0nDSiDBz7JNyuR28jyuYrHkprlLNbQ+elqddOob0MenszjAia+Pgz8u+HJB
QpfnYAuupkUG1GSYhXxzJ0eet1Dr8Dl1YIcrZnPllbXgQUtUcayTpuuFYHBVY4OCcDJOuAIyBow3
GDrJlX0JBRR9JUfnLecITfTkzT4hBkF/qZMMyp86FIlj27ij3XQmmpyiPUqy8iX/eXCKhzZt95nn
P7t4NGZmxiPccm7IQ37fp4lQeo9tY9MA69hjUzFzc5a5YXeSJWyjQpF3eWu8ZMlNlFjDdaE4OyPU
NFQZ88pukKejZEUCQ2Bct1R5SSXxZ8MHH5P0FFD0mpIyFq3e7+uKUgfjlMDJ3eqm5vCNDLaHmsrh
IrKlc9RRGjmiqDRqwmMRh+q8LENqULjDHTXL7es21g+x4EcAQ8TPIj3pUtxcjeUppuhx1kAVr7K5
HEY9wK9qmTfYTKUKlSSeVaaj0gvzBTRoffQ8zTcRwG6HcVIl1G9/nnezt7+0Xh3OxxpNfSXLW0vn
mmnqooJclADCEmiVsEJneU+Nij4/ZEkSMg9d116NwNPY+bI3bIM6vekSwmQ2QiSGDkklDgYCI7iO
1jZIYqY7jgO8APXnrrDUbVFzn1ALwVqhLzcXRuOP/EStP6UtCAFPmEBdTdfduLCFlK7iLnG/mr3s
7CwTCxDFxZoUzI8ZDLuO7BOZYHsrfE6O2187BjNkaKXMvjTd3EZFQARW7ZZeFDz7Zcfd691EhCwg
Bl5cNz2mavnaBq9K1ZrLbAydNKp6ZbTWIzwxbcbkDbqidfCok9ATjprz3G7mmcylU5p8BKeFSZ+b
APMGdxVIlOlMfbiRnOrY5VYfz7MNyIQ8W1PMS34LLMtdeHBDnZbWMrW9K4ZoF43aPOSYpUvE7IOw
y4mqkQGMPnKJxVjfQrFNXgL7pAbQbasvSf2EV8abCa8+G04M500KNJ5VzsWoxyf32EMECkuqKmay
baw4ZyS4CFqQATtB7S0cagiMt5CMWmxel9GzVZpbdbTY+Hmw9RO6pppY+9zt+RoMgbQYTOv4vcZz
bdM29swXCXR5W+RiHXZET2zMuCNH6gVc4rZ2KByEd+1eDupy0er6CcN1M0eBvI2TbdQH9xEDl/Hi
HK9LFAzMnNzqHAC5cuFCc94kkBpuGKzy1KdahsMkQ2UWSNFaYA4NkaXxUI5bHaWYe0yWw2eZAc77
x3EGk2nI2CsR3kETuYzHQRI9LAELDMY9FTKiqkGGQN3XzmIWFuhEh7KxQyiGuQSeMUaqOG9quuw6
jp57C6CtS+7axvDjJVj/UsofbSSXvjDrv8YKtoPx3EgaXZ2qf4VTS13KiD53+jn08TMn/gWF8FNu
j5pJfoi8NC9KC7MsdMHkKQKtY6TNGguPk2V9nUJmQczhpvPbjxGzodUJXOnhClIQfKLuJsC1gAZg
p4f6MgnuRR4+aUNxHaHrRfmjDhuw1O4iFdQMMlqKELQ6OCSYCyDOQyigslQ2S8ALB6vjIja7YliV
QrrEPdfa2EFOHXfnjjCz5sW0CAYVHVbDBvMq99X4COiw8PKQN1ZTUyqU8wSzyzPD0Y2ultYWM22/
kJw23OklE6MUDCrO3RD2hp64G7rzkucyccnxNuk8Z2WkI+HGI2RGJXcTeypdLUH1plwUnbjITvOU
ZeVdmPEc+iEA/De5pc8ZDgKqkA3IcCimLI8h3DED8kPI3yysMnMd3VhJOldNH2xaisNbY4LcWRqC
uF8CbZQLTu+sk4fQejYFDaPMuYyfTEpAQYfu17ETGH9bXUSvdrUDmNAl1N8JjO2okfdrrsqMbCd9
osjkBm6EfTFc/RRo6g14r3/+SuLnJMb7NzIAA2tCNQ1LfMrZ6JIpRGXIBoQP8xS3MeN3ImOG/1xZ
ChTZ+ivOYD6Cam3/+X3Vv3tj1ZAtQeciK+SMfj6VapL4PZMgTmWRr0bSamQbpzEMXAXSEmLHSadb
HnuRbKCu8PjIr5ETxoP/bMAUqTLxoDF86OW96ZdfvLqa1Wr8po+Dm5q72XP9Db64kWe+JVXwPI4Z
+pyHTGqe/vmLaGM+8SPfaExn0FL0MdNoE7VXPn0RkHCy7PU+ZAWVG2/85OM93obddSmhJwies6a4
4prf5j63rwWIFjeK/2z2PoE9hh4jNpoyDghQvGerK1ZBCrxauoT0wLVG7Hfs5HrlZTB4ZqYp5JOe
HbQ/BkL4nuiSOF6p2bd9MhCSpZQWv6XHrTl90/8oTfT/kgH6KbH0P+Wb/j9ME41plf85TTR7i/zh
7ccM0dj+I0OkC5KEpsDzJ2RTJQ30PUNki99U1QC6IpOkMe0fE0T2b7pgN6HaJkUWuDU/EkTGb1Dg
FV3YCneOIpM7+g8yRLz5T1cuBxc2b6NqNtBk2fp079cq/iZTw3ZdSd7Wadslw+Cdmw//Ji/8+U6f
3oYeU1DKzTDszzfIKLES6tCXiP6kfU3wzQZ8klAxLbc2ukNt2gGivf6f9i/Tuxoy72jYsOfFp9sy
5KspjjqUa8sgEBc1wZKnz1dRdnsDprhESNk0ica7Xr5j2uVm2lrQAbmNd+YXgAifA0UP6juo31dq
DBm/GcvF+I91LV1hVrtpshdFCe9FRekGLd9KDlxTq9xVpfTlh6vpb545Y47ux+5l/B5jglE2Ld0k
2Tye3R8eOXJtZ2boZOU6Kvx1YjpbqlI+/PNbaH/3HmQHbcXQuBgUa9z+w3tgdcJNKboS2EDwpiL1
4llGJUYVcae3bgDRMScPcQTbvKS9sXBq7VoJGXoSIT3ojJWysloNtXlxreImJ5Sp6qvMWqWBvkf7
M9clCqL4+zrrGRoYVK+80dBGcKbVoqSSM5riwkzXZkgppEoYi3/z5cYf+i8nUBGKxQNbRr9l/fzl
PGq1D6GZl2sz4uGStldOuldqYKdmcMki7dpOg9fQtk4aP2MaRcs4aI9NZa0biPCUg9vGtrkqLLH0
pYzK3vXKBpPF1XuA/nUcsgwb1U4x6fTNcZhl5A9+hzku7PaYKU9+1155IniQ2+TfPHYmGctfvpY2
3rd0MJY8yWB++M0kw9KsyOI3U0kkYHAluVMmxagqYGio1CfJoJQYAkMyNmByI+2oxtq50naB4500
HfRLpcEYb9Vm+c/ne+w0fvxchiwrsjredSYxb03/fL32AZABLSjXMOtjmZxLXwJPupQoZChPtQpl
5d+MYLTP3dj0jpqqa+S4NVv+nOU2K0iKQeKVBHN5S/UyDPKDZYS3RYy8zBtWSi8/uMp1XamkUYr5
EFxrkdiPzlspje5M378lVrfBazzGJG/sJr0iIXY2Iug4abxwnOBGxAZgq0PY62sjJ5dtuyvhEnaQ
+i9hZTADM8JFY9RfHT9/+eezqcl/czoNgYJAVvlf1z5dvRRcFgXigWJd23AVIJqlhWzOt6gltQVj
K0TXJQNifsiGamzdoKhzS2z9wltHeeJiTU6oPjQEu0SPjmjfNo0WX4nQ/Ep4BtpRGi6UxM7m0DJH
q8jXWmdKXJLFZDIY7uSAiVJUgh385+/ErPNvvhRyH9QPdGs6//18SxpxYkVRKBXrxoYgBYyVopDq
8Nhr+n2i9AyeaufgOwWf364iDN0CgwvWec+0pUVVpIc2vpW6ferL2tnTscwrAYkCB3IDjpltLw/e
ogn1R2fw0UdHATDfoIjQR7vBJiECCrJXmyfouZl3Z/DlleKVGgLeTKEDSOwRNZ3UIJDsB7OhmmZS
wLMuiuQ0WNS2igpuIIaXwgB5R1SLdLhLjrvapyZZgCD114NiPza9/RY56cbp1HhWGPnK0+y7zBDY
Dv2bNBmsGVwBZxaXT8FA3g3uPqVc4B/2Msh8ALJfDC+nLke40M34QBEpRrDfasoleBTwqxHRz5vY
fIRAQ44gKSUCXh3GjOYpjImQa9UNYOVyEVlNN8s1m1h3B/ERrd+jLK3DODwmpopJobSphNqd7bb0
oB5bL0ZjLxAlDDMVUfcMJHWwGJYKdwO8fdAOAVu8siwXtuW/BnXwtQJk3LT1DL/VXBdpBI3uSxdI
jxTdOJZmuksoyD4rxk406rI7jOSq2b6S2TEz59YstFUZEe7TorsaQ+MysOKr8EwpuGzpZ7xTYBXl
PMwy6ieFFFfQiIkE8Vqh0EpOGQZdRh7twWPPu0BF2wf0S/XrfQxEnwqeBIb6gMlz6V07EWlDUluU
ZLKZuRLHq67UFsOJThUFKJc5ZW3lag2EaV85TN9aK912GbVxQiq/kNG+S6R7QfCbGoojtbU+Skxb
KHdBhgJcyQwsJOFDAinERrnQyOwbm763VnGaPnWNeAljcUzlaitw2CtquOpU5cozB3duW0vNv/8/
pJ3ZbqXYtm2/CAmYlK8LWKWX6yIcLyjsCFPDpC6+/jTyPpyww7Klc6Wt3LmVsRMWTGYxRu+tC2u6
JY6a8mey0iwYXnMzEEih17eaop2//ujc97JI5mPmZQilrmnYmmaZH+flClRIPhRtw8QA068ayz/Z
aB1FQh5ABWyfxOvrSN7KST2otYkPcE5uyzzON1AxcfnbQPrjCOKX3vp9RirfXP3QbAXKfYxjVHE3
ZQreMWdFWQv4EwmVvaNSxe+vQyVKNr3hPLet4W5wXl1E7Dk3FZ4QJLfPcGi2ZhFpPqD3yqcWW3r0
YE5lpz+MvaBab8S/9HjkGNSyjqkDWWETeDzM2Xs7SZ9LBSyaUr/qioa0pUJaEGV/cHfRBZQOiBf9
uRl5pnO+3GkJcbJZ8uYu5tU8TvtMbhrjtresvSy9JANjO1GqSfaARokoGM4wY57NgrLhHG+tHnza
1FQ0exvaLy4dliVJb7OEDy+JbntTJ2FW9g/UmhVYu0au70b2BUu7QAKxeJxF0z98/UK1deb/uNCa
tiloGfFukbu+n0TnSIVD1+YN3SH84ON8m6WKVzsnNKurCRMngzlSfOrJjOFZ6+55pGVM5TIHmWce
ozTBweqYe4Q9f765s88WZEsXhsZiLGyW5Pd3poqq0WQnm52+ECNBW29fpQ5piGOGmj/PiR+Zt120
kAFi40q2q9Kzquyn4v6oQ+oAPVbDOR6uvr6pT54WgjpVuI7BruSfewqX1uxyNZS7pbSvzb6mGpwb
dxGHH2MxrpGF/f76etonC7elq8KkeImYz11Pfu/21G6tFJ27NLtIrV4BvNBMFvZRbZWbXreOucge
QqmdDYJ3XVHuvr74Jz+Wa9sq2kRHXzcO76+tVC2RMsnIpkGZ9501PCi8A0CbF8aISgnnevndkv7J
K7d0nTduq6ams+17f0WTGhV1xZpXbss/bTzRoYyvm3QMsoWsBNfsvZSSGItrvpHTQvoCbkFSDIT5
p9P4P5CC+H94AgJVpuHa5Gx83DZZtTNgUGMIDu1RLS+VYhVQ2R5Io8s0/k74rOn8ug+foqXjyVI5
5BsM/A+/3u0JwwrDEnOeqT5nbh+ggr+gwrdZHIWOcHFra/nTOBZPThG/dFOyp4joeF//4v8KZv/c
hG1yRLSogFnmxwEHyAK8v1IDGxyJeJ+wOA09XECaaTQ/Eah0vZfl+qG2jLvUzvd9mz7ahAmVBGH7
jo44f8Ceh8qTk+ysHqQmXb8e4Hg5+ZNBHUo3YR8bwwiSqFJJfTjDmAGXnXfXAor/borybZdQmqpz
IhqFwhTs8Nq//pHap+PM1SmlmDq42Y8j2+oV6YCc4Ksi9cuOmfSnUrurhYVt8gJNOeHAY0JdWMav
htpfs47eW3AQ9RCNQrxcVlpdfnNL63nmn8fuQjyhmKnRGl3Hxl/nMHCmKbY6t+b0kd527rgjVOu6
DnVwh9XzSOEb+9dmAuL6zXXXMfXxusJ2HA49TLGoid9fd7aItKEBW+/yxT3qdfVUp9+Vu/VP9gwW
6nb2n0CEBP95f41xSpJRlXO9K0iS6gfyWHiWtjKeG4oFm96BDFWEJ8WSHmGNdY0yFSkXhBxy2MSE
jpU30GVsabul/CNTOGx6cVpvU7btw9cD47On8fedfvgCqw5wYRwBRZ8duBKRFhCod/H1JT452FoU
ydk5UbTTtY+FGJLv+jxcxnqnZgSxrFIaAz+TV8c2oi+rPOCMZzUrxOHryxqfLSR/Xdf+sJpGJJJO
HOPqXVRmvyLYFIRqV1DhQjyHywWyxMxvqUCTcaJdJWn/2ljmZZtoa5RfwiFfF1urGvtgjBPIyi0N
JGPgFFnniExBS9K97DZFr9w0VOg2abgy6yDacF48KEX0s7XT1ySK+KIwZfqw/nuzeNQ7No0SOMl8
k2nAfrWpPdcFq3xYzVsjzr8pT332zVNWZ9NqoXEXzjpK//rCZvS+ajn0TGzYPe0cKqGoL1ds2NcP
+rMP+e/LfPiQaS/EBCIM9Y4q0m1RYpaskrtpecSEDC4RAAcNL/TGCOi/vu5n4+rv6374yKq8cRM2
ykwgw3ANNDJANDfM4daWkHPLaRs7zTcP9NNZ9L/dkG1SydP+27v89URHG1Skkbf1riJ4RDdboGXx
PSQUcD07OL9Rzzm5vGqbAYJ59WMaxS7L5H4Apc2gim6//v3/doJUynKGywTD8okxb30xf91NaWH5
WaQtd4Nh7ks5gIhTOV1n4OoIJLYU67Zrwr2dgiscxZ/Y5AgwIypr0RtL54zdNZD15FdrhHSI5NGd
SMQ26juzWe7mlqHbxMblUhtPRb0G5XHSXYlzanpqjOuvf8k/NTn24VTymXbxQeH++O+f//VL0mnm
xD8VzJeSyMo6fzIVCY2z3AI4vQCBve+V+BUcIchSdJ/m/HN2kV5EgiJIjbdXAIGIW/2beev/lW8/
LBUUCF1DEChDEdT6MINUCVN8Jku5MyQPayysqziiXj2Nre0prX2FDfDCsZGXkwdwrQjJqG+nDcny
RMs541vaELXXLO7WHEY2j430ynoY/DgWhAbX22xQOS4ObbiJDY7OWkUZd7LlY9RaqUemebkBNk62
RvVT6du7MqUrR7OaHYqhHhIda+dAjWHqaDy7AtFCZvyyZfKLTttrqpeB0EMksZQAumPdaD9Ns6BH
XvGHJXpV+Otk6xogTqM8wCB2sCHbbAZFbupZ2VZ48GgmI6+JTKDqBJgVqbxEDRL7WbMt8uWcR7A8
C8U5pR3gSiY+SE0QUpFKoCcpT2VSANUN3WrndijI++I57Dt03EC2Cb/dgBwB823xJOuKuOqiVq+X
SZ5Vi0rWkB8Avu71ob6Thsuy2bA5MmKi5ZFPyxy6Et62UL8QiKpAKUApWgXnitC9XLZvkWkGZkXC
dlP/JmglK9NLtFKXaWm92JrcqvHAu+pBr8S35RhzgmBa2iT9j2KBv6PF/MDE4l/Xz6AcFlJAeVg9
MhfTw+upb/OU8sgwwm5WRyIvFgIXEGccrIR/JvqB6vbtmFdv4SKumAb9utFfbBPs91zj3s+l+eCA
RixbAOSuvins+jlK4GpFVvE4hNmlotqnbmwlqt/YDUZQhYuwSaxGzI9a9rKg9N+Gyks0WC/TmCMa
IPRhjhgUldM/Q6V8y5ryLWqjSx2AQtJml4IoI+qAXqr/IDiyompgqEGRDc+ov1wvsSqfzinBfb81
A+A9uuZLDX3gN5O09skGw1EFnw9dOexc6ofVYXJDPNo1KC3cHRtZ6cGcKmz3io07LbdamxKtRPp2
/0hd+M4x0+tfXVbQRuET+maOWS/04WMmA0tzNFvHyszfvp8tiXAXbqHOcldpySrPs08cA09VcyMb
8xT28VEbnquq9ea+OkryppTpxzd38MmGhK8Pt6fFnnc9T7+/A9uxJyWNa7nTR/MmdtKfxAtcys64
14Y6QK++hdZxKxL5e+zK7dfXNj452TqwM/HUCbb/pvXh2gZQozmjvEjwfa37U8bxmYIMCTSDeq32
0zMEz7cKQRZgl7ck0ddUllNuUTBqf83gNTbg8o1nve2ynTVkbpDHWD8GAwEvaZy382C9pWqe+ZNJ
9qhZ6LD9q23Yag+5XhNwrru+mfdvjiLv1CUXJ5Kyb0N1aFbZSkMCuYWcJrrAWExGqQKTx3F3iRpu
Qshp5F3PuxozvFDmYmuC8yEmfPlubHz2dARqCsEiSs/pv3PqX+sPvJpsBg0ud60sLsgR+E3QFBAS
QNtpW/206uZHYdZ3uKLvo3n5sUTWUVnh9zFJJ/IEJAtBTx6/5Dy0bw4rn92YqbJ5A1HB4vhfLeuv
GzOIWbW73ibGAYWVmXMqwp+XjvFmUq/GSMzfPIhPdowOVCYWYJenQev5/QgVrZT9WE3VTomcw6Ll
AQTmre2K73pw69bs47fIksrZ3yEgGq3U++t0sVv3YOirHRkQXtQnp0rLHrI0vQOLeyza6GFZAKjg
Ktpki3EumoPd6Ccj+3aF/+yLtNb9k2qaggzIjzsofJqumNQKOJCGkJTw+oawt8Q4mm1xPWNkn8GD
k4zEtJ0O3xSWPyt0OWzNwQ1yJLcse333f73bzGkciuhatUtbFWNbNJ10q7qszSIYNO2qQhMj3Pyt
VIo7Ixy/ufgne3YH7YKgNY7C4p/uWD/TZZlgi+9yYIhKikDVIM2J6v0Jz/lJMew7UVt3aaz+/Hoe
+vRHo5gg/x2UP6fjDyPMREkP31CTO6Dcnmaoj0keBimZMlZCJl2FzYWMk8Cc0RyCVnr6+ur/9eM/
jLvVYO8A0tcp6avr+P/7kbNVac0yljt3NB8pguGIlfMV5c/roaG2brTmC7KOB6u9c6Mfkd7vW0lO
7SI2s0nXa1KwgSr9zSwnhFT2a2vhu6jzVvcHkT8iEs+DqV6uXWvEwr/HBaVvWwE0KMXhWktd3zpD
+4z+91gbMfGApv0SU53eUGAqNiaImMXSPXAjTwVSXxfbUbM8TqG7B4hNTjcYvLa5szPzxc26ZxSy
yPqc+e1OtxUmpyux0kGSEUubLNLKB83DTqKamcD1oZSeAjB46B8i2ziopDJN4FAsNnvI9z26w+Yq
/d6U5eT6ou+fhi78baoiSGZr8oekvvv6LYhPBt9a7UM3Q/VFt40PX7+ZG5bE4cSkZpNfkIFUbMHr
IHLEjTrAZTdkLn0lLbZLBuV0bHT8qeYhlQVBeUr73FGw26CZOamyw7DZkD/QSbqQqvnSLOVuUTCv
6HQ9o471RO1X4MToXuFC2Ft2dsV56dck162s1IkEoR2SGC8R6cbI55HJFcCsZscbSoaE1sHbsRv7
mzn9s9OOS73LcQQVT4G25/0o7CIzibNGVjuBWQXP2DEzcHfUzQNdGkhuHY3ROrlUjfmndDKVGph1
K9XwIkbDzFSsNxZOqTWP8pvX8u9kqCH0QM3iWpblchp7f1s5bAUdCgXzUWGz423FZT8x0EO253NL
ITTSjJd6jEhsAwu40RmN5VgNnkMzJShmomozcTaL6nEY6f7O9zF/HM/XXQoHx3Kswq96HqWaOTu9
HZ9Jz86Pw9A9axaH4+mxniHTGfgW/K9/1SdH9nW3B1mDCq9wmVHe/yoENlFtrwmKWdPtCpNEwwSK
o1cstpc1SbrNxvTJypEcDzxzLecUHQ+MJpQgT4DTHhPAzh7Fum8e9ifzIHpYdqEuT9vV0KK8vy1c
znXnOmO5Awns5XpI2iobCs1kYok1Br96iCqa6iT6msN3hZN/y+4gXhzVhsJBJZjVd62s/DUNouWK
zdUTsHOOORCqDRyjAFfGiAdQizl3dBZkY/OiMMVDtxYGnPGbptI/pZsPN/Dh1wOE1OJCBYsI1Ajf
h4JltN+0E5M/6AMrNg8Zpu+vB8I/W5v3l/zY9XMGPY/tOmMDTIRmitQoK1lwq/abjbb2z+S2XgcG
hc0qw/RmfThmRGphEXnLs+3C+uCgMQXlxGNV+6OpTEFhEG8YTk/OaN6n3fxYJOkvlPJ7w7H9tN65
yhhgwX4w88QrlVuMbc9fPwXt0yevk6iOAErnQPDhHKAvTm9BIGfnlStH5K4XbdOvco5dCzIxD5VA
TUjTBXOIRzrRSHC0CfARayMYb2xWbY32oijbrdu+fHNjn74f9mAQYTSOKP+Jlf4ak5K4RZQJBJbV
wFTLXtzIzt4uCVSeCVSCIISeXLPS9LQ2ua+7+uBirK/am8nCxEYN8Ju7+efUur7Fv+7mw2NKifkh
yZi7iRLa7C4bYWs6UzIO4hDZueULSzxQKbhGtngEHLONk2pfJ3JXf8PK+XQ0GZqNJIzWFFqm919q
RGjAMmbkDg3OSzzrm74V+04LqghCntw4CqolxAFf//j1t73bJK2//a9rivfXxBJc2HBSy13tDtgu
9I019HgvdZKJ+v/PS334WEI1rKldOeWOkBEaUJwFQshjw63+bQNs1f5+8qtMEDGc7wy6M+9/lTB6
WLEIRshpY/WCcOanQICbDnlr/YvIqSuyws8ha1ABbT2+UIr6NannU6bEmx4OXJEXz+oQ/Z5scyuW
ZzbXnp1G98own9qOYISvX4H+z7lvfQer9oRpRHdt58NaXDRs9FCwljtEF/tJJ3iNaCqFUDTZqqd1
EgHg6Q2WesIvCWXgIAHZzTDCNeJRZFf+99kCt7tOy+Ep6j3BNzVjuqLrqOBoj7H4KOlWCcNA9BTa
+v6bVffTWeav2/8wbG1cZrgKGEKWSe+QcnOLD0c7DUO5L9WMWNrl//KdMOMawuRE9U8bHZMnlPk0
LHcVqOVVjywdAGJhe8Rgf4F81y/ou1W4nb5+T9r6Hv75Vmgb0zCEFeB8HFUtuib0T/zQBAsRvvmC
9EPANP3FAhK/IgghX7fb5g8K3F7Sx4evL//Jl7oOkZVJghMFNev7MT2BDJtkySylAPPNuxDnaRhE
DU4gp/9mxf70UhpoJjQKmsMZ6v2lIr3SrCWNmZ5bC7kbNqJe7OM2CzLF/q7u/slSgDmEptWqigDm
9GECMii+qF3I4J978ntJLGHrloN4NH00lwdRs7bWxFAoi1eWIGqM4qKOiVuIiDksO/suH5pv6hXf
3dCHaao3pDGqE7NwnRDzmlss1+0WZeXt169zLYD8O55o6DjswzkaaPyB94954GRZKilHo6ktsAXr
aCNJ5ZwUGh2wd9mpoSJB96ntBFypReMvGKD3LSuSrM19ZNT3CgmKQ5NsQao9adJ0/Kal1i81cULT
b6x6/QWzvIVBvT4QuHTV1c4VeE5fzcKVOtPCu8HRvClm2rS9OAx2/KDkkT9MkE/dutpnWJ7wdrbe
qqDq5rsSMpEqwEtgaD5qZnOFdOchjiGD5I6/Iphlr4OGMU6JCG/ApFFsZPYh0rGtiySI+vzshJmz
KddYTw2PQ9Yw2TaY+QpEjPjfLwtD/VXo+uMUE+UIV4cjeCQO1qS+yBSoL6WEuYIEIXrnoMqWgEX9
MZzRKPczvh7Ug4FUy4txnCdvxEy1i6ZznpYkNbXxeRk7eYqjfNP3eXzkif9uxhSFcnxXkOS4UWaR
7MkTVM/5Mv0hkVRPfwrFjG+G+iY3s4bItD+21blbvuwKdmmzi5X81TGTdSNPpL2BBrcpQeeEAsPE
gIkwLH7Z2UgkFtUEm+D5bdOIaxkbji/y5qWeyCKsYwHduHaOJhwEs9WUq0KpnpJwYrTrVD9b+ufW
BMlJEvxbheZ2zsiKMV6wQtwJLcr3tYA4NI3kvFLjbTlibNy5fVs40qzhrxqOQPBPQ25MXsg/9FDD
uvCagi41aiCC7h+QpW91f2srTrBGX20gGgwbq58qf5nAc1QW6tgqMf2OrOt+mfaDYb102mNYc98d
EcPhml7SO+5lEtIKTpaBUMSxBgeMkosx8FKOHn6ft1CZpnMr1Be3sB5SNqHlbBx7pfojs/CSPNBf
eVi/EHM1D9dNh/+3IncoSZ7j8R5SGZr9kstFiUsHzZ55BvbRDrVDb2eMFS6Ln7MmNKW9Ty3zPqn4
H2oGV77s7hIlvDSTwvClHJ41SVMCNsPsg1TJvDkzj8w96FDRWgiA+YrkHbkh2i8hGiYXI0O4QcTb
TASPXyxk5NJ65cA00oaJjPh2ro27LLzoLBWtKuBvv3O1wzSqGF6rzjiqlCJQoUM2766zJnvlmJBu
C43xUhfoX9QB1GyePIemdqHCzMe73fqA4xBrtnQGO76WmJzSGJmiig1YrqLjITc9pTaIsqb1HHlJ
OTYQqQ2xMWm9bThb3/UhAV0DSTAuehp65sgOlPLJAkO2kdn42JX99awRgjhn92WiWgERQN48MfxH
t8UPXOSwoZPwoupI9BTTbSm0u9mwnsnIGaZo0zCgTDf20goPxWibV6MsX0lhg1Zhhy+uShSgk72W
ZXW0aszxM2dMfynbh8oSu8587fMiEJT6tRqqytSP5//kVyKkE0noPRGg7Sr5zl7jpuw5CiN7xEj+
Aw0kqsi60DyruRmiHxJV7iaqp70ZOUeKjw9Je0twKqpz28FPTIJGlDMEpiK7U9xhZ3UrxVpTLtnY
0TzN8x7cT3xFGMrRtgkzJffoLBJSd1lKfX1WJ68M++u+uWysIvJoS+PotlWfWXwvi5lhiZLEKYSz
XXLgYEPqbPiV8xmzN1xYNaSoR9dddewtfBsFB/W1nsK9Hu7F3upr4RV9e4qcNlh5y0X+K5/GyJ+c
AlP7sltW+BsibwJs8+ImMjcTxgafyoK2qfRDDOijGvmINXe4htoKqaJSLkeTIVT/mQbtzNdXbqaa
BQAzGdSYdfLQo+xXxQQa4h2GVfjEfz8pTJ8bRW8g4kzihT7JXkuYi0XzvAYyaS80IK+sGVemId2D
HmqPopsyoiaJhVDvK6fNt5JTmu1ar43r3Bac7tnyCWaYmReDecVOENZnlssZhigJxCK+TraeL1HF
bdp2uJZJ626zOdlPUl+CztaBeHTrbOVCXM+eM3DzGwLyhu0AeEf2FrtZx70YsoTu7TrLTJNRb6wK
fDNjEZUAncY42QEreoDBO/rOisDQVxhXZ0YevgelhiIXVfy5Wlanxe7nvRyny0QrPF2A9hUie42i
CKxJ24Doi8bdiAmdf7lBXG1vkCIniiYgATFlhHJoqDpN42TqqkcIgeMGM1aCo5+dSzt32XkuMiXI
ckLN5yxyrnq3JsJy4QMPaRVvwizWV39avbWoehOClUxBLUadCnN61lhVjk5IOHc9v5EHQ8BJQfO8
mE3M8jrN607YvxtCO73Z5sui4EgVe3hMQ+NnpeTA21GsChN0Kjw0CkFt0DH8Ip5fHJWvRdQ/SIs/
kTMX6QUfn5B/bPCH0+qZUKerarQ84U5nubIj26h5IJQEkWMJ9s6ZExKljPVz8/vJOmdpe91q8zmt
0gsdX7eqlTeuORdB6DJdNTpx39V8xh/uBJYSBw7mt41u2X6EeBxZdYKUqsWjQV4W6e5BSQeC+v+t
khmPBH6n+1TEQTbIP6rLijRoTMhaH0it771O11ezvD+EOlFsDPKItZJdY/JmK2gNYtIcA1GFLHQF
zcou+4WaP95Q09e2mkjP1mDA0XGyfI/3ZzNKBWu6q/2cxOSckq5lTL8iVYbdMbuksLU56j3ibnYI
CV4GezV45w1s8CUUhzFZTkj15wuYHyyOKiVOh6BEnWVvaJqbNO62IsW1mRfcjJPZIHrEIbOzh3nu
KGs0zp+4SA5CxGx7xg2+vHWFDSJl9kvzsQJoYo2t5zgrj2nmwhm4ucyibtwI9bkoQ1hv6Ed928qu
rJpPos/ljdqmmT8LdfGWsX1qOqJhjGIPaP5iCItHJWEWAaV+0sb2PmrZXJFlHczzykwz92Ac+ZqW
Idk2BAJ4rp3e2331NvKxeKo5NxcDbaNdocqKNT4JyoWJFTXHRajkF7ZZqMelPwE4mY+NYxxKmj6e
Wbp/rBxoEi8C9wPx7B3qhGYeMJ0XLiquHU47FmqjsLZqDnOGrfCqlSMEu5QoYwX0GDuu3txiustX
oHwxw4OC5EDaVLHnwEViMKcULwPF1i4SfBdGvaCx5cWircuINYPmWZo/Bcc0bxQdzKA3W3YdWW6r
BifMsr2R8N3ZdX7E4LHEvOs+OSgzi5itLRaSn96zlvy5ka95myngXnGV6/p00vIBjQwV5WrIrw1n
pRHV1g99JBtSrtHPQIxPJskmgRuztY71gV2GdWMlBVl+S/7brQdJkSF+g0QNelU9daxtPuimazNt
+TptMJAZFmD6z6SgE89HHHr6NrWAF0P1zZRWfJmXxbkjgbhAuaNixDwsfUJ/h35xmkttM3YWsT6O
6xNQt7Z+DJ9GN97UoWPbBfBV9wE0dR7BsAsQ2FzzJ/fB5ptDPzIc4ZLLy6RA9rK0DZfM5XVfhd3e
YcPbLRkBCVZ5ShABbdysPFsxaPbWfhNueCcHghyt9Lc6thb4ESqMUTzNiI+ObpMdx2I46oBkN1Gk
PNDhB73CP+oRXwMkvm72qnEthzfFvgnTU5H5y+Kb8O+YyPvNVF3X8r4Mn2bmVPFb8FmGLujn6nF2
r2DOR9bLksHaLGZItK/61GxsHW4N3RUJsUPDpxWlNN7Gn2Fygf3KEpNfLjhbIXlAlT07fXmYSzBk
dnyILHuXq0SoEenaJb6gR1W2DmhS53IasQBxkqlc+9Tq+oUylVeT/kCU1FWud0crVA5xku1yqz9g
372Kcqa6DskArXySsrORDhURRcS0mIp+1kR81nJt35KjBsxsJxhsdMRpmOgHTbnu4WNzHN7ZnLoo
r5CoZh8BzEEH35AEc5Sae2rhYVQA4obsjeV0w5SxNRrbV1hRnY7EzXoK4AluZVn5irkETYUhLIxO
hUj3bOgQclh3yYBduuz8gn1OmXR78JccXoxtT/KJ2251zdxnMwi9qL3v3Du7r99IwMP9KK4iM7rr
hoVEc5eTX+gJezg5S3406vgus9NLWy3WY09AZKwHIpbZ2Dy783xLDfai05m9IHZCftIfhBhOfaP/
drvuuXSHO7Y2Z2yFcmjPIg7B4uQoibIVjXxrWPWJZu42NvTLxKw8GR06PjIzi24Gs907ghOx5dxm
oj5DtP9RdsXBduQxMsLnpSl+kExFZlb0oDjiScUjqT8U7TkT1L2xX1TzdAxjZZ+zZoa6+ogR5aiq
4z1aDILj2cW4KeA0+80N1UNjil1N4FJYKfuu7Zk1zY01Q1+vHI94D09QHA4T/VWqDvl/Iuh153J2
F39OovPcx6cliW8o3rGUEbtkX00Vx20wvJaibEVBoOTiAEATXmjIYCjwSohlUzMXThaK7dw+1QUV
+64DR22jpyi9Bk+Vbg+B6pK7CBWZ+QzQ5R9TP64hmygRDvR0aYCl+3yB6tvwp9h9Gp2xdQ3lQe09
w5FAcVcNzmoqYrJ2RDBqcHv1+pRJ1l6XiJHYMa4HaV8uRVCj0ehj5TCOEnUXzKl8OUJv8Kd5vjdc
qvbTLnRlsGbS6TaSI9xpK73IsV6iGvzWNAE0sHcFiYEtYYUxpr8OCVFWGSgycOHail9SYaO/55sK
NzlGnjFYTKMgwVg0wP7CvLLBW7aHjgWhWWNqY4WNo+8m5VZrbEJd0qOF214XJSATnbS3A87goxuT
0KE0e9oeu9Aub4Ww7xdO1o3pHsZW2TtkgZnsxrooYrVDyG+kwYi/UpT5HgjLlbXGgrPY0myHN6ip
QaujMWcWI8DNq6VFSaA7WFm/BxflSY0QqVZsZ3yYcqbyocV+Pxx7yLF95zl4XkJ6YI7yS13+9AUl
AA4VqJm9ZjS3qCeDFEqfaxeodHUfQZ0/zqykjb630nqrZmmwkknXY6zii9HwaaXsCuQdZA8vR1DG
R9uQRyrjOCUVH6vdZhheYzYHGdflQQcJ+ACVHnyncK6Vzy1h7HTig6WLAjNZAroT1/xbtrrodxMJ
JNCZfWUsLlLjueVjD3npCdhIfYj2pBx4DoWKjOToijsqCHuLz6TkeJzYN3r0PDuaX9h7u7V2jRy3
ku1zKMKN0yleQVJopd/mfU5JplUOTmIHZEo8hkO468PcGzpaynD/i3ymsd/xQpg34nJjZKanO4qn
ONMmTzFaskFdarHNameTRhbdcgC0SeJjl47Te7OKtosngJsNuNnAXwZ1D1z9V9SVuzRzfW3hySeZ
X0qdQ2xNWIceKCGVo1n/hZ4nKJ0+aIqaZ2bv0DA9F0VzrW7Tmbq2SjK0Sc2n85uCPC0Mun2pH/gX
A07IfJxtbHdgQlQgv+g49zAHWW526NUFqFvFQWYUIqVVNR8blt+75clBQ+9yLcmip9Qw0qbMayog
xyGxn2CgElkBIMq3PYNiqX3sLBC2dA/mvAC6HL7OgoydEQQpuX3gpDfhfKuVv5xJg9/hDxEueBjG
WnoahMutkgf1Hw3gFgtqzlF1GMmf+1308Rbk0L6B29VXVF1EBmmZDKNJ+lkhPNXmAMpPQ2C4KeMR
za/h17ik80wGjIKdKsFV5l1go+tdjM6PRLLVa9VzJuMoQf1UKgEpUwNDsGSrDDaszWCaElU8oUEE
WXyRRctNUus7HZRIbww7M0vutWLZizWqw+LUIKfnxbGuRrSDSVdt5Ej0WtpuFZTLrcHWNkHwqO5q
DRSvKmnn4c6HMl7R+wm7ZNdAaIasR2O49LWZPRK/z6qWi3zJ95bQNjXOdrsO+qXwNJTOuUEgJ1fR
XEKdmEDZZV5oRBAZGrOlm+EQD5Foo1hGSxtmF0sNvXOetxPod5b7AcyfGv6ZnP6W0cnOwtnOoeYb
kwzYKvrFyKfZJxCgzSBiXg+kkwTKYN2YyjMelKNWpHsJmqltlos2S04FDa2oZ743VkM5gSwDFhQl
8WEYg3SVS73V4xoFcHYcmupunDh1ZZmK7j/3ltl5y20KxinkRFs/1aT8aC4nRQXGtZGgWv4Jt/gy
60c/RnkPYPCQquU+L0nYShBpjkaQ6zfxgilbJ51vCdwxP9dqfJKLfuKMc5222sFxiv3QvRXoL+RQ
XJGSdsNG95BQjh6GJJAZX0Vf7mFTd4RahewxMrs+5dl8kKl6ab2m9XhJLs02Yi0cJc1xOE+hHV9x
yFZdsMXpvI2voFKAUAvS6IzY7aWtx/ulm7wO707ZjrveyAPR1oHhLLsmNxCTrlhBSaxOhPznVpl7
wG10Vvt2N4gk0NfEwk5uU7xyohov05lzezr2t20jm207NvL4v39pMlUC/sruBq2qt3iN2mPixnSd
1r/73//5P6Sd2XLbSpZFf6Wj3lGBOYGIrn4gCM6iRI2WXxCWLGOeZ3x9L+hW1bVoldlV/XAVupZE
EGAikXnO3mvDjB0o5P+rH7//4OxP3l8GLNXfX3BU5R5RzT////3Hf/7dhR+//6LAiZ3ro7mlQNbt
bT/u9+/f/fnl7N8KL8SQ9v7jqqHooETVtPzzd/Spp0r35///y9c5+xVdnbYW3pnN2b//dLizl/rj
SO//+P43YVLK2xGV1p//9P7dH79HHbzJ/QYdQcLTzgwOpW48Kr3Rro1Eag5qW51qDcNtWcQDKavN
2yh192pPhf5CN+eTXg4tUCSuOK/wG6pnyqME4oIZ0s9ZdzF0QTtMKYEYESv3+BiCusMdRocHb4Sl
5l+m9KiWGQUGz73wLj7pUM4ULQ1ilaCjrJ91khUhmak3IjbzO+9QhcBkrJG9wXPF+mEoGzC99XoE
eePr/SazowuH/6xzNsNKhEp1iYfj/POfVB1kCpVgZpCb9Ia5tQBU+jHwHxirvz/LT/rNNEJlyBho
+zXtXLpGZpuc1TlzYVe3O8gXrMSYSGBtsgEeh3plKJfgOb/qymZdJFwZpDSzhlnMyo2fzyw3+6gR
HLL325UNC9nzLKbunO5UuQ5q0ykmc9URiAWJftF3/W2YWwcRD27VvUzaeOE6fybp+vntnKMD8hT8
d9hwoZEv7osS+WmJHSnOjo1XbFtVUOSa5dZU6zp6JhYK2KLe/Ccfwj+vyLlmoZYGqUp7WsR9X15r
3nUQPVsTKxymbFLYj+rQ7H5/wM9OmrR2MQPi0NJxn338DGToEmoB5nztVamLAn9hyh1MqeQpMvqV
yKbHsKVTPVXo+QKBuaG2eL6Z4pKJ/xORDkfHWGHpms3bmSeCn4ZCxhYgy2CXrIG92tRaKHaUpf1N
rpJD1GZ3rUF0lzV9SeQgvzDH/Go01mQLxwLCIBVvi2yfjcKxqLtwAB69TobEbY1mrUrEmviBEjuW
qfg8K5fkDFLqSIxNTUpqrPUyeT8W7cO5ONSNxd00NWwoqGSlenTTgqsvkgwVbRpHC68JLug05k75
mV7ip/eryGdzYiFl3MCCSyVqaztLzj1Lv6Dd+kSpMOtAGBW2DVngfFD4k1kmMEaIKBibfWZSBjhq
kr40aDj9fvh9otHBdoktUEHNDNv0TBWQmqRxez0zgBVXtKDgLcX6KadtWtb+nu3NBbHHp4cDBkjo
J7M5xMyPo2xic1PFOppJ4FrOkFyNeUZI9QMbSB814+9P7ZNraM9gUygkuo5Y/2zarsJkGtWAWzmf
WLVOHuWNZGEQPWbop98f6ZMBYauoJdEjgrtiSv14VuRSTHLBjbEeQsAIKV0vFeLo/+8YZ6IKXx2g
V9nIZCKccQnNECxmF+bf+W2ejWtOAxkOuWUqT6GzKQDDF6vTTsrWjS0/Wnn4HV77JiBd98IN/+kH
g0JkdimZgBzOLldHX3CQTY4DOf2xS0Fu5xYh1wkAYuk/OqU/D3V21YTudyUhLizcoakvprhb9hZY
5dT/96cELtmfx5nH/U+zp9SP2iBKTknWjZMstJNEAPKFy/bpKDPgpWkwbADnnl22djRJBfVmoZTw
3NZTN3gzLxzi008GVx+5KxTasDp+PA1ybywUKpxG2U/UUkcCP4yVMr6yob3wnP3kcYNoG78Q1EmD
UzqbQ+XOzhImCLRuU/IjGLvlhIFbD/ZQOlNh3pV1epjsS6aNT09PIGfWWM8qv8ialcpLTMZDBoOo
uCsnet2zOUtL3KjrLniTPjsUlizNVBkUbB7P5tUxUYHwxETizQBjW6JQ4isoHKH3XYYQf7JwtOcl
HNBFAfhHnN+3fZMYdi5n6z55TFtlv7D8WzH5N7F/QdT22QQBz5inhDF7YX9ZnylVbvpGNwsU00M2
SK85tYFUhBf8VZ8dBncT8FtcrnxWZ2ODVlFqwXLHWiKgK+aDU1bkg2l/D74ENPwvIhI/G4PMQQqu
RBZfmGo/jvYyG5jsMo5T17MFh/IqxzK9uzzpjzhDwGkle18OVx4lZLMmXC423yhbdLq2VtsUzjuG
dUXse6NbQv64cCu++xfOZ2NbF+wHkIMC/T2bUqa6mSwvYbC2VNYnuIR+4UqQNUUBNZvSJYpNcIgG
8iqTfg/Isfo5RiMhRQbiBFRUiRM31kIv0wWpQeuYODLW17s20heD5u8yah2SiDcVmom54mvpxer3
D6xf3SFYEX8+gbOFbR3UhlXPeCufWIOUhS2NW3Wtq98HDaOQps40AVdXqwuP/fm6/HLdYJZrsobH
FnPix09VUtPWzEvuPC2wFoQJooBDX0nHfch/CNTZvz/Lz8Yq66d/Hm2eB36a+NMRuFMRcTS9Vbm1
sdO2YsH1//1RPj8njdo2i2QM0GcjNQviprYGLuVgjOTaWM4gB2tfP8B1cHJTXBh6n81dADn+ebSz
+aRDEhUVOUczjB8jvW6hjWtDegzUC2f1+bXDwaPO1lHAKh+vHbmeZZIWVNUsAqKl7CTbOWyG8j86
mz+PcnYfJd0k18IkIkVVnnFALvSxA0ppuIr+/zyds/FOFGPYjXMgTodk2kpfE/XZKNUL4+3TkYDB
TaO6JOPtPNsr8dC2Oub4eUFTr6X+h2bCcZFokCoDEjr7woT/6Uj482jn9CHMI2FLrhi3sE4cl2+j
eoNTaqmMcuvCx/T5ibEewNVDqel8MJilXGiyOTLdac9tAGPjKQDsT5sS3v/vb6ZPh9288vj7kc4G
BCRJS+5oc69HoS7Dfmfl7RK96oXz+fTSAdtkPc1DGQDLx8FdZ1roZS2joclP8/MFFoqrlY9Bnf5H
B9KxWCh8+cUF7eujyEzB0z/x+yWRWFQz6U4HrKbSC1uQXz8i2M4KNYLZ9olO42xmrSM2dNAdsrUn
idUMzK4BfzdYJb1lJbJ/e4HIweBtyUx37wDkj9evU4tAaVUm1vlgCIYeu6RYB0pwlOJgnWoHEgQz
4L7/7tDgoJT6TAI+VFAWZzNSPNkJhij8t3k8ubJ4gmx7TMm//f1RPin5cBiDp5MpswZmq/Xx3GwF
CaxI+cjEYjAaN81RmAGgDr/KBwQvnr0dWGLENNlEUl8oN/06+OdDmxqgCFlmbKofD11C0TL8ktus
kWb8M9553HppP7i/P8VPD2NyEMyZFk6Ws7mw13PJ91GgrH1vzg9BdUMrTIJE/PvDfHolDVAktkbh
CEL22ZWMY9WzvS7hYa82SJnodZLxCZMlr64ybS13wXKibiZ+yE95+e+fokLplKmKmi3u3LNDR2qe
xASzpSyGQYvn0oFPGghwdmEKfq+wf1zPYKFAF6ADAsdTeL7tkyddqsPYSteln8ooxXQn6Qo610N+
LckIMTA/XenTRGRoBRMpNqiI6WEdIOpBHa9GKoJnfORNOL2GGh792LrW7OaJrDOEnfolC9Ovsx5v
lpWnjcYYSuN5DdvPuiRsbJ30zki91U+6USzpWtyoXnjBzTJf3fOrgr9ERc6gz56ls+mV9naiJUJL
wTfjYbAMTjiUjAtP9F83COSno7ChOA5qgeXkx5ulsQi1HZopXav2yF36NJKd3KVfUxnZ7li6KlqW
TM9efj+m5xc9O7MPBz07M8otaCpRGrEHB5gP+0AzemSyKFfYhthluKzy+vn3h/xkYsdTyL3KeIbf
f05MQdgoq53ZcciicogLWXvGtA6IqklCtAdTfWn+m5er56eo6jxHTPgsVE3OlrOjXQd9Jafpup8I
bFTECpHNQgaNbUyli2nVEYQnjCQbjgIo86V932dn+/PRz6bA1iziibojRHGtd4oQM0I3uCG6FR9P
SZyaf8wT/1Zwzr/Ku/kQinMVvvLR5T+a//4Qg/Me8fKaY8AN/aD5n88zeD78Rf0/76/ALnj5rfn2
4X+wd4TNeKLIOd6+1W3S/CNAZv7N/+sP/+vt/VXux+Ltb395JdCumV/ND/Ps5yAc4MM/jcL59f/+
d8dvKX93DF+/Vd/89tsvf/OP9Bz1r1iZmPhYpr2n5HAj/CM9R/zVnGsqjFQ4KKwOuIeyvGqCv/1F
Mf7K8w0UAbUXWFF4/f6Mz5H/KmTBvoZ0Cp4WJsiKf5z9zR+jkwv3L6sH79XQD4MYjyZlA3qSvAFU
3mfLSJGAXtaTsl7JhbnWMTJ1dgW9UTilFDhtOO69FD58iAjEXnRxeaMow6G3CEjmWeJ6Qf8cimzb
TcaOEMx9kubHUbNBdLfpvdfWi58u7d/f/H9lbXqTh1lT/+0vv0xkVHRl2qY61cN543B2w+FTKQwy
hKvVzLgv04aw93itZTel7l/3pQEF+4agzs3vD/qrTX/+7BQK4yaYGlBh8yLhp71xjFRw7EGWrFSg
yJKCj1Rq8ZMefNxUSWzu6qZ11forXu1lEe/U9oo5/c7amhrKSNTYjWwiUDGhy114X3P96OMnx/si
dgmHFjFKvzQGuqo2qrHlfZERtBpb30196Yhsp0dgMUAxm8JuKxmkFlr6harg+6A4P7TKutKkQQS/
7DwNySjyKgKIgQaDekhRNFtcqFjTw2uA+YkzegFywTZ1x8JzTcA3i9JrymWoR2tjNnzbffBmjexd
efDjMaxP1lheR31/qwzjHQr55/xtMtqHzqyvIntwNBTIaZ1IC6Gp95pMbiFyAwnAaGbKjl2jd5eV
PX6KlTxLdNMWlVy7lu2HUCFJxgocs53NuMWym8SDNRpYUYgS7hT0zeW1ztIBOM6aIMB1IcGNzY0H
/vwW7j4arj1AhsAxcuO7URfbMYBLlVv9phzmpIOcV5D7A+Xsa0zGt7y5R71BY6h6MHDGCUnl+OrX
6kBcbLlqbQRZbHkFZpg5L/lCqfEPGtiHT2TuQZAsxygVgiFx9riNIKgriQ2+ujNvx3ibBDifb6tu
b/iuEq6laik8uo+ohAhnXNgUy/CFOuOjGRMO6sKl1GXHb8j1W4wPCkzz+B7WCNI49VuFqvuJ5yfQ
QrRNEpo2xSVgQIEUlS/Vdmnr1/YOPjeWqJTQvWmdRIQlRajHwCj7ZelGWeKqxWpIv3j6MQzJP+jd
qkCUe62EboqSP/RJvriLw6tEdTrjWk5f63bZdE6DEH9Ac4kQ0kFDkGRbdPIBDWyx1cXWs3d2sxqz
gxq5o7xKeA6S0Q2IKV2bqLz65RBtgvwGJ+oQbQmSlORTFRIyt23z6ywjqWFtD65XucicvJKJD/31
qpTpSC9U674Igduv1WpHPwyF8b5K3NJe5eWu6JYRxB9r9si4Ao8U51P4aLb3ES5P71YRay884fhU
a0J98ShfM+jC4qiCo7Jvq+lLOmCevfPD7cRVQrIaEsfehB7r+8OQq45UYGOEPSrCndJTSQJMehxJ
V+5Wmk4eqFN/D9C+XqqUMZudzyXz8AFCwqNorsacsy0Gn/TePAGlLBv72H4S/Z1NWdgiFsNKcIpK
CxN/Y4yKLh7hCqGLJLQ9VKcrIkpvg1G6ntR43ZXS0mQ9OQ2+M7se2+bBtGTYjXfQ2XFhqCuFvOZ5
RqwhsfRP7OqcxHwrOwSjGmj/9oaG1rLRc4c2+XKErgEWbSF5+oJsTFdjvA7Jm1zoixGxoJ28iRLo
s9XQDouX4D9t5I6jQh89wV/ULBM0h7Hbqeu0uje8mwSDnb6RSPnN/FPUvEyzAOOoZqeBGB5xYyer
wSIZ6ypGlO+7eK5wfaBgxSiBe+cazRge4WUgOzjFQXmRS5ypqx77tmbfaPax826sepPj1ElOU/kg
N3f6+KTH15UXO4baL4TxpIWvTYlQ3I6WPUEkRjbtchOXLorX0NgEEslP1ZchbZFBXVI//RKNxhRN
KKZKgwDO2yyL+PgEC+GJBoZI01UpTd8G8lNcgXDRDfGP4ugkNd5DhLjTQ1S7RSpfy0x7ywFzgCpj
C1fG8aAG+Uluhiu7tV+E1wFJj/sfngGUzdSA6dTeK66bg6ECc9KQ4zqmeO3DznITfYrWTVBbrqVt
9L5LnCwa/XWbKS8SMUhpLQUXNlQsks53HqypNLJ+0XuBmuKxPY/1n57XEVOzHoZ2uCJ3qeQBwXay
lQjgrqQmWGLUmdCFfydIl8TKTgYFP+RMVl6LKhR0sWUWu26I0uWUM/UXBtmmmJHzUn+RAuVKrvuD
7YkZ+lo5Ip0GhMAkEpQt1tpZLu+LG0kH7cEiaZFk0taO8NDY2rQuwlwh2NcmmAqRqfqc+bpYG2be
uMiCqPKn3FES0B/aGrSNNmUEd6+sD+YxQSe3yLAaLBJf2nR2vpGFfz/VAQpqo3S7YpKcgfhOx9ZJ
quaOosSerJQunhw5Z86WPSBufpoeAmS1bpJWxygmHVl093Iau4hRPZzHFpYrbVhlJb/SZBpw4tKD
AVP0Ieyph9Cq9vnUSQRSMzQlo/JIjbKlY6Vv4igoXnJ1xIlZF9YyTQp7YStxcCdn/UmVZHVnFSlB
O7aU7JtcwWcA0/1+DDEr+62U7YVKNPnIxlq2olsjkpb5WAUH2iGIaEP1hr6RekMB6sH0zXhT2kFx
SLKucwXYowUkCLTXUaLDwql4XOtW5EQkylHu77cNpq4dk9DKnHTrFElpe9O342OraIcMh/h2NCq2
hebUuEnp2y4122tfKwMn5e44iap+0lJ0goPWHpteA39d5g29yLJx1KCx12UZrLM4iq8DVX7wtUR5
8cbaOPAJLXzht4QUb3JFq7ZeQfJtEBGr/f7d0KrSgjQCiDYRgVVmE75lc3SQlHvySxNH4zbx8GXA
fUOUHSv6IbJoIySZ/9YRVkWUVAjcyMcwJ9S+PJRYfy0+jFXUUowVefBttEYNg6uZrZI2GN3GMDER
WDo8YTt2Ujt9qKDb7HS4CtgmqnSdVfZ3r4RYQzob0vV4VReRvVY8+Q5AzE5PiSxOkRvvlPqORRx8
MLXiHqfjZQzBjsjvmo8r4elrvEwJOVkTemitCR50eRyXgcJCLxuzW6NDrSDy0FzEhJmstV7TFrnh
b40MO4yi8EhI7fxEujC5Sol91Az/hbhA/PU9tYKoH5olz0N7LYXZtJqXktjYlmHCwiPzAAMP3kkf
9IWi8hwgl/6ppuqYyUayLOzusfet0rWk2YaDVaCTmn1gKYc+4fnpxURgxaQPBGNZLT3jWspJh8j8
ugcaY9urNkegL0VvwmrZXGNrXma9toqKtxI/yCLSCIhS42oTwgtYqonyY4QXsI66Ftf4vKxIhslF
xqVg3emrXZgb1S4Z1Bs1QeI+KsQtK6qW7o1a496wdCabIvavB3RYBA2RZ+epBit5OX2B9lXt7WAa
dknc1fg4AJAi2OoJ0zvaHdNPXAXckjpaGsjX3wc9irfpIDBoT9Iu7+R9nE+KGzc2yXgj5r1cekxV
nHLaHJditDoGeR6emYcc0fO626IaMd2ly1Kw7DHzFcyNrV9N09pL7XHltzwyEBVuAk2NVolH1Twc
I+R8JcEqVRUPa41w7qqNo02edria/PLJMiRvZ2n6nvlaIYnN4qaq02XmJzw2tfsIV0DhlU9dLLMy
9nEsv+lxYJCD5z1XaU0aQ6/vwdK2vp460kQevFlpj16OAhr0cLDmLh0JDmyjdd8QZBWbJCONGncW
IeXNlAzATkg89724dJOBSbKvyYcwKlaAUUFJT4In2hS7MuuylYrbI5LAuhRNgTLJ69HYMATSONkF
kczHpESroSggYrKngA9HUSABH1GUY+KQP544PeMZtva01uuZei5XM5OkgWnQNuHCqPeTlxaYQtCI
yARqL6Ak4YCpYF6EZv3dinjA+s293ZECrghMyHHDajQyq20u/I1uS89j1wB1zliiV33NKplKYVhs
o/D9FabOaasUk4iN1CCUHrLgYSgIMJf6wXKF6J+YtsFyBlm1DJGULNnardSuGTc4Dkijr8ilSLEC
jDQl/KF9YEmCd3VIOkfSw1l7WORklAOjMKbW9fOZd6Xn46bPxF4DSOerwCAm0qlwSqkn26KsO+EY
iwam5NSmwQJ8f1FBm1sizrob2v5LMmJiEdi4i772gGn5rsy9wOyfbWutgPqV1bWTNsq916krWeoC
xuZ3Y/QlOOnTSTZhK7EXwjqsV8/jZJPxWupHMdxKQfA60ZHwDJaOgYmDuJPYQvaJzmVPg03VmMKJ
uqR1k0qwcwxTeeHHolumuWoB87mKU9UDtt2t5Gp23AkZY4RPOqXgoWH32K2STl8ECQ3rOTsPyzG8
uENYEc1TWgR6tBA/pLAmJTQmISZF/dxiZeztZtulOqZWxL4ZFqTFKDXeNug68yoIF14ta1e6D1lg
AE+7JA8VG4SPvcvk+cvGU8c3dVDSfFq1Cf6YQLLktaV7XyvcMbiOe3sDM4012pusJNJdJLF5SLis
i9yXdljTxXVidOIazqi5H5NwH1noJHCgbofEUnZeNSm7NJoUJyV6jqK8Euwb67s96vHBjydv33w3
Z62+pOXt4f071tnED0g3tREqjPNGMOu7+D7kK88sMNAW3s7uZPyRozm6ky3dQsKq9lku3wexKm+T
HBfg+5eY5erRL7tqpSi1BNYwH6ixGPNQabBQz1/ev3v/Ukbj/SCjF9Cmx1KvsR9l+fjDHDtFdqIK
VkpTJeq+r4hks0srdUqw6qtGhoTCOmgjF5619cYoPGTVc0+6xlENYQXrGXwAKxeeUxeqvBImSXnB
mKW7YGDzGxO3sJu8cnLVMo23KN5dM4zzq6IS5EgEQDmI48K/HPHIvQrmLwlRbGrs54cgRdTWlT6A
k76MBIGR+1zu2JHa+FB9P6quOdFrL7K7DYlEtiORn+LUOiQJMeLwR014SvS2csNc2HdZ40tXogj2
kTQCG8/jb61tegQQBTTeKExtol6hns7tGVp9cp/F9QyMKbtnyy9Oila41pCpN7mfWfveTvYWNA1M
aWX/VUbScvIDo14oRa9cYbRrjsxGOLsLIBmjHJ0g1Df3uIV0ziDrd1orXhKuwVVRErI6SEzVdj9t
4X74uzQbB2pixveBsvjGzqvpWqT01xs193Ghh4ByZj9RrHmOPfoxq6WE57eR2IfaY5MpSXLu4NCI
lsaU9cdplA7s6KaDKHRvGWCEduNqOuL2rXZ+gM9/AH8vKqU6xYZ9sErB8quXXlIZL1o7+tZVWtTi
KqahvIki7Ws7PhuT1YRsLRkkRbHnIum3FV3E24zkn2U0PyLrtr2ODb26b5uRMe5Nq5Ck3GU6Ft1d
W2r3daY7ZpKUrmiomLSer+NMWkYhxnqwC/Yx0yqoQ5O/zSiJsez3UMnVdQ18KnzURD+swwhPmt1R
HRtDdMMtu95BZm7xfGSKpfxIbxCeWfA1jkt/O1XhRhqviYEYnUFR1g3jHTaOujbq/KAm4oE6P+Fm
g/ytDlkXy+PTNGSV26IUkvsbu9HsjeyNx56QJ1fz9r0eWkvcw6sgSbcVgUoZseVszvsVydnEnPVy
sWD5Scg1djxudsf0g6val2vqiPMuqVZWE/6rVd/M/gozfYutMHczl6j1U63cBDYllCrSCWbMLbFg
kX0IsP2NIj+MZfmsBka+KHtjmecYstmkPk1djbNZLckyzsPW8Z4tuzt5xZAusgR1xpQWFKBG5TiE
zbLvNAy6iVS4dQci19ObHwMs8FpBGNZZ67qxXrRqfBbqF3+Mc4eOLStuNTzZMjtOxRdvXQ+4olR9
2NvpQe2gI40JYQfBuKk1fkVT+oPc1JuJyEY3ALPQJN2Xos8xKWjEssb9Y6GYEO+C5sbnWlV4hpmj
2hcWqISdOobcPLPk2zFQSMvD9jDULGeipySLd8zVJLep6mvWNo++Oh6yrNjRk3qRi8gJB2Mx6r5Y
jGZ54tOk5jXIByPMfTz5KpsK6FeV6qpDOCxJSrsjE/TU9uXdpKCPIO3zLayrGIslj2BcgkBZusP7
ocWIo1SkayER0DtJMwMtm98ROcLchNkzK2VsktDbMrX4Mb0Fs8pOjoA2NKWx61nlT6mxQsiqNDKF
ZUZwLSUnUwv7RZo8wHv6Eo36k+lHKU5hLJ4Bc6NlLUOD9VQkvbUaxtg0BWykHMkAeeiz9BhFqmN7
3gOZ2xurGHEI43fuh3yj9dO9pnhfQit5baaWtcZkuZohvXmNh411QgQSTa+qXi/psbxUvX430Ixt
qww+eFE9akZ8KgxAI6kR3BH4QphI17/ocnZoi6zb1V66lVj4L6LwuyfCk6doN4kVbrSiyuG3TGQp
6a86qAeyU2eHaVA/hXPTuVejbAnyBKO+zo1s5k7pY2QKKPhl/gt4PuKJa0qfxkukcRSDTbiUdluz
5I3g9IlPSp+7looLCX34KbfDxBFyQ3MwYjdOxWIzldNLMuae0yp3tp1f6dSEbZYsSdr0q5mnXs9w
Ej3FtFlfT9NtIsEanI9XjOO1ZbFUU4FyxKPC7sl8zVPpZOSPAMGpf3bZtTQiqpT8aCWq/mAVHSOw
sR8gllxLpn5j+MG90TBmpkkHKCBUEL/DQve1Y1QTfZvqD23NbVhkFq11PKTAyENXztW7jKd3kAY6
KSHdfRWEJwUVzZzJONODjkrV8kdq8liYxUo1WTYjjKT4XY30RskywImsKVC42oTlTaCbj7ANX3UL
d2iuNi2BvNehVOMVT8qDrMJYTOX+m9aYywb6oRmQYTTJ02Lh0ZsHhk+NNUy/UFXPSAV5UWqWlpY1
i7pqTGZyScfZpFHA83TN2rZ1DGPkc2wHTgNEb5wHJNpq/Y5I9BBmibG24/wuScJ7Hmv5aiJPKNfV
214BZIm499ClwZM/dI8s5380cCKXXtdz/vjx+77f9l76MNDyWYQ1BHP+i6Qex/EY3whNZ5evZ2Qd
mUczQYCT1giNm7SG8hR9E7L0poRkEfsSRQzZbk3Hpy0hgSnxooZBmLVuG7DcjAKAbGqQHkJDaRyS
6Z16ArOIzNAfGhBy4E2FhE2fNMWUuop67KeqpEMSQFmIxzVTojuMKnUabPtjAuAxh94Y1xD1U+sR
XBFxyvn08n7RPeRQUV3cWAZh2G3sX9WjodBMAW/GHGEI7Pqhb9qrqJx1S4XuyP4A1sgfj7I6gcmI
tJOlkF/A+4nWMK91dv00Swy4bUZo7DLZj5lldXo3ZXU9ImEETPs21vo38voWGd6GIpFWZkyxQxJf
zB6gm91+h0C6pun/NdPDr0Z3ZNTv0km+03MROf3wNczkO9i6pzgLr3UB86mzvhkZXAUl7ln9ibXS
jWs/JtbLq2aChsmSW0uSYwwl1tLK15Y0J+LU2H5E9S4W3lM2bQB1Xvl4ohaUatmsztknwfdGncln
I6s1u3hsvfAtqimTtawZ67g+1EVD+RBykJXlX7hNF2gav3UT5xj02Rc1QDsXRLui0r+atfRDa4ob
o6dbLzqEAlU/NSshaRu7KN8AzEVqsJMm+2tt8fGvsrCiUMQtoRXAFHx7eOmG5gj4P1moWpwthw5u
/ZDrQIZq9UorqZnNDRgfcIfsycEiCYJVVaVPSCypFqhNAGRBHRE/qg9+UX8nR/UhUspdGFaO10EZ
CH2oMvKdGApGGoF6uNi7J6mXDoV0j5QLVI3Ojpj918aUM8udZPObiZbHiUHcrSg4OqXATZ59BUfR
AMrUmfJC7aUvEC9rCVVO28cFKsqvYWUvq0EtrvVS3g89tkFjgjWYlBhjO8+tPDqJg2t5+mMVcuIx
BVgVWZAUsZDu44KajMG0ENKpsSLtBpzh7ZiyQdTD+6b3DkMW+G5cmJQabaLaNSsVDqCYtK7XedER
eWnTvrVYeVVlt1fGYK7vDauOLCUmAAvczos+QjUMtFZ3sfhvzXb60VvZdWL2z4VUbIhtCzHul92S
uINlThmRhUnfOSPAgYVST3c4ra6wNJBHWNJtsIRxE4Xji11km0rNt0ENOMO0bSqCkpE4M1NHZjgE
Xn47jMN3k53tnCV365l0M9OhXJb6YxIP6jXCX2WpYGqRRfUUJ+a4VMLxASU/aXfEv+uetzG7RCIN
V7n3eeQ7UtJ/q9EgunZDKOaodrQ0q/0gETjWefWm00WwKsPhLYuCW52k93k+6aQ4XDQRREQzk1Q4
VNmqhkmxmMpjWe5qdQzcVrf3vdQk7K+8R8+ntCnTG7dEfx97bHWNuu9nyutXnxHgwBzpuadJkRs8
f1eERXdj1HByimTHTQAHsIPkaZb9Y97WT0LWoyUgGPiIyFulHqyZKVUGGWwhMCAgMXHVX3eFfKM1
MrbtCFuF/1RUGU1FOXiCJHhlsf+mR9HdiSl/mj8wr6NYWGcl1m/J9Y1VNCivQkRuRa0i9bPb0MOL
yS6CUmIRr3QA1X5pedQnLVBp0Te7L36MndWtI5k+stc1u1RjBW9PDFpG47Pnv+pxddXXlbEsJb1Z
qc26GercLX0VGZAwaXmsqGH1S52k9UxUPjOkqHddzqpNV7xFU8AwE5O0F70H/gDC3pTPxAxIjoOI
f3TeEC7KCo6IkXbA1r5Pnf4E7SvNLWo5MoXrQfV3SErvozx/kctNGKV3ZkbPw4y/C6/cGUjhHQYm
zxEADWGYxoTOtavYrvNFn9Ch0vU3qZ4xNmnpOaIeH7SBgL2ewrpgLSCZVnhKTYKYm65z7MK+I+Uc
iW4xPsDgIslhCx55U/Ul5X+hsty0GfYy3W96yMuqZwUQ7ofa/5F5vUv02TfD8A+RR2xKlH1PtfFG
FXGMugQGQAvntCvb66qC2xOb+UEX9X1LYNlkZpA5ovu20F6CDvwklxOIgqAONpqHpNUeGiOj0yaC
dW8RL0OBQqSastNAdBJU87/Mnddy40ibpq8I/8CbU1rQS5SvE4SqVAISJuES9ur3IXv/qd6emIiN
OZoTtSSqWRIJZH752qn1VhZKl03isGt1jmCChw8eHBILhx5IW7N+0nV+ogtngVDyU+MAshqMFHyF
mSS4WZmN75TD2A7RrusRvdZxLMPMSJzLiuKcaSZfeK4Mws0+ItFYJ0U//JCLXU74KVEy8aPe1B5p
s2wMAwHOS+mqK07mY2boB6xyX70RcZCgHHKk+qbRquckgGzOi8RfC83g8DySs1Ho7s94bI594nw6
NJNTbAHwrgvrnWHiJQ2MhvXQoR7GJEAjAUQvx2wx9+CRNeApmgxyN9qpeci66amYK7AkUhGWWVb8
8n0C5FT63TUVOauybwhsonlE6acA8mQR0Z20tmJu/QkkX7t5q7WBzY9+yCUJZNkC7XSh1p1LnP1c
21+9HT8S/2U7pLZGmoxXJVMhNYOSWz6mCHOaiW+zzf1E7d8so2RtV4jY+3nYo4N0CbfzAJe5iBcC
t3zvkIspLX2AIu2fhiz6cBkQl4ExXqe2+epGdmDHVm9jvkUx82MWheLCj5IV0Omp8SMXuD9jMQVP
HqSfr6yG8DqDM/oGZApSdC6sdWFFe/RYBvHtcfeQTnrApVSUJ5+4EuSn8aPj0/TmFBxdBmM9CJ5U
b50Hp+y0c+ybL25jsCX0cIAm6yX5yj+cKH1q0uhdarkgq2eoNyxd7LB5skGbbt9Yn2Mr+dVJVa22
c2/tKFQ/zRm7ilu60Uraqgs17po1CzbOO3qpQOA3SWbzJg/J3o7yT7epPmKSs1li+rOqtTNL7IsM
hscxAd3J0MmI7IUWwwfdjNwVSagcKvSJhO+qekiM+K0ZSOyRmUvT9Pxe6yP3kmZ8dQq8Z/J5oyOD
XJvB385OtWfMWtd1SgxQWz1FqPw20DgLP6u7fRpVe5fM0J1nklk06eZTlSfBsijlg9Dqh3ieKhJ1
x8fUKo56Xi2rrPOghdmA3JYNPW5Ii2/tCDe8ITb64IlT6qQNcYnpL0NvNqAV/knGbAO00ObCHIlG
0h/JLIfYSejcJPMoUrEOSs7MX6tpbWa5PErvoxCJ2MCHH6YMMYUKPluLdBuozE0fZD/lBNlVYMwf
0VaoIF950EQrj8alpUy4CQ1KYRbzlMbLoSG73c1/KikoS40sfcXxqVhDw21LwNa6Yp4ox3dXH8gc
C7z3W1ybJEw41dadLr8dYzB2zWBwhjXFVybSF7eLCcrWLIJV3Zio1DJdtbMG9tIjmACo5aJ0Ne/Q
O0BIwcw9RjjwuhJpRqRE84XE+psYOOlAg0yESy7KaBgWtCHGa98PJ8M4MUPlO3bHbE3rNm9Sw3Y7
52ddQxURGQ9FfZk8OmjLRC+ujrC3JOqtEIBw2/TGdTC19yoaqFoyk8eAtMLJNfdzbDgsdWgyR/2E
ZIBwoLi2HpqqafZjqV2JF/tMzeaQOflwMOb+dmCJiQjl2q908PMujf2jIH1vPVeKqFwTiUfPMYV8
MHIPLRZbqxFPnqEAW0e6FCl3tTksFsOgiHND+xNrn5SECALTAhf9X8O0TodynLc/yp7I9Nkan4nZ
1pemU1onMyPfox8F+wO5qoVNV9zcMocWRrAq7fFT70tqxlV/6btohQpz2k/lJafgntGVgdawP9s6
/Y5z9oSUpO5GdObPOR3foa+yoiKaYYQAFDbNQL0j0mVSpR+GdPudjgSmUObnhESCcvPbUXMwwkgC
R4rmoeUNPNq59ainxFYrZqpB73/6njhjsYhXsV6UTKTRpxGTEuuOZPNjnjg0MbX0yU8LrW8o9H5e
agj1JwEwgS1rNTlau2x+B+n4ooZUrIXnncpIPLdkHyAMPgaSfFGjfS8LB7Dqa/a8Z1kWLoJERcnj
+ETBJOlb5B7TeOc9aZP/06ej1rLq0EsQciCZmBdI2rylkXpqq2nT3vDQ+lEQncABPc8uyG80jgSf
zS+EtKbVdA3IENNmsrJG2e4oj9yamnhO9FSDv/ymcu+qYtFubY0qJm2KrpC+fTKViGum0CbDLawL
71Ef3bXdU8XYai1Z2bG6eADqljHtMrykG0EK+3p00oo8xIZjuJGpvTEjOhyIuVQ4zg7I8sY1S1K1
6E3VH6rK5Gq5fyqabuY2Ki/4HXMGOrJJ2za71fid+iL6ivtEXCraAbe0PH9XY7PibQ625i0hyJgQ
oHlqWAT8pXNSHlPp/UjnpiWisDJoZmNoRgMIdlwKzALxIqit8RzMdHhFHcHVka/MtaqLb06147nL
7FWZVX2IXsUg/Q+wgIzP9jixh/pNoj0rNjkO0vHBlxG+IdNYDV2coWwX8V4VcPp2pl3IUhiOaRB8
+vEgw5iMZQqh9OPQwEv2TvZqW1gYXkQxF4dABHLtlXm9TZX63Q518asz8hf6nt1DV2V0GInY3kdk
w65qclQ+3KGYFsE8io3QfB8dXBY8t0hWJimbdwEMkc9Sp03WKa6+ESxnk6w9tyPOFD+tuXLssNeT
Pc1qvJXlLQjScOSu6NM0rO0dlDMDx+Cw5onv1EXu5+fXwCUNddpjEDlEU6LI2ddDw8p3RkJqCoH/
4aAme1MJV6ztibvAdRoj7ArnTaXmGBL9ioWiMkju82vjQSs5kcT1psab+TK3SoTB+DyMJK8SARnt
vBzCv62ah4kKC6LcrS+nYEowC5LxISX0tZXqPoWMMZ3xtT8z1uc5KQ8jIpNCPZdpRRdQrHkkrg9P
ZdPWW1lb/n5iSKBY3HmBEmSyLs133yE8jQX6RP4OQTAOMYITcrqo5CQv658ypwwjg/RZO7Z3kzfW
PyBar9PM20HCGEuL90ZBnU1oIdRgKyteNXc+V0QALEwBmGWT6HcD+48pUYlVbw8HLi6wXshF8mrJ
KWaAcgfVo1ztX33KwHdZ40D7uTNhqLDxfThxunsGOEvRT0uP7TFYp4U+biy9Sbaen5nHgvT1DFnk
RLbeD7sCtfZTP71oqOwcgynmxmxTpF39REAHLT++Nm126mdroF3IdLfxXPVvSgsY8VvymHMI3tXc
WsG11dSjUWj9R1fH1togLmfbxt4Kz5f5MvXiWvqcwgmGRHpqKBRZw4Q+ZBzOtYYTq2/TlUnJR5iw
gz2nEelChE1c88qX69oz6hfZdU2YwCasrBipkM27fvBF/dhak9xEk9lxlhT6kZB3wEBaty1rbAiz
04rVNFjfBLPZr4TYN1kab72aHMIpceXCG7gXUw2/stN11A3Ajs+z+1wzV75owqsWhVsbF60WGT6x
7km3guZSAzdqjNuXsreZt0ryxSzOPh72jc3oOumitiV5q35VhrPHCgHYIUIOwi4XuIqPY/qajE7x
K+tcUpGtr2k0sx9CzJd24lqfx5xERomMdMRgdSVme9E6yB9mdpOrN3aUe7hi38fVUeVEBc4liZWt
kTdh188BN+Yq00X77ibj+1B31ipIWZCSKAcNa0auYCn1g1bc5bTOunD6dkXpG+0cJfdqz9ZFSUFi
EazYHgeQDSIOpNhVY7fqNcu5kP5DUTq/mlaQhxzFPpMzM/BCONWvihiL/feg/DXJrHNYFHwQMVrR
0f+l2aiO9I7xsvcQ0Pldc8koUDxM98h7MnDWg82OUSDFO3NFoQfjjwp6q3/o9HRc6KQd072AdICQ
ds2KV43SvbOMd0JESNUdP9rK4iYAr1FPSdjCjWZrOhIg+YUN8Kcq+v65codkBz++yAbXWOi9bmzy
xCB/GEGc54BEF2aXvuhOJddaAQphqGJe5FUTPU10px3m7qOBPgyoJiFeIN8FJTHxZtXKY65I6WyY
DDUDuMR0oo1qVYcGEMBSJsL4GCL0Ayi1trxdwZI6kI/W74BguvjL0rtH6LWLFszFCVm6guoM3sx8
vmU+HukbT5cgYdUZyCw0hSK5E6SOU6gFzJjPHDQswoxFerWLLr1OUYkg1uC0df9ekcsoJPL0t1a5
5d4OBBm1Q/RmeKXaun79PGaB9jIbXnYemuzLv87RLJ97L26fOC/5BokEWUfqb93/9iYoKhwkq2iw
z5qLIcKe4qPjRv22N6ffshXOFp0GRbieDB7rYQ4eZ1evEUEBlatMTlt/JlLVybTg0S8QzwRUfuxr
p44e8wDdhWeP55xLrJUUkgOZA3O7iFciKyPiIjPR/BrRm2ojCzAtik/3L2PqRN23uHHVA2UJ1ckc
q7e2NLZd7lvvbqrNq0QNLp4Ny34P8nIxxvLUpnH/6NgFore0K5f9KCkvsMImSsUK2jAmDLbx39oe
3rqJIuugN75LOIUk2VSa+WNuHoMOiVEykeo819mp7tN5mWv0BCYZgZbmNM4Puv9cAhHRC5J7Ow5E
vyx/qnYDXThHvB/uZjpQmVLtipqkcxYr0JvqU5M9upN9PAmOGHpx7IwRM6Uhv4MYPY2R2nvpgnp2
XczEbpP561XdvjXmvX2796rG2XTUJOFe29WW9TjUw1U6XGB0g9eLIiley/ZGuqX6o5152nbGBgJs
q9Ct3JAW4Oy6q/FZaKB3ZjqHiTCZsGsD8jCfDKovgm2n169legFGfTRSfhPqNcS6q96GEaDFHyn/
8TOmVr2LQ0cc8BDnyzRO1VIMCGrstnsQmX2qvAhlF9Kh4RIV8wUjyHOCV/JmH/xVRy950TJLjE/C
9T5rnZNcZZTkyV31Kf6MIwcKFrNAPdVvSHbDQXMecz19o8m0AGorXwfVrBXs8tLK/HcChJ61HC3+
4Ka/lAPorWnjxp4Gn8NgFuZWeSQT+4W8Atg9bXjMrd9Tepn4Xar2B8CVcYhMVS0NR6FhKaPPQctO
U5qVyARNyqP79osN7SuyJTq2MdjF8CA5mkQ5gl+BP5gUINKF0wZXYsXCFAPUohZ5sWhiNkzdJ1u4
Fkg1EwihhuYFEHLOEWE9skaBSayqpP9OS+3ZsXOkYh6JxlmNTaW2vrte/1nXY73QuZqU0Zw1AHHV
eiDqjMppakOHM6wua7NZwQor0PaU3PgeP23+6ijzNDO7LIlkdmryMu/mpZt/709qzV8+tP/0/P3j
y//GAvg/8BL+d7bE/4Vuwlso4H/82573X8yE2+5T/S4+8//HTHj7X/7tJfT/RToCXLpHKSjGrwA7
8f/1Egbmv0xCPfErE3l1M/Shev+3l9D7F62E2DuwryGdZeT44yW0MCfefv5/5iX0dAtt/d9sSAZd
1S6/B+1CmNiJV/inV24osh6dYLa1a0hjWeHHqHUVWslw1YLvIqKY4tbYG9KjVtDScVNY5DstlS+A
/Ai0auecxh1SteYsfkgtEDsVzJcoP7OdhLe0JvQbP+3cf/I1DuB1Jz76C2PFmzTSWyQ+gcmZeiUA
EpE7TTelB0WrEZy4YolcJjq3eEKX4dobLbwXpruwucXn8RBlr3ls/s4L4zSZ0SaB8CkS4rbLEdFS
n1NlwtJN1DfenIQGtuVov3AaDPOYJwwEoFljR8nS6p1tLsvnm559Np7SGy+YdXT4EXjqAVDNXzSn
4AN+sV35izafHxmkw0rfKhP5rKblS1NFV7+KgXMgXhZDkb+BoB9qF0lyVA3bykQ5Q/fjzxsCO7es
HWOAR8Werk5FPyEl3iUxSd7C9mqxJK1s1cVWSaTS1G58SzvUY/e7czs06coCNTDC2re/NNl6eHDm
ZtGghCLQfMHg/CHK/i1KoQrrYLp2k77r6B8PZOJcbJkiBxd4bgQ0X9Lr36QIHqh+C4h41p/Z7pWi
By0TiFg7/6uzNqZHSc6YJsMOqchJ6mwAuTseuubVGPyw0DPjSKkVsB1g3wqvApHkPbLCarbqh9qh
BwUqLmlt75vCv01O7xrtd9kWPUoZGpwIlxVS9VVH1PXC1z/KrqJnraV3AzCLkPvcr2mNkslGMW1S
zDWoneYHyVKX/byoKAeytGWVjgcI+3UkrHY1EJyVRcyrMghekqEdVrQV2cx602nMTbb9tn5Xz73v
jmgagvfcpmE0cfu3sY8PGsRoKmDqe2wtGyLDG7rDBij3NMUV2FAsFdVjtRmK6ir06gyQSEDSdpBf
tr8M0F1xBF0SoL+dyyRBARGsIzKugXSCEOi4RfyA5zD9YeQIT9weYMdLqGdgHm8C55jZE2zhSMGc
I/q1zdC0TFnwR+lfrORh1hjay1U1tZdmsPbIDNeo85Y1+mbHwro+I78bAHTOsa6c1bypX50IJLXU
SFdXsSnWFB5Sy4buAw3NotQV5JEVfBWUuLdNco26dKdwI+ytiGgTWzTr2kg/dEhUfJ/ZqSmzh9oV
5yf0J0fsqulCdf6WXE2me3sMI3yze7vSNh2+Ax8Ln6kOUaM+4kKcehvAXE8HfV8XYSZp+FJ0MAof
DtnBapniUXRbcsSytCcS28qCJd7z/NinV+J3JTSFKlZxJ0RYpc1HlMwJXdH2iRAtg+kLR6pdzW8F
R0NmPx2+A9mbqUI3Jhq51KtrYdCC5Ta30pCmTR8bI/aXdDVCGgnn0KTJRMiaE+M87fPNoCHyTNu4
2AimCI5iBbbFivuKYrAU2NobwzmjHMEB0/T8MTqeYNI+jbl8avNxh0qRdFiillCPu05fhSaosj9a
X32OHiQHl0WY3S19K5aAOLiNu+BznqBeaeoUO6MfiINK/XFtNmO/jSmjpoIYVFJhq/UtfSvMhDiW
MYpWLaxamBb91u+ozIjj18gNRppGrZoaiQooNDKGDUqUdd3SiAMn7jhaubQ6bddQPbOHUaWsr/Zo
OCviYxlYPQ7w0tla9rQTaR4v8pysNhlkvydOcaxDAugOKZpUrPR+ZnQrkq4t7tDumlKXuxrzxKdN
qVtjw5UomUD6ZsDFmN7Chez0veBP7Ep/pgwtOalWz05OYvTnBA7XcO3hEVcVkh/wll3HfkQdThUz
xEQYBohIVSznnR2NH30DjV9RbPRQ6Zm1napbE4kfo6YL5hOOdTD70b1yZHdeUYGx6GrVbzWMG4GB
iXg6myY/ynUaJ8oOTQDr2XthFDfpe1QG06GkqIpaSNQ2ZnvS4szhPREwqMq1IE6G6LluGqL8J6L8
Z/u39BA0utK96Bk1nDHOyYXj5PKNfZIx0NKzcGzynOaQaIXp2l1rnYOGYzTRqsHWzpXbHHmdQ+5O
1IudmR3dAs62bwtxjS2d0i8ZLJ0URXCvN9PG5AixqKico9lNBW/tmD+3Ygx+j4O3CszyBxNudeUo
cisxyeyj1jreSYBqLwaN3lZHF8fCLI4NGSV7QJVnUX0nfoEvDJftPPY5UuROrag6vBUwcZkigx2r
AHSw3ZAb8Dj3mCVMjtGkQWf7SA5bt6j39D4aizG3AQKmZQ2V4GY7K6Jf0DRhfIaixt3DMbXjqinh
k6FzamQthnMRRfAU92BzjVlQvmm90ik7r5BQy32iFY/a1F/b3rRXBdYM3GwxQh+fipYMaqrKnCfS
rdoDJc3+pkohvy1pAicwEIeWl4zHWvJGRDCGqZv5rxnr5loV+lsNnbkyvHj6QZBzqYzyB06tGVHc
2FKn6HcrM4itF9OfZDjWVkcbovnDngG2+iR7UnAZZ1ooPy2/tdZZQHbM3AZTOMX0r+QEYXJq8qcn
JCivtLw/YPwoTw4YYphncbeyA5orgmbbJmzr2oyLZtQGsUnm+CzM+FjhBjmlqjlN3pSGwZTq6PWA
FNsgmLbsWR5eFo+OPdjPZY8qfNvRMFUn0bYvE2tXl8UrpkFMMQlXiOaOHw0YwFoCjJtTdZltKz6b
AcyF67SfSeYV4GYOjnZD6Buc/8xDcfaMBZAuz7Zvz7nCytI0Tb9TMX1IgekwR5TafNA665cmqvGB
QYw/IpEPrjedx1nA5htvXjN3O8yFGw1lxclS6aGZaPnpSe5+b0ycs70BXUysJIh2lKSPpkKi7Izz
+CknYrz1nrNYVJMOarCrsM476LkzddJpzHvoxKtqp2HjDgbypaqhf7Rlw8mbWCD9Fs/cO+0uLqYy
jNP6B1OjfSzjwAr92fgK8nQXZ5m/V6hlbp3GdXpwejZYXmukwshmh0mLtt6UnCV9yIJe5KZDPpKN
2XNOYzLoGge3IH3A3kB5YJScmlu9Ml7YvSd61vJCbW0Hra9wD0FmbKsg4TrxV/SxQXBXgErNpboV
ON+bnKl0lgGClfidmaRdVpKZauT3HkYHFb62RDr8E3sqYZk4Am5t0V1WgQreGqSjOWA08i+ja15E
QgROav8sDO4azaystT5bK7PHI2RyjkS/xKlRgX6vvYaa2vbZ4NXIZlo3eyMsphk70HTmcLFyq4Ab
2GsE/Ch3RYvAA0zxI5cp9KxRx4tU6c8wmr8HB/RUWbQ7dL16zOqpO5oDzQ+Bil7nWxeEGxXHUUm1
Fcmzf6vAuH8I0KvT86O6nFuMVqS/ffP+aVLaQ0ShLz//t0//+r+amd8Rg+L2vzzyz5+HIuNfoQ+y
28/+1/3Rv75VIcD9+xP/7bv3n2oo1dqhFkObTq0IAEO7T28tI/cv75/Nt2KQP9/7x48IrOT54v7w
P37m/gyzqTOV/eP/+fO0/18PD7f+E4So3pLhvNj3rZD7bC5Zb9Xt0/vXfx65f4/yI22Oo11j+DQ1
tFot939+4v7Z/Xtdbgc7WPfAYc9bmAGmjMBJf92f8f6hNHsxsx/xz7i4nniq3ixXjDhIV+wovR3+
zK+6qep15ltyr/q43PtOF2P/MH/EQ1ztetiIv37F7vZb3J8qCty3voZS1SZuPhjVAuXuWOzvn2ki
4rMoxjFXUl1laGh+7h9siQV86NHI3f4pOhnoxqJFHYqbf1Qre16U2wPway1oterYZ+mTSVp5mx28
Cj2tcwNB4xo49P7Z/XFztnn8/s37115HrBUN28s/P/LXU9y//tvz/Hm8bOdx16Z5tK6RTe6rjjow
wnHrfdoMe3OOSXR0KWpeZLcXQPkGtT55RWbJVAMNDbe3tIk1HgdIlfv71/fPGi3uV8GMrf3+vfsH
+1aOZLHK0yJ4ezvsksIvi9BqyDyzDxtqS2+vwf2D+M/P7l/eXyYwNDyr46JrspxIDl64+4f7Y3++
vP+8Tf3VX48SFc3OcP/6/sj9B1MD3WxknCPXWsEwRmsKUoHTLPo6GgfVvn/TLwgMv9ZToNqjmxWn
oY4utvEpAiOUc3+sYQJ0aexMz9/G7RRylsTgwlEm0zZeYK0k++tE52Xmn5OhZwkwrkbX0pRVPuiO
eZDi1aPLKtMDbBHlvkriXWWXn+mjrlFCJ6aQcDyA7midNCpUpOoQRLGlI3fb6MMG5U+dbRpSxOFr
1yyDl8auV575Hcvvdhabwo6xlMN5Ovx1w3CuYn/bx/ntjdxOSbep8aJ5zHOyS9d5cDGtaYUwIqW1
qZmWkKzovdfauL0Vl8Rr9JAPk9TeUa5/kDr22I/vgJ4bwZH3pmvBg7WRZbsFYFhJbLauXRzKoDqE
bqoOI9W/qmMQtJptpts7VB78EZxg5NsAt+t17WGgihF8fQ+EFJa2f3TbMXSVGUap8Wsspucusj8G
kRzn5tPqSHSJk6NhZmc2tEtXzJwIxkPf2tzf3g4B+MKSw1p69rGbVGhMZthg4purcdMpWkXH25Hg
3PdsJcQUGNlVH7SN1pbMAd4VpwegagnGn6/RBocd50eyUHoigDJ8mPPl9gfY46sio8bNw5m4um70
dmUx/M5y4wmsHkO7fqEoHa7dxBrFCSzD6pGoK1lfB2lZX2Mc73QaIPKs478SXr87VbiNXGDPyDMe
On+jl8luVPWWuLo1jAtv01oBxpRrqwCNNeeNfxp7a++o/IgNcpdr5rbykJLXcdh3A42cau+p6jXu
RkIS0rWrOyubxB3cpP40QuukB5GaIT26S0W7cR2Mj5FZnTN93ht+vp81ieSQf50cIv+NrAkk2iMl
rt5ec96A/jepZtKWFZ00HDmwWAertZ4yt92VZbXNEOBpMQldEbZ/6wVPdyh884AU6oEKzEuXpoTd
QiLeRAfC2MjPRCBNmCjF051121EEOa/ckTdGb7HkbdEi0wkX7TvHOzq+PDVWfpS+ifBZnDKI69J7
nuzpEtHo5sYeZm/ghla8d3nyhlQFfwselinfdbZ5yJD2VWVzrPGb+d6H1KwV9yAKf7seiB+nBnEA
C9CWKrqJnNqQgoNrSSZ51r3a409zsnaiVUdPxNtkNDdJxeLTdqt4ou8uWtZ1+6DLmDVT/CqFde4l
253v7lT0kjXFTh98bgNGzXE6ODd0D7XuYIFQ2AekZde069aZ2+/mNP4xmv3Z4RmAD/Y884cz5ldO
1AtrpDsZFJDhZZkl86PW+vvMpji1oE0aLWBf6xuaGMKqIUWdkCSirByjPvuNetUr/6DX3hUyaw+p
sahKe6+85lHzk6cu7sJ5kMxaYQWqgqPy5Mp4ywrFobR7SKbsnMnh00u+Z2Uc0rp8NMp232VLXtpQ
4+Jz5/gx6fqPOmsPWK5XNP2tUFPxDPqrsM2PHBWELvTTMM8Y1gH1jPKa69FLnUyPZeq8BYX8SHN4
mzkKoT/e9J74NOJ3+lFfVqrcNd54yGQc5joI3QjkSEmzry5aU5IMhbY2+pVgg/EL9cK5ITSqaEuO
7l4aRxp9cYiURzVMJzjBa6ScXQsWYjdHGXPGGrINPQm7zKGMtGJ1T+3nTFMPZsFMOh/HiJdYly8V
h4MMBCZw5geNl7g0uZI048FL021kxKGsXBq0FezJLW4qOAnkA52Qa4jxhWWlq6TOzu3oXtzeuzK+
PkSG/9pH0bNNxY4Xy7CcVRhr6LG06NRnUCZw5egqT3UUbG2TjNXuVgOs7bLingiCOhSFoiVhc6Kl
e/X0JCxVsi+18aFOeoBRY5fI+Cqkf3Yllq5crDrkjwUVgh2JPoz8OtrBeh4pouzps/fPeEZO6QCl
5DvbgRCu0hGnYUgPk+1eNE2+WAmK1yK3N555KB2CGcxqlVyJWxYD0WQuBz3LWet6vrHNOIyiPNTn
MpRoP/LxQ2v6cCge62jeV6a/jfqZ/Unf3C9xK3udRHKBnl62ePqJiuOS3JllxyrTrt0etb2hNrM+
nQyugqifdnpKw3P7EfnJs6CIeXLGHUD6AsHPtSRWzir1W4vYCvHZTj2lFBqlsFs6KQhlSXVoLNfR
uizUYWifio5uO8e71ol9cl0Ek4EKM5ys1NcvldPujZxzeV8Q7BJvskzs7UGuUxW9O4H9ZccZygRv
H7VyRzXtoSBmAJ0tS3dxnUX5koIoZr690f36JPNtQHFi+qw7W4F0HhGs/9NrXobsUkfI05bOsHao
H78JTdQP0ry8YQucZnpnG5mZa5kXGVydnGQ0w7iguLlmxJLUbf4sxngHpc+RxFwZ6ZmwzcCqQrT0
jPE3xLVPXiq/fCsr7AKI4qLExME57x2fkvApPfmsJxMmyhssjM3PWZbSW3vkog7kKzqztTBmVgS8
xjhkuZKpERbmmt/Ys6sf5G9d4lpsjBwGMANC1DDWjbuIaSLaOqo8CsdZq530XIwGp7wjMtftrmRA
sS0xYtr9HtPmxcHobFLo7LcrwkXWeWZv7dFcD2SSJRruoXbEa+zi5YFZwL5gg1wmrPoKrS65WZmD
gWwvRndX9tXVMrHTFDnF6k9B4/9Og4utCE9pdQLkso3f+Ku6Qudwi0B5n25SepRb0ORbPxlWbTEe
AKanYmIBnpeDux8jyRZg7tBgnDBG7euButuo/uTUnNv70WDsgvP2tzVyAAzYrOHTemJHo1984/Yx
Plp5mLBKI7v85DSJ+PExQ+Fao0PA/gkOPm7o+UY+SiibDZ4OXOljNyTkos4puUcbgaO7mOJdl7DY
deXKMKswQHUl5U8/lqv0llAHeu6azsqyspMeQdtj4gj8aFPm84O5sSivqJxHt9UPHhxN6UQ7KflF
Iw7OcbmhUDby2gcnyQ5jCfkwjb+6dL66WrmbjVek7ntCBbeo8Z+FOx9dDCY+OKabukiz9EOiZfvG
DgACnF0ek7s+Y7+mQRwEDJj5DIt7RPUuVXX0MAp1vE1VN6zp8FjaHJEmUO5IG3clW2PjsaY0j57U
Eb2AYmOtgoaGxUFjpy7DbGwMu9xo+KFhMdaRHm1FlG3/D3tn1h0nk3XpX0QtCCCA20xyUmZqlizp
hiVZNjME8/DrvwdVVbclv2133/eqWn49SpkkRJw4Z+9nC5n7lsbynd6NubELteCgo4vIKorvqPZp
OD10Vr2zAyKQBnLWS57+6GEu26vRUk9kO9y5CHRGGW2Z7uEMAvHSvTSi91GpbVoOPBX7Inw/LZgu
yEbe9Eu+KkIbh5UDMtDBtY2HOpnwGOI/nxXfONiXT4boDmSl7wUELWn+pJuHxCY/QaI5msl0G5EX
OofjiS/IKCW80EMelSVcOWX7HHbED2+0Gjsgk4a+2UZluBud0h+8wW9HZmbS3kaRWNPC2XCX+Qjf
6anNmzzx/MlV26q7zujl52mFgUPzbXM8MqI/pu6w7VLbXyQAGYqLVKEfNGxK+XyDz5opXPVQshmB
BYqbfqeFciVbYjAK4pyT0VdOyp0kT8kYH7HnbfmjHmU+KK9tryMnmR2q1+huxKxfD+xRDcj1IdnF
pUJUKa+1hyzhjALMw8112tbdrlus2CY1fnNg+abZGxCBZALbvmhRRTLj382mTniywdwHCTZvvFjs
KrhhRfmcCrUxR3PjuEe7iVeZpgMpU5vA9nbMwrCeIIIqLuhUgsxjhkKysOQFwkQBWVgeQre9mMe1
5wVbwFjbxjROsYUUiredkY3mduUh0/FP/UDtsQ2aq8ADgidMTPwLgHNnOWj2tP4ORP5TWdJmVfoV
8ssLj+K2VKzinBrxSm2qydwEPbV6M25HIFKZ3fA+IJ9BCSGAvBLMghrsxw1ztEQDy8QBp+ZN9Isx
uvU7J9tMVbazvPNUtxBWimuD9TmwgFboCSmhBM5mzgms1y6z78NifAuC+THtvAu4Pt9Uft0txyPd
vMso4LuWvrbXXQT6dAVbhDD4mj6ldVVayVUYy2u8SH5RaSsT2SmM0nPZt7wPBf4uYmlvjpZpvmhV
ciCqkP55bZj/BlePyU7zzB0TZzBX/crsKaIiuUuHZRmTPh3+feLqZ0169DQyX2pUSS1rOytgkUg/
IUB3mqItNcqpRj9al5u+is+2YuKLnwibAGMBuSmrftd4zY4jEFKefU+QjbLavWrSC2Oqd6MnfOwb
PgmpuzALd64YObjIW3oBe6vAm0PKO8rXgxmRL19ZkFx0KDWEYOv2tmg8BPwvgUMKgNh1qVx1TA2E
NC8Hlt9CO3ez5SfZC9EJh4ENa+6sbSumdVxU61rSlRFAAzOkAEUJeosOKpLu5cPLW0Bx3rC2eyLL
4b97fGVnae/03QXZJWtTuw6VOFiRx4bablSnb23CwAwq/WAIgt1H8yerUTGphhFi2Zo0oBhIlXhc
8kTffPz044do+c1CFkBiahOFZQlPaz3nOX//44+QIizjh0CbNzKXir1bJy3eKjFPF2EsdtOAz2Vp
m3zphvzv3/unLkrcRxg2eSEacbR4AGzDD+A6MJRLX2oh0oM90B1a2jUf/7qiL79O8WZwQWglGejF
KGnGXdNY217rnN2/O2xW09CW+WjdeF0Eaqt0OTb9t/vz8fu9zeGdTE70QKW2QQo1MlayL9sp57mu
oZOpNh+eQkxWK9TT83noE/kQjtPa06r+KSo99zCUWe/XWZ/fmHb7mJcBSLyJksjEBfItUUfKtuA0
D4676uBSHMsApibGQvTkucaNGRbOxccvI4ZHaSSNx6ob8/MSwsQD4NVPEekdvo2u9PDx19rQ2skx
2FmqVOsx6rptrV9xsDaucEU9Q/B3fS0zkJEFbrLLqaEQ3ObVkzPL3VS7h4jT4BUIn/hhkYk6auHv
NAJMrgFktunng6c4W9SmZt6mTUa9ImO/DYfggE8nXcNdjk8q6Q8TnQCQh0V2nYXqLS4G5jezx0MB
LQ1GmTWyxV3adgmFNgvTHW4FkPS4JCre4Y1R5XfpYJubmhaBkMY2HUft3pzaH2KYmjO4YOHndk40
OlC0zCGMPqmTxyFzoaNlxnwc895h4p76YcBxtTWU34rg1FkgIc3AV5L3zcJn0+CMDFqj6feUEJJ6
XIces6qTsUhSLkqdZPXTpMMw2PXxgWg0OgUF552lU7ruyw2mIRZi3EVDtWlxAo3adhpONg5T0D9r
cN7gGZKNQlVQkg5uw4KJPbELFWFugCNmOW11R7+A68f8kvfd2we9nK/JfaJVNh2m+tyjyACKcJyr
YFUsspxk3lhde4hzIsBRHxQ2Uz8HVTLLlcKCnAFICkoGxwn+jOHQofKGzLWTnrYt+wZMT3cwSBoV
HpnoTbTR6z2Ep80sms1EnEdhYAbguFYUm4z5fzhH29QxL4Ym2mt0buLFBITxrGemQrOWVuC0z3GE
OD8kp3FmK5fl8EhMBzV4c+1i1C7mEhFyvQoY3papt5Xx5Bd16Cc6kn4tPqB5XHdgIMvwxWqJdK/K
CKEjRmZsEw2uZHQDTcQKuS5e8Pm1NYKFF9O8pslhP+fBc8p4HnhmG19M7Ko6nBET0toxNOgCxrk/
iMrX1IMhjso8B17NR3tBFBV61TFmdYq2Vk6TbVu6yVa/TyY/ie5rCQ/qhcvQpA+j9yTqezZEYiGi
gSaaptZTd4fZbV0YTwnskoQwNhf/SyadbTuVq2B6Z8KKljXyhfXKz4wHammQqJl2OVgPwr5wEHrV
4Teb5wr8YbRXc3OcdPdUiMk3SwCpndRWwleoPmfPoVLHcDi2h1FZb6M7XdC3/smBClIkwEZheg/Z
5WC6J9vSdqm6GsZk0xjtEzUS/RVajBUWHtQVTfDQGleKPQbTycrB2oEsqHWRReUvS8B4treHcm2V
TwuJdCnzo8XkHpuQFwSnQAvBaGquWzwlbTLsZ6ZXKM1qh+9S0qoF0uG7SXeTGjMTVpOA1KcQPyKL
/7XlvOjUKmWPN7LhZDCsJlSkHadQE8dlETv37iQOeVgjTB8vXGA/UxHv5sjZ9wkSs2jCikBX1rUO
JdN3nTCWzjbPnizvrdLkwE2kqF7tslm/CcWw15sjFJPdnOqHmdu/q8Dv5N63pDZouo7HeGzPEXC+
GsgOfpzQIxG7x7eAiZ6TMZAmuU6tfULJJ7FP7mM0MszQ85nTdbwCW9B3b0rsZrFr68eexTS8WR5t
Q+wQra56F8MOOgD9HrVHaHgrdemgtLdGgE2XmfRRkMXfZboe7hSw8GFjqb1tHFrzqOEyC2E4QZN9
dpPnPv2Bbd9vdLFRRFgQHXgFT94vMFjFnDiglKSrwUsPPfU3rpN7OFIwurJ11j2Y/XARNzy4kLMQ
cm37VjAlAcoXXtXjfO6Ee8Ibo6gwei3YIj3eLa0GzbKf8gKqmWBwksrLXnUbm2CzlVHPrGEIk7Q1
8QjnULTnYHAPBCNfeXH1ejFY+oPh1C+oMZmPNpfKmS/NVD+Vln6kW1OwW/RdfVfXBEsP2o7jx3k0
C7hc1HbhgGTG5m5OLsE2IRzJMW/pvoqNvROrbefeZsm5y1nIm/7aYhLfOw9qEn5qevedbEOfxfE9
mGrv1jWH5gKT78gSZuuvBErKxs33ltZNHPLE4Gd1bp/yjtZyDvKWSsDJvnvOKXfjGOQEOuFk+QsD
Npp8LC0sHTLyWYZptmZnb5biu6FRugyeZjAqrsNjUCYS0YITPbkppPXlb8gKOU4N5wvTIM+Kq/QI
/mLmHPMOMZYjQnWR9Y6zwaMVc0THId03gXNfuUK/NL3pTg7xZSZMeevVTbmrTOkynlfVcwkKcUq8
+p5meXYOdZ11pzer5zTr1AIlNE5zI8IHB2R7PznqOWqrO1fKbudk7vcizsLbsLW1Gxq3cpMXh3KK
dO5oLcN9XWR3cXPE11zdfvyOrYMqHA1X33z8WdZL96Sy8FpnRwkMp7qYnN47o97nWLD8jIOad26k
BtVDs1+ZQL110Zi022xO1LLqLz/qSJaOzeTEu8SN710NEdgqqFMC2ZYfPn4WainGpcrbwzweRnbz
/mc9hUwnE2leSCNq1ha82nVplj9UQRNu0jXkpqY4EV8oTh8/Q1iOrTzMyi34UsnZ30YU2NaEItT4
aMbYO3Nf0Fmweow2IIkw/Ld9vnaDhio3y0cmAwwLmnG6dYCpHlIG/1AGh/oeNEHPRqPtKO3q+4/f
ogA89AlmqCQ5KujF96OJRD+Mo+nw8UuhGd42H2FMffxSxe39/1eH/19lzXiotv/P8vDr1+I1/6QN
N5Z/8B9xuOP8CxET4vAl1F0HQ8Uf/TdoxvyXzq1t0jSxHeTZNnlX/xGHe/+SlmNbIC2IzHYpL2HD
N+CDyaDh6wHrgBljmdIjW51osP8q1/+T1fKnoJmPrLRfpOG29Gg8mssPxHKb0ubl/YplL2zHayzI
mxtLMvsE0ditWjRmK8GZpfIcXBqh/GnRStxhqKPdbU+sUCDpQ0ZeENbdK8Tt2loO8kffmWiFFrw8
IXBbOg3DBpIyvWz1LE3wv4bTZ5tUC8QWilrHxAsK3hSgHZNh+Y3n4txFCvdk11jrpI2JaoKAO3Yc
GN/cxR4aQ4xeFTnOPiC3GsxEECEIH1ZRPyD7sICMBLSIVjHKsZVhWdqqmOQ95rHB/+XD/c8V/DXt
hhi2z2r65ZK5hiAZTDimvVy0z5cMmishZYFnblBy4yz01O0UQ2UpWvsZa/PKxcrjme2lFicblwnj
FqhTEFUAEJnvopGm/4p9f96PAi4BBB4AICE5H7hwk6I1wMYTmWPMcBarAG6zuiCQM4egpppV5LrX
FVCCMjR/hLqByZUVZDKNRw4jP4QLicWxdyk1pNaXRzYwP3HVTVlDZc9z0JGaOyjOrdDoAigyu0q2
3yvc5QZFh+vM2ynbliFZKoPsXix7CdPBn7kVbuxXrvbUVOPlnCOEThJv0apaa8Vpiw1O/vCM+a2J
6XPErgdF+dSk1YtQvUZQRHc0Xc7yVHNERyTiW5COydK0yFeml3xrvSDdMHkMiCbSnZzux1KXam/2
Y7HudIgnTtsgYfOsc9q49C60e72SHOE5QQx9davT5dgD7rABYNzbNRtAMxIsM3JGk/p1IqPL0jmE
Df30nKGIFUavqVEjCTH+EuQmFvvE52cITbi+mCsczxPu1xvCJm2s7LKUG6KMIQ3HEkh1GN24URii
DKusBe/2TUYzkRbq6Hk3I0cptq4lDUYDqgYpkvwWmayt1lU+3Qy1Ll2ME2MX+UMba36lI7AEULzp
k2sLve4JQ93qz3f1b4FTYIZZn2iZk0qBUURf4ht+iWfAj5svgE4DMjuQoKlJ8OVLa1+71atHtUuH
fh8vhuM2mzmqDOGNIkBuzKqf8WiF/jjd2AoHfjol4CEpYsD3EdhQNJuy+AG0+9uA/PTPr/i3cBRM
LYtLRrqmxVU3zMX08ssrLiPVpv3oYnyfsBhK/UVL5p+NA4/EJueSAMw3qY3dqjDAcOown8qJ0IcI
hdyfX8fvH77jIqzSifixkREsK/WvL6NH1E2nEQuEO5C/LqT7hC3wtnEJ9PnzN/r4Sp9vM76TREgj
bZsoB/dLmFCh+rCwZ9kS8YPnRSvccF20JUzl+iVaRpYAWumML1AzUV3GpcWrMZjsNCI6TObAsoHU
PHUTBRyYrpRWc9L4yyv8fWVcTEvESJo2lwML7edrEXADhUrR3Jsx2UzNc1Sa4zpXldqkcZ0DRtA5
9ocOh4SaB3b+GbXFLRbIx8Kcfmjx8S+v5msSFzeIy/9tkPVct98+mYYyMQ36GnPKhNGxUsRhla9j
JZ/mNmerk8GeDalFJKaSkv39f1UA/7BJ/BZ2wq5HXA8GL9PC+/X1aYq1YdCLLoaObM6AvdqyXHML
z4RmCYw4XkscT2DTKzP/EgFmLFlrn+8RmA4UBoZwbQ8t+henVzfSTywcsuJcQfLNUO36rnoMi/IK
xewWV8BVtAnlgIAvuzJl8+8C8ZN78NPW+DWgUxKuTF4qdQuhqS5r4ufP35HDkFbkn22MpLzqhu5e
De6pgpU0eS4dGes9iufbwCseDU2cBwgGMrgmq+SRYBVI2vV2Lqu/vCSx3HJfLogQ6LFcCioi++wv
6xohpGT9mbyk0dBvXdBBDbJvE3mIPtYvqGNeTOQfEVNVEY9XUuvOGtPhDlz+PO+XuxhVawclt+/V
vRmfSWM9eFnLP+jepgaLrpVdIZkjtwhlGle8mO1161Z/Wep+X2LcT+/hy2PVNnnUI6UkH8j2LkTh
XXtW+8Ynvf/zTfsPCwzfx9GFjhjXIA/7Sy0otdwd0VaRvhXWj2453brZfCFQSLV7YrofOSpdUG28
W3DQOTX7OkAgUmsgqa1Lo3/LZhLHQv1vd/Syfv72AbIfUXNJyxTOcsf/sszDA2qTshvrjYX0fTV2
u1lDV1Uyh+PxasV4S3LOHpfD05Q611Yv103U3aPD37RAOSqOiGNxrfXq6c/X6h/udCFwVcIeM/AJ
68uf//Kq9DLJ8kHv682c6Lf4aJ460zg38Ivqsdn8+Vv90zNNkblEHLL6287XjQ56t6dXdgd2PlVL
Z6S5V3bhLkxWKHIOfK4hdvZZ1Y8r5G9YtWUU+SjOpr/tP7+vp4x8CHFyDcJVLUP/cnt4tWFIlIz1
xvSCa4PkkWgfjveePGvudCuj+q21nIs+Mt///P7FP39f6RiOzTe1nC+rSqXJWdBuqTfhZL87qnjJ
iUkAYqWf86560sr8ahppPwa4Cv3ZmRYO6gurMtMQ7ArgK5mn6hHApHFMfkI5gAJaPyIO6/92ff5p
qaFRxNWxXEt3F0Pvr/dENwQ0a9qq3gShd21Y/VtoqCdVkr4XBivivaCW6uK9YzQc6hhhgkF/qHVw
mgCCN3PbfIcg4hcm2i/PuTbS7i3uaST8+Vr+Q9HkCutjO8RwzAb9pWhK4RJVgryRDZyJByZKpqnf
ToY4T0Z7rwz1KCzum04rX+p88oOYIbWM/rLMmP+0nFkWduklJZM205fPk9Uj78Im5InWy+/1gLx0
UBOsQmBEsmpuht6ofAjAYMKK5gg+chvM+VUISTPzGGtac39TZEAUlI69sE+MbWXIVWbhChw1A8wv
SXV9ckMhJNcTx29QPAEQkZrIu3Q362on1p2jIK57OG7r0FnXwFhHwagArpvp//l6/754eS7Wbpva
kPdpmF8eGd0tnAjMskGgivUgDfRaJaoJhmUQfCb8IJhl/laDLZ/g5/WSnRehLneJxTNjfbm6zSBk
R/6WAUlBZoCKANfY82toTlutMAdqEZCuYh5ucmGPvsgbb+sKZMWYVmhaVbs/v3/798+adYsXpEPb
FTZsjM/PRJLAKhyhxOBp6k8OZPUgjS/ThgNf/K2YwktsaZzUcNn1A8ZvyO/FOF6mlzlBhUIwqI71
+GkKvZt8dK/s/kekUou2/wDiMrNh3VPN1053SnVzOwIEapv6Lats9Phw/ugyiDXuXSJ0vucMDd24
fYq68br3XMxGoJEcSJhjD/eMtYF2IYDHxV4cXqmGSwTMlsny4PZrWaWP0UCDWrWTr6X1eQ7TVeeQ
gJXWhyRPHskqu/7zZftIav31Q3RgKdGU4bb5OFd+3fTmRAizjIg4iTJo11kBx2LUUTPTw7etcJtr
eIMr5VYrmYbvsI3sPRDBG7UM8wkb+n/dgP79alyDYHAaVWidPn+IUd4mJMfU85IqAbvH9V6VIrIx
Lpleglq6oH8t1rNa8J2mXfrzALi+d9sff74oS6X29ZpYoH1d3eN54hj0+VVg8TXymCARYqhm4K8q
enOIgg+RaXtm+VjSXa+r+S/P728pw7x1k0aPdChmSRR3vpzuRjVE6J3SaQPs8MGpe26SukWJTJcD
SnvQYp804v1EsqKWT7d8ZjxE343WvTdHj5CLzGYKr+BzhyYTKjf+y8Muvj7sy8vjqGUu5wzLY9/5
fE3sxG2T1sVjnOcEEKTBJvbC22y8c+pgp1JaCgMRfrQacAfSr/ZTIvzyCcCqZmGgCGC99Fcoz1Nm
dW9yzl9Bun9ry6THMoYsPLGaU63Mw58/xq+7JC+ZEyzLvmMRGk1K8eeXTFJD2xRhDVo01YhWwsES
jLS+3Xl6MjzE9vFV2oyMnCLvL1X0b3UE39m19Y+DumdYpvNlMU4nrWszLR6RUITZmmAeEKIif1Lv
AFBv0D9i9ndJj5Oz8dp61c6FO45l/w3M1pPVk6Uo6dU3yOpWtDw4X2NoMULaYdNf9sffyvCP1ykI
j2ajpg7/uCd/qS27yorsgU7ZhmTwG6/pr2D4b5Mhvgk7DtAlU7tYh/wJt7QirGVO6LiO5rlRHRHY
6EGJ6V7xdFSrgn32L/WDWB71zw+hsTSx+R8b23Ky/fzp0ZGuS9IR4UU36c9x0o3LTvbI7y39cZxQ
hw4dkAyS3baoMF7ZDwdY93W8K/FC71imkr1yWJSLrjzW5q5vQh6sXBkQFjJ1Y9H9TIwkPNpSXQUq
AAIQZX+7uEt6+2/vQBiuxVKkszF9vQu6rAIS1Wn9pgFE2SPZbWyNIznYT8tROETM9GcW8WxkQZ3s
3GnS/Xiuz0ZdkXqWBdseii1YUwJoyPep96TDIcXD9VhGqEsEY/yi74e97UXQ31II9QrjXZ13vm5c
keFhHnpTvRcRwCHGdt9kOjk7hEvIE1HUb6JwoFCosGaPxm60shEsKdmtY4rCrq5jxBmj48c5fXMd
oR2bHJcxyUrX1yt9map7K/RX3cYjlHHthB6IAci2q4RWAB67EgIUSpwVoekYqwUCjTRqcWzGG+Da
e5qrF9kM8UPW9q1uzzhHphZIrJU+661BghbMcC36CXfgcUanBIuxeLfta0CuEDwQvjoieTOMTUI6
3VZZ8z3A/BsGo085DF4zQW3YGoa5nhPo+gFGn24YVo3JPdHG3rUCRMKDhUSdSQoRHcZA3AhiE2jJ
qEuUd+kFWH+G1kL83hc+XT9vA3qfyTD5QZqpE2wGFp2KVn8z9fGWKSj/FvczWyWGCU9oAMSii1y4
lwqSry+JO1uJoKyvbHIAFYXESoR0WQPdGDeWBtFB4kTZlFZbbUUTHcIqBGwBRXdVIfjZ0vwo150E
EW+I6bWbufzBZJXHj7un7aZ+DbTKg59ZF1uMB8zzDJJMGnvYYnbonv68mP52NnR0bmQOHXQ2LM/5
bQPQpmpK7M4D6ViY93ZoPYy180Zo5otNtscorXcyEm6dRPc5SoST9v0v335ZMj8vB9SYMI9cvrWQ
nvXlyDNXiYvxsu6RYXTYBUeTAm6yodSGfu5co9pDpoWC/pj1c7qa4L1slWHVoDqcqz+/ko8+zm+v
xNUlwzR9GaZ9WdzzeCYYR2b9xvammOD4DYhQPBO9WH9U2kRmIVCD/BH1RXIjMzjc06YwXRPXMH8/
zbmttIPNXPgW/vEqW26vbqibq7KNt5Vqysu4TuEeeAg2YCgJ4ukMbh5PA01tE8sWm6kNlF77gR+E
UdDHF3aJAxHdc4SsH6AMz+qQtyzNZkTCKoTsHZGkHdP00xDBna9nMJJDdM2Mvbtkih6GMZrFsEfy
pRNRVrus/DB6NhqwoHnUzRsPDK2BqaoqK3wxnqp2ocPzazVd/Jci/h82JIuFXVgLqAqGlfyy6FPE
TB4KZwSuRhVsrLr1C8e+LGXJ7Y8ALBHuTy+J0r1ZAgYaxE+dLgYyMab46Vy5PjzTzLWwqhAbi4oM
58mfP3tof78XFVQ/cK0MXiVum6+LemRAGg8CGkKVVqHTbQaI8UEmliqs2EM8XdeavFHZEF2a9d5z
QrQpHq6XfpqGBztOt3Hb6VcCe8YVGBje4Zidx9lEdGWgt++qBjMepF6I6CsO0JQI1IDGWHn3Q7sE
pwCi2QHSrlHtsyWUNjYIr1P4X9J6RdiOuZ/y9DVemMs0H2Fed/hNlv8a+XQQjVkjk8K63vZI9VrD
2xBoxpriEd3CmeZtwpZHt9qLustG0fEZgjbbFkumEIjjfY5YjtWIZa3vknwdYj/dJJNLBPvMooN7
LdV3qiwr0IqUdWTTTFuaR8E2SGdumlTzHV0Nl5IUgCiCSYRIhXxxTRF36loC9l8xoKrgMzQ0AJ6i
dDa4iLF0ldRHhBbubJD7lxXCpRA1MYYtF1kY+qoJ2njG28nrCC9XMlbnktjbtRrR0esYhXpg7p1y
H5ecAxINS4Lmmlyslerbox2L97nxdZnBoMrdd8JmzG0/k8ZbFbxfkdA0+V7VXn5vi6y4I7ePDdLz
5ZQYl41nn0cVW1d2hzA5zMsHcq7NQ87506kXak1EeLzHFndobPCPCDeyTShQuzUF9I/SCvMDoJp+
i5ibvAS+XVJz3iw8/T2y60VFRBIBCpHnOXpuU3u60YT9nUjUiXBQwKddC7qw5GNGeh27aDv1Zs9w
jDN3iN7dWg5JZZXMl6GVfDPi6o1GXfGA2GWrZ801nO32JVXpdb8fKQYOeZaN3Al6c07w3q9hnWek
oTqgI+fpFE3vaiIjaAjBOBoBKkAeKncW350+IUsjCo+zaw3XuYCIYmnDlZAzZ11ZFCvXictDbIXF
TctpBAbdWtp69mgcbTPPTgwUamhEGFBZT1+npdxsBtN+zYTTrwYHO7SZKuj4M9JhYwnuwxJ2bJrQ
OzlkuMcyuZjJDAiZka4x12EXyQruwCg6zrb3ODCUndEKHiIIxhRNlbOO4sB7zFcgQSQhpvI2IeAL
/2y5QXdE5GwsTQSwkNbyth13ueMbptWt7NSO7/PB7Y4YLG+Tyrkp7al9LuaK7+dduhLnMbvycEsz
m/pCrZNOmveE2Vo3aZmdozDjVjbz4KSJwgQSCZ0oqILxvlaJ31bwjwjwlOeA5J5jvaytbmiTk1BL
0CB5NviFC++RYUJ+TCuNemmXTqn2PLvBNUGdfFCgrxgDwJaT3fRszKa7qjsNICdqD8i72oXVzfJC
JyGNsig6VaW4HbzYeuYZF4NHMytI80NkTpXP8S06gK9/zjU17W2Bq2okJWmmJAlMPEBeNW9zlHYe
eKObahq3xnJy41OKsLWS4elE2qWNH6XS0rtYoAYgyZD01HJ+YnAvbjvYKIll3Vdj2S9paVf93GD0
GQQZSCxxHGdPEQaWfaQbJ2swklXD2/BlOXnL+ak+2BCZP35lNPm3JiH9y2zovJRg2gJIpYVDe8XD
P4CVjP2RB2SdzlN2PRgYLFmNb5EEHFxiYhzDHY4kexirgDH9QResUHl3iCJA4I5iUcVhj8S9gduH
CRt+uHNd5FW5k2Qu7FuTT4BUr8tskuuqBcxnujgglkJ+4uA7JJSCRK27G6KO0RxYUFMEIAdLcBqJ
onoPweql1sjfyfCLg+I6hw3qwTQAHdzOQOajKqquHDN/sIp2DzpJg8+C4b+NgL/FeoB0snv1YJ6f
Wn3q2Ipj3+FMdrKXH6w4OPVkq+wBm9lHk3BayNJjiJ8q3xtFKM8cQOVZJMI+v1No2ES1nUOnHYEx
8EPISOAiSPVz05ZiFRYYryoWjCUD3jxN+fxYB3l0DfBjMwDkvw0xO/ogjDrYGvyy00H7TDDWt2S3
EsqehuoZBMCaLD+g+F53ST2ZryX2BUyrXbUNIYysm/bYDme0+zVw0ynZzYoSox0snV7pyLaSRuQp
8kWGALlQp4DKiE7DURdg2+TTMTOaq2kxXufzPKyQe+Nx99RN5YSPrh3GO3Tk1kHTyNMIiZJdfegI
OzchO2VGO0LE1WItqfVLobRX9rHdyAlzlqW9Gdx2jb4iOI/J0ZGchdzYgzoy9OWWczlu2IHRctKd
KkFbQ40pKrskxKBo73RBIpFGZOyxQPmcMUSixflst8rxLSgepfGQT9DpES1l63gp8yfbu2OHIgGA
QWWCCWxD7z6lrVWQyxyT/hd21bsrjcPHAUX0PQDb5UhTe/1VDrQf6trH8SRLqoduKgz09vQ2VEtX
Erxbi+UILUxkwKqSNxj2dq5JtRZjCVmNKuQYrCFtmSJSl0PD7Alaquo9kd0+tr/ylDYB8bra4Fv0
VHfNTEHTNScabunJ6+OT8KrbdsmDHeygWmfGe5WH2IuI3xptbS/dybiLbQSi/dy1u2wQJieqkZFR
QhAAW9TQmreLm2vqOV3VKrCWFXptg2PYwbbrFyNO5DPc6TZuSixrNPwUDVHNYb5EuNpHFUh7Bccu
IoTaW5miObTlvCcT4F2ZLRszoduQaWptO1QwxPSYk9vczMG2cqZ07bRQQjN1Vnnx2IbTq5NB7Z5G
cOmWAxs7xZprF8pbjWRy7RLbs1HD0O1QQW8QiEMQcWMA4xuN+ZSBQwQV7/GYwkkb+wo/Vow7rtcr
3Fb1t4xUk8hAhpYjzzHQqlg6/RwjB8vU40notOakkRKxS3EQbVUpwKCoaCNBUqc1NREwi01ifbPd
vEHQTtHlbuO0pSjKa1Rt1gyWwnrvcjJBdekdAqf6IWYCqRqZ91vqDwZY3WvUhxH+ZkpJfcT5YbaQ
g+1mOjqYVJuotTa0o3NcuamfFaidEJp1+PmBQHeTmRwWY36fOXBtnOQ2csW3WncwqPWE7VRVCbpT
S73VoIdPYUP8r7JxeBmBHLGvjdi+iRRKU3K+h+C5TCto5JzKd535IAuzON4RsQQyP8Xp1WGMaNWU
c+fOwPeh7Hu4uzaWeGusZZUJ95QfbN8NKSxaTMhjwJh2m2T6uYPicje5xn2kEc1bpoRzh2k+QYm1
fjQizg8irYmvJ08J53cHw7VHW/5x2nK8mP6xxCE41tAPDYkEH3cDJR/UjDU5WyQXB8yMihtMJbGn
Pw42ycOTJNJVUQ6uMCZoO6+E5sG4OsXFdPp4EsVkdysUemlTHgkv2EXD0ik2Fw7lkCS8wUUaEjV3
pfUt0QoCx8qI5Fh6Ec7CqoRq0pKU1t2O4XxXRhZePyPDuY6zpuvEVghjXXiKOOywAsfj1tphjOT/
EHYeu5EkbZZ9Igdci21owaBmUmwcZJI0M9du5vrp50T2LKb/BnoWBVQlsjIZws0+ce+58zm+qvkR
nxDhWuA0mxsmrSxlmzgfdl6XvIUAppmDGATuVugd3cKPV/YVvsX6jQ1nP95NdUO/RCJM7cnw3p1x
qucEI6/GcZ73zP6SyxCq5AZo010QK+/sRNZPozteX4neTCt0Ao3f7wxcLPIHpTl4bIy1yNUhQ9CQ
5nfCTuGqkWNGtsCsD1Xw3kQFS/Ucxs4obQH2O3m3xtxFKOSX93H40fp9BGaUXMclAfOR92e3TVC8
T3Lm0Kv/TLYvbhZrJk5NLOgQ494mRnMmfMMqt/KaoEdNyCigtdJDEuv3SsHg5Gmj62iIkHZ9rJnk
RpAfhRE9D2/Qh8aXxKj3qQWEJYnK2mdR8CjZcJEezKaDVpJrwGJQrBmSY5LAz7QsirA3HXJx5f3j
v29A61eHdO7+hFb35Yjho0JJj6+XEqHwwydPPfYDR0Td5XjQI1jwo4hnNN0B7rjwnt5PM1IlHSwp
v0iZDh9mP/YwkExbQBsLCtX8j6ey+lw2B0lk0ZP0YR7XI7RkNBs7JPJHZwL1ga8Ph81AotV1epU0
Aq9k637nC+9gpZz2GAXe4U+jTHCRXpeu1czUZMTixzvUCGSW3J1xVThHyLDppm/3C2Cp4xziyRxb
jAGKaAOr9pbdUDHOsKvyVcAuX4UDxFFSL8UukiQjFtmgQQVG+wYDjKGcQ7cRIBHKniyH91IKj7wW
uzpF8zCeLbCyB7HppKdxsJf9OZGM42x/2LHu4Jy0pLudiKJO57F5g6U/p/pmZEOzIQukJtvX+VOU
0VlmcfIwj+WxzaSzDRT2pbmVZO6M0SVjVPNQ6eqyWLQNY9tyUhtFmR663oOpkHkUMxY2L6Xtxq3E
U4XVxhbBKbbSt7kBQ0d2wh/ErFSRS6YBKDL6HnZR5AcnqxF/yaqkRtGAR1GngosQ07YdkvaMZusz
JVZm3wXjp2+38WoiGmUXxdCs7YCBpJXFeya/3iYOboegy24MIax56FTPlrucn+MMPGKTgJVY4Fnr
Ulx8tE5dcU0prpqPQQOnWlW22bvkL23CRD0x+PnKhk6Sth1fSuN+hN4dZGgydEpY3GVPAmg/5n9D
1MGnqeGrV6nppajnbhWKMXowpF7wHZx2xCcwBJ2m6HF6YapKRvSVTRKFDgjs8JddYndiVYk/nVj6
bS5wOHLQRq6/XKIAQoLVdbve+zQZn1JGwOPQEwKaKvsWU/2jBjdxSjPipeLmp2Xpt/bFW5872TFR
5jHWxFn2EIZ2bdHdL2GzH/FYnpwaQ9bCpAPnvH4TjW/wfns4fM0fMClyL0AGstd94Gw4cTWAYxRQ
KTPwTtsM5kkmCaOcliePdLyVF6HQnGvCOdp5aMgtBZvYoXqKWzPvPbc/OClS5o7lP55S9xhZNj13
qL6BA376cpZ7l7XJ2nG6JzpXs8Lpf03CEVy29kdcwaFa+uA2iQeb6N0EVe0wfBQOVVQYYsC0c4TW
pHERQW4d4t5/GJIgPKmEQqhv6tvJnsajmL7KzDyZAdJH9q7mOlghSqLmD6/oqaJ7GBS3jDN3ID7B
PESZdeBD+oK+y7tSlgcYjA6FMxFOEhrqFIGESMjWo2ECCNvyarhGCRuf75n6jkAwGESSfEImQZeQ
cn1NrC/AHus2IKqReIYVhp0dOzMQQI3VH2OQQbUrplUbFeFuKfq3aiZ2pR48TFp28eLGfYWJUW/7
8L3rp7e47qv7bOddvXqJ6DHu9PrTtA4cEBpqQq/6BEOKeCnhGzQWdFaqzGUTT85paWwCImK5KitY
5mzNgU3a0Ydg4LmqXYiVfaAdjGH6PcKDvSbx7hqtlBdnpSGXZea9q2lwhFEHryEIYdTQW4fJjVYu
QztMrHoLvJkzUPcrT8fN1qoh4WQhlhtBBi74a0d74boet7ggC0gOB+7caocBp96FBFZyIT56g0M6
NYbwOAsg1cj5uVh+0Iqrh87NNxOidp7PeocYlbMo5aIGpYomHfxrSJW+GQtDzGIa9OjLLYYVcCaq
rrvkymv2aWUHhKTMj0uvgWT6j7TDHxWgkID2T3fytp3sg33VCoT0LXa9b5z8LtDxhT7/rrj64Dz1
4g5ioi5kwNYg7vfgOhNFE2OMDTjPh/FP5WePwr1CXSkA9qLtGDgrgSNIv1tdUK8wqn2EhQfuibTE
mlTAKC/EhoSrzEvZufndN3m3hHhwErbUhCv6nD86p07IwnLtIsZgADkyvmW+kc45ED3V3o+yS7b1
iNjAWNnEpir8Sf25OetzgPvgoS79tyLnu2TS6ZTGS3QP0JZPP0cvSJbStp7CdDd1IDhUR6HKxmwF
8wxSuAiutFt9A+OWIMAuRIJBSlllyo2H6uS1m8J2H47Pc7s4B91SNVht2m0VV/yxnNAC1f483ees
dri6lhvLTuS2vGKXWse9tZpcbEEbrt0ZkqYhLw0ikyCBcDpFTnq2SwiNGctmZ2/CVh6JB0rXdaEZ
oMICSmsb06V290OiNmNk93vfsjb+QHyadqxvX6Q/vlMNmx7I3borou+mmrxVFuVP8zBvJvFix+Kt
KOjUCsNWEJbDry+dD5PeTwvBR21yI6Ic5MjUERdShx+MZrBT9/kL+bAHP8FQXJftdjKtx7/MxSb2
6hnUL+xqza0gu6F8doX3NzLJ2QmM+9CF9CDltZANc/vrmE38et3f5S0TWWmyQ8g2GQ/FuF9Gqpso
b/4UHmcor/PS9w7dXI5WoXaSZOflQHZqlGoFluklJXqdjfcrM67kDqzbzxRCPEq6K5jEwURap7He
cjPGAFr6CD0o5nJhl/mdP5U72kT4vzqRL0M+j1vdjj8BNc45iux5J31yLpeQ+bFiCcKK5jUD1bjx
GzLAEkv94tzf9818iWDREfJe/1oDMoplXwx0Wh3MDADWbrFh+jmS8BmcGdbJ2yxwtn4kmlfa1AcM
91hHrZl1SoUDGHbnbYAfByMvfr2v3sNLbKAWbKICf+UwfjOZr8+iXrvw/cHvF8fBJfRr6MifS3rr
oHpCBFu2f9fAmbTDYEfkcbxlRUm2VG3tY7/pTrEzvv/baFsJM6hEwnUTMN/+VeQNU/c9cyvsSBjS
ExrVE+F60GLC8cPzFRxm+Zq6TO9lOas1sQFkJfEArqQOHpIZijVuWE3i1ApqS7mZyn4fFMPXZJE2
VHHyDS3EvYZBRCjpkWvEuisvZgchH5NoF7KMbvAl8/6O5UblxDpwVLVSsHVCB802t+WXR7MemURt
EcHx0X7EjdCbRbmnSLOJaMoGzoIUL47mbfXpUsn38NZgNq6KOVz2xbTT/VOmgX0g6SerXDn3sva/
BTNrFzm3F0iPOtpHoRWtI4/sTpLiyCPLIVDFM+ORlIzkhZdm6/HdTQ48gxquFCw3m4wxKmfCH3Nx
B0ZiU0hk2paNkb/riPiUYfMCUKI4eTbazbLPn7kt7nWGZZIflqWDZ0HD6eHt2zadZCdY503hftD2
jaG97bBGE2TxW5mWd1CXjNJVTTAq5t1yZNWDVhFYUE42B/M+FuzhgZIDSzwMVCRu2MhdP8Wh06LA
IjptFuT16p5RMsm3dFTdh6WvyV52wAdC+jAXV/TleMT6CEHyelXugmQYV1g7zn5t2l0RUPDYPUYV
TxMrXuB7Rp92E9r7dqvLa9JqnQOMMYDmueMOZsGXJ3vi6Ar3usaBXxTwA7gCTy8Tm/0gyblVZtpm
ZfFYRoAfiXm6hryhF0bOdjSRfAkRz+0t1y/Off1sdFtfkFFF3SeEVOumVvnZH4fh5Pr3RbAbYG3r
zrxoIp47KLinFnTWCMTgYdAVOsyBRqOI2XJHfDr0t81x8TTPWMf0r6JYjTnXetfaXffDm8FzzlNh
fcApDw5IPT+zRZRsClite/IpUpl99IJ+De9lPupe29ux5v8GYtE13k2skN6IMf4uRzXTWaZyH0d1
8OkGHsGTi4CMXb+1+UgcyMxgx1IFRROuXHajcD0dMyD0IVChbO7yKg0B7/lrRzRn2xpjhA8Z+PAO
JEgI2jBC2yZqUBFA+MUBUNXL5LHZQJnvrGFlH9XYuwdRJ9kmx04HpFt8F6OmMuWIG+lMmZ3r9Vx1
t7Iu6+11aDA70BEW561noL7LCXRZlU4f3bgg+wy5K+fhF6z01kED+VTWPEtJM/mr3PXcS2CQ0bS+
+Pb5uTNdn0PbOrjcYPt8aMnpVaWH/Jo/x6+JF3Zq77lJelYnAAkpAACp9b7c6Sgtdsp85El+FgFY
XzVySWOvhOz85HRjuzbT5BBS3R89vhUxmgw9o1qzOqZZEEpe3BBRTImXiPoSvs53r6aYYhRd1I2w
k+awdPVtASJ2tqJvv6x/JxsLWEfHWzYL2CfYCwFTaqDzx5hzeDO3Y7XzZP1YFxmdurhOz9OvTvM4
DTmhO+CDmUmzQTomD2V23dKoeri4rnKpIWxWUQ7aeruiSbCKirEwAZf7fKL0ZgJhqIErxEjs+5gc
KsDWqq+OU0gfgEeAi9bhg62w1gHbIxbHxwy7bqJoPGaIGA+yGat1nnz6y5g+SDff9Y2dHDsrolyV
8q62LSjqqvOYJTOaSuKaqGqwNQzuHDiilkMoaA2fNKlv8etTk4nGvspJelAWrrjHl7WKjBefQyvd
NoOyzkhVLkHqbAdrfi1afgA9YasNMrxdlY7arYxRM7egePbD1IWcdesqraf7CZ0jWHrrBEBXEXmb
9hDQckTQVghz0rWfXXf4Q4dvoO4/9HzbU7jyN0vNOD5tx3ybyDnFNpDC8uzgqNpl5q9d29O7LKBE
5Pxy1vxR4D18NyHODNBHJ8nN84CsQodWXEUKYF/WIGXBk3FuqJbjcZK3xUDZ7jv+rnb6+mUeGcZp
U5FHUHPWqOKJfXx2E89qpKQn/BACXRuI93+nReHC7onSmHS3Xh3sCL+rKN+NifSTgIxgOcmx0M10
ryQ6uCmuwWXksl3D/Z+Jkwh2YyRddpeC5TirIEZZoAEFUggT1TvbKT+Vnxm6F7yKvORPkAsFlIr+
EGSjf9druSWwCmNtgl1zv5C8svmn0yjIuIQnY6DywRs3Hqn39pw9DPbnQM7tHHhMEQULV5BzblAl
QK3la5ctf2RSQ2t12k/fGSUlv3NsZpKGGDjz+NjqUg2VPEY6c0hUB2/G7HFXOCq6n+eS6CoF5iLo
6bhd7mg7f28ykMhV2mLEdR1CVfFQg3QjUtPMlr2uSGY6p/81QlvKbTVI/w5BWseN3wUrLiYCvMKP
hivwzhOCJjtog1tLqOqq313R48zfxVz+5tCFQq+177qpiS/BNQqUUpbFTpJu/vUDUo/raOrk2a78
z/gaTpf1Zu1UFD7GoFMYxeBs/uVVCeqokBH/+i53x/bgh8ubmbjzIwgak3FucYfBy+yih27my+HI
ipQEASdj5sXZ1zTZTPs3OXxiPsb4pWIqt9dgGVepYfznpV5DuUMlA4Ej4oga4SRcy9CpukbCg2oh
n2OnvB6V4WwzweZaEoRrdHs7rLqdo+M924nqzmpg8kVVA/R1SGm8w41n5T9Vi04rHtVrqvRjJIen
ubOnFZvz98Koe0LLrjtBC5WeZnhMsNJr2+SvnR+cZ0jMm8klivkK6w1CwofIBNpJ0TrbULGfHWdw
jvkzvqR2g/P2d2og7Ix9dfJ09iL89qMNDEWVerWZAnKB4lsvBQvXkJdryF11ap/KBoYU4Er/c2j8
N7+NLlPrfXVFcV4a9OlZP5KQYlh3ZA69XSOBssJL5CT3VuB9n0CjQE8szV/uaWQh5DyigbT3VaDZ
nRaUhvCr0yR6LMvgV0cqhqG2UnkgbxA/3/YDi9kCsUhHT7K1Gn1XR1SGzLKhnx64d5ONDMwxr3p/
7TExW1nucSydx0bkT9XIjWpX0XfH2rsakFm6UZmsixwZQYfIYkkJTgzpnhrE5SvhsaiE93todb/1
ohbEWlo9C8ffdlP0S+bLq635vYM3SX4b2ZlFPPGE8v22+azG0Oy9VEybxZR3sgxHQp2KrxiqceJi
NpDgRtyuP5mRS4kBFFuv4oIr7FH1Do86MIF9qN+8vggvHfglungHaA7C6DAp+p3dJCRsUJtNlDYe
u7gVuuB2iy1+XDHFuoPBy4TSaH8dKoG4bIbJp9Ze4040cdmdcZNHqQh0R5S6Kj0+yzLrK1TZwxVW
cvAUmVeOjzKlabI7H//T5p973rYWIqNar4Pn27CzYN3P6OtuCl5kR+yL46NICDz7rCz2RaDUVy1h
p1VAfeOjA19mdUiq+QaeYAzEEBIXKhBn4qKCTJVh/fU0ah4JjMAZ2lMzYPW3agZXghG3wzqfTE2K
EXssp03ksB29kO9ARgqUcV9zinuG/U/DSKoQEROnJm+3aV+89uRykTTDjIm/jwaY6Ko+3fY9T6qd
ooYi9u5tpPIyYUS0j8RiQVCs5DhJ7Y2IeZVLHO56m8Wvw6NOFQO0OeWnZtMQENyJI4OQY++ZWVLE
KIv9T+aPNqdxcqNo2C3Z0EMz2/GvyWiTYAwtF90xDS2YMg0WY5uxOzpu9agdH3FXJcilA6S5iRQY
LQxH0e0wdvO2gJ0dErbpOZx0RAzl4a/S1mMLAgBJ58z8uO12lS5+Es+Dcf1IXErESqN4szDlrugv
kBqI7laE1FqC8J3dfJPTdu0gdr9X18zDwHuywjXhLHtChbZGLe7OTjDlNmeHrXpT2D/KxWCBBjsj
jqjG510Oj2oJf0iOZu5QHQbYR6swNn9DF9qPPjZ04kypOFKngJNjQVTkF5AUZZhBgwgB2bDvGkrU
LuMLxqynQLa3FeazlbCRmXWzuugwpAybq9NS1e42yPU9aTFoecqRKfF1UrMs9xFt+SpmKu74HzMx
PEhoQYURs9PcZhiwNiFpIuuUNswh9NwGBy7L5lIBySwHPqp4rokxr+UlDkgYmhhGZq1Dax2wyokq
DrP4re5RZtUBOZUFbZfLyKMH9KpYY9R3mQwNqWKSeCQAPtlcXLLFm0B6eZ+5GYAFZzgePAT5DQb5
kCWYk8HVXWyXNMJgZhloDrDCeGQqvupFNXyb5iUu2W9BMlGAn2wfxcBMZG9vE3u1QNWROe5wJHKJ
NVpYJ5bb3LHSjaLSmwd6Zq4fZPCN2cJVuEUfmUPpZQvYNAGtca+eXKq8rSmBAhQtTiyffLPcpUjH
PxgxYp1XjqRW1bwGnXF6skFdU4t9FAZSGgcOF/Wo38p2+PxXPzSsa2v2dmQqduukwORTw47h4S1g
/nehewgaOp/ciZaj27GDU9E8fsfc3fOQP6BHo5Tw2p/Qcry3yEDJCDo5PGPuWzZFNC/3DZZAj0zG
o56SbG2iFlNV3b5XbdRcleDNTufdbSCDeyDal8rQtqSopNZoU1AtBJT97kh2duH/jcPuA/X9F209
4LlgWPszSO5xphuOeh4ylpxdmn0VtVh2IZyCzG63kWBv0/ToqtkLHzhLHu1xOsShee7yjGLV4W0d
wk28dFth+HgjttAjaOMu9z+IHzx003JO+vbgxtNJpFGwspLgPvLrQ4Mu/NrBm13S21SfDaMx9anc
+K8E9seRzV1p4CYaGJNrpL37VNjdedYj6QEGUWNTwtZtGa2k4G15G7Zx37260G+aCPhnbk6CJxcx
Dovi7GPIk4exrf4QJ7kO7TfjhM/6uv0Xvnn0iHrl9uMAs92SWwG9OB5+MIb1fBOyWu51dZ3mo9so
w4fR6IvuA+4KUiTiJv3yRb6NIrUZSk7OnoKsmTlFuNc2/qhfMptecWntW8vNwwMxXogQLfQ4rH5P
lilQ77j9S+lX9601v5mh30F+zngfV7HVfNdw1Nww/LQYFo5zsgugPV/xNCxWG/eSlmm/YjFl47um
nm+mI7Jowlo/p7I7qKHczM2T04Jx87oPaZwXJZI/zWxdqoWt7UwAfWbyQ5yIQ2mwBtC40NGb27bz
+xveLUJEiQcoCvumsZ195Rl0gpP72xaj2XqABZe1XzopJrwEVwVTwO7KZBs6l2VTdI0XCkkS/b//
SqlPttG//2bsV8PiKOTKnctsN6EsAZ/sQNNxEJ8B4AYIuxRO+WwLKBB5WP94C3YHHcOV9hL31ZWD
t/HJ1NxI71qZjt9Istv3YZLX9HaL5kweEqQbj3TGK6p3+nSnHO7IfiFIOrTiU8yuJVBoVwIE40Os
y5M1gFQZKOwh+4Xl2UsIqWk6GIuC7Ezh9Mla2/WXB6sjIarjksy9tTaMu+N2eSD78TqDbKmbfJSK
EZ1M7AQl1xno5uDqAlIyU+zCA5dtWvFA5g0LeA8djCMRjQAQp1q5/hr/oxeQKU2y5nADxrOCYrXC
uTEz/Zz4uLqm26Py7eD2VmT7hu0qQkRB7QlqNCOvrlZRjgCz4+4fSv5zQorpYgSv6+S2swDwSjc4
Zy6iCacDi3pqdO/dT+J3ngzDzs51ttWcQwvf1763goIGNHzK/0YlytGAF7DEw01am3pt4kVt3F6+
omeG1ijVtBEZDUwQ2Vva4nyThuTqKgTl64zGxwZR5VU1NQT6ERhD03PrTHzplNoDhdgDgBzXIwF/
W69w7r3mx0VliolkSRqDWSk8q36BkZnMO/Rf7cmH4m2eJdq2m45g8VUrB3vnIoReuoRJiV6QIusv
qcM9wGZ5row44ZJ7zwXVSoMYDTskIEELM0yF8QezPJkMPiVPgKvadacfL3DSO52Qeec1OHTTvH1m
Z/3Sj4B90aRgxJvSRwYWtFl9/Vfm+jeb5q9ogHzV9fne5ulcl4leNibuMaSiqR4M5nLTye4BIyCL
PNf/Af/LKDY45zVPn09On6jm+LZa3kKTLts4UW8yxzcwwRfPA/ZzaglW+eK2eGXUL734cGW3pFsn
91yewOQU+CPLW8ymI1JYTFvFW6vgoLOZGw5WZceXGjIl5n1IraN73w5JcjBynDfYRrJ1ws5mo/N6
3A2+8803MN78l7mC0fneZzPBZOvkLjMSz0QidExZTVmi5kIZgDdEgTWtbZAiG5hJK/aE2LWxGyGA
EKeZbc9e4jTrGNMMU3YNBC367TIQd+8Wzsl2jkE8DVvJXmLv2eypk24q9yh3mU+IS1mH4cbSwa0K
HPcgVfwzu9Wy4hRSm5IBuM8PnznOX0qBkTd+Y7tRcBcQb1KbFE6ly4yanIqCcjoAV7+ZKa3OxmNj
4YGDogoqHpjPBDRvTuECUvSfIRpumnGonjIMjw9Tx28aqVWpysNdZrJftwGGH/SEuvsS9H4reV+7
PygCZ4B+aPvLoPgtmI4Gs73sbNBXwaog63Tn18220fPfNGq+XBOH4GElcgCHJGiqj00VoBqPDarI
IumpituJTwBzYTMEnwbBiFIkkaJpjtF1YsBbiBsJVU8KMCrdFaBKQLLVR9Gkj66Day2xyOTMU509
6YTTcercT+IUY6jtPmI5f4ZKG8kfNNsuEQ3ywbGBXPWUvb0xh2FJOraNHYlUGLpQxWsYuJbeBZh6
0KcMN/QfmwiSUjWJA8vvS9t51bp0OLwXP1lHXfs1B7wsKw92ZF/B3kBq74WPzai/63QsGCdTzJLD
ea9Zf0wDJN4lX2c5rn5SjMhfi//kQ9lttbZjdNr9Te+hugZVOR87Ck81ccNmTbvxbEj/9vTJKpyp
dE1hOTsMg7Lw78i77ICknsfA2bMC6dghYEPPCS8S+QJXRsirfv0Z5SzpWFHXg+CeHmWwww1Jp7Ns
GpBgm2yWeh+5fCJBUWeM3rHNjCbknvHdteqI+0RJj6MIzmbj81tnKcfTvDjzXg7s/xmH4PgbC28z
RTZDKbSwZMFS8QXEYk3tK0oI1HvezmCgsJfqNhDN38hukWH45y4cs23vLAl+Zn3Jl4qHBgPJOEVk
mLjjpWC0vamXAqNrzCtIxAt7PtKAZLaq+UAm0R7r6jowK6Of2PA9u2otOy50Jqp5h+q0vR1qF9ps
mzEmF/oz7eUJE12x9Qv+Hoa/1JsgGra2SfYTRRNZRpokBQuMfGfdzT3iAVGLbVsWiHYCEqXA/PJu
n4l2YB4MnY5yvGdWNPlMIViAbvNJfNtJQtsFgju01W/oNMeAtzWidMZYs3Sr0YwsZfzks2O+xowc
cwL56u2IC0H0bOLsMP/p47DZVGVSrQtyN1Z+ez/nAdtqmPLbcZzuTDr/berAOrZkWnKXI0TJAtvf
6Qys9SDjVYR4KWJHuhbp/GIVRXuJRzJiGPcWZz1G3L1gZ8dgus9qDCa+0Df98i1FPazsOhDc+Yb6
JshvxnxGRXCNN8lTx8ZaTwvoVGv/uoFPRQS2oBr55jMtBS/MuTfTljPqXfZBy59bSmUofvQvpNlz
Nw0ORO52O2thP1kk4UZTzg7KjlNmPMn0qENFlHhpJw+9wakrFk+cqrk2OwMS8J9QTaXp+NTW1XBC
AFFyaqimEpeRE3QJ2DzPGv94CpjOJ0hih7z4PcODv/NSdNNz8T0gK1/nTGiReEg8lH334AboSDTq
nk4z8HBtpP3O4N4OIn5YrABjhY8EOK2+1fDEqgZwIWidjsHdSi6ovPopcVYxxaSZiy+PhJyCNYh1
Y/zp3Y2e0KG9MtUbNrJ0Xi3/OjUPDUowP+CTwbZw1Uj+023784Decjo7MbA4JosaXB1LPMQuMBrx
Lsyunx+t+uoegmGtuXINBqkw8x7G6ioXLszN0DN0oX9ZG2HZq9oESGV47rP8l0jOQ6BZO8sUJYWc
xN+e5WbUlu+lI04LFWs6fieRfTeenLC85KHGTtoOD1NS37SKQkdZ6ktl0yOWrzNuyT9hbL3m2HFA
Kwk7xAUAz5rYOUs4z9rSP5umxVg0tst3zW25JvWErdbOKlumf5P5mmiV/PxXxItZsUESX5bDcCwY
kbiglDPWc5+8K9l+RU73dxb6rz0RGkQ6r+9NfDecGnwbzICB6AQ1QFZ3sWn9Y2WUSOOWhdkPOcbT
Kqytlxx+6DW7BE3Zfijs8yDnDA1N/td3U8Su/U9o0/dm+CmIOHJEcRLj8uz63RsQVFY67I9qv9nF
rk9k1dX+Sx1BSzfLmfzG+zj4VgyDorJ5sd2mW2FLeHBExBtjf4ET4Wxo9Nukgkef0UO3kKYruQs3
0sEDZBgH3iYM1Wl3VFjupZeNq75syWDka8+caFrWwTQ8LtCa/7371sDFIvikcaVk64qMtn2VYv8F
7QMJo9u4mnExjje1q0KuI2qWA7WE0NTnAlXiXlXzH5gRt22m9MELEfeFqP7pfVGWj0V2t9i9fw70
+JgDjb2diG0ZXPQPKrKOg3a/Sz3IXTA27NK8mkJ9nNxVG7DECtAqlWLZeBPf1pi4Dy4e/ElV/NTO
VXmQBcMq2RmCLPuWVUuDWnkx+3/mDSu7QjPr4MlUMcFDQM63UpMEnA8E0VglSL5u6p584a0PmR8r
BkwdATLq0UkZYv4T4ExW8uO0FiGWGBGwZSG9wCu3nUay8hRckn+rjmzgJcYsIGvHkA+aE43M7tsC
42LL/YujZHzorkr+arry62fC8lxkfrskFpDcE/XlMq9bmyzNOEyKbDUtjFD8Gv33lLL4iF31ODdy
OFT1whjSTrbWkFnbhNnVBppytGkxyf87asYmXg4hT9KqD2j0FW3TmXqRyAap3N0pcFlKZNpEu6hH
3uVZIykCIEZbwi4UCdfT3P7Nh2IXZ+VnaoEc6QSVhD0t1tYwVl/HDld276vx6BTo20ZyG3ydzDzl
OXOZXHBByiTbtpVPxuPoPRcs7VZxr2raUZCnjTWxs8Lm5ka9R+5ptU3wGHI6m5fUY4an2IZunck/
LwLpzP9ulvX/J8HhihBD3hJGoX2FQP13gsNoeRh5bLfdjmE2MJ53T95YPxVcz6sxEh/pANiFqMnU
iZ/KspKbMlQ/U+ljS9W4GJkQvmQFuaMYTa7/pBanSbG8NpYOL3pEsEka/LpX6SMjp6OG+R0ieN8O
5kol1+qr1+QtIP+ycJ/QxnWhCLfMP8Lrbsj31cDzf4+GIliBTnpxxqw+GTbcq1xVBDFwePMnEYzo
olj739+Wf3Cu/+4fDyIf3xsTWw+rlfMfb4uPSjsdvauWbYitQ1FXGt18Q/9T7w2yh7Kxf5dgFJsA
NUACVZ+hN/Vv2ZU7mO6vTVjzzagZ9ddgekNSD9QkwaSPBDCpBx25H6NVwypGdMcME8YX0guAfuC1
0HV7VVQzjg9/88b/6wc2ip6soD/7jq/cgwqbpVWb6kxQGoNH/f8xd18BNv/5uiGookRIfF628x8O
fs+uWrFgX9j2fnjrLDU731h89kWMuQoF06o1/Az/+3uNI/9//qXQhEBYX/36YRxeGR3/D+EkChby
PK4rFNE/EoPyM9iYJuf2hVN9JKcQLxZKXMsMjzp1KwbD7rkoKFqmqnR3U4nJgKGABYR45RML0gZE
e1mEZNkBsdp2h1DJ3tTa/bFa0oqiKrtAcMLZ4OuUDnK4oVpc/g9757UcR5Zl2V8p63fnuBZm3WM2
oXUAAUXgxS1Agq61vP71vRzMzAICbKKz+2UeyqoyLUkID1dXnLP32tTYtSOM+nnsWu2itrT+lJFM
Vg8MwXKBhtCLnr0oXxoOPWJWx9XCEl/xTD2qCd1EwcpuIlsqkdsDO2q5rhMKuiVxHwFed7ckaDbq
lZ7cMffejfNdbzvJzivugJpZk8LWbuAJYqZyFtCshonR+g0t/PxEr8mZRNEuSrXrwra2DZyyafmA
PqYi9QxNk+gperAE8Xkgvof0cHGjYLvGbcWKlFwCv5eeqAaEak6DMqM2YrrHItG2TggyhHJKO8f8
dbQ66TBKrUC1RutM7Q3kJKa1A15vOfdmuael0OCrqbxFlYWrJFDYwWTpo2Tgyk4b2d5K+kMfk2Km
ULx07N6c+jEXXhcwXUR9RkBa3ZXl7vfPzAfGsmXAcKV64Si0SXEnXjwyjsiAQHZFxjSBjL5P9b2X
RQ92V2V0+Px6YquYwQKrJfpEXFPLidasllUYOMWdCGehqSHqcHsM3ah1kgp/UVzVj1akfWuDZD50
vb426SBPfYm0TDH0czn3s084Wh/IM0BzVNVRAUmp9Jfsi1No+Qopx1QnjXGbIqNkLPRi2+UsjzBo
3xhSAb3Dz9avV+7/vKOy/kS+f8tyUQYeU/wrEf6vP/7fffCtpHb2o/738cf++ff//u5Py5fscE5e
qt9+022W8P/Lb3n3azn6H59udq7P7/4wf+XtXzcvpTi9VE1c/4muH7/zv/vFf7z8d6j9AED+IvaO
v/2PnxrP8D/+7f/xG7zm/I9z+v0fk3P53HwH8Pvz166//8e/8bN/4PtN5YtpmBbYZs1SDKhVzAt/
4PtN9QtGERUqmAYlEagVJCs0syOjX7G+WLqsgNE24ZVBxOVWVz/x/Yr5xYFUgSzfBoin8R1/B9/v
XM7mzOIyL4Rh8MlkRvGLaasJfRuIbiFmYimWtMV2YkM89M465jvnKB2jg3+VHJJDxv+Kg7sZdt62
Xwdba5Wssk22MbbNnqbDrNrjatsXe7ROe+nArmRfb+kJIv3GvboCF7FwV9663wRrRt9NtuPR3VU7
8lN2zS49dDttSqFrJ226dbeOV/0y35irdKNv4029Jy34iLdzHxzTvXd0D8023Pt7Y40PZ42U+ZP5
7BcXBGK/rhgqSxtLtcf57s3UEvdSw65aRQjQDbNIDRdd+hkU7rNDXLzHitYLzDMcwiKioDOosxFm
9OZpvPo5/74jKV9yE7mvyutJWIZpK7J6cQxXU9NAC2i+G0F1lNPvUZ1sGFQMesfE4nb7wgjOSUQr
ySkWrdpd1U4zQxW4NupvvpPysP/1bvzi03w4YRq6um1YhsorwBN9wX/JqG2ybYgGdJjoI2KqlIPx
CcPlw/lyCJNgi5FsbvNeXOB7JEoYHZO9mCWjq6omwCn0xtn9k2We8vFUuErgMVng876Y+vg53jwe
au0HTeJo3SwLU+KHi2Natw9+Tbi2EjFowZPK62kLO6lNiMvqvIMZujdlJd9pUfr4+6uqfGBTj8MA
LFaWdDaMTKw87z+MW9imFke8vLh5vlOruLHr4sbQ0iudOvcgH5C9IpkI9AOuTITr9VIw99FqpFuC
JbNmuo6t4I6K6rJONewMo4R+ofdIASQ2oxN8nQgTU518Su+56Kp4MXafYppiWiURxpaCunFQr89y
rN2R3E7VUKWOXTXEcrMSYAkwjUIb/aZDGVTpn/g4+D8Httn8XqWobjDfrnkVmcbcrWNflzpq4bCn
pK/SoCpdCPhWRAw0dmVcQdicSu2Ha1vY86XhCR3Fc22iYbZ8Pm+oj4HAxqSQu3VUb3TTe5Ti6sa3
yhvsxe0EKsbRC1mTU9PrnfamaVQU52PfK1OplG+9JI3h1jgNCJ6jL5WPQ2ah5hWRNiMcVQxtPIY6
fwcqqUDnzVDi4E7poh6aSCtwCFjNQSEukMUZkqJGpyWmBIsw5G86l6P0zchRs0AC6LCMcFfg/+Fn
pV5LZjY1XkxsuY0kzcJSRTQ59Iiolb/VcjPLxrQk19SvEYTJdp1Po4IKNEgwG+UJsc5wxVn6p8uq
029Sv7mBcHuXtRm/qtS3gMwOyYBLWh2aT4bJj+8ba31eZWhJ0M/VS0C92vtWVkRZP+slgAgEKPhZ
TNhe/skz/iFWwoZg+PY4F9sLHMepZ1fjcdKxYBmek9qZ+rp5lSH3bBAmVXa5rRp/1fjDDj3htGWY
ceKMrF4ysI1HI1sqyLQy17gSyShFiM6OiQXACH4uk96tkt6OuCOI9u0+6PWDWgxwuCGhAl9eEPIx
k6SWob/gJxgN1nN3kO+oyU08S/5kLfurMciw4TuyaACFcxkXQgKznaeAlqgjkTNYF1toDJ8dQvnV
+RDGDvNeVoF3WRcLAzbNYVBJ1PnGCUSzy2PtlCcqtJgOnJselQMVnr2HGLDPewRDnDCR92jcUWOg
v4B0NeLqXgauOaPYXe/SDMot46pqnwyrWdSxezN+erfAAdZXK8+XTkPyZLrx2eiVHReYMmcOE6kl
nc/p8lmD52MK+mbe1hlhcqivTT2+VdPimBTlVh6GXaLkWyurjiaBunWZbYZGuSNQLVW7hx4NhueE
mwRpnO/GL7mB3VL4qzSOzuyvNnjSJyXGRkMgvymdmZuQxcdL2lfeWsZzLTXxguX2lBeTrDt1Vvbt
bEgbGqQ3tuZP1RTt/fi9GpiuHLtdKkbV+sMgGGwVe9lH2WNNoC38PFouwTcXGyRKxkXUWpOIXRhq
DzJmS/9EVzEWwZruzXK84rJWIJZW7oYadKPXgdgq6GupEpHdczloTg4A8HaUXSlSrU5K+nxMQFdl
ZF7hv0JNrqxomKHc91e16ewTJ1gabn6KumQTiPLoElA2oWOxVKn4FZ63KNgGAz/5GhD2MDYe+llr
F490CkbJHsCWgr5MC2wbAT2mEiN5EuSBglJHhT4+hvIuEOpd4hRPsTjkUrrpZPSPkp0+DkSxU8p1
Bq5MVRyJxyb3ciwRBt/Gp7fCWzFEJtq6nalxLxF2MOKgC8gXYdE9VBDZvUq9M710k6rKt64a9oHL
ogmPQBDeozpd5L10o2aUCVujeXB79kS2jaPK3vdNtY37/ARkZZF3/glfjCTLO5uQYkfx1hFwLj/m
vuckG4PLC0rvlnn6PI5pcmNfgdLcV9fUr53GOVZNvZXyapvW4aMNb8ce+1QhZjTKTME6HUrYZOiE
gIEXQuxaQ975IHJkDSJZ4q8SJVhrSn4KA3/Z4qwJ/QxxUge7nXvberdVym/L0niT5t4h0rhVqBZb
VduYbWsQ8FSg/2oeijJfd+da+GuVIR0bq0SVyQhht3lbCXgD4qUrM9PuYiJgU+6klKOzgy4R6XdI
INjCW9+jKDVmFLwpcZD4KYO4zhWjnA58BmkM3vb1MUQa42mccUOjje5LBhfHWCnkQA4yIkdRsuLv
ugdFGrIJKIdJbPMMiJXeejfjGCtX1pNqty826QZZUL+OzhEzfplkN+SpXMs59eikLremHaxz27kZ
OkE0d7cY774UxQvPjTcJ2O9JZEUvQc6438u7ppXvQqXddMW66NqroQVixmA0ujnMJt7oSTn3u2pb
KuGmtpNvXp99t6qvuh6fI7c+SYQMT8d3SRQ3TlPSJXXHctAcje6VSTxsw3NI4N0Wv+lDWTcPWYZv
qWUnwlttCDQpJsrdzs8eNSfd2Nqq9tAbDMpO8/Wroa+2IDd24SluANFk+SOSDWmC+ZCoAJGfxlx3
2z0X+l2dn+xA36e+Rqk37gPwZ8nGCeoHk4VrK8Wbpm0L0mbFBHQpEe1O8qhH6WL8DgsXmhtHGxZF
M0ttrtyaOHN+wuzAbJEIAM9vU5Lri1pm6wTDDtzbQtgFZWKeS3qUg5mupIiAec18ViiPwlq506Ty
CEfmm9PW2658puKzIt7pdWbtg2RjB+VRt9x9m9YPEpx70xm1lASFmkvXV++xrexM1wdbEhMowkfE
UnmL/2lROP5SD/1VqY+tmvClzegpkUlF93UBsmQpOn4vqKyOizuBf8r6BVoub2jNFG7wPuSiODo8
PMRG/1xO/K1axq8LEO8KGf+7csf/h7UMheXbXxu2XxQzPFw08bsKxvgTf5Yw1C/UzbQxm4dmimKN
Jd4/SxjaF6w8GmmCrAQRUGlvShj2F0BKlNxMReY/+No/Sxj2F8WgsuHwL1sz2ML8nRLGh8qeTTnP
ZBeE7pjkIGoj73dBcj7Iuq8XJo6pYD4oxSKz5OngRktHPWGT8s6epC1V9AsJr2eh08jGbzcCwGr4
yhDZKNGTo/vkBPGqw18Lzisqp+wwp7EN1A4h3ptr+4vN8GXBnD2ZDemWXgHiepMSw/uPK8ltUViq
q89683trP3pKN1FInrYHFlGfpbL9+lisFIEwIvzXLzbetAzq3muwUAa8VSgqYG9PtV6aYN4y5E8W
wDwF7xfAnBc8bGoNdIdYll7sjPsaWF9lBaDP8AbXUIIS7yZy1lQhQNCQ1TBQXU0+KXN8WKSaCF85
rfHAY0334vzYGQLtxdgyG3qkYRPXouWc3vX+1d+9ZRzEVEjrMcd9/+UT5pOxW4QJDdBQ36G9lGhT
aXjO213yaY7e6+1/t48wx2OxozJMWZEt46L+JIYmTgqCj1HMswPH0GSg+HhylGzWqfnODA4a9n8G
8Ei/VTuigbeJBVPSAEFaPlvlgw2/I9OXVf1cd7cgo/RkAOzF7vK5Qh0oG2JSpttkuNI67gdCOIGe
wFZm6IXiYYZkyX1GGRcnPwxsRoKk2dqdhXiIG++6hoTQIJGUqh8AcmaAQHBG4nrqw4Xf1cRGPKfJ
VmrvoPxad7XXLRN/m9EMLOpbFXtOSy40/GjlhZ7cTEoXlqmu20aGf5+ujOo5cD8tgY07lMsraSgm
sB62p9y48eF5U6opmqizjEpByBqqN3Xhrqr0dakIJ8ZDN+atNPLsnP7sOeKot90qw6zO3v2TR1T9
+IyOhS+Z+CkF7QEv4vuPAV4qB2oo9JmR3cqURALIumVGjHRgLGS2praPUDOOtpE91XDdTvwy++rS
C0R6+4Mwtgb+en/ftHzFlhZK4Z+SXjx1TnI1KMrcCr2FbDebwH4m1fSTj/7as/xwBd98dEb3t1cw
D6WhrpxBh9fLEgZuVIaKwWqlSbXwjGpBCRXg5ImooXXKWiypu1Vdz37/6n0cVd5fvYvRUisku8Cj
rLPnIncQE1xRnuVcn+gy1UQ6xLkkzaow/dtjNEfVUGsbskVJ53Vz/ObRiVt9kMuKvSeFFuSUugY2
I3koJD2fiICFepJ8hh//1bNqki+nk1JG3X+8DG8OKPAnU5EtOE16SL24Z4uPoqXd/P5ifpwOOK2/
jkKw0Puj+J1u+DgUeRRbf+a96MG3zD0m2s4MPzmdXx2IrgbH0hSHzsbF6VD6M0UXczoYMbGs4wRl
c9WwsVaeSzIQfn9WH8ohjJjMo7LMUkSlvXdxsNpJurhpoVx25bcuxLIT3P/+AD+LN5cvwptDmBcX
ruiSpNIAHsLUhZGdU4lg26HU/sJtJKREGF4Sf+nn/gLwEyp6gdvFnJUm5CWwoSouv0pMvK6kaOzO
W3zVqdnjLdE3sdJAvbVXhIDcdOBOiBvfUXreSFgE3XjW5M6UvM11oyz1Jr61aob4LHuCnozxILyN
SdBI5TU4ojDZtiFucd9aIEhcql4E8keZUw+b5VU3AnUnOTG3g/aSuTfYABY+hGXgBzPvbNYZCUXQ
FBN7j3VwbUE1aszqkLgKO3N3Tt0X+F46zdVo1bjVtWqLmYLxUq+rSaA/eXC5wsZawPZYyWG4q9Nk
GoYo+yESRmRiyKG9yNF9aKCt2e+upC7dxkiC+rjZZAL8JSo7v+hXADU3Q9JsXA4RxtWxhlNWEjBV
KNcO5KuhstA7tAs1Tpam5E99+T5DZ4aS1NdeEoqhwZiQ2dkrmQKqAfxYIN6iAwtblA1KjeNVa0/S
QCCLeHItnGe4CnFcHMOh31lKui7LeB3I4S7xIF9QkfETeZHkS8/PtzkUFGqQS57jac8uk8QcFJL2
cXCsVWmCwKnMZTBE6OLldWi0J1WKVilg5yxAg6/O942WHAvbWUlaMTNLBMoKzQmLG2iBaMZm2BB8
QCr7HbHzqO9vjfqkBLdRe7T8o8hgWSTXKuA9FKTiBtD5LEGKZnN6LEOsWWR9k0uFKR0BWoleSgXh
JPYukdCQDwitu2utR9dctdUh029qQJaiUiam8z1CGRlJtN5QtzUWscA6Hu2nPPEw+UVzOYpB1NwU
LHVyhJxI6ajdkQZrSEfMrHURg3y7Go9rmTiQim5tJPEeAc/asatrTelRQASPGuxfCJ1T2ylfhOsh
HWx2gbVKZd4CTGy+FP0gYOzUV/6V0T4FLfxRR75tZoVeT6U0WJk60Q81lEv2yjY05p1aGbt0IPfE
gCOXKLM2EIs0NVdVqy7sijg8U5nSN19oyOqKTt5qSrClcLyKuQCOb2zCNHzUzWdu1S7IQ5gzPKxK
uVD87xK0vVrzKYaBEgcIFuli12npifLXUvT9c9h7my5rDrZMPEFmb0zfXBl6CcyK7opC5HjmzHvd
m9tJuVGLclMRCVtm9QoBI2p+r16lNphkdD/MKccK4Mggbk1434ZzUwxfB2p3WSFA5T4YBgQ2v+YS
25tsdFb7JTKRCh9PvzSMRaThNAk2WfM9jD4N9huHsA9DHJMP2zvUax+SOGQKA1TOGqa8Ij3BH9+V
MCg8UsfxJU9cqVlhS5vXIr8t7NPvh9dfLZDoUf555MsFUquFslJEWPIE/t2sqllbnDz4lpgoPpnW
PzQtxpnizZEu1jMWXJZ6iDlSFhf4eQiiR8EGNvV/MiG9OczFmkVIgW4UkHi5fGe3p7P1yXz0qwvG
7SCQlqRIFpUXG14JzK6eGyHTOG16eSHJ88bdBMUnKy/zV5M4AU3UiZlY2ateTHo92MKuMNlcyYNY
mBKQLlNaxLwnil4/NTgzQ8tjCOhnDXlbZAzMqh51Egt/QTqiYxAUHJAGzts3EsQFjcda+tYWycoe
IMQivXQVMnUIaojIQ9OGeRXKc7Wwp2pGhk/qQ0QAi2Q8oljbtfAToEZMCDmZhIDJbQi+GIcmpn7o
XUEP8tYLrmUqkV3Qb1uiBqyuXvS6sShZqyrlTsofKnZTaLLSUN3ozqKx2flUMAS7ZueYB8+l3W87
VAPkSeuboy+KzJbo5+rrX8WnW5EjiflGb7IeZTlgr9K3Ypgxf+y/Lj6N6pnz96y6/Ik/ik+GQ4VJ
lnHGEyiMhGaMBP+j+MSX2E1RdWDfr6kqLtN/6me0L6w+R1WN7OgmpQ9+6k/9jPZl/DMx4/ycxSxi
/J3iE7/1Ytxkj0B6PBl6liqP4rKL/bopmbk/yAjn28yZxd65BaLdaOaqKbWdTEE9Hhu9uBvRp0ON
KBhuEojkMqzR8DlTlJY1hfItzS3meEtdURaf9ZCAMB8scAggXM1YP9H16HmwMT1OEIoec+PeS8wX
qjuzsGNJg2N24tf+S2TIX80eCxqLe+l1kSOf9ci7swuyOwnAcDGsDLE0F140DaphisR/L3kEYg0j
RArfTt8umwrjLypBgSXJ8Wpg3fI6oTkUGQ9OTVCclCyKCktdUpK5Rgvcx1b7imdcK4ixJae/GmBZ
6Ea26OB1JqY6l5FgD3iVpMaeWYU8gYO4UIgXLXsLIzKGIEU+tcgnu4k5EWRxCsid4BDnAatKXFqP
UrXtQmlrZMnB0utZjT7eyPmwgB50xVrkuoPhypkV9MHCQplJrTv3EMi29HPwdd7wZ8YJa1GH5hwv
cxb4ewLIsJ+i/S/bpeJQ8chibod8rGAGliv8vsdcU16E3XzVE/kav88kBXfY+dF10T5lXUvDw1pZ
TngMomhu8mVYU+GkSCqq9dir9B4TWUTcVx/r2hSq1AQLGPYxcJbWDzgraxMtvxbauyxXTlXmbVCU
N5RaKgh8diZfYQBaqKW+gSM1ZUXOhju7Gc/U1r8hLlwluKkJmGNO9ucKbVZdczfK4JJMkByQH8zc
GiK+AxtoYkTWclSuwjR/DMFn47O6G8+5Sc0HGJyw6ZM1mRwn0szndrk2SY2S237RZCznsa/BOdjh
FZqBIVJbrGh23W8LVlnYicJNmmoA06Jt0Q7Hyk6WsQjvs0agI7IRa1BrsZLTIME24NmhbX8U7Mqk
jgga1tWymIIdgKzaL/qS9bx8bxRXBTE0eEJuhqLaoJedG+aNwYOWSwfdvas8FK4+yv4mOei1sewk
8B15to8H96nopZWwT3pjr7NYPvYKHEy1W/UJ1QgvZg/jzBqFtrANJcIFNMvjOR5Dl/EDxA4NzHqe
VbwUmYKaAnc6OV/kso7HVv3nHF5KKWOl4nEvVEiMYGmbGpiVDiAaOXAD8zuN0NT26MRucxKaQk7a
hRvr2/GRpPEp5uqtL67xeO618Wnq7XmgtDM9TIgZgbDluQhpuE9DtaFBtqdQv7VssNNBje5bjcFq
Be5TivtfDM5S1D/kOLvJHHnnpezJgFQhLdmUfr6omSo1aCd4CsE/si3C8iulU94ttksU7ueuKY7g
CW+UAUGe9BWH9p4W+gwJWokX1vKv9bT/gYty5XDVFKvfapq7jdiUJOhlI8dcNnmMmbJdDbG9MsHQ
tXL+BMPO0MPrwIpXGB3neSS2ZY2ZwVFpH0nAfAacpPFW4Fj4WZz612z6yWyqM8H817Pp9CySc/qP
dRWjTH03p44/98ecajlfEKqYzFaglYmytJjT/phTbeULK8rXyGlyCF/VpX9pUvkpw7BQnCBYpUY9
SnX+nFOdL6rJ9GfzazUFUav1d+bUn5XZt3uRUXtpki2uqAYR3x9EqV3XhoPc2xrUDaoagrwYeruw
fhr2QK65K+rhu6aTlFZAdMK3mU8Y5WT8sdkSc9tEc5JzI4staZfuBFwOjKBabIdMvkfusnQc9wYq
3Tkuahd5mbzFOTJJnAiNWISmSzNA1ICHum6UEhNsvxKgAWIC4DS/3MihdSjaHKjiTR1B4uWvVVFt
cP8UNGvJfJCOupwqW80o9nGM+gMfvIZqg4/QsHSVSIiZ5GK4L2rzAJp+GwX9aSCzgIjBClRUx1RV
sryFRuqgLxf3eVRSbBH1SSXiyMryYpKHRNGklF4ZQloSNIv4RJwKXY8cO3/StzsHiFpXO2gQNX7v
UEOkr5utqrX3gemfo8A8yJF0dKwbTyOgvSqx/tVyuuhoJeOXmNtxf2pGQBf9mq2LT8vv47MGZhnt
QLUACnAYj17F1CH4hs4od8JFH/9U1f3CT4etR3hLYzUnVSPESLlPAv3BzsSdyuxjFsO97DyCy9y2
Zn8vEVmiVsFZKnSUIO0p47oYg3yvkIP6arKE2r4o2n4LleScFM3CjjWKAjmKWT84j0Mc/gmILd22
FvqqISQvzLoT8WiocoyDp3WnTAVIaaXqPXal+w7fWZ+eR/D+66NUNO0s47fbKZlyKjGfLMsKm4iE
fmtCyPV68+BHNVZm41BUXGA9wtlidN8DfziYWnBGurvyOMPxBwYei749V6lzGE0wQzPcp1Jz8uXm
VKa8rkN3Mivy0+IQfphp0X9AwURCCgu4pyiIz6/Je0ksP6mo0poKol5ZkYTUZOj6nfCHyPuT5o1u
SX8eUUgcn+1SVIumGbZ6ZB+kMKbUNjzaAC6wPuxYQz/6cjghl+0svP7e4sKPt1Ho6cG06ezE2L8N
5m/CRW6FfwKB9vM0JLG1lL1s9vvx5ghFP4S+vJW7YSPAcI+Hgz53MBpQAzAMJq6w1j3MeLd0mAxz
BFheMpXs8IwcCgpSvu304EfVBeeYc5QT4vuqbtlr9cLoQ/7cnizJPERSex/DYuzabuL0w368ueNN
koTgovc8F9rzIBHdw5HT8IqdLzOhuYXeDKrKTw8kFi8aZ8RXaofX99DHNEN3oD8pJaclxec+5+2U
A6ZmKQzvlXYdluEPqLAnj5KhZ8vXvc1DVRX64c3A+4s+72vz8f0oRvcJpZJK3jhktktJst/FRhYT
1kTia3+KsujsVc2dD695jAh2Ivk+qMW9qar3hZStWydbobQh6TH+4eL5N8voLHXmIY/sZy8mmyy1
uFbRj8QhkbSqeCFhqrAO5NF0YvHVAOXatHA6SV05ysCY5ZjA1Nb1f4wHH0xjXTol0PX4B1rk+5x/
7IQRpO1OLBt/YNXFTZSss3GwHMeIfgrGA26oQu5u1WYzspRm1QBdtQZtMlEa6PCY7F8HHWMcusBm
32AjnQIgPY3DwDh4lbH0UraYrkthztDIci3OaVQzTAXBj/G97YzhWKAjafm7cYCqpWZmNryzCvue
ysNUEHWnJNCoGfPmG/rqk/ujXezcsE+M5griVmR1tO1dNKwJNPFY+BXyYpwekOERxGm3J5eMENss
17bPBewYqDJlI8XOXWZra1iU005BomPz5I4TSieJ55hmejgO/kagdZMh4470JYQT9xzr81ItHzq9
PxkW0sJu5HX2PeYuHgZUwZ4p3Y7332wtvFaKg9GbLCLmdgde2sDvsTLmKYv/qCM6spAu4pI3Sygv
4z1iI3IP5PmsduFikKMHYrXZGxj343iZD9HZdPxz4fCa+1A6Q5ly8PjO656xjod2L9V3Q9NS4+Xv
XMMgHnmgr1W5aNwsEL4BedtjvX7587dMhro2J74U8gtAjcCNRtmWBz/sGAQ7/7ze10xWl15K39Ki
ilu0P6uE/1rvfbLeM6hq/Ga91zy/k+2M3/3nKk//wmLsVV/zdoGnf3EwDCCqRhUyrv6ojPxhOlK1
LyoWVoxAqoVb7rVr988Fnq3SAHMsC88vMb5/b4E3FkDfjowcQVMNdt10VqnS2OPX33Q7y74j7lSz
cOxa5AxIMGsWsUt9nPUQ9T3CDoASiaVUKg4QYwLARaqaMwp/FOvY4h/8Lu/ve79Aoocz/1uvwo1N
MwDbELYMshCKraO/bqNEN3lzcX8xpr+O2e8/OV4tbFyajsqbmujFJ/eDNKy0zvGWCROfYybKsiMV
ExtvjljSGPsyQbukitUuI9gPIGQh2uvhoSSxcNpZLvI8ka17J++mdmI9Rs5R83PiV5v4W57LfCXy
UvzqxZXsgANGu0ETMfqaqTGEDGjVyBX5ukoy1FzY3Y2BxHXadVX1yVl+UFTJnKMxFpi5PWMk9jhy
vrk/Be5lBN0J+PXxQxUC4QkVkQYbQRkCEyXhvIE3X4agA7EhlgugsMRIQZNEvQxvV6EdVdZFtra0
/GQFpGcMqZPMu/HDy0UP2VGqToAbmf+uvdLDuEthKedJ+P3N4qG8fMxQWo0iK55zSoSXXeie/Ndk
EJKNw1o15oi3nQWuqBwtNSBBz26lFYxXCNZECkxllcbZ0FxlyKgpR0vKMaxTYj6qKJ/TWyYd0dPu
1IQMgAxYU0/Z+Ta0Ub8bmLwp/bSsamwXvwqO9Z1wQMTVavuQFygZQwmqb5aS+F0I6RASBEohGuyu
B/kZ0U72VdRqfaCfLCL+0vbFxhn9WIFNMLYRJwvokZQBwxEA0dXVk9QBOLZxeO/tdLjTCARvrDp/
JKBeIOoOpXJYlwmAMshL0wq0K333AOuxuYlz6nU1Qvxd4D/6eePfZthODAqGO7Bjqp6NXvyXBsGs
UiswuTO6qjaKZPzIpXZIpPBGt6t6ncZqPtPxqpgQLw9qbsrT39829bITxb7UxvGIv5sSLeXbi3cs
SEFUdBGhBLwmBopcFLi1ay8c4YIh9gu2ZY6w9sjg6+C2BtCy5QqTcg4JCGMfpTR6fq+PmhFV80Bz
WyKyuVFpOC9Bt3/yquC3unjIDNmRNbJ3UWu9OmEuVhGKlXlJIyXJz7FsYHSgiJbDeM3D+c8g7Lwo
JFqzZK5pRffcwMW9ElmwiuR0FRkGOTNhR5ZEJ4w9/OV7obCe8MNktPsokCekpqKd/CQwE02x/0sL
nw3h7vXFFKaKPL+VZnbSq/PMdaearhGC2KL6D63KXJWxhurZDYdlKgHRV0V/H0UDbzTtEVhu9lQO
ehqlNoE4UN27eVQSDoEtA81XCD0bQ2qBAUMlC0IGVW0NzabRGsqIOFx4HbaEKDo3o38R0TEiXmpi
RjYU88RBtFSZyiPS7XYpQxCcGsJvdpkn3WswZmZdbtS7CoKBiRJ8mll+NVPdqrjK6BtzIWwyyODt
0k9PkBd1d6ERwKrk9TMpipohlMAUBfO26s3RZQeFpY2BFg2l6y9IRwqmEYHCc6sJvgq9jdavM4bZ
5PM0LyP2KP49ARPZOikNlfxnjQLtmHqIis3ZVIjPZz/fNBVBM/hMiwCwAgK74Uv6JjHKkw3jbG/0
/jANHdqTjYP0qEtDbR66uiBOgt6TmRMeYchpSiAH4CUzDYxd0WJk5QyEr/VXiDq8PLevMY6lyzoR
32X2hEZhWdewXL9ZWsnu1faPXcCVV+JcbMom/ooAX7VK5YCGlUyTNlaBjkBxLzRbXzo9tcvMJ/RC
F/rjuLWxqgb5KrkQhO7GNryBioaZLVWr11mmIZ/QoO18JxlfO6hXdIPDHQ64Ja+ju7VNcbBpgRPZ
Ae7t9VKHRVwBMsWB1crx3evAleltheXAPaqJ3kxlPw++moND5FRuzfUStX8dhubCHLEcsR5Syana
FefS7sxaoXKcZeVVqcfPTpmZY1Y4qVCFhMMetmCckmzVpFZBCg7MFrlPrZkKbxrUwQEViTvRanIN
XseGRIvH8DpyPfIOmIZb1DA0rRo0zO+HJO1yJuElZ5Wij45gJJkqnut3E6Lw7QivX4stRwg0LJGv
w3dzNcqh4tYSrrh2QAsJJ1tDTeFph/ViNEieNHwT1C3Q2rxO3Gk8kCrUs0uwFJO30G83XkD6Kq0M
+DkO8sMQR5Dhx5yw0VibQBHmnG1dw8IgbI4p3LK9EqU3FDxmJVqcpc7wuRoscevKY2wK36aCz/n9
uauX8irOHSu6CdVL1dG+Xi4GTD20Um9wyYOS0p2a+eliYIZfhO5EZp7Y1FoXbtg7RRodp8RylWWL
1Me2ovrqVeBfWJp1HWgQvwjtZZNqA5QqKHBtKmKe0ZUqRBe7Rf44WOpD2cvJLhGG8clW77UJ93bZ
BoER2Rv4B1WHzmHrF/dPS/TMqBNw2TEYIGa1xp+rYgUfLFgmeGRQ3F4lKuRjMGR06BqnP2bR4T8J
O68dS5F16z4REt7cLm9zpS9zg6rL4IkIXABPfwbU/0tn7y2dfdOqVld2LgPBZ+acQ6juIaa0ei1t
MqgG+Fd94wqqTHYWcdp/FFZibRxrYou1HCGO9K2TMw7nwiXMK83NE/PSr43Vpxsiqv9YAugQW7Wv
TV6Z10jn//SDaW0QNj2pQHvLoza8z/Z1bDoCNxgPHIKQ+tXIze9JP+6yxiads26hwrkhSR39WJwb
UwEGITGKAG5/oBzEYtYAMGin9NCjPdqak7znYR+/usMniqb/IhDwFrnEv36qxAA5qB/xBDBOtv/t
QT1RQ8AnGwlrotpDS5ERoOGiLifUsj7m/bTvqlg/t4Y1PfeWcWQ2R2K0AWNIGOoVDFRSERBgkcxo
lWZ/sMHe3d0pV6e5N4prxMCMHL0WpMGGyua1x5c3OsSZebJ/MHDdwanTR3AtP4e4ppEtq2Rn1vG1
szLr6InRghZG0cn+sjunKGV5WHHMz+mbExWEI9moiNIAYZi1CBeAPjnOUB8NwODboUxeO62I/u1s
JPNpYO8Hx/zzf99Wq4T0Xz88j2IioK1nPrSoJP/1SPH1KPsxsZ1DSDF+rcfxu1HY6SZvAalnFpVZ
B51zrXQK+005LJDbTJyJiI7GxD1r4ThnN2/2plDjf7HSr/7Rf31pnHKRaZuBz4TENf+tpGHIPwTz
wKGtjTDbj8K7lSlrom5wfhtVf0NwTtCwE6gzHc9IO9KT8sv2NszEs3KffVcEdynya8oDczPL+UPw
lLqM0XuX2OrFipPvqW3WG3POnoxZe3uPbMJDP+KVFKa7jUyTHC27H/YNGqytcs2nMSVdpWpIOorB
M+0GIJ12TEX/f38j/6F38SzeGSmsbrRI8KN/70qt3pFdUNfWYVDyTXZld5yDBnO27dB29sdajBP4
bLGr+v4qnBr1ZuyADkxwt+IezfuD7OIIIrsKDkYpsVoVFtpQVf1UmbzFgfPDynL9bEowgQ4UMAzL
3UP729lhqjS4xF+NnTglptuRSpYN1zDxGctSyqynSxRV4lxWznlg1vJOms2hTZOrSRbtiehE7LFl
+ELI/6VuwRjqRU0/hEF8dvE9k8cs9r2Eu5vBy2XQ5zGn6SjbML/gSje0ekkmOPBEN7umkTLDZuQ/
gAJhTxQcvbz7wQi4vno+U9gJJZrvdacAZNe2BVD/X3zH3nJm/Mu1x+iBewJrEKMI1w/+TdtUjMpw
NC3jwcRccGBS8MiJcatjhzgeTYq8TOxl9Y5Wj6GtB5brysjpoNmuBGk03OoDqIi9V/rObq6M8KiJ
J4KmLR510b8Tym3tgenRTknKDvglBjnYBTH0Vuu+Rwpvq0wDYLxNTMHiET8wscJelqe0bCrvd7ar
fRbF41s6GPEVqRkmUypI4conVIbCJKHvq8XfC6a0ffSCnEV4A3e7RzKQ1JMicrElinbJJhQDBNTR
LgEies75v1zI/9GS8Bm6PqP+gFUcQ86lmvlf7bvF9N4aPZuVNJrr4+yqeuf0xTkxnTeQBx4kxiWj
qPE/45z1D4pi5hZx6p7FgHjAuNZVFu8KkugwTSnAPzbp/VM40vGpktQns30rgmw+V32OjLeQwM2q
QB3agRhC2UK8Uxmqj6nWILXiIse36s37QvZyE2UGidhJbCPSQN47Z+y+TVKSSJSIX2Ufn4xkegE0
aGyIviXX00ZUGwJuqPufGoeuX0b6Pic8BvH7In5LeMkuSUwioOkwovqDnpHvV/ffenzplFz//6Wt
tSJBZQJdSr888bO9X/AzsZq//d8fvcOl+h8XMFUy437XWYKXo0WU9L8/fG3P3dRRnB08RC7w4PAq
ZBNmtNSa/R2B3BltQbFze0Kgw5TH5pjwXiJnEFu4ItEtcrp6O2iE2GDGxmdwe95F2nb81JiLeoc4
3HPe0/jIhWk6BuQsl15lnlUchTcXTEvsp0+ti+NZs5TLuuYlkS1oqmyE7BM3wDJHH1REj/6XLG8m
AVO0KxZ4lZ0VfEGTyeNvHNHQc5XTT88C3UCnqGuS+p8lY/AmSPTxKuPqKmIRk7HK8P4v4B3hBrf1
NbGTLbZNPUKrGWCkEvJ1p2noXtvWv+e5FaMghJhjIngiI6wh3w6w2JblX3NsHPtnpMDC/n1vTND3
ywAfaa1vEXVA3Hddx8T3krV6C0S4hZNTP8fUj9W80J7bNmP7atLpN/N4bVkyndZPtGnhwid6Vf3i
aWqgrySMVlL6v9oQp1pNGisxKSPclrWa5bf1TyIga2Dt1dno7taPV2MOPhWBm9zNNFt4rgyChnSQ
IBOI91/eY4CEUY+Y+bWe45NNhjfdCR0QSnv89maMzGP5noZJvIMnaJ8GYGlnM+53tKbTvllIuDyB
ilsyoN6g5GanzZDoEMrxFk/xcGIDb13tdPxuSs84jjP5gctT0S3n+Ypx5NmYOnUyyFbYw5EslyTh
6O+XkjhOfglI6j60nWe9y05Wl6Azoca0LL4p1ttrQh60kWcgbnK45TKV+S7B3raN04Qp7PKyRew/
tD38g6x/rwlqfe1ArU/KqvcDd/LGc59cOas/EUwjz36yWx0SXLcQbdPhGlUOyeskSu9NWjVKCZdH
z7hQVn370QkZHg2zeQnggO1ooW7zMCJbSsz8bHi1fajDWmwLb778ffWZdUncGVlnzWRsvU06NHqk
slEQxlH0w3EzcjtBA0ONzUj045up6dFa5pWXQBG5QlEO41QRc+0RQbpdBxoz4m76zWETRbCLAXqG
Z+l03rWrkYlGgF0j+YWv8Yk3XpDcvpgag/G5thnU2NlobZhwcHctX2i72C4Kgv449FHSm2iddkZc
vfVd7O955o2gfUW9d2QVH9xe51ejr/OrGfTV3srI+SfDOvhT1gapr8V8dw2+4dabyWCXfnQEFvzJ
l2ucJ97WNnKBW4aD6UH889+U0aibzwNv/brCommZWQTfxiK3X+WIxo8F6c7sQuvJJHvZdLJrpqb4
DV5wuVz369XY02cc5hG8uq+WzNEWh3pljjzlJvuUE8B67yJ3v94n0ixjvHWtdUZWfXJSu31w4T5Z
PeMuS5FrqprY4wkxfTWhC1/Xu9oyZXdnGsMRvxxvzjxxoWu3uTlFe5xK18JrEWJOqorBJz6cv1IP
waPrfeulaP9xzfuQSucNyEnNYeVyT/fFbwU+ZWbB9WaVgQEImdAPf55OKUGd74hZLpWmAScp3d23
bkHj1/W/Eq8st45yx+euN+xNWaO9j9NFVEhhhdBAYl4spi2RzPWx8hgqqBE7R8AS70gsCrKUoiCX
tE/fesf41lnhPGyMuhKnCAfqyQsHICFY5fZoQ69+x4RFhm117H0mziP6wg60uyIqW5YU/FivzUNU
BzXdCyJQ6n+Solv/U0UM1VK8by8JYEkkdR+J1uIazKx9q7B0n5v5VxkiiMxMLS+RYo9ZB9n30hzm
uycVyZI54RsxVkE31DsHjpwchuEEStDf9IZSu87ppo1IiMrHj8H161LRDZgI974jv1q9mb4MzuAT
8ABjhMds+cRI5vfgoOyEdo3oe+jja+yFL0HPCLgkrfBaZV548xp/B9rDvLnz/FhLVxOtxNmowg+o
c9RQk5HvhGGqTeTAZ7ImMW0dbu1kiFIk2uk0vCSj9yr85zjKCZ6zocTMs66QxvhmcQ1T+VbahvUe
NDB/UjdzXtbxATE54PV845VY8PIwstfYuzE+Iic3iXZvSmxJaCyhGYC+Jq8SRtH6Y31eWm9WBhly
TG+gQuoNM9DoaBTZ97Exfvx9UaabRPu8Tu0nJ54vduLDcPHAKNIuHJtQBKcJ0h1wCLKl4EbUrOc5
ANJKs3Mt9LbJhnczzOqTT44/nTIFiJc+iiwyzpVO812Q2PXFZIGw/hgZ1/i+FlBuhmfGvIdGB11A
5ABDZ3/66KPii5WYJ75YCiTHeGTM/k6jUZg7bRLD0dpQ60sj2fsAUp5cMuz2va2dg0PhzisMrJOt
Amsr80rvWzk6d4wQf9/kegh6zvgnDwkVAWFuvNZQJAFgfcjcaa+zwnCZMNoJrKY7BoI+30LHdV7R
2YMgVWXlcVI7J3d2XycQauMT4bD2xmUmtf6vUCD9M+rWIHKd+a7qgt3Ua+OQ2Xi1/n6JVhvhkepP
ATj5U1YnyKvGTdbMzA5n+autGGePAkOMilpet50GO58mf2uagwfYCMUnKZ7AaBFlsr8+JvNAeSIm
zEDUEADmYUMrn1M7qrrt2A0KkgjRQmFJVSG0O5xGBlv7WcFpyiWAibxyiHE3nQ/q0u4JPux338Ro
4TBrUbJx6TpaqOEjlJ4579Mr8uH4HJskvaNUgrLufU559ba+MWkNX/vUHJ+bAKATtBbq1KL96A1S
cld1lc9ig3T6Ru5SGCDb9ZOVaGkXBSUI7TZOjsLmneK1/ZIR8b9XisQ32/ms3OqbWTvZbv2RUtjt
Fv1xc9YDmfd9biSvEO+67q0iu/ddI6zdBGVdHPKCYHI8tBQE47F3lLdDjXvO/dk4WyImBG45Gy3X
nZ4IoiZjbYb5MilmgNP4B5RqeuTQaxCQG+kzVXTw3FK7QYMdjyLQeqdoLnaMPcHIlNFXl2nORPrO
BcmqcQAEx8MoHfCj1z9FEWxGdzA+8+HAhovEvgXLHoXkH6Oe6oAEuNFtzGBgEfCLdNcSXxh47Mdq
/Mqp2H9JdGtvCFvSjwZpK/d57x/9fAhP+PjOpRtM98j70auAWDc19K+ZUWztQOJjAtK0kwn5PFMo
3AuQ++44eEjj9XCagnZ4d13RHZui/Spcj+NvKrpb2UA9KzOOX1wqFs+Bedj6TcmY2uYkIiwGxqfA
YWh4ND0j+vt7XiFpy9qvpEgmt3AMDkLQsvio0smtYXTnhqL6IfLxQZCey7KomG/E2tNgdg/Aff53
m+TmAmbbxu788VnEn4KEHLrNGIOb4KbqJGQ0EY31mclJeBAtdVEa/SJEa7pmKUvNkbHniXTmQ5aT
gYd+LHs1DbfblOpi10dGbeLZ0uORfXZ+l2mfbyl0eBhp55XAo/qNqpS6OrXvkSjqV0IHHoPRNzdc
Mt/+HvXZ1J8KEvIJsGRFuBjFBPh4isTsd0Now44gYPsEKwaKoWGlRwfepjIxAvWzX/10snLf+1l0
YwR8qdgwnMnlx12LifWWaPeSFFV/Fm7iH9d/SxJ8rsuguIXwYeUKNdXBm4KH61fuuTbzfcGdfYlH
O9/H4QzoKkOBH8nZPglDe6wR0GqKDGZ3PNtwPkCl1SZ8Jw1vgryjrTGI6UsddzNez+Bboqropj3v
V+h8j9tS3M2SJojwOIRRIiegKSBgSyju2THyxJn8a/aO9KnbosCuC1WH/LnB1ftUGZRsBjlmdd5k
l6noawYE5T4t54fmXrrKHA+FqGwE1/2DUZ53EppxmiqbBNGPV+NQwtSql4CE5ZSc8uLBfyexjAil
qQi+as6tu6LP3paGQn1kMhuGqAnrjt0AFEHnghKnPauSR7BTEQ1fwYzaAUC34XOk6Q2p+WFeZkHr
3xgYEZyH5TsJzcw9MxuU30oa1G1vCHmdLbTgTUVumUMhk5tsYoO064+ejc8rQIl2yissC0Y6IW/E
vPDh+UQ1mnnzh/0+c1WilC2cFJ57NEApK0fAIllGI+u1FIQL49hzBPNGBV8VpjdFPYed311LFVnY
wQYsnmFEGlI77/J53ieyzr/MofqSjPAKOfENHuP8m8d3g3ywvceGO+9HfsdGhmjXI/ZX0jKbN7TD
qKfS8Tp25WfZMbKgcXGPoZ/uJ4fYzsjIP9uwRWmRZ/EW6m18ZP/C+eMNwVHGjcNaLAUlazl1eS4k
lnM9hOmtMvQnw9SjrNP4TGjdQ0dx9mbkkotEfqvUmL6ZY6m3pS9ZGrppckSByPLWRcSR/lpLJXKw
TXdEmxzFh17qzyYfs6clP8pVIj8UAqZ5QlDPaRawnu2ep/nsPJjLJaMbfMVSfUC48ooA7LNbvkkn
mwn4jB0iQ9rvbK/ZSFD8rEe7q2esCZ7vnLiHbhHrDKKd4Ngr69qMjfeGbvm01iNdhgKA/JXf2TSa
B7lcR7Gu06cc5Q6lrH/36tZ+n6rQek+KjAMAa93DYaw0kPz5HBNj8Ld4y10MR65f6weq299zV6FI
9O0YiUP+j06I6l9qCcpndU0M/0WFZnRtyinZNNhLlnLKyO1bMjXjAfYGrSOBdubZJFx8jm9iGvGH
K8Yhy/EQEgM/+/SxHV3oZXDll1EuxT6yp3NTdMcyorpf+8h1kC6lv4gngJv7k+Xsk1hTfi5TjVWo
t+qTtBlQps+gd9xk+MeT4uwR8GmMQXJOgYld//ZNSpbnqVC/nEA4jB35QMei7S85dLiebc0Rupa7
rUI+4HCeLwZw53sHDqIyW2vntJXe0Q2IpzIrDmv3ZhDLeGwn7d88TI2HclagslUU7I2ZsNS5zw92
jiGlILVlgFb2Rbeaqz4u7XdIqs6jjKwPMKnIWpgp+ebzFKbORRgDMXFIWDheykccBMeg+Tk3Mv4C
OepUTQxZXeqYwiUNBo5ExGXtHRsbenpn85KVXf0ooHcJ1ADf4Gb/k+zdIZ+e3ViTfmoH08YsZuvd
7ow/UzawFEbkgfsD+oLlz+4ToqrnDLvLsZVgKSsDNIyvI9kebZcZV5yREDjF8+taRbJ1Pk6MWKee
Z6Kt4LUMuu2OgqQnbvvuj7YyfeohiW8AbfuULI65q0aYOUUf0UAjhs0o456JV92sK5SsccPjNJRn
EddAzBE+Sog457AjRC8cPE6XovM2A3H00chMwajPldH67+PyoYZh8d2CxvdgnnzGJ5OcIgepgeqd
FssBLM+xFOIezO1XcoGd43p88nspztvXwHl4CGxpdRgOzITA7FmK7HAdpM9FGF8cz8LvNhUQbdtf
ramCtzJwuYcicRk9XTzYJ1DNVsFEMqEDHgre1rbJUWyaoYyOUi5z8EjW7wZRUgZyBM9O2oua3p2S
RUNDDXKoQKI2h6RgoD5WZX3sh8nhrB8dEu8AP5W9TwIDD0RpL4IiL/3lsMZ9yIgT/f/1PnaUbnPM
DUdbG8lh4OwlEAENezKhnxA88nEJlg+rNZuNpJ1tFR53VYtfRtK1N9NEs6o1I8nQZB2Y+uIwiflr
r9tp63ZJQi6Rx50nXQRgJofbWg8Ibti9wIu1yGyxG5aRwXSoq+jgCIE94kzwXsdmRCI77z0yRMPK
Hp9CWtVBS4CCxCHWys0PtYkIwe/ts+5o0ZxFaejXS106G+Ox6Bgw5UC1L+vevBtE8hwq8eTbh7SJ
6kdtYxMzmnTkqeV3e/bKQOjttkRUMf/QIKOTYHgJWrs5Fg2PtjgeTBR/cNX8OPzhjNTNGQfgi+qp
mTMpf3YJcC2e793HOBDeB1CC0I73GojjvY6GH4IYxrC3k1teYeJjL/i8tmO2qTVEAe9bXWH+qkzn
Kff7zxRBD+wbp4YTxPPJ4wm7WZ8eziIQKUP5oj0nPI9Bw8LZcJ7rpHOPdmvhvCaNJBpieBXWJS10
c9Ldt8HSVAup80ai7+96JoiwF6o5zFoTfKMYYrWWYcIrHMlE627rx1jii1gGqq5kBrwqkWp7Kl41
iVC1H1zdCJ/hqsAy/LLZSh8yjJhtVMMl6Dt0J3wHJHm/eJZbcnsGtBdF3H5I16aQ8/vur+Zk/Y1F
hJd1/YaoaZJT3uOlaw7KGTxCDpdAVfVcu3IkaCM7xKVD+8VKoQyqs1T1xS7q9oI596NRsfckkuhE
fESwG6ENkiYm904vbFI4Mvnyd9/6JfFteZTtoK6zpD3CicIkVyWvISHMrz3EC8fnfuXKjHZzMX4n
lO4RFAW2UsPHau4CMxf9stHpxIuwDxY7GCyY6iWrkBkM+FZqR5NKMZLGlQrr2LXje2Km9bPIrZ0b
E7SBujT9qyUIIgkTC6TpJpUGwZiefRZmle7G2n5piRo9+srBC7WKAhXd1MFwRE5Xz5HedqSx5kCJ
XEGPw56iATQNid3Op0+HY+wTZdQXIui9jc/vtxLsB0K/cDa8NNOEdif3cPeueq+y8+40HPmut+E0
BXb3ohN7p2M3JUVSc6jQgjQqyeGXWB5heaR0R8ttUFUjw3Evv2UurnwSrPYu6RI7r/oNH9J4eLSe
mxI++SmwK/FkGAmlXmOlJ9fS6SPi5eNCYuSWm2Fw86iPx9mKDtOYBWQvpejcFpzWbPsPP4YyX1QE
59UBAb5pNL3yv7aurl5kEcsl1Sy3X77ciK3pJbtIcqckU/Uxy8p7agi3iSpLP3O//mAEiwSlkUy0
ZprCNITNatpiS7s37fTM4gR9wHPXdMnFSoyrYGR9sqXLqqZRPtWZn27MLspPpOIQxWK7at9FpHW4
NVFxg6GLQ5OFL+Ey1g8XVYenocysjcX6j0AOhJ5XHmbl2t4EbYhaK5jrfV4ltz6M3etvM5PROTUW
jsxoxdcyGOJyM1gS6Y3Hn1AWMcVe0kW+QsXpz0y+osNY/3KXoazVf3iWrJ4qshfK7JBkcpdbIn2d
kmy7zsgqQj+Wt+gH4AthYOeknbivRG9XhGQU+EM9+IeTaxePoep/yS6lnXac8pEWUbENV7h5mVUH
oAnldkTUu8mU5V09V36wO5FHp6IdcxK6+5CTZcdzkT1jgXcu4IO5T/E47lptVtDXyxaOOiI+f6Ib
ThG7JafR1wdUReZhYs/FzFwY56zPAWRblthXhrfUqyXiDqoDKya7xiPh/rXZoUr7p8jFfFoi2n1L
RI++SvztMu47x6Fe3AvpuXCmgw5KwIVa2PcghshAYeTt0ACQ2846eF9Hb7yfZC+8oH23YMbjr0uZ
idFTvXtkOF662vzNwOFg+EP2tSmHaZvGMsUB3S18Htvb8ODPT01EOZhVnbcn2hkeLk0NSmFez6zt
D0t23o7l+09LDYQ5YevYhrHnHEoguXuj0EBSw9S7V78yRoOb0S+5BbSvqXfInvJyRx1ji2wMA0kL
4wmDVJ6W8lUNeXZcnwptS5w8AYq/0m54H2VoED/Q9VDhgnjP+oe4YpxAMVuK4/rMKdyyOydEsh5c
AgQDv7hCnCNX04fluwxU/TxFZ+iFkO6Wb7nyiisZlwEQMPeXKHR87NVy7LXiKZNB9iAL5RgGFo3/
ogNLrCDZ2Ylg950aVJqxxMfdztm+qUN9rzCyuQhViz0DYfYAzh4Mtr70Zv0ySooveoRHlbXm3c+B
gFkQoNd7m4H+sFOQOA9eV0MprSMkAoH/4SrzYiSlvqznjCnEo4AzfalHt7uvD7XWDZq93YhXX7Dy
VFXiIMCjM+UPlzYLzzS87UvSGjs1Rv0lEmmGqGJUJ3+o/zSDPR8NJ3uwWPgmcW6fk95gRW4lIU+j
IDjUWdPupY9tpisiylCnUvyVWB090OfGSKSwMCfv2hjDUyOG+JrkwS+N3gNbHao/Uq0Jq/ehr7Ix
QVYls/Z5rkRykAjOuWx8GAwj351OWzTCfhoexhZkvAvKwRRxv010Dj95Kv5IFZJMluMMc6aOVkTl
9/XSmLP5FEIqveKJZ6dKa/7UKNBM8Wxd1j5q8JmfaEXsVtRbV50Fvywb837tAaBdp6v57PUHdEE/
AyW9a+pazwzj5xt1MXhbNjoYUPbrKaw8Ssiya8uj5Y4Qppff1YN8vdU+C9I0s5K7pzmZg1iOPNPC
n62M4gv1gjFwyC9bFuXF78Zs6wsDLWJk4ALhIYSoK6SUtLwmHKvUR0g9dkfYEt/RKowHjqngCmRl
w7SdUU0nzjW7rZ2dgeizJyItm7JTj7gnA8xjwzlYEQnQrVNBbGPtqjvFWm9WFBRc/DpAFlgm6mef
+MWJ74YEKmV+mi73mOV0n1bMLew6NwvR/DWRaHtDmyAxF4XDgYHXcCgykkAW08t5lRD6jQvR2O1P
qduqa+OqhyqVfwNBKAiAgofuzv7b6DXWm8HVvJ2s9q2VzvSmfK6mbNwHnCnRMPRffD/9BcJjBr26
QGE949SMnEocztc28T7XImy9ZG1AzYWmuZb+Ka1qcR3SvN43ISJNn2faelAkYV8daju7akt8rRM+
mVoWu6Qoiz0TrPYczcG7RJO+x5vyRVF6PnkIWpZMuz+kSNcEUCTWfpTJF2372xaPJ0IruMxtFO0G
pMem8BcW4+ztZN+zFfAN+zBzkKOX2tc27M/GTcWFIRXn66Lcs/vqLSEbZlt69fQq0QhuBxVFy3MF
XaCR6e0KnTXS/EdaQRJkbF8jUAKgHIFN3KGp/BkRjPAYSERpK7yqq/bZmm2UtwHy8irXl/Va5OQc
LtWsNqtaGQr8rZKcr1kU/s5IXyc0F4Uj0qqcNN1H6iW3WaY+l+JXMQfmk/e9mXDGAqHd4jOgISVV
9K5zX51W2YlO2mSLoiZnkuFBSyIW+ClzDbHRMjwPpVWe13tEENAbAMfcWcyFduv3BtUXbUctr2xk
BYmT8oR13fuH5cykSZJrXfs7HkUyYsmXA04Mz2VG4BqjqeBmy0ivwDr6lCQsDrz8PY0d554v/2gB
dUtdAl9KzeSpCa7I2r4mrDBfs4GItqHs4SPO27Z4azL7bVVAlGGKlQflW0IcRtebTDh9OMA98tmD
OXX3VeMQA2O5N96XtR/Q4XuZVouthA5h7RkYEixiqerdCNv9qCA/NLfU9/JrrPkzrIZ9vlazPUP+
J2Hqd1sN7kcD9I7WXBG6l6SnflyoJ5h5NokxinMYF/QAPP59npU8Bt2xkvswMT8oRtQpdpP41i3a
aVVNX5p8wn/MsCaLCufST933SGbWe4E9a07bYtf3/XAoidu6UfoC1ohG72FYPE0K338uYrd5Cvsu
Q9tYHkoagKfW+mMFbX1XNq7XzpfGIYwYOCjburUQRdOukK+Q7fur5ScvaefcbM7Tj0HCVbUQM9yb
rAQZYaB1jZPmmlXNh8p1e55ZbkzLlgPM7a6kLhurPyOKpuf1Qef5zJ7Itnm1s+SlgNZ0t0f9iWNP
bhNn7m7hzym3g5eQ6D/SWeNRO/veCaxdPL8Ru0euvu1Rfi2aLlW6t3TWxAXk/ikiAK0bBmQtyeDd
JItkYwIlV3sxwZTM2nQ8/1xX8QxuuNqy/to5EUpVs95n1Jm/3OZnE7YsN0L52ZAHNHnD4hbI012E
OudScK5sunmOGAvwShXqp2qu2LOhI3lWTK3PtbNIm3TknslYghNcp1/d1rD7Ldkszs4m3HPrLKsq
ORKwZ9jT3SqzN7lKUuY2I3rM2rAALLZqNsWza7g9UnP64qxv730a/ijCtGF9K755njmDGC/jk2+F
96qf2wMEYpbjLoVHNEy02KBpnwJ2cVuWSFCil3S/rnB+x3XQHb3WTUk3IqaF+yMOYvcnEx+reKOZ
EPx4wIS7nYZnp0zas98LTDd6YBhF+38HMn7ODY8hVVEFW8twgjsISAbDlBEUFjzDlSH9ba0QfXhL
zR7yfN5P1Ma7IiGOMjBDZkAhl3ufZeBRYMm39TP6oIrw5MZRtzr0vC99NhLSNkCeKE3ktIZvFV9c
iO/Qj/Lu1zT46SvTpZI10I6JenyPOPR2U+3B9uhqCi6bXhbH4hL2lE/kCxXiyfbmFEoEDWwuaWlr
AjRaxQnqxcMrtCS9c3VvfbOBR6tIc8wjf7E8A/1Y25MTxArkEIuw/YV9Z9ylUyqeyKra113Z34Am
s6rkt2/iSCC8tH3yoJefbyYWGWmdR4+xv2fJgHbDLH/2JiIOCRD8m6dauWnLN+IBo1vZm1eMBNFh
7qf+nIzpa6lofRK9auxs1JZkPjuDi/tgmYQmxsD2l6XW8InUxCczjoikfprJuVheXGrpb9qHrrFe
B2lB016rsDzLCCaJFXrqNDnp3TRb+965vfVo8USL9BqbY/+mIYefF6100gOnTTw1b/uC1ZSenH2m
6zdYtGhuTPM378Q4SgMLSUemc+lH9XlIu4lo77rf2wS0t9jGtnjg09M6z51bGsDI+WlrKME8jNU3
1es/A33Xs5NTP7elZx/8jjEKNStKy97yTzYC4a1b50SOKcHgCY3hPSZoA03dP5UhGtJMpoQ0TYPx
TqFAyTKj2Y4MLN7mklFKQUT+vk7BawxWcUVC+1WTZv+hHXgfg7ufgjp4+EwNJzbyr0PhvNg58Xoe
loNLhl3kJNKKVMxmijal4RocWdbDKWv/YS2HYJaUJ55XzjlhoVb3z0F568kCuzfN0MI4ztstlwKp
U3OTnKMMTYpswh1BrN2h0e8xA8inboBbVw8sUCBenF1r1i9BxuJyYi1bjfoGIYvsAycpHsqadj5I
+1vBzOivFk8xUDlbzMdkiUJq15DWS2wog4jcicsnFlWTXT2vc5loYvX7dxkws+rZN45Z3MiiWhR0
mlZiay4+vwFpwd+LPA1HdmNSuf/D3nktR45k2faLUAblEK8AQjIogipJvsCSzCS0Fg7g62cB2W1W
t+aOtc37PHRZV1ZSRITD/fg5e6/tA5b+0hZ7oFdtqK94iQEgxK7pd471sv2sto0wlYVRtleniVvi
UFTLhYqI4nZTxiUlqEV7Lc95DjqPZt+yKwh2OeZjfj9LSfdm5jLmyYX1a3LiNwpCmIQk4Xvll3AU
Ooyt9cjw9GcdEUgjQsACTPuZw4529gRN6qDlwykhX/uiyHXaIaxWQ1xAB1QkyZ0aFsODEbrs/Wzl
BrLNZ6XQjkRX0xpvnQvNCWT465xQOgNbagSfjdwc5dVuGcTZM1t3J9lCQ8DxpqnjK5uO4N+GY6tY
L7aW/ZEX4N0wTlvlaSnhcdZT+1Y0XAWL0UaH7NCnjETf3UU1K7Iz2JMjeBZ+vioey6J0f+CnK2Tx
7Fr2Q2UDAoIZOu0IQIVSsTJU5ljT4aEgv9zqE42DnSw3JNfN0Dsou9dk8/UftIN/NVO4QHPTnlRy
m/cK4DY0STazVmHcGkSkG4jSTyodVZ8RrntvOyGP6boO7Cl7jLNdPIniS+vTl3qY0dyF/amLeyLe
W4MnOXR/u+ZgPIWVJKmrCZ8Ld+2AsoGDbvCkHs0PKZYZVAYDPEsaBwndnDqteXfbm2b1ui6T1R0d
5z0tuy8nm7JLX/cfxepnRJ7QA8+YGl7HUnTneL2Tp4jCTDS68OUWP5tHRgXjO3DfZRcben+yxJIA
JcrjczmmX9vMZtSq6c4YwojywCiPXQVLrTKuSmVeFeki+UU455WrbHxw6l8K28PFihlLAPD5WESt
XbXI+CLyZ0nU+NONu3O6Vkt9zyVocaf6vRfLYVkvhVGYlCzdNGfAEvmFpPM0p+6prOQvBtPzSSYA
Q6RQlXM+hKlXa/RMspFtzWzpjG0NirrIrYslrW/UWmyvTIoR/CTLakICEzwq1U7iWLu069QQAVS5
q8qQrSE+ThlrYVMhbtLNwSTLEP0kHsqoYctDJxbWorpuGs7VH1D1jZ/x0F8q2e1HR9NuYyvqrjqG
ryqJECo5CIXGGS9tNsT1gQZtGshVcTFZ6HiibOhAInGM8RFd8/RQGRkXUrBw10Wei1VG3MYUXWMz
vLGF6hhRBePJTUaJSTeD4oiIfND78QYZLkzgbWOI2gqACtLjGzoVFaIswrG2hZis3VKQCvwcB6Cw
CgcK3g0Qj0S3ymsU3UIFIr5njDUqCsYWa/a4vWp/Z3DVQ5iJAKGT80dHTtrL0XZ/sx9yOa5amlLr
9HGoUfwgvOpOkZ7ctvo07lEemh8GAQtmPh8J3AyPxHH8QkWMQ300nId5NBsv69PFG3MluTXrtvRy
Ysee7Mb8HfXqJ5ku6Z1OmvwLA/VPV53TOyd6J9rbvs6DNuyW3rkvTZS5ei+VJzv+2h4/864dcfbm
lv6p2m11Z6gqw7u1dsAVpe7icnrpRVYeaSoaXq436UNtN096Q3IgqvBvMU2kLczdk1QsypD4US1X
ONEqqO9SvPrIuIy7sbxsT6aOCHKdBTsQsfObbfNRWIlWX5p3TZIWf77OXtPOF9sB7B5N121KnlOK
Y6uwsZGhI/ZGhqHBaA/oK7ZfdLHuGUEgllfeW61LjgVih32q6e3ZVQcag8qAhn3dYRDsj5dwHVmm
HXec1PXI71Y+ymx6DXfdpMvHVkmWu00IvlUdZk4Syh+31JBQYateppvHYeyNcxmaNRJELNgmzepz
M6UovdfXPUvYO5Aghj3GEnBpGCDLaQjcdao/zPq7koZ7pRpOemXXl8YiZax1QtoGs/JeiqHwKivi
AaCTdMtViHB0Mx13ZmZqN5V0Vt4R5UTL0MvHAbai4KPkfpnSt8qJ8jvGh5qXqeN00XFtV2CjtmN1
cpVPdZrbw1TG0+1gzqg81oOqm6gYk5w2Z9905k0pxseMQvduexmaHJaDxlUOvTWT8Aju5mMzOrAy
0dHvSsuTRTnss9g2LnJRcw4GO96lzmjvwzQG11x21sOIdnItB4pFRSa0yKBzGODKQt5Uup5jU7a7
I+h086HCrJLMyq+kIzNPhkEyg9xMzL5+Sho3IZFGGdH26agnDFe5y1Kgo+gSTmOv2ShMtBc9m6v7
hCuras/RfbV+DNanw9DpITMlw5AWXYZcnhBOoXpVcU0SDn6rwQNb/ydNG0VsL8QjB3d7dSVEC1OK
lCeAIPti6RvwKTRBmiK+naynqNPTh2WFPFnNhZ0MYpNTVIdhccidl9m5ZDqrKLHx0o6ntCznQyPz
F9TUzOycVIFbG2q3XVV03lS3AiPJEp4iGi1WbN6ii+/3leAyWGeyPOVkj+VpT4b0n64HNqDlzS7Q
WNXhdQkd5bloCFIsjIX+MIAUR/0WujGcCh1B3qrNjFDflWhI4RqMtzweNd2KWQtKN6dCRRrud8ZQ
PDtqc5E1mlYL8eOpqBP1rk2q124IMVBr2bPrzultlqdky2fcZZgm1HcmTDZpYP5xmcQd0KJYnsHk
b29b6TXDpfBcxy9Uy+FNl5rJv5warrvfbgYI97oALW7yDDaBYNhtLWqEtPkijeIdAP3ERxVFj7yt
bD/NsruuUJWTygbwpzgcsBXslQ4fe6lxMEWQB04tgWvbbEKxpvmgjgXFk5zbawk65c9PkAj/D1WK
hEJ1FdLkNPQ023Zpw+z9s/XIdiz3EVuWz4AmOrgp7FukCbsslx9pK+tHrYAIAiblspVGTug4t7ku
81NYo2dMJCYuqabituygESRkaRySEXcLt50XwjasPVcThYFl4RygrLnC7ywWxJwlxkM2zKCy00jc
upMVoGIbjhS4fTDmzY85d9SLy5BrK8C2jcx4jzFNeW4xJ2e7pbJZL/BWRyuzROmD7Ee9K1chOoAT
JVARd1zU8D21CgfqFYprtYun/XaJw1kC+puOxzVxqjeB2syyuv6miS/OoiB2Icqos6yTUMOLVoj+
ifrhlqYK3DyMIKpC4yVBgMaQz4XKX9bVIWpvjWkCDGiJHAUx7eRoIvpc0ZQdrZQMCsu5L7SfW6la
9NU5JZnlUOquuxvUu3SkaWT0ahjMml6tY8K3IrexsMTd6COx40EsZ+NBVK8lxzFo2pi5hyifzcnu
0fnW9kkvDMfDCNKdANT90kJz+Kw7eLMOpilNOI8olGhe2nXk40z4bcoif5BMl5IGLm1rdAertvLQ
63CGJcqErF525V6g4DgAIryNDXe5G0k/C2IcsxLDWkRw8BC0pAog7XvOej27WsqZwdpdn2TFl4Kg
xDPDJb7p+5lLD/lR6OxK9oAkup8agi3U0PyeZW1d1D6U3jRV7+YU75KG1oCKCMom2fDcpj3EuNp9
l0Wz+kQJKQyz5g+a4P+QYP8BCWZhyP6fkWBBVaD7+IIC+/i7Hj7z5OvvaPX1a/8FCLOcvygrTV3o
LpTVv1Ngbf0v4K8YrSxoV4QMOzj//wUJ09y/1sRn3OHw2GmRuHy/f0PC7L8EUi28u3wRmfPif0VW
X/Mf/mGltFZqgwrCDIs81mz3H1ZKxehEMjY4FWxtaE5qmb26SXiOzX688N1IFNIJkHQLUr07yzQP
IDoK4srV7JwJglPMbNrB0kCrSbbEI4m7baU/ELPKVtp2PlIza6+rDdMQpbqic8HAmlCrFexrdR0G
YoBLMHfZt8AzfWi1RaCuG+pLj9XLEiMbW28ohwou9nHIxXWYmLAp0AvPo0bfYklNry7U/hAxf7yF
CYT8u6934TiqfswgyQOrZ9/I2Zq9YqZ1EsKH8rCPKxzJfO9k7CACaUtLYw4kNSKI9qhF8afqhqNX
ZS6vQVX5eaES+vXkHJempDGuj1Bqh7o89yrDjKF13u1aobxwnR/WpKwTX8PdWdXs7mqBNSWpTObF
SOXSGYsBYloZbN+VSHGMkCvL02IqqsbS2reEOe3mon4hTe0zXnto0HDhwVPmROO96NAVx539ULix
cspUyEbZi2JH3UdE6F/YaB9RXmGGSuplt36IiwaJIdPC+8jFTZNDGyzlxEbS0svJbfwY9fKuza2C
/xwZ6Yp+sTuFkb5Ub6HfI3tX9R9yQXPvJrpPtxesvMWNOdOF7ZdMeL08I1KHgDeC6So4qc0iKccW
CgSaTi4Vl+esk5ZKW60ypnLprCU6hFV6Kk0cuzFef3+2qQCG4VE0Q4vKIDq7tf0AMLLw6QrYvu3i
SHB/SCsDjUllvt1x9XJIj6FWnzcxrLorqua5puGwYzi1fuDDzcKxdywHUJE0B0Cl5g3K6mx0dxhz
YACvrYqldD4N5Ai3nZJcKoPGKOjc6axN+iWD/WhYqfT0UhinzUVOnU7XL4cqLNe2Rxd24BoYFv0h
h2Q1r31+LeK13kj1p1CgheisGZ1CfWv3aXWzDdA6vLSBaUr8DmDH1Sm6UBTA4hupeIp2BEYgw/sy
KjJPuFymHTljl+/d3bLQ55w7nIIDt9r9dt/OsgzHX2G8z4sOyqG0Wt9a03W2N2jS8K+5FDRTY9a8
xbxwR8++9YzGkGWoGC+N8lbm9cPQIOrFd3Ep0dB4gs+UaSF/G+tMEqOamFVB33pg8sE71un1zeCK
8H57J4cEcVGJzAjNtVscCK4CSgpvxFf2S4dTMVOVX6Wlo9vRKLmQk+9kQyfPjar2GA+gaTSU78Gg
LYSBhP3jpDdQQcvkOxty8zRZ9j1Gyd8KRDxq77a6iZOalhioLBWN75+HMmKv8inHvwhQZiGNLRgR
1l0XhV+oNnt6yaeiW+KgUlPkedyALuOS7oxupPOPCCdIJrJRImLr7WRqDut/01TT9obYRjY0cH3a
pMChaye7UCL5MBZyAKaIm34aDlewrfPOjImVKEqzOznAqwJA7N0xjIlTcmCPCsVVPSeq5OV1Uzdr
Sv6kRpW9297NqdZWc1s6BjhuUtRN9lOSsz5abqJF3MGhxfO0ww7iRzr5YlPW4i+BBd07535dyZZT
s3mo2aMSSfDvLKHe5tn+Y64mCyzYitByPIz2NBMOg4ttQhXmIwAL5pWEbYyAfbf9oIwZulvrKHd7
PKy5O/Wz80txoybolu5D8rqQhdfdA4hzwsYUuzkv9vLYllifSVwk/8uZH3I1u6czUTIDQa6g5+n7
thzoRDz2etTcQH1hCoFlnRo82mXofbfflSjQ72Vpf2+/7pJpL32ltYSeu+CxxWpa0m2NR5NPx7LI
0Qb/wXlDSQ/VdZoiktbWrtc8rs92nj5Azk/O5rpNsu3HO6UrejIpCpc717cyYmGKXSvBPnnvFuMd
wwB3V5ZEm7XMNoNtWWs9wlfTmh9dhQ7C9rk1iUMrgE6mjnwwmcFlujEA2Mp6HJYkPsVWcauuP9+o
4ksieuBuJSCzzVyNnof+jP26vRMl43c43twEcHYaiM2CxVrWicSq3gCCFo1tFmQoRnc9GjlPM/WF
Bmmypj8M+23vUCSBE/hnTmnhRsDE6mOXKzl7b0qDWtbG3o7zm6pYPTGTPuHTq6hUJUPcYprP0aQv
GGtJBauNCuaLO+5ZFcj0ljK/byzlZzrQf93WlmKmnlbRUuw7DUmMEml4HtGr06Vv2dFRdaCwjxQG
CNsLcwrEf1bFfkBjeCHolG5zmudAhFTU5kRegBRWvEYj3j6nruVWOx/wRsd45+cWg0kkDkVhon7k
2tua5l4VXLTQLzRM3CI/xvvmR4mKVsnh160JRMF0pqO0oh3ATknRwDYRqHHqHAypNMFg6vdzgyS7
h2m/q2JGsXnDbIi+D8aWsSNHxXY/8nwsdy40oMBozZu+ZvThqkRiYYS7LQ3HOPWOIOasIWAiLJoN
keZtT1FvMoQExVS6CokaDRb9btHMY0R/UM868rQ79PUpfKRyPQ4AO3+EZf5DX3gA2yX+liExgYh8
jiwQJvvr4GrqiAwmCKlXkd+zBZWBVlJ9QMw8RXAcApMIj4EpFwAn42SH0a+laWiA4tgMdE0YnjYP
4aGV+4rUiyhrBkBlE27U3CyJf8l3tcyYHIjwC1167S90KvYrE6BSwNIPC4FRYd8eLdd4WAR91aqJ
cPxJJiqrHw4XD2M7kdQ3qR7tDXe1hEna25VTvjq0FhMtc4kLpDKI6lUtIDAKZvGtNIGMx1F6rBme
HAhEbLGPXkiDrqTtXNKQ1r8t2gMwrc7T1yNuXM+BbD7X7sDpNMfYN3Ewg3jbG1A1/DY0w6dCVl5G
DrFnsYM8Wuy8oVJeC2Z4R0vX7VPhkLJXmS+pHhZ03bOvDlc19cTyCj9Mv5aW+1QiEsuymLJA6GSr
GzmJ7rihhgUDrEm+sbf9q9FFx6JpT8NUNDfbn7jrCk8TI8iHqjil9NZ8VYE6xwH8iofDQk7AjgrK
gX0NeRAtYS5vffqIpR4Ybbxf2mmCR0eQAdNqz+iBOyeYvaq1QjFxA7b2+Duaa96HmjN8inh+oh7t
p1lg7ZuM+6lj30hbRDb0nlz2aTSCDpTAg9sSotAZFuI1vtDp+SCatXJT49/KqMYsGcPyIDs4NKTV
7iDT/DOqaDGLeo59p67Oq1vcWUx+QvLY6cRHpnVDgpAyIbWjy081ovjJrM3oWcev7Y8qZU9QLRqc
mnhGxEmH0TGTS9Ji0Qvj+dC2fIW2PowRkQrdul2Mboqla/qIMe7fSFcypjQ/uOSit1GwEdj51Q15
+7aaGNWHW6OkUeMR6Wsxe80Aw7+ssY5tn0Sm5NNe17M3ay1JnBJdmGo+RMKOL0vYHetIKfxlsK2d
mxGEkjZlsZ/J8DQNRsp0IxvqG2neKGRJgAUWvqDlHYzCIS1ifbmo0njNGkybmJqmaCBpLgU9nZM2
rj8tUt6soh6Rbj1MnPyeQXcDBYqwyBLEuaRoWfhqu9P0mPbaq+NGM/o8C1+6xu8cIZMhDH0ABepk
SAAzBRQ/VmsBCv4447X2bX32wygufa3XO5SvdgGPZtyjilBPjG7WdM2GQclWtjTWOHg56iNC3Rg2
zjNmCzE9Yq+MkhTH4TbC2Oa5PIrJDeWmbOnepyAshXyWjmv5dUNZlWOyjdT+PevbN4tK+Gbpraet
l65FYPwHrkOqKRtCFEi9SBynOaq13IW06X03p3wKkaeoE+AA25HJLo8pKW1jelQMTmAnmhNSiQo6
g3Kt51spvbBfL10RDZU6X0t0Khq4yMG2aJwUK/7C4BE3b8EQhB25kMRzhHF7tNfLVKToD1GPBy1V
6gsK4BmoR/00lsLaGZrAsFOzPQ3lDDOFiY1a18Go9UuQRCzruPMbDIqnDCM60SOZ4bu2Kol+6I6F
y4M3W7LdtXLacX2obqwqxpX+YNh6R2rJ9Av/D4Wtbvee1rNHTiKrz2BIP1iNtOiQnZ6NOu13m79y
WIyOe0sG1K1GxlP0jP4RbppIx4F0xFzq7oq5uTP0qD1uk116VO01Q1+2TIXwNSvvby25dNCCiOUj
NPnSN9NbWQ0Pgu7uzkBYHITgTrxs5JFjydkXNR9+VoiP906J69G07acexxY6oU5SlRTMbycePKfq
wWMm92hx5R6vCC960s5MCxS/sx3kKuvZbIhZ2St1E3mgm/2SjlfQyu45wmV5kl3zsbJgDwAgB692
CVCxe5D3gjuVyq3by+ei3Y9anBz0ejotQ8jfWkfPI46GOYcsEzEJ25lz9LltNcgsbnOn78+byrXH
qMZbIBSvrZDILwA6ISv8bDQT5K1ly2MemQe7GONdES8P2245G+BnNqd0OVonp+Bz1Gm6jhTvHAnj
BYUK0QsICBhPLlxP9FEELV1HopiQiefaOOxblRJWle9z2rd7rmwj3mVatm1aVQHBk9zwRnrCBQCp
G+4AOPkXxlpRspwz4rDLJRmOlZFg5hiJEEls7VU1IOuq6cKw2tUexhkRYeLwXfOasgUZuYN5hguP
TayvMXyPTBioMRpz76Kxb1mn22JlJO3gHlj1HGPkTYPh+NtFc3u2hnz1YTBs9AW7PyRc2srrehdF
1D86JzXlMdPXKnZWldtKsdGWxPNnnKyFoivOIsfBl2qTA2Gg3KNZbr3t7BgVfkFEHDyWEcPH+feC
BjRI9R7wdprf9r2Tom23Gq+tUwrWWdtzCGBTFvl3OXAvWxazgJ80IC6Or8aSuxfDqZJAH0+lRgZW
q/ELWQ466vV3jbNlT8OGTK2WEzk1hh2JOiTUN09wB78x+7b4O5a3fqlvuZwQ8yXaHbKnxzTVJ8At
kXEoWiq9HBlVuEIaXdoJldMyz1Fpoa87eTs6mZ8N5nedy7u0ESRMMBI5LDXaQJfyPGMWCCS0Hw81
zsRkvbimluOtXqjjWi7vmoglSFU/xnZFz6UNwpaEvdV2WYzDTHo46tm0WThv7fZKlgafU2k+dyZN
lFTQLetaQoBrpVP80LlHXN/tjHNWVNTv62m87W6DMfuqltqwy7h+IHDAt8UZIIDtQQ3mRMQ9Ln5a
HRoc2cNr2nbJhPmT7tDGLxXxa+FGU5Z8PKgejhqT6WB7sEKA/YI4C19STvN+4RVnMAhCqKvy0yrD
KcNg21HR0t6PvAD/T5Vjp+i8ujAYXCiY2x/Z3Z0ClNRbqEr3GTymzSKMwJYrZ0346NoXCTIQQlBp
NZ84jRPuBGrM+hN5KQu+Y/PLekt4KjG9lDry5/aWVB1dvmx+0kKe9KhyzcD8Q71Qg1izoLfV5lOk
OmawLgc66V+SLYkvH47pzE7s5vHBcLgSbjsFpI+fOoneHKQPW5+FY4C9jY6iw3zYj8fyh6wR3djY
Cwc2JzoeTACnLq2OCrnVjbB+wtFj1CR78FG98bk9a1zJzIDnn8cK0JYSnlR6aVptfLlu873M3QuL
FHVNRKdkUr+gKEc7lIx091YxsV4wJm/Hn6ZezV6u1rDnsveJdkDC6YQE6RtECYL8IttNneLZBcEC
YtJAZiQ7/OJ7G5FSoAAGDCAXMEpvGmcNRiSWtWxPSSjfsn1ShdjQ1njWNixfYnlcTW69W75OCwAe
u6+/daslVZv9h6OnMuVZmbTrVIwrOITeSEG3s8TXAAolP2oVEUBu3td3sdK9cKW6ZYyh3FmpJn21
F4D/1jZm3pEzx68X7rHb5HRxQ8IVMxMEQYsPotAWptMN06uc52jJkzZgq3nvhyLh0U058AnR0jQl
IIOAvhb9IDDZJzUh3ghPcXLn1C0J3JDkxGxApel/6Rq5isv03MWk2sSa+0jHj3Zv+mIvymttZEds
LnvTym/D0GWHxp7uyOFnOxdPJCUc0+Rojrx4Aze9b5D+zSDQKwAd+rNIAteuOh+9gtxhMXzCbWT6
dWJ1tHJ6vzdJo9JzZ73AJHtFPveoipmhqV8yhwKCX4gFS0YGZPLebW0P3uJ+yF6A1zQGPHWjvQrV
jFFaI8lKoICpzu+0iHEK1s672STfdt6+hfqgB/iij5WgjyjFnp9xTcv6QSYq6sDlRzYuVNwKsKs+
omNAmdc2CPVn7Qto8aVVzHmXqOmH0yVArcfmrmrhYsciOUZafjZi5a6MeF0miZhllPKEWWc9RsQq
VgoEVpNP2kG72GXvF2C1pXUMnfIxmnM8PWrP4Hy5MykeMBdZVC1YCIBJhqkE3ZOcB3t8j2KIrY11
5el81Zr6pYlVSZyWfL3jxrKz4v53USvXInaqHRnXk0d64m1jicIryOROx5eppFCzB/5LMw3nXnOP
Yyx/E4RBG69t6G4ksb+EP9pGHQOq69SrSvToRPF80yEDy2e8aYnD/BwB5NSwKAewo65T6Z6r1lfK
zGuUyBcrsr9q6Ldc08/cd2813jNZH+EONSJ9NBpo0XBUAkuhByHz/q53O3pXcQXsSbdpmlJ04zIP
dNN80JmWp133a4j0Q1LlzzWxZK0q78NKaNRBrIYSdZNRIJ+f8/QGrvZDsu63NMiIq5t7X4YsxRFN
eUlxyEzXXAIYEnZgGF1K28G8h/Rqn8YUbeSY9j4Y8GCJGvcE3pL1gGa7LSTivrh4DbXm05Bduu/R
16GmpnDhctGNkc+oSl58l/PhXkdYcCr75YvzbdzXYf0sVDxS6R3M6PAQ6nZ6yAqj571AIQ4BqDPS
KejjaDnlY7tcZBLv024QlK2Z44m2hikWL8RjmuB3w3m1Kb6hn8d57/TMh3suAybKct/kMPAl0mHP
bax9ZDk/0ZJhUZyaK+CEey77gp3EoER06gtmVIAseOMPEvqzP41uGQzYABzsivSPvdqKPtRJE5fW
INoyRyu3AqZ35Z2eD3AFTX7eZGbUYPWIsqWDQOBMQWEZnrWGc4al+EHTcc+uCa1+ACaiO+ifjZHM
LtJiinAG2vaULzlNq7jGf23E5qtWODcwvJ/qloj5ekzRuWNcD5o6/umohNkvkXJgLnCN+LReUCor
D64jTuUEhjh2iviGmflHkkZcV3O3vOknPqBOgc7pKG8kFWRn0UmaLQl+D9bu4LSP279okz3tMA1I
BLHDk5bpDCgUfoEY7c2PdoSooUZgInoHM44WgpBwlJ8kxPXEZQ1HY7HpDzZU6USKPFRjGhTFbB46
t6esI5rnPu2Sd8gYL7a9KuVC9wfwOWobyLxh1wJT+p2RgMAZGHZ8m/g+ngqgpSSBsUk7EJntidOH
PMXB+Iq5/7IAYKJfusZ5Cw0HqECX3yCbJDUiXOmMOrMAqqXKJQC2d6guDRFoU/2gFITrSt01DhK5
gr9o/U/EaRB4RvLtqEJJvoDTUuQAGZgKoDzizmA5S4ezmqEQklwEK6sFuo3QziEz31RyyqqV1xM6
HrmKvX0Wr3j7aa1t3UeC57qY1N58PqQxVNxtarNNsHhA3J05LY91VjIzGTIEugzGZm7nfQIoaSvA
tZQaLXKsXad07jFaZ0hkDiDSNfwRHQmuYhCm2vqzZcF1zDhJbcDQMSOXY406reDEmgms+MNzpJmu
BXSJ/EGnNzLBIdnXsXoKuW5tZJRQK1jYhCBj8rHz+XnRqp+LxT1iFEsKtQBaehNm+8L5AIYtKX3H
1bhDuY7AOwtKK/4Cjhn+B0i38d9nwgSMqsyr6Soyu7b/MRN2m7KRUcINcmvTF+uJHZbK72UiitlA
NF209nPpZtafhgQuSrY6WUs6WyzJrXhsI0ZlW3NwZkpad+bOxs1uYXDFNgJLqydsDqfUSdesdbVC
K4V7TP8l56bpflTNzG1BVTgch+gF+77yH7Im1nT0/4eAbWlCB41mClsTJACLf1D1u9mxuPEbzW67
+TbtcOotFHutZjCRkL+HdZ5iKrQhZIfNEI8mlcba2YX32jC0TWX2WIziqdOJ5DVp5SskDv5NT/D/
ScES/4yEwB6juvR1XU2zdEDpKwP5b4DpYmQGNVs6rKZ17AiRU0d9+6AugwpXDFDJehJH3Mv9kES7
/WjZ3EJbpjLpYLiv212gYvOgLx+doyiB/5D3HGVawTubqN8V86s751mlK3VMnRr71S+u6nwCSvNh
qdZZzNaJmochid5EK0evpdmDz95ZISsyLzLfFvNPEyTSTSHDONBQ8NzYwJ1iIU74dKr7Jfnapmiz
yzPmNI4T4JxQgxsh2eJNIlpQFgBDg6ZHZ4U7K2+zbyIk+wPa/z/9yn/Qr6xCjv9Zv7Jvf5dfMUqH
n79+MyKtf/9dvrJ+6b/lKxoiFdWxXFsQSGeJNSfqXynGlvaXo9rsEraOjQdlMwv43/oV6y/qed1x
hWsJYVsrHP3f+hXxl4O0xXYNk78h0B7/b1KMzXUn+jvJ3gV5RJCAbQqkKwSAIpT5+0OSYa+z8KF1
QUv0wdg3t2FNl71M5rsJ4xtkHHSaBQhiRQ1E1n4qA8p/qMFrx9W416GgHwXyBC+cyH4y164KmhMt
znd9W9S+MQuq5MrYrqJpW5zcCGErdZHbc8uHGsvWHfHgZ66zU3CCnuvmNV6c2iOX736saRmKorud
iopuQILUucnvscvfWLb9C3VAjYs1xgjdMe+pxWmIxX/IRiV15b+/O7h/XVLX12g2114Z9n/bQhYD
KjIqoz5QBs4mpaIymMIzYCKiXUccoQMd2Sk2r4amfWadscsN7uzVGmpW6iqlXJ38yDq6z+QxPSL7
84pJXKsWIU6iM/v+CVrMQB8k7uO4lQg6i8NsOtOhkMkenAHPtlP/cEouMXiF7yutOEHkeNND61RA
NuVmcOiJAvFz+VbmQFiEjp8A5ahv2ItvJNaTNhrXuOYTSQzGhz1bmzE4ZLspbxNjtnjUr/T3IHyg
HS8srM3pXF0Ay+yL4iuS8y0uifsxvhdrWFfa4jlSE6yBKn08hqOeGyJbV9A00jATSCUVpPU6v7JS
Ba4bI6ugmFlqvFV0wElvg7FlJN+Tad5lhriS5Ykz03yvFnJk66zGpFSBTGwPdI0usWs/9K37rJDe
F7vy3e6rSxZ3b27XMK9DVtw55lVM4mAMDfVp/BgvJT5h9NlJ89SN8jqIDrlCCMVk4vPBNDID0HF/
JC6/bBdRgTRxjUSG28QySzfADcn9faVP/ijUhvcDsJQf2yQ3EDpatXRy6/X/d+NBi0zoOV2lc2FQ
PpK4P+Zz6OA/i75hQv2CvDBURGkTiMTdwDI0jxL2pSBjylu04mVdKEpYXnrNRPIFiWSGB1OpWLI1
qXOaI0eCKZgv1P1OpPMdTBUKVmPsNDt+rTrYA4NFZtNQ3qXzGisBAhS3C5VVoiVf288c8vBXVYeX
NJ9hjEjzG603unOg/YIxaIg23kN08oRj8zOMoRw5VnqZMhOoM/Rt+lTxXuj122A1BdamBLueuPZy
P062erRLVsmECcVzMDHuq0V7tcCTl8UwnmaSdDxlQXeB4ZnYimpMmIVP49HidlDbHxqUsaMoaYkC
BFNOdsuCGv+LuTPrjRvZtvRfueh3FjgFGQTuvQ85T8pUarAlvxCSLHGeZ/76/kJ1zrm2q7qqD/ql
AQNVgi0pmUlG7Nj7W2vRwc9a3Tjqor7FQBpwrSp1GClWljHTMDOXO9MsIIRlbqxqi+rZnLD7gH5a
EAU379wewUiYJsvRwnIS6XOCRpkJDrBJXikiNC83jkmCiUOfGyccfQUCf26cJNq07bzTvPjSK2WB
5ZhHvUbAwbRqkWb9Bdj7Wji4GGnyGUuldVKB6YThh5NUd1qdMPXTnkJGsYvcNR9d3qIGNwZJpRNG
CR1CIZY4rNDdITfKdzpsMHJ6fVyEvajd6SgCVeQD3eZ4SN9AvF+FOJcZTUVsTEkWTi8pzkQHPddv
gE++RkXNXt+PLJQ4HBpdDZLhadQiYfDhB9YL9vAXB6XIKu1d/Bho1OPluezst5SoYLqnSYJjSPiO
f+EXK/6wCNLdOL1Ddrkhj4ZO+ywOPjQ50J0VEEW5PV5siTK5TrHroQBM1h4z28br10OYnEXeHhEr
kKggqLdbuiEINJd1Fu3KGjFI39/hAraz9CFYIRTutrwfy7Sfj0Q6Pk5G+JFOyj6M5wWTxgWiSoae
NiHurqmRFDEJRinZC6a6/KjMpVZ2zWXwKDkVHIVvXJ2ppgWZccItGS+QzRcswhoOb2Yai93lEY9k
OuqENvMAqMWmOZROVK3iLttXTcOWhoXDymqABMTYL89hpQTwuKiRL4OmPhXfq771Nl1AD07WiBkl
d4zhxpiOtf7KLyusboxgm9is7XJ2vvtzhLHoPGyYRcFpNT6nO5qHzvSdsn7vEZs64tu2CLXoNeTF
LJyd6CadjjvLMSlVC6YI3K1qhj/lrFR0YjATRpuzEC6rHB2okTsIxDGtWbqN6H62/Pda2Ne6phM5
Vk+hd9LJVVuGEwnUyB0p9OVVS42RqVbH+mTQL+AOHFO0qRoedwl355pTAVVoir8wByNmRU6kzPWU
x1HfPjQOFspVZrIq0n+M2uCCRgdVph7+TXKT/Wt6DjWHKodMYXGCoOr4JfmlLce+EBj4rJLiu+lg
J9kjsfDSjVlOlymzHgyr22HfTOXt7lAZXshE2856vNFYtth0qqrftX6Ou/VjWUWrxg/XWI4SBsk7
EQ9LqDXUoqtqdJ612t5HwProJRehsPdQWHpuPBS+dWnEux7nN5GtPwRsTELHFh33zUum699tXzsT
tAex/K/68E/OI384Mn1etmN5nmtIDk2/nkeMsauwguCyqWUWMYJnvBsTGLZB95cuk14Xo6c4bjYm
44qKgEKXI7KSkkiPx0OSgAJamdT12srzv8lI+6xjfqkCcbCzydDViWpxPpMFf6hzHLy4g7RFkVmO
NNyQUMhu2Ijhqatuk/q7RMXRks3YCp9WgbVOENEPzP48K9qQJICl12uVjBcrM8+Z1fGkpc+cs4GT
iByPxyN/TFjOnqgBn7y5ikZZu4OoWNsWT16oX0aqxLoqDiZeiJM9LLHE2lrBF2k2QAXTKdbT25pA
3DC2Dj19BR9ej+poY4T5IYjLHd2NSp+WdA83nDpXdolL9aDfVQbBGfKcsMVo46Y9Njwbbjdt8YDw
nWsdZYwg07vQlVtasFuJ4maggsvlSIQFVndopjomoH99D7i/NgY83mEHx2bQHw7OuCD9XFCmve81
QVY05NA5KLt8IoixT0VxDPRKoxYTYWTEmQNAjejzGT84lPKjIgEStmQjfGrRg67i7JutwwdUbCT5
m1t27crP5mJtVPPGDhpm6fZX+oIt75AS7AocwHO25Bl5OAzX1XKCDOSBlCRhxZeiSW4qn/Ix71na
mPG8FoaJw1RULUraqMvRc/ZN4j/oFf2JArYKe5Vi0VnAq7TSX6zmi50ZSO/0fhkJ+E5G8YP/5Bbl
+6DjTBBY0xPOz9DMLeWBL27w2SQlwEF8GdYFQQtldyJ3YJmmPupWGKs0Q4xmm7g0dhgg5wPOfjm3
zToxyr9Zh/4Q4fv5QHo23L5nOyR5qQ/rh7s+tluG7kZAdY+jSAPykiTWfqznLf3UBYq8Bd4RDGnP
Oaa0+GKHYbZthb3CqXKXjjUhp+iCM2dn+Zxl6Dw2Rvs3iZB/iGnidjFtx3ZckyOgybnm51doplNv
iMxoVqgdrlnGplBa+UdCZ95mHzFN5qhj6n+t9HExJ/6CD/0xnCRjQyjqRTKP31MSNSacF1Hks1WY
J6zpXj5v6X+rPXATvdWUvR/tf6pveyvKiRIubP/7P3/66qHI+POX/+T/+IN++rnNf3/+kOC9WL20
Lz99sc5brO6u3Xs93b3jsPX7a/jHv/y//cv/eP/8KX/THzB0ToP/2gDUK/nH951fsvf/+l+7l6iN
fmwKfP77f3QFXOM31lrE+cK2PFtYxv90BVz7N9u1beKlOZUbVFv/0xUw9d90iWxFoqH8lMP80BWQ
v5F+yqbKDwU3tIT373QFPreiH/cD4RFrjb2EbWB/bLEv/HzfEboz+ZoeuliQsg4YkxlcRGGuWy1Z
RaYudp/kqD4FG3cGbGUeCEbtA1HdZonzpYBtdB2r3yLc4Z4cwhm2BgflATuzMo5IZk27CyQ5obN9
f5F4HKAwJp2FSZe1kqQVfjZN42iw9j98AH+2A7vqI/qp3SGoNnS0JIbHtVnWZ97lD498nVDWadks
GAf2NznIV+YQbTQCUS+qgDK4t+4MHchiztrNGE/ebcsLN3rGf0PuPJkFB1ockFOIMLKkdA8MFhZY
KXbTeVfBdFFuGlsTSeKiZEyyHgmjiXDnPNW2oKuhFsSIYf8psDnDl8Jkry1cZJ3t94x4ILKCsisW
PoGYsZwoobm0GheZHLPoQfQlukIsJe0keKTpvvE7jamltDkmfGsd5xIWpc6YzLrgnVgscrm30uYl
4iCejgbbcvEeYRIGu7U1iRd0MSGT6TefzJE4dPecZM4F7m0YwfVBcycQS0ZT/GoU2oW57J0YPU7K
3Zl0s6s0clrrFUCPe45T7YJZMf0Fx903TvYFq887D1dKiL+N1BgaF4W5H8b7uJIPpcPf5cO9R7mc
GeHJPgk72tGOP0ZNdcfq9WHrVz+hr5EZ7VvllqRTYFRml+KaZgSNds13El6gWb1nvS2/1Hx2Bv62
9BaKVwblMUAo/oUY8azkwGFMjcQCo4wW5uyTxY75pFKkBLz95rXw21Ph+DcUVR9N2SIDSe9SkZz6
mMj57pCiM81yc8WRHrcz4+QbLhaO7tdAwpbQ7j8YiXbgsNCsoP2ZfITM1JyhNTaXinF5oNH3aSmD
kj651uGgHD/8F+IFj147iUVKuozrjGRayfVUW/UaP38c18fx7MI7LfEsoQUQcGyMDP9JyNdE4DtB
1BmuIQdHfpgxTkcwp28+QXVwlDdMUB/swP7q+/p9O6UI3c1TM8KiheTXtVHtbCdSwHBOmDfUzhvQ
LVd3N3VEUAkRqOOak+euCsS0hB9PXNc6MDgmSM2i66ADndmz/h3np7e46gBGgmmNvQJBvqGxHym9
NpMDD1sUqrz2nacirUjIpqRdVol7RZGj4sc6ev2mdUAjM+E22zPustrb3NWLFbY3xqL3s7OnBfgh
FHEGkk0cmu0z+hJVu690hQfE5RbuyWWaT+5EUKL4TjVClAII7Lp2vN+NJZBVcGAmJGXQG4FtIFxT
b03v8JTJojPQAvtZ4oHmWgB4k/oXFLoLFK3jLtTbo4tlyc5rnHsiG11iZJLyxrb5MCK8Jghq2pnJ
vOOjFDsC5db04rpdGRcv0i/67RB2KtWi1tYkpd71bUsSUDp+G5kobzuVbmzDCfE2lic3yTANspCp
eLOzjsDiVp8XKLH/XVbgBH5G70iKDrWWSmlr3PgQ+dNDP+SHhlxG5tjGl2EqV9ZQKbgcGgq5/jZJ
g11nEPacd/rzbCOMiSd8X0xfxsu8SyZ0NrjOUPt5KzFUZw97GBy23W8MmIhS95ytXmnWQZPvCXr5
Ywke9rnWWLWy8rfvR5kwTjWJPqc/Q11tPoDZlpfYpbNXAJ8LRvFriAuNebSU29LxgQAwR6WvQr5T
TNAdRg24E88xLo0KuViKMoAUTUmqMJOe8ziJnBXuAxa7SmE/xT6RxmY9G0s9fZ869pre45dXVR7v
dQePg6YLmo2j4AHyduM18/ZwQ5Y33r26h5+mwpOkSQTrkJkbhq5vbZtr+6IPz6VIsYFsmvOnpNvg
B2TxhNdrFiLwYqiue+ax5uB27IKSnO3+phv4FDKbGjAo6wDrvIgsAFsYOwxh2eS2eltZZ3sKvxKQ
BU2u5V/y1saBgqNabDjYdMgOQVR7zMop3uFfRdYwtGYSrNhPuQPJZXRCWjAcZaxNnNU2ZShtNFsN
ZceroG+7o9mNb2mBUQ4cCRBkd2qS0lxickhCH6b1NZbDi3Kobye8m3Je3yaYXZpYQbnsHJohrbEW
Bg3hilGzpmbOuq0WleDkqWk09FhvvTmMqH01q65MUEnMfXakcLIiZfEl6ugwpmrG3b1rauJdq9m3
YAgeMgyXaiqeMB5PGJOXLfb6MhvrBT5cNnk1ycrU5G1G7BpPqcYiCGbVjUH3RUc3Plj+Vx5A+qO2
Fq97XcWezJP2tSd2eV1WTrr01ThfzfVNNeEnZDK5T9TUv+n3n1844ACV4gI8AAGhSAFYrG2h2IFY
UQRkan6LFFdQKMLABzWoFHOAdr59RHRw1cERPMUl1AAKTojkHV/KBIUdL8ADYzDBGYTiGiJamNkn
6oDfgwIfDBAITbEQlaIiMNHdFoqTUO48GuCEqwgKek3MJmAqfOCKAsgiTTR/1Sjuwszhs+NbrDfb
dRmVu75yZvoTmoBUjr8lockEH2NyYI5BbWF0/lCXKtIDGy740QlzotpHrad4EJJ5L6EiRCxaxpqQ
LxJ0xE4mAqrovCwtxZUIRZjoijWx6lYJj58pRumhfPIoIpkXnqhAVAoQIUWtjOArY2zMJ1EV814P
S66BHT9MEOhJvyVLJUq2dpBj23OBJm/WRtI8dCGoPUlGmL/1E7EjdnHZRIyHT0kWAgcQhyKAbToF
3Sj6RgPD8cBxrIGJrAf73ylSR1fMDsOOVaIongGcx1Vcjw/gYyvSB8DKxdAe+qdQHNAAEDQqMqgU
IM6QPZCwUEM5+NDMk2YrnihRZBFmrCtNLRe91V2MNHiJovihB0ZKgJIs4KRMmLdTN+EH3Mx7U/FL
NSBTKDAYGEGbnBRv+rJiQJbjVji56R3N2BFfdZAoARo1DsUBR1yEzd7bUE2PDQiVBKWSiqny8+qC
qTnAZy/BrZJhb/aC3p13jAGyckVmlYJ8jJ7QnlXePOU575gj6v2keK4OsGuMtN0UDQepiK+2pI2v
uY8dCtrIR3jRztXNoCixjsRBIOjwTgCQtdjIfDPN6ctUymEvpvrRAzabKudK3AVxydPzECQHJy9B
apDPjMhEHVC4mbbnAL5WxP0eczEWL628kwBuzvQQKd5NA3wLNO819UiSzLC6xVfQOaB1oy0KLeem
Ghrj4KLp6SEAp8sVV2eXzVlmGRBckn2rFHtHttKpK+w3rD+ydZSvZjuBoR2jYUGveGeE5lds/JZW
Wt+WUX+dAPxKQD8cW3aYbZo0bVo0VumHZvvPfZAhJmq19x5YEOvlhaPowQiMsAYnNHBeGx8ZoW+E
DRCP2Q5gLvihY21GRSPWYImsz9YxGB8icEVLcYtUAA3W6i0OoDCNiaIbazDHTPGOviIfZxDIXLGQ
IYdwxUbaipIUipdMop0LPtmAUep+/eIjP8hilxUT0FICXFaAl0wBv+iAmBpAZgSY2SpC0wHVDH3k
jgrdVAznCMzpAXVizBedDcV5knm2R6CzrmSAmK1ySY01vzslI5MQtnTdGuI5r3PuVFQfttXKLVkg
5FqJCChfcaa1Ik59xZ4KRaHiBQ6Pmts96ACtAsJKhmXm2XCrAKwocR99RbQCGGFRSAFUKNoVRhrF
VdnvoRrHbT1b1xI0tiLfUpGyFsisBJ01RE0ECjBtB1RL/k0DYos7Zb6KFXWbbmIQXOzr9qyadMUV
nSsVpxukELu4/cxUKfOmKwi/wyu1H3sa5GC+Ebhvr7hfX6s+KiT6KbVj2mfP5VhRgDZEKXjjS6bY
4VBRxAndm/6TKwYwFoo0LkCOddDj0Wo/TFDkRMZ0F1GIthNHpJhUW0yNlu1AQJCjUbVbacdUsc4e
GvwKISo5B6MzXku928wcmWI9eEI6+ZjpcloE5GxQDO3bYYcF3coEL4prlLh6gm+NnqSgqE1+L7MB
Q/1m2pCId9Zpgi48dgQaNymxtcHE0KIpdn7Ufg36Z0fIeZUXQbSo4gaHOfaFTmJkI+w6VUnIHErm
S916PEXESDRG8xpXA7Y33kgCqaB8ttIrrfcv7nxjuvUzP+S+yNIvI6sDFjYwRMR8MktFhmdRQrjV
Q2cgJqgK/Xvn9cQPk7uXR2RxGjW6waDB5k1JSgp6AQzomiEjTj6iK+wNp8kVH1jeVpwM5Kqtc0lF
3b8MBJECqduEAGke2eLbsF0UJ/bieKGctFsMxRui8qrZu68tzOjHsmK8L8OF01fmerQxNy+Mr12G
13fHdSyYoeKGWCkZQcvgiaHmWxBnOW5cxbyJRP1u+GN6Q9zT7xFxdmgxc+fJ6ybml37UHwMjftFa
0vVGzuZxoZtrElB0IhD0bagRTIdd7LTl5p93Te09WLJqNin2FsylZ/LEvOepZi4FwMOTWAYPeSET
1DAkH8pEu5sx4caygLJjJlmQDBKwHPIEczAKWgqzxH6tz7AhTBk0x8GMKs3QF2ZRgbQrJefk6zdV
OZZ7vW2WXamJ1Wi4KDExBewySK8qfcKFHYcp9RKVBfcQhggmvfnrFMhXh/wIzrfxfRNU5VYfkT7i
w7CY+sA9W+rRaerG38Ry2ocMmpiHORwJ7AqtvkdmddpKdGglFpSF9uGkBL0WGXHO+TxGWHsAdvCW
2gtxZ7mdtW0aRoMuThLga+0hxzwTKwpUpJ47rqrHaWSzq4J7K7DQ1jLbPYdMbkNtSLcmIjZc2Rg2
MZY/5Oas7TXn2WdGewrN6q4PSJUJar61ctQUbbyxkDpFmhnecALgsVgGlAgsoQHNkNgmwYwULdy0
82pZgW5sRZ7e5cpnMuTEmqWdxKaJZYH+e7vPm43n2d9ZoZJTt/FD+gMgkqsgEi+6nF8ctDZ+lGVH
y2EO1A43qc381hY+YevN2UUdvMYiiVpf5tvBInWvIvsXrJNhpTY45eoTcatnd5cUBChnmEOsMjKi
jjRWBtNObvTMQ0ngyCfT05wDKndjhRcpXq4aNpI4UlTLMfeLraHfoGsi49gf5QNh3/f9wNOUQJJs
y0mWm8hnOutZ/aFD9boGSqZ7bvf1aRjaew6Z6XVK9EXr1/vQtb+CFFUb9SE4NWBElo9bUXPqJMU6
Wo5smGQQU13OPEshZzZmm6p1n5mAoiT4LnPL8Q9xVV5EoOUESeGtYaY8TqydL146cj9bTo57Nlhi
bORMLlx7o1L2Pn+HQC6zqvF7ST0p94wXwGNan8BQ+8EvcyanegXgRoxbSKrFPnJZwiwQBGvTJUV4
4czhwEKkQCb0zuYpS27mLjmjyPZX5kT+RkOP/FLkOLBK38Vo3vKOkP2fFt3dgN9BFmuMWPNE3zZO
91azx65G3Z93mJea66i0bopcbzdBZ3y0KV400opnGAEnXsWPWFM82L0V3Q0I1koirIgV+nxnsF2w
Fr3u49USICqvQkyaVcA9JEOwHjQCO2OSh66p1dn4P9726gjYllG1T3zJ3WjU+m5OEnNZJu2CFWPc
AY2OyLrLVeHM3tXV5E7HxPoWpRfzlQmt84hze9RF01Nv6DvHIesqHpCjqwP7YxwWa5okd3nma4+5
g3IqSqeraTfyIXbDXT/oG0600cmuicgefZ/Uk/nWn8o7gE1EoAl3VRjylOuhfWIiUjEop3VLrZuf
JGaSkQf0W0/8H3P3nZDNuIKdPGd+RzSTQSKo1ljbjv7qgpi5lW8V0TpIS/8g2Q8CZnBNRphm4mbe
Fij8tQOIO0W+sSoT21p1NGTwDakvs+XhKF/D6FZRb56E1axsN9EWph13q5rzrRtWvLg+OwUA2SzK
HD7iYXooKBZWqWZ+YfseFo2sqnWHEHQdG82zhrn3ZtCGm7gwmjXpCCTwTT4ggyvJHWioXuBXKOey
5G6Kooc+jl/KClkd4RlfjZx90CxhdtyG1ZmT3MPg04xqf09MTz86C/vgABU9g6TyYLftt4Zs89uQ
GBQerI019jZqYxADk/SBxkQORaYncSUmR3xtVnkr/WhuSS5slg3zuw1+DM8FcvR5jvJH5l03UecM
R+GdBJN5mJzpnPctCgKNqVw0lGLR6law1GhW0dN2LkQZPwv09yRtZh+DUfpk3PT1ysZcHfkzBkmi
bd8Hs3uUSN8XWk2kAlYxu8+7eQ7cZVtbu8FybxqBEXtbcEOPLmaKAqAhn1B4zZp+zYno2VusyRR3
FEhR9hSE+PmkY/7F6mtxQHZ4gx1EcCrZMUgBi+k7HiVrGA0MOuME0d8bZtveFQ5gUTLjezSawUHX
qgsINKZt4/xNaG5yTppshQaYN6Yf/U1lO+F9hDOGQURYZWNX29u23GizYIHr3INW4QMlbDJh9GqV
VC68hk8EWmxl2XaeeraDwB6IbuFTNKR2GHv6mh6qU6xgTEbXU4WHycBCV7Vdvay9kQ1pqj9agDOa
oR2lJ23QU1n2/qF7ttskOYBg4r2RkAbZpCd38K0D2QnWgbjRpegS5z4/SsIJUeHg8ZuwBIdGEl1j
mDti3fxDlVXoBoq4284mruglLZttn0j3Vsv798moH8mJqU5IrXC50/Gtk29+p9uLuaubG+ahT1pa
V2z4FRQL8vOlPiU0eOICWyvvMOOUuihx8NqQyNXueIxvjTouGVSShZM4wSEc2kM0cez8FOYaqeSB
B9hKY3luqSTPVFzmoegdTD29yCOAtz4ZM8XFjK/JmjfNWPacDnwwjqOOKWvS9/Y2bZTeoY91TAWy
M/todcRNMLzLuKYhxL94CMaj5lAM4pXtQy3OHtgLzZBQYpBeyiNqX9Z3ZwV/jeiGnLQDRhiLz/TX
Ccv9imrhChN4mUHjYy/ju3PL3cHfPX+mOulOEmxGnWBax+08bmL/i0Yvc+XGXYXOHhkyDRlwN6/Q
u1UhkW+6rXtjpT0qPKcud9MwV0c/a5+msGb1bLODQ19AC+aDzIJbZrvWqp3IvcAn8xyFD4kc66N+
mONTV9HxCKbQX2TepOGdPazLug8PrVMfilQT95/uJnUUzZsZCX865MGp6JyQFgVhr7VRYkQe+iMC
RVQWfaB980NBE1R85w4Y12l7ipu5JvS1wJ9RK3Z5gce1FzILaeE7sUUHZSN6dKEk/wY7R0QS4i5L
2ws+keJUyPGYz+GAIYmNkbw3etvff+1Q56g0oToqWwlYpvDNjhx5b+4tytETHdfpJNME1GawMfHX
umM7kMXq5lfqQOckUKtvBqeg/T48NFFar4s4zPe6Znpb3jtcEWaOwCMim7NDNkdkh+7F6EBCREvi
XAtAeJa5/QGeW20wp61XlJLtrlQeqMgGiOiptx2nL2ERMonIy3dWkcHp0Eu3kcNchwMOECKTHAYO
/kr3LHdhBpa7xsfnTc5WjD4kA6P5VCcbIZ5qIg4PvQeqnIxHnGvRANb9R2iSaeOMsMhxVL1opk17
ySs2ZIqTIB4lctFiZbqb2dA8VQaN9G13kBOPVurMuyjB/DvmRoZ+/cLYtaShbj0waYDVoVewHjW6
CbPZOxsvZpSX0VMwvIRMOVcrn31h1Jup/VqUGKI0enQDaLgfOKUeXPTsiwbXQI5035ISj269LbRj
mffI9BtM+OXgbhA3qL606y4xXOj2o2bcC4JRtkUZRQjVgmidT0m/G3kcpoouH9b7XuoDRNFn6PAa
7MeA4E0h1cQhpysgPmxyfw6jRjZJPGE9jBXNsidwbSnrgGMRtjJblrxwQ2VG2iidEM4diFTS16nL
g72ml/SnEZ1Efm49UbGkV8MLZgI0vUMgyZRE35ye/Nw7jIhxoD853BUObgFR5j2LomzWVduu9WqS
J53TfmawP3aai3QNP1eM8WgDAdjZ9O2Qw5v6JLetZ3zRvJZOfvihl/2bacLKcWqedplJgqsb+Cym
uTRvcq7vr+fE1q/iFqbEHjy84DBrODqw+c/jbxOj6MoqHXvtT5VHYt+NtCf4Gwdr7TGb4GwgEJOo
Y/fEkHk5dOTT9nV7kLHGFbQu0B4iphjxvKelE1Ys45UnxfObeVc6hJvaevdtYAK3gcY6xFK/tywE
QLHEjDSV49fO97EFGrZiovfr8pgePe6FNKB/kZIbn0stv/ez3ThV/tELjcNfX7zzK/PuYKVpMucQ
FnZJQpjwBz9SMY2kje9yB+A553MmmNwt0qRFgRF/Cm+yCzniGICPSCttXkv40flnotV6Ik73UDvp
RjraLg0r90QgQ7sI0/4VJ2NnW+nWS8uQ7+wVPBC55LvAWbCJROaEJfAGydpKBq1163+67mLS3DLZ
Nv33vIjCQykD51Bm3wnZrN7iNLw1LwjprXObYD8ZBB7QGGaLK2HENEF8az66ExXUgOXf2smgoOO6
yG8C7DJ6vjxHWffsUk6uZKK/dnXS3lSZ0LaTmc0QgRgvdHN86we6fXbaD1ZPqhI7wYEoj+dxY0R+
cbJgpZ1k0k4CBzYx3/71Z4CO4xdOwdF59CwXeb5t/gmAEXqzh8Ex77Be2a+NVzwCClFrW1S5QdhR
b6XKZ6fYOyQXl5V/MX3YuTgMXm0FjdYy++itnsCoiWki1T0eGzJdCVkkmD0fCF+hzYEQCpFyPG5x
VcfAJHGuGH9FD96It7hHauqqLFFEBYaLSGuIIUFkuwFIo17Ty5GokmGVlg53ySBwxyuSNyOobMCG
9oWhzn3X6CFc53DQMKJbBYMcVmjI3jTm5GvNMKaNRf2rj5XPB5JqB9Sj627giQhxEEZf0jPhy+Vd
EIhv2WQOyz6D1MYYJFwIf463qWU+Z3gHbWuHsVkpDFzpcCfuGKbc+8zUGW9bOG32SFJJ5lxp9gMF
wYHqZp37HjlcLbQd855g6el0RdsZBaVdaMaRRMs3g8AEAq1sEr3D6jWIHXtvTfO3hvv3qImWExM+
r3sTDwzI3ZnAadxUMTbl5BGvDCiAxwDzS4swOAIekGc6nWUhBuHmzgus9LU4wbof/+xDG/eHhAjP
58jehwaPskxKLgi/6DYyw6Nm5uc6JCO1N5zN2JFEzbhKrqtsHNaE/SHJb0Sx/7xjOzK1x6792o7J
7ecxRobGC6YK6frzrvy3SK//F4brJxhs+14oTqr5FQf7/xD0IsP+h8f3D6DXLbBZW/zHXfRW/Ih7
fX7XP0Vg4jeTcwH7iWkJ/iNQYf1TBOb+5tk2ujDLxT5Y/yTB/ikCk4jABAovVyGjtoPS618iMPc3
iVZLsdMIyBwsfP4d3Msw1Jr+I+9FNQF0ho8yNsZS/oGEzKM+6NO4ydaSxmA8weC41CGFdsglvrpV
tTcS2jlFyRCW/ia3fhNOFy6TkZC9bpoAV68K4KjcIRXdY5aORMCO353OJ2jzLpumo+l3qwHsfQ6z
hVk2pNu6m77vDhMJJgaxAYKoNcftOWV3K1wRSAvSV+mw6ZryFOocPAJgCXfNAejWpsAJLXtbDNmy
Ypw0MyQkgBAiA3fxqj54M2p3gt6CND2YrFauU9w6ZkIWi7b2jfHoYyg0ixyiige47ZDuy7PbMbLO
i9vQ9G7twb9NouHSzjdOK09jl52GMH4govUW+HifJ/46Zx6Ttc3GGCBtxapS6SBpigRpPvrS3nbd
uPWuTidw1wd9jjd6i53OjHteflszC0i0nkn1hzeXu6Ev7tFiUZi6G2vqVjy0J3qbrICMrzxxQl7D
wjtsPG242HdDOBJJmimL5F0e9PQ6aAhG5faHu/dPKDlL/+VmkMKRJnWPJz2EiZatqqMfGLmhtNni
jChbT9EeuI+JfrqYCRNNOgZnFvx1GayE3hLkla09evchxjxNeWfqDfMalCgWeVHMYxEW4EeX75hM
7rTquymvPvXAODXLCCPTBiMm5IOLUnNXORaULSvkX1/Hr0WcFOgkbQN7bmEA0f6K+s1wxm025cG6
54yAIF2sSKM+m27+bQyc04BEZ8YvYPHXv/RXOeWvv/QXYLfzxhncLw0od8u7zn4a3ZkJDiMamXkP
f/2rjD9+TtLiCnVXqLUAZPTnz6nlrIVNZkQGmg4QVAB1+8PeowHbpah+BBqbVIsZlj05pvb617/b
/JWj5DphRKEodZYfuNNfrtMJS72YGWzDa2qHOTuFqX5IGNqRShDNgXr4SKdnZBHYRz8S24TOiQAm
7+vusW6MdefFlzrA0lKrHjLztai6UxhdI60+ZXL8u2Lq11rq87WihXFwiMfXRlfv4w/3s1P0Bpnq
2PBS1ZxGydjWE1vcsK6zkA8hAX+LtL5nUcJhVR7dxnsyJvlWtUelQUQY9zdvnfGnL0eyC3gO1gCc
4H5+ORFwZzPn1PgVYXCWDWJTVIiEGF0VU/1U6lFHE2Pjp+6FPJ1VmmYwitq6DbKT6OKP3qnu//qz
RHrwa8nPO+QxFZCKiOWvf1UlWPmo2bPtAxW0fHbVl1JU5zTjvGVhStqaipj5QIT7UAiMy+iTzoxD
l4kjEOCBYkRKKkmf46mwVLTUV4zHijj5YivBWZSeShONaUDUz4IC5kFpN8NMBybsl6KBsx/s9H0A
7MTTlz5a+hrG4sEI3KukapeleC0gEePsVEXi6hnexgtepeac6+5b3jNJb+yzlZfLtp+vOJj0vMRP
USWVm2orj5ZxYwJmijA/d45zqt30NdfCjywu955RPadlSAy8wTmkrNFfWfQsje9C7Q6mBl/U1E9i
Lk6Tb11ni4R5LOvuPa4VMx3Uhs7ntXyqeQuMVbvBvtpu8Ng56LP+N3VnsttIkmXtVyn03hM+D4ve
cCZFUaRIKShtHGIo5JP5PPvT92fMTvyRUdUd6B+9aaAQWcgMiaTT3ezaved8R+yDGOtpPcIDa+uH
KrMOobABTyALbcWhNZMv+dZ7bEw0wbEQasEDSsXGY/k3cJG19lZN9c8ad2oxaCfJEtAy9rmQrycv
b9OA7jV3Dk5trbEw3Dpi0HC1Zvwh/Ld+0h8VD8ksVXBH0rvFXNo8uWWyLjWbXK4R/2rnOlu3Kr+5
7gConOjSiOCaKbEuduydmjC8KWNz9UNnIuK+n8UxglQyYyAQ1NwVTDP3Y5VC4KGTUvNAEcyEPTM2
H7Uk+MSnvO+15CsqQebrBP9BLpgxzrr0k7PFbXpqU+tBL8qnZIyQZLJhJg3oe33aNF3zDhrm7E/B
HgrXXCV8zW2ZWpUTmUoqwJvlqEC2KeD5Rkxjlvk4H/oON9uUwowClDo2H5i09aVn2YfSoEKYLPtN
9TPm7okKk5Y+z/29uhCeOyR8TYOiY2xqVCSquse0F5gWBs8QyrmM1Wxbne+nL5+CYWGGwYsOf5+s
zfRmC+cwdO4hH9M98+ynWnwBUERHoTMsgkexyIlrUJxwS//gKZX8UVFz40RVM8eEu3W4g3UejcTA
blwMZCcmIca2oPSkUjOeh6PMOgT1YSq2stQdBslZt6B+PIDqZLKdDnvP6WkKgUKcHHQYSXp/Kvr+
+1BVn/xGlNc8L059LSCpYhrB29+3VCfjc1TIbzCnCQMB/J3+DQcaZSOfKZ88urjBguiY0pENuAm1
RfTVev5SxA70czHK7tmA/I3ZzvBMQ+PaFabyp8LUrCd+pbwRVdoWhWJjFzZZU+HwkV3r7ewu+WiM
8o1QOsJ3awlDOQdQX5dOzRIo19qRSq4PaDiZwVfqWTXtsfZZc5SjfMbKTHy5ER5XlPMIh269ZfIx
8P83islN4Hwixo1n8D5QVHWCflWHXTDby/d4N1ganTUPtOzdzMSq0sYfVmygZXcuXegdandkraGW
w4/NebtGYpXty1iD5eFjVkM5Fx+9sLlS93EnC4miHd5AJgIok3+7yaMXhh5An2PeFktcKL50w35U
HPfZytD9j3hx/3xrlS9uRmc8TVrz4Ad4RsEWkULXOns8EVe5pvgp/3Ysu4XTkH9Vi8NkGqeyFF9Q
joj4S+c64pO7pFeG1WEQ6LcQ7/ALO1sF/3PGKZpsolM+TB9GCvkoyBZohmkfKxertdad5SCjdQ70
kG6Kx1keCYs6cdPKktovbBrWfGdG6hyREiZ+Si5yr9+XejVOvjybkLPKVmZGpzVQlQD0TfFz4CD4
UbkabjyWG4eHXCvJiuy/w0ZpyLowdB5bmqs9pXQRTN181N2L/GJyw9kP8SGRO02hezyxmO88JzoV
ebUbppQ6uFpptdS/cAOrVhTPNeIroT2Au8Yzlmt8Ya1dXqOcXxDiaVCsCAFSffaq5jFHDxOq06vc
VYG2z2ORHRCgnRpUVINrs/NIuxmzSjBbHn242Nu4DGFqD8es8LRTCTmujrWnzjcPUcdVUGKcuWWR
7rMmvUWmf5mcANgN1oZqlznxg9qWV2kUnsmdEdPi0oCXRqw5cY8GYhi9nLfVxdPFJTOrK6Ff9SwA
LMYaG8yYS35ZHc+BmPjVlX0Ie+1R/ZD/r1S9S9HCj84eY+3goR+mGGdt6sL0e1ke2sY8yWs3sMDK
T+p2ZJe11kl+0ZGvczO0DfO/Bze8FoT1NZb6oMU4Azt5VeWy4drgdJHU+TzYRhIgtcm8gzYahEHy
DnU7uHkBl2h0+AE1Sm8+CALhszPq+d5UiquioHEhfxDKz94N/XkXG81c7Usa4o3xSar5zrcxDBJx
wdrrgTFKrXNXtwANMCpaKRvgiIiutb2nyisfyL2Wnmni/9iPm7i6qgTKZIZ2Cghn6/DzzOUHraJS
IhskXV65tHC7JtT88j8YQf6Fqf9dfYlJx6ld7eyYzgX4+XVqP5whepBbtyy3gp7w3QB7SCOIk2Sj
j1N8Ib11kH+/bKwDKulTgXw064vnwSbh1pGwBvvMlv5Dq3ySuutrn5mn5FRWpMzLHy9z3nNpcYMK
bziW8SGNHCTT3KiFapbzqT7IsyrgJPx5ZsAqH1MT5aVGmwsGo41Iui+l1IVCcOKNEF80r1eMTIFi
magxwRdUSxslAOOCYO0UyFC7mckhZ6YV+ju+z5iF216YvXK+yzC6oF+7QbSrzfBmKR7afbYOJbSX
dL6vPY1m3ELiJqvzOFZ+JJPzoDMHb/nb96UfrsiYYtOf7DctY3uXZX3acUNZqoZ7IUwAmJkJ45i9
sHDRpxNxCVwECbnwCrZJ15GcEIDK9rZywhvq22veK6c4OIHTYSZsUoU4NlfgTtpwQ96ckZqHKUEI
i/6HPoRG1Xnfj5SCdVpxL0PkXSJV/fLcfi1QLIwRu03ZKUtl0E8+mZFacKVMjXF8cNPIXTcs+FoU
vhE/tbd9HLyTc1Zj8OUhGcbky7HpIAegDqp+wtKl8eEQXaNbkx+zSr5PmfOjrrGx3OvcPGULR+K+
ISmiZywspTQVEyQVKR3R5fq8sptTp1dfau8nS9208HARFj+BSSUThnRUHAfwCYTn/xgGbZX17mtA
cVZYxtoV8VdRUQyA7yV0xoNjTlgnOB3pIhg2vqqfBNTBWaXaYqnTtSh7WFZGs7Tb4Cb66CaEuR4Y
/PHMfZBYl81UnUfZt+CA1MVpCsJ8naVCUIZ4Dgjl0YIDq88603rSIu0YEciC25fGr0/X8H7Lao30
4iomOkiiMu0wRUUbn5hepmM8LPEC14uwY4zVyUjBkr9rhtZzAEC6r9BuMQP6dCpmPI6U0lpaBPsx
Av5cNOiox76iPgjWolI+UtKAVip6lYQTheGmOtJ366pr7TpwqGCFrywnTMWWF24YIV7DKL416otd
VwfQ/jR0iFRNBLZBerjkg+ckL6Sw4U1fDld862RVgkWGIQMkRW+poRzfhqYscLwK3gu3OwnkDqfU
hkvrEdRtazu79tyVHfgEiqOTjyMUtgpPbKThDLEVUi3yyQSFrIboYbdWw6p2N05j1zomcbVjvF3M
c3nLRTL/W61hKmBLMixox4ybSCJopDrdOOUjuttSbod+BIGvtSm5Bj8HcRwsAb1zr+gTQT86tE+E
ysayKhFSi1QFCZA9KzlRLbWOdQA3/9mqrA8oaMnC1NJ6ofkCfbtDf6YrPAaq8IpsRCGu2tVwElCd
1kNZrMhiDiD3mMm8KsNwraEuWTOwDIAiAHNGM2+21hsMScKOuxE/ocmZhsbWI+D62wgicUbe0sef
RJ4QlxMU8mNX2Rv8HgcdasT9v0yUDESh0JtIzKWo+aj3f00/NJwT7jvq0zIrm6cYMjA3Js9c1IkX
Ks1LYmsno+QGFpkVzVn0o6h6rjrzZJP2Pa9a1i53SHaMcKpF67T1oujMj4GJ1iyw6eQ16QLTJTPJ
QO6xnX8aMxvQFAcGHY/VAu1sDyJcA6Vkuz+sPADAG7Y4421ATYQ8yONbSfE4swt25HJK1AUxDRyG
OdA2VUk97j8VXXW9n97oQZ24kQ/8i0U/sIL4g//GAeURpDyfKu2+eouxMEvZ3TzSetckyfbyJVLX
OpA9eStja5tUVCJNsDcRt9fU/V3n7nytvtYWb0PuBvKOKY3oWwOJx4pvsrRVdH0tRL5z5UGz7p/k
4UK2K8Y02FQ9q/nEvTnJZaDNwq8BpHOn8CnkDthDacI0MVDJBj7DY5tCMotvULRfDVMi/ToYjJvi
lObhoi7LTzskHiY8RXn6PVIUzBmk2Mek3FbFuqFD26HHdktwKtBa3U5/IYjgu9q4lwx9bD8AaSDz
YlbThMtUlsT+vS30owbpLgb95fjxJm+IRogko9vAiipTj4mYnyY2nXpAncS9Bf4D1WUNcousFxZa
SUshnSjwPKrrhGvURhxzalndKQ77uY2G21w0Zf8tDWk62ioi0xaBhCpe6AmzOI7fMPb86b8bB4cd
hG/aT88puo026z5azd5Y2gpUwzc2VqY93bkztW/IdS5D6O8MY9+z/M6h+vEWY9yFrfoZdnTcqpLg
2Z5C1RzZn5FTtkXxPSu49Z1E+haUC5HTlFU0S2c+j2bb58fKD28C5y73a3p0KmcX4LrReo5fLRve
WIS3KGCfTKroK74TW/xh45TtuWjVzf0eVH1eK9OqK9ypG7K3FXIwudRTY+jk2TJC2lbej2gMXn/T
Ofp1bEAPECiBYcAz5KHFHfr3VpaRMpnIhikkJideqq3KkM9RLrIBUIbd1m8aCnITgvLciapNH1X6
fIoAnsYDZxxFTX/Te9XuHc+fxxgu/g7HBFWkQn5kliH7XD91+oYxq1taKWw7TkcmuLZI500T7iLi
zZTQWm7iQH1CkAfvuNwlUiyVUnnSeEh55DT6DOiA7FsVMTi2A9yJ3LAuNK8ctmZRLhUOZSalfmyG
a6tWn/taWdcTC31aO98SeJbypKa3wd61YpA16JtUyKflHs7RCuGXHT9pNuFoibuY6mDdiBi1Pilk
IECUiMft3RVYX92Zxoooq+I+JogHwbbfqN8VcHzlWJ1VL962iKUb8LqOgirDXPTepUYDmfEcV7n6
0I7BgsihHAWetQsVWhZFShemJQhwWsXANp025zBIKmrir3QgdG3SolaEnyvfz1guDRHdWrLLWida
9D0TdZtzghUyM1YewloWuXQOcpemUA+5Mk6vicmdy1bKhpfbh26od87gHieOeIlmbRlxb42M3g+z
BI3gAsKb6LNF/rKgc2LFJs44jtphdOs061yKEaVzFkvXMI0Qv18FhfdYN8lTxSOKlBqNs5mpiwbF
E8/+tAsM6xwQgDVCD7BMnivMXmtc9D88tdgQ37ctqvGxU2ZBTGbIIOYaIk3OsBBjBKv7YO7xje6T
mCBf33hsFf03Uop/mkDYqq7pOrEZ4BWBd+h/vx1zZtkkB7vKAo2xsuwEKiRGhFsnfAus+BtMc+RT
LMu/eSgJMP37MI+nQEe34vDSGo+l8UuDWW+NrCFRD7yzLDFyCZ1msheRYM/J7N5wvlPriFhwOUHf
40MbycmmZcehpqUzKHuTY8ldlFJWdr57UDgcjz65RXJPsYAQygN5CzCv5Ldosht8b1H0NBLkUyDd
s5p9G43klpApJDucFXjJ1KmuSHa2Y9Qt7kA/9s5E6hhTJ93TP9uWBUd1UnH8EEJcb5RXFG0n2akZ
XLmN0Yi6w2dke8aQpxl5Bm3lppb73RXl9cmu6BBZQOMm70m2tJTJPsgT3shlVpjCTRTVslHbeuXV
zD5rumMymZJ8U4tgyq67ZhTojj+wsaqLEczWWDpbgiTIcvIveZZfab9f5b2NdfyUiiVAp5seldcG
yWzH7xQ5IUGjc+kZzpnTztaLa03vV+95+7JTIH/8vmYEKDt9Ap5njhykDQgQjCL4uh+5ZZbF4KD3
hHhDQSMl0Diu40WzrGLOkoFPXayq2rzmGDiXSLAxYGdT1AtbHxM44T3BvUnXWMe2SLJzfPOUsNDa
QQokVDjo+OPZaCvfFLvZd15w8jPISw1fYRRXr2LkjNxhlKbhfauY5I0dpVug/JAdEVggV9m6DPLi
Cn5vVoJ96HN6qplIUVBEI+1WPqgHtGqR32Kv/hZSkPy5yv9vqxD+K33B30QI/5dwM8RD/rQQ/JMK
4fwRZc0/9u33CH7Pn/ya7ee//9v9p/5SIah/uA4pypK5BtrFsX9SIUCpdTzVUzWEAKqrS27KXyoE
8w9mQiZyJNPSGTXK4dFfKFrjD4edVoNGY1ue5nj/QxXCL+uWh8HcpfJBnmAatnZnt/y0e/d6Yzt9
TMTg1FtEczEvj69596xcPUyqdIMkWVHjcDSpvykcfh3a/vrCvwxS/QFyatjIF/aeTBZmSFWB8mJ3
7vynb+RfTNZtXa74PxcovJIn+W98QqQb/O/vO0I8WBFHAV6pHWGpkZqu6BQUsM4KV981+rRWDDw6
tXIuiuxogzZ1bbSf2jjrREajINsXWrNVFKWY9eq4TgboqXbKVdE4W1IhFvasc+iRFN5zOa4Z69Av
hDVKiYFZd43KY2WTK5cm7ZNFCylTxF4f4l1NtFZQTYuuV17LLrxmmCiNIVrb3Xtn4WkCZkugj6sH
34psWvd6/FY50c4usAwA7uvZqoO6O8Bn30OAfeT0te/adOH1FmKt+iF3lNfEax8GXdkngED03NrE
nrlRE8ZEgCEq+AtVGyJq8J7tvt6P9HxDr3mIAa20uTgBUdqPgiyNCC836YKztGwPVj0hkQR06kxU
+QAj++Bce4AqKm9RBemccyPnZwiIY3L7sXQQeItSWWmS1M2JUPr/63TPPf+cWCO0QIHJ3dzYWJ0K
cDzXYFYIe5nUKrGmyaZnKQ7rbhXb6cIaqOyTYBNino2XiqhXhTIsm5C1sAgRy7iXltPkpHK2sbsl
xi0zTZcd7QORYiQYmJc+Qn+FmpRuIkqC3NYhzYhNogdvvZps1mbSItXrV0OfzH3nPHIwi4kuxkjw
5AFlZc635wRAj89jmubuOzfg201IozqX9/ydAFiQT+VkP8RY6ZrkAz/WV2KEbwqZCkmxrc3qA8Ha
ksTFfeDQu4xCGP+KjDDeZZayjwILUZpF7Ovao5nicIKolfjE/Hcur1ROtFneAlkpJmZysu+DFN2a
M9Z8GFVsW4QCtjo5cWp+9E1vr0NACEljEFG/BGmHDbverpGWn/pioMvUL/sgXEPdGGitZsjkOgxw
3G3D0D4IYe/UDudhOhzUvF+ZsbMRGK4mWCmNnzOFSWUH/MQ/OZyTyVOPB3y6KxWSfDEuai8BFeNg
jlrkeMqUdDzInzR9ay7vW+YrD7lByGqK5yM30Dv7+4lkH2XslkIzFuHgcVZMCN2E4MmToTU1+eHT
Ii6rD0lHrNOU4KZhqXM2LBtzNwhlMwznFhKlpnUQ/sOT5U2LtubrSfGU9+mmS3Amxwxj+m7l+ebG
bS7NNFwdDXn6GL11BiWNWj1heH2Xf7VpAcrwlY4Zl9TDk6PO/Tq8dN1EYgMPn5Ly0AVry2l5w9Ez
KstNn1gQFKkzI2uTTs6Z9tveIYLA70cCxijv0oNdaEd1Wbvdg3zywCAvA4sbQeRLz6VJAjk35jnS
vH3CKCnKh/mABcRG5kQm2SbnfdD53DTyw+vF2qDPRUojqQorXZ5HiIwgl/KxrI3v9+8Wv9kqntqV
XmAWD9WFKgJ83e28GIKdqM1NGWMCD5JTpYiNonWoSY0FPWtmqsF6sK2N/EwjUkslqp8aknXAFi7L
Vmws7H0xLXfh1wRm1dsEJgkAnz2JeOuMaOrcfen1aOWWR1cQsLLAuvzUYD0TOctr7u99rhvm810U
gJZOz0UQ4DsC7YA4guXBImIYSrNN4HP8luo82ZXvvNS18q3JLWzgHa4NpsMsn7glP2one4p05zHD
ZGV6zif2/11ZBM9F6rwkabM10/wYKP43NlbcYdxM0V0Me3ADWCwPQccSWcZ7oxXrUm+gMKiLoHyz
YpYO+IdKIh6SlEeu1fzlwD+r4KIm3rPFkm/0HB4IXySKxA+/SF89BXr4Fap7hZjqqepulY1qKwMV
LlJzVybhsmZVVzOMNPWBhPiFPAHVUc8zye1fVB+NX5K01swF1lIrKJborTeAcvaqXz/RGV72XTPH
mr3LeFQSrX0IgU3N6ti7xMJYJRpGFuWb3Q6HNFD2ISvzJOUWLVfHFbtC49OQiHdu4norxRxCcAeG
7YMWTQc1SjiM9rfGwQYYdisZ6MfFOE+QRa1e3ZerdFA2Qe8BwPEhJCgnOzB3Wk5KW+kjxWd5cfRH
rzGZPAqQEf1Bwcwm78roiYPlKXD5UEqyQYF4aPvs6GRQobyNGYZvWc724/QzW6jzVC/OMGhxyXId
ipjQHeWkeO65tghHdcWzXsXM9PJjG1uPVjPeaK2lGBCK+qYo4yHp3Ze8oieMEd1rz3bGrct30or3
sjIfy+DgmvoaI/EWq9ml84onbbQep8GmlwmSkz5c4K07UWzdTpwLjU6x1dwCL35XEwVccsa0oRjY
zUpzl9TDQTDpZBN/GGqx8YdpPZKf5rJMRb2/9I5enX9Ewnx0ouQ4DJB/fRfeV78aVX+Zd+4Lca9L
PcJc0kwPlf/DBmZMBfDpWdE2JMtdy1IqCe0tsxZZW22nCguh+FBb3JHYz5UOLJeB/682NrI2KVHt
YDl77h1ygaCmjzBJjMsAqxrA96Lh7FsKa9YGwdpUzA2Z2jv6LWuP7jU+7sWYTFiVprWYOjoDHFXw
tfdT9B72+aKqy62fFx9tTBO3kDqjxC3eKGkE2EHzKSBAO6KA6tJuGUH/SL7L74GOx5OO8rr78Etu
udD7/4Bd/q9JoP9PnT6kQ+G/hl0ycc2iz4/Pf3xkn/+45LeP4O9aaPnT/+8UAtsSHZ5hWw6mnZ+1
0NofnqFCyFU5b8DcklTMv04h2h8wLS2qZv1eQktJ9l+nEKiYwJRd0hlU1zDJa/ifaKF/lcJ5uozD
kNZx24VQbcvmyk+HEC1AAaRGije3Xb9bVCX+KOjEthG9wmV/ByQdzjo2Lxb0+jenEE0W/38/HHAk
g93J1AGTgXMPo/jppaFxA+4zDW/e1NDmlHPk0ALWgN6ZQ3lWOsxYmKYxaoyvwszh8PZMG3BPMLmA
RE6rrNumKdLstP2NgNL5VR6OBYqcSvDQrukamIPUXy4Kg0lHlNjLsC/jt4gVsGllHqw8axQbDzGf
Jlu7OeezpKAZAxLgarX6xxQUZy2Eh+KZbG5FlLvUzgBARF3C4GEwktB9ach2msXOOG9KfMOb0iKW
AON0y/pQr0JIKosKOSGZ3mnwXKGaaUyiWAe2/KxgvfGgjkVhABel3db598YC+yAm++i4wWMugJ3H
UV3Sbzy0XgBBTWpic5KZlsw08etWS6vxHh2vOhgcSgzd3wGfu2kemmyAWkR9H2SXahjUV8djwJwU
BR5Tb90uPQ2UkKomN2J6lPlkmi+6oEMJR2NfTuMTznTKLU4dSKbJwVSy75Oe06rN8BkVNtV09Jmk
7N9VT/fYCXaTQaUSKrjbDdV/9TsGmGCot5wNN8RJ7PtBxpk2QzhP+2xjWEwNZIfX1sS7UWvfC4yS
qWQ3S0ZwGJtIP+ho+9j/5NSARNl0DpOTeLAHJwA8DXZUgTdFdkhAlqSKBJJBYcgkynhogFJxrhHL
wEaIAMhxDhodIgS9ZS21Wn60mel18EULGIXkrRTlZ8rJxK9Kao7JYAxS8MFtOta4zlHhhUCLQNm3
OkkPxLaGUE8qtX1MPDljL6OlY4FMQTkhZoXtXRx/5LfmLfosJisx8yErinY4tfV5mDBTboYHqzLq
NT14DPUF+GmEPHpdJYfglfNSuEgDFZq/LtMWEERjlip8WAUcoVRVeZH8GLgp2OhzttwEzpCb0B21
ehKp7qog2CtZgnkJ8RYgvXNa5t2iDcAn+bWcDZIG0NW2sc3betfWXbVRuuBR72pEL73/mFIArBPW
PDQrWNNZYSJc+L6cfxh875B1Rqs5W02+AwiFnkpbAlcBGfNQmPqmt8fXuqqRl+Cms/j220o8GUNM
HzQHjeiLCLusMl2EZs7LqsTCao40vd3GWfd2B7g7YeCBzfQkhzTLguRNLF9p/DBG9SHWJ2duS1Qp
DECOlMW4g7oCErqCaCDOVq+vg5SrwhGtRqsh3gXylmb4PgzWfuzH5yLgMwubwOyJFkwmwE96oj17
BOfSvmC+7I9vxGFPy6qetJlqB/VhlH80unuwDT3dGEzP5ZmbfENATzHwjMh4rJjBZJa9cnTxHeBY
DGGUtwyrErLnvJg0qAMdP6SH6bu8oQHb7Hw4AgCkuOlQy+YsviIwftBMYfZg5fNhMreBP2VrMGHF
MgaAxnReIQPbeqmRDTQR471YOKvCCB46r1k0RSoj57V8kdZw3kLbuQatwi/lpM20gIlqp4/N0m+L
Y5VM1mzhklTQ5bMGhUtO1iiXlEc3acReC99SO4ZXlmjcKhpLMtLPMzY4PiRih8wfXvEpA7WSOc48
DoXBe8fSMYNy9zBN3WOajyoXhXfs5PmZLsA6NNqtxSaBJg70jXDbhdr5ykxVj0GnnDBMHq2Mmkht
cU5qydoFxpQpzaWyjIPmaCd1QsyhGl+lkV0aM0J52PGgl71CTyKbBYogm4SJjJEwX52ItXBo2rMs
XRTLWuk9f8WV92aY9YdyAsVZGwwQ4/e6Z+3so+5oZ/5DX+czrfE5anbIADNiSzNWjlQER8uLVl2G
FtAI0UEQBYgNL78W5gCLDmVAY5P7M7IwsFeIKP6MVFrcBGuD+0Pba7HfDc5bphYPuZRa5k1wi019
J1DKNNIRpITuS1On1Joh4Jq6tZ6nIgDv/8NN2BCx60CqUL9rhrOT01Af/ODMtZ+teKKp4LOk5Y3x
lEYkCpj1MkKTw4hh1xEPo/qkK0XfMglYj3q2+MCwD2MKJEE/mbCrCVIx160FfsxpkNi50642ONok
GQD4yTo6er+iOQpqSXUudOdmLLe8jqpi9cnPRRK+O3p8G0W5YLlaOgrfCdHlWem+JM2L7/gJovDw
0/XZCYMhvBWjHs1gx90ld9XUAT0qtHcRZvssYaN0cCnOTGCRgb+zULTeXxm7ZLuq4fayni6UOMR4
PRj1Jkaj5JgVSS1V/K7hI5EBRU9eYBPQrr/CecbcQxCI5gzPBAbalWfN1Yz1eGqNw4Ap18qtHdsV
qFyeVtVPj4Nl9wjILuwq4SyCxouWKnoZHLb0rsnXZanRgChHOrYoXaM6X7mtDfXFZ3uayhRQNZ+x
wHmF7nUhlfhdyOUC/XHRodVN2POZGc1d03txu5YDkthS6lySgmdrspAUmhPfM42sEu8lfCSSw6r4
M+bi+bTDsLsoKzODkR3r0a1ss3c5eOoBXowxJYJqhDQ1guahTBqwm49jQ6kSHYIhfrIbZZnl+TGV
3aq+H778FIZc2zLaqAbl0jnhZ+Llxw6neeSVH7EotGUlbQ1Th9rsrle2OgRR8aEuG33Ryx/swxxA
Un68q3C6VtvpunWOvBPMPZfUA5elwFXXWjFOTNVCY5m73psRDZKei7lTdPuJ6Gu/aB+plDlYGXQM
arfa162+io38qGhiH00hYaFZDNpNQ+0f9vHcqfSdH7XQibIMu1zvzckwQh3b5VysUiYem+wiNN+7
uaZIZ1uPjFchYigIP+sm/Crs9jHtqqXpa6vEUL7rrnywAwTyQ+Xecqytqb5MiEJCsY4AUvoXWAVZ
S6Pxgq3qUdrSoom7lCTZnveWrpUM125fcUWcGuJ4mx0NS6MjTA1QZiezIFlKe0Ko82HSEO/8el3l
gAeV7Lmw2XEmB65lMNKMjrr1MLasHpm6FIVCZrn31DdgHnVkiPM23k8g9nL40Yhfpvk49fQeE9ag
uDPnbkjgV9zl5E4WO69RPmN8ak47wXtH7jyPHGRkmi+To7zkGDfGsuvFcyCyF1c3uRT9o15m7+n0
DLuQZ2Oi85ERNFMn+7DFreHmubmq8xw7eVhf3GLallXkbgFLoGCPRhCnyi6KfRO01irslR0V6Gui
65uoRMrSTgHia6vRZ1XqdBvsP9+hUj0Kz2uXmt8dgrSoH6gVB50/ipibu4XLMdMU76MNPPr7zPWG
Ojrv6lHcrFE7CV1H2UkxJiz/k+wmIVq4yzYJOhXp2wKghlbU7HSsfXKkQgB0mrI+HNFqN4jTeBrN
fJtGzD87v6GihytCKx/gdCeN6B7f7ECpBAHu3TbK31nafjkCSfkGFAuDUbnh2vAHfjlo6H7t0D+p
lLnPR51PrMCNYOu2DZ61ynrSJyBawB1lyaiV4uiAnLurkBKr2Z0cJ4wxXzigNAnz+ek4+y9GN/ov
s/z/fGecfVzULpqp/SJ18Wy7aqy8VbiNvlV5/62agk/bGYn3BNVLBwTYLKIELwGGi2o1aa+RD8MF
HcnH2IHXyHNvZfZypsUyXjj6sHDbejM17OMRVUTbxu+WWTKol4VJjdJ0jvUOJRFzX00bfjOH+pcf
xlThWyDf0ZgH/qKTIczQtTTB0UWH+D9J806huluNNX1Rkaln88xPvnW2I+ShZnrM0F6XVQgNyXyo
SvtB9ce51G8kpYQ8DsyTCdyzLQIP7/FRkZtfBx+TEzkEhdceW9XYBpDoOvh9v/kk2i8eyPvXYhpM
JTGw4WAzf/kkfTdGajfFCqFxBuoQT32dNDb6zt4pwgauxugbeQLmeXjRnqG8/fd3xS/6p/98dZRG
9HbpPNwTn346sbtR3ZReG5JLrDSPQAN3hWL8JoNS3vE/NQXuL+EYlCy6I1sbjFj/1o8Y22LEvRUo
cxl4KCrz0KnKru5YU//7j0KC6D+/Ei9hoh2Bccy495fMD5JwUhbD2J+HtN44IYyvmvUCkO4N9NPj
BKQhY2RpMuYjsE0u6TpJfKIke8+NoG+UHtBtwf0AUXKOXDhb104AJ6ckJzD0z2Is1zxBlLNV+KkI
81TAXZcmpYdQb+byFWyqX7Jr0PDgOiEHd27UvTprneRL1E9w4I8h0lKnITfA7+OnzPaZLLKrx9gW
KVzs1dRyrmFDuqIwQ+5bY9iYWDoyx0VOUZVbwjrmMp7Oxm6C5yoOwddpX8oZCfFcVjfy6G+r8auW
PdLZP9t+OM3xReIpQe4wz7v0qQYsiTycOU15HrvkKwjCr2zMtqbw95nZYN9xt8mP3iVYRDZqkPy+
0tQu2TD8i2MU3JWGoKgbXxLO01F7DVH6Fx7H22F0Vi6bRBkiDW7Lc+BzLCBjwjaMdQrsfSa1Ibaw
VgFgfxtiG0dfMuykFRyjxXvtFkerd7epxwS2tw+FyaUFtXJGDIeokOXFEnArkjA5Mhlcu6ZCt4Xs
jBmdk0M+lWeP8RKILqJeW5fpVdvskmEnB4o9fEEFW29vQBBO/oO98+qNI93W81858H0JlQNg+6Jj
sbsZxCANeVOQNFLlnOvX+1kcj7fY5JBnA744MLyxhUlkV3WF71vrXW8YoHTl1MBsGOK/01y30x9e
bwdrYipd58uYpPfyDnSSI2fb81XspkdQZdrYnC+JhO0uGOgxSSOsi9NSc4OCXCUXXFuNKayixPNI
WIXOYmZMzYg3LPNtJL5eXlD/Edb9ZVQpPwmMJ8k0nB9ME8mW1l/qZnIcyBnEP+GiS5Yv1RJj9mlk
K7Hhid0r0wi/B5TxQwwRrWNf8HA2XBvlLxr5b9kKGc/XvOdBq8XQrgVtbyoFIWZ7CpnAC1d2SpIT
o2aXDthT1xH8abMDhYh65z4d0JUk8GKG5DvjabzhCdhDz0BDFZc4E0T1AYEfrlF4B4gUO22DewwV
/KwD+EL08adt7aFDjKvGdu4TjV8jzzJa6TkrqmrRQdK65oPQpkWBg2Hinz2tiVs89Wr3FOfNlwaz
LtRp9R639otnaV5ZO1dzmHzXJ8Qfk0b/U6Z/NmLelEZXSmo8ZKa3qvVq+Wv5+L/NyvlHyPsFLeef
uDv/Fb1BLHakf8bFaSC6uI3+40vchHHxH1RbAOTtC4KOfMDf0Lj5SccCxAH9Ngz4NuJL9bdNiPnJ
lcREx3X+j4PI39C4+4l124CHo2kgPLBx/wWNu5+Im4OAaIuVkGVo+r8DjWuyA/y2FyH5d8Gl5YMM
G1eic2co0x461LW4sbFXPLVZ+RPd5UVqm4ckNug3tR9GqV8SGw02Vn0BeL397dK9UYOdbVB/HZ4Y
ZheMHMakp7/cCr3A8ghkS4ONRCCJoKeFTlIwZg4aqu0yuH7/cM8b3vnXFY8DYri5Ffp5yRd1dpc4
IwkzVmbettqhTzL6Kw/j4wazC+IDzeJn3Wi7EfeRJNdObdHCxAiweGe2NxhHVdPxRfCuKj24j93u
NhuI8Vn0o4ex+2hrl1kZXXRfZ+JCXQRnDb0dfk943xGza26cDIE2wBHcSn8OGTpgrRZqpD+4fgZ9
dtQVX/gBIKReeo3LxA8InytXuRis8HOLp2pygKjjS7iT/LiemgecZHZV3u29scZYLjtYxMoMia/p
4UWSdSCl9a2jncYuvIAV+rkDorOS3K+rwNdLkhsHpv7MofW+29cOc8jojxYGhKeoR/nQ1tGPWAhc
qbP7C3PF7fu34q07z5AA0axr8/A9T05+q7M01+rbIjI9fCPZ3abNkOIG1Z4CJHN2o31QU759MPi6
umt4DGLO2GCEsKSlPVjkbUKH9rBvRjWEA+AxTkmbpkJ+/6vpb71UdA+QhMV1BcuVl0+1k8SW1Y8a
mTGqs1/c4YLvv8Z28QFbXcXwRrShwW7Adjm8zALbzx312MUwJoLla8hMABKmhgnZ/GNcjMvZzNeD
5/3qAbTeP81zipy8+hJfz5mqBvIf+e+/3YEoiEqLHDLCsjG8xXmSUpR5lBVdWUv+QVGtW2e91vOL
Ls4iGO85jsWc8OXBTAMPZSfjYJmd39jTvK9ayxc+Wb70pBnMm9oedni+bYskFoHyVa/ujbS9Nngp
53ncJ+6A5w60HSx9jIhfr+AfjRDd2pPUq5Zp+ekw74MBW3j+DKqxMcufaY23aJP6Xgn/SYPVRHCK
B43f5UD9wo9hpjtgh1+48cHNoj0DzrUQhBaMY/Uchr1GcRFEe5foVGxnVuU4QM4CnserUWtnSEUQ
ubpwqzTW2k3CXafXZAP80ePvbI3GwZinHVv8Qbhw6vStNh+D1lpXNi24gl80H5YKrwGxhT7P+0Ij
GEnLfCHttEjfsjHa2tV4RHuwnoDdG65Q5sCmcEzsp7FqqLqLlCIiotp1whAJIJy/+KunfJ6qJwuG
T9I9EewECgUODUEmgCvUYbIA1QWWULKEe4hd26Gddim6jSTeKgsTlD5blQR59kZwC4NyH8CuwZj1
ItEJ6gKMkq8TNoRTENU1Vjb4h7edjXA3ktqb48qtHXs98tsu/COcIf/xqVGi7NBJrfUh4ivnzxwg
Mod2yaRsNeyjjHTYLmaHjyxWBCNUNkZKcxbpVxp1sx8jOifhezwFerIvww4/4LE8IqBFkg43ZJnR
O0wjIyptVhFXIgTSciU6wvlrMEbPh71CZpbpqfcZPQWRL0c9Bw8Fx8t6/pnrwcxna06JP6EwW3Jl
l8fWWu5Awr8XyiFyW2jQ/UVcMDrrezKeooPXFCesvRE6TFcuPrBZgj+tS6InqBwRdrgis89fd/QQ
Hc6bYc1DU+HB7WG9b3YXssb3JQ+gHR+yAloP9w13kHXs6j6BGidmWNueOI+QWBy4HVUHFY4YiwEy
4Rwafr9wJ9xfXpj5QuKJCFpyR1SPwJx9NcLLgBEKaacOcenpj7CjiF6wiMxJ/JZ7h2fV3cIcII+L
G7e51jU0h5VzNyKsn7kJLQ6Lc4zFfg/9hG/mghmRogqFKSDZFuvUfj1Hs+TabSM18rX4poQ/KhRD
3cHRG5oe+DHRVmTOxaavBR3htcK3C/fvr12vFnSKFcnlcvgf24crGMJva5eOCsNplRib1Wo4Nhgi
ENZ6ClNrbegD1ufzR4d7tVbK8SxdBRTQTV07360W1+GJVPFHryz1R9LqP7ym+daPmPSHkJIEsuUG
NnqwXdT6WhBne4JZh1asRdE6weIrFF4V88qz62+lBkJUICqLeBUnrd8K40+JIevO+iFy00eTda/S
JJMcu1z1VwwNyIUcN8YPXblcKtBaG7W9UOC1dVhLMyZFctnTW+e+UF7lxR4c4m3zo9yPgWcihJxI
24szq7pmutCRwpJE03FSftF/bR2Ei4Zp8zaE+7aEWdWzrlR4g3U3rorfMhjQHFl+lDarnL6F1SYY
h++M5w6Bq/1Q3cyfGF3zKXBJ+7VWe6f37/UrhrX7fPHZRkUA47qW8fJmR+0cZVnMxZcLXWF8oECQ
ykMyn7sHz+G1ZZonjMROyW5AXUj6IDZk78CIE6IS6/6mofuKK2YyAEoN7C21haRkhB8Us5olG/uL
8hIzQFAdsE7H5ik5N5nFnizJrTaHadoMRwf5ZE2avFolhwJlVk1KTGxezot3KsZlzwtzilieybo/
6DmS2cl9MJguJ/nntuquvUzbTC5u9xRputkfE4hgsi5ZKNNxrIW3yvLgOPjXM51hv3HDeS//biLO
lNwypInkn/BOsPDjA7ruW3KK9Pigm/EBxiWYYLA1re+Zicqqrq8BcA9Z1fmdqxJwNe0VCMQ5eWMe
2MDcmFifK4xy/BkXqwbO8VbJh6OsYVbALD29nLplH5nRZxsII0+bi0wf9w28TllGvMz0q4zWtYq2
MzTgHnTe8lgYwCWwnN4bhDP38DDdKNtEDJaiCKI5ySqIfdUajrJJYdRAeQ2wNifJTbXai8nFuV2j
XjCavTFsPfKsUJUeHD28ww76so9MNlH+mUdS6ocCP5vEMdeLt+xNSBRCvx7bYCsfXczo5KgO6D92
S2FASCaRTE/wW7u0nORzzHVwU+SGaXTrldMuxMM3Mp8ZPMK5y+aFMX3qJ5joyqcKBVBhsTOjZGeC
/5fNBNhgYz8N4drwvpZh8y3C8NBi+KVg2d0fneGxJFIllFOAF53gcZOXCiFFjAky+4My+Ax4pN5j
FVMdGh+VCGBYSS9fpFLB3Z3gO28T6E+zOexQBEil4b//vpJL/OotwHdS4wiuq2lIUF4eBrQ/GRWb
xVmI0woXHmMfv4/gbEOgZy+4JVMcZQS0X4jU7ciLzLrhwOlclOJmnuAes5d4BUhzojJ4M9fC93QZ
bFrEdSqh/UBqBmD1L6fHpCPKfbKXDhWsd1NTdgjxzORLbwZf5njalQVORlMK2JOdJlweI3jT4Wge
YLajE2yuE06mh23YwgnROGhlBbuc5a9EmEDKyFZ+NnPCfT3Cx6EwkC0dP6QbrYm2SqpvFKX+4BY9
j0POlhATOhyArXT4r+QkgznbkCU6TMLq8iSiAldQeT3B5hstuJPgSR5vXRSebcWfqV8r6yFx8AWX
MqfDGnxAamFcyjdpSZ1IvRRj+hyWd7Ttk3i3DFd1jltVN14JNdhhSRg9iOAoNqyYlPTM2OrVBdma
WxuhwJTM+1ab93YertRwYky7XKUmHaPKjRypR9TMlw3g/QfIftUs8JzqKH7xQWS1xyn15QOkd6M6
FkXlYbCPH4OxZhED42O9SxjKq91a9BJ1wJBPpSyCWZ950V4WuhQLeSJdxWJgNTiW3wygot0fshCn
KnUBGcjTbPmLQ82KxVQfJ0iG+QgY+OXMX4FlGXxu5wyZRAETRdsE6bDTe+prF6aBwWKNVa9oS8ZB
2VU484chXvtceqnhWqz8uweB0BWqe3zvNio4OMmy25gtVM3IqFAQDDQ5hBGo0hu1dUFQ+10404a3
4woMfC2Edz2CZB52F/mEcoE34P2Lq79VOrGcoxVzEHjBsnx5cQlmgM7k4HKvJMVN1VGiCGWchbjT
bEhRG8/tucjLBnGKb7vpZ2de9smUk32QsB3ol5l79xzDpaMR6iGrhzyLcvFddAkImddC+rWhMLD4
yvd+/+zfWsEMVhSC1DXmXOc+ptVSRjCEE1ADPDLzmixR9ChT532wk58NgZ4XSt5BkDl6Y9r4M7yg
wcNjajUWSm1iX8wsP4C4/f43efYqPX/R0eWpnoVJI+zUs9mM4mEyNBWpt5GIR9z4xBpvX88GkAC9
bBozU2ZTpNAWNZVKdLIsZi5vggJT0jTNy64uPri6bz0av5/S2f5QVJxsH3BKfdBfNOT0jmF5I6x/
Ha2IuwwfQEDPaNurS2Domgk7HxTIPrvMlg0/tFMJSxgJHBGNFBED66FjpSKgWCrjGsDeoFZQh2FX
9DaAARkRs/nBmvsP54FS0qPOxYPpbL0BMtLgnAekONPPD0q+mVoEbFTzMSI53F67jBoX2UyBvihF
seRhnt8pF+8/ELoc5dXVMPEQsgwmBGBVL1/MUmnIuB7wD+ja7mLIc590kSviAgGsUNDwMMyFPCT8
lR3I1NgNkh7uorCO2AWwICzap3YYtlLty+JtYsn7/im+tbGbv52h8fIMCa4n4oNgPDCzbWKm1/OA
7AYzPki0JUGzOfoTaXbfPyiA9uvrAn7DkmUZyFXPy4kIC3vS1dkNAgM+Z16hvRq2xNT00rMSmyh3
JGDVDzqoZqQZUoO9fwZvfW0HejsFEyJ8TZXt6rdms0zDEENnvjbpCX9qYAc6hCwXMY1c+ApTxAxI
T7QP7x9WN+R6nj8R0BOA53VV9TDjeHng0dIHc6k58DNIYwHWaIh+1OQg9cds9tiNhbeybPTVCGQN
XQ6CThmi4TKILvfrjtk/fdx2KfUbaVS9PH8UjZxNIrSNPr/xeNB43HuM9scq3oRddPtc0rrsbuOx
Q+JRuNmjpkQHZbAuyRs0Z/UiY9l1O1n0e+xIsVMDPJMmURFL27S7gO+2Tek8RXknVV+KbwjuRFTf
zLWUrSgKRU0p71gCbjYi2JMmdRp8SOK7xKRlk2KFDkrwMxNgtGNjllYu15CGUQoZPPxVX1yQnGzQ
RQTU/003EdFG7cOmFnTKw2SlTwRAHJ7xQz24lVpbyk6FoseEsCYlJh2G0DcS9C84WOIY7NxTuK+D
cNjj009edpuzm10F/ZOsP2WyUWJtM2O/pnP8xFvrVrKzFA26YXsR2uQlUhwITiaCGox7xgi6K7XD
os0bwVZSrHRUAo9HDALp/Am32KtJhiLnNGOeroEB4hVWmQdp/+37aMHjpkp9e3ShIwOf2eD6iuFD
PdlaPQWePu8H2lm3gaoPTNXdQzPhek+gQABtDal7ygALia6xnnDeGrZSiaQeZw9waad/ZpOCqVWw
tZZl3yLSSni+OnSAPcgexfhOTNhm45dqKxv5LZvlfymbi9y8lnZf9GtGYfqCPpCOAOkKny4z8YNG
2TVFTHw8PfmsMFYakYUiLdXxZEUDR61jEMYge1kBlknU/E6BYSkaMNV1/VTbiVYQbdNqqEw/TYad
qLmkh4SxiskH9QYARN1Bj8aBi2ejX3Ct6KvHsLkb7P4oKihRIk4lEWnduAsWSjDtsc556he+HA/a
7EEjm2Ew3uCG94xbWGw90QDgwtll6qVTxPgCV8y4290Hr/Rb9Qu0EgtBjGfr3jm3RQtI0iRbkzV+
yP3CNX1Rdma4YYUT/oMkJ0cmDySVrGr43YjwsDUO9sgYqZ0Ohk3BHbU/KXqDb7E2/JS3KAIj8tRw
Lwu+QHHSQr1/zm8V40h7OFeyDDTsGF8uQmTyKR36d9AX/UnkbaN1X888WeCPggx2Yf/BLmO8VX25
qm3bLhN+F5OVsyNqZe2hMyDzpI2Rf9KGRKRTRtmTCabeUrFmrnEpTznJageV4TuEOF+wWGxfvhig
3SmQP5b1fslbkAfuSaF8lU4HN1fUF5gjd2gE+6OdooJVIbHknzPkbgESTNTPXRDtJuVn2OR/Xcj/
P0/Hr+rn//hvPxBZdM18+zOMy+LlOJwd/Z/n6Q93747S+d1/jdIpEa1/zdJ5bv4epVufoLeZ0KIN
FAiIzHjv/jVKh9mHjbiJ/kyIiOzuf6vMnE+2YxLwiJE8KaOW/W+N0l89tXQNOFRZ8syiWjv3gVCw
wRjDQg+wpKdnhCM6u8EHpdCr+vzsEGeFiE0qgmeMHAJHzku3JK4o3MTsupCYIf6Mx99uwxuz+Vcv
/vPRGAyqXBoP46GXr2GnDGnYqWqwaWbmPMV1adIEIq9FlsOLdC8V5/sHfObWvah3OCJ8B41kB1V4
a1KI/VZoeVbZ1OqCwbrLCM9alYTuyvCKaGXa/XlfFylB8Mj82SHMKD3E+XzVzWB9TEXkYpNxum5A
eVXFvnv/zN66FJoDSdRVLeycvLPCV0tMqJULkbVlpNxWRuZHCM5EMh3KvW7chzCbPiAJvi575WL8
dkx53n67GCYBt7aK7SjXm53XYryQfXMAwYp5I54dVYcAgoagoAGQjtBi4PD+l37rgf79BGQv++0E
OhfP46bmS1f4iCVqdIjM1H//EK87L74k3DGwLqAeGCBnzxgiwaEkIYw7HtBpqsWT7IkKx0oJFRvm
Czs3L2Vbl1Xf6xDeo0pziv0HZ/FqV+Ys4IMjllB1ZuHnr25jWj3OcE2wwR6FvMRNOs2bhXngjBg7
LbwTEjicuFdS+iWWxwOAxdz8pc7dh6jtPpjKG2+RBzD1hRIDxKEySnh52b1gdkPCHIONMR4LGOaA
/b6HxDJluCgAalPjPuGEK/qUB1wIN1ITqfh/6LN58MRTp542S8hgkg1PMHWp1KRRCRkjJ7yz1Jyn
vqIcZXQ8D8vOBECkKrIY1Q79vPng0r71EPEqu8hucRaEZP3y29RNVdhmRAZmZwKVM17vgP/F9cPU
seisB1KTyd1LUQVQQHqmdYnTqD97j1FrfVBWvOriuMkQqqAe6NLmn4OKeeDwAo9FsHHqjTrhSgcW
7LHJVyX8SBo6A4OJ6IPn23zVuz4f1JWpkKmxDZ2VMkboakEj9KpUvX82m6FdWUZGMKIfZDaUL8YW
2o3GoENNkOAPGDtgXoFHwElWNJkpEE560mfv1AN6xn24k5dfJl4yMZwcFIJUMYF3XS4EaMTr2bDv
DMgE6jzthZGAq6zvVTV+DwsFMDN7Hmu9Bh7FF8FaaAjU+9mKPnihDPetNwq5s4olFWFWWOa9vO1L
5Lqp0jnexg5SH775piLeNgPMNp70aThm+GgMy43dBhsIMJuekN4O7VkI2lXM/S6e+ouhHHYzrpMY
3ojnipcnmCqZK6WMH6cJpxBQ6MqiyZquax5sRNZMBIaduMHQMT9PhwLaEqehzKbPyMhHjmgTF7zt
Z6pDIX0sKbNPwMuswnOtr6Ul9Cd92E4GRkQAmuKZZHG/5IKraGZbMDoSCJ/R6FGR0DjM/GnGxZBl
qkGbmZ2b5Q4jRT8CsTEi5Yo+c0B0fC0eKCqmz/ZjeN9E1REnih0r0oWKnaYXMaOgI51m8nRwmEkx
XLKNHss2esQwJxWCDpe3ocTqKTPmPb55Wzk1G9+ifgz3wPcnLCLXPckIOp73XYQwbtPZ2WM9d0eZ
riV6ezEayo4mYl/HNhP85LBM+kH8cAO3I1LxBt4Oo7B+180ACCAEghbIqHBqYEHgEiRjBXHFUfgo
FqWVpzcwti5JabqUweNgw5HpkHFRtJdtth/z8H5uym9sYPT5OjuyE5PHMuGaxxcz3S85BjeMKK+d
NrwNMJ8z7+uq3eU2MsAlgpEw7JYk+twU2U2YOrBXomd+g8K4tA+7axdSnFBL7Cn1a+fGxZpCnGAE
K8sqSDU0T4HioTl/AFTy6TO+JLJDWpw36g6b+mmGcZFsrb1lXKb4fQ+skbJelvavCIRVNiG543V2
TSmJHQ5w0xPuXvdZ1PiExK+eySA8IijhD1No+uJjozT9Dg35hjrBx0DUxoYIll6i3qsxryIL8coz
YFxTNCjjeGSeTZ+MrwqHK4dlHy5o+Pg0Jwq2xEJsZJYD0p6ih86d4kaeR8fC9CdjJmB3u5grMYRc
KTYDsdkGwsaRvLiAJi9zZdvqSBJZLiI8G5v+Qno0BbWzksB58bDU0b1TUtg+fvPrwWFWwZqsxCqR
TtaxGdfChCIkYIuLsR+STWBiWpYxoGiK3Be0SbzcekKAwZyU9HOUbPUEXS3Ugxn+jBC10gEjsjv5
NxawS8otmdr+wvCCHTrLjWXZDy1jlqlrUDUpzjEfSRjFfl3ICEkOvOYwh+GUKsEUHQLZgH1aHMHU
Z70VFk9oPxV6e31Y/DZd27hr1/lBCwFq+S3JhRBulgxcFm5iBhIR0+47lbcVmoMFOd0y+P7Jeg6n
bQAUUzEQlyvqQtwomeoYM8bjeHMVI7UWHBs3Y7s0lnXOH/C+nWnD1kK1mKbjM+lD7MQ0vd+V6sjs
h5PjTw/zRzg54isfM9YW87DMwq4IcGg0R1xuUl8NSceDHjWBo5rhtBsix121eJ5BIdpH6n5SnUMT
/oJZfEiZNMvMepxw9+Jh7iAPWSxGY57fNKq+6xHqAFhnEbssY3BB0ExSTVST51+/h1VPskaCtpSk
Se6u1BCCtWtN/IjfEaNnThIBlhkcAxYFAZ9FJ9Cl8x73W74TNn3W4/ulwVtbBBgIyXTqW4NO5BR2
5na6Bx7UXAM4rUN4B72lf7AFG69gdbZgcldNVGaquHCclbGI9EhTRWq0ETgwT6I9Dryw8wGSsvJG
1rZSZ/MlSiaesfSCSSFREGWQboQmUXYbl9JT/KUWOCPehEAaHpZqBV+NIX0KtftOA3mumuuAhcXt
vjL2Oon8JKGEfP96aW8VMIxJgGFc0BE4sy/31M4gqhs0w9uEcfIYjNfC4msta62JDevCQgYCLZP2
BAr1xF8VKA1h8ajZ/ffF0NEy8eInuJThuEH/9kF1pb1V6AEDkbBMEQ1v76xs1a1szEjYhk06sloo
Hd4dIK3F8l24IYIrLqgfYYc+j1KLsf4m42ehMgo74/0r9eaT9dupnF2oacgV/JuF5G1MV04dkkeB
6VDSOvfvH+etxDwgMYgbMIs1nrCz6m7I6ljRO4PA8DF7JBDkEqvsbdmAVWq4wrkwbnjviiHYOnAb
hfciZNdUH45zc216yk62DS9onpONGs87heV1WUMAgYEgVlrvn+1bIXXUYoxNHTRn/M3ZZbHDucmc
BlZyX/JKA86LDV6rsME8cOeQPCPesjDN5vHH13jjMCRwl/SzLIo59cb7ZyOX5qzVRxbBGJddV0XF
cHbplMQxonpSmX5qTzIJEL9B6WJiKt6s+AhZeKN/x9XUIM+BkTF/c360yoSlg93NRk8u8t7Y2om+
SZj3CYgukLvSfTDdNcS86PUXZFkR0x++5bmPemY3EyHVHLIyqUjYFHteVbcJdzHxWJ5OdJF5ORKF
IeQE+REBNSSPpcdzM6ysQwC9Qh6ZFiFUfjBr6zAbI0MfHo9F9605o67JTqMXbRKiMAw4A8IlFtLK
AvGlKtW9EFtqRmVjXa6hu0/8ulAKKLn25DReujamnra3X76HZHVWuXI3geUndYuRWbImRv4Up8al
G1mHDnVVLC6SLWTRnGoV37Qc2bgzWOgI1K0apOTBwOzCItRlhMT6o2b1qcnWpddvUqQJot2aqOeT
aNtVINvsjS6MJ4NYeRkgCH4hG7q8E1KB90JpbBnYsMJVGa1CEV4quIWRp6H13bU584TSA8xQEDV1
2bt0cvLmkUDJzt9cKzIkh8BoeymRKLgSUvOy77UlOmeW+gVWnKlshBlbdMkhjEhR4F01gHFMItCU
70LerSmTxIdMSDEyhZBRjMx5hNIk9bNWj+tA3XXMW4sByzaK+EhVbt003FsaXAqwewXGXufoB1Pv
jnbgW1VylO1G6HTwr+I6uM1MhicrOqUj5pZMHrjcpXdqUfcFg3sykvAimy5xhMP/aNjJEEzroXFT
XGRAQhWIGJanxPfdz07iA6etZ3YxqRRl6CE1dDR8U9I7O4MpR49S0y45JTzxzkOyaDLvig4j9uFy
J4auvlaxY/LmCQ+ZXVXRLfABMV6PRX4UnMnw7qweiGAyLsf2ybDEtJEHCnKUl9NKpNFeGKHR8D0Z
q11OntPAzgplyvToKlScqKl7hOeP9vuQ2z9giPD/hELLEiJ6wUC9IRWlm/d9lm20PoM4hhioh0Z3
RIK3j1mvGOD/ECq9jbO7jB680HkI6I4Dj0aimK/kNIWeaqYUQRguygsQejD4GV1NjBEse7qy0Hza
90ZfQrGjxWufRBZQj/mN4KguVH8dhh8m3YcxHy6EmmnMOHeCXWDz+HkhTyAsgWWAXEor/VwAwwja
a3UHGsvLAtaUsCZEDRDyUX29oEZUgnhlzukjdb857VoF0hBgoTy3IoP4y6R32Mk7JwVI7rUXMtSe
qTZMFa0O3hwepHF06TKZ2HauudLp6cSjNYGI1Cj91s7BZ0PnqLYphjNcZoXbxWjMoj2SSfE03s/R
1aJ2H0yGXqN3tmrBl/AMtMW6R8P6siLxNBgIXB86rVC5k64lR8gjZFUh0sujJvVGnIZ3jsMZm3DJ
oEk1xkdsndfkbBUKDcgdZDGd9V1Kk9+AylKt1UY18HfF9n3b0usEoUlOEjhS3n1Q5iCbPl/XBam0
oecxjiS++/w7a4WnFIUSuhvTSg7K4s0rIlIaxMnRbT6vMqDyXq+/CaKGh8VnxUIgwiYTGWJk+OdI
49lb3TVmYrdzifZ2YOUy9IPq3U89C0w07mTOrUzjd5sQptnrLyI7b1aaOx6npWbojK19/2CUydM8
4F1ElOQpgSo0MkG28LQr52cKL5u53ACAA+F094wYtZmGkLGtCzF3tPu1oMWL7WIS4c57YXiNI14d
ZZ76QdAfEesdSse4LFMgCaCI1olv6VFuW17PvBlhsUNfLkDaS3Hk6MaV3qpPXspoO72DOeyXGYx8
IWvj67OsybL/mri41dr2clVoMxGpLNAxDOLKhpWZXqmWdycMo6lgbV8wcW7sy3TM7ltrVxjxZ9TK
N504XLlU31an/bANRDR4ScRKumvzg9Bl9AJYgzH/pOcb6eBQwIjbeIFDEhsPilkSjcONoBsZnWms
uXfdUD7pOW7cNN12svg2C7rQGU2z+6400c95wocqdYGN5rtO8UgRAZNiAVGA6NpQubW69huZCMdn
ScsQ3JU2lbhR9zBgoE6n4dcOZnLsiSm2n0Qt4nrII5hYbFmdDuOXURgb8A8Dt7jprCDH+ZRwD85F
R+A0gn0ZnIcAd20Y3tadumMPEqVMSX65ont3KacBZv1ZJBayo9UqPWJT7+YZTy7Qoox0OHkLRX8g
c3oMx4Ff9cMM6CWDZDfWN1P42FtsLBX0WZiVKWRY2UGcynnQRjRDHWz+rDhF3rTuUm1tVoRqyKGQ
koR5gyIGciyQIyFHnH3my17iQd5Gv7IJ3HBlt2RWwztfSxEwK58FA7Ed74vwHLOUr9/C4h7/VCMV
v984WQnDXVlu89H9rvDyijSmD5UvK68euXqmfS8O1wXB5KhfghHRljfuxXa5rXi2zADsxBk3MyIJ
I1wHWbITnoG0yI11n7nmXaKetC4kUqm/MrIMqjrYkZcfonYjsJKQQKThs5rmulK77ybARTT2D6aN
C1IR/2HHkomKRxaK/G9xqq5s7JKrGVFl53ypMThSpthvdffWtPD97pItxq2PM/JHLqNzb7v5jYns
p7DHHRGzgi8JNjDyEAet++dEgM4zfMR2rk/42dkp2zsikqxfCzW+H2HcoKuBGb4tKvZF29mXmnHw
+ido1s+sjbm8bpTuu9jckrt2MHIdvTplNT/FxPAgXT24JzwCPcIarbkMf0iZEmN+7cKDbnrli2tO
lC7aIcpvDDcBFsDGhDgqZYarLvh4WBTfFr3ZJbmB67BF9Wpijy7U+mX8oIF7Y411oakzz6UxgPh0
NgfE2XnOZ4y3NqLTI1SNVJ0Ue0kWIrM4CZz0fi9y7jgCQAAvnlEX65r5hneKGtvRZJCRuRkS3l89
3UrBKSoeFdKNFKXy3tol8gf9g/3kDRYoEQwePHk6e8YkGJ2+2LtmTDts2xydTQUbaZlrEhqBEAHN
BcVJF3UvQo5YS58M9VtkJSe6ylMM512IV4IUYVjx19X4t2gK/zlN/3/up9721v2vqPuXUds/8xRW
ZUE4688XzAb5jb/ZCe4nOAbIi4EBIBkg0f8XO8H9BMvAYZbHeNEAKuB5/pudoH9Cwc8I1KENRpzM
L/1NTtA/qcyMoCagpKCB/Le4Ca8UyTZlGk85mfCm69AEnz1m06T39bQYhFh3+hfb7v6cleGgL/Zl
hn9F1rS/0AnoKxJzfujktRfLRKrRcJfryH8yXKhWimcSbjbTGWQEEnvLbQfcsVJhF2Kk/RE2oIlf
wovmmdM1YUhxYaDv8HqcnS5jjYApba5tXBzDg0YyxbXAWfeDF9N9xZdkuHkF/qPhuJzANdcUe+Eq
NyDvhVop+ZYwplNiGjsLvyISM/dugFVmpfbtKvKW60avdUokQqbZ07bsFde1fqlOoJxusOgb7BDr
tWZ1pDy6za5YoPqRLr8Q90v4QhtuskhWyvmUtS7DJZJpTYzqtL79WmdE0C9faqUfVjWjoxXiGvht
DQ2Gp2968lER1/3UPS2mCiaIx+ZCRsSKrXimcMk2ZniV1pPTd+TejfpXdBz3y0h6Z1imN2FJdIKm
O37aELXYJO0EJaqBqVRbF2HWka80OX7Lz6RGt8vSGENVrG27stvnA96tHRLRpjTvcjWq11XEDh15
WxMC5TLl8SZ2BjwbMwjl9RL9wjLnRtWIKNOrGxMXq4oeY6wVTE2nCqcYW0OAZmJdZ8A8W370Wfgz
z5V4RSRviv/tamp0ZuXcWJpwUAKviQlVS91Drz4WdcLI0X5i2bubl/BzZd2EIe72w6jex6C3W2zM
fuixGjNOwBVsSZpT1Qw+eoNdVhs/VKu8U6MlR/8S/kzJanKbXiMQus5XuaKFay+9mNUkXg2IAIc5
usUS92EcjX5ljr/QhJRokMkrwyfOVnpjrbT4501mdhVVqB7aGZOGaMCDWadbFUtjkizWqVMzo3Cr
ZuNA+fhr8f+3Vtp/8kV5YZ7y/9xCC/T4zwvtum++/fj20mxc4LN/LbT2swQEcy7ISbqspn/TwLxP
GgQiXYOH5VgvFllMyJm+Y3ot9CKWk79XWe2TyDyEHSZmXCoQ7//871z78Gf5vxlS7dk//0fR5zdl
XHQtSUzeOUYv6yziumcCv27yxL7czgt8/BI7cPSNZMtnKfZU9nJLS0RE2byNO9yzErjIIZaDYYFQ
lYWf7Ju9eGUljw6WiE1FgumIs+Y8hTsnMem71FWG49CqX1oEwwYd07Q06zGtNpEbfqv6oAF1ZnRD
2B+exhSMixjQzSl+nYE5klFJlO0mZKSHzSKmcLONsZdr30zk2qgJXny2/MyU/qm345PrbAjFyXr1
V9l8ZV7wZUoWbArVZNdo+AI7Rlptu69DS6S3Yu5igvD82MRd2vN29GYPWTNiG2eoE7xhzKmHZjky
lwBfDqZ9PDXVJtEwb+yX9GnByQrllbeG48QqpQHs1XiEMfhnlaj8pB/QTVYRi7QzhOgeSLlNkIHE
LWL82CurvWUfijirtrjo6hv2hKp9DMkz3udp/UdVk6QC4Zd1IHPrXWAhXOs9PLFNg1E0KCnp2sfS
mob9/2LuzJbjVrIr+kXoQGLGK4AaWZxH8QXBSZiBxJzA13vhum3f7nY73H7yi0KiKJKqSmSePGfv
tQ0dbvTsr2gxZpKMM1Q+gBBR0mh5xKWj3fWuZPfLHxMiJ6FP5X2kcOJcNYnxZBsfnbju6I2eIPhM
GywyWsrcgfloNVE+zTgsBWi0DSFVx18rXODQXbqoz5m9rBrwyiLVXxyC8LhR68iQO49BvQwsdN+E
+970Rr7uTTJdQg1VTAXDGqL2eG3N6wsBQNZ+sHnTVXkYVXIrneY0xvn3Nk7xPPkop/hcwTWBzgwn
Ft4z9FTvbJcccLJezlNuv9MOv5g9jgIuXplp769DSRRdlPiqgsms6DCmVwztGQYb9xpVdzkxZe5t
wbCR8z5r+7dpzNxdlkNrlAzSAGT4g/HkcxEMbAs2lRqIEE7YczOX+Mys/g2AhFsS5GygukOjPaF+
uonhB0YE1R1rv37Xof4I/2PmjQ9mZL98nfF6YaAWNu5XJZIrSUBv2+vZsauRfKQWA4vBZaENLsFC
2fiZU8uogi9vpJjwWOkvTdfctTRX8nR8k/T98hqaXW3YN95Qfq4WrvB2Y1FOUpE+AtjadPYi01+M
drpeehf7qAOweLg3e5hxZkFEoA+tdCLib8sL6Obi29XoaKUGT5fnwonua5bR4pw2v2kOlrNer4cM
nZWNkCVr1nt/k64gI3vyh7UDBJG9ZzHcyJhcQT/xTp0mJB2O1jtUQ6uDX9I+mszE7lgM0YawL7q+
D4c8ucr76n0LZcy89HHJ0JjUGc4P/ITYC7b8LuX+aE7z3gpnCZU0vpq03MfGepXN1iUtpvuJyfqa
5wHJL/ulAO1v+UePzmoji/dFEse50fOyltXctCtJP+1Cr37GbOS85Vr7aM4sXzdrH7OhMnHp7joG
feH8upSFCP609f91i/3zlvoPd7NtR93KYIpgLkIQH/52RzUny5qroTbIBDNDXUDWXzxCXPPkRy3g
it34qRfFpZYNXnSh/n1m9i+d0P/9/eX/cD7/01P8/+VdiCbqPz+iHz8+P/72IsSn/8f5bP4FRx9F
O61YSlmcbP91PvNXdGo5j9DccLb9OZIQLbYNB4zHBKAHKj3e5/84o/krvqCN+tYUNBZAm/7dmfw/
ndHWPzYXbEBE1Aj4rQCM/v1VaGAOBEyRetwd8SPNn6tn3HXm9BBb/VmrMZ5Pb3Y1JrhGirNnF0d2
K6DG7mAEVqodysG4NWEsmtpM3m9xJObWql+7xD56HTB1vXsA8cEDr2F2WmkQE0ZbLsNZMGDKJA4E
3emCmDi8wnLwCr3pmn+o6M2Cm79NcSzoqvv0Y+dGJ51blqesICnEHB+UI5egs2bv35+uf2l9/9Nl
+b9b4v8PFy9r7n9avIdx+aj/Zvn+8Q/+unxt5y828DHdw/Qp/vAS/NfyFX/ZfDC0ZGjKsIy3pfPX
ezw3fNgwAsEjcZo2SZB/usj/Rbg2SZysNCpM8nG8f2X5cs2lkP3z5diBK4I8ntW7xX1iIP67cUdn
c4QayZiG9K0e+hrMOHkbNISsz2Z2ORe5cxLO4RwM6JOhEwvzSJuNUARxmOsVgrg31fuku5kLURM0
YIyB5vJlGD/IVXv1mgNhgCCrfxNLQTZXXlV8jf6iOcYp0a365FvV17Iat7U555BM5d4XzW8b3xx2
qTXBmTWfEwgCJc2q0Ff6jlzBKzdVU1TVXOPTERa4lTN2CKUh6n2el+S/k1nbftcN7eeZzN6u53K5
auMjShKEsrNBw7J3o84DDoUClHAy0mmRRzALurZjvQ5HOxmwJFQg7U1eAEeSQZ+J4Rn6tRXJrt+7
3XKjQZRK7VBLu+vWMS4wxXaeXUceR1s5DWT1JkWGf3K6qiyvDDunPafD2tCW67AeEy0+lPouK1xB
Pend5ka7BosxD3sDLbi2bqOX3BTc2svfrt1EeipJQ+/B1Oo9iYX98Mxu+KvttO2EHl7XZb2Dj8Q0
W5rvXum+J3555/XGbenXHS7jBoxTPXzR/mU2XtZFJIwCB92hItmEIBQNrEnevKuBzyv1PtsnMPhD
05meTNn9sjCF5HqJK3ACC9q06rjG1U0mvSIcNOPHzZbHTdauN79kFs9hvpCYkcLl8lIdG9rsRXk6
oS7v3dfGlTdrB1m2pX105h3dzQ3IDb92s6OGtreN5TMrhcAN3XcDr/R/NRQPIVcSHQgrGeWEg0S5
R/Jwa2hXli2DVC2/PXuVoanEd6UNlzbjfu0Mag3GzyJr3Ki1+hh55QRHRlXpvvWCfMjyiPvEdS70
g27UbQirDqSvkwVGPDxVXr7sBWAcV2b5IWWmoM2eg1DSO0BdIYy5oXfs1uVBy2KwsvKJ8V4LkBiV
fFkjO/cqK+j73AwWu7qsssdiFvej4KEqBYrSrezOLPVUELg2PWVTv1kZmxkayGkCJUs+qzj66AjP
y5T/AqfX7lNLQe3R/NDTVrSK6FXJ+OmKaM7KFtOnCoWf6LtWlEO4zCbIOKsPk8pq8ZZUqKF8KjV7
/GiLV+Yq+n6M12uXvjDQnm9s6P7V7AGRyOcUCUieRaAsUK2vFgCswZF3mm9Hcs6h53DMsiTtxzT1
iUTQ5yKimj4wIG8Us32sqNytLOOpKb0F5YNL+BvLUeVMznvcGCNNtiPNtgEKuHBDZMG9fgVXXEvy
bqdrnF/I7CkOob5HUpZroKYWvWreilO9lMSdklyUa3KXelKcXAsLplGJUO8NgzhI0q1yWRMnUrJK
k9TSDsRyELSxEuTuzd+ir8lyqFo3Mu3pxSOiJTKSOYtUN1RBT5T8LkU6BsLmLPa9MVS35QpceI7t
qF/9jNXZ3xZmzyWqQW0w9ilMZJm+2UJjiS46dF4eGJ0UGS6SdRM1dhbFUKdBmvhhY5f1Yx7LY1xd
MxBiNQrQnXR16SQONRTlJD9I3eDnXZ197dpzNHmkRmWlT/ex6APXIfwoYVS5E6S68rYJ5KWbDcNb
P3jbyqtFlQ8jag0mOtZyBBu3RZVwIV9bgak89Fv7oVyX6VKt1lMn9ZPyXf80GA18ZL5TOI/pphdX
5Bj4Zz2xilNu3YAunqK1xpLsFHp/6FllamXsOdALtOOaQEZEL0ypzgvKKNqfxVU2bXRn9ke/P1pe
lkKoGzwYhwwc4+wuq9BA6nGCGlSwocdcM2EvOZdKr7YfF5H7yEZedfKL9Hif8WZ2l8xdfVwsl1l4
51c0SyvmvBOG/eS2LjXIJnbpRRqTJ6PnaZkG6xTzsIPm+yyKCVODBkA1V2o/mvMFl+7FH3hR/EZ0
RMd4N1gkiH/kvuxtwsziWp+7LlKGWUUzSDroTlBS63GaIievDriG2XALcC2DsuA6Jz2hstraniE4
P1qazswaaVOQN2jkRVUF86B2upeke/tR0I2l4zje4Hf19ltUaZwmSdD14xIof7F2jdaagedz4VN0
X0uHkMwZ1fKQk7qw2G862729cGgKpqcMDQFwgyj83TjkKlWFflcPwgxQ7qhjY8t1n9bts3q1HKR2
+Ko5gOb4dly0O/CFSLu50bY+yNlsQCDg/MrLjpFvFZ/X8dtUtb9PnMwMzMl+9URPVHJjHGh8X4/E
vmLMBeU90T1S2m08Z5/1qNdRwTC9rKQ8GthPAiJq86M5OqQzIbuf7V4/oVL44HCEMOHcoZsUb0ZJ
tWur35bh3MRO80VW7Af474wtTyacSDHQh955WWZCxFautfSl73sAXFl3lQh4j+0wnYXpyh17x0nv
n9fcSPfuYq80owE5eDGKHH0ikbQaHlwSW7hHzmPgq1yEyzglpzjt77SlydC4kjHQCi8sTFvui8ol
VdXK7J0aIaAvSXyS7US2X7ZNCSZm/jV40BGO3gH/NhaBg69VLbbfsY66q4FTNvKIVosAbPWtDe1M
8fPqgiTP+IysH2E2+nDdIvHYxy9uG5Xc2+QfrfJSKzJN1gdzix+A52qWcgnzLUHEJVUa2/G7MXdv
ojcI5U6eHLc96tNw6Sf9Lk42mp6n2zvSo6yOUcPUXU0uYUyZu68t/94gmSvRqntVK7ppNfCxqQuH
cZP6649GlT+pmS3Wnw7z1AsipOTJ54geLaKqlu6psUmN0pv+lLfjvaiIuRvLO93ojwnxmad86I7+
KgoIeazcGAPYaPdP7Xy2TPnmz8a9K+WuK8fLWhILEtMwsC3v2cjNG9vvnt3O+QXQh24CW0ET+2/x
1EWl0uVjIkEDVi6Fj9d8aWSzBv1POysLa39/zCHN4/eYiUgmYdmPG8aYo450hZnLGIsgcWfCr5Tm
7praPcZN89MuSMBWYUrSPgYaKXSQfETs0aBKKtLJfkDTulOK1LDCSvjMeEZjeCSUmPKN7LZzq/or
c72YhPfq03Lt5Rp+eMnXlEWIGOZgKO+sjaQVqirUkvbUze3FJL0uSvUe0SO5Lu5k78Z+aYK+zLc6
kQl87AeMD9rQ850ZGN2IOpd8K4U2whtRzdus9QDCfQ8/4yYrcE6YWZoecFY5tXE9Wv5tWe7JIToz
knkWtZvjcnw5Oakpry1zAWVSUMMv6/Wc6z9NXzwnc3/VIr9RzsIGWX8JFZuHvO6nIEM/Ci6fctSh
g0rNTmcpPlnPatKuDWM51gm4gtW14vNsXxEs5gZG0Z9I8cLxYqXGZTQbbqvQG2VZfLVx+aNnLKCC
EJDTsvQPKWmKiPoWQQyfwQAmna8rTT+JTr2V9rUbw5yfjeLOT+MXXcQPGA3oKsLDkFmCXwEwQ2DU
LgWPKck4mV7swnoq0qQgvHa9xuDx6XkeSB04jChSiCge3d+wAiuPAU3q7zN/ffMTZ3hQnXO1sp7Z
mwdq6pjwErV3+/xnKdg9sqeqRi6a2MnCs1Qd+STJbBLoa7XQkMuxbeo5piS/WVA+1DbpkqQzSN/i
fKmo06acyNkxPvWTDBdq6lBrnTSgl+7R/xQQD2v9bZqRcFFQ3luJ9bEtMVwXn8VKcaDMLpjJEw7W
BmtIAiysmBfcUNmdkdRfjRMfZNLvayPdTibk1Y3prSALYYryuN5pU4lmyHhmLZZxZwXpOn/Wjt1y
pb+QrHloUgHGdxpuXDWYNOa6n84bbxLj1ItaHSd61bssgdiVPdST/qAP+runcSybjRkZzroFrY/E
WvokJqTNm5btiRckxGW22128Lmemja7tfoulsCJgS4wKsuXaXcgLMuozvqnngba+k9K4bVpQyp09
vNSAHqOmdD/TXFfYYf2X1Wb1Y9YNm5KAtJZw8FZaPIY16AmreIRq8bFZzSqZulz7snfZQotN5zjQ
jJVA6xoZZtuJh7geiaYeIzvWDgjoVgKgoZRkBsqm5W1erT2FH8VOzStdqPiXZiXP+TIfeZeuoBPP
EVJfZzcEnRB3kyO/JHmgEQppA/ckFWKWvVssDajbYmf75hpM4xjOi8ndwx72JOilRPKhP/wS04dZ
rteqGV1iRmnS0nhipzDeJC/FMujOp32TtcxDqu/FRMfWdvlNIccbhgb6KdYTE8fYAY31FMl+HAPF
zRnXGYE5/vIzF4Nz64539iTrUyLFQ2UPP02mNQfPRIzXJuLgF/bv1MPTRkzdqtzD3G8CEK041UnF
6KjxOzSier1btQLNGpWz8DvGra0DMXwsdmW7PrgNA9Ih0dJXut73YEnh9w1Ofapy2qSMm1OeoPS5
6Bg7dx4X20ozo6bL2rPdPjLwqMg4GqhqJRqkK9culic0rrRWiTTaAv6AjgJhjjOMGxSZWq6GQ1P7
3+SfvQAJy+4za+Keig4tNGNiymwZZUXu7CcLEUuX45KqsyVHNdPtgeXPHBEcqXNlHYjMqkh9G9eL
v9iPyeQRTB67VKSNEZlc9Q96mS1706z3SA/E6ymb8Y2iVd68YUsT4vNb06k41rK6WVKM8GtjObcq
Tl7SgiJNmNmys5O23lW2+5qiPBuLnJCsOR52rqy8sOmoXHSS5IOxrY+anxJzMC839OFnYmiafa/r
xhGEtw1u967snQZgK8zx0lp/FZAQZbag5tQgzlGNMwMw0vzQdgtB32nxEKeoCHSVvfVaBaSZWL7Z
4NkZmsZ9L0yDXGxnflW1PXKfMHEejPXHpiMALMzdQa2XVnUY+t+GfGP65I55MAnMTXpzPKS15QXW
4DZRTf7tDgW8ydbC+zlTvPNTrN35jxO5c8YmnNr61ZQNgME8UYdOidekMOAYTlnxIJObws26Y2IY
hIdOdstLOztXudI5/bARb7YVHg/6DVLU44eQ2pGBIrkjcXtpE0tc/nizl96nEzKOZJBylk7wmPam
wV7rrPNNjL9lMvPyVzdz3M8GZE8rxxGLr9NMtHk3u03NW5E6V3P8w/HDXtcQs+XTqTAqD28cWwjc
ZzdyM8Hkv98PnZOf+nHlQOty2hlsaSvqFBIdR3Vgk633wmhuAXIIMPAZVZY9Dlzj5ENq4/Aii9w5
FI0ydhon+4O97Md8iYOx6LQozgrSxpP+t1NkpMK6/qtTpSossFufE98ENeQfrFnjf1izwl0l6WdI
ROWmh6QkVYAPTXi9XVu9UTwWviYOCaNPAOjc7pgQ54g7itdqSh9Yb2EnlvtKK3ZLzhJ2BgJhWiG9
q2aoz15hmafB7RDAN062r3tt3O6S8U22RfC6dKUOerVBv364kRhYLdOTpMTLMyN5t2OzCBZBVkWZ
NB8tmasHxyHNwrNG6uESxuxgp9hXp7A0h25XZBDjhxzaZTcq3L99Gnkaw1HTyr1dncU6Y6Sxv5Ta
rWaNd0uWcgfQX3l477SmA+0khzHqLI+8Gky6oBG3f+/nIIt44nRmkId45oxXcqfyTp6WePBOiqvJ
rk6G+XWIn8cSowmxyWxqtbmcl2El5h3LJFqg9exye3LGeNnH2GaCqnY+FrOMr+1+fcRv+i5X3T6t
+bcte2s/2hIj6+KSLKkyZpBQgE1HbI5PbutcFuqZFD4T72xo04JCrEiwfBcTcAhet4sapXuIP3Qv
Sg27OcqCkGZNqxhglvft4FLCQFXQ4rK9j834rAiN2g8EVQVNadIlEgZbq0j6UDaYoop1/plLwYUS
CzSkxhgBjJQn4rRrCowWYDd9RuTc29y33f7LJi+JPl8GMypH967M1NaPWvbcjeyg7d3vnDM2QvHM
1G3iGoftNpIF+188lfKsr7hgc8TB4yyBCC/7qVHLTlts91ql5QQ966gb5UoO77M7NeUNuOWVrb90
ovyXtkIDqBqcNf7Y35IC8JnX+vTsO/0eqlN6P1kaMWGm3K0uw9111EDAcayFzjL8Gkd7efIWg7dy
6Je97vI6G6PITqnh0JXINg2y305w6M2XvJ16Xpb+Cnc+ZXmglV29w+XQ7AGKUouDe8KUkX9UnLjd
RCkfmy3fSrd2sWG2e20w3FAkpruv1Pw7Ydt70qGu1gfVETM9e+lKMTOUJ3s1xvtpfbT7xD7og/L5
npDhyqa9ST2tvyHVUYjAhJh2KDUuJ2Dp30msLkApKFhPuayu7KSB80WL5QEFA8WPDt5k2sQVniW9
X5lK7li9iLPmimJtib+J9+Rle82RYX9jaLweO6N8s5q62RWWsk6owXBCLf6Nw1Uz1GTffhYY2QzR
9Hcy1m5UObi3UxcTUu5WT9h9p4uVOi8phAxwecMc1hzUmG/SX4ob0LVHU4jAgqul9PSLOS/6pXZy
OyrN1DxM7mJwi5nGU5vl5vMff4wJKQxbgsnDOdG9l87GezJWjX+d2pX3omq5k3oMvdswhr2v5cYB
e8NyQu+mbv3B9ugYFgRQlfVxitvXtCoXmp2xhY5Cax66ZPEOJurAUymr7IJG4CGbuFulq5xeQdjM
uKFbe1e02U/e1PNjfNoi/L4rEizCvvS0O3dM5tChWgnwvcy3Zl3iR8toyUSZGKOFxWzpTfNmDmMR
GjIfnoyy5uz00mzrMVh3dvk2L678tfiTBx6m5CTZ/jjGKUCL5YO2uDqSR1DfYRXHLO/WA8c8Pc+O
OnoIVodxNxB5/P2S45cJz6tr5vopmVxeeq9+7tJyuCbCV7+0o3qyJls9dLNr7M0OkGLKbkAV7O5L
JhYHzMT9bV/7JxMj20kt4qRVTvvANdUCTeBUNzTuX6kZDcJnu2JvT6t4XyZACaTAu4PeB5BQ48DQ
cH7BpNAvHDxvbPfewZFZd03zsrsWNYFkGh/cIVNMrmqpIX3YfpkQqoxmpp+J5U34b5njuain9UwO
kZw1Ih6QFSFkme40MRLqUWXGTtjaR+zM6XM89elhKbz11JVNcp8uRRysc1d9KXluPIJWJzow/AYO
HSIefqP+4SP/+TkNA41fwvV+z8mPp/ric2K0GVmlV9wsrcgvpYlmsSrKDq951eBBpupyuxyUa4bo
Ho2UdWpbA0cSVrbd+qovNS63Sq63Iitoxpvt9AGU5bPIG/uhcek1No6/k5kh7r2O7Vl0bfqREsq0
yrX/TaF8WuTivBMKwO21TtR9hlbhIFpyaEEk7HxpmBejqtUeHYW8TxGtsmg89dKWIy2syuFnIDJo
L2QKb6jwaOrqRvZG6DBt62laruwhXaI2md2jS+dyGpV1X+PsfGnkc41m6Nnq+otB4hQdOywnVIbr
B8zct0K242MyD+OZHihSookmcF7ee/3Yvhvc2PaTMt6HifmRWQ/zr6wNLNW7vxbikNmGgND98ccR
d0QTa2BS1HBDvjoSm9SmntdbdaHVYz5ZJflFQB3uqlbT9wJgx+Ms6NJlNbeY0cxfS52Dzy0SxcVl
dh6tSkeJ6jsvWmXVNyvehq2Qh3iS5mrXp7R3zdFnSijrlMu3z3SuXPAoQg6vMpL0aCq3njdcxc4a
VJjwIKBob/oqr9eeYyweXZgpRVlySi00N7TiCnekhNmUaycO0QuuJYK1yhgTshAxIxIroUOShjOj
ugNnWL4r1+xnTtqbyudvEs04D4A1rbGDy8s0BQLnIfGLYCJl/FjHyXnJ7DVcp/xkbbmqOdzFcCKZ
NXAmlRGht7hXABj2pAGo63Xoy12ceteKy2nQEKMiDC7yYzFxlcYXaDSphRcq3o/K9vcD6MWw+h4H
vJRiShjH9wu9KZaRixtxgoowN9lJ2wzdbr4vqcWvjRn2qAeYlpaRICyHNqWNV9OyosrJ+1uiqgtK
+pLEnJ5r+HXTkyrsiZsyGQ2q1IzGeUNUvbAxAAHaZedrM6K/R3OrB5h6Vf5lSIyzX42vyZoyIhzF
ugOPikBVDGXo27V9W6o8DaZJHIeCiqXTMJRpdFVLIhMhTpTdAVckoxzNKAil5tg2FqhSc6we1wcD
Iwot8IkIoLYIqHzvjdUPlCZfTYMHhQ+InXKA8mNNZ6KELil3nYs/6TIkDIjgG/xwI1SNgGkVjnvD
5qai/9hF9zh6YDdmDWOxm5wdLlFB3V8KYjKCOmZqUuvtW5+JOkRp/iJ6H2jn3NeB7zbZ3tqnHuI/
lXb3c8rNiA7T1imhKuJsZS6RfSR+0geUNXwdkV6PI8Vu13e/uaH99vOxupH10a+s6uQqtMYNajVG
xMZOAlOVuby0i9wZDRcRc/W/dIbpvHFvebmet/lCOC28aiKx6Uqn7wyR46u5qHD3OAyiFu8HuxGh
0zKyM3yG7viZOEa9X1ImYVraXnT09P5JJic3obflel/aTI+sNvCqwqLvdK7ordG2MHztu9K8JxbM
x/Pqj8fhhmDwIVBJo45F1b2W1fyWZhwVKvmc4e8lomOuXC5FCNT/YbL9rxnpZx8D1LK7mjJr0sIF
4fy+3Ao2frfNz7c47Zx1rq8BZLMhoCtwsnvtRxJGSYxohs6/rJmaZ26AIiuGCTS+p3F6rZwexUDy
bY6CjgZKy37+gupjBc4WQe7ajNemdXzizdyA3dBREE1XXheC6reiFjkgUFW7iEZVPEKr3etqxfqu
mjS04mJnxPEX8aOcjkgPpYsUtGVjDDJiXZWOUqDv9XDpdHQNMery4qtz069qzoj9Zan3YgXpn5m0
uwduVR57c8f2Hza9dek1Hymrw33FbGfnQNNkDfueux4drxGXI9bwhbEiks1YcJmyXX5qQgQehMPg
RucRapKEbABHC4fURZw5SGurf1C/0mMKO1Xs7I720uAoH7ot/ZLCk/zfizIgV+8pr1IPzTpwpZyf
tZ3uqo7W25pRDYEn3Du1nzH8hJyU0yTRa76LY1BfTInN1SqlFlstD3NvT9ZVNjhhP/H0x0Ougtyc
wywH5rVUyC2GSifRJ3A0csPyan5IU6KWWvTPYe707I69+hFO/Dgm6y4v9ZnAQPOXiUjuSIuhiabx
Sd98bbb8zKfJ2VvCD1HF3DouDO2RqKLJS2VUU7ZQXmJApalTgAqmrYTLL6mIr/eNR6U1Rzc3v+sY
de0i49B0l/ywOKxe06TW4UyhHPXeDdJMct7ZrtXoLRToI61vrxsKNtStPTSJU79KblPEpnAxg481
cHdnolCU1CKu/PRLhjde+l0A09HFesW861JNnR4OXfyFUvPOqrXmSrIHYOs75Dclbo/VlreeoXZO
pu9jWo5i8vY0w3kjmKgc8vV9Vs2t8FFBNjjkj7ZXvneN3ofkegQusHerplmoJVUbcltdGfPBIV4S
6yrLclrNi/YKHsG+jIl68grIsVWK6d/Rg3W0VhqpGnDlzQxauChoJTOqudt3VkPLOqn3qdwIBYV4
dwztmg881jx4uMhLf78u1W5E0myM6jbGBxORp3zRoGDSSil7DNX21ai8ZadXLdJO2zkq72aoHN7P
Li/or0FAMAvr2PgMAc12eEnw7XRZ2uDkXPyND84ZYegJAk+4TZOdfQ/bRH2cOozZixa4OcONKku9
ze/AD2vkE8II9OyZ7RbRxKCeCWZJ67hpapYpuzctvbCd4py6TT3GyfomtjMvNh4MS3tNbXHH+/6y
0lyk0Uu3apqvh8lgHpcb6Ep0twpqa31SCfQjnrQLI2k3moyJNWb2WGX9mm7O6IQwNq0g8JuvbPR0
uIFaEnLrDg20H0kWe6GwIEKLoVChacxnzHxnwFXva4FhJdMbKKk9QY/JzENaaFOkA61IDWaUXmBM
qieYs9B5hinu86PWLBXUPH5x2waI2/BZCP+3WwjswxRLe91+yKUgtYm0DHNiA1XVrS6Y9E/5FmhT
naSm0sgucsof5MuxYILcrj79aHVnFQOhj53kxXJS9kF7sXftaKE5Np2jgT6JCdCZ9ItPxkhXWTU+
Ytr6brq+Dv04hshiwBRY6wKMFQan2jpY6s3wbqcRQJ1KygXFUSaQRtk5kY702FuzPg59/KGn2Uls
7u/KmT8FzOtBONkBdVESFu1RxYuAauDqkVzkXs/aQ6Yv/a5KnF+rGGmjesUzfSvkIj9GmZis0OYH
dOWL18Qu3cLGPCxr9mKK4widkEbZ8uJOCkYHHZBRFD+Du3KueOgo8phopaFi3czMGhww8jgULmVM
PqafTFdaUh8raFaLt4ditUa8uFiOaBLk1tbkImi19aybue2OfepdjFo9IgTQMXyZUV/Nt3Gnzq3G
eLSxkm+aUTWtdaQAgpg2b33JcuL5Ot2iJ9iaYzjkdh8oemkEJgrvhFKfwX7DGN+QJoCw+x7700lW
yb0fG3NoN4gavpF0joA360/u93fcc+iAbdnoc4dNXPeZscKySRl7diJ/norqNl455o2FWsofUC5N
sQxLt45AcNHO85h2ePVt21d3XkWjwCTBUPq4EeIJLFdKK25KxgdnYEpneTPO8+Gj1326ts2mvq+z
Q2YCT1PpNichegEPbsVpM64hzHH0D6a1N0FXCVGYwaiWu2zqzk1drGTMeD+xnF/MOH7rbWq1jhde
lM+O6J8b0+DV82czmkoUJStRcdQoJNh/NZ1eB87ifMKiaapuDJyi4aU1i2c9Kz8n7XFBPBsWfX1y
FmZUkIOjnIqUvh1tikzMkTb0ReQ59W8zIVyDI5/4tmFTRch3jWf4stj5ceo9oH+t9rIqerR6MlDo
5czMSTJ6qBxniIy13zuVuzPSZg0doQrKnfLB/zfuzmQ3cqW71q9y4TkPyAi2gztJZqNs1aa6CSGV
JPZdsOfT34/132P7wP4NHMADw5NEValSykyRETv2XutbHD0RWYEwQYS5qqwyoKfzhNeBsnkYhgty
42mfIWO8aUetuVMGK3JVtPmbXdZ3VR0PP5bt+lFj57/mgQ8gI5HkkSSpYksdEJ2QzVlHu6/abWdk
9SPHeAwvdWl9Okxqfj/dFOYlqc3xbcqXroYnxV1SzNrO6EkBJkynuGDAW+jpYf8c6eY3cpL+Z7rB
+1f/JC6UtbCO8mfDNcJNLiTKYj6/fcOKgDgzDe6GTpt9DiHOm5qns1pecE52b+4F/ad0a4dROSYA
t3DG7WDE89GUQ3ESEZXFgPPn0W1RKjYsir9CW/m/nz4W+n2BNvpVmOzYlHEZwIFc3cwU3aPjRHsz
Cq/k9sqVcKvVGHfnSrnf3MLRdvJK4iHjbmUp5GKzbh+F3txzIgDuoBeTbzdsDb2G7KJu2G0Yzg6m
YW8DrPyxcJ8qA6CiJdv7rB9wvGdc0BTT+7nQ0YyagqW+H5jXqa0Fy3OfhepgCbw8SZj8tDTN2D10
pjYVXQ5LNqRV4PEoB78xSwJgp/Au9ZDthfJQjfaMpE4zVqlldExIbIiYoBCILnmdY/HFpTvCLUhl
cI7oVK5xhbDa3NAlxgHRgdvh7iDQwNxlJh7TwJG/LCtdzT2fT1pQCVbaecIKmg6q4VrIftJlM+yw
OlH9ERuH2askoMCnYljg0NED9UV5ExXtD7IzZgeiv6KV9Bj994+aQsZIJHW69rCh8lIHHInUwTjG
l+6uH+RhcldxqE6Ge2OgwMllw9sv64M9GbeJRHGA33E2Ed1FEh1UO/dvLjcQ1wLHvkjKX33pXF0G
PJnrPMcdHhuHy73NUS4gHMueogF4guq6ja4XxE5Hw6ZJ6fBTAjzbeousJrfgVfVvFFYvQyKtc+/q
1UovxD30JR9Nz9o1ajQTS6Wbj2mzDgrzyUZi5BGNZjID3dG2RHIx/naCwjl0IVMQ3KWMFVERtJti
tKJApQCWbrvZVsepd/2szZpLZbtHIzTGdRfWBFDRyWYqh8mjltwnhbPK5vsIPcnJq8jebm3O3I77
WrmjuCVIdZWLGvxIG48kJEi5cTS3W9V9loGJ9F6KcWiXS6sBybn4j6znidP1LnZ+5p4BZel6LyNL
dq44WqoMH/RIJGpaBgfRuYKE07JCPif2rjTjfTqfQtgkvTacmi7YmQZ5BB6wKqgM4/2y4TR4wD5z
h+vBtAokuGOyIf5XM/dVaxAzpnah5BRYTDHSoxjzF/m2iCTNEmQR5+hm72Zi3tRNdpAtkWI5Yi4m
RfWwjhq5omG0oi3p0GVn3S3zvYUA2egN6FkVewG9YpYHB7Gfi8h35qg0ivizFGWAlNDKCOyx742M
Mh/6kM50NGJjrG7DQmPD7bNyDcLsJit1juIGoXKZWtXxq+d0l0XdY3vDnbB7zncjpy8LqagG1Ws5
oZiBQmqZjo8D03k/kSN9D4qJKqhv0Vdlq37sB/SU1mU2+isdTmSfhd2tWt09mWb3bTOl9es0/UqR
ZubeDMdr4vwuI85DsYWuGiHiLTCFx2ayBjry8mSQvdJav4oBe7dNlLCfzfXOM+9Ukz6UZCL3CH6X
n1lEw9WY01s5iZMZj4+emk9W0Z/bBudg7JjIDYPUR/B61kP6GJ0o3o3GPIsme5JlhZgwSDW/8pJV
uBBWbAs/ttZ5VPz1MaRJP1Rx4XPaTg06hWPwAhFyZMw8pBNFnthkpfMU6dp31ATfnjs9MooFQJJp
HMzjp8jrAyY1ro2gQ0jqJZ3XQeixZImJSzpIhOSdYrhDCDiDqyjFDXrdfZJe3Kl/iZH4rNzAtG7s
+NZOoisfRHakMUi+zUjoJI5Rvrfh0j0BjJRiNeeGG2+0EetoKHYWLW0KFZ3xKhnbZfqlpuSdPthz
XFQcncubVAhEReoOwxttgrz7bFwKlDxJ7mdHcOmPNZntbn5ENbzS5WkYLOdJzTBhre7TM0YTH6bt
YH60x5t4ah/tkTUvU+oH7fen5tBm7ZE42eyp0zyyxHrGr8D0SnBr8NuqNrxyOPgUAgX2pKP462Ym
9ZqVfEjGhb43YwDNGlyMruiaDcGPqa+30cEVJGinUp7TCSUrXKp5b0L6cplM7mizPcwcP/qAbkgJ
zWFteSgRBq4cWuX0guiTM9SvUP451cEezAcEx+OmGDj92DgOEFbX+C6d6m6haQ/567SERQ9C+xD0
trn7V9paTMgrpOn+KlvnzrBCepe27+YSt+VY3KrQMFeVHtLEcM40aF1ePQ35KrorGAwkdvhZdd3R
TNVTg8ZC2cP70JJ3OLbZj10JDpIcPrS4f6Tdyl4Ls83K1IFh5ny2iuoWOW2RMBEbW73m6mJ5SGui
uTC6HqbB+KiIu97Ugzn7kfFuts1TwfuqDe+JGoTxok2RlOunkvKZDVdlcHYmJEYibnynwn8wJYO+
tjhAOfZ6YAxDE4iGpae+ohE5Qg3OcMgoSCLR3cBLS8jyhjEg4TuPn95IhVvNeUqVdbLQemyLkMaJ
jUehw6KCxAlNS1Z9acSUctaeiRnyEEVxvsut8lbK6urM7B4qyHZkMItVLX8Uzr8VeMUMGC9Ldy7D
2wqmEvPY6Tlq1OMsYpvKszsZqqdWxhHThskjjH191yjn1cvCfdMyaXOq4U5aaJWXj/WjaqVc217E
R10JNojwEg7Wcx94ahWlBbmugX2PMYKioGjOynvMIbjwRqFKoLTchmnOJZWmaKSktTbc+Sss+X0v
qMQ6FR+exrdx0Sby5XBZcn6SsULJT8M8jea7KnSXfnIMBK+4tXtc35H9FTtAOgXvoJkhOmpMQmKW
7TjBvI1H+xxpqln3OQbQeRbnWFLpO1RYcyyf6wkyVFR/kxuFImMsAGd4jLgBFBLw3N9WoZ6sxsG+
2F1UggvrRm5NDlzDBC3QphwjBITPrKk4LOvmuLKKqfEh6eLpYLUQAY0o9GjHpur92p3YOxMj36TC
Oul9cdtPs1opkb6vQ247r0++CmdWm1m02SbTojPUnW3c53Q1+2SjccIvyKxbAVN2reBi0VhbVT1N
GKfpjoGVP032OcjZUkiwrTcoLJcdBehKelTWY52am6qs5bp1UoEKRhZ+b+a3Qzl+e3q1t6rsmjn9
48DEVbfEN01/hpJIZlu5K0wLBGdbXRG6oKnOHi16np4bNV/4fUhyqd6D1CVgPWbBF71+qOpFimSX
Gofucd23+b5WKANai+OkntDPKvKekjkgowwZRGUG09o0SiBpJtNny77LZ+0+LlIGCUa6XNkWlsPR
fEh5g/38gN3/RsqaPmYxnTq3bNYi6O6cQifEthr8uoj2MbZf33N0wNjTazfkay1DroUc6TIB9Gjw
CiJ85DwJa3DvUK75CVsZ9BaEjCOUTQwe7JuhCPCQLy+5yz8iVZTbeablNiKAFUZLXq8cUrjQzUsX
ODd9Qa2R1TgvaFFGAoHOMDahH8pPq6J/aPTRKe4nmtANQ2Hu3S40z0Wcsvp08VX1SFuf5lr7brWG
29iLj4zCow0ON7XpCO5dy64GWp/ScLIjSGcO68hYR8aGickwpcfBKrayD6GQVc5lkUJnFl07aiia
ocBV3MAqyV2nRUhjC9yL7t44fU0OD3Iinz5azSYfXVApyH1kdWtHN3GIV5DrSuPB7oC7gIDkJ2fJ
S9vq63Y2DvQ/3iMdqgEaUNq9jkunHfgZsdwl3YHyvjHYTIeI/nMq+y/GxROjiBLVDPdzYYUvoilP
bvWmL5MvV9vo0tz1ffSFKC7fNk5irNqRegtdwgXw7p4ZzE0588rzNMaMUr013ngKjeZ1HEF293l1
Csitit2cSU3LhZjx5uOI/p6l3H6NYA4HiqK5OpgcN7N9ZtUlRvr4PQgAs4VexyzO4tb3mhE9iT77
4Ob3WRntUtE8ugA+M9v9xRbAQcrVHF+1FoPM+JmTTryyvOg8p+5aFJ21nZvqszGanaPolIZ7zhLh
0XS6qxk7BBY4zyD+ZgwQjwE3Lw2jvd3otzFGLjmHD/mitGyM0V5PZgYbHaB/nlrraOzoaBvax/I9
6pZirdaTXc8qbaXeWQvS9zpGe6hJ7zv17odMO6e0/Y9mT5Rc63FaM3fRUD6NznwbYPlIR9p87PKj
EV5yU/0kk4KZOIOLEAXCxEw9Cz266MxHHFsQfC7diIYX1lqyQO5im3FAoeurWpjQGFW6SYOB+Xb2
2WQcObH00xnFUjExCPXbfkCEpidi1YwZwGaG50Cn2exsK4d4wFGq53K0wq/l9vTGdltqOeJFW9wj
nWJLVe395NEasj2w8CHSJq3vPyyHaq+Yypl2e3mEqfkwxlGHLAkeQzGFV6umqDdcXozqsC1aVhwe
GSz5y28dwz6TCOeEXz/bNJqu+507nmuhXyc8U1BYeXFQNQ6BBk7SCjLMUgr1gHdIMm7pWWHZU8zQ
YsYtrG3cwoNnH5IQNb3Kv+AkFpu4EKc0wIhoZ2QX12aECd8+a/2Ibypjax1da8147ouQ1Af+G6fP
3F3XxmJOGrWnHGxq6L05inVwN3bZL7I/buMhf6rtHgEtFUCN+DCrA7r4kuCLMmYYNCOU0zRA3nXJ
1gMJ80vvgffMGttwXu61Cpzu6Jp+H9J/NqZRwb+He4LkgtSVho4eUVVBhCpynKUGEZdfnNULrHh8
N8PqxCop4kcL7JLT9DcmahBGhWm8tjLM4TQ1/KTSuCkVexNZyTfMIwCtZrOGdSHSKl8f4l8D40cE
nRGwlgC8UJYHpGsIbvs+vNhu5+2a2XoE+f9tJVBBKoUoXs65PMQoYIeZ+aNkTS8aupWTWyz9jC49
RLYOh95BD6DycpfmZ8vSfkgwoCeGF8JomQoHQTYc6crQW0aDGZh0D9u8hG88QALRLQphz5a+OZPR
h6WkxDJx4dCD7wJwiDHoLnRJ9xe0hV9BJTnNT9PWwp3VzYN+QLQSdvMGn7u56kgEMRpG/mVdsMHY
ftylcq1gkjBMQeTeesYDs6BDFrp3yJ5neuie4kw7f5fkWSppP3mIKo+LxsHILdPX8plscX1aifGr
4GaA6DsirxUgpE37tdMYew3uE3MZRfeMNHbs+RsjbcrdNJ7kQivlHf1UEdtDoHOYRVbItW84e1rZ
b016BjxVXriJh7r+lrOR3czdOfWS6o5afi0a5gX8PAdcyHKGHAfUkd635rBbWMUlnIOl1Uq2sBsz
dwOCjh9JeyIrcwJkiaas8CP1bhA0tw/T+c3A6Nl5+YbP4tTQ+FtlTnRNIrLK55RmMeKkbTKG1c1Q
OufQlefOFrciQN9ll3xMnQezbPGUIHjC2OOqY5R41Spxyq/CTegyYGZLhuq6bAKtRqNUlACKPV6h
M9B/rDGNbHCMqg1jB601rkKvzoFWrDWjNZg0cZgG5kHQBhEToTML4oGCz2huOiSMxT9A53+LIPDf
Rsj4ZzCs/4GMAbHY8v8rQAaEqP+DlqL9aNHM/pWVwTP/ZGWIP8i0cgEDOkT3gcEHG/Any0r+gdoc
f6dwXGIPyT38V9iA4fxhCduUOmoWRu2uy5easmuj//svfAl9tGURKm7plnQM4+/ABlyABv8eNQAY
0waKZRKbaBA4wSbO1/8dWZkBQIUb1EBamzgXc0BHGkq6bsgbodUgtje7B6GhyOg7ysQcxG73OJvU
9nN5oxKqrDBn7kixSJBufN9zlGWUF9to2MN6L9QEDJ4kGRqtC6Gd4dpTJboHgn99IobAoc/+2I0n
py/eJ3ZQlPJPQIC62ULaWwF877nXtG8o+BvwdYDe+4c5d7bLPMCbGC31dLu8fAs6A61P7mPNJwm3
W5taQz6N9lgEYOBZSRBqYl3Podsma6ZZu06GR6lVr3Pbn3W7PcQd+E/T2OphhS5/voID/EnK5lAM
9jW0GZPP3dqO51u2qlzG6yTrD5rd7Ewn5ogy/CMc7m/dbf/7eB2QHm2urP/iblpupvPHh2q//5Is
+v+f+OfNxB0DgQPWAN7zJQH03+6khaAJ520J3BWGC5TtT/ym+wdcTjBy/0k4KF/SuSk9U5LeJnU4
Mn+DOsNT/sOtZEHEsSxbdz1pknnx11spiILYNSemmNL5XOAIitWcs//q1XKvroJlYLzpFHsxs/1G
2RAhdeISbNzeyHjtwG9KwWH4TgSPOQNcHHx5SLPBHThwHzlC0pn9KQW4ueI6E0umI0SnP7PqB3MD
LhIiNKRYxsKKBDAjvxLWgLBsWtVTAOcSUTGCuVqvb2K++4dy5m2vw7/ee8AeyhWI++w+DW+7YY0O
Yp3Rr53SxU56TTABNYzpBJisiAZBTCSlU403qG9w/4LNLxXj1pVLNanRSUgjG3HNdww1IUKf208r
h36mcoxV7iAFVC+D/pJF38JG+5XD7AbD2BJpNPfeka3v2k8PTfDgerOPuBjJTWffqtH6jHvjueHM
s2mwma5+GahUb2B29bvExGhnYMbED4nxFTaUh0KJNh3Uh0h/03VMyByFkhW//FUQinsmp0dTZ9+v
vuv8and3VswBD7KPNXVrTwV+XKeHGfplAlRaGs+EQswBUSKQG+xPbFqMOzivgisBVe2hm7B61Eu0
MMKXxn4YhAkSoadW/Laxjgr+65wPvh7xRjG7Uw2tnEijuQZKPvmu+mxT5ziXgxtlzNu6/SZ9bO21
E0mFG3RuSHgyQIB7tz0sBWAM167KmKgNn2jf/KmhdkST0tsvRfZSuXcaSW6thudF4mTXFq/NN1JS
pmO5b3kproTvBr5dU0b7RfLX9QA5U0Vn4tAwqxacohGbrLSBqjtQUFDHDd7uTZ3dw9FZ620LwO/c
dPUNedS+mWdbr7zim4z5JOpqnak7juB0Pe9kxG8NLZGZDTeqedHjg0nJG+F3QfZMG6uDaKj5RUnm
M/SxKcL9E9DVHGYUL98zVVWiTH+zL5Be2uRm1Tn9B4YeL0n9HdfmycW1OwzNS1x8t+H37+Xmb627
/21Vzj9dwP8nljnAu/75uky9GPfxX1BKgif8SVKiFrFc2iRL5CYenqVi+nNJ9v6wTWoeWF70qTC8
/RtJSeNLWAaAahhSIiJfSpg/qxtNUC/pLJ6eqVMUgeu2/86ivATN/mVVtk0KG6ouvsDL9BwXNtNf
ChxeQ4TS0NWJqCF+NBPhbTBZ8zZwJheB3Qjdkvij6LaO4+kkOjzpy3/5/fD733//iW7k3VDk9eH3
35x//R/eWCICM4b4H9/49xNMVFUXL3dXXpceWxnX166SzkOcMfcG/nf9/QAmqdUrYnf1kpn2/EHj
YrpLxiR7cLz6XuEfQN6AhZ3NjoM9uKFIqU8ZGhmtHPVg5alYW/QXwQBoDUZx+EmvGr2nbK25zrcp
aR8VnnsxabnjdWXrCerh1CWpjuVQWydyeh/wjfmC4A6sd6G27xKo/zSKb+PCbU8oROCjC8YLSBG3
2lzsW6SnfG4TP55VaiiO0I4bmB1WcpeFOgJQTz4IXe4xIBubxKsX8gf8lwSlLMIeHHpuG4K8qJJt
Mar0cdaRZLnjRAGlIahVg13TuL8wnNbOCMKDM+N2A1c6zBqaHwBsrHVf0rGsxsc41maAIJ62Q9Ba
lebiF5+J6oi8FnpVikko088ixlmVDLH+numXYVz4buQAYuas/EEtIJQIs7fdkgpqkpiAudHGwF2l
cDjclaPG7ZzKkkFQ3E63LUOI3rHCHb+OQcPeYvXS2UzMsfwucy5eOWTH3Jle7E5Ye8ur6k2CBr3D
kriK4Vv4OH5yn37qVe8lw46CF5cO7+kU41EHukwzJyLhxSEc0IL7UKhrM+KmTsD/+OGMI8hUCNWt
X1XnYtuZaDzjiQ/a6WXIjXsNssEirvNbVx5tgfRodqvzaJQRwUneZoAxhpYDHWKX7hgOcBn0ZwH+
i1miKVKHHlXIwHfpECPiwY3kF6k4yRndfz2Xe6dp/SiPXtpM28YT5M6+/0bQqXywyWevi45hMf8y
6sZEUtL+SCNBDBohSvLerSmIfGPagke6cGDFAigx5r3msvhlWpHtI3B7rcWZk8d3SqQdhjrr1Cr8
kXEjrdXA+4GrzZHcyGij4FPeuZW3G2PmTgEABHi3r1x+tNgg66wMJy7W6Mf4V8DP4E1ogrUIK5y5
IlGWQait+F13ifUhJpGdptrTsQDW39AH9EObfrojoiRbqhI5iSVvkK4K4KzufkDX6FUasjqjZ9jL
NI90wfp56jr3kGZNuHWrbjdpR6BrAxiSgpQRrvVWyLdibr2dDJ8s10XPm4wk+ITdXmppev79EIXC
AyBSvri1adGvtS8TJmafFo7c2GnSrlX1Ae9gPHgkd6CDV4yxoO20SxqqrpxnJxZvuXLsb22vI7Cn
hAMbIDFtycAlO5xxyWYM+Kkyz7ERAac1cREJ09g1roOk0qTPH2TBrhm5loX8GrhVuNINvzQ1ONxJ
il5PfuD2P6LRfxy6jham430pm/6qA3eNurUWaygam8AygPqA8JEc3sAXqWOXR1dCVmkZDpQgLqBZ
OOSMrINTntgstA5zwbgpgIoOl5LA3EBmL40Z/5pl9MHyTVJeOW/civuylsyL0ZoiNmHUp1CCdJV1
r+tYdOsJ5BtgvJWJmBmf1aD7cZE9O4Gmr45E1bCMo0pyAjvYQ2N7TXRPnUYSHoYMDS38A8SVmVsc
WnxicQrZRgTNquuQhTfsWEQGj4eOTvNOp31cpsrY5PN8iWwTPFpR97Tu+FOAOXXSx3yTN/1j5IDT
mg1UTGoIHvUIXs+kb3CUP0RNL9ZGQrWzPDMMpv4QeDykk31i8xTrdOYv9A9vQi7rXAYtHBEeqind
z5kckACK+lCtUzsD69sN+i6x6ab19HN3tKN7SZ6b49FVlw9z5mys3IMA79XJekDaZ3UD8be2+6pV
SGw5bl9D1zjUktlEFkB0U6lxTNsihEA1Nggg40/CJpqtMCP4P+plBISwlbTMSDF2t7kck+3s8msG
yyr9/k03CQpKgTOtRmNr5m2/VjB5isJ7VTqyPSkfSD5EWsOIFBlPfjVS7ZZRV3RM8Xi3XiJwYXB2
6Kf+AcMhBwskxewPaGxd71uxwT4VZzDCOMAsEe/GMXh3IsaYtgN9Y0iXD6sx1lwJlzSt75Dbtr5V
M80JUPw5GcmeVdU6u4xPc1Nm6s3VhxYpX3bx5unGUuaXF7SfnR7vgriWxxqs7zTYPfovRYMTfEIc
2LdiIsbP9CqKhvhODmhynA5V5hAsGhuHdoeccaop49UR80s19snW1PVj2uhEsWevY1i/E6bAnEwf
7qK6APxMxWto3hE327nWi1cRLrgbcsI9jma9KS70aXb9JDdGBRJvht+0Wr6RZyYIRmA5aYt0US2U
ardkAt50SMgy87UvQYcpUF8gid5zsYmaHPVzGN7OxYOqQ2s9IZlLEoxjasDl5R1GLZo3wmPyyrwc
g40+np00fdYUMCtVtzdTZlyaLruBXndvkz1toD010x60oLeZSgIbgIffT13x3psjqRGQOFYido6M
uuprAPSqENtMIx6g8zwgdSLYDRlRT+OmFeQdA3Dv1q2YNnMZPhkDtGqj4+2TE0R3P6suNoKJrn+M
nRiHd3NNhfuTW+9ZehomJNVe1uxssH8AIhfnqxUisMix3NfjpSY6+Z61/Qt6xIedmjonIPXN6G+r
uKM3I6NLjprdE6xHgpB1Zv8u7jPAG6tYje+9m18rZcPjc7bSYaYZJLeBmPZdFS6h4cwSRNXMq5DG
ly5Q7w40dAGuZT9TeJz7iDeQYKjJDKRPYT3iZLHkRRnexULxYOIYMBv3R5+TzxSqFWaaEi5R8mri
RGauYsU7XBdA1a0rup2jUbybGVLqzoocUAP5Fo8Y/G0qVEVYHEUNemERJG99ASczMsUqnBgEO4XG
NUNAXpQV58RCmNIV9aZs9NPYeyhdTC41z9gmJhs+a8jaRLzOqNG5mm1d+XDbOF3qwY0RRyepsZdJ
zICae3LRmVWGxhFwmYzHfLR0uRGnBQRdJpp4R4V5TEftEjlDdQxmex31WbA6ml3w0QLn2XbNzGVd
prele2xGTOmeqd0Txlv55kLtc4gO9nOFAZHZdPIkBOYJwtc+yrCZNjb4PJHTIeyF5m6TKngaJvPT
cOu3qZF0KptHz9LPdjbeF5Av/TpIDsucPOlHNtAOrEV0Vdg68Z/wLxEyAqmxgrN3tI1FlzIQDBPK
GvKNdslHnO3YOD9bXOiFnpxbj8gPLz5xQtG22FZ2CvfAODffjktdmE5vhmQkNfb3wLgrR0Mk78Uv
jFRTf8ystRiqe8RH6oASKV5te2O8qJBKrS5sGg29tiPl6ihdYBtZd+xt7aNJj6NxB6p2hwH/2WoY
dXkSI6PqHhwNvpDITBtoDymACbt49oJ/aWVF9bEEVFYMjFESlP2Dfg7nEObbHJJ+kvyMtDNqiZdy
MUxOBoIGJTGpACRhtLgHP3YwA9hZ7j06fhy3nuEQ5kiRrHXfKhe4EAx2b9EeEG484qVGJdEBFzjG
2FJvHJPhn8RS1GG1WqVDl6yRCE74j2YEaZnRI4XCPel03r7r7WvVideK59AYnt66dpTYsbpdV3Jx
xe49Rdqxq46FpLRE/2lsZaE/kRxwADtFNpVk2kzhUlmcmXIYkhNuQ4vRX6bjbrEZm5dm+6u3jRPp
r+j0zT7Y1qPj0yTE9SUCWtTyXi/6ah1k6PVGl/l18sQq8lCMhEd200wpoNXFIZeyvLEVMCmqBtRW
qPAzCnsQorSX+8jZYHwiqcYkVSJKQqxnwwXfCb27eKyfsniOERIV+YVQPWBEPHPDvkDre3KyZxMr
31bU1R7M6PO0qNXcgL6gZyGKo8hbSC0x3sGaUVh+gv1n7GeyFA4aHodD5tj3BAUs2KsWTE+ELPhq
6ng7o5apdlckuP7z7seeCkZHBrhNKx9wz5ZI/tdMjZk9jcFzjTR70wbyAXcQfNA8fxgNlyON1E5G
o9CRpFVGgHsL/XF5SGPCU0dI92gql1ZaFthrXH8hNQXT9sq+WpZbHUYv2NTgKdZjkDwRDINkH74t
dR7FT5Y/M0WddspYBIGoPgIHlVXWAkHUMydkisndPwfl4feDXhTVoU+nDwnIZz3Nb9Lmo7ZCbKFx
Ak1qeai7fJdWQ4+IdP6eewKvNQXLxUhLlq9+mTd39zGfsIcj0A7yJ85U20nGV2Hbfl7ptzPD/X1T
o5CYTdafuA7p1DHQyCvbdwZoKn2qvztsI6cmN05DClCxieovblEF+aK6yDa/Tma9iWFyeKn2yBWE
0LqKgOhpBWNLwZodZ873iCSHXuPs+LnOjKJvyudwHBBElCHR7jFyez2hOtODYfGpTpfeiXfOQPON
suZO08PkTLP6EQlwvmlbRaIjokIjykNAipjpHCt2KDy2CrnWndWxMNbYxBAuBdndO+k8SGGn9hTk
APujCc1bNyNyKFBTprUaTiZILlVCbkXpkPlsJzGKNo0wuLwu7rRwIc2EWnJD2ChlS3M2ObHu0wB3
aIyGFScr4fNdgnxdF+Nuzt8LhSavTT2cMYAe7lVZ9ueyavZB2OorI6EHmFYOUZ1tbNI3gDyctuk5
0G8Tzotrs/rsIzSW+UxiUljLuxHk9B0Y1W4DkgYfXuHdafT7amSr544YB8mqtM57bqy0aRVufZWv
xsT9wGPtV6Fn3HuJTodXwtGbORniNAjXdUxHPI31FgZja3BUsvZ1FfZU+tNWyywmUhX5w6kzQb6h
9BsbK901Rdzf8zaylTHPzh4I8YCrqu1vquYpMBWzbmv8sHL9tg3sR7ZvE67D8Jpp0FQKI74O2TDc
S86skz6H9IHm8SAc56dhQfQx8Wm71v5WTXgWqsuww1evojZAdlqezXCYYjkx2go5brWm2Oy5olV3
b6ovmHzj3tDajcxDsgVxcJU2outAI9QBZhvg5AsSqpEcFmxcc+A+IIoy7gcQxIgTmxib7iK8qetw
Pe+dROX7WKDYnzrOTyg8BuDQfOA2iqeG3XiOLnUIM5a9Qh6GcAwPAb2ZMff8Nsi8pWxM/ZzDF5N5
FtGm2ufli0EeDGWm8ctRhF/SA54OTsHpBzV3x4Sgf426pMGcCYcpi5bQr/C1rtJ2GzrJ8zBpT570
oJSaU3hDI/qmDD3v8PuBlBV1MLL3rErHT7vX8bE5QEvN0joI5dQXJB7cunU8vaRoOwLs7y1H69fQ
wd6mo07RXRoxQeGY5FGa2iP2qVq21wi35Wep4w5ARF/epxXiZeySXImwv+ggTbeONzngnwN3Ez/U
4b2NLeABv+SzZZNVWLIV4qnEjuq4GMVG7pcBs9BzF0uKivEm18tk45qZBaR9/iyW79naIfqh2lsM
aGijdf2czU55GpEdrzutMj5pDhWpFv7KIOmuUzE4ftMow59tDKLQ1NByl9Fn56XGicgrk2NmI7aW
VQJcnMddxob/kP4/ps6rOVJmW6K/qCKg8K/trVrevRAjzYjCU3j49Xehe655OB3SaL45UqsbduXO
XNmO3t5TdPKqFlqq2STh3kgZuvRdZoiNTnr3ng5Wj6ZV171PBUipeDvga7wW2sG/Zbje3VQUuzZH
KVxzY7F3E+8TRF/kItqfH32jjR5rl3BYr6NriTsabKffPac1U1ouMIiY+c1FMVjlpvxQEmJsS5Om
GMa9rMqveUozvHe5tQZrgzQCNRzoUdxXO2qxyaSHhPbnVocAUnPakubcwWMZurC1J5DlhMWSbWsu
FhyKya+CWNuwMbUqNlmVqA3QlH6V6BDUUU2dZhjBmI0DcmkdV5N1bWdwmsPAAhTqqas/tckmkjqB
gmdtqtYv7lrIwCW/EqroRHOF4/ufhy51+6PZ+JfMzr6sobf3ga7a6++D4pLJpFM+F1I/9D11zKoK
2muyPCiXwDcpnqK75mS0rq5dzAdMQN3VKsYODzcPv5/+PuQROFfTvQCEina68P7zF/77I0rBc0Jk
d8MEcoxyS0ynIY59MnaXUi5raW3Pt3jEl+TpqNtmQzvfrLxzqFe61imtE5afaVAyfH+/n0LtMm75
8h9ZPY2ywNb2tvTvVTqyoQJeKe4899C69Byv7FJypYmIGFq9358I6T/GgxbJdkxHuTNTIlaidOaN
nUcWfdypvBVdZ96QRwjDee4x4X1z9kPRnYsiwvIF/HDjDGl39jAjVKvfDxuz7c7xRMoL0p9cQ8hq
z3EliD0qMpNn8/j7JyKzQoKG1Otx927PARVP59+P/u+B7TCg/sYh+yUEBVYTr3SgSPuK2PrZKBQ0
Ix00AhZRSgWcYaegPiOMNDJn2rFIeSFt5dnMcTJmfhqt8pz1XXlu56g6/376+5AqqvtI0uNmY0dK
2jU1tn1WH4fGkDe4okCup8cBJ4FpzcbL3Fn6OQk4XUNYTkrQ2zoNnju9r2kNeylB5jxbUAKBtnbZ
i03D+a4agbRUiebun0WPPaPei3LVExAqsRi4s5eBSCW+UE3jSIuRT0/AxycakWoKVTejMzu7IAQD
kc9BfYWjBRgv6OD4pigoLeSpxUjU2LfWRidD+lJA11UNGjmpj0B9MFx09nSe9YLV1VGwTHI1xonw
wfFMUFhapYSA4R5AC/4UrW08grAxHlV7cyw4qd2+Dg19F1ON/tpBfYhVbF1aQkMZSMFXm1YsNdZv
OojkXU1QnyCIh+HMT+7E9C54NR4DUfN+B9WDuTJ7wnhhPRHU2Tbctd9MMd3lRTntbPdEHVO8D1QP
L8VIH9sKbKwzOqAcwAgOi1XRBQquFgurghJcYTUFJO+epjIF7e1Mh7mUp9lu4ALXuiS0UR1EMUe7
1uLNNkQwiyOoDHUdIYnjzaKhKYVYmk84Wj0GVN6HTs68PWBUFR4vocAIiQ25FLnp7Fn74s+c9lcv
dhZvGww6VXe0M4fASnXERt7jgjQ700lDxSG38Jo4RrkaC1jUvEx+tLJfug5copi4SGIAahCDULsR
hSIz6a8+HztB8gABD4ABtZ4a6woNYsUmSGG0gPQH2tqbxTGO4j+DUx9Sz5vWPi2KQVXuPIeTG264
fm0PZkrmaCPV/Fe62Jrx2x3Yxktwef1D6sh6AwgQkDVoZ1+SF6OagLx+iNsQdtHTXMc219X6zQrH
O6BIgB3E1uuSbs96/n5KPOiik/jEnMeABf5m5dCYXIE1d0mZHcOYLFRZletmTnpM31m6DSys+WXU
yz1eXLnpe20TVJTd1kut77TLXuMeDyQmC67zbbMvJkWjY4XbuBTFJdLzm6ydc+3L6akaxCY1SBiH
2uPWBTrkwGaJt0Rp4GwU/iuZT64K9RpinLjv8vZ5cCZO5ZaIDvVgGMjGmJU0WCYDC+0HMZ99XdMm
WbcejaC2PZyZ/VcufOZtmRfprWOM4+gTnvqsKD/n5uzxSmMr+S2twlxNwrrPHGOk1RgiVCzkztej
sy1Uetc3HE87PyYyq8Or5/fMHkWjzzR+qNeJ1TgUSoz83LfwUS2bRH8gfGbq0D1VflieZ8KZZMeE
RfouS47Tsl6MIFRtZJAMe3JC1YtV96DNcwkrhQG3HPzyZRwY37uCxJll9+WLtPHZyohx7vertlSP
lbbUvsiIFpJ3KV6CcqivbEp/fj+z7MIm+e7d5RXZcUAn04HiVuTQiO4kNapd38XTS6Vq9VRw6/39
rAhrfQhc2Ds2YhX7zPGFmEf0woD2+wnAcGZCLvFEwf/BJ7tUzAnrtqSYgobEd0yXYuV+1mmtTrok
aGv4/p2zyXXorERB7rE241f4OXqTA7hee7XzUrYjruyZZLR2k02xXGjYUiysQ5kfmkI/uku4qWeY
XNeqfynomihm85i6WJFHVpRsvphjZpaNkMzROCg4XBFqu9Lyi9kswARTEA+K1RnndsPeL2LfGEzx
g+N3yTaHPrX5/ZQNawVnCsEJPk+67zLw29ny936/Ojr2fEzIwP33fxs0PSfsPrhrSa1dmnCgBnoo
Kcqh+PE+1Pec6dPdGFL+YtJmvdURCekmxjLUZsNHb8b1aXCn7r4Og+5emrB3TCQSFiLN+vfPzRJb
OSWLFkX3KM6NfOoDOgocNqx2ElcgJy7KrNxb3GZU4vbjwVas7TpKUtgsFTC708UnRDl7p+p3Inp7
x8kACdBRs7ZNNV2C8FOC0q9sOZ+6gEunUTkCUX9cx2W/0ekdue5z6WUn0XqXeDEkNbIQ5Cuekpwd
sqHy7VjN2JWEfO6ygRWO45zFnyrsHkferI2P8ym1Ig2vgPM8JHxigIv2WlMjceH4T1CwYmr+RJII
br8PNYWGfhWZu4HBC8R70R/bCTmU/XRyK8ES2pywwyqZuMIH+a2GBzolNtqRj5bRt8Y1tKp2j9Gr
2OkZwK1nrpcgPBxaNgzhAGmvzCu00XaEAhfXULZvZiMfMEwdxIQeyQjNsFunr45RkyiLi4sfakqW
c3nKZQzViIv72nEHzWFvvhgNHp9wCL2ryQVglbGSg3rhnpsJ3p7pj7t2xCtUQNSeIBdpf4ttIdnE
tr3E4SCyVurHH9NnhpdO4n9uGWi2WJGjeyWH62zhgWZpaYavvOn/YHC2DkRNdm7t50i8sl4LJEga
jnB+jUfkwhcsCfnaTcIFnfIXIvE5Fk9D0j1if7vzQ8nrljYPXlgcl1BHhmrf1t2eWZB04cBGO9/2
NTzm3gqifVJe6gHjJvH7Z47XcLdRduCLuEMb7yAsvbrm9KcxE2fPP5oCnSN5kQfF1wI343mubtKb
6Ids/AdukgPDmB9BaGe5P/L2bDNW3SJv+Z8hjn1lbW3h3yEyZ+zx9PdSCP+elJYPPFvEB7KSat11
rEYHonQ0aj1SP/MRCDZ/Pf/aunGNLdPsO1lktfZ6ujVb6ihWHvJpNRFwgWdIUpLLepAm6bbrsFz1
s/Gdz813TWRu2xktQjnRHyo5bYDhCVQ3yhZ7h2C7ktEF+tqXQXCFHMAMTM+zCa0M2c4GUWXW1qOf
z++iS5LNnLgny+h2GCE+stLN19rFyWqa7s2mWXNbjtnfSbJrGgK+AUL567aWRB0tRdEyNPg4Xpaa
gfxmuE6B+f4xi4El4JDc+thmy+yR8cJaojDDe37z4UObqMIPtwLYNyXuYQAeiS+OS/UA/8BGAK0a
BzFWMvs2eYicjaJVO0cV2rvKqnh+eq6E4Oi4GePIG++RiAi8x+HDpJyWsk4cBvPNEWRp+4TQaTD8
JRm+uEpATkVkERkbiQS23htK1CFVx75G1+uNcbwmub210vQmLP+5KJvdOKvgmKXqh6DzrkiSb4p/
TzFE4ZXgHpvRRqoGI+VGRJu35OBivs0t6Jcga7/bKH+IQ/1UWDjj5pZg/yL+Vnka7ZIMfrlnwnWg
OhQAhu0/UAeT85vksG7RfrohpRtyDLbe09EGAWx8G2i8G3xRT/XEfoiWA4wl26rO3yD8vaVG+E7/
Uk9ubVXickwbhaXNHz/MlJUA2epb3xOF8KComeWb6sWDAshWf1t2kG2pzwGdkM1EfzpwqjAUpApv
Xmks5R71e5hwh2cbRaYj3i7fwFz5r5xAc5dMaFQFPWNm82RkoI2wKozoriynOE6jALtFu26d+LFj
ikZuc/YqyB8D6mvWSEP3Tr4yD14rdiTzzilMILeXeBUxWQQ9MVyrvdMqe+BtuOlt0DROCjWbmRL/
H5nuNo1B4Yu7BAGCaNS+tbwHt4IirLN2H6b5AulAqLDyq8e5u4gXi5P6CBryO76Ob8XYptswCv6M
7RP2TbVRAYQqi5s1TI56ZVPPbfesv1RBJbjJGsJqXnTOVR2EiNpGnos/xO42snP+Gt1wPyD54W+Q
IIyymBPk0l0UhFzrM17bDWQxGfE0R1e74EXbNA6gLYa22asPuYr+sMeXZNawfjCSDrRT4KHpWF3t
6kIQhkVCB+WxqwpvW1mcbPV7nIcHt/E/yvpVsTjfQgqKoE4umIce720esLQdh8tUm+1LgkbRDkB/
K0BOYVDgDJH/yFvRIDNywm3I+YiJfEo07yKjM1l4ru2peMoTj0CkQ9Izha7tCvvbjlqwDz2tOfED
7gOxBm8Un10Vn1t2/6updcXWxxOhTNRQc0FB2aBDN10PK0OPjBq2Sz6miLYN9zu2GDFUP4Nsj6Wd
FbjVZDswH65ilHojj8JzmXVYsVT66TgoQPi33AqPFvvUP4bDpckFq0sjyab1h2Qg1wRjqHB7snr0
MSXtooTnznmgBHQ7Cm4amS/Ts+KasB9L09mHdXJNOC9xNfC54qRedLBMH2+SNk+iBISrhH9k2UMe
uZz+tIbTMx8dmPoz7Lo5E5aajyC764vd8v8eIPWh74zeqQZGfUp4brRhso/LfkKRdpdyWFXL+d6l
O8vQQXgqOmK0ZqL2WQnsOslgi0FVDy0H7b8MHiEahyenRDRc4XhM1+ZIXUrRJbeCvOIp5S5AVoCP
fh/ARoanTgI9qXzQJsQRKUQpGraPxN7EibFSnAYH5TxqG711ygr07/IFY0klsVeHVCQuFCxQ3EHr
CqwhdutBTrme/8/yZHMWI2SwObQg67sPRRYkCPkOIKiutE4GKbZTiDPL0lQd/e+DP7NaqgMuQaPX
sbTnsrQln5gdYj+GIR2bVnOa4efTYlbXYCeCjVwcMuB+ixOy/H8+Eo2VEz9t4LaluzzXelPVlCVP
y8ZoWB5+P0qctDyFdj5xK5Rfic7IGM6zwzIr/ZKGcTANenEi3952sVTnZnn4/Who5px2gvEwKqHO
EnD3OXApjhMVTTmiiU6RfT/XA7zCkUVPDyIBjfhdgR7ECR3NPBaDEjtNqx59CVBYMtTG5PfLQ+/L
s2Nl1hnqYnGQnXtJTG3+v4eSwOE5ts9Wy8Vu5qJExqTFTf77YIr/+Wj5NK4vLr+kE+dgVLXfv+Fz
ZTtXo0xBvPpPv3+Ulo5/Uv3590t4YP7/v/D7Z4ZG7QzaltxNjLUM1u5462omoF4kVIDlDHQqxDtt
6pa9V1B39/CbNLnFFquGtrHTGY31ZTUzz1maPkCARCYeuKsLK/oxm+Y9y5R4HymIQWvAnF75tDCM
lTtdB5iFRgXs3/fG4jgYkYnlcnC23DDEY88wDTtLZB+sfF7teQnwycq+dOwQRfXujhZEiMrD7bWs
TH8ffjeorOTViaV/6jP391TcH/Iwpf8Ig+IVFwJ1Dhwh2qsvggaoOuVdsmlPv19NapfzSOYep7GZ
EIWXvxEC61tFoqEc0hiA8Pj6UxDjXrtQMDpVXIlxqq3ftB4/CGTYbjaAgdTvPlG+rRcA2K3YoV+V
BF+KFMWYD2fIhpQOFbn6UrCklgj0YgaOJT9scj8S7d5ErrNrIBzubN988XwX7x4OCJHSQZWmGBMq
l2FFxKwp5KCDYzRUr1qfqZ6hsC59jSm8SGxwa27NzYK1tmBrt4kWNv3cHucSi7/DjcGLG6C5jUk+
0rtHD7IYHaKQkh88GxwFqO8g1n2oXOsn6noGyc4U60RHf3zkUQp1HqwkBYs4MeGxPzqmWXCVHEwT
nYz7fCrmzezAC7TRBws/PKMi7kHDPeLNjuj+bNcD3hZuX0Qu3aTDeVOhd5DVHhN04DDzKLrS7Emc
eWvI+bt14S3aDc3jomuvzFTT2o4Q2WsFiM4BwrPrK67MuWyQlavP0bTkFgKvXI32zxz2R0w2L9B5
J9xeIS9XL3ls0/lm5CastS2ocA5dFkkPHQYX7jGPIuStFb6g2Hyl2CKrtvgsyg5FiM5koM/lcqWW
P3ZpkpkZQWmYpPaLnI1N86Ci4djqWnMPwtNcj7fcBGKSCHj0BbVB8EnNiDB6B5uCqltz8VSHMEjW
42jcfK/bEsvl9EtnIWNG326NPPlrK6pamlr3T55+DmV+GyfrZJvhsCnzBn2IfazJ7RDt8mP5AfgO
KJs0eK7SSN5yOK7+MB36DBfkHHangeTnTFvd7Fo3Xh785HZK0bxxa4zhsS64+/bUQMBwE0u0P4Cn
od9KAs3rZWrMQH2DAaU0KoKgxORa1Vg4W87UOJCYzFnTn9Vobz1aIaY8/sC1ZnnRZVbxhDpDTld3
JVEg0E6WaTG1lxI+sNfSVe1CJ3asU8k1zyBzvwoSjxYZ/95mpcc1uWOprW92VVJ34AFjVtPaKlgZ
lw187dnaS5AiY3dn18CQqkh+Cb9+5p52xdAcFOybaEZg9KZT05BXpUm8dPNLzYyyiavhLjEphTVm
UkQEsJmgj9qsH7IYhS9TkME9YnyEyw+6Yjvp0vLl6KPtin6nzeg5sr9hyQLg9mqsbuG/qja+SrMd
KUKbHpEzl6T1gk8ud6p3rROn64wjRtfdbFPfmqK9ZOmMcGT413phFgxkc7yCs67PLMvSyVuVZs45
FrK0pZYG2cUj3e/daMKwo9Ra9ubLrNpjVfowoU3MoYhydouflGKrrUMvaTOQrzGG5BFF8Z5j3Sa0
pwEyS+2su4/YYfoTfnY/U0ELFMrDuw5aJnS3oorJGtJ8IDTSA7IUp2eqlqNY/FXzd2rmHxlCLYYm
76OcLcoqfAz62FQGWR4N9LIo4TcdpW69q97S1Nn1NvbMrmcFECXxTwWE2TdYd8xkz/CNJqhIKc5/
Ob9PcGGsKXtJTXWzUvzQlomRXlbpM369jPYR2zvEiGBdFD1XTru4K2HKczVYN9Qm7CATBji/okM6
meYtbpJyY/X6xD06e+4IqufM4Kxeyj8x4OZtfLDHONqkXfTcFiMiUANZGM8LILSQNaBp2H8qQl+D
VT4zidYb2uu+Wkd+AJ29lfrKJQx6ysDhKqLrN+pvdu1e0tFEr2TpkhUQO8rJ/IzzeuO1/StVB4Tu
kMX7FrkXOEfC7RyLOZpPMzwClL+1UTWsnL9ccJpdnSCTE7x4qxtssok48+xIKPCYeYqg2LQ6YfME
/DfoylfF4QQwmLnVXKDmOLaPLOM+68mXsMTzU92wlngbJOJe7tJGw2z8dwrdNckYKnyIo3Oop1lx
cajkKGjT+IRos+kMEhJqgXAMgpZu9801/YsRtsfRpxWZdjxmcfvcyO4hGm3o82F4genyEZpULVnE
U2dgTaRq9nFjMUQsXjXviErJ+ZR+E46bPrMmy3+NCN2JQ26PJ5+qJjqanHvp9gVHq+jqJQXeJGq1
oJD6j77n/BCnqNfjMFJ4HcfVHbkC1lsj8Geve8SI+q8ZpbmjmJQt9/TYL79U1Q9/+saRaKlLDr6n
72eGSbNJuAEDE+SELexrVTwF4RhBuXg3rM44NJn34AHw1GVOWBEq4bqE65ja5acwyN+rgryxsnIH
V1D8UqPbcU+GiHCH+ePilAkYnYpLsblY1zZRMjq3nmibyUaVFltM74F5psuBbtJk6bzt7HZRrtwt
4DJ4otyEuf35mKqrDj7PxHUr6tVBU/tHIH9TZP1bOdFdQD/l2wTZZjYZzjh1Fgbje1na9D5yNKws
GsJbFCNOzdWwy5rpGBVIEqHjvXPJ4e+EaxBa3yq0cJ2wNdFD8dzxSljFfsvAPP3gY2OiL33JBNsn
fJ8jnmsIa5QO++pPoBi4RZHcUtRD6YdPaQgurUjie2wnHjx5KTZuwV3HaMZrWtwSB/tPGK8aAzJl
srSSl4eprAKIgoyQZtAwtl6oEDq43URbdFO8JewbZJF8ahejh6hepW0cckDou6zsqc8qXtjIs21H
7mCUxmXiniKfH7zmvGugntC649CWMO4tVhP7tt/Z5aWiaNAvhnHnhHW9MkPjTvb+PvE99Uyu3IoM
Ogyd9C7K70PJXQFYYXm15burJ3Ua83lh6f91LJ99EpAoT3pAOgpc8KL2jvAT67VrTe1m7jiBxyZ6
tWgeBxZzB8alkXebBVvmzqJrc5X40bBx06+gQbPhKBezDafmYV4uz8bNiHmTRq7wDrYJI8/JbuQ0
9vjPBLlLqMAAmJgvononubICLSct6XBCTfvSPyLms1Gee+zO1Wfh50fDs6nHjpz0GDKqrqCToOas
OwusRr6PjBqSoOb7qhFtJmfA1U1xUyKoPQSwfu7Sf53rdufKVi9zZbSHTlBMD/L/x/Vu06Sxqsw1
2bG02VUY9/AAMiQOluIMH7PSa/SuTZ23HN+4ViXJsqQifVtv/ahC82hpxARbC8Zm4PbSGv05DqBH
Chjxgo3ItqYi1TWwY4Yup3w1jlxOy8Re56Nb76fqkyXg2aHVeiUs+rcSPP8T1YyhNxwFXkm2emFl
PAqXmpIovSU0423K3roFpUXfYe+szCL5npfnQjrChqPSH4K3RkN1W0rdBJJgMbNylMObdE1WA7K7
NDRFM8cVWHZFfQ/0mvZjnvfEqf5aHE3XyMePjpKnJmBRCh8mpW0qS3cxKyb6cN64TIqrVv5TL1Gq
neynCD25bk+CHvXV2KUfnLLeUn9EPPG/cJTfjCRhD+uOlJzUoGtm+2eq5gTS1HhrJJUcRt5caihP
HKB1hdvboyoYpGqOcb13qqOJjfjIzZUG06AC/NeNqNTBeghrE/0+gGgSN38lWBewuH2P3D8/1US7
XBBMnOQY5+PoGVsfWOm5v3QdtZUtZukEgE8t7cusdbXzPOoe6CzMnUWM8mdeAXm7y8Puh3gxr1TF
ZcGzmSlNyislBHwKeOWmdXltYLAAfI+3wFsC27Y2mWzmHU8aUchJPXHj9peGgrgpn/sIVnzjgU2x
vKeuQHtri+pP5VePrFewnlfDA7oztv7AeXe8YZvOVcb2P6KVnUw/ql8Iwx+dM85CvRa1zzmgDdV2
wj/PVjHAm1y7hyYAiWw2/EaqYUC3bCukxXzcmkMJHt7PV6yc6UpWctrbOfEHjP2bpCbsA2ztT0Ll
AsJ8YuCsyEKOdOaTyaBGoOZzCgELyhYliPG+JYWGMjaRW4PJz+LukxGGQ4HkDlBSH7jp4G9VgXcJ
In1X9yXGuDD7LCrsls1oXkrvOMtoZ9hwwgy6xFaF9F/60DXOscd0lyXpwQPgs8ik5HpiKvgs7xiS
4nK5mwjdDYhXTnxhV/GmBibG2tXyWDndThnDGXdvRmPjtI6nfpEDIfoGwTiTt5tpQ+98by85BiKw
/S0FTTGyng89LMay09ggiSeu4dcR5QaJDDa2KVeeMNTJJd4/Ys5E2HFeCgIj1bAZ3OhfS+0LJDQ/
2pV0AYw6uFV2+ZDRy7Ulefps1BBeFXG5Vc6bigMqDXsNdfPUm1GP27VH20iGjTfFt145Zyuait3Q
gdAlNHAteK+RQ+L/MkyMXWNyLpmd+RRHVvTlsR/oglGvndLfzv5CIbOte78dU3wm/ddcIoKATafU
UXSErLqsWeNtQ03HYeSEzTqR3AeD0EeYmI0vtrx6l8VsliZjwNRv7FOh/iZcQomzzk8yoNSRkkD8
0VheuX1O1I7mS29uuQlMqsarIr8HaCVPqrTGDY1ht9gbAZK18HUK8dM27rxfHEZixOXSRt3Bx2TO
M8nrJBn0Zfa7Lz3OvBVnDWGK/X2SCvYeQlnEHc3N6AnWjQ0vLcvVKdvVGCIDN+3WUc/OWIUUfCzT
D/D7oWq+OOjlO7dUELd8NDwsaSscq0vxW4W3OowObep+AqpkM6tw7DL5Y6nzCAvOdi5OOrN/CsO+
9+r5q7LhcGLyhwiJL85GkVpHUU43W2A8EwtMtpHOuqcpHl57T8dri9skVwraKEZ0TOQnNqVzzpLL
RQ4ecLs4M4d2mirXyRSci4Ef0U3l84gjEjKmjDEatX/9PI/APfA9BWb3SKqAfLQXvYYheIdstD9g
59tr16Fuq4BHVYcjlxvQZ1u/Nj7coc52ydw+eK4LphY9RVAQDOcUCcuUn5abfviIYvgFdmFrfWei
TIFjtPsJzhv+7pWirXpXjsWf1KAngZ0HfGxISQG4C0opV//4OoUnAecNI/XoXmqhQJDoIfQSIiJX
UX0A4SYIShnO2kmCc5e51g4K6p01ti+pCqNv/EDHftI/ng21LJnQSbXL3i9KJ3pi8KYEcfNVZQ2/
pwEgpEMk5uz7tPSERdXt2kAw/mB6IgEXm1xh2KNZbis3djKpGxMiQdjEgKj2XHuJdc6qmKymkx38
Lqz3QG+XWAw3dPLl9jls3ed4wJCVifZBU7oNxatEgRfgRYct3++RzEb9kECMnIfBu2uXhqbUnvNd
XHjsahSnqp5C0S0abbodyd2jp4izITHjt4JCUUd/SQT31EpdrK1w7HOq20Ecn91alLsa3ueaJuEf
DTRzH7Tzx+x9cIQjeRzh3UwpvCoL1pxC1/EuI8SxKWxcIAQc3hFjyRAGrP0ZtXYdKsmWRsLyMHj+
uPU9W4D04XttYOdiQbzGuQ0Oum4OlNA+WLjJIPf23SaKv+LAt851jMZosVBrM7kyNC9ui0wRLoEp
hjirTxkIgBXbz3USqOaEOdNjnuNfHDAXyQBwj9Ic/UpSV5uQGxAIIfrxjLjhnAzVoi2sDbWN8jVO
mcymmTU9px4OuRLImGceRgsSaAjvZ8267+BGuCkdm/NTm2VYZy2169BVMYd8Z17bbuJonFZqxkeS
S1JKVo/qntBdtJcJGcwZmbsb5nfZOo/SyNjCFdkdiLd9glS3zvoo2RBIbY4qSM5OwIVflyTlrG6E
YekYBxuKGg43NuXKFeOpSaYzGX918SMAHZ0vDyEFIRueVVRXUQew8CAh+7Sms+fIviYKnc42Xmcc
i0wEfnRtIuIHfj+WO0RW/wTHdTK7S2Kzt4xoD8EbhWoYOu7RnnS9MmqHUFXF1bFo52egahn8EI7Q
qVe+5wOp/SYpbiUOdZoV84Ptt3hwU++eczO9lf2zXzveA9iyk3BY18e0K2VjAQINsXxIOVGzd6Ri
KamMbTKCKkgad2+M4jT3tF2BB1gbrSR448YXmisIAXbsOCkq29kzWFvBy2DtzQRapgXzzS/5WyfT
K4xbvBYRv8PCWbm2ZsMSTQ+ZASomrfpu64pQAZgTK8cPB8pRfbHK0v6DXPwuN4+W6Qx73T/WGQDc
sWHJGDLjMYGBAkcocsgVW198ix+WZuKhQjk1+gecDZ9+H30UzmxQDXfglGsJlFpddz9hycGPyx9G
I0q21y5t35Fwn8I6bZ8Nh/EocEt37wr/7BfVld5sm4Jv47OeQzTkolfrAWjCfnTCj7oy+H2Y0ae5
8CZGSsrwJc0mqhC3yA5IEG9MhmI/PEobbbHvX92xY5jzMftR6mI6DaN145MR6G1EWJUf2xaRm3Mw
h3FNFrHildj3i8muTo45ljWKhsodxnbkNY2WWkQmmdQA80K0MnO/XUUFOQ8VcuSQ1mDtrDx8U9zt
+VWIksaI9tHU7BzyJVOOFZ871HNAUzpHcvxMKNDZLnZ2Nootap73Olr1QY/pxMuyMLaidw6MnuPa
sFEjWvgIOsJXNBNbWVet89ZZBRnv1KNEp6D6zcFY30dNvPUBKcJVtGhDHJNLvwkC+rGC0CguY6Hx
U9M7aoNpbLwGZzCtNYnNVduwY+49wXvvyohCISK1g5FQNuqC9sONhhNO58cGVmNnjCVtg6epYkLu
G+rfgzqft4Om7tzn5o5kDAgii78w8aXkVeb5OGj32an7Nz/P3uu8EdwxUB/HwLc3HmF6E1IZ79jq
lCwCX+wAbyKMQolhNRRXr+jOI/7tg8/S9myW/mc02By9WUBvbS7MBc3CoQmbnz3ootQzAVV4II2w
eU06/1gEB14q9R0qN4yP5lDmEuwyL4ccW4TLwHJg3wImnfKtM2seLLC03/HzK6SNvFXHyU/+NCGD
KhFFXLXwo+sAuWJu1l00HYZieI9ySXkJRURZBh+ycXy9mgz0kNbwwCAFRnq0OxhJ7NDfuswUh55q
XEulBi2D1T5TbrHtU7owLMXQmCcGrIgy6InSTcnTKCZq1sLLRKDi2RskpUeSuc7Ge+jIwNnTh3xK
l9wO6fjemH8seoMhUmmCamb1YEof9hGoWFAjHklpFXwLCg8QiLjsgry+DyZG3M6pPxPs/Bd8MdBC
b+NAAUoMhWkaNuA4ELjyFEj1nD6ykzf20lP3S7PeZcopb+qNKcO8zBWaYeBqjVTJc7wPdxUjemhI
3l0JhhxSR2Eny5UzdgnNvcOXawHu8LrSOPaGg3EMh7GS/8XUme22jbRb9IkIkFUcbzVLlmVLnnND
2I5dnKfi/PRnMThA/zcNOHE6MUUWv2HvtSm4bFjX695y7c1k3FLqJGbl3FWjree9L+VfoBd/mwDZ
aT3xvh5DwBQyJLclT8+B9u09OGZA95oAptmuSF9NLTI1mwRBQbKhi6Vs6sez/0gyfX6uDRqmfOjN
PajCz7jOqIxEiO6jdnYYg2YmvqpbG1EsjhyloXecWleDTmAWMrZuh2o/3NNb+t68mAwgymcW5IKm
Ea9uxoQqZMG6auvuU5m4KOLK2UXtl6rxoI+RPrp282wUpAmJiLDHwjh6XU98hYyf51E85/aP6bon
ux+/M8h9u4qCihqVgXpjoD9JA7LI0nWT+Wh9iFfiJRHe5bN7inIbe3D5RSbVC2g1kgOn57L2r2P/
C/WhYZ6BgDQvH0K6YEwLF6uzONUXbu5Ea88tV2LvC9Z2iXFnzMb3LikvbYZ0wFQN24FKwF1LGm+b
u/raYlUcNNN2RMN/GBQ7y+Y/gTOP4T3YprQSh6qj7O6D6W607CcVc3HdjuTSgRRYkxDy9ZDbfBQf
5mhnh44YIEyc4RK+wlahMbbYuqnAK2Y/Qx5tQ801hZrKKt63flULCg5zfbjyRHfLw5uV82pCKK2R
dGvKlECzIYTDFs/pEWULO7OJ4RCxM+llyQkYmQi3C9hM4K9cdTYHcwFUZSW/Qo3UKU6ZnYVx+hXJ
SW7gAJ8SPtp6LK5hLXAkmo6x4igDPTYQwNF77XkuG2TNEXhanoHv2TKelSyK0/KPTuPkGk7GgGQV
Kkvl0bQ5MaFgpnsaPPIHLaa2Bih1poDteej7F76tX1nqXNtttePCl9uAO9shy3f29C4pnO/MzTb+
TGCfhZkPtjJYybbKN9IhZbSciU7VMRsh7UPrncSvbtSZcpO+JZ//ptS3RA9hQwoSILlwd28J/7id
MYpTmpLbZLVMKB1TMxdLgRJlGQWyDF5zArtP0CL/LFpMPkEIfSbrBXP6tMsMkUUBvy8LNbG7jvch
yZpfV/5wFTFwYry60S5bgvwSOC0NVSUCoyE7MseA1m/QPyCjRDPYqL/l2CvcGWTY9e0tQPnQZZwv
ft7lG062ft2ZaKatTPGksMK96sR7IwTCXi2Qap+tLhqeQ0mI2Y6ywFfRt6fF3eiXX5PoiEGpbB5N
LlMOMxbH0I9Awoe2qNmS2cTfQufERXliKwQUgbQW3EnQ/si9W5f4iaPI+xmY8o5c2SEZibpS40/c
Ih4kXhNCkkp20+Ci9GldxjAF+xFFHm9h74wluNcPc/J1Z+WvCaaCPJzMj2iyTpYzrsEWYaSoBFvk
OEJLLFGxu8w/UpIMXG4YW7DxixjXQEGYPfKCnPwzb94bJ/8z9tG1lEzBe0/pTVAlX11GsoA/slKZ
QnCig6E0fop2xxr0PVQNK/8itvdt9pT2NopuGFmHwgoOC+UeiIO3htdSILiVH37lI8zg/a+k/5OG
Xfkndr3PxIF1FRRhTnLKfAHUfgqJRz/oSr5nUXjfZJrnnLTSOmPQJ4XxjIDvtdevvuIa4fXxMRk1
iPgDNK7BSzKS8Tniqti7aXc/191frdI/8ySAr0QWK0rzj8tWE6iVXs8GZwn1vA1Kz4LNEr+Bf2CH
wAYmzFMSaPFYbyvnDrE6MZ2e+V72786I2wWC0V1TW/Vaq30xWNYpxWGrOCkQzxasGmFlrlTpfXal
eKrn8TMS+TlpeBwdkrZc2asdGa32KUnfgNGc2ql+rwx8MG2PitAeUCNFtwQoUN6yOCW14bGsCo2+
YXpM9SDRKkI27smdonhuD6JOR/T61dbmbYgMw0Ho3lFhBsVvWIflca69V02Jxtm1J23dO3mMc5M4
/W77ZY1ARbc1vfyjH00cvmdRRenDXOkLm/2PuWovYyHDDWjH3byIt7xItjjmcV/XLopOJpfYvABl
T/ZKptRWsvoosmS59Rg/+4wtGC2/odN+4p919HXzGLOvynpwjin6Ztg/ZHGU7j1P0pcJnwKFq0fh
Qi9pt9aJbMOPsOeplG5iwymISGWLKvyHfYwHZfzRzfvM3krxaawkKR87XU3vjps9L1rdOXDuR19P
a5fcvQHfDbzF5wrpgyWT8OD4OS8Z6Z9dDmVNXtuh8BJMvOjNWJb9usQ3srFm9bnwPTpVXIcZWQP0
qvLojjvhZ/1dlDOlR6u7J9I7Q35hv+oI1APZg4SHGSH50i+Vl3Mv00sJ0Ogs/ox2o/29bXPLcubv
OuytTLb0xTdC/lcEEkd1Z6xt6okNsRyvXdgh7mwlhUuNmm+c4zMPIRd5SjhqUMSrbkQyyXjDie7h
HNeXFI4G0lCPuBocsqVtMVONtb8i9B1klV2H+97DFe+GbYOQYn6ao/ATj0q6a4LsPq74HSOjjDTb
E+aukkHd+GtaFXtqcGHbNJLHeMh3QTvQ2VdhwnKAMmA0sXvYLrId4GWBSEgQDM9yUt7eiqK33oK6
MmHBW84FUpDFiOoje0dc4DGdJrWriiqOLp85u1trwJ8L1SFnwryaPFAwrfDORMQwzmCaSQ7gwyTd
rS4coreTweL8RspKc7RcM4avwVvQKXdNxCK9XVeyk4/WVWKLU63FE3ffi8jAqw+oVFzg/Xc8DfCP
vE+7hZPZFB1hkw9t11Awq4zJnfyY4JathX8s02C4uTq4FIaMebB9TM9t/Cvy+ded8/lUEtzCVEwc
HNE/lZxbYTwuAlGKk6l33V3mLZMFD62e48PSIawugI+2Xn7U0Wx9XjHJV2+QbjoG0waKPyxZQa6o
KufHmRnMZgj2isoP2gydTFdmJ39o4i1cHN8AyFKFl8FHVF0yt1ZoxJiR+sF6lMaLXXrozVyC5WBk
uYAoVlWIWpq7kdeJJS6Fg1qGPOaW2bB7LNgOKLRiErfA1vZsViBT/eBYBglXrK/mmm4UP565toBR
8pEhnkpqHNxofORdZC6Yt4BXNUrdVc9AdlXThkKgsY8jGgJiPAsUZlFOSxUhShMjHtmppgt0+QGl
6BEfd4SLNyJSW0mEw6pERbszUM5aBXVDn1Qz0bRN9BADIPJhKxkLbRI2yLDJgP1jSGvji9CBj56Y
IF9OFSTHXUtY9jKNbRAxlbb4nipgfLl/dpZsjTqk0PlXuWQPVkd71MGHgliCOMlhA6oJtN8WaFEP
MSJNHAsG+8RUX0QdPXdVZJAp1kFq61m1ZNgSLSI5p+g4JhXgFdizvRyXXILqndcC57axIQPjklrE
3+R28FqV3WvQ9c2GnPUtBu4zmWfxmhTsl7EqmFBP9sEqt3atH+ISLEaErD2qxCuE8zPzi5wj6L6Q
lPqqNw9dxK7J6FLu5iCi68R4xkJoJ3pjmy7C5dhwOGq1uRsF+gGXViQP5bsdWO6mKuRtTBzQOEKc
jar76Jz+O1Qo7GCVkGERvZRZ6gDrGF6JIVZs/ngyUTp8Rkl3nTXibbur1gRFrNIuTzepwW6UW/WV
kJZ6iyHj1YjSJfSPmiwr35PFWGmJE2fVVRhspCZh3WtXFzs3z5+08je4FZI+J06w2BtwE1dq7M8+
m2zGINF3YUwPVjjpw4x1pu+9W0njurVa/65w84e0HL40NvSuDRk1CG8bpBqEesX4lxsEdrHbnv2Z
kwM58AMxKmgIkI0g8jFt6z7NPxerXzr0V6syn0iEZXwkK5aXybx3Wzc+MEW4RI4ZbYgLLkIm0K6b
34txOLLG53tiZzwHIr10ujlJcbCd8neooSbxMEHjccU1Q6KytCoWGBjAlOnU732mcqtmbi9h0cAD
it9ssz4mQ3sxwb+RAVR6I4AVe/b5KA/wel8ECkeqPmIGW2t8cSfjXjYYM6HoyIqfCDVLxJ4u1Ezn
JoISY1/94N+yd8qur6UhHpeFlptTj2fokqnoYNIMqBpmWCfb3DDvih52pm331zkhWaWyrlXgtisH
I3PXBM8BDQwIRfd5AgKPTglyJyK7q1W25LkaLEQrJij9FMYfOcrhtQkAE8W1K16r2qCYHJJjMgcs
4Odu2qqi2OI+e4x1ihdMlvqPTgt2F9G4cA8JX+v9S8BAFg1FyW45TVizWv6XH/v1sZus4NqbGpuY
SD9004YM41P0yMu3OrW5sQRuoFx06mwyW1nh0I62lbagcIKbf7Kb8dJ3DHMQ9h16QGl3Jqb8pyBW
p2Kc7PfQ717M0XmaRHwj+kYfVBtjNiSiAmKEPES94z/XyKDOcU5gkCvb00AWGBorqEmTkRYXq3XN
m5fET3zn8OF1MNvCthLrXDsNZuSq+PCtrwRH5JvAc3pycapvBmspwQqa8dhqWkLbge7lkXtjxPnY
DbL4qCYDzRX4kj2LvfKDJmXj2qG+1EH8XkciuqK4RugdeC+C6RVvFEGh5BFcObAJAtqSf8QToQK8
d6o7rwzSN5MRx7T8rVYX2wdR0v5HdXWWjRPcBMsmdod4honAXhcSzhBjyE/FwlxoItcrcMW7Mffn
l2j0gnVklsfGQxOGAzN64e0TH8ypIHPt35czKUm+iYTq35dZUwb3qQw+WpYbp9GDvZ14jfU4294p
S/0Gw6kx3SRng02g10sNwHMPtgMIOrjqRMLAinDqBDxGFYHxLwH5Vk8VWVBRUxf3Uzz/6qne9AaG
fmPRTacM2QaLep+cWui6Kcb4Zb8nYUrQOzaLLSDZAKobPS33DKY+nH1bk3FrKKQZJdUE2DhrZRrR
yTa6CWLkUvmG2UdOIQEAZa37prgV1kFEjf+gmg8MkuEyPn+a0+lekf8ONg+F+MAAsTRJ18F+V9sl
zhwXJ2Q9bRE1o3DI0f8OZDmOCK1FwAgtmE7MkF5Eiz62c7Mf1xr/GGN6CaOeaTNKTzAPdApWzxZ8
2LXQToliioIN2oZPs55Q7XmSakFeRe6+RXXZ71O8SZCksC15avk5zK/WnQGBG4+qN74NYyRgECi+
lN2bGc2/pWe/ksaJHaKv30Kz/E3j6tBN5os1pf06deW7RCS6HhF5toZN/A3wFGUhAw86hjpVTyYM
cJBjJYK/nVFPa4x8Q23HCw+gXjV2+mlYzAipjKPYNVZyTOutqOsjgrV33Y3fRRDuKKRJHtLuyvfd
ZmshVmYCoNeZORbQ9a1TR0rODBMENE4CWwMZcteg9DYwT7bGfm6Lv4Hpwdq0w10YoP0vkWAI/r2h
8M9NG3+TWZkaxCMJtoi8s4ojU0H4bSSRx9K9Zixl1+mMOlqOMTNzgDkxIwv0qRaIqdyed0Cyr36A
4mUOv+fApb3ADZNF155SNp0bb50MA8ReOFWqfpDRH8tnsm0uqP6RAnvlDe6hpLARLrWxkeZ/bGXj
XcydApp1v/Fy/KSlBDPYMZlHBm0cbRs+q3FfLSPxRWVhQeUZtEdAYXuYh1muVFYTQOsoHws+Llcb
jnI7frLR6ra9FZyMg0CtDP+L0WZZbLjwXNtpOOa6OReACxOcO+A3ukedWWtJAdSFjyxGbgHz2qGS
G7MJ2ReUocRLHl3nFJDcbPyYuufdQUhWV34r3wWrh5i/TYlqaynHFrn45DJEaq5DQEWJleuhjrDu
0a08BcL4g5f5MILuHRilDKhuAp+fwZLmLtDqWk7Jc53rB5sZBoSh5ziy7mM81kQUGBktuv28fLK2
RIMrney5N5GUmgW4KhMhe4K2ATb4WjucdAyInkZfHJmfvfWBeyHFFGFL8ZEhhFrnsXmLo/ro5iM2
+uBC+DD4neTZhjQsau8p1+rB1+4n4vSn0LtWNW8jhrnmDmTUjJJSf/j+dAFThWnUEJu545UKyZh3
oXUHeXHNmbBO/LnYglSaV5JAUFBAb9AC/JmfR1wwwqKwFXMFN0zw0ym0LpZrHpMC27esXjsMf7Yx
5GtzBonGJ0hkcEJasmd9ml7MINV1jsJPtrQ72wE34SoNn039lKXlT953ExojyaImezAjyXMnpvsg
c1fKCV5kQkZwr3EcUtf4lGukSbrBzp+6CsQj93Onr9T6v7kWANuseVqTV4Gu0UkuekjvuPuBl5o/
Th8tu4vxGHsPnYd/QDEkMLDXRzlxqEAXOVqSNZkjNBEkLyottraAiITAaU3MXYMtpRTyMYIBQ3Mf
nxInYXEFn0erAkmLPOZRL3lzlntLtN8phCCUVcygEh6+umAQ2o2HMgq8W+7H783Iq93lEVoBq5po
iCq2C4gOEqPYt6V78KYA219Z/MFfRzB63J0HCYnWJUdqroS+Uvw2q/ZFSIRyrTfvx5TPjGAFx8L4
y6HAWi+EsRsmLI/mcMQ1VheIpkPEaT4tC2BxrMxY8eRmTo07z1OwGswA7Bqh4joKLMg1R8jgTDCt
Kd45kp0GpRkO2LR7qbKqOCRATEhovFkz8XxlMahtbGavmOPvEkwFXwIs6pBG+UZ5PGGzUfyopul3
voMGXWk2dzK+4ISsL57Xxrfe8x902T8QE4BpPbG+6aqLU48IexsAOqAZAHSJ0+dRsfwfY3dfhVhI
qjAgVo5UDEgNGy8w7hBnQrLy4/NCIDlVeSZO0+S9mzFrRqNktGaaLIu7TOUPOspO5jBmS0z3ugic
9CZTdcZCw9rbYUeFI2sf2fHZCep0Y6ROCEbRJk9lyaqAoVBdPZQPsZuDBC4QnuXM3pjwoJy0vJTy
I57Rb/gqpI519iZRdSgDF4iK3GHn9e6LnIS+kOqGuBLkXHDEYGSdxtHIL6Zktj67WO6s8ccMqwJ5
q72FnoGf0UYUy1a6tWdEsf746TlkEjLC6FmQIOsmTBCECPANWhrYV1HmPILz2zEg/hrlpPcp2s/7
zkLykYL3hlrIXgSa1goPEwtJOfv8GGG9N8JLTY7OOpk2c4mf0uNdMFAqb0MbviR9KjymoaWg7gW7
DuvJaapgX2beQ+oAGuH9v7XLgWNecXIw9ll7AkGalwckadZeean77C8bwHgHuZrAvyS5z7PiLZe8
+Ajy/VvQCa0JzWNK2uZfHiY13XNC5/WG3F+qPFE9trDV1yYaiY1IsClkJAWh/EKqNLlsuP0p+6nj
AIPOCEENt929x/N91+rv3MJobcUBR2xIWw3sd+1+2QgnEMjpX6PGE9P52Usi0u6WZNW5zKPs0csJ
UkRmVu3rAs2fNMyHsTHMM86shiGNfxXN0F1HAwnYJOryME57U6th3UJ9CnL91xhgRyuv+fV7nT+2
3vgFRDV+NOo/JDFLZBExIggsNQEDA2Em2ca2l+AAPFbbmV8atPyNM5PStvZqVJEcvhlrWTQYr5xh
5Q5tze+Y0ay75tcIs2PRi3Fc8b4rvFXSz3g7o+hHdURYq7B5GJPmqZg979QVC8gqKB/nkhM/m2eQ
nQYKPamY+w/W1oE3tDbIgmS2BawTG6isKyj/c3hDk78d55EnImzeouqvsFgGN6K6BR6EnxofJr6K
25xCpii80trwRDznbE/ykEzghlmhGeMEF2w7dfuGrAltXIQqgjwed3mdvtTJ/A7WGfGX1S2F5uJz
cijz0uEopSPWWaVeZO+oq9YbdGvYdZhjkQLmQjNl0dqKANFsaAlaMSEP5TSUGNwQNfjj0ByLNh/e
kcJuq2CIX3jFZ5epdV6hWm08Da216NU5b8r0Vnt+9RiiAKsct2Jky/7Qi8z0JggePvbtxE0BJe/2
73sVzmKWBXR4bXb598vm8ntSVbdE5/P53x9s3GoAwTZtcOMT5ysdb2c0GgjHJK3HKqc49JgqGBSh
VmtSl9jZY4eO/o6m8QJm5KNPIphE0UCmsu9/h66hgZ2g/gDuKddhbVY74LyfXpZzgl7IU3IZo1uw
xYQe3+aBzVuD+dBieJoGQu3L0bDWqZNmO4c5SOeKk+mWiMl6tbc4TE6NQXy9AXFsyuBuFz3LnjAw
/wCsA8rUt69DmZmw8ZJxN5beQ5HdBvzenhFc0tjdlqUZcECqjV2ZX/n4LcrHuuuqTempgF6kfvD9
zt1wRMFQNrZKt6gokmXfNDFE95BHguoNvnP/irJkmyV++h5rsAcDG+oRiypxBqRgLulHxMKrqrQ+
+eMmeDmmMIHs7lLTFQiuCuOkoMb5ctho6EAMJQ0qGAbOBRilbqhN9Pudd+qXjN9WgZKMPVBic+ve
QMsXZBwl5qss/9bohfa5GPC6l91bH6XVeUzaA7plVCeVubEbQlNqVQekVZvnRjCKYI/BRD1P3/s8
0Xctoc5XKb2KT5jjvkJn61vUSsFERnIn2CC4XgXav1zPJhwOXhJfkxp4r/t/RUBpGqR49cvG+iTQ
mBUZb8o0fGujIgXm16gXS/rfotBvFYz8baM9rmf+KVOMDFIuOKR8EzqaFrnoMaAmw7s7sYcPKrEC
LAWma5b32syvRJ5nfZofbYFdMnPy5kVWNrN//uxahachwvJTixj+VI6YuMR/trJHYl3Rqr8MyGsg
dUH3BO256xQnmi/L7tzH737s/Bpilhj5UEOxbd/CFDl70OXgGPYYKuM9sg8eB50413ngyiyrPqM0
RjB6xPNZEk91WTwSJUietPSeq2DyfnJrMXHk2WOOsowqxHgUPGc7jCzvsoyeeyo01JMDJxSrtG0r
2TVZrnVCw3UXW+7XiN5sRSYM/UqfPMMieU8qliQpvvUV2yO1zUxeVlal74YCY4ohmF2T8RLxIOBj
+Cs6tjTcSExwPpGnjRerNz9jdCBnKxD3rUupPoPm4tAE2uPMuJ+9QTF5jd9J7agJyUEQE7PMDcgN
hgTGNt8G1bRucjZozfxQUZ5tjNkztjLxdyAauK6AR9cWkc0r2cW7uq8HahMrxN0SNBtar55q2DtZ
KTqfwqr/mHr6xQeIkDzKd4StgoYB/1CLO5OklrOFZ4yZwq/NaBPjC+tSv7FvKZAhWhViuxRT4ZUT
eF/994y0/2j3ErBfX21bQnow7alqH6J8XUW+vlW11m8ehBjy5p/DWT+5dR/g4DH3JSz4zWxfJtX3
x4a47kfXRKCt8CSCpy+DndOIB0RSJWUlnz/4CHZ2cD4INlYuTewCne081+FSEvzudk8haymcku1f
w3bDXWG4OFFBz2Kcu/MyKmyzSf+gLmr2osrO4BMpZW3NCWS52EKDv3Yb4HXO6u7AcJzcSEmlQACn
v7Nl63CbA/2JkdrvKicnliVgO580/tVOmmbr6hZhI7dl4hN24DUYE7o+d0ExZVCk0d762jwI0q4t
zNol2Sjoxp4Gbdjb2UwvoAdf85jhL/t4/84dh3ivhug1xW7JwEvQYiY4arKxAiaU40jFLIPoj8M8
sb6AeBLnUlXuPka4y5ISK3VKp8Ce60eEtQMpwGXPUSKOQ5EEEdCWnznGqtFlGtRK8xkcw01H9rPC
Yol+xj9klffmpCNS5Iyp8TgCZWzAo/HNCIJCV9+bf17x3GY7EcY7MhjuLEYXB2HbuFVAZdRR+xJG
xXFu8h0xz59BBy6SSAmw4516VCo9Rz7HMjWE5c+3oU/2OXO4WolDXbt3jdXcY66DWYzlLqFNajQt
Zv7uWxtUugEKM31qIdOsk7j5jUxUnP3Se6jo6iyhf3qEQFggs3Br4CawEY92KB8mcqORV26cxUmt
kyhDZaDHbd8gGWFHDjZ6G1nop2uvIK0jfPYc/e1YVr2ZzOLdznT9WU7hcfZNIsFqoLXgHVuNmq5I
hmcX2oCulryMxybPHcQy6txU5ecksaEFOElCfcfQ/t33zQtLyGNoEdnQBc6H1VNgNk5/R+LZzQ+9
WwdaurG4cwKz+dN00bPnpp+hHex4F2+HbvjMk0SeqfFuULK34acMnFc1LfaQYfwAlASiZVLfUpdL
3fsUlgDURgkRCyJe0FUveVX8hEaLywUfruR2SEbEpRaEEQIH0ddm8hONIUOwvNxWpmNAI+bOK5Ek
tFFwbCrb3jLFpyOu9c73uber3pFLRAQUvU6fUjd5BFxes/sKXzGixmfWs9uBodidOTn+wUtbvDVk
BYVsatemio8k+1zlYmfX3ESb2jEecoZiRTB+W3qEDvdmagfRe10zbcicLdBem4//ItEdr5sK9mWR
F2A7x/5TJN12oaeBQS9/6mZ+qSkpE1XeWyhyVwqwhcbrO1bDvTWBJ4+OHn0ML0dMF23+RAEXH0ZC
kjcdDW1iRsG2YF29ZpE7vNhZhOiUM6fCRaSajpoQE37q5ulaSB+Jc44quGuQD1sIH6gSlGQxiNCg
WTVo+OKZIUhHOmaWQTn8NyCb0ApytrO/1jZqy1A9dk0ys1QdUawRzeR17PXIRmTUJHj9KbnkK06F
OM4kLGwjn5c1U5Rf251Pud/Uf7MlEorNVZ07+o0A9eKY9hqXV8/Cu8nRKSs6A9tRn3ngtB9OGLFD
F4HxjAiC2jiqqn2MdnPVL+YCypxw09j9OVzEBFRHxP1w61BIMlwM0wgEgYdXp26rJwff+3ZCKfoA
8+Hx351T8aaF7/EblONrlmF3gbeCvYMKojdZgKNnTB5NipSL6lHdwNy0hHslKYD5l1F5ZylKqJtQ
n+MwfU4dkiCzOmctSaHDZKplbDOxrQ+9GNicTyOUzDy2TasuVRaAdrI0udsV2XZynfGgrFntqg0j
b+i92rlEwrROZnxjYtPBcSrKKxBBsZ+MLgZSU4JSRu29cb22OAYzY9naMz8mSLs/pg+EvK0tMmvA
ZrIzlPtE2XsbZ/oSlsb0s81uOuuvyn61Cs96G6Y3nuy73umhQjaGdRiU81skPuCMeaPtAp2b53Nq
hX/RlgNNDHYIeDZm8FAH/U0khb0Ros8JzHlSJVPccEZtm8PC7CcJXscYXxMWySyJ8K0UYISchGLS
WvugoMoap2608CTbuLaXDI6L1hNhRDpFB2khjW9GYzXYu7jCy6CFjQUw4CyrUD4zsGBVrxhFmTVw
CUOOake24Cc8F1Jo/ZeoxdrfTfQ1FsbWNi1w7xBRzW6iudYuUyeWok92F7+XJilQdL/OoevnO3zm
yOnC+Tqk9Stgutvko4ROxvs2BBvhDFD7g7iYIJABL5IyeM93TgfToZ2Sz6ZE1GXoF1bL7MBjxOrc
ZYcCZcUcvU9Wnd0jxcUVIYAbGN5rWz3OXS1PTj5x1oHc7DCN7rwE1zLu50yr9hQUiXlKe56csGlx
cHmmvUtYsUJ1so46bbmpFEovL5n9gwpGhTSJiyn7mOVfBHIk5R3REfa78grCcULjj8hrd0PxIdaO
h4Wfg3xSeDM8daMvH06lWz1i8uzzvGMKHWErmsznHGl4HHIa4De/lFX/7YzuS4dSbuWVbU66NbGC
LFPHALNNb35PWAPN0notmm8QPa9ZVTP1kPa2csNPNY0E5MX8jV3XPDSolsYsfYuy/UC7KlV+pzyU
TSTJIW1ZRHaJc0EjhYfe7l5TtvwIdrB4SwbmLEWbowYvWdfSXZs6vwdJ/Cd3yjvVlYh+5pZIvtjB
4jrgtLGQaTVRe4nGnh1wfa5C51aTRGibJtp/HcPNUyxKoRHCukV5xnaCkVjbRY/+LPZRQ2xIFCuM
YGdMJ6c+8cFsi2g4Bs1snRIeMcThjTrJuii3Ppukc6ZtmtBqrJ8sGHBob1NCHpxg76kQi79E7oK/
FxsHSo0wTzZ4mDHhjSbNa34XNdMpbgnfYOdj7cUw8dfweVhJcB9bCRVTSp9TzJgG/dxkTNwMG/YO
pOJUbLIi+uG4BCuaNdOmNJ7lMMLNK7OVO1OpSlCsG282tpNXThtorjVmo3ydKyDQYZJkjMmQVgiP
GqObuR4RF7j1H8M2PeMCdS99Yx14A0b7TsdvA5Kmcazu4rnBRssCy236jzJC7tBLnxV9wI+TN491
z8tymP0zcgAe1nQmbXTInmafaKSo//jHaEcaPKxjfhrkf2dKThy3fbDqRuI3fULa3Tz7wrFKjHOu
OHk8wv6w0dwHjLn9umtIwwmtnY6VsZYCW0cbKX5UKEs848YxDMka9pru21cJGkEzQETHepxBbthu
R1kBI2GySB5lfXJ4Vp50CQGOIVNy73NVEHci6uESV175i6CXWZsVvsVu9jbm2NlQDuITnukcZguT
bMOZo2boGX2BLEMpOksSmAYu9GZoluj1DsiC5770cdcccMqmxwZ+7s5WnfMWVD3iitT8mrxl4OeH
40Pt+9U51ZLxipjNL/PNjYhQ1XJwNi1KxmMZR3Dbg/HVqs5IUMY3iGCQsNqo5RniS6xM5IE6drr7
96UzMmwA1J2fRejaxwFWPXcmKq+++XTbwbj/7z+R6f7/l+yjOR+kO+7/+7X/vs8dc7S5JmM5Bw7g
vPr3O9iljHvd8pG308e/X3HISTg2Q0zkHut6N0U65iqGUkZW+wgCiuWmAs0viCX8n/8kBA7+z5fL
7/77PpWKhccCWA6tBNxuAZq1lvu5bxeOo428F5rNum7S6dke6QiA5w9I6S2UrnpkDmsX3h3ndHi0
UmzyqY1sZ1x46cN7QwbSgqqWK1fEz43KbjPWIjA4FjP/YekIKvWuZdeyBJG/81wBcErq6TTPuOgQ
SE2nKV+CAL1h0br5+b2tU1wYA2PHim0QoxtQKhgDqPEiWqW8wnXURLAHiDnw5AVJ6U/lRN8Z9D26
42Jr/B9x59Ukt5Jk6b8y1s+LNkRAr03PQ0pkCZZgCZIvMEporfHr9wNv20wlKi1zefdhrbtpfS/L
yhHKw8P9+DmVsh9noN2YgdWw7R7+FNLMa69rp9sgCLdtPoOdw49cGtZOosfQ5JBgt0hlqHV7O+QF
OdGVVT2HBbrVieJTHSudr17hVuTVKc+FErWB5qcaDh85LR+DtHjqS/Ex7Z2P6gQzUUGXlteHn+g4
AeOBkFwgCZ81qC/C8VtakJozip9pDiFvAatWkT+EJq/MkV/htRblWO+DGhMgpDDA1BAdVKBjiant
QyPEQBgBW1mjvJr6cAtnMc+AfvjaRGKnRNpLZDs3MGHXbmsbT0JrVyII6WkzUKKD/3lrBmizJoBD
dBMQRg8CRqMK1BTmzy6GhB4JBBCLO08Nnev5S+w6+UaGElRCy+uzivxmS485SJlqhFQ4SB7VYO4P
EqWbEl9B6HdF+wM3Q/dFC9gfYyShayhMeCRojiooC4p7AUOPRta287yvdUizeIKMwRYSFliFP3XJ
9JEqVblKbQmBjVkwD9LZxG3xuaTneiQo3JQOv7nTZi2cgPYOpTLuVGV4oIlCY2fS8KCEQ3Hz+w/i
XS3ZZIHparaSHvLJLG7K+Q8birqr/48i4vuf+Yev6c/6P49Ew//r+B/rv/7Z/5lvvjZfj/4BXScY
AB6Qaxsff6LY2PzXf34f/ve/f/L/9i//4+fv3/I0Fj//9Y/veZs182/zAe8hAv77rw4//vUP/ayG
OPd7ghr78Y//W0HcNP+pocltGo5qWKawhPPfCuJCdVAX12342HSNNicVI1leNcG//qEI658G+DbT
0U1dCHAvqHrXpGfmvzPMf0IHIxAet3CwpjT+REBcYr/Ik3EGTjAwUxW81VWQ/DbUu5qpGQv58DZH
wKgaVRTq1+BGNvYVNLG7aUPlY0V3/VrZ6qt6g5DPut/gZVbdFo7QHfwmq2LtbOgePbxRX7//y/B/
ANm9hw28qf/1D+vC58yf+/3rI30E/LD4XwOKlQFM3dP1+IuKOLTMcPQj2BqVBztanzeFdvuJkbMo
TLKlEx4fm1LT3sth6ieuz4cR/60qtIp9VlRznB+JnfXrvDmhnrKHIdTkNZObdRZyfzM0A8xPkvly
AqGu0hEKby5huDmhr0ujs/E5tp+8/us0fL5g9tSMmhKrAnwdNEJo0b81G1Gj9z21AOm8E9/tK2Nn
X8lt+QCqzk0P4ldlrqBpu1IO5vaC4VPjfWtYOzZcIT6QmXCSXUf3wQ9tYx7Qx9qT/ngI9hcszXv0
7R6WHBUUdSxDojqhIkB4bCnSAq1Si8S+0hFGBP8JfOYWvtKDBTFForoB8AypBjzhr6Sew7D7lJES
FhUEgMCUQuMLMeJ6JCl34bPmmX3zWZpl2o4UPBNUR9AHZ80r82bBW0+TolMgvmuzvQZaXb2DVJDS
VbL+rNYkyrdQLl0wOY/0jUmmQdIaKeTsbqSqLWdiKMzchuKg2fuEfuCXnesoqbR1P5CmQa33pQS6
LrV0r1JtREEHzvt4fjwjZmYr+V+XxV8+9v7iUdZ1PoAPsomrpbDInB8PH4HJlppbx0Ng9MHGwIMH
Z3o6VFF90IJ2gBpKN4KtHGIkiM9PA47zaBZ0w7L4n0Pl2OH/WvPfv5l4s7cIhluPIi16WnQl94ld
umPqjOpedOkID14trAujXXiTf8889Rl0vB1LtRbepCr7JC8bBzmF3jwkZHnXqei/x5b9cn5si+Os
My4DZhrKNxQD5mk9HlsIWmcwi3KAWyi0PjgQ0u6g7+4/58JOQbRYzXcJn/sFJyIXW/n36AzbYCGF
AAVuLW4JxfIBFxRVs6db6pZEwa80GgmNzeJxDJIXEDvwdg90OGtCXCuKtYUteh+qFAQq5DPDagN7
JCTWxbWhmnf0otwUBL9rT3iuTPUL32rNfvTtGZCSRTBUKgE0wau2Pq/Um9XXTH2CPECmbhTH10IP
P+gavZiqGJ9KrSQXMdIziQTCk2oD2ESeFPYua+6jC2/90UHGoo6/2pNOd6wOZYKAFn6V5c0hqgq3
AVlbmSruo/zYO6ZyhVK8vaFLRP/gOOZ0MIvY+4TEk74m2dlvPce4pec0WiPx8EDCoXks66kFConW
haU1L6Vjco1CjQEs56YSzmcN+jDKMHn9GIgMWG0cbuIRBx0U/ZegQ+8lbG8rOX0scmJeOqV+NPkI
SLHsrtWeJHpPyEu7KnDnRHlNBvrUcjuifQQpxFEjRYSSDEqxaetW+cQNRKaB10hBi800XikTOFK7
d4OAJo26goUE3x1cOJfzGXi3Mo6j0vENxvOdQ6RZyoMMKIPzHiyX4X/qmi/nD4dYnsJ57SXcaY5u
S2lRtDte+7g2SzujmusWobxXtCi7mob+MRfRcxxUL1DDJGQZ0m+2E952ZfaYGuGrN6rhFnqy77qE
VakZxB8eWBJ9DFabEWNsyXcu2RG1KnrVal3kIsJP6GvlZC+QbCBbQAqPCGCAsJHovy8u3Qbv3KCU
tm3PkZ0pCRP1hQPuw7zsah+p88RojKdeljA3m02j57dqr5YthPK2Li7dQPMvfbvGBKw2wtT4fEJL
3ODi9IF8TUxELqQbODwuoekP+iuewQ+g1Z87pf8kaVSqCwfJovoBQsbd1GquTfuJrZKJ4JYKqKEo
It2G04vl/Ti/Pd5NiGlIy7alRhCmWba68GJGV1ttYaK/CTD7pnSyH5WF8maW3ql1eH/e1HIj6pgi
1nIg0rYduBcWIYksRNdEcTS5SWd6NsRqJTq3bEhI0qw+/Hbe2Ls7ARSQQUhps+sdWHkWIV46oDNS
wLGyH2p4juDWhxSoIw+P5HRwr1Rj+x30n3933ui7ERqWpnPDO4Y0bT5gsbtw3Bo4tkllMsnolZ8g
3oD4wduet7II7ebrju1rWxb/Jaz5fTG9ceayhHoxSaTqlvq4EfANxeHLBOTMV6FWbtg2yoVhvdsj
s0Hck00SUlrmMoKCGmSIRlht3FIFaAmKbFCfHBVNNmXYnR/au1VbWFpGDGkKO1CEpS75rMEn3R+K
8LWzrxPF2Zy3dGKp2I8WPsAStsWD89grCkt38lC1RtdofJtqsjNdd3TkbQqtSw7nTS1dPOulO1Bb
WY5ULYEDOTalhWY7hkWNKaBWrtomd13sBBdm7sQaEYyYnGCU0XldLw6XgdZzKHOldwdwHiFtIYjV
7iMtRN1Ovz4/nhOLhA0Nz83IVGp4x+PJjLpW0fLoYZkwdX+P5nT7ww6i8d5z6hz0SVMAnzF7mVxY
MnFiIg1HGoaqqqZumMa8pm82fjAZuqdHTe/SE4BqqA8QZoXYlUOz5s6Lqc2CG3jo29TfOnbRgwgY
2uK+7xIBppWiltno6a4gSXRhfeetcuTeCT8dXZq/X7EWbY3Hn2U1lhrX5AddCy0HFNevWsjsw7rb
93lHn9EXH7JdyJA+nF+FExuYzcQzCvUMkmJLx033d6cHdte7qErkO7VMgCtBUUuDsuE3z+dtzRmZ
5RAtoXNTqLwcTOksIuzad4Jw0PTeVVL03yREPTS55vlmbKbqIBGFWesQHt0aeWp8T9uMjwor/1po
n9LOTx1ABGZ/NUEYnND9b4MacxpK01lc7WjbVD+nqvO37hrBZW+agthqeeagauk8u9dHNBDoOlSh
OwI416y1mJL3+bl5tw7zrUZULSV3jc57+3j1yzKKcnDdI9qw6qFMUIqnEYeK64XN/+58z2ZIRjEU
iTtZrkCjepFG6yKq5fHwkAEMzlqbKLilEmmlP84P6d0BX9haDCn0pxzCFgpOvpY8malzB9b9RxCI
LzYtCCgvX3gmLrNA+u/A4M3Y5nP/5lwbTT6JNGUKzVHcmYozN8zVO2LQp6H2r6U9ucVkgcROH/QM
Cu7zgxXLd9xv67pp6iYX9+xZjq2ngAi51B22Sgpmyao1h2YniJYpgOpuk1bwg1e5+tQNLRxlegz7
qaFJaLFQKr70KbOpI08yTzwBsaNK3umGtvCsSTpGHviT0W3GVglg9B7Hz7VlVw9pUXwRRttfB4S0
lHWL4AHeX+GGIHMB/4vwLlZA6BuBgiajSaPw+Tl6F3H8/q7ZzUhB8Lx8QkxaoZYDvXFuB4p5V1Yy
uY5Gn9oMge/41Jt0wZpSxhtrcGr3vOn3x8s25+ygwYuUoHEZxxW65zWW9Gw354q9G4bUvIqbbljH
A7Dn86beHzHbUnmNc78YPJmcxezT+xGpZR05Lj91baRgq2cmp0oxHzsAjxeMnRgXv0Y3WG4ydEQi
x7tOtl2nFlnguKbwjaeo0Z2fNJc0V2mcjp/Pj+v9cWZcOu6b56W0qdEfm2rNoG/0iHF1SYqyiw5Z
91DtPX8qVz3YW1mFT+cNnpxIEjFE36ANSdofGwwsKB5Ertvu0DWHrq1eR1VZN3MfgRfIh/O2Tg6O
3maL9D+T+fv1+8Z3+J4ySisrYdKuUwkbhjTdLLWGHZXm8V62dUDYP1x6tL8/D7bFtQINLA6fSGi+
Lt8YpVZbU1rvHVclR3Df+T1NkDb84OFEiQ69FLAfUQAbZmVeuIhP7RpKH6bQdF5s7NRjw7FRWDV6
Kg79rdJANVUFL67R/KY5KIecn9h3Vz4vjLemFg8oLUAekS3quL2qPGt5/2ob+W0i02d6K59tNuyK
+h3IpNA8nDd8eozsWAelEcnL+XiMVo9mZ28kjqtZEF701JDgpB+fUZ7P/sYZFCTK7TkRodrLM+gB
N4KlvnZc6DuClW5DUICmFkpq/tfzQzo1l1JTdZQZucApax0Pie0fe37feK7up1+8LLxzlAQAtXGr
+MkvUVS7tDDu4jq8cLGeOhsSgxZ8sxaA68USKqGdJCq1ULeJgMjrLRdbaz4NTrqry+4+GeP788M8
dSwk+VSdJypTaizs4c20MNNVz+2KBromrXXHAJlAvyxvSwvK4hSm2ET/dN7oqe2CByW3PxcXyM4c
z60009Hx4fXlLpzod+YGpHkBofLinhKI9v28sfcX9DyZOjE+bg1862IhJ5LMGk501p0gZVcCaHAr
0CoXrttT/pOEncbVAMkxyYTjIUExbPYwnUP9REZ54weVejt6mkO7A7XwBArEP31KcNRJklhSVTWT
9/3CnqPHpl0BLnTVzO7gZwRjTjtYUHs//QCxgAun7kTAxWPYIO1n27ybhD2v6BvvWY2Jk9kZYRZ4
0XYEtgUxpNoVNbRhEFB9igIfnQZ+IqrWXRoEXytjIjcaQHT0xfd948Jr9tT+odiJcAeXI7HXYvAj
yzzGueK4fu0XWzhCvY2E5Po6irJLD9hT50MnbSPJS6n41vnv3wwcrfVxnFSTgSMLO66QJyw+9uQN
bUg8lYYGTvhKSbb3lvyRSQDn2/Ob99S2Ijx07LkAZ+KGjs03QQD8qIJRbPQHWixyxIOEkSQrOp42
tOY8/A1rhmkbOg4W5sVFQkKLDa2CtIN5zaGNorJ8ExX6x6Y1viptcXPe1qljyeuLG5HjohpLx+MV
fazBWuu5Q+7nbpbbQKUqVMPPWzm1U0ydAoSBoTmneDx/uSegCyKZ7hoZ7eVabsAzaQtoQytx6SVw
aqnemlocETSWoXbRC3o1ouTj0BjPQQn+tyud+wHt1z8fFiA6ohiiJ2HLxbCqJmvAU6oWtIeh81Cb
ELMXAtxzG+d0r5+3depG4vlAFYrIVxL5Hk+hP8RJkBNUuQIpTIF0mhjCRyMZNj5EPSt6b8SFwZ06
chQ+DJJGxNgU644NEqJOipEGlguUVrs2U8v8KJNR3s10W9+MUhOPtK07zw70Kd6FsZ5aQ8cGPsLd
a5EsW94VQ2BID6SpW2ZgwMs4km5BGyy82LBPdaGiXTjep7anw+TaszOzOOXHQ00VPmUgZ+ymAlbk
NstN2iTaEoqEIbxwDZ5YRjL4dFBSU+ax5CxMiSboyDIpXPTodMy8rTv8/VPt0+pVZGBpY927sI4n
JhOKBp6fMH2RL1jm2OB6gWjK1BXSp3G1hwxdBSwQ23vHaEN0kj39wmSeith4dkIlxn1P1mX+njeu
OnB8q9XmjRq1dVseyrEdhp1PH/h325uQlGhssjSb2gloVh9heVqh6mJe2EAnFpRsriAtQdnEJrt7
/A2K53QU50rLTZBcDAblxuhNfd2qjnXB0KnJFRZZC97ZzPIyPO2SQTploCFJJIrnzOs+WFWxM0z9
Ogvy1/MO4NSYSLmTCp+Tl9yDx2NK63Hyk5HnPM8lom3LACdYZcaWN9OlxM6Jo88iMBpOP39Y2rGp
hqxdON/GbhJCiLSSeZ0/jVSc8WxannyLBttK1lBOluFKwBJz4YicuJLmLI4qdHwrkmOLDdTZpg9L
tFRcBIy/9+h803gZGX8e4DuqpsIqhNumRLM4hyj/ZFIZOBVNlbptARuHMwJydMxraGi2ZQM69/zy
nRyVbrNw9DoY2u888ZtjMZSKUtfxoLja0KPnGIz+RuZJtTlv5dR+BCGkcz/gu0H8Ha+ckFPsNCqe
swri7LboinBTIGa0jgjfAAGTTDhv79RO4YhzIZFP14i7j+1lUA/lad/b7jQmP2Tcf6IdHz0JT90n
NhQVXfsKncCFmPvUGDUehNSE4KkBDHls0xmGPm4T+lCUrH+iL0KuUU7/oEE141EsvjDAU6eOkIUE
MtNJ4WbxRhrssknrhAOeWhpcOO0Ay4cBy4fTcymdn8uTpni8cOYoE7xDEFYwVBh9Qu4Hso/wEfIy
gCUBrTKWbzsXRnXqIUHhToDgY9WIKrTjORy1uB/qjn0SBvSJxvTN277+w666Q0OPnqYTUcAtCSUu
JCaxUR2gu/F254d7ahnpzJgfhSTYVH2+Kd8cCD8rnLwqZlEDoE4bv5LK2mpndR8xFSgZwjJ43t7v
58hxipjTzquJ5yGPUPzLscGc7si2QEHCTUbDCrewlw7IEbUKZICZZsw0IiW8MTRDd98RtHEUsmGN
kM+JHhB1IByd77JZWZLbpoFHFsWUSvYP9uCjd6pPISzaEjR6vCpbx+z3WhZ4NsklB0XMEQZ4NCzp
Aa9QK/tBX1tDo5YmJ31rixrBSwOuBG0ntdj+wu8sgp0VQHWtOwUfeH4SToUfVG5B6XJuVF79x3MQ
t00zash9w2GbhKi+V5/FYN34unan1el1rBcfz9s7tafx4tT0yaGYZKGP7ekjrIpTRl7DqDp5ZStd
tiu1NAebSmfRn5qiAkBekRcG2a93KZsU7IpO3+7owvR/O3kPQAlfM/q/zlt5v2tnKzNojlcomZr5
79/sWnp6c9qYzdFV7AlW0Fo2P4YMEiDEBCEiE4F5e97eOwzSXGNxmDviN43yxhIBA7xsNIJuGN2o
ooNsQlhzuJoiP9ARjoqiD/Ae5ztHiTyy7cWvMazvytEJN55Cd73sE/VjlmuohYLnnWVORpI957/v
/QLzebxRuWtIhbxLgJQhL5/RjFRXqdD9FpUYqzXaktpr0k2XqsUnbXF14iKBfBEdHM89vmT06QJF
MGTsbyYkzdZ5aX2amIDzY3p/SBjTGzuLQ9LbdIwVWqq6Q+XJtT+K9DZCL/w5omF3E0xlfi1hYL4w
kSeMauwpcuLzRWppC+8E+4gYEvDcbuv5wbSC2HhwQyrzj4YzJQ/CVxUkKRp9cP58QxMGkS4jWKc2
+u55YNdDPzih6loIEzlrSVXga93RW7/SgfP+QCUrveAT5uk79sPEy7x95toNV+vySiUxVqm6T43U
gAX1EXq37EtSB7/AkJW0N2X+TsqadhWh9xfO0on9o5EVB/3AEcYXLZ6VlYRvJ+36yY0hL13pcAxv
MrscIZGnCn9+C72P9hgjRRy6Y3EV78YYDUkjYLWc3DKGd201tm0Paz+kV8qFgO/UZJomDxdJuExj
x2JMfisG2rBzQa5IPAy+D66z4se+11C8+evaHO5FZgKPbNrxwin57buX60jPCKgSoMO89hausKmp
accm8lAizL1ha1gJnWNNrSBvHkHWD5QUmstqwwWL0mPX9tQIpB7bcCLBn4sYOqRk6PLS3Hip4H9i
8i0enwAGueNscmgLP2GXmZ6kteU2JEERshiRbKRf9kL2U5w4sUBXZjA+SYMZn35sJnJ8wHARYDJZ
WZAACD3r68/FEELNyLMWhCy6m8ikQF9MM0wMP+eGOvwwIv0NzQsNZJP0dlquwmmkKVCmIM9Mia+t
iuRbG0XjtyCPEf09vy3nJVksGRgIXpEkM8X8wjv+ZNoIvbDgkeJCltVvkDCGOijrd7RDoI6eOxfy
mCf2JqVnZkZTf4P3FxM0TT4U0UEhXAVadzgbeuEhcW3mug5OOZpzgHo6/qyrpHoCNQHY5c8HC4SR
sAMIqUY153iwTdZ5BYS4iLOpubMJaiiXYdEuofw1YgiPtdEyL1X+Tuy835A1uqxs0jzL51eCGl+m
oRToKjSrRLBbhChx2GXeywuu7NTUcuo1VSUdQGV6cVuMcEV4hYnX9qzY+aTR+kg2wAtByHpWVN+W
ht7/9BIoBLIxCn6en9cTbpTDRcmDxOAcTi+OV2bnBWkfw0KBHmoz6IVkD3/xxSrqJTOLp2zrN7KK
Q8wocXKYtOaetsbV1HrP50dzYsmoRlFZAA9GJmDpxfLaU7qE2o4bm+F1DWlYEEHNcd7GiWN3ZGMR
uFRpFfslXJCuJRDiCcFvoRQb/lKL/Xk7J6eMHB/PVdoVuBSOd3xRWFPMY91yB/tAI8wq1HuYM/vt
37DCb8GQBU3P8soxk8C3W6OxXMOLD74ZfxHBxJCaC9DZk4OhZMCVjR1zmVz3szIMUQCzXBRiryoP
nWJfXvsQSv35aOasGjhuUpbg/I/nTKvgOSI8nnO/Nc0Zg8Rlre3K5+ZKZQYh4nlzp7bCW3MLpxSb
5Uyj6Vlk8cxNQk+iSvdGBxgAXeDzlk5tbFqHKeyAxxHvfBEUc7mukqlzBb3Oim/TsUa57oKRE3cg
icb/NmItXPxMuTXFhWW5nolyB5wu1+nQf+7w82h/p6t0yC7Uq07tihmZTo6EcBXU7vFytSDIjHpQ
LBKuT/SSH+rsCV26zfmpOz2q/zGy8HAiDfxIIZBxkzZ8lQLx58kcfhmQYa2SKb3LWvP/cVQLX1eX
aMX2YQC1io9yBYCdDWT0z0mCivf5kV2YvuV6RTCEJ0qCoe43y2C/Ih+wci4VOU5ucjoj5jQurnXp
hwJqGwA32OQihLk8RBF50NGgAyAG+eX0eH5Ip4xR7p+7A4G5nUAUJZ0GRwV1qu55LB4F0uhF+oLo
5IWtft7OOyyYE4xpoDfcR32h3pRW9VDC5NuVUKdFnXt+SKdW6X+G9C5T1VoVhAeB5E4Kr1J6PKvg
QFXlwlY4tclpbeLdoKq8HOTSE0nH8vy56FVFuoXkT//c0EG5Rn3ne08rcZlkFzztyQmkneqvOjpO
8Pjoloi6tPHELSihB68mG9m86h4f++pDlvfnEwiAjivdETSULOFJ8I/qbeWnxA59eTvqEKqNzV5k
yv68mfelLnoX35hZ+Ak/ZdZSiRlopLawdivmbdg+Za21ytTncXrps7+xMThOv/uOqCL+fpK8yT7l
cTUQ2cUY9AjfRxT4kmBvmMqfm+E6JDvogKKh73XhjiLLnGUzMJOVdXEYa+XzlEt/p/VdcDg/g4A3
WPXFk8RGZop+nJkx4B20okUgSKmqxHTjvJ7uFYG0kZ/6/sGyUg35maqkJqqi7KsX/ZXmN8O2Qff0
uoYpbKtoKVoWfeqjJ6yMh6Ds0i/w3SHcnVjyKde9HHZdEyVKZzR2chyGZ5kVBUKsps4qxXHw3e9G
5cHHrdx26Ah+HbNG3sG+1L3CnOvvIrBt39uhFs95i+xgxL97Qqq8R59S17ZVHRFijdC2ZyhwV6ML
hzRU2GmOSESi+ddjO8G8o+joGGQ5umyBqd8OfpX9mNCf2qNp0e6hJZnAJtiQEwkSLzs/L8SD3Wh0
aOQz8Vnf+Jsw91Hu9uMwv/bKsngcWlFdTalSIH7D5M10kMSrLUIMdykUMLdFEIp7a5hgfiHVm8Fo
XzuPLYTwe0gUR7nOYJ57pOOg/oWiYHjT5AgFoWQ387o32QfVg+CXa7c8aFWiP6Jt5vOm9wzlQVfy
b0hD6Hvf8v2NP0TJGpmAH2Us8o80YQ47x4IUxqcR6NsYQDOfBrGymjfRqjA8BAYHLf0I5Bl+zsZD
30sAGXIHywp3nWLaM0NfvpUt5P/ZmNhbcgb+TIE2XtfKRK9vMCm3RGbpTYgKwadEI2Rb9XUR0A1s
mF91Ey2WnSrb6gdKfcHHpqjl3JlrhNd91BUulPChOyWW96ikfftkOKO2bY2BR4s2Aj8lS/qrN5As
3Mhypr6lxQiuYRRP93lgpDde6qSPvU5uzImy9r7XGrGPra780cYjc0PCCd7EynwxdaPYhmmXbwKv
9Pdd7NcQTRWkAUjqzsJ9xYPHDz9De9ivhzqErw9Og+u5xLWWbRsfcig40SQrHOjBUVDSfamvIS0s
XbXQalKrKO/ClUTNVcKrt4Ehrzr4cT7dlbWDUuQkE3Aupt0EqyLODfagpcIJE6ivHIEKJk82a0O1
Y9Ppvb4HH68i9yNMhJst+GgI9D3EnKwk2NRixt/6ksZfZFTR/Yn6GNX2jh5XNda2SVWN972vRwAG
ZY3AcBilZPIC4zGoq/gJrVd6gEcaUm+yzk5RvA2jcGuKqbpRS5jFUUOcn1ozQ5Gj6i+hV9X3jpIi
WWJqxHFdIGkWHg2YArUKrv4qSUb0tPR276VJcetppfkQTQZV7ylrD7VMQzjmEnEohT7uoBqcXNoM
lJ1d+BAQFUMRErqFynBryD7awBk3rIu2V8iLVahUC0SaE1QZvk5tP35K6HT6UJno8Bo2+qdK0em7
omvETR4OUBzLykxcTS8dfw9CrNkzGn9rG/AkWQiZQnuXvtRa4G2RrB235uCzYvScPLGlgOik4Xjb
ql30Jbaj/ppaqbFpHQGfb+I9+oDyd6iFFds2nFKI8FClfXRIgUJlGJnRGjKK4d73ouFOkEm47aOC
5RhKilC2LNmU8I1kuIIpu5GTI14octmQ8XqDuS21eHLTDuVtX1fQBBuskuYqOcqHSnZJQIlPEQ/4
FG+r5IZ+1fQIMCl1Yj8UMLWvhdllj1EzKJ/MhoyGhLDt21STubJhUs8AU3bDiwHF+tWYDdoPFFD8
D14dNU9WK0DGtZEv9iRX5ZUJsdZWCafxA3R5CPQZbVIcWpvXAYrb4560Zrg1Ytl/V0PPu40K4yUK
QoR3pshco3as3noGwvVprojrAYkIuPoqKC7TCV7yRrNbN2wdaO/gpN3hk6y1P/DvnA5SFJ3+9ycN
Cr8t/fflPqYR4xrVS38P5Cnj1sy6lwG5hx0CaultAGT6Wmvsfjf6YfFq9Gl6ReMQ3Vlst3Ugzeg1
aVJjWyPj+qDGsfcB3l/Y62IrTT522ZQctEmKexAt5qeqqBBza5zuqjEhx40L29j0mZPcw209rpSk
G4mD7RDa5iiFHjFXYEtsxmSfjk39te3D5tMwhmJnmYp2E4hE2aXpyBMx4zZcxyUU5XJKxYFrY/o1
wix1LZ0O3vNMQ3VbaaL9CFH4QbAg2yGxui9W65mvhplqv3SjsgxIu40KdZYmX4djXe3suodJFarH
D5S0/QM8esFzXSrhNlDtaqeQeNm2RQJ9IlRnn9Ix8ULcE0JO5A1Rux6aaOtVfXM/zWxo2aRXT5oS
olZvmx5V0aF7tQbP3CvQie9bYOL3PbXPvRojLxQ3aIsqmRbWkLeR8EQFJQueakVwpI0ouoLdznzS
yRpv0ekbt50Pm4I11nIf15p/6IPWc9Eq5B6oZIsO/JDcAfT1IeHLEeVxuCOGmelYumNhtcgbOOU2
9uHUV+LQ31Q1VLFjiW9FUKu91qKZ+rEpIQZLI9NwNQ4A7KJat88aLYRxRNUO/mh1sKfKZD06EXS9
MS0jK9YKBrCEdjIwXePOAqW21cu+3oaViqZKkfIbUmtEqgiR3LSqxGPgt/Z1irTgdSSz6qAhYrtp
bQ0qJHg0t6rfqHsvTrPbukJBekRvdo2ICOgUHGqzRt4balAzDLTtOLTBHZAV82feF/atA+PgVRCZ
2hfUl3W50ooqPKghaoZTWrI75u5gLoZSCZ5Ktcu/NUGpb7Qc/9F0CnpQ9qCtQyWHXdqO1YNnovtd
mC3eVCjdF4/rF0F3vsV0muK25sbcjIpA0i/vxw1Cu2ht2LXDYhrDS+s0yi/hC/QAYtv8qPr0kNYh
5MiFAU5Q8wRcE4gdbtAUjTZKOaV//pQG16CD5SNsIw22iMnVVPPHrqt0N5kM3J3nXceO/gII/EIG
9sQbjbcFJSwYckgvL4GzwvB8W+3aWVSP/re83VpNtc+n9MIT48QrzSF/DhjY0kBcLUELPlsPxl7M
DEL7EqfcO3U+6yH1d61i/7IqeWH6TjxpaDwy6ceEAYngf5HQsXtlKrMBrUD6B2OoaDNDwiQMWToU
iBVRV0VGMNrEfTa95NQxUUcgyX5hzCcyV5RUSB0Y4CM1UHXHD8Umgo3V8gqObub5r23VKvu6hoj8
/NPjxHMU2OPcXT4jat/BbQLwtPhkW7qNj5pu0FvFvRlaJhDl3rhXoib/GzM7l8ih24Gl/12361wX
aocpleTjxvAO5ndoblZNFs1avHQrDmseY5a3kkqg1isNhS8Dit9evTTsef8fv7fm5nNwP3AYs87L
OrMV6LmtEFq6qRPvlEF+yRFKo/H8NiUCMTP00QbSueen+v1ZObYpjxdUJ5yvBk/VXQIcLVzT0ePD
TtqrRGeOGLX+wqPy/ZkxaeUXKn1e1Cb1ZV+CU5SarMfecCeo+Ms1IiloJhdeVRjbMdYHe+uj3x7s
fbtB2/38SE+ZpiJKVZBSPvwS86Z780APauq9Vgt7OZJ74Y9sUpR+2zlJxRPB0ykSGqhM8HBzzNi8
YPn9HIOVppEPiqK5S2KJRA28MRKhaGwX8kr1mqPqvNSDY7qdWl4qmbwf5OyJmFpQA7TYLAeJCEPP
YyQHqCb61ywSYoXW9G2QNvc918cKncA/LiTOMHB694zfPEzLgm5AbBEhWmO7ccUl7Xo9ceYBMvuB
/rZIIOjQN9ZMOYwC8aaHpte54CqAXyz8IvPJf3BIGn0Zvyn+jheWz1NiVUMOOqvRRRid/NapBhM9
MfkYtPAPZ1NzWxTyUNrNZ8Xob6s4uhcCubnKcl70utoWppKu+cPNZXao+2aLm3sw7GCtVPaNUytb
mXo3ilrepsB0Vkhf/7TN8XsrFV7XqF4KNEmCClXJxrlOerr7ZAS7sVC3DXwAI+J00DTB3p7HH2r4
JVexL7Y1kQdk6ioPIeFAUNw95QhvwMNbk1D0d/j/fRc5iOc5xYtw4n0HZGDdFdSMHJAYepiLbZUl
Yp+gSbWOs+HaNNqPFLkPFQCr1PRfuqb46RQkOGz6wDdZYm+8yr611FJuulJ/Nbx82+jJXdSFPxJP
isfQN+78TH9VC/VliLT/w9mZ7UaOJFn0iwiQdOf2SjJ2hfb9hZBSmdz3nV8/JxKDQWVISCGnCw1U
dWfJRdIXc7Nr9xyJKzdOQkhKn8EhzdXBFy1K0jy4loVYq20HuLq96gr5C9k+qNCyqdeI51a57F91
6uYuzrzADHWj8apQvTLzeJVmQQ48MW/dGlN+d8xp7YZmfgPc8YIfdAxmoOj2HGH9MKGHTU+eH89N
W/qlqqyGvPvV5cGNIrWfxMcbFfsWLwv7o13MH2XBmwpiENhRCo8XMmdv/5ycmst73L3QDRzCHB2v
A2PUXIHHr8j7TTThm64kzk5zOrcjR7LUy66fVD+ZmmOadOtY056tYFiZRjj5c5CPvOdKusjmUoj3
+k0Flnyuu/tmrp9ye7gsNFQESmL9bCjseEk3D16S6C+Nkz5PMf5wvf3L6AnEAz170wkdvKZddlqx
bHIb0p0932XqIyDulRzEe5gsK41eHzyyTVzt0vhd1ME7+LhL2nM3ddse5oAsjLKMXq1lh8CoEYbC
THPLCqJNl1xpCT6HAorjjO1zFA7vQzZuxiS4TNLipslK1UuybFPm7bY2xGUpB9BbY7LFwzBdL7MK
Ya5ICJRl7apy2lQVrekLN3034ezfOWVq46ie7jpBW/IQkxkE2uFMje0PqVypZrjXQwE6sUzWlsWN
Nogsj8QNxt5L/O4QXxOvY0Y5iMjPAnFNUu9tieNixZ72rFdB5MYmaNuqgFM4BGu83NayGTaGUpNx
s96NFk+Q0zIoS4o+gaXdW1X0gFNyts+d6YAe7oKbAhTChaykhM5JzsxnvVeQ5OLNoi8fC0CMzHDA
q+n5UcFs3huhfa7gkyAh1VJiKNFMbh/mZLeUdTkY92o41fe6Ph3KxLi2re6txI0ciIFyV0FJ8Wyl
2SpGuhsW8Hh2WB0ctb/jOnio5/Q1L6trZ6kvot54AlX1EnfYcArzBU/4B6Sgqismo3IrWKp2LgBC
2iHq1XmldO1+nDBtXGT2oyjla9clr3ybY6mkTwm4w8VJmBv4fQ2jsjIaiLbNOO77wVmHTTi4ldPf
UNu+nNv5OrHlymJb8FHXepyNvpn0qltni7k2Q/HAAQX+bzQuC2FmP0Q+X6WQKzGJ6F2zqHaWqI7K
rOGpm111mnWbhM11q0IZXkS9Rzf1Q53No1JPpOcEqVGzjm9wsnlSMCvHyX0fF9GJMFW6SmvhmJ9N
4yoc6tDH20Z3oWeTNCvH/GAooB4MIxl9VKk47dtZ6ZJTrt0UTDVdxBxeffRcGVh5T415C+WY6yU4
CUhDx0KKo6Hlli9rJqkRzXisDhegVO7glzJrjewxlVjcV3OLyX+iHfpKAxczD3vF0scVbINyFeni
GDrLRSWajaQ868X68j42w3aeUODIyaLfX6518uGeNbPpClCaZfTAxnIVBCy0XrsAA34s7O4qgskW
tOI1MBzwJxo8ykpCcQ/MB8RPnjIoN0Uo3zHzemkG65VlALQJDGdicHwNNTbQdlcDqmoNZ2WPwzFX
Sc2YweCS9wzdalA8xOgVraPlTVPmxMfYs4RNexOV9RaR3kWnsXOIJN6H2vRUYG2BjvxKH4bIa3g7
jsnONIgMq11Z3XQKq77tbNfh7elFUZ8MBKubdkzeVD0qyHuIxy7Ju5UVwMXiUrDv9TxasUDLdWoZ
H6NS3cz0C5tai4hVK3HR0vNbXYuAUCjVu5m0d5ChyamUSrjrJHb9sQ7gp5x+mE0ZuFEJC5UEpme2
4kjWBNJoUZ64Dsp7oOqPqVmSXOxr1wxgOOnlW9AFOmwinieuoefQAHA1F/VrXGZyYyvEHIQbrhOZ
9oqY/tHuSKzqqrXS7MaLAzIKUwZTrGcGDvN8hdA+wrvfOVYqvetdfl9O5XXjtJmbQUOquX40jfFO
LvAKV12YXXa6I9jB45WscpSaF6NqegM5K62Ncq90kssR/3rfBmKO5eLU+8Nirw2n9ZuqvXSmblVh
3OmmBffQPAV3KqONWLrJrTrjajj9Tqyp20YOO3SDWzOcVwFgqR7qUKXLbG83YAKCuQMsw0/pcnWn
ONldkUjcNaV1ES3lc1hJUmdSWTmD6Zt5eKXUQBLSzGGwQT6bnH6lJB+qD/VT3ZkE+FWwgJDCXYmu
DQ+IwSu2macNR25Acdxygg9epZS7QlnuI7V+ssrS4A6WX8iqfWyKnIaE8LnD/h6QweVSq7o7VtI6
YMbOBBH7gtc5p6O5srToiGr+CEp5W8mGREtI52K2sjnykF/uYr3YzL1YJUN3CT33CeLotcHnbfVl
dAtdXiBkPtDpdZA6q9psa1c27d7pMb/Fq3PEHtXNuwDKTbXvnOytqMILIqj9DPNdsctNlnde3cDg
TkiGNTkZd7a4jwA9ul+AA+jKfFcbieoOnCUgW5bYbTv4I3MDGDitB5gmUUFfnlXu9GWmDzCZuBxm
c++pMZuaCLbalD5NjcwvSLkpl4PSXteptH3RLO9M8q3W5/jCB8YPo25f9TD/6KZsbcp2Mw/9vW47
b1kfeSLOpauMinonA3jnQN7v9KDdAyfytTGtvELoJ+gLFlW5sY0qcYtzke6pEI5nKDPkvMSRGhO4
qJz53kcjEM8q2CuQ3Ny+Bvs7G7o8SlEfIN4cDP4dl0P4PZoKzEBLZC6DslICuwaUZWcXQskfUFlv
4tZOSSniThR0IPW0qXqLO1GtO0W9jhNxNWLh7eW6clST6GqisuXGdnvfCXkTBtpGyfv78iRyyVFp
kAV0/G4IPhS9u1JiBxpfly6uNmqbOLe3mjYeEjl+6NkC58iBLmZZxHTmZd00F8KadJ8W6bdpOkWW
qXwNKphNiqpS+cvTzdgsP7o6v2q67kIGlp+GBEf0i3oljsVeK5KfeqgOaydurgPanxrSYK5iFjnV
mHhjauOF0RfHWTMSAvX4Mk17PlcvPL2QF45e+qOoPrIlhsdGhJXaxr6t6QsxKOzMaSrdTmn2OvzF
iKQhrTrJj4nQ02fHb8AcFo4bDZhcdjTLAm+8HKqaZdyInYzldAqbX4Kov0KMmfgNMFYqqfdKuSxY
0tY6cLp0Y2DVWhTKW993b0si7ltH/mqK+qHVEwB3iXOoYnGJMIqrewjUbFrEPW7nGVF3tB6CdKtZ
8LxydVqVuNaozFZX1xIWu5jdcmx+BqP1Y1HVE85Yc+02vLRCzacp77IsFficcC12bdvtTrx5Ralc
tbF26ZQeOpNYfpbjqyMkNSICbLydXpZ43DQ4fFJLVFxL0Wf/d1KWcORH0Gr3TAEDuJDhJ5azMqrk
Lpn7n7nEIdQR7KjIIFZxTzrArOHsChAu4xCH3mAX1jqszQf0AutQGh96a7L0bPneKGWxHpA2rzIM
bMuOBpZS7zk9TgzBqNnTfQ31oybcL7zWKiYfxcCvpp+3vRhfUV1cFbLjRYFIQzZCTGJcJaXuR3G0
UWd9uCsb67YIuVUOBJP11L/GA4XapjnQY1avtEC5RSdL3nuob4JMbkUArEfv+qeJRoElr4D69CnE
cKqoNvSoSOeO2UFQwvsl6/18irDus7pj2WBMWtf7pqmvsoGy6VyW+2CWD5FqPJZLS4gUDJEbxhTb
Ws2ZCPLUdwNGsBfa5QWK+RdrSDfWol/LMTnEYb0HfgNRelne6hCKVajGiWcvmPcsfSnXHHG9X+sy
WGNlRCVfQ2OEl+7kzdMJEj5QCEkMpBkES2E80nrWlDsloya7GJGfh/bJHCB7bwd83gu7dxsCRQiL
MaDxEp6rleJArturdKw3iTFvYhl9aGp5RM5w1Vg5VZUxxHlXN14dp3xM436A7E1kKNXQ8KbTyyk0
8w3BEOhUQCF1aq2DuIf+WM63VsrlqaXLz0vK8adsTSKCtuQt29M7xZrZa0YCyFifD3ZRXgJpI0Bp
QQHiTnmjNPHrHAfemPVYb2YvsI0+ZAQavB7ih9LiJmj30UM3pQ95Gb4ToAWrfnIOdJIcolGjwjon
qByUa6BMF/rUGIgQ2Xd18zgW7ENqFUwAhe1h0+RW8BiGyppK4yYdB8Ol+wzH33aLr9kqxRDwcrED
Sh6q9gIhTfH5h43ekwbA43C9qNHlHFtcVm0H50ebfElzKWMDSN5kvgeI8pE0yB8F57Xa6He6NVXe
2Fof9QnuWtXX3B6v1KDdgU7/WQbqqQhccY1dnlvZMEWtm5q1aYWcqTLVbgN2IeQP+tFukE30arhw
YigHWWBro6c2lt+y8MWEhVCtpG6rLvclDZ2uORX7qaaOJwRUNviNnD1iumtxTfI4B9+yk442Vrnl
Q6w5mnVX+HCvtm1U39ixCnDCUVZTyc7vZOGzI5WnsDA2DnykDJRPlo8WHKpp50BrEo5y59TjTZsU
r6GSvmBytrGXukXbAHzemPddO7gIAFd64nhJYLWc3UqHrlHZiVNKxsqeHDW7N0zjKBtckQOxbUC4
e1afXjZ9syGZzhRKQXy1fb+eZ3FVy/Yn5aWbIgAfpwTlfUfhMUrnTSq1/A16V7luapwrwom8TWrc
cCF8nTQ135o9+uEhC73UavHrNLg8W4p11STNfh61PaTY3VKNPcSCXvWGnpB+qA/lLG9ruLZ2K19S
Z35MUmtX2csdsg/wx/0DDLpDZie6Ryum6WmpSTnVLCnxFne02kHLa+InUzWP6TztzMTetBTtXLU0
sCPLSRDgYekFFSi+CZKYJPtQhT20scmknsW0I2azHmCMPxJW9xvLmW5sNUYbD+2vltUzxT0+gr5q
E374ZN4qWX8xxvR9q+MmnwZsnUJ2FJCyqyrpPjJZ7U8HjnBE7TZS3xh6w02A6MzNSuVpCaa9GaYN
806wJGzgO1VDcmLgdsEOE7/GaXgnmuRpgdi6Np3J60PnmlZMQEUWS6+XTsiBijFkN13N8fjT6MH/
OQ6vMAI3IPsVGzbHvk5/czf0H6QLHzPwhKw+BA9qWMJvBIuWwML1GlV5Vh2aS9FxsJ1Qaq8WZxN1
xbuRJx9C7y6XDH2CSqK2VCgJ0x9w18Xmg8zVTZS1As4vufJGe6Uny41iiTMadVcC6+RGd8K7YLIf
DOSinp71G4KqQ9WAwgZa6A0LIHUIZeSpkDE0cbiBQvSk6TU9VUUBeUZLMWe0D6ooH7Qke7WRAXgN
5/US5bs8H7r1aJgniTo9rTMqMJfiYeebpeE7FDAnLtSAdN8dI/yVpkq1Supqk5l97CFZCL0YRQ+b
fr4m+zK7o1ASN3H028DBOi8vnWKrKQlgWKxMWdIO4KSJo9h4UZbsrutraHsqcpEo4LhbgI2CcHl2
8H9dJ3EZc/h2F47C28gxt+cDQ8NOuPWYUXYHKmFfm9FObzW/gFs7tbirLha+R/agwkB1IIi360Lk
e/79gPMNVFoqtnRuJiS3rFuK4PZOlGSnUMeIFeKzR65nL3L+RR2MvWxhyzXKd3QcctURSbhqvaAQ
r61H2uthmIMkUBTHDRPYviO0vUS/jqJybfadN9omqnXB/eJk5tWUfeTTECwPkNaPWhHvm9KhuixP
5KtZi8gc5PdLNm3rstimSpgikAyvctDJnhaSN6hGP665p8LwRRBW5CtQ7z6YH04bMPfVfDNOie+0
CCZSqKs4uqyXbNmkpvMo0GSsqlS9VJL8F/eOd73XHmvNQeQVbu0xgxSWpuhcAHvNwV7E4z4PTnqK
wAjcUSFok9Z4tBcyB4nVXPYKoN8GqRuG+w5Aey9N+CNBJN6SataYLQp1VzZWT4nMn2lp5Z5JjOrX
Tfs8NNVjmYNIHAucQJzCWHcaaOdMCQ4RvXncZB2i9XJ0DWkPPgMgYtPZj6AJbvW42dmKQODGf+1+
hcL3mMRM/EZTIfHF4QNtXx0C7WKbaPUFExQiS1S8zXlyJAbe92Z9UVjRS6Sr/sJMh22y7dPhkkTP
oxj1K2EMW7Vd1lXY5augrcl/LcI35oqLGBkSdyQA8Egjpp5Elo3pargi+cNuOI23dd39cqxqqwzO
Y5xaP0PDuomr2cvscBfn+rMRCqwytO5hmZWSKFl91EjfIyF6jwJUTmRg32i0eK+V/jrTQm/BM5jk
Z1Z6AdDNFeEnNwCN3aWa1KdWDx5nsuCaPjwApa+90cLpIRjSVR02V+Tc+F9RBGHxYpBobJ4ge2wd
0aww+uDuoXWbEcx1Ek5HpZLFqhfGDRtT7ramuK8Jrt0lCW6HRMt34AnvZq3MvbbKFW8Olh6bfcoa
qMgif8kiqmlivG6xPetb5RflmKOjx5d6Ov3sM/XUf/LURsFtSVhFGLLukuWSFey4Q1tdWcSJro17
hCf72VnHY/BT16vGLVt6tGyhbDSRf+hz+9MIque+sQjhAL0hTCMtfsKT2gO8a83or6dB2cllbAAi
Km5VWg8ZNzIDse+ossn2de/TYVLvnCkhkZC3g0dPJpmltF6zD22dMQCMnXd7xAgkzUVyafXMGrOP
dgt3Bzesmqu5dE5iQMuDLnyXhAM+zHF3aBf2wtKolTW6tINlktFApVZ4uawRwGAqPXBIzdzBXbOx
OLP6+kc6Lj6d0j+GAPfQeW4/xjC/TXprgpWNj7rVzbsmbj5ILO4rqyPpPFQ3Vdk8DPAdK5VMcLXY
96crY4LwYdtav28Qm07SSih1EnQkd8YlOyyqQympLXwcF3YcVulxKapLpLvSZVmM3Aey9TJmAS+G
Lxckc+lCVuRX0xwSonm+6TrWiUadKBrvS72GlSagTw7mbTO1DsFhVO0mEe4bhCEaYFx43TddHZAv
LSR6R6qrtozeZNw0mP4Uq8KpnxvL2mutPExqB5hPdSDxhrG1GlvjsWmVDw1YHtb/L53aYTgdare4
Qi+r0tD8Klk2o4M+aVzwKyf99ybsZRfFNsxtGjuH5JnO0182Bw8JLutSXeSFEZsK9VVmrk4p0iEP
Q7qcvGg3vIU12iGFw9FJV3kyST+M58vBMX6VAdxDdDm7ckzfm7RBI2Use0oBhDlGsabFcLMEy4VK
TswB9utprd2uTLUJfTBRPmXBvTOPz5k23aPIzQme2C3EMN5beUk2LA/ug048tGBoNUG0JeXP1O7f
NU5/2O8UN8IC+mFkvSzWshsEoJm4WpWy3VsiOAqzs3a1MO+7yekp16v3veFcBEZ0B6rdNxSJ3tA4
JrrzshTL69wml9IZ3/MmvgjUhtqRNX8kcDswCVuuswxJ55xs1KWAvlrc9Elzw3GERLHllclpl+sL
0ihVfzIzi3s9O/CQn+4hM7zqufYFCF6thDtLHXJD/XslQlJTfXE7NuOvBLU1f5JYZomfKmO8Xsr+
yonaH2ThsXgap2Oc8geaNHetPjaBgmd3fdcSy5g018MrwD9DaR0gVvajbVUbE2ayc8qQ1zqp0cI2
/SWBtFNad7WZf9RC9/UGVw1MENNwIOfUCa7kSK2JjX0tGW8mhFSwqRHMmfE36njtTLL+uxaMNzq+
oBgHmZ8aS4NYycvBzINdFzpiCx8r/RXF/V2HUpyih266wxJrFzPGIQgH2+S67Afy3sTA33TIaSfd
xH+0HL9/EVpeNOwucZg3z9sBBCnSmmSqvSvQljprlnZ6k+sp0ZeYqZlhHyrsft1h/fjmhMCYuA85
2g9CqFNERUec6cWEe903SoQz+c7pt8Kgih8nuRnQiXgm35mtsM1YwdYuMibwK4he+srTo36qv9EJ
/e7NO3t+TDi4qpsnVY167neLk29Peq51dkoeidFT0sk5Epu3z2qWTcM1Jnz6NboP+0kfHLAHdIov
tJCOevhiizRHLU0uYUenQ6n5ZYwIfkNcKh/LqK8eNAX8uzfZoictG6bcVaGKxmwIqtZNfqY23Of/
Lh050yP9fm3iZKRBhwyv8Py1KQLBc5ZWFIsFWubYDBt/CuP8R8BNaDTm79zBv/pKAmHhyRNOdbAU
/VPQMDZ9PYGxC3ZjFzkXcySAfS/6yJz4+2Od6VJ+P5ZJjxE6chWVxPk3qoRm1aHDN7LSRWzmnOxX
pyXRKhoX/RuZ0RcaDQ3LN0yF8CxEu3bSrfxHfEPZPyxVKHU7ikXFvQ2aSG66XjcGjpowp2FGFg33
saasbsYFoY4LVLz++ffHPdPG8Lh0RWOGglAFM5RPjdlc2tD8mIO1IwJorie1SddD1i1vsuOgTRcS
x6FiFE//OuipDRsqI82eJ/Tk6cX858ErmPPVSRJFPL9kq6gzLpZ+utxNqlFtFiMW322AX80dviRW
Zhp99Qz753haL1JyIoG9U9LcQXSi1T5SblK5Q6771kRWtWycdWMu7hLI9yAenkNjJrZ6mOzs2hgU
+V1X7VeTzDq5cFoYt2jGuaVINhe9QSOOvrOnvjq1zBRrWBqDVzTpdy5dXzw7Yk+LHVdn7/k8VEhr
gURCucuFoVT+ovUW+ciEcb/Z3b46Zhjg5JdsI7OiFvHnW7bjqLSdToidqlN991uammp3KuiT2qYS
NPvgZpkW6xdxjQev35RKDtMtVd+CKPiJILW0vllenzcopjZ/0VCMgdYnFlc9VYne4YxEQ1jnbKYm
m+8R4UqqwJp2VOth+qax8/NHZTwcDvByMlC/nsOayLzJNCiJYkNg2a4SjfNhibCtqEVprv91AWGD
DekTX0VMQ8B5/fmqYY9Ax4hsG0OnaHyo45aeCX1MlYfWsaJfURJo6SrUzOSbT3z6gn+eX9ASgNDQ
r48jB72Yfw5rtCQD+1KzdvS0ta5R9xVftpK+2oyW2y92tQt7VOF/f9bPu+RpUIgUOH6fTH/OFL54
yMqIUN7aGWoE4b7NvYky1WrWdYmfcXuZhRV1s7A4pKj2vxn7ywfGSA/76pMr2PmhowyLNhaFau3M
jinrkLigAcesdkYrtG1XI2crcEH5ZtAv5hEO1URIJ6DNZ0/EPMOQ1MaPYxdXItsOtWjXQ6cKP8wS
Zff3d/t5c/hfLhbeKiyQc/+PaRnzpcyCANQMSdex07HqlU7r/vso7ApChQGIJPI87NPIaowZd9dt
z9mauHavpZ7ZYVL+/xmHbRUwE1MGy7g/p2eQLOjz0dHRBUCPtV90SyB86hTffSDr086CeaqNit4g
rYOX0Pn23eTaomYIXfZxjbLBDbSmM1ZGF1Q3odLj8TjHOl2bSl1ma8RWaEzMWacsHsVBspOFLINT
899I3+UQlD9IJSZ3cdRSqKGMnVGuTCftaHZz8WtZhvC1g/qQuIumlG+WA3WCYG6Zd3QCTr5mzul9
a3TjD6c2NNJ9jaII9EzclFyIgjAI1WkITIAZ5NhfMj2yaAPVZEd3p6H0Cp2qVf0eULavXWGns4nJ
Xws/qaURpkUj0tHHMabzErhqIYDP5UqpHONmmFG/0MYJag85l28a5Xi5BFn7js6SPzTOGh+6Gx20
NAZORmZW0TptTxurS7F4GkeRvqZKoCFiWioh3KiOHHRMsx2lXsjx1KxoyMKVTeaZGlL4iORDY9KF
rw58UEqq+QL8wx6QrrXEw46r00r1PIZxcTSVpez8MVhQ5uV1TQqTWxrior/P5nOGEQJtCYPAQVVr
2MiXzyNEQfORkLkMdoVldH43zsLPlKm6l01yM6itiTZFYBquGDpiQhs2lkrt/O+/w+9m9z92Yn6H
076EyR5XCc04OwBi0gek8W1ll0oLjWwkWnkfx81zE4Z7hVR+RTOPWtyNehMKt4KYWhHF5g7qXVFq
aKA7eYOCqg7R2xY07k1WHFgu2T9y4EUVc1QHc4iOLBqlSZa6H/VnG5O8xzTQphMQVnG+88D6tNPy
QBAQpIVfOJg++8wgKAXhZZN6cHaDNKMfhaSnyCXDWvi2XY2UTxRxaAL0k39/j199Sxy32NOwduPI
Pv+WhTkIJYMGtXcmEpLJWI3rdrBSv1C7xTfbZFg3sV6vOhKMO2XOtMcqxi/977/Ep/3+xJxiwz+5
QcjPu8mktCOFZhKDfVQsl9VETUcUaXJnqdTo/z7Up7P0NHVVrNAl4RmmhGdv2eiDKEyzWcEGR0lW
dmXKVVxKQap3qX3Mr+JDVRjxKilVDHEXGub+PvwXT8qrJgjFa45mjnNP+KF3FkbSlF1NqH7kijM/
t2IwNlWhzt8cop9ONp6Uew0Llajh9Lh/ngULpXcIuWOwY5Eo27GrmsNQGcgx//5EXw1z8iez8H4H
DHg+bfugRr8WklrhppQ8yzjtBaXhoPrOkemsC+b3noOzAZkTjOsk4dCfj1NEcUejecieU3Thtiyx
VZSULPaD3c8Xcl4SUsJJs0p6B03ovz8ijpnsM6f5yYXlbGiYSnLAbG3XGBIhyRLK+UUMk/XdOF89
Iq/w1EBlnnIxZ18MzSFBHkzQHbQK4QHPoEy5ZLJmP6OfFoGqtpn0TvE0Nf7OtPTzvCSLobH/SC7A
jhBnQ0MoQKmqqtEeQWnpVzKq0dHSe49wp9Pv//46vx4LOyBCO+aNevr//3P3DZfZlE1qEjvYTn+s
80IcFGoz1AcH7Z/XAI/Ff7Bc414DyubPoVRIB2W8OOneID65nyjcr2xqsd+M8vm7MQoZPYHF+8mm
8mxqDmmA9akt0z0bt/2gVYFNYwK5deQrppcjLHU1PUOi2X57wft8ZmBxjVMULpIYwqjq2czs6bFJ
lpnnW4wkmHwni5xjbAeJ7ck6Fdca1fdrq1W68JsnPn2iPw9fxmW3hkKGtZEjT+Hhfz9hlkV6b3YZ
LJeCgpoGFSzjvJX8Pb37KLz+PmO+esHCYulxedd1rOr+HC7WM3VoyFHusyqjHNVk9jpVlOk+a8aM
RvUJAXaXL68UpMpvrgdfjYzLCWPTJYkE/uzqFWtjJ4o+SfcJnqsv+TIPH1Nal65YNFQmiS62ZOrM
tQyN7/xIv3rFRKzsqgZxNo6Bfz7zODT9IqMu2beVgqY+pJeiVRKdBzfrb+7SXw7FFMI3BiokxvBn
QylcxfTeSvY9MQ+KJmGdHsjiTAydb4b6asLi5fp/Q+l/DkWfDs79kZ3sEbS/i67XMOeul1WW1gQb
tIrt6qH6zkT28wnFPsODkd6js4hw8c8xSzGYdbooyR7eU7+quOaugrGMtn+fo6efcr4kyAiQnxWY
Z36CPSTc7rpMnRMsbxAxmLHplDQEdY6nNogOUVpb3yEzvnqX3I/JtNCcqqr62Z7d4bSBIUbE3FQS
+rbMuaEWg7RjzArTwwmdwjA9O/98FnIfP3l24RKGmvIc9BJz789Vo0z3mdmVJACK6mLC4eWbZffV
y4RzyNWSiU9j8dm+NsL+65qaT6Z11XykAdRyS2eJLmOE8wjg7X80HiW44KlY3roBGxWr9bPxjKSo
S6ct0j1ZgOLQOnp01GV8i7/ySaGTqN8EoV/tKpZGdv3UjcmJf1qQ/9k+tbS1O7Nj+8QbD1m5yh1O
ycLEV5ds3kIMk248OIGrIY/9Zv19tRbYzACpn67tunW2k6aixBNpiLN9h1icLpk6xmoA84SmXf19
OXw1OR2WOWmyk1m1OP0i/3nEoKSFV4g024cDsmgS+K/K0LDsO63bdQZ6vrHUX/8+5Okjna9AHFyp
yOAlgD3V2ZD4RZDgdJps39L5eRPXtArrER2G2dBlSF+GZSNCkgMmnX9rHGK+Gf2rN+uQJSO8x0WP
XfvPBy6DwIqB06b7WsdIGWkJLSFZ+l266outWsdFDJs+nJLpGT6bqCKUem5EvEgTOvhRNenzoUI4
vuqoczb//DrJl+OviV8CI56neOKo0Gx6oZL9HM/1NhrRbkZGpvutqkqkYLhbMVsP1Tjgktwoyzej
/6YLnn1N+pSFxd2F7/lppk593WIxHDM80msNw/xlfAGIh+g0bScEd3psJHsnDrVoGyGTnXc6PeO/
wpPzSYvhx5TiRdYPFNKV3NI1dwwV2noiLW/vsrqJH6tRph9JqEdiE0AmmWlRKOrClXklMOGmJy09
NloUW75h6ogwVSV8D4NMgO+u5x+jiaSH/vRQKjTlVeX139/8F9uDfrpmAOljg0Ud+edUciQ6VKKu
eJ9wnL1ouVnscQghVUFVlT4mqSeeEibRTpbdd7esLzZeHTA0fTCY0XITORs6sIKsCOQQ78toIOua
dW16hxMf/ni6EQhx7egdMoy/P+4XKYjf5zKusTjHik+femzRPKtqnNK7E4eRr3RUogOa8l9CxxoR
+SWBeYPFlzp46TLMlYdcd3wfO0f/hjCkfbGGTx6lFm3rzHxARn++eKAqaW11aroX9Jb3KMqBUbJ1
KYew0OsX1SmQESXaaK1UY47viwx5bJONNHtMfI4rbUy6ixjD/tZLnMj6Rjrw+yJ9tiDId/GKOH1P
jKWzpV+l1L9NtY72xqjUd2ojaCBH8J36ToJkaDJxWxLRIu/GPtNvxUDzVOfgwPU/lJ3ZcpxI23Wv
iAjm4ZSiRs2WB1knhG3JkIyZkEDC1f+r3qO/1Y52fOfulqoEmc+w99pghpr22BW196zlOBwnz+W9
AQ54maMQw5mHQvnYOe66G2sb1anp7bTGhrSXLPH3ybKtd1VSeRgpkO+DALKkm8kV0wuqSog1Pgyq
89INOKt14x26GigZPiEm3csicXOqPjo7cs2fm7nqHxN0Ryc+nne0rGq5bevAvZk6Gd3jOe7uakvD
p66VFV3stpJPs6NMxhXs3vZdtWZiab+53VzsTdxikyhF5Y9M9rbxEhcBhBXwphcM77PHYVUO+7zE
0DJ0rhvvkrp0djPt4THpN/++avv6oOyofliMQG5oOyiascw+RX6jHrZ6mL+MuPjKXZMPqMwWCeCN
b3/EAOhulxx5cOaM3fYYmBaPu40lDfuwd1zywKl2//1u/OmJpA7yWZNSmtgfsZgNLuOZcGlxCaZw
Cg+5VW31rev1sAT/+wf96cV3IW9CGbEZsHw8c9ZSJzbW1urSzhsBP9qsO9sdkBT6ctgLx/yNu/6n
i4wq+brTYvT3r3GOYzZwvZ6qLo3CQz0s8wINEuRUrsFF/N8/mkdhDiIHTATl+T/f6tVs/mwVE8Uk
FXPmNf6cidgtbm0fMVbMIu8vP+9PH40ihBBEFoU+x+k/f55dDGHNCFBcXORtX+NFjG+6WjC7waoY
/4Ko+cOfjWQ+Vq6cCqjaPk7B5dQJ4/pbcdmK1cVb4TpXiwouiQHymNBD+Zez+g9lHXMUJkSAmmgU
Px5CWiJ68bCMX+wqxgdUTK4ebobZZ1LOFzl9zeukL/agCPvwL9/qn37ylaLqOVhzaeI+fKsldgcF
DbC41K5giBmG5cqgbOgjZxfrEo9h6TUhVpuyMH8pRf5wHTPcgeeE6z7kOfrw/PhF1EZaRsVFYKW5
Vb1vPjulA+oiFCv6Z4VFt3YEAmrX/OXb/sOT5DG3YvjAmUiG0fU7+f+K6MGdC4P4u7xYs11h5k4C
bCGOf1CR+FsqCXEH/M8+3C/eVVoUMFyli/04yLXKFvXnKNieQBc2+6iwzbfFToLdNSL202CbfheK
hX23lmYfqlLcbqSO3aGTdm7oqTXVStUeVkqXW0EuNSOw/jeR8cjfYTv+j4+CaajU1Kko4OLHIvHX
SwjZ7ijjwTlRyySpV/LAbmNkgSwlanoXLZgn0sDq8LcpSI1NFEkvtdd+Zg1WddapCnJzmqFl6sxd
Pe/kUEn8GvtSvfT1PK5XFT/i4FKhN0vW7eKY0rxQwEfpGs76VBM9m+Ye11PaMOa8j11ZyN0Yx/26
CwKWkmk+hf7ZbllAAY5b1ohx7Optu+IqCEb57twIfvjJD9cym9iV1CdfXiXgi4fyc13bzEMxfavh
Lu7R56L+EG21H/piLtIYgeztiK/7k2ssGC1rkOGsKh+QfQ6gGrt8xKxgMB03SbU9YREjX0d4PScX
f6HrSGFL/Xly97jxvlVDzgQwikb8RwoEHoc59Rr/6MCsyBC2l3gQtoeov9izX3wKlOPvyNxNvoTW
8Csa4+m8WdLKmi5YDm2M3Q4KZfVYcgcfwxn/niuUR2wEkIh1iGRW+rg++ggeUr30ADtgwoLKq0d1
6Pkm+M6r4sbqgO3i1Gvk3gzJbGX4RjzUzkv3N2j+/4qyD88t6xy29050ldx8bLxkPfXcJE51yS3J
WxIr9OapmifxMo9zeGtxLb9NKJA/ue0SRBkOre0RNrGoMwKCw/KAA4y3N46r9fOwLf1z04jwfXTt
Qu2FtST3VWDd0I3EEP+Hon+Zt9ps1wVt4lwM4X9T2oRXV906SSdMhygfwJDUcRniVDOJ2PcRz/ce
1BJhOrEKgi/JqtRDzwjlC2dlQI+KupHSHiLMr1AvsCPtaBmX1PFwQ6dx7npPridqfzciDS8y1fME
7JCybtHd4uio+I1kOX4rNnd9awNqaExQy+/a0eplw9xaZNvmlJ9qe7pG6izF1GDsMU2AkC6SB3KQ
BpxZI/RGVtX28tZ5atVZtEzDu4OU+7aK1u4bplVAQb27LjY0Oaq6N0io0iG1fEvWx8ipIavXtIZd
mkTOnKMYrMcHghIm6y81yvWI//CXhqjHlIbinEnbxxjJGYyNO0+ayy7w1N64RPAa01qZtjubZa6o
9oGfJweM0hjWWxTGfzmO/1CMXYl+16FUQv7Wx4vA7nK4qsQcchHEyyvBrpjwlF7/cqX/4aJjB8SJ
ed2IciB/nMbCXdOJ0+fnaavrI41acdvKcUujOE92sqFGt4M8ePrvGulfXy19BeM2J4rpZ1HVfrhd
KcTy2d9G5gpl22e5K81BTx7J4k0okBngUlMPU8MEJ7OJrNl2UWT+Vsr863NfWxvKT1ZCoMWDjzO/
bpr45Kz5Lrob1kOb9/U+NJY4JmWAxajRL24DYOW/P/b/5vf/eKT4ocAa+cDcsVc9wz9vWIJdvdAM
VnlZlte6aX4vCgaVbw0Hp+OUx5FXViPsxOnz0HSYmhpOTyGSYzU9Bf54wDgPOhrNaoFlYU+FNp+E
DOx7pe38b73ptcr4+JuiMmbPQ+Y1K8IPVQikNMVrwSaiIMTl6A+iPm8MtPeTNtvZJcgSw83w7vfF
q1M39W7cLLxhHmDTcfXtY7g13l/Kon8XDHx3AQOiayzcdf304ZnhjpBjOLI2QNwEO3VN/PILElr3
JSqW4lczxBopuWKs8mVQ+FUOanCHb2pxAno8LkaCrCYH/4Bvd8Xrhr/xO/lFDYQA5cAhTxrIg2lv
Slxn//03/9dbfP21YwpJBM6sBj9qsWBnx1jXGSyppWjuvUKqz1gkor+Uq/+qpvgpTOiQNV8fap7p
fz5YwEE1yLuyuggz1FnZlNirG7eG/XA9vje3vrmWmzCtHGN9+b9/QHodG/0XmubgY0yEaCwmd9CJ
LpuAYoSKpYAFM8/n//4pLDD/1Xwwa0XKwBzZ8ZihfTyPp+GK4kYqfpUtr91eQvYK7pbNOAfdQ4sn
pc9y9svi4GtYph7EgaUkuQDd2p1Leoh7vfoEfiMVa6bUXoYGIF0Fqd0jF7hLYF0q4XVnI8144IP4
nzT5kX1KTl3zk3Jl+i5qa/xqA9v9lBMV0P1oidSqLrrPmddHVShfLIrz11YMoLP6yLTfUUd29xUK
vSpdOG7sVDY+Gap+WQxrZo+FRqUVmACqfyycR2xZ401eSutxzaeZa9pUGCdHXPBpgn3y0xg25vOk
8xI3HSDpCzLy3t9VZU7W9xxX0UHbG8i6MXe322HQmBIssF9130ZfKkjKAYy0vP+0gQp6DNHXPyjt
+ZdlC8tPIQlQR+kq6ZyNkOEPWV2pG9WCN68W3sCQI7Hu/HUIz4FckLhtEfrFSHv2zvE31+C39juc
0Kv2BrDkrZC7pPTsTyHUhu9NJTZC1RhSjVkAalsc4sav+2dfu2300CxOVB/HzRE5K9W83HvCWx6G
Irdxp62UV9jKqBVfYVVSI0sYjziJpXvNCXRL0Au9k4zPE8DzQ9xX4/usQgXCZ92gIeedfBKTXX+W
/byAuROtilNEngxdAWbM/t54FMHPM5y0ZecX9NZ7b6qb5VmGnfWzr7ZZfra8DcBIZQ0blD8/6Rry
+aIWahtXpb8Hz+b9xJVr0MfKcsYotsReag1y5o85ucMzo8dxuZt8ZRW32CZC+y2xx7zr0kFa/DwA
C+A3qzN44K7tCGNFLhbuirCF0xOyFEP2NZGNd1+jUQGNMIViOPXtDDUd3IG7Q0umfkn0g68JxfWz
YlTNVUKK4CcR9M4ushXUnK2JZbBTUVwAJCEr64Iyf+xSBzVSk7pjZ2JoPxUAMk+LGQGBuwY88V28
pD2pEXdypMBKg8Eazg02Gazsk61e5YiqKQWqLR8QCAo4U309fed0wczoeJa+xKIbX93+Gni/2mFN
QT+F+zUh1zPt5zyZKOUqvN1rtXi4l4fgZdMLNKvWnmpMlpoFQOp2tnsuk7x88+lDy90WiUSfh7Lv
289J6wzPnRy8Z9utt+JOu3N9Wsu8vm/he+EY1M5I4RhgCzZtqCSmRRl8Bi6kbuSYtM/BnKla19+B
pLUnl7yj+uiGjBqA++jyewIPPvPXIv+SzG50wQw8Ommdd/4FVINzo2RRMzaiLTs42panVk/+zyqf
hH7sBllRseYlqOwVosrd2DX6ybJXH9LAmMjXfmkUcEnXcn97NoyPtO+2l5YWFVhmX2UsW8oj5s/g
i5fL+NCEuNl1XmBL6bjDDErbMiU9fdr1SHX2RnVNuuSQZeLOUYcGdN993DXhwSmIDLHdK76mrYsX
MY9fh0FqBmwluLkyuXp/2xahX5Hrr3Es9D6RrBdG2tz9zNw7NZIFFrEK/afeMf3ec3riRjQcw450
4F1iQ6lNpvCmtKiAYyOd3bh2oZ3lU1L9KgMxM7tdNnmYfVvDuyghN6oEV6w7OM47TIHlDI8vvh9q
hQcjXu1TQVdLwESB0RVsG6b7NkBcmzpbc72wRCROvWRakJoQQ0lgOt6gJbcsK+37xD5Lf+afuX3P
DSCGcTkhZKDhWJ1w8fdgy8MLdaB/qEo7eWqus9aSLkPDWModKIfwME5yW3xM0rOOHzfhbStmdiz3
mU37lLXj1DyCtluc7Co7o8KYFo9EliWU4Eh8ggA8ztaWAx4GFvFI4qWcxtZmUoVFn2hFwlKGLfTe
KtNr4rTRtL05wta3tIrubR2UGwjMBD2g3VvsRxtPFz8omu07D7DBqe2xh04q4NQr1yv/J3K21sDZ
hvCVunGb3weDFOeg7Jpz4HQymxJga+h7K+thZe1Sgp3R/Y1QTNqx17uWyDM3CMywG9ulWFJZFttb
3y59sutc7d9aom6G30j84zEbq6tQqhvhcjzytPcwDrq6uBJAuum5j0qWxuhR6vypqpyu/jXm6I/B
6o0mglK0AsKxvEKZXVSW9XTT1Av/HsQNV1rFLYC+1FloWXunr4NTPYmyPPh4VaNnMwsp0ggSJpOR
tR+DM/pJDMlIrqZ5j3ll/V2PkTNklRUYesLWidoz/5EKd2PlltZxK+vWIo0tD996EDrPATtnTQFo
sclz4ib8nvcllFhsYLnZ8TsHkO7QhDhHZStL3gNfYJ06cNh9VUPs9iDzc3zTgDZhf1p+QDJFaM9j
8wVaXLWlFrfIJVdtjwixWHg/XXtex3swhjXkPSKDup2DqJZXwlvHBN5S0ST8lZgcY7glGjb1OwtF
85zbXKC43SMLpH8wBse+39YJUoJx+yGtmQgNB7fmsrrtkG1/w/VXnfS2Vb+HwoZtUAslf3mFt/xi
ACMnTE4jzwla5Nhmhn+tKUiT4CdrbYLypsnHpLxgqPDRnxfbNN1qywlxmU9LTEqtjgAy6DpQAtav
Mu/sbYYfQWl3B4No0bmIXDjdTcsXRcREIJW+OL3ZnqEkMEaIrHDJd6Gj7NdkRfr8JNwhcWhp6BiO
AJDUsluLsmj3DgEf7z0kyvemvGI77M7MnF3M08fUCQy1vJWEJj5YILgkICmdvGxhYBUp3HXnZ82s
u9q1sJaQRc0NlykUPHIS1yTZgVuBArC0hYJOOQcRmT4rS3pkMkFKxBJRDL4VD9VVU4UKkGGRJ/Ye
fF2RCfB234xsMPRYY32DnNZ6b7dogjbBhlylkzTF724I4nbvzUIrUD+jd98mCm4hI3dc6orOjDSD
0UteAxuZ857pZfxbMGm7oNFdNu4B6rUd3OwKVs1U1m8J3uqBF5ucrrQcxeowaQzbw/Wl7PdJUqmH
mtfmZk1yskQIN0c5IXTS3Q72hEl7Mt4vezT2PliHq+OZUMoiBb5YvReh6L9Em4Ulu15Gt0kt2U9q
5+sq6DMVbZxRg59vb1001tRdqnC/yWsKUgx67daKO7aMczPPRVbaeXvn9cv2ee4T587F3k+BjwgH
ml6wzE425gGC7S0aSlIeoBnZ0J697oEfN5+9xe+PdeVaElTCVEOKsTou5IUH7TJ5zfQl0Uv+NGjt
Ps95Pn8lqmJDwjj259ayVs6NcRN7GQLhTUntGaEBL2XTvrduVCTp4tTwqJtON5/6UFq3C2XIa1dK
9hGC04cwDt/t6/MytFXDvCkODtdm9zunfbVrhq0Cg9HQIU4FNPQ4F7cydnSeUtGU/mFOJEWE7Q0k
sXQ+1v80Kq0CnwXBCvjpqlhmdk2SDilKFYPfvOmXU4sYeQVNE+eQCp2WStPgdw129TB0K6WjEsHe
9bS5r4ukeZgqBdtritqXLhceU6WmtYANdoG17Vy3mB6IAMkxFXcd5UMOYOQUso//CuSpvW+GZOpI
FLKWE8ZVF1jdZKKfg6icC8k1eOSjODkv9hwWQCk2eQnGfHsomwRuSsFddkpE50PUinQIamQG5+bF
WPZxg3ewjCvp1QeX58LexY2yHtqxXB8nZyUuxQLq9WRW3T6X88wlGxp68HXVdpsOgZVvGcP59Vsw
WuWD79bdcYLSJ3fbyKA3ruz6nLemv0BY2Aowmbqrd4QmqaNvKkKD+nAIu8xRpb4bkWXexaBSvtTF
Jib2qbF/0li3KJYjVz7IWYJUI5ndewpmAI58SWV5dpZ2+UnF72w0vANfaFXxh5CqKx5n8GtX8DKy
ioy9MewxGYXWXRXmW5h2xgG11Gw1fiAWM7BZ+RvxdPd56N+K0mXwERCKkOIPnG6BJ6ivHEkJSFet
aDTCRG7zyW286lh0tf1tgTPpnPhx29HixgWbIpe6S2d22PvVaUhBjxv3R2DFcNSA1U2/g6SRQKyc
ZnhoosHXJFr1PZFA/xv3ma0Msqiu0I7gWx4OCwdouTOeQao9GRd0egeJNx2HybvtlzkJ2S9I/14S
UHVD+0dhoiPAPUynUXJE+djekjcwgUg22/B9cCZ8toS8xdnIKooIRFh+ZeI0jwPIAjjZNE0ro7fS
mKz0WoCydB81gGdVVbCLFRDX2V3Al8H9qR7haQWXYvHMW4W52s+A0atbGl5xE0xWVJzRZeErkTEl
X2qh7mAGXXglIB1AsG6GAI2vZnFhfaMLT8iagRYJt8uBh7Nr3Vh/VSNMJhZG5i4SKnoUkJF++LV0
XpuAQTU0GzJvZKmib8IE+UO/INcYGu2fgrmKOH00B9Z+Wkf7oQwWr0dN0NG6zgZgeOoWoTsjRB30
UwkE6dY0s6l2kyWDTyPz2eMW2vl922hrSz1ePOpMomne5isRXg8j2D6H3qPcqvW7Jr7+XBpk0QPy
v/gOOg/DfdKQv062ibqddgAxHAdVUBkHpXivKRG+u/MYfvWqVfB9SiEeqdC6NxRj1XdfeeWdyK3p
NWx4M9LcT/ILbwAiOsMJ3DPSqorvUFvEBTczOX3NtAY+D7oPN2Mq5n3Ft/J57Su+oKC1EFGQ4YEE
kA1OcNbAWL8GYhQvUVtdeX/TzNZncEZvu37v9nIIpra/wKzYbmfI1+/o3Cq1c5YCGErSsRnEeGHx
MF0n07fIJ/UDDtrlrHPHesCGTn/eIpOu9hsWHkCvgNzXs5qEi6Iiqpb2hja4mTNdjmGcEWHguc+m
VWVxQ07dyrPm5/LdKvhFcy278LiE2v3p1LqoHiIfWcaxJBmUDRmax/BsFkcm2RxZovu9Ds1o0mAm
BekydnPfZVu7Bc2+dvnoF7L8LCzoXdMtNzbzdcIMYSb+6KIhWnbsomN7NzXKlpljt+sPpK1zAhaA
7IHUHi1Aj43yp/ESUJCMbLBKR7IEiKpvyjHEHUHLqvRRk+Y9H2U7EhklxWDeA2+2ETmUTfcVI/HS
Z/5s1lsHbcuWzSMZzNkSxuOcjaYL+4Owtrg5sGJ2YsBhvGBXMpIs9yE8dnBIhV33e9HJltidvhvI
JOwoeWFutfIp3rw2T4urnCibRux/N7XnFOYGZacPWqGnvjg0bLZ1NtWTQUlbOS829B7ovAYmIPu0
OeJzbpGLpC2v7sIGXE8G2oX3NGwn1O+2bPtvcZIX4gnO4hjspgS2J9YYAwsZD0BObMRw5fkusx0z
OuioINOydcZ8F8XWAsesjigQid1b35N2ku1j7g/2Vz0JL3OFK/Y+jLWX2d7gcKxaGHQ2zcais/In
Q0qWjlv3QAvbI1nlMYlv+N0mZ1dP9rRkHfcXswVXwhLzE1rcvdt7S8cxC7njtLiOCalMx3U8j3IO
1LdRtbHyEQBFIj6uUV+Xj06DXOVA/JS/foUNgqXS08sw3okoCqsb7F2YfdDe1+2OBz9mdzab4C1g
OBUdy26WUVqhOGvv6t7qeWxYMWzg+T1ZZTKJ1esSLQG9SDMpDlf2iNEZinNg9o2KqWMD23QxGmpG
MbtVOS28mlxreSA/04w7S0dE7jHDFfFdCebZyYhErcNDW1JIH7fVMTSdQw0X1hny5m6xPf3ug87i
PN1oLNIelHW0Q/G72VkHNkBdDNnZSM8G3ZgbiKG9+kVjkEs4v2b1bzWbxYVoR1+Qe5DnW/JIXGT1
zCRddnvSM8XyKUnsqtiHwqNmg1w3mwPPrPfFAmYUZHj3/I7xnb9VB+UDqzsueAqBiDLsLA9s9Jw1
m6Fjgu8jN84/lUlpuBiWuANGJq04ZjiSc7UTu2TWk795U/Kl3ZZruKVWxj5SdJPWsZUD6L5c8fYC
g7NJg/BGalfu9MV3HxlwgbShaCGP1J+cwaW/KEr9KNu5jk8xH7YBPzUIkzGPioYbpkDRd5WLYroF
hU9ZNc4rNQmD2DX8nAi/LZ5CawnLO5bAZDv6slq6fRnOxXRUQcSq2SFkUSACI+XrpD1rffUnv4i/
rOhIokOoXOJE8Cgzh+JpwCZLeqbuLoGxpcgcr4S+xCHkdvuq4iCCJFXq/KmmLkxSUXJU3pC8ODYH
HwjVfB+0hRseVSj85EGYDW7iNHqGrJEk70BUlt3KhT7UpLOM3Jn+Ie+axdvz6wG9UqhpriOTGsh8
GV/xl9UyNsW+boUzfwmJEXwSzmSRyscl89LYZlP32xJNpKBGV+7sClfdOs9mqsLzQKTfBNc7NsTZ
DZvm9ZQN7TSb5HYCFefk17hYfx5vmDmQCKDYvHCRdRtdVRxUmD5bexunI4s62zlUFoU4taTTXaMz
LSZVCU4UQO52GSXHhGbVPpouh3EmHCrKzAcq6IEEqNY6s5Za5TvlwX58Um3eXZOyGoKBW9lt9r5x
I2QEk7Bz+6cFNQLikKrWdvpSNLrWRNh4QXeDj1wBHzNu4Gw/iigGNYDsoanNpUoYLt8QRRW/1O3a
uakUleW9RFYQvoR5xUQjNj59W5HA/DjZUe4ku8HT3bIjts8FZSb8Otpt0pji6CUiVp8NJ8tGuqAx
9Ov0PfWZocPUH1ByjfIkAkHSZ3QlrHU5ZaYdD4FH8T7l/RPPhVz2lZsD1x8mZvLReW6tgtQEEH1X
gf1mkX1F6o49E0JgQ5/f+jbc5RQDTBymKG5JCYpgauE18OUPmSBoYMXvkG7gM93sdmEVxS9lbxc+
M/E2ttMSE41JN12h93J6+kAMkeyrkcZMZj55gS5uegSz5aGuMT0/82cV8Q0pI6DIQzWv+S/IaIKh
cplUoWZGrl3yjFIavikfwZdHmuhoJqpq77tkY1M4A2zbM4bOVwTQcSvPtZNQkY9wrFEO1Ky6TBpX
rbD4s27zfCJGa8GLWbhGH6Oe8Mt0RJfAa+NMVUBPRc1CSyi2/A2HPHsLe15G/RwuXeDsgWta7hcc
1o51DI2pWdmAq6zGK4BsgUNmO6qA2Ta6qgLPXcfa+y5rx+QZWxEmTdLwDL/5lon7k6dcGsC5Yqh4
EcG0mUu7lKO3t+aOpqQ16gpuNVrXme4FTRa3ssif2A8MaGyYnn7166k9qM1X4QNG9kSwGQ9c62R3
bkhcA8NDAHM8vLI6OoTmlt/wAAXDI8OEcLyrJ4Rq2A29bj4Ljz0m8a3uEq9z2mE593+vK0gEQPXY
P+7n66D/x1S27GZ4KSN3bzVmG/faMeAyXb47PkbS+NsxmSrf+pUXzRwRSGUzHr70RrT6tlBqMjdl
I9fosIBw+k02Cx+7qWG6Y8hHKWj9dBy3/kxfb3nnUE02qqgaVjzq5WaqieVseJBeA5Th785qzQRK
oc4f94WtrrgGqsJXy4LeeakXz4KHWFW6OcWDCuRl2nKrz8YCMvs+bBLwp2AaVfIdsUjO6Rn5PZQz
SL9OZjZoHrsISyM3IMpe0H9UtqN+r+HRqoyEI6aAttCBuh1qmyBKoaPy17BK1lWa4Kr8aFD/idt4
Np64daC6yUvIcnU9RrEs72ufnKajyVuWFUyAWRd0qyfjvUgSOR98aRdE20hXTmzo6OZZaNTOuxBb
Oe7ZyATewWuT+CGe3Lq6GBy+01HLpIPGbyeFdXSVM5KPU27ez14jygFH2OvhVBHprL73qow5nQDS
5v2XOUYtllWqUvZ9XHe8EYGhegHQgiPrdvGKRJOMzErpGYDf1HwGCQCxoS4L64Fncn5cCTyQB0ra
pn2ScVnVmYD27AKkHYH2oeMGJV35aAMPKiitd9myJOHEUwuNX+oNIXZhIMzolFfDyAgwJU8eqqQt
Ws9tKcGhEaxgGaJxF1D3M+W52CXKqzbGXBvIyMIUM5muNgD7/ZTko3dZR7NGj+4qJyiem+//Ih3M
oXvcZt/doyuhXLJZfZXZuGmHcJwx6If7VTdDvucxHypCzBXUbCsXTXNjwoCVjQvciwQEm13EbiAb
TGQzzPFut1VuIOI0CMC6XqmP7Fsa3gt8+aNb7uMBvO5tpzan27cCWEhWb1tZ7Ld6IiAWkw9pB2U5
9VZmpI29MK4seDx4gaqamV1U6kzNuSkeqtirzB5rfGEzBmhZYeiIP1G2lp3/o+7KEfuubaxiL7l4
nd3UtleHq8UH+wnfsoh36Nl6qpUKVXxmU36xcybIpIFD68rlte+CproCoJJlj5LBy/f0bzXow61n
3QcZsCN2yLW7ryYmEpaAIq8MU+ou2d32PKWKFin0HgoVNgu7LuAjBPQsj9HgfXFRpmE4JcQ43MVT
6HaA5ofEz1S3RuJNbEQC/I6qzhE/13C7riD5gyCPqmU/dBm5t5q5ptm8OrwbpALbHRR2Fz05sncl
6bB+C81VR151YMOz1ft8dvvlSP5kHqSiwXCfYhS9yat4HX4ySGeHHnSAq/YetOYic9vWHc9RW3j5
2ZN9SHlfdwRgaRjhDL75lZlUEp/5IufSU9lCIBudK7r996kV4VvNPKS8Y1IXJrtYcj1melyb/th7
JNYQrWRriIktcVFZodji3tpOxYhIi3ZqvibMKvpzLzv94iFVWb/PiHUcAlPGILyb/TaUR88eecJ7
uxNflc4TJMOkPPlM6wHJXNHXPRta/wjul2CTSKFf20uGWRbU9aXNnw0vz3YcdRFZd/QEPtDnblvL
SyNsiXzOXyWRx5Eju3zXdYUXfaYodIpMRHZhfQc+2SQ7SPFh8+DPMFVO08pKcdotRbTxPFzhI2yQ
OoCxe0oEWN8F/Dvru2vq+Bstb/WZojD6rI0cXHwaRrapTTqhz9gMWtwdOhoL94yHQuzYuAlnAB0z
V5bOw/VEq8cuwfIJNFfjBudd4Tj+RSohotA6jMDTk6PDMgDCDCU6lGQfGrA302rPQbWfQ8eTKeaD
oXlqZ87e71xlRXt1UyAd7JlxiYOnyNI42Pbkjyd40ePySrg8RSVtW9vumLkt5Q3jRyM/e6qv8hsy
pxp950doU8N0Gx25/cLvNhMWWSolDqHmsjxQ3vrtbysi2IjcP1EHzcZOYlyghFNnLO5PWAkVp85A
wlLOZlKnBpMU/Pt47PJ9QGbZazzanZXVHMvqfuka+EP5tonmRMXUykzFXB57ZtueOo1zXi0H1cji
rg7CgXyEAk0FWVU+3qth7MEeVyF8R5rW/JsiZiYbzKia39JVLmk1JtTvVY5X7raPTU04OyMM94EL
wQ4zK+rzN3amrMJqsS7tAbHKNeoxWuPoxnLn/BW76Sdw1EX3uNBUkrqDdLF8Rt4xSlA+EceXxPAR
Hum8WBJrOmiCi5oiGM8ElgOp/n8cncdy28gWhp8IVY3YwJZgFimKyvIG5ZFk5IxG6Ke/H+7Gi/HY
liCw+5w/dnE1XFk7gmxnuQ2zZM2CRRU95joGSFRX4K/5YkxbV2TeskULtCBD6p18Kwx/GHc5sh1Y
cDEkL8rNYHeXZkHsvSKtKtn0KAyqQ2OCGJGLM7sh5oD6t0DVNIVlEumnuKy8YZs5cZm8uHiC+u2c
tsuyn6BN/ssspTU/Ai2sMFp0QU+u2dhfrRwnkpXEMnvk0erx086rdI1XAqtgZS9iStazdHq3Bo2K
1Corees5gjmDLNMYKEwoqjfMUkrDws810dkjxxe1mBkSbWS+a19j0zifyIvqa+FkwZ0ie7HnH62o
EiNhrQ+FMeZ/TJX4B3TuMgUT8+t3tAXz0U/7ydm4BGHMW4dMqJF53Y9emqGU5krR+H/TBsEYL24z
1zCIFZM4nHEwPHpxmt3yxe3RnDccx5ucOepxjfl70eVEGXSlvdeynqg2gQYfqmtdljbBU2q1pHT2
CphWYzvdMVXE+cEP7PZJEnhJ6a9tqGZjesSf4JsV8slwQM66qfO7ba/MDBi+GJb+0ued8em3xK6L
vhj/Iifhp7GAi3y6WczrQmtnGgq3R6prL9yM20YgzjpQXGy8+hjXQKuXyftoSWb7OxuNYGaojGTn
QqZ8yXIWDyO9DYDA5OuIU0otnIOzt6r6U4NA9DHys/pC3qCFOqTK0+8gEnyGMpAPNPea0KDOiTOe
G9/euBnmiJXam6byAryO+NwMqIXQY5p+p2WRgkVwOXgbqcg13CSOq/OwUujW8SYY+VZGM31wnTPL
Qx3b7WvKzfmPQ8t+VwbnyWYUHb9vNVwtAENdvUKnSwcpiKUMuZqmieCcsHHRKgU6+Vh42vyI48zg
uST+EmxrPzW+lyUFrRGEB9BdRN7Dce7HoIOrWyPKpsFznuP1owsMWRnXxrW1e1zMPnsGC6weuZjB
dfF4+5S8CSMM0iZ+5lVMzRDg1Ms3hB2U17oXxYGB232uURxVZ2Yod00FCwhGViWOcHchHNwkY/aG
QdKeH6M0oDe3d7xoS+kVJ7NrmdUhM1R5n2OUPhxY1hHxFH+LM5SoODi9EZQYbASIycmwQFxmiwb/
Q86roTkQ4JqKeTlVVpLcUn+OqJqloehSEC7Ybt0+qekjc8dDoJGkxNqNnhrZL/PRbHP64iXrKI0j
DdodvvQq9HOnu7dpPn4PdtD/ZxKC620TYNXhCnfvlejywWUBZHovuI8RT3jX0sDzbmmPr1hkY3Ff
FpTv6yEFvp0M0yVw1QRaEBju3woY8FLKXn0VVh2cF3fBl5E2PfUU3lLVrBi+88Q4WPxGlGcSP449
5AjuMI+0ZRQGJG7fLH+m3gzkqayC+lxD0/zJnLr/RvGiwa5bN6o2uQXidCEDtWHDFbJK0cv4oiH4
npMZDwd6eq078Ta5GRRAs6hIw0RnHa1K81DRUkLmfEwYpbTPeUYUcLu48R/V2KSVm/MsjgbqOrGn
mhMaCkUNEeqyLdP+OPSyJ3zMKqwnm2SXWxdE5S90e7ZfYF1iVFuOxwrdUHwlKxsbiiBonrWtG4yj
0mn5PMw1Fa5eQ6mgYH6AsXMF3TPZgP0CCJtG7bxZvmpPmQ/zKBYadydiS3yT4HLtw8/lfdRu8U/l
r4S7+9O6d/LtOLNDtjzyfs3c1zZ/Yh/N56ZmSVf82kd/O6z8LyRRtJruRx0zFQCew7iOOSSGmcjo
kvg6ZrCXpGVGk+Pf8bh0cJ6z+rX6qXH3hvxnkXecbCdw98dpiaLPamnsXQHT+UnoUvTctx50XZTV
DxONL5d2qXjcS5/LDzoemKu7PPs2sPXi/GBsHfGIcz2sPNUDD9vOaFywpzO/tL++Nw9IoSaoOWJ/
EZl1ntX/Z6U4mkLmPWtjRwhCN3kjgu+KI57pSHa/k9tqRY1aSTsEz/OrYmDut+hi/fyguWpitDu1
+RjDcHuAo0nyMforKj1NYN0bD4XFpSAl8Fl7jX42XTfXlHNhAZm8wn0kTNGilGjsy/NCXt/eWWRQ
AJkO5iHrkdkw55vqaeEdh8UIFis/W1Qk6DAxk1odxwxSn5TAgqoAcnjsB9nFHMy+TAhfmOGZYwjV
6xi0+rUr5+4ioqHeImEQf4M1SCB27InNEs5u5B4D1Hc2/lJXaMJUPsK59V53GEVdHtTIxNFV3vTf
2PV+eiLnld+SmE6wGzZpRB6XWQ7eWcyDvTqPEu3SeslouadKJqOQR6bVf6LwkiYcK8N/bVFEWWcD
/sXb2VPpJPvFKz3eplR4ENn0YFRdSsMPZ1RtHIH4VHnw6943wj5FA3SOa8MQa62KnWfHHC+UoIog
76wdYJz7FnWLuvIpRQNiER2ebhKwsf9UFEfvcyLMF29AK4JpJ+79Cz+o+ZL0fQB12WPxFpbtH7y2
C2Qo56GlxJibJd2bhbLektopzlambcRS0yhRDHOYrZ4oa0i2yPYKMFMAf7lDwKKo64188gRUCWZ5
yGMKeh7rgiiqHzmmgo4xxel1S6fSK7ZpUGN+bgwuHuLYrYeA0kjIE74sQhxNR+mHpKWwOMZKzZ4Y
78aev38DCw0HpiRUY0r80jHISdFvGyTf2oF8T9x2Zdxr2kJ07oGXFfwsQqs3u/O0dGt7atyT79+B
WrAedwNXJBVs1HtPpoawxOLkLJSkzkGjdnPBGQiR7O0ZkNBkYffTL34ycq+L3r0abNWgqrkZzpY/
7RtUeB8ZUOajH9EXzqaYn6SAR6MminNiqb+moTGpZi6sn5w40UNRmfEnHkwqXqbezwnipBh16+ZK
bk2pkwFkxbJ5xWLjD295vbUmwk2PSKjbg8aSgj3GK577IWie165Wnrbhzb+W4eJ4SvMlBVv15+yl
aads2Zgc/OrNmm20uFY6JAgnLNkfjTzrNry43Y5lWm992C7+wSz5cIwkuFkQmHwg4nFCTOJKmyIf
mkq2JnDhZiIl/ddeoKtd4L6NNWumXrNR2RYz0nIyMDyeSlrhwjEf3LAMAv1qwDe/j1Aer6ZeOzCF
kPe+kdRBdA6YHuopeq0X0dADUFX3peNlKAqn/qlYCVHPcFOfuyGFEBt7ZExzrkt6ARv/PzlV+lZm
yIRTVJR/Ix9vWkk4Sc4LAmAcimBu/5ptBN9izMM/QXxFBLigi6cpaeTBQisSJkNpcfDbuSB3Z6TY
kV4qcWB0+h6LDNSstfyvSfvi09GGdy+YiesQjaLFqFAv/wrtmHvE2NwaqzxabmBVAjLOEdZZTDbX
ohPZZSgKKjI4kOi3i/R+rqknkmbxk9L0ehKRMxmbriIBBQ20Iwn5M9TJnG0Vw1H17jGtW3WaFQ7L
vtDllkBUfYg7s2ZxE130NRjJuBCTp9q/nTAGyubJ9aOGlvwOXVdMJFm6lhlZAeVRtShxHwRUw3nt
hOUUd+PXTGbw91BmNKYDiW9IYFVXanXg7E2qbWMH0Yx0EaRx9kXndKiTUx2M/kagxsHkYHfvbM6s
DRFq2KoEnqJkS1T/Wn4+nIK0s9et7K9zlpu7gqaVk6pd589cSuNbzxgSB1jDj5i7+hBkUv01h8G+
8gmLjvkCJhGnLQ3HjhYXM9IiHKxs/I36pnnFFDdsg7Ij8DePPmJaw198iOLPKbM/RA8N7eq+/ULG
RomydH0ctHD0V678/Ng0c26FIxctk2FJueRSBN6n5csFIi1BBL92QXzldr9OEgAkx5iEiFc7U6Ln
FOTnuR+CNtjONUU4mUHnqExZT5zZOuJhLV9xrvV7D0x034Bc3I06ViHaO/NoVnMgD+04ZFuvry0q
tH1CVtZVW8cHOWWp/UBfqwMQOvWXCSLm0NNHH1H53fmYSxv1f/lv24Z1VjhdqCLqlWkM648pmt5D
6fQorRg1Dx0tz38WcirDEv/EM4S++9LggkQ8bpj8roEJZPI+jbFHj9QMNBzmMmheIDMnAeUa02Pq
aMj/RHsHmlwoeJj8dkfozfSuait5AmlEiAsuqvi/K7x6vU6aey/lcEZuUD1HdkBm3IJgYEuFj/eh
dJf8mwZyTkivM1fST+fM2Ekf1/+cuTWubscWt+lGiXxtqse1jDOKfqRRZSkCyfXIt6Os+G6jwHzP
l8bb0Q5MP3Vk1zn1ZxEXSTTE3aOqzfYFXVj/jzioFCw8i5gPM7/7WKIyusyta71NlkVTDwstREds
WJuYBiHAF3ehaqvS2/XqfqSO5Ft7pBfmyUK/kqeqI5AzgXT2ZK+COHPcQkEKBuxqAnPI7dzyuLdd
SteMXL6280hpMCPyUzIPPoIEZ6ayDgUq0yxw5iFNY9piMNdHDRtQXJ3VgNFgo5Y6fxRZN+2cJPiP
VmjijAU0MFRf0R0NdAW33h2Lm8hHogiswvGfleHoj2BBE5XzBzEVxcUxKDWyWlmMP4sXBxuFXLoV
okNB5aYvRhY1F/pTlxuoWB86ZfkeWxSc0Z1V7MdsRhwHAND0ubrWDbBPtkxFyNfZXYmUSx4aBtl+
U0kPBQX0Bq/JjK241+WdCyK51bnXsdlG9aVMU7FrKivmBmqRu0lvqm/IYOdH7MfqTYNinc0Gs4CT
lv1wg81O3e0UO6iyPMJHj0tue7sVpSKtC+LlifRpvsm+5THNjdG9akDci+Rsv+t5XB4nQ3r7KU+6
U69t83VG0Qvf4I8PorXGW2zH7ldvpzVgDuZl4L42ecs74Ha9MGfxHnnZLlYMMVnjtadEohOl+M67
yy7Xe4uFywoLtMAfJu4B+L+KXAuY8nlswHgy5yOZKGwb8TCyni4yP/rZ/M2udNd+3Ib2kF+WGaGN
gvPboBvUlxLbC01ky8DVQG+ZLC3zaCcNQq64sMPSm+ZN1Ljt0Y/i+eyDCaF7a811zz7nZtZfKi8d
tr7qmoNhTt01ZbkNR26DjdWJX+EMCSMZp5Kehvbcs+WcCPehdZMp9jrU8a2PKNSp/Opqt+o1Invn
wc274GpM0tsG0upOZcDFoHPJZgOASHenKxgGkSMY/Kld09r5oWpLdYl82rAHY05olQcTTz14tmQQ
CFaH8t7akhaaYPzAUfnCYUehuuYNtqXb3TsrSTej8tXRV2IbpNPVkpxtJnuQX3ovupUHgse+K24H
BLvjENaL/xlb4Me5yp5jrHt3yQGyZzjnOKPA6w4MabHITsmWNJL5OufD15xV3H4E4WTB4GxNMRYn
RzZrObEPV4VGy9u0jp9A1wmSxRV8wU8jZntH/sUFgfmtjhj9cHgXjGK9Ci4GsoptE4niWbi0hNlG
bD1OnfGP5AkC1BfEpJQxil1XEMrJB2a+UAUYcJDVzo7Cgi+xwPQ1HS8CCXGcAY3/bFj1/NlTIbgX
iogPIxJpSCERmt48Qqks6UhcXRp2Vv9wMw2bJKOQtSrV91zbzlaOpjj7dvrM0Im6FwQBeUDM8uWi
sixcffIdlx7rYrpg5hppdxoW4nTXEHcQd0xl9Ss252Jnszoi0eiOpnI/+94jCJzInXkhzIhPcnkf
a7XyA+VoHNDvcvxFnkd4GEJlz6CPQZSieepwV2wjO7LPs1CJxF+mbhH5ZW0r+QR06PzIsMLd3zQJ
HVrZastwOBRYplnaKU36RynBG/TSt6w69RQDioaJ16sdHCemiS7+VF7yigW/ewbcwUZn1wYLgFPE
xcHP8vJfWaa3ku8SdZxj60M6RscJeIpiV2kAGJeShuXMU8Vzw81P9ahedpOQwxS6yEZOJBBnWwWs
u0kXdnJvyhAYIcK/qCSSoccTfE9ip9ipVT/IWfK3TAxUOgkRxcCz2wW7yoM9YgfSK9lPsMHfvlHz
MWtpPcwS6A4MPzZKkTR4JYTtH3heeSTLGqE8T/Hm2WX51NoCZsd1uumBjUocBQ6yvVOlf5DEm1e0
AU+2Pbm7qnC9vSygsEtwsLBkC33AF4KiIUcnvnWp5U3WJf2FnoloF1S4uyC9gHW4NjRnVRKvjPH4
3I2O2pJK/EMSwsU07T/WKJ6SqeCv5CK/GcH4rXLnWnWVeSwGk9xE9rEdBQL/8E4G4BJyeiInnydk
4gZTblsfRtUW+4htZV8uwx/DWR2kusQTggki0k30XBEJulurBL6DCg+SIf9zJpep1LUtTpaZDC+/
4w/FaCLxmxIPMjgTgqY11TCOg+7aZ4BFDNaAe6WfUjwu/qrWvIwJYVqmrx/0AIPMPdxj1nJjfoo4
vpoRrhVk5a2hDHyT56a3k0S8zcAnAeeCXf4xfESvIl9/bgMtfgQI3TGIEYwvAEG5muFlG7TiBtMW
oiocCoDsS61CqMzPzgqK0HGsP6i0/pEy85pmtAGXrtsdkZzY4UwZHv2GRX+0jYTNyB5xBGAPOBZp
QjdPWnC2RdCiyH7DRhWf3JnmrrNmpFGw5+6hj11q5jERPZL/1z1VzPBblEbRpoVO5KClcXUImJAR
bVZEx0S0yucBze01eqWxKV6Ncr4Fis9SnZTF1qeJEzVbN3yR8QKTrZq7RyX1DzqiS5rW1h5N9KPX
OiiYFiDAmADEjTeOF9dEKJV6dQqxijMgsUZqU0kjeums+ncoxQuz3H8kXv2BDH63La85lJ1jbwrL
wJmBzgVGsC6/aUUYnm3kma8InahlbuzbgvALUwKru+G5wwkpFI99GbmtppJCU6a6be9m+Y7A4SRc
eFwvcWN+zBXCTB99SbchgMj7AbGT+zRCqDUUqXtCXEtbe7E6EBfLyYg2zBaHDXuk5L3zvVPvWvEb
6IH1YdmzPDmRIZ9Lvxwf/IAa4RIjJz319rgZ8/zfHOjLVNmkbNhdf9B9HFGD3FZkp9hVdqJ7tQiN
anLDgMFxrXqGPpkndQJB8J7cOkL13tcQhy2gur2aeVPAN4jzj8TSHwg0mD5a3iSjNvK9603JLcpJ
xqHJ48Ou05Ohtf+QIW/+7KTfgXtAAGUklXWL/cPUO4VtlV0q8lLzdkyPZoPEvGzLhDERnShiyjO5
/99OXuxYddTFiNN/rL/ZMdN4pMqhCB5Soy1KfIQ8pZAOdHlAmPdbIPIr807cmVXBBIVeO9m98Y/Z
Ai+b5dLsowLF02bRY3XoR3H3xDJdK4WwwUYlToIgx5JVNMDfzdwTQIZZvOQDt7U6s7lbMPeHcRoJ
Cu7tDFKDb2xcK9A6j5dwLIn7QZKMd9S3ID3zDuF7bd6SqPswi3bBoNL2O+1UE4X1c3ZdiqnPkZhl
1rkRyyu6o3dRmu7eVCRUTQ1hPotkNQmEI3dBN7b0m3AUnDyggW2DPCIsaYfHZb7qeUx8atBmMTXn
NnkjCVtSa7n4Z8rgXmcpTs8WV36XL/6aLFjsHMRchySQ7Q4DuMD+EHzbxfJDOKgGTpvOnDccuk0L
9FIkr/ABX3XvseBIjiFwHLj32EqvYNardtArAHGLhRkZ5/zqAAOJd0M+Wt0FBwnveTz/TtDxj8Mo
aUs2zGZbtsGrk3v3KhB3f5res8E16IXu1xA79Y4J09ggRtvjiADsihSNlmn+4ReluLu59wlzX4cJ
vhGYZXTdpYIgiVzCRkj0+dOo6NmWyDax6tGZ6kbBVisZhIjqkYDDh8HD+c0e+xKLazWr53wJ7mmH
GEUisN1OBZhL3fkgDQuDlBT2IzMeInFzfmGme5+r9Dq7w20t7ZmBFzbRyoTQPGuxvSQLu4ZOURlb
D1pa7zS4f4uBxTSOqp+pTLwHzCrLQyX/r1Ae+g2odst5MdT7JjV+SeUAz3LImVpa9TShz+H1yCn5
wF32MqOVYJ6dhgcgzvIc2a0Lg2euJIgY2W3JQRGG+c9kY8Mi0yR/41yA/0Kengh0Cvheh++qIEVv
aLIQUVywI3YDt3i2+nAz80Nnax0s2bS7krWFMzpDXINEkPGHxL25iz4pB/4xZYOrMkKLwbMj5cvK
r5413YIoOus6uNHM8gfXZB3GWdecYIut7Tj51nsHXIZFIe4uOg5uCG8eI9S64ayUFXJ9GmFjO7d4
WtdCBCQbEEUSsS0+lHZyt0lF2jjuiJm6fTbb9hnb2sVv/TfTLorQpRxoQ32kz8ebqoUkp1obQUhN
JBdEZM+HRW0WB60JLMeQhxGgxKV0G/las8nuMOaiwzVs2sCpVD8MgzejZyIJK8D6yaeHUNtwSDlc
isQfkNgM/XGKI2NDbUbyVLtze6tUrfcy9rLQCSqNhGLUOPUnAslKZHzZWvlFDqm8R6DTJwdC+8xl
qk41crufMbC7o4q9hf2jINkTw9FvUkZn38BZI+yq3pd2eVlyKoORyb17QDecPNV8MQa8ixkC1rOa
s09KYhEsq/4WO6hGnUmKfeaYEYdqRVx76vRhaYqfwY6GY2XkwddUFrclabt30hOsPRUJN+YTNhYu
wGQ7zhD9BnlGECQAv8E4o4Pl5n61x5ZwrNEZsWZnHuqTwbqi0yy2Rlx+s3vGm6XC5FXJeDhhJ25O
6OiouDegXcBcqtCxiqey9+KjVbkLC3PqP5oGIrIEKQgJoXIIUTS/kBUOGtNhisG5plBdtPa2S5Aa
5WjsfffqluVzvLjTtjPkJSCzemNFIMarzG7T2inlOyppQ9H1l6aO9Z7b4c1U4loWrF1JWu8tXkR6
2s10K9JxeSt8g8GgGbwHL4IIM8ZM7RG7/keqKhO3O5gb3FYlBItNDomDnzcav5PeeE1FVr1IQ/hs
HjMK6QxPE+MS3lx7usgpsc5c4U+5Mtj5RyB9P4nl0fM18nV6wfGhU0j9F2ipfrVXKV6gY0xUUxZf
vNYoTpxU3rkq5yhEEFZvZzn62y4u0hOUrfmgaRQ+T2NE030aTNvZYbisnZxrXgb1QWAgfGhhND6R
jfzLM4ATpAPYXiQXomWPJvJyRCXIcDjOk/6/eVqse4ePBXGVM1Pwaj0RxEfcRtXupNRvyAjMB5xy
Kx4/WV+QLvC0ke6OSTnJo10M/r3yxXMl7fTXi31rX1SOGZpq5HFKNzplS/bRG4Z+Kx34VdtZXlhS
NLKSmoShJMta8m6nDMK7OckRz/dSzlcI7F+SUx/ZGVlxyIAgEY8ARSFJfNC2VT45ozXwG8lflE3t
Aw6laA97Mx2gk9RNO0iOojXXgdClRxH5CE0mU4Wu4/Y7Wcsi7JM0plSa9bPOKZFaDP420xqHl9gh
Js3sgurg+JN7LXgtX4K5/hdZg/0UuPWfQKinxgcHGT2jCxM1Ea+9ZM29XBC/4Sn1OYilif5d25uo
TO+pp04LwqUrVdcIC6vRJNI67jiGul+/KZ8VvPcmSPXaC1h/I+teAIhTTKeDfZNJbhxEN74kymFu
zQlz6ynK+k5RSW+t2jEeDdl1Tyk//s7CtkciAiM95dFmojIMLe74UJgKXV2jd30sWHJbzIJAg+Fg
Wp8wYsFO2LgWJ0MNWJNBNSd3BDHDQUGWg3dzy1Z/oRy5YUfCn0ItCzNN6YTmulXES0V0D1UXdyWm
KazmhFSKMp7JMB1SRDaDTWIhhfE9S/yWVO+YPXiZ/8uahOK0kYvZIZ+ERnfUz28GvOIhyy07THyi
O+yR2XexnhB4ByeM9tVXLQ3q6e1GfscEtR4Bk6e7tIp7KouvJOkPc8McuqTN8thO8uo69SPHH8Br
TwIiDQsnUl+BxjJqOWxiVjdjNX649cL6mlufPch6SEhbsVvq1SagiosbRV9Z4vyXSkduECLbfDRS
TkUzKZ27QzrGm5rM9mpT3rKrC/8wd4wjcxC9Ebr035jF70vcXwnh/q1T0DHykCB0UvURNThWY3aD
r1asES6e/hzt/GUaZEvxH2Qw/a75fllRuJY9eWevwP6qqgqJXdr7HRiqHyd3NTKlSMWuIBGp7ZfS
r26yiL5S4MK71dnlYZ6s8nGcQA4SnLlnajpYyMDd9p7y6lvnQYW6AxqNwJ+uiNA//MG7Y1Y5ZWb+
JJLsxXSMHfFyLjwh2lNiPy/ayv65HZrbRaCGJR1Eb6wExonEBFJMquopqBNemry9WKiMjjriisDb
r1CpYUsK+R5wEU3uy5RGSag0X11PCjTFTyLk9fxNrHo4ZKLRJ1PUwb1i9YLrX/4amCQfW2+Yz22n
xYM0ki9iKBbiASCVkTVMYedkX64SQBTSfObPZduACqE3Z8Fw0CbNM8ZDwqgm5TxVtg+kg9ISE/9v
WlZPedPd3JYxmFG4atnxi+hiExJJ7IMy4r/oD719lhMrz22BZ8gZB2RdsT44ygoO1Zj1T+jI1b4Y
06zcWgDRIpy0JKpyruwXtrbuRDhNGTqrU7TILJxtg/nA+nIe8+onsuP45vv+d5tP/i4ZyehAAFBf
zKW4Lk4pQVa6+oIp/++4+o0Qq75h+/SII3EjSj0brmiB9RhGGU+Ma7z3o3Ui4acAfkje4hisrYoq
tSWCiKIRxOkbE64khB58pgHkIenreltb0acupqvkiyaqVOFVW4I3wdwXesv04qerRsKVNd2wWjOE
t94x9fhAjQyRmDkMQfta+ehhsNthCZI/pAyqZywG+RVnK+F2yezgno3JAmS3K66z1ThfhrPmiTI1
NNfSSnJitmTyyW6n93Ej3EM1rOzvPDdIRz0veGMztHfsC9muQeEQVrEkFFO2vrzSlOaQSLAYM+6X
vPuSRGrQIokRK436KqSfV52KoF32ddzbJ0MW/Ddc0vtFJ0HY13b9GEVD+uL3PiwKUQgnr/OxShED
uh+ojwS71Ei+DK6MC2Jj5OFus3ynS9U8rhDr07DIaq9cOaUhXcWkjjXoZyZEc1eBD/ya6Wo+4lJx
t7iHjH1VZcByPOJkOmjuPkNsiinL/Z0QfbvO2MMLHBHxLuRMbFh59F6TI7NBSIrsEcXdjtY7C3xh
mHCtBNOllzHuHZflr29AKNAEVN1WDGCEJqj9rhGWtadepzogwMw2UH/+c482YI9WLXkqIquHFFfk
9oJic9m1RuhU7XzQxchcYjg+aU/mSBslXQqc5S1SLa/bD56Hk2K2KcVRbWSTGBdH5lZRf0iYmoN1
PzJB0S0GDZHwUZ1nIzgGqKI2SUQSvDMXzr7q6z6cKms5yclTRyCQ8ZI4y/xaWg0ZFfkcX5TlibNM
m29f+9SkF7bRXDDOqDcvH6pbHxTUNyAZPXH1F68uJtf7QEokxiqnpGNhvRz6U9r23W0yDetIqp46
WgwNJzEi27MNUG+CeuctnzksgS5dokflmePr+nbdjGogBL9bSGBtDf8Fz6iDgSCbhzcLLeZ3LPBE
W7D4P86IAYrA6+LgLguPNk1Z+fHsIYFtouWhdLLlXvUVvFoMn/SGPW1kfvHEE5N+fyB5omfj6CQ4
t21/DspNP/S01K8z2OAjUcnOUSDq3yORaN8nhb02dqfibCCT7kNbx/4PMR4dyLKDR0u3+g9eg+pq
If3YKH/5dIZRPKg6Xdn0tnvE/4pNIXAIZhCu3NhpT/vQAPJC1t30E6sKsHtAsjRvmtgQcGRj8tuQ
sswaSgzwNYp4RtuhbcQj12RxiCmmDOcOSI5LdtkPY4W4CCXQGVmVQUTAIB4bKSAyZgkaTErHCeKm
3OLbaq9gPfWjNVfNm6zKaEUwJ6wgo//QU4ryp+/0eO39yPjAR9GRONa0CkunLusdi4B/wuxXo5EZ
4uY2e70+xq6T7zNY1weVxP3TSCMlSHTr7qI8GK4mGuqvDmnOY6AUF33vWfF7CxuLlEN/o3TUe2S6
1hFvd3VCF8xJubTeY9y6y0Et7bRXpRjPzWI3e5jhet9F5VorkDXblf49L3FNvy1Y8TumUuQ+M2rW
R89Z1igMBBKYBzHpYMS/ebE53v3Ks4/9bAVH2fvctBG45lb3PcZqMUfR6+rH+NX1WLxKsn8ZGJx8
fB0saFQLP9c+QbuR2nC1pCtS62kmNBokyjikQ5S+wO1pACvCGddo2z54tAgd3lWxH79m2Yg1uzbm
Fzh7/SFjPzpxzJQ731d4B0dPNU+QlsFjM/b5LjFRQSAl6C+1GN13HM8l0Re0PFwjgsFOI2lrL0r2
Sbl1nVR/ks9sX2ZuR1a9Un/mMpKHudAExFRSrY6t9GyTy7Z1iG3a+ZJ1jqHE3q6HX4hdzr5pHEVg
Sxz6Hl0Rq57H0DODgtF+2kXnXjQeEp+0IRPpMZdK9rnAYp4Zo/JQzGXxKUU63XxQsSvIzfif6Esg
POz30wu8cvFuOYDl2240ip3OCOUmD8Uhby6hlYaOVvR8mzJhZ9yYsv8fR+exHDmuBdEvYgRBz215
r5I3G0a31KIDvQP49XM4u7eYeKOpKoIXeTNPUjYLlA9LUDNicHYQUmj/i5twjYKLEcpPTeiXVuPs
8YJSLDuP4bYrq6fW81Owdq1Znk1zWl6hSFywMnF8YgzDQ5Z6zqfppmS6jbjf4K/2q22VNk2OWgCb
miW898lKm7MjbKT5aMZq5JZvT/8cL1sS40sONWx6d1NNU/YHr1K97eaQP4E9UPhbgCR9kInEnWNK
59HoaHHG0sOhaWA1RJATOSFxs2+3oC2jdcw19u+ykHjxwhl1ZzZrCt+xgFbUgxN42JQYnbaqI9CA
U2GIjqDDAKFVss52YTL0f/Scy0sdChZ82q9vmCQJt6MTqSOAFUohpMtONhus7oKdlW0U2J6V6dDq
vppYep/jOrYfWgJOWxO7P8ALvzxmgYXoO6joewrxpUxmWdwIaKYPC0Brw68HrVJoIBOhK5Dr0EtQ
xDHGtUNnFauSKXXjB1qztgy7cTuwPyEZkTQnbhI/YcN2Qg8BpqQ5zF48sBSMjxgigM7Xl4Tf7Fbg
S/qpypFZpTea5tGVjrFrTdL65NbiDQ47/EMWIdG3yA30fQjEXOzqoZOMvd6MowP4r3+zxEzmgh6X
8MeAIEAmyNHD2ezj+a/VeAm/4975dlKSvCsLItKltkARpF4brV1ziP4Mo1O/hYUe351CKbYeDf4H
hbGekiV/m0JhQhqBWwdWpzpmLQZ/sxbOSWj9l0IWc19OBD/A+UZrCxkG8SYxtj6n+j/kY1RiujP2
ujecxcHhrPnhJDfiO2DyHOEfaZu4Yy3uPt3E+aFahiuSpThAcfQ8c01jQ+wKtdGzX5zYSgQozVwM
68GYeMVzKUkW/0WcDuUGf/lACjjlsjC58/CQl7xdC9vgtSf4VYw8I5hFMD8ROmGTHUpV30tjTvi6
rG/GGPshzUKzPceIahs2XgbG8v9DUrXm7kOZd722YEwk67An/GVnsjiWjjLOWFgtrERuKw/gN6EB
+K1x7KFRo/nrtL9VDnrZ6HMIrGVfDu6mtCJ/F4P72CfIhgdwIBhxuTI1W6NT826JSXj7HJ/rcwp1
lrmKLbwDZm9lAc3lLA3hTc+qfqZCjRwP29sC5mZhZ3+zJPE+Kiz6h7ZW5Zcf9JjWCoMiyhWecGoF
hGWfzHzWp5FQZ7SKzM7BBxxCrstk94zlqOe0mhFNV73veMT+bUn4tFeUoeXVO2NFssmyOCWXhuuZ
r2VqSPAxToW1GTyPGAeP3sREDvOonzYIef1LBuDxmDiQPJq56c7klhDIGqc9hmWvHubZ+UjTjkpX
X8u9CZxyHbt6jtd5GWK86Mf6AEAfvdAqmouG/Mi1acIJNMLZol+PWHOGt4/D0QqPOcA+gL1WLv5W
RjB8OXUZ8hOz3AEYDt/kP/IGNUYEdlCs2ub1UA1I2pxA3Ma7gF27/KmTMj1byeg/k2TK0MPMIsH1
1dfAKZvxo1MFb4tyYjxn2pzmGwmO8WEAGvKqi6I9lHzGK5Ia+VrgQnkxxlZfTEMVj9Ei78xcP/Hp
+sMToyAAuQDbC3XtORpRGhwS1fF4Ces+NbXeKSnLY5CFEagApKIbYihyIRPPufUiefNnO7i0WOdO
lp6XTHWeWu9e0ajnUnb6PM5+eM2K2LtycDmXmK3YTXsROTZPleK3YIQiM4qBGVYPhtxpGGD6c/MS
G+S78pyP1HltAgMT9YpIU/kHOJhpESDrxAY6t9jMAJXWtQ9KxzGwthNJkfKGC8Up1xmp2Q8kQskF
BRhEgifkG/pu+QeJx3jOWPH9GgIjDnk+3l8LEVD4Pukb+OMfmVWG95IX+baGR3fBtYl8UcXYJYMI
PhpT7o35yt5VpBhw+yjfuNiTevBq1902A81OEP1siaKTl+9Y251LgPM5IXA+d+nJdD26N8ImK5Md
yOMIRBOX7ltAlnXLpilexOamtdel6cR7ibGSBVPbintpNlyj+ZEjCim6WwthoFEq4QPnIL04fgWV
lFvDmt3rDB0ZvmrYgC6IZmdNZjJ4qUvUh75nnurNSj2BbmgxZRnVLpz7AjSmI727xzL10hkWkQBA
yp80QVivwAHE3sCMv3XcJa1nExfZOWbXreIoNmGeTP2uHVT/AQw7x4URzWez/X8fnaTbUFMi2s7K
3Ulbf6s0/stXxE7DT/xLA+pozYyIHa7o5Ic3uu5zZbpsJO0420+Iyby5ivahREXAIxZnB4UB0lnp
qga+WLmQbVEOjngVSFml7oehs3gTM6Ftl/asn556tLUX9dYbEGJnbcTsKcmz9Z4FzC4LnmqRNU91
W7S7Cr/N2qBWkhgHiKnOghfPDDTqv1ZCgiu3xbwlnudtyaRFL1ZMEr2xB/EnscW/3oqrJ1n09L8o
u11rKxZHskD5E0gCJnOZNnfHjoECA/X+aIq2W7x4VJd1LIVWEDYQHyWhTcLrgCNkoOrjMBouH38L
Vy7GOHZQZq+and2Exl6xeFvyovN9SH1xg0M9HrH/6mc9xcFuAEibbMU0c1nRRUiyaBQlZ+sCuHsZ
2H3dR65ZH8aQsq4cdF0dwBcEux7T545GcnsbxpXYD7C44FhM8CMsya5WaHSsxe1IdE88jQuhGG2p
/FvUBD1FabwVWE52VWBlZ+GL4cRRQ84lwb06jWJ+Z78Bl9GVrcStQSk3nmJ2UysGp5z+wdQo3gQ7
8T+j6flvsZiBJY+M2J7Ki7M0jBbuqWrjYx7X/kpMHrEtp5pb0LoZttvQxZhFWL3h+U3dn2BOzH+z
7JO7I8aYe1dEmwnU0yOwzOKB59pbSVLu+ykbgoszyPkQAXZ54OCqjn2Zmux3ZWd9mA0buZWjEnEr
2BNgI7Tid2Mq/T07dTIT/OhAhloutkkZ2p/J4M/1sRw9Zx8FOWnTIqI8l/FS7YG44s5XWGIgj7Fw
bJLxE1uIBTBeQQlkFT6e+nq0/qVWltx1Uwe07pKs9chSn0ivtxrHM5xrz49+PRAxa3cyjV+eHS74
cmqqZN2ErLS5bmMSi9GXaJd2zUts9zwIXqv8q+oNLFRZaYmj7yoGptBVf8ouT4+A5AmpKPSWi6Og
Lne8efAic5ZhDHTGnRLD2B/B3MhiRxYyVntgXawdxySSydbnz3zuRPddeU22CnDdnhpj6u9eLaoP
/J/tJqJLaGuPnk+2ISxexqRSiA4hYhdpcgjGSPyrsirrs6wc8gQxkXgFz3jGYAgB5uwJFX7yVccH
riYLdV0uMlT7iMEsLU4WNNG7Iox7LXLPuvEGxKmf95j1Vr0XTi94U8qDa4flD+LT+Barma05QYyc
ZiOxoDunlPwuc70q7iwcYLtWKi9P8NY6nzeJm3+FRpliF6IAByXfUFfAWEGA9lRlj2yLjCV+xWVy
MuEBrdy+at+yYObiMtSFfFMmqhsw1ZE9tl/t+5HD3Jnd+Bf0U3ztRBntPQ7SdWsPxrUQZCW3pM14
Ttm4riaW4japI+uPNAbj0YkhFD0YMoyGNeR4GyT8IB4nJ/Q2ZVZo0tHakWffYe3XoRKcvAhM+Drp
ouxQyCYytg3rRta22j5nDPabhCP4PSl4cZStig9NnDofkCLg3Vj1dISUkz4mQB8vI8u/y2S2FduP
Up+CWZNtb5zuONA7/Y+RKD8gLtCbWqbODY0ofbTNVuxElwebGg7wzpwXp7er4n4Xp506KtQTbJe+
jgh0ZNOhm7qZvXrmrwW3+MWPpvj8uITJYCvh9twQn/wXyhuKV1317YzwZEYXfGzpoXOmhuB2EqyC
NkvrTe0FfzWa7NmsEByonAUJF4pyox0GuxX0Lz6sxJTsK+J27O/wdLNnhP8co2YqnucyVK9xaOMM
gpt3bNiCloyjRM/XHnLDpqJ65daJIQdy7MZrM+vY45lsIh5Z8WfvdW0ab/gwClLbgMd1KKvHOWwr
7mPYnB88pvQXg+HqvcuIdzWxXxyaSYlnIwyLFTFhgn3JQk5FgYuf0q6zD4aB59SpSoy4JbMrK0xe
K745HNFTeOWhuXCBmAlbAjBfl/4EYiRX0ZYft7WlTAz7P1SA38gTwzuRU8FOLsDbzV9zsDLmnczq
OmRowL2VX5F/hIWwgYhV3jCrgqtYgIBe7Jyr0a+eU9udgpWXdhijPLYmMUnb3N6nIuz3Q0NokySp
t4laPBHlVFXbTGAzaLtBnnAMABIZCBu7WVTuMfOW4XrWHGq47fv2Og/9fEj1Uo7rqe4Y9K5/GIxE
WUCsYwLz2aSkvTG1zP5YSCnHHJrVKjVBUAfWgDSoBHdDHMxkAeoAG6rbQ5AnLP5i1Yl95xejII0V
EbJpglbDuXkdmDvgs3jyGyhQ/OMAojxbTZl/0gHB6aEbHpxVKGgLToPEJtecVZu2sGO9lRU7e2h3
dvbg+rq4Ak9p7ik3h49Idy0Oi3Gef9sygy/HEbR3ai+/MK3U9wCx+GZblA2FsQ/EvFVcweqpP3l0
TW2chAyY6FW8Hkm+YxPs9aPP+b3GqWtclDn3DwVq2bVrKO1aqzIG6KMhJIDYu5NKzvl5KmYIs3cQ
K1JXPQ1exDLJQri7EY4k8FyX7ZnaEMJGNOxso9KEiwwibO0mNtNoQMis2JglcF+a8RR2SSl4seVW
eKlkeMPeEeY0sROdJ2Q4oWi6/uhu2fHVZMoMx/jsDZnsld00H54y670GAXoqTCN9G4jJwhCBpvmc
OiTeeyemVcUI/TMJWx5Dn5fGd5OWn9rN/C+WIURLaA/oALOniE2slK1+GxlOBDwHHqEvp/bFpKPj
0CwcfODL81fuRdmpJYW55yEF4W1aPRlqZePC4hckvVcazWy2dBHMG4g1/S+RD+Q1MkkbdmzROxHa
cBN7ARRKB+zFPlYtak+qccW0Q9Q8M+rygogMG7wLVAxOyjqdb+0kvuzMHina6O2F8KuFeqq53Jsr
jzr0k2tq1hRVKtW9cgSv5iSyMh8HSBnvK8K9qx4a1000LZZDSC0u6YK0YaSBcMbIFhfFCSDMuOXy
FpJ9aNSW4xDLjNHajziG2ZssB/kqokqPKrcuZmfP4cbcUgJ13w/4ArcsUpt1TYyaJG3qk9EHVFiw
yuurQ9IlxBF9fM+PSxHveR5SuQc9AbTYnSCV43viJ6Ocmy4V65JERu9T5QIU6NvS3sGpM3Zk7fmo
Ms2iRvYIvsEMGELK3LtZ8xyRKmyqEE0xZoU+hcUHX03Jb4+C6pqygsNkxGym29zDw8VWFPtR6nMp
irNg3UlD7kKAcWdW5PWmJfe9FUwtrASMFnpD5gKBWe6cBvsF18P8GnHH3sAysTaBK/tDP+VLwzaW
gUaJ5oVjN1grqV2MX2X90FIXssPYGV0IcqQc3E108cgwQj5T9o8jhvSPcpfu7CYTP52fWFuzyR5M
bb5BZWtObWvgsRmN5sseS2w8pafBccQOEljv/Fr9+JRxBdx0Trm8LsBbUWuXgAvw41d6TPiqpgL0
CCb4A/TD+dFNNGV0vFfXFdFElkt+e5xneN7kpUc+ldLnympn36mQkpujrDYuBRxXVYNhI/4kz/z9
wWaQOrqMlkdtOEWT21iR3JjNQfyTPIj2dqgAoUphgQuddFr/85TrHCqBeyrtB+dqE/Bd1/MkP3ht
xb95PHX7bq7kD0hs+xK0LXv3yRfHKh3781jP+hrMFhNRUhruM/sncKNKNeqr9RpAUhOmYVfXZrkF
iSWOJUQEekWQh+gnqhQg4hkbnzXZI/u5nKursLifMovD0NNdUz/NcZLcu7wB9la32Z3jhtaaIB13
ALJJkWWVJ36CGt+97+fWsUfkPPkUHx9MTryzxhGxNvNgwPwHa7Y2rHhnWXA4EAac/ppl/L6YPez9
2Itpr4RM76wavL2Pz/TVxoWJ+tT1+mYrAOiwyxbxkhTx4Ii/bevpU4X0tOcVQlpVo54bY+Techta
DRAqx9rllKwxr83DcWjb7KkYzf7opUW6a62u2jpOXDVrPwerUju2szVU5dw9vMGPPQLM+xRm5oHO
w7rhkxrV0VFhejFLmKutVGwG+nTJ1QAb0DvtRxNZc8fbWLlBnAmwoEFqIx8fywzdq54HtVmsvLuS
RSV3ZNltYY7xmgEnQEotD9XBHwuLXVptHy0N1U4D9X0KGI2fIWram5CoLpAtM0anG18my6tea9v8
LdoFcdUvYQ8EtGytbC0Ok+eW215W5gsybLepp9ne+b7yTm3ikHEhmMT378fYKqWyj2Obkz0nO8gE
Jt36C/Xqne2OvUvIM2yibGBuFxj1Dw0vPRSYHrsUL6erF88Cc4yVRndHiubg1Z37DkbBONQRqzP2
6f3NAHR7sOjg2VZNkJ0brJN/82aGYeKwatngwIkPmE+DV7TL/Ae5zblk3cSOLRgXPhr+Sm+ymveK
NcQep+UvsX1M4fFEFlS6yEhA6YtjC/CVpT1aABv0/g/tZNWhcKNhlVDAiol99k+sJDjLwFTSiwoY
rDEiwX6qR0Ak6Jzs7b4x3vs2TfaCGpm1NzUqX9sddk1lRhAbHNZZKBPg6Qt7Wisv4DVAm5Rl7CCt
jgz8ct6UuvO/gUK2f6uexKg5pXSfcIVtfqzaKTZ14U74KUv/GnHT2ckgbH8Nxa2xK2RxSgutoU7z
fzuEPXXphg2gxh767mh2eaT2Uz8A8ukjh4GdPBWL3xHYNU3BpHpcVudHE2rdAdjruKctk8kl4N36
7EzduANmQNdIMfVLRJbOvpLve9NzP71HXOCubTCjkpR/h7HwLkp4HLMue7kyDNyVTYT43De6eAHt
i7kTGvnZBq1/5wG7M+cPkBQnj/BVMXJOZhmYD+k/zlmcXzG3to9AZ5HLyPBt2QnZt2VlsC5DpNGc
wMnaMzniFe0HH+Swpi8W2yWlQHNlcu/pod2lpvMn8frRXgeOlx6DhHgQCyvt7iC0kh1om/Y7AwoP
5LUtzS3GT/UUeg52TF+xLScAudWQJNi/Jmmz9gKfL6Uv64MOAvuuWEVj2wJ3u6HxnCw9NQYlkKU1
nFoLLzh3KaKMw9b2/Mxmwir0r2NLYmTlYkUJkuBJhyy87HlCy0xdtNRpcu/ezDmAWUnDkGLFJX4X
lBdrsQqWJn+vszOdEMs4iIKD6VomU0dT8XpVQ2yggtu/QDSaB5w7i7et1PiMcnVTYwJu2ScICWMh
8Jodd6DpzuyLT02b+sgmdnqWgjlRSx180uOhthkupkc/nUdeJ86wB6IpzY2Qc3sd3THfzCZLHSZR
vk1b6ANBLkBMbbxw5CPNvSDA+9xq56EMqKSZmPVXqaL7uqe5/lhCFCDfqFkV8MqvXyK8gxvf6ost
a0oDpwljQd7P1lMr/fw3kyUlT63n+NyF8wT3LNUGK8ZD78CPIVpHHjSAwMJtAAQrbGm+oTfvp2fN
HSNoU0m18gimE2HzWKlRktut/Ml09gTKojcyeTmjnqitT3cabDr8Cv1TJU67c9P6k7X6N7UvJWCh
ckpWXqCqS5/HmCkJGD6XXt2sZQKNxWhaj2E/hs4w2KDjIrPByc4wyB4qOQcVCAA5k8Xjkp+9k69w
3wrJYV2YpoPulbDqXrxxo3VvKBk4k7huHsypNJ9qZVTMKWmx91MshZZn8wCzoA+3OL6dAwb8nvEu
r3BtwzfGWZ854Gn0EJ87nZCPJGFjPjpRp5FLCWmAK+uxf/a4QSiOMNYD1ZvbJBuGt5w1+tWQc/mE
Qks62xYBSBlTbHoT0M6AuOvyBq3qQ5b2prsZIlYRNMB+R6i6FyBZ5X1ooz7ZsrLCdwe+o0hWBm9y
XvH5vC3ner5hqMc5hJk3Plqj7s/ZUmlDWaJG6NP+9xwwbq1kkgLL9Mjs70MVGjzt8CyoueCfN3gI
njPVdQdXi3jPSwzmYi7EwxDk5gbTAMbhwPt168HeVqjWXGQtEeIZScp33kHJ3icH+40NXT+MQA2O
XQU/HKkINnAw+725mRoMXqtaACaAb0QAhr04RlXsFuQdpN/8C0HjPTe+XZ7r3KFyyROfQyaSbz0X
4XOiG7j9riWx+ZV8ZKDp8d1acC1Yt4YHojTZE46M4meUcbJjtzZ8aXqAL2nr2+z+GsvQB4iwWKJD
2Pv9qrcDQH39sLir7PCF2272Y5F8+srzwX7FDkIuLaEl9GNwB/ubu0xIS3jC+R12tcONCQfXS4iT
B5Zywm12KyHl3I258ueNSafD19iF89/GFFi+bW2CG7YYucZtM3H4Bnnlvoe5WzxmCII3UEXzYiB1
uJh6UXiMe5C99dSmx8HvrS8I+P45ZMyJV01p6g87idxdYozVQUSW8co7VTf4/Mg22jF4qyaxQiS8
YCRrWWTXeUnpiW5pRzAyY82kTwOeIHsmxu4pLHNa8zAdHPup0+9D2qQsRbTTPbRtk+5tag1aboSN
2No8JcPa73W8qyuf/5UG5ovs6xhGcebt0NJBR/iG/0+7Zv5lReWvQHaj0QEI6AzPaY148gk2BixE
Ze3dysBnJo34AyzzZczlaz/qf30f/GX7+mfOopwE9XjRmVavlmmWJ586gn/GGLonPeD7CHMFHDTi
p6ut6NmOPGstmNW5oKptG0A7H/oM5xrXdX/nOuYlMSFXV6aihb16CQz+ViRDa0v/LPwncuC0sBU5
dxRL7pNaaKyyC+/LKutLmHtfaLFb3VV61eLebLS4pSbgJl7FKz/ovgjf5Ae/Gt/w4QxPRcRDmErG
VN+kQKZ3rBcGrUttR38bpazHnsThTtcWUH3lX1qV2sTlcFUIDv/VkNNtF2bONy8fihM6m0934YMp
zdoFN3a+AxJDWoPab0gHERpIg7ioHb0G7XLxffELeTqnljyK13A5CsihfJ/k+G8yaNEarAKQSvRG
UvSjHTLwJU39oLX3bvc+C7KElkmTSOtDwaU2Ef+7qyBDYcralRJ2EgzQGBQRa+E+RdOlrxVjITcW
JFzjasBsDbrhzLD9bfhMyxQzeRi6KY2UeQ6/Ke9eg9SseAAicQTRzz6sSUgqz6ZYETZgqnEeXDU5
N7JJxVGHHbcdPx04ywp7NeMRXQGAmo4Vm1kqAp7on8CIFPUP+MiOaTi8mRHAM6sh1SVzn18tGJOz
rOG2iBQTZmI69mlqZv86uH2/iVwP/14AHJy7bIFjfaDcAazpA/E5cZKYdjZL8H/LgeBfebSGBz4v
rIh6aq7JDJJg8vtPTaUVlR9krnMnhVoIYuVOGQGezdnpt1mxRH/iBH9fwf01MzFNp6NLORvNEMch
aN2VNGbyB6OnL4ACrC2bpLcm5pRrTPZ5ZZihO2pWA43jQzkuJtaGQe6vkN1JxYh6z9h69IYKkHJ+
dOhbaBz7MiF2Q7gJYVH1eLpitwl3Y+meDA8YUtBE+6Aw2Z5iNyFDTd5dmVyoPQSzgBKoVThlHRcI
PjkfVPgxCNgYGUC4UUggEkNV+IGhleyqIvtXodtj+acKwiQKu6mGiAo6ipy2Hu7ho7Qa0Bq8pZhh
45c8qJekjpcxUNucvAValT36V7/z5hMr/Go/UbySR85MOQeUk2EJGLfRTncLMjH0NwALXiZVX00B
PxeyAnnO/19rpEYC7LHKM6nJK4wnv6CBxDZnYzUgOK5yolWPltu8wve48E5ajyl7gwm06ya1JzoI
Z1qwsFsc7HFpzcn0Z20b5ls60CuWT+nyverPKTB/ktH6oWExW2dN3+7dEBy8Sv0/1AxGKPXeEnGV
02mIEXdJmvwCiOSo7qkQIQliUL9Bp2LUIL76w9K4tjjY07nrSemTTjAM32VtM1lnO8lZmYbtX/hp
tLPSocHgXSE0k2dl+3pImDGucjbuWe1MmzkBEB4P+1SlbwQ4CnxS4a7jKskjnre7bA4wyy8B62LJ
tlb1dVLIx2Y99CxLYyIY4tcXNDZ6ZXqzuPCvwECgUw3+LuBdXSecoQUOZjDNcad+SRneHXxzh3Gg
gqrU6UNicuGWhQauLWznFCf+ITDZkdma3TSSr0vo0viJcvLXZffhDTlAUWETUKheI3/ozpTK6pUq
nW7DMAmJ3Zv22MH3yVBfmgl3es7b4NFe3rdz8CtqDwyIyNv1ZFjBBgwll0eH6zmEia/OJbbe1Ers
LQ+QpTBEydao+AytKLkrD11f5fGL0SsgB1G6b6RxMEJcynOGpCQdfZV1AHmihe8dp3dVobz79pUX
4oPtcKHgvo+zClKE/dvWOtw50i65XOB8l3N4roTY0IRE104X3BLCnusRk9k29aNnjGov9fKIF5ye
ZLhcGomL4YGu3GXrEph7ygAmGs64nGDU1ts+JNbXqGVfVGmHABIx4Smr+fOt5FK0yc0cE7zG/sD9
N+TH1GA2Ckoqf+fq0XTkN5bsm0zMYMt6uV9HPgSN0uLJwDkoeHtE7+PgfuZwoEqHHUZeAvMobfMA
G0bzp9CMoyvDpfAtOQ9hEu3ot6B9K0Z1mlMQhBkTqoZFOKjibC0NBRkH5G6cpHPqnPlSGfI8mPbV
SlyFhU98jX6Ub7Hat5tcEJ0yUxpodTfdluc5s4ojMACTqx3MfRKIjyJSu8DUn1ECarTh37+xDNxh
yEsXLNIzmk/yUrYFjj36ZFsSZ/zrvQcbeRyLES/TZGqhBPhWtUtgk/B452odScS2qQxeh9o3+UbS
xdZPBrgZ43OsQ3ff0HZFDfmn57o/c5j79PvIZNcl+g9dteapFHlwQl9Dk3AQo0sDynxmPYSAQv6Z
xHP2JNEAJHsQzZo4727Iux9eHP1ASy23vmhfwBX8BTL9zy3NI7+8ZzMon4WZTeAyBnOB5GCINxNu
8GXgro0WdLowWLUHjQnxiWBusPNnbsosdo8DC5eFSnaSk7oMfnBJczhIber/5bzN9kQ7aUPFg4Hv
ehpWLCieOumxz6TPaDcGGkE/pNIG6YYnBs2ls9G0V5LfgpuELZHj5gGKCcFgUT1KybdJq8AKZQNE
ZBW/+lWLW6MFbh/GHjYSOo/2zPLFQQTUoDMpfHSFfUlsjcO6wnCY+/HWBfAjsTBsWImfmHzwj1Ma
uYZIR96R++OmSao3kUz/n8d325guHIufArmWiCiLbBL7IbLS1CN3JRE6mS+49Zv+2h3bYTOAftsY
hX/UnXjKcFxIUtW2IsvoZD3W4IQNAvLsYTbRNhIaaURhMbM3T0Cyw7WkXTiQUu6GSnI/A2S1scPw
xspR7+IkoxCFJu41KeWPtu3xD7ssq9PWOmKv6m64TxBfB+b+AW/0k9GMHLaGUwCn1RtEhReyXFdA
yN6qrt0/0cQeuEq+lq01KVF07AQfpnYCuW+5mK+cOvhs5ciE0g1OckZzZ6MZEwHzNIWQcI2MHZol
gMsANwgDg3TWeGTVE/FFa01cGeBYPKMTjg2HiBqeqUSsT0Xfw4RMSAMEdffs6PSLwiV4aSllNnnm
b60ehiL3+AfLCpYAjPUwKeNq5R4dC2GY3+SguIynTfiFA3rBKCRPosDpR2HKu2OSNoRIlh2CiTWJ
m9vlh0kWmU4UJ92lFOSs4m6wV0mQ/Gud8AldCtm7eF0KNIHhpMSMfRZImDs+rFoUmwwwAb4LUtNY
wsZV66b65PB0groQb7biv3yUFobNVL6kjbwSsAenqgkS52o8YqQ5Vsb83fhOvR4Cbmx91n+GTTLd
RVA665LCx7XdkFaobefHpNtylVIfvG5pDKGUrwP4NM/PSdBdBWIsXkmSvgFKNZrpJfDdYaVSWULV
jb7ngZBXMDKNlbKa14Sdb7YsrPPkEELLo+RlKHFQUYBy7kh/b7JA/FKyBCpKFX/CoNRwCd3yYkr9
oBXPGZAX0uBh/JX14PqyOEDVrV369kxCMtWAC2AWZfJQqLA92bw4jrZVvWF3sw8ohts2yfaSzcEm
LiexNaqsOTGCD29BZV8HMOJbr6FYOo28/hE2Yb0XURjv4aHFuySRBf/1GVSe2g83IjJOBtgmrstI
9lBar6bNI2su9/TK736wEXGYCPON0l8mibjs7truLoP0vzBcR+u8mN+rsGb5VrwmhoXbqLwnbVzs
e96EayZ6BZlavgCgwJFbfch8wcNWAGUJApQ7qt2yMxWBBf/ZhD9IjD3QIfeiLK5nU+4++SRWtiYh
/5Vol0pBv/gXzDAQiLq/Al4cNkUnHgxRcSzp/Ge269dmbqOjDyefkyM/Yyek5gDn/ibGenECkHbm
eO2uXe22f0Hl2Qeha7+ECaHxMpvJtB0Jnh063FWskayHQlR7SvwoY/XK6sNPW3NLofqArcmI1n2Y
nWFwgHYgS7eTsfmnYg9CgNG4WwSHqZgF1e7gh4GlTvwqYA2XY50p3PDUCQNWlf7DU8PTR9DS9bly
yrHaIXFQWlt5j601vdtR+eYN2Yl/3YFIxyfsfRrU3AqKynCp8vkxrtxPBVxyRpR3AfkaZvFkDeaT
Ozvvg2VZ2ylJxsNQWhtuosl6eT2lsAYxzuJFyd8gW10ZcKDWZ3ABIJW5ZEKYJAMGQOLr/1F2Jkuy
ItmW/ZWUHCdSoKCglNSrgRnWm7fm5t0E8eY6fd/z9bWImryIDLkpTyRiEveG44aBqp5z9l47HQML
ZL8dYcqKeVjDfuPI4E64VED9tEVytTCypUK6aUMzD0Nog0UzemPSfxSWzrYuR7VpGhCoqkKfaad0
4FSx6xD9r6GrZtvGNy6Gab9iY6ePNWDR75HskmRZrDECvoylulXC+HK1wl6jonjU1PQoODslnbza
Aypu9NiE49mOFwLQ57spn/MofFdO89gaZNOokQIftU0zjFt2ILmtknFYoT9DNQ/2HfGnu4oNI1iP
YfWKEB/CUpZ8iQV0E88ByMe22fQzu/7iHxtU464hZhHnpyzcS5PVHc1SHvxGXvseZ0ZiynRND/tV
o+S5tx3ru3LAYQhsQFKjD2tO45kYm5YXoP4IivhR4dXYjPQwkJYGSPr9M+Cn8NaCY7H4g98RsKIR
T4dfuZZ6LDrRwuNFHJ+G+3kcP4lPO6pAUeXEJY5oiWEgSp3DmDRfhIa8qmIkOXIM/RtqAkFPp3u2
c/PDLVOPTX6TGAsY22CSH6GMFo58cEVr7gOmNtSWKK2HLA69ya7eJoRwG7OajpHFdNftsdVMVikR
Tpu3eVefZrr3ntXJR8gC35lIoRQ5tgkekTHKGqtGum5bcU510zplcc2kmaNra/XPZtM8OnpYe/wW
2alKAHfEky95u7pTMMqnmrIQKeFnVSyDelXwTjc8h0bFRBAYN56IjrOIQdJ3Pcv3BsUwNgLshIyx
nivyeNe80dh6kvZrdK3LZLenCsc7T3v37GAAHKzmGpnBZ2Rgwkq68Va33RsOHuj3sfYPaQ4Wusg5
A6KIpjoDqTy/Bi5Io8nhwc8lm4/VvNEbpuAJcC8TQLBqWAd3toXCry14dp3F5ti4b1XB9MMIeyaA
LUb1yipesgFgcjwz7vI7jaozebZswkhI6X4zdf25J+mM2PH6hBdtESwgGTSRD3Us094cIUbrjKja
p27jbhh23qFHe5LVfMRHf25NAh9jA7uDU5Tse1XznMYTm1hS3lInXeLAZWqWZMYD3ZTMg/JyQqcH
jyiv3pLCBLQfP1YoKdPJ6Tao4u19O5Z3IVm1qDJNtPZ9foqC6caN5AWDJPNx/OKgVex7IVjO4p63
y2naJfHQGOgXUpqRE/saEpe7oSK5pGl81XXtTrTl0hlqd6WF2cRqQDwkOrt60wKdlO07Ls17IpaI
5Yn0r9g1dyNPEfEvLRjj+IHwnBfCle4b1G+r0idU3LGiu0mI21GPtk0TJntE9jdGwqYcRooXamC7
Co3iaTAKLyTnD1faeiaRicZpiEAADksnwDo5mr8LoDihMZEsAGDaoFyfOPDemkSmM/bFRTGW5aZV
ExmivE0bpWRMSBYrQVy+ObCYan26p7C/baP2UTei9Ay046NrS2aAOaL9vNeAAvBRpynVqMLoppGa
tCKn7SjqkLgwyQhJTQkGaElUa6qhAYUq/xiGDOxb9DOt6awcpizrmlwJvGK0JRKmNqRwsRnBUOvp
fnnE7HynZh3vCVzmUZoghGaOeMuS+cm1yaALNA74tRrvmcRn66CokWj5CVMevb5UkQJixKEoUmS4
iRn+StnUz7UdP2g2jZIwDZObpmEallrWFbof/uhQPsgm+mhrqqWK6pwzZqcd6sAIb+qAA7PEBLRt
xxazYHMfNDNFQjpM/H/RhwqGzyYybjTXPPdkc+F0DO/mYZDoOE2U49N4QFD1FkO29+KGKVsbdLCy
WptWyjie9XlCrDkV72OEwBV3C65Tphxb0g9rlHllsgHk4W4CMmK9aUgsjwyShyZWZ1k2Z0DdLzAv
2O3aPGcl4uvVpoGdgk7zGbAYSNxwIruuQUyvgSzyMjHAq4He4k1wl1oT6gojIQiwYIGKmZnIYJmf
UlguHtFeP+gR8zpbQZ1GgnrJWhh6ECd7lE65sZ5Lvd9BZnhfhhqmKLcUA9YdjhZFy7a/AuivVplO
Nl60eDci9BAMT+iPFXn4lTvRpZjC73nuu3ujC97bjrcPg8spKdi8yZkB4Doi1OyxPig3IoSECdRK
GL29Diup9h0BzK6KOVEliHEGd8UQtNlllfk4uIBw7L5/BF7C0SoCpQHSZZ0EutwPBc0KPQYoVA1P
5mIbihr3Ks3mio7wZ5Gi712rr3FTAipvS6BXMHOPbTQxoyr1X5EJXYtxwbCx/ey5cYbFN/RmouH2
kH++2Kn41InkW2kNwpqhoP+ZM3WXNfFlvc5f4UPJGkJkkyKPZ/lbgdK/WD01R+6k8tzo9bdFw+LE
GR21/0gzPVTqks3Th1OEN2MWk3Wl+92n4LKEsVLeMt0m/2bWXwtyX55slWAuxYGmWFbXmD8W/b+s
f6ABnREJtytySt95BB7zepnflbDv4sJ5TAiGKnUmGrE5nWJ77p4p5m6jhnn2NN9xuCO7dCbwpEGc
Q+7IAUjES5lbzl3U9f6pZb5yie0yO2E7h0E1EcFGIiMRaIHNBCF1gGPgoTNvOyYqP2HSDp9gSutN
gmMfuZ0k+wGv73rGUED/2yXgcCjmOz0a1Y+kUsKDmpRI49CCDvweVkvY64jOfYVZznntp9K4mVus
CWxjGfMm2ksbk5wNj5SnW5vW0k2D6PNBCRbaGPzDyhCcOWC3kOJHYx7j8HtpuUtoTE3jObPVbvYN
sR6BuGyk0RA6FWFbUFFwbR1OBYURz2eG2r4XmIxrC/YWSZ1E9IOkRlZiRcYc4TpIZMHdCADKAZNo
WN7mLYCstyq0fjXQMhQ0QbAxXblFFPuOdtBeDyOrmjEatzg2vSqljUkOyI0VEk9iKh1BdUDjoS1q
OvaOeqMFlJygBKAr0mprcVhH+lnXsw1MIdSL0tn1LpRz+hRPTUmEWjgLEqLqfVmUTwhZulUiXevM
lIYEKPJm0k1TtPOuA67yqwx6+B1kHCAmSR4NO37R+zZ6gMf/bov+ZRizz8Zocgy5pb03jKRkMlbi
V0j6rW5PH3khT3PVcNq3n6dIERFWlqx9Ut/Qval3aap/4Ta/a2kKrYVC3ICx+xvf7h6f4XgLPIwb
FMpt0nCXDMEBpCBp06rK6zQ6xqbz7Wtt0V7gNNsceovGf1RQ0LtEji2y+b1UyXtli3sx04vm7n2N
jT7e8RfPNPkY9+DHXE3KfCCdLT2C+a6eCDlzza0mUnIyqqIcvWqZSAsYMUz4JZBAwyxBqvREKU5z
vvA1uq3UHCCTUDnzBMG6k02PjW58Y6bCjwcVmK0sfcMEb19M3oa1QIdQ4R9alWMb7FrdPtL8bzox
pnsGTbhPOXPgEsVgPLhrghVBNlVIhZp313bSiqVBYw3G4eRl7ohc1JSiJ8EiK7bDXP1AhyL5w3ly
c/NBhxHioRz3hpqAvJqUtryqaZYFfsaWHdZQKbHKsVg2qzYayX3ObgvQ4k0pkjUwC82t53VSi+AH
vJV1FW5NMysk2+e+JNNSemlaQ0arpN2vhpLCK8vbiwkwGl7P1namk0VmwJpEq297NJ/zcpH+wCxg
oM+DDck2Wg3jSNvJ0k2pNiq0gGLHNL0nIkU5rzuhmZ05IkN5pXEX0KGO1YbJsevRrJjPFUT+Qyt1
izalcsAOCCCqEiRqqyNjbshvJ9/VvzBxO7tTdjtTY89dfoeY7JEF8RAgnKf7l6mdmaAlwF2pS4JW
S6FwgZfBTicx9Ew4X+UhyBi9kOJlY2TBmxu4tAojIjv6+VYiJMXo4qOuHRWPpsOwTqsS9FqoBvNY
I80lqd8ZL99kDqKSCEX2PvB56ltMXFuZGYesYvUM3R9iYoFn1gR2l/tGh/RbOAjsksBRWzuq5CG3
0HXEJpvHGPjejM6YupT82qIbS6Q54jwnLHlhCYDMLmsWtRaiJOaIap2Us3b2a3HJ0mbblerbAjjp
FM175w5YAVEZr7tp+J4kJ4m8BA5GalZGvqnetceu6A8O6URrNxHTc5U6P349YWEU4QsGwLPpYBDQ
WLSJLAwQG+IqQn7+M3fpl9kxK0/p5C7GPCxFmCxXCDDcfdka1ZutA7hFa4KsaZMbNdN3BplkH2id
RS4KjV4kFladD28ZOdQO6spFsUapCeugtVyk/REqtQ+rsBfbXmsk4wYyVEuul2ukjwQ+Sngujpxv
qrDqY8+Ii+5lUoulaCKDKWLWGcX5Yxdnw76cSzhP3WjHr5nE1npsqoAtuo3jsLg2k9NvWEm0kLAz
G9FFC+Eq3mr62B39OGpuBopmWPDddQ7HMyyMK3PsLap7KtfEeFEmH58N8Y1MTvLhbKqeTuQ7xBkf
CFPvsVfsaZnfkLk7vjHb5Ezg2yVHUPWUYr+nAEB9aEFMdfPp1IaWv22LmMc1yj8STEFgVHSAEODR
zhFVzWtMRtkeH3K4xrrUQ7MD7s6NU0ewIuXRYn0HvUlKKaK+YMKlFhbDV8/KyA41M8lQKU3BgqY8
2oqqVK5HJGj4NCurPqWS9O11kZDaibhamzcpWI7roKn0ASgjwxHClscbhbTzkgv4UPsu67MnspTA
WZOU9EaksHUnVJU8Izij9e8EczpuTfQYv9hy9XEbDoaj6GOkyb0fMrpjd/WJuABHRMNyGLGstMB5
dCsigl71pJ/GMS0V3TSnek+qUp09K6oXf22aWr3NadaPHrHCNBIdEzt8W9XUepWUpYFwsCJcjrWz
3wJ81GBrNTZEgrb3wpKqP1Z58aICW9unkPm+9LioTladwexh7l+cSxL2NlWJJ2nJrksu3eyKYI2R
cvjOEOYrRAuqPaL5RB3Ow7mr4cRsFPalo0T19hYVAdHwvsrqwbPE3ALS4q1NLhyLR2fjDzNFhrUI
Liti0R7KtIzgGeZ6TNqzy/tMGE6LWruRHCpoTQ+v9MnTu6xB5+EEpnNraaL7TJGC3fsjXfKgyRD4
mEvmIH6X/B0aaeKhtOZLU7BWNbyVVyAUwY6JPOuIH9EyLJpk50LD2kGstp90PQw3jNiKy+yE0W5G
pXOISf49ws8Y9jKsrLfAIquLeelMJ4/5Q42CoWsTd43DPoIpDartTdCwvOBuYNmsMGWt8V10D6Po
ew92EA0Fyy0qQUitzaYbtGbKMRQMvHmspkaO0IobuVGRdDpvzogYBZhVBp8GAtwj31ptbmPAR49j
hDtoZGxircveCpmxA1PhBGhm043fhyFPPgeFL8e0ZtfrdSc7kGNZ3iPF9bcutnzOQ2N32wbSfk/r
jsDMwhL7vgK31moFVMlWU0S39Va02K/IgxMycuibwFmifxocRkiBe4TT872ZzcA62nhQd7Uu+j05
m+ENyMX2I2276QOPZXflK4nu0f/RVyoiC9FYYre44CIZEKBJ7ph9QyQrrDY6w4rQU4hEsUcUQXRP
1Ei6B/YAuAFngT7eEI2YhJsao9aDypL+HVKmRHMY4lnz6NxwSqcj0yeMdePxSU6JkTyYNQPEm8ok
mRMTKa0xqX3FFRA7rbLvE9oBtI54F0slTzLnTGf5yBvabNgxN1cHUVi/EFTBnGdWWRjY/ytjSRYc
WE3FeBsAeWDUxMEabsAjqA00Reow1cl30ha7zAiAt5pyHWnBba04GgV+mK21ynqKoNYgmzY/pKve
Cgkj33WMowEjZK1B04EZlnxqmNxWTQvGmq4ZQySnmomxQANBXJLlwQfVjixe9P9cddMP7nQICZih
3mI5ie2Mn89EIV8T3/VgFv5ETW3GA2Ds2qYNHI0lUijjLIKmIRUOiGakaf1RTQ4oso6nADoaaap3
qVl+ckLgcAQJi7pKhzPvb+NgCDC99fbG1bX7wnCs5zANrgFEgbBi3FZV8qlgmONJqV2B7zzog62t
DcE5DSAaqoLaWY++aR9C2yX4s4RDJ80cD1xboj5HlMkAAZqfYwZPzaBXHvvmsDdVCG1yiTztAaQ4
4zSt2OFIkkmDx9ItacZNTA1Y+UxwppyYm0jCYoNwzKyrIS3VGU6NLsZ9pwchtDBdbBIMTchiONBk
7LOFxn7Xi/DBtgm8TKEwhY76WezruG0I820Si3YSAwAhGvNkqwptlsAhCbFncte0jqtdl+vPUsFF
wS5y7hrIQ4hcHv8AlSjONVFkv0FXp+lCPCZipIzEDI7/pU7DLe4s+PekPFULywSDyoVZ5hfOFckc
FQJ+pRPQUsdEXMHGRU4jU9Im/e4YhvLKSf8nZcJxDHht14AvPtqcumFsk+8OmzuHbvXgEFzEu8vp
TaaDteoW5L3Td+GWSRL0KL++TkS3r62i+emltnXh0K5EzpTV5dC2kQMisCAx3juAhhQFSbEHhDts
gnrx3mqIaXzp/iRtcEPlSv5yWz2I3O7X0lFM/yJFdOCMNRHl26uyWblKwpk3ZZZ/q1Cn0ijHnB9Q
Q8131LzvIGk1dAYtE52ymVs/3ZiAbwEVPKv20Y2CV9cJ7iGWdWybJBQGAneWQazX2pnE5JllfyrT
4EcURuhVVXVYzvQ29kt8pjzIpSaviVtf29g9OXH22uvjqZb1dgymzxiJAro/Cow5RxmcazHFVzav
qwaZoiJ0Bl9YAJZV6gwMKXJiC89dGreQJlgCbBk92D03irYpNJCQMAeH9F7Y8cOX3kV3hV4/5JUi
pCzKz8kY7eJeK7dxP7ynzZK+KsMlrL15bhLtqzHiX3R5SXHSsC5JZyTJalI++PfgZIKNbdxYHi1G
5dTQ8x3dU9QPbCdjAJagto1bGdNj6af+OW2GbUPGxYxCmoiVZmtoENl0cA3rojUgbSfuHjguw8Iy
fUsb/9WP8s/lbM7p6KrJ8NUkFMCzw/Kql/onZsbXsRJnkbGshhr0RMPIPkZ3espG8ilt95l5RuB1
IewG8r1c5A31tu7NY42mkKz5k0GYkja327yEdASE80ZQIW8J/awYHgZv3K99SDj4qrTqaKMMB1KY
7E6pNWDMqYqDhfcLCli8GjtjHzOyLDPj0xlRyNSLN57sbQ5z0K9WZtWfs2VqYmfyNCKW8yDvyJWg
XETqva2L8QYBIU0AcOOeZFi8Vj2Q1bIJgcdO9C4J/+TEgYq0lbsuzcuN5L1h5UHORkqPdpC09rWs
1VaQbXAl0VF4YF79QcBh7IXMzrBeAD2o9WqTmM29bpGKkNcpQ5L6amrdVWHSwk5hsT9UKIushPqK
uCCOpkpYG0LKjmVf97R5hnoDxpT1IRPWyUfgiTuvvou7yILrRv0oTRQJnVPVWwBkP7TECSLoxIkp
jlzxgl2yMOpvsDTt2qq/pbl3jUd0oCJpLyrRoDtpvNcBjjTYVj9TsjRT9MZhdsoRFGZp3oP6UQ6B
HhH2CpPqdecG9S+OPPEqqeJntYgdem6AW5SHmnHn1iyq/eKuOFCpR0fRxQT3IS0w0+aGRj+DWDO6
ROBKcEJmNAkm5tK+tq7k8BIGLG64Ed/0Wmi/zFgdidzpL1FW9afAxsHmFtl3go+av5Q6NP3LB+qE
Z4UVcGMJO/Fy0j1XUD0iD3U44hTtpErFDDACd2C721YnZKhgD4XusogTGdiXSXbRS4S5KjJu66gp
Vm43fjHjpqaeR3R3LTkI4BWKkpla42DzmoMfy65ul2zJXaUhuVH6jPaBl9qougtweIa/QAdME74V
/YuTrPRLoTijdD2jAn8E6V5p7XbKs0sWGe+jrw5mRhdl6tJn4uDmZ8NXzdqQ00uYC4L54gmxI8lb
QVf/+PRMfEs0xNcA/Rpmlt5eJ8EXsADag6m81aW7HumksL8YHEtmk0Y/eOCtKOKbxA6/aL/vpzJP
1yqdXpMwgKZCbRCxt2Ym0wUDETpsABvapjziUkC0nHMXUjPbgp6DeqoGbdsZVcsPyU6SOfpbkhbb
oHDxVgzyBLgQRictyDi2kyOY+k1tol02hrjG5ls7GyfUf/jXWDtkuFO5cFeiPkacwQDVr9Mr0fb3
GqKuYaFRmfxHqVBR1nP9oMXTxYiaO7xGBCHHU4DNLTy5kX0mEvetz3Skxe3EQxN9BY5xKWMJlSIV
98jed9Br86U/HHg02k+WE6NbdL5HkgVhPSI+M3SDPbwiToEgmn0pUUgbcyPx8482ycTsfkhAMfiB
HtImcUaaUm5wQF8FBTigxhhbwAgvmeXD6wvdsyL2CrBlrNqFs7THxA/5rBxHYh91demvaiaOi887
eUmMbiMjfZEnFeceQ0OESHLxzeyzFs5CABwFcniPhIBYFGAHPCrpWrfLq9JdWFhxn3sE95HEOrif
Aw9blKFLQ7EpUaBlTi/XWOduM4vkBifL423DNJ6Cpd6mg39Xmg7nlRhPTh0ZZ4x0Fzh3/Cb1pHuc
jp8HMfwCljqumpDoaLTnRyI7jlpeh4cg6C9Ss3eh5aJsK4tb6s8liCEFrOJgCR4qUgTY99ltd7Tp
MRro7W0ftkxhY/kzO+4RJRYLO/Cyg12AJCFK+jHDBktY40igZKwNGz+ln5QJ6lVfh64VMCLsoDA2
SbLVGBRRPjfwofSPvOdIK7PwDof3W6MVt6PtvjSyISEG+2deiZ1hlzcoBLKNy0Y7VZKWcNkea/Qg
66GwPod2/HCiYgcLAHOmrp0xt/5ggHvsp/AZoewdcLc3q6w/UKTzCqR2zSQtI7FAiD1Dqg0jXt59
HX+9muePsOJYRevzQ28WDEqEaIBN4j1ohh04dCKR/OQ2w1SBKNT5IIbhCeQUZxRA9iIl0sXmRjl6
qq/LyejoB8IFn5oQntecHoxGokuTv7LUuiVhQ6NBHXvm0H2XMdP1aFl/VfREWXhLi/wzbCek77Eh
vDh1l6mSfV8zM4CzEt/BO6f/mva+JwVSzd4tnrpwhIVH7AzauOkICx4j7ljLtazFEb00Y0tX9nhe
l4NqE94UThYD4+BeYCbfmWUBaNwBYdgLrzCwCidddMoD97EpHYCR9F7GUL1OopJLG+sw+fViyHPW
kRXf+Jr7IOZpXowiF+nWT6EWHRFX5tuyjBI6y0YsVjVACZq+2XzKugS7R0ZLrojzT8RvYANDcmZk
k6PzRHQeh8adj7xjFRE8gCGiuaLOzZj6cFrso+TGApmflqwXOfUOs/X6gQxLTPglrlYRUqnI6BoA
tIL8MvK4L5TO0KGoCkxs6kA3a9k8jdwMr44r+i9tMZ3TPH+Os/o+AqrtDcqANa6jsI/VvnIhfGY+
dss5qX5hhvpmF0Z/k+vvYVFT3DESAypsvUxEAXi15fuYyPk2rZinX07IP5ywNvfMjzAG6QbqFova
UGm5u2/4P1bo1PDDOtngMYkeV8qWF52ZyXPvC6aR+C5pmBb8oOKr4/SG8FqnnSgKZ9fWae5ZY4Yy
IHgwKfjWejEezaElA1pxh7lnCGvKFJGUgSJxKK64CK1NbjrPUd9/jwN0VELUPrsSqGszuBtrJtQm
FQIpIlzfTpJmkmt3pnQfJHbTTaJbNNzT7NcU24J2Vt3OLwH61ZMoKIqYgrRtydhu0WXQi2pOzew4
79LR822cGybQG6T7jBQDRhxAkLCGuJnvUOZGCm+yWWeDsY7iyrmJiUs5ZSPUC5prOi4R8JKCzEub
qnc9FT2Gh0LjB6y6oEzEq3JJUGEq1SZ0ziZBn89ObcPru9hX8C5yEsPhehbfbMHtTdJrHK5pVxHm
MwbSNOl16OkvWj5U+YiGFxuZGpbYRSX2GYFqtN3KRnMYXg0QRfQY1Ok2bE3T3QZz6eIdQbcPD7OK
6VoF0g2Oc8vZeiMIBT8Tbjr40Mlaom4Rs/nhNsdqAbgNOeM7iID8wy4Egr+yHIg3AihGnh10u2up
IyEw4Y6AMly4HuuyDNwPx/HdU8vjHawzIGA3kv5GsyaRi2I69Av04Qoyy/ucEAG80uggXFuM0o9c
HdQCyaJ3ynCTXwHnSRR5bnNSmMgJEUjlYh4Hoo6kKR+0hFa94ghLqIsdnwnprn9KZ8CUXFP1Z8fK
ktYVbEBwm5mEHmOaDZGSGzTekOE6AUNx+mSvXSl4MXg+XSjIesisnEVqPsWtQxYkpnT6RjOn1lc6
zZi5IsEqr0Yni65Ga2owwhKT7N60jyHdjCbgcsIb6FiOcUkdDA3AfO8DMAGkpNNpXfTkj3UmF2MZ
a9EWLy55uAjaGcnF+IeMNhXPXdcF7mrmTTsRBm5sJ62qPmvFWsT4mnJaDI39Ohuu++VijL5HidNh
bjF6Ob5JKyMxs44VveQmn8y9oxmRs29tm6lJ5polJgRNj8mqyGPq/DKt2nc3o+Pd0PdclxwNNpmu
nDu/DrVwF5EncrGzUd2nKpTDaibjgLIaDuWscoqNhik0WFFGAY+V6iFhoWuVS5MJUcUKThpxFRZi
3Ae+E0lNw1N7RBLEfD93SspPfIhh+2QHMnORSCStve67oIo3hLtSorcBGarFSMspRBe5ARkV7zUl
8nSTjVMS7jojZUOl8+s8q6hLfylnRFLVZE7Mn+lmiggkh++30iJ69Sc6DcYrqQ1i/CC/gRM9HT+z
2gGTIXybDqET7wDwhzrLOmFhK6NsdXPtQ4FpWAGd1lyLXOYtMZGGE606Arw/VOxon62GpHRDTwYr
dDE2rKFaWCHBrxLZnbMCraUE0bnzs5K+mGNNgX8c65CVoff9ZueXc/KicXA5JwO8NopivJaIJUq0
OgERDVZDgY8SPYUrlE7EqZI2mxGCIHJtvQxStlk/TMcZ6kjgqb4FVPVH2GlrogPFSe5sqrrRNqEw
m31k9kpsqJ1mYsEssiF9qIrgEKsXhsMNDhK6clSYwfwkXDxRMIIyd0289IgmxrBR09JtQZs9gh3h
3SlUxajQoROF+ETlXtA4nXEYZ7BuqCAI1ERfiFsZ/C5qFTC+nSgJTzCD0jPqzrid5tb44SABf6HJ
lGYdZzK9cAvDE0GLr9A8Z4Sa3sNRhnqOZzjtN33fQuUlEpwAQDvrXhzMBtsSVtPxj8wuRW/9GhPk
4t+Y+tQPBMCL5OxEyFe9xlYslLPJb15oU1kzrJ0J/UW60DwMpgyIAIkNlBESPe4myiA03SrIc9kK
e1wGWrBrb8hvRy6EWuBdL8FQj0yRF+l442/TjKEoJmW+hHXXyWVtiBNGmXZJI8GIh7nbZSH50QNa
iIxSdeIwPADtsG60uutm1K9u6t7/iy+P0E8RhEebA+mSLek239lUD9oaNer4YrUox/5F3HwYM8QL
jnWHT2PIUcELnziKLJ+Awof2h9Z3ZzohOtYXDXpNzGOpNZG1C9P2EGv0KevYEVdiDJdoRys6oS2U
ZyFiwSCzrDULfUjavGIVc7Yh+IVtVPVo0oGuPddVgTTKh2qwJ9g0+oyskIqvd7V4b5UFOtJMKyhy
Xdok9/Uo+NojAu9u/2X0tB5FbxQHvDJtgLYB9ia5F3N6afu47VZ1UwHVEbyTFZ1jrDJOppvG2u7t
rn/+5z/+1//9P1/j/w5+FfdFCuw+/0feZfdFlLfNf/3T+ec/yv//Xw/f//VP+HO2yV7PP65hmIpe
Dn/+9fEY5QF/2fhX3fUNXglNHYDbMlsAA+V1eR+CNzGNSw6Nyht7HvjfX1T+3UUFFT75fJAPhfjz
RWnM+KEMR/cQTlEQIusdKfdMv8DtiZS9k7vfX87698u5tmUgINQRSzrG8uf/7TOmlcVkJI3sw4xV
G2Zp6TdvLiGW/+FT2X9zGdfl09imzlbsmn++TGWMvTYj/CVFW4IksYzHjiXmRcH/2cS1Fp9+/6kM
/d+uZ+l8bbalK8vUKX3/fL3BHp1OIxSWaL+WeAlJPtDYDuOhz5sUYJXhn7olCRBoVbETcpEF18tx
9fe/hfqbX4LzvWUIFOa2NP/y/Eg/Ja2m1YOjj9k8RCOaJq9tMpufTtbVGR2ctEq91ijYXtLRELn3
P7+8KaRtmdxG25V/ueeFm4BeJnfiaOdD9Mhm3QrKnJGCUzLiqNkqF8Rnf7QBZBx+f+l/f6osXaJx
+ePKDl/Cn28/hdEcZlrG7RdOMeP4MmeycAE4upvfX8hYvsg/v6NcCa2jQUeBcbn1ly86FlmNjV1o
h5G6Bsm5k2CxyLCGvLhg9m7ZkBymQY2q8NF3AcPKzpqMaYM81aY/Mtn5f/iF/u47lw5Lh+sawBb+
umYQd0RMURIFx77QHio4ll6JM32Pj/Fz9k3hOXUpHvOezJPf34h/Xza4D7ScLJeLElHwl2fNpJb0
deRuh8rVyzsM3vPZjpLgkZFTfPmfX8rWodIYDjgW86/vMr0Fvk2N5yo0EzYtw2/va1cglK1c4z+8
x393N21hSceUFh/Ndv/8HFWT28ZRK4Njo5mlRffKgIuP9LgkDm6ZY0BrSR0mkBjtEcfhMfr9J/3b
y9vLUyV0OKJ/fYP6xO8ribSLjr7TYFTII5TK9D1MvcBnZpVflT5l66Y01f73F/735ZJLWqyXuqMs
xzWXX+y/rcpdMXVTMWj+wUdae4TT2b5wr51Ta9DyKHiRXn9/PeOP5/Iv75Fh0RF1XGFIXTf+csUh
q13+tPUPeRRPYutYFHPe5GMJYCjVJkgeCct4jqiiyccVOKLX+L84HcKbX7JTaACAiCO7ql81mAXx
cJjYejxAr0SVSJLsvotO3iVMXG4SKdpyzaKHIG9ED7+KTQnGpqfbEa7GelD3AEPwulVx9KwNlRFy
0K1RKUPvIaq0igzKsSyqE5jH3BdUCnpleIWd2XfSp3zwaIu5r8sudNWp/9RyoOGEFVR2D8OBiNbx
HNipTkAQhtwJ3BB+AsjP+UYvswhdfpq7LymaxXvHIqqgikekUjNAE3tlFAMhIhOD6mYdyrbb0xKg
Gm2xKL6lADEv2OBwsKlaM2j9RZb+BgdIaoeuSgB94CZoHiAqo6QPhYWIWxB0lfw/zs5sOU6k69pX
RASQCQmnqrmk0mjZsk8IW+1mnpKZq/8e/Ef8YZcrVNGvj/qoUUGS7Nx7rWe9ebQPgvUguZkAS+L5
2dMFZ3E6ARXChnxm9MnBxiFsy2hAnkubtv8q79u2W7dM8p8GxKt7U6fjO0HL8qQQJYX0ilw4QUAX
e0yr/J/8vZNj/d0YRQmCry56TloF38eZQIYQ6L09jN9Me46fEsNPkGiVZCSs2snpP6WRocmBCund
5BC7XzKGw/oQw7CGhGvnzqeADKd9njbeA+cYdCcgRZn7ppTW/wQYB1H1044nz5JzMhIGAnJelGY6
guS78p9R1MPGLnO48Z8A9gAn8WKiC1cDU7wftMm56R+v82UXPF/lSsIKWLZnC5nG2XtFv4EBZBof
5ypI1lBCIqKwCbcnN33eKOKBNrOK1fHji17Ymtk+WHB0tkybt/nPi0aeWfax9GJIKoYTrNw2H+mm
SqW+O1FLYubHV7vwE7maQsbsOPQ87bMtczJNz4ZCFmPEdvFKG1Ez0PWYOFiUfdog9vca+GYi7a9s
IZeua7mUyT5XZuR69isnInTRNqfJMao4/eHewJ7L8bLa+zqtcL0bBC1uXAI5r1Q5F7ZKmqjK4eDo
CYe7/OfdHeJZp4BAo6NK0EeNQ+5kwORxFq38BKYhp/o5+ffjW3ypurSFzYnAdairHPOsaHbgsJod
eYXHykmKVeQViFMKqmctJ5DWbUqTGUXHOtRkdCWQDhnCtP1//wqzQ1DemXwZvb8/jUaIfR5p4RGm
it47FQRJ7NPxMqsyriypZcmcvTW2cIWFpY7vg6XOags7jVhRdR0fiS0p5D4zKP3uWO3qzjHz/BWa
TfPmWQND7WL2YO6XtZ9dKSgvrS4KKh/al02pd17exNLtywTV2LGVuged4X1KbHzp6Ph/2GjQ9hVh
Nf/948+JiPGoROe2fIT/XFjKWrAJggQIq3Gjg0AicpMY/TtoJcKds4URU5I+JWRgXrnwhf2CzxOL
y1Uem5V9tknFgUaCFHNscBrE8qBnp7fQLvqVN3j908cr+cLLIzDbSj7npke5cbZZZEHfVyE8iiNn
g8UWwRSvLCiV49L9IirahB9f7sKxQFiuKfAF44dwzuupwRSIZOsuPHq4H5ivgZ9NdgSXG+LKir10
IeoY+1cxLDmB/fnsEM5NbpJRhQscBRN6+YQtt4483DUf/6ILrwa/hpfQ4ZTjO/LsWbnS8WZtcfxQ
IV0UOsVLjmmY3OWT92PqXUFkrIo3xQhZRhdlfOVnXnp8NoJZ0xdkK6FE+/NnEkLDwxIwnxAjqUNl
e1gbSuF9GeEC7mRuxPl//7nSsSiELZ/uhG8uf9BvdSnzn2buStc5hIlG0Y59F5EajE5Ij2rqu38h
rLbR3iTzozyGSe7BS8607k8f3/RfTYk/NyTX4VPKn2KhPvzrdN8TiRC1DCmZRyAsKDubbBADMWO3
wqa8HvGnBL3zLeeLhAELVZmrTOyVHERJFPmkGv/Ksr7wGByHHDYPjw8b5PkicEpf1a5VcwZV/Tvt
Y7hoHa5sox+KW5tD5u7jn39hf3D4xynPNG3Qv2cvrdObltnNlXEwMkOchsEsj2lURS+C6Lbtx5da
qv4/b7TkSh5ryFeuJc9Ps0t4tEgpbQ8xetgvQ4OqQhBKdNtwIl8vIrKvbYmDzmQGfGWlXfyRyubQ
5dGUoqr4c6U1U6w6Mc/GoSK5eN8PibUh09BcF5zcN//Dj0Qf7QkOPzSpzt7hxMkdAhMn4+A6WK/z
3p9Pum6btW4T+1AHDUSlSjJGSAAPfHzlSz9SsZIly9niYZ5dWYg47u12iX4bvOEIl6JdAesmMFx1
3fPHl7r0zljQiWkSsEppCp1tiSPSQqswC6pQzNyzW7SbCoqYYc5UEKncBJ5xIjj+RbvpbRe7xyV1
bG2GPdZE7BGReLjy5yxfzz9Xlmstx1vaB57r/1UuVtUU2hnx3kfDEM+jx1zMtzcdfre0IThXoUIC
iEeCRdHsJvy1uFUcqBmh/jKXyev/8rfw8PmDHAi36uxLjyyCiLkoZ6oPUm7XxPkzKItsFZsW9mBY
wS4HRqIai/SmGQ3Ui4hyZ+28tWjrimS8sqdb9t93hqO/xT+Tzp1vL+/kb3ss2Yj88myMjmltLXp0
9HEIEX0QtKEh/HhHs6t/6icSgRWKwhto98mrUJzg0GHKryVBa9m1P2lZG2cPi5p+KTfp+PjivJFp
+3NoOxa1ppNk8z9y1PGbDMcQWM+EeSmwFn3HNAhIZ6FliPu0X3bfdEzxxQVNeqVmuXSDJAI4+pp8
4C1Lnn31DCxwqMAb41AGNRY0nX1DCAVHu3VvsaN49y4+eALPa+NToPrmVCaDg6DCgRZpQK/7eO04
f+/9fOOVEDwuNqm/Kihq/87uHIo12vnpQziI8UfIROGLKEgg2Uni3hF6zIUYthrDH4f5kmplcdXD
ZcpTwVmJIJ2eMZCV4tsmIcq7dwpfvmM5yp5bakFAFlFnYT1Q1giwLkvqZo3hhBFbarj5DytN5+pO
I6BtaSKbgcUJ1kg/0y6LMK0kHS53J1TVTS/h52+agOB3LGVFcOqzWXwmnjYEI9+MNDbqaWSZG5Sa
n8hOje8JwxkFGTXKeq8sIEhIJGCIIXmqae/UYc+QjMM6MDcjB4Z3EyJMJGE7RDQFi84gjUqMHoE2
KS8502lkYjmhaza5k07P0PWmCskvsU3MW1e+HH89EeaIvDvK93yTk/D5gdCKOC0BslWHEFfGp77r
RuDChngRqV09CA3I6soSOH85luvR6PYowGzlnm/izDNt9EWTd2Dg94IWRH8Dzenu7cI0Dh9f6a+q
drkSrV1FrSFo1p19Ewl00VbIOjzAZRN0xepmXs+2rI3Nx9f51ez7433nQjQ9hUuJByzfPfsuuTTL
pj4z/UPhdV2zQj7pIghMtSUgZg1iM8kGiMFkVfj+Bd7dfU4zKWOaECffyDPFUVXQj34tScmbd1nv
lIBdalVPNE7pqfJ5q5NbE67Fz4//7uXPOvuz2S+lR6XCLeLb8ufOGSN77/WUeweNhXad14hB9Jib
cMDK9sqWePFSvnCWqQNb0Hm3A3tYhdfP9A7lEMrXjDgPuINNfzcE8st//lGgUSnwLc9VS+Pqzx/l
FrXIR46pIKes6XZCvrefcQ6uwOllVzazi8+dStYU9I0UX7ezG1hL4PEW+o1D4BSk5pRy0j8bOAnf
bSNp70KOomRHOthagqiZ3/MRSNbTbLfZJ7zwBkzcqGyehMQOi2I7wl9ZBHFarzvQEsd2aIeXKTfL
a3XNX59LTj+mtOBbLC0gxztbq2RwDDDeMu/QuvSSzRhFfYV0ZGMZtIBCUBbHXkrxWKAwP2oI4PvS
cyuCKBYKhwP58eOndeEVVZ6/dAz4XDL0Wzan3z7eZiCDmghOsUjN6WwXZfQMZO3qj76w/HzT8fgG
Ikky6QL9eZmcXxSnAWc+PiP+/VAupNFmqnOCmxLI3TeDVuWdqzPUmSH7cZC5FU1AWhU0lpHwzEWZ
PpRTiz474OdQ5NE8jq/sixf2YZ+2lPCVQ53316mosxNczv3sHkB9fHcNMR2dABIFn+P2yRJFdqWW
Zrr2V5milvbUMjhZKjnHPCsMMhrdiqazOKRzXt3aahbTSw/tUm+Y1yDxDhXpmQiNbMVYfcnMknDl
+e2Eo3Ef4uowo/L/YRpz/qYw3qi7ZkwSG1wDcl9socFrOdqgFcFOehXPBdkcPIz7AROQtwHSMH3G
jUvWC3KkeoMeb9qqYRL/jIWrsRLFRPPtMl0QAy4xDPL51imiQGJMiB2bbNIGt26ngADATPaMVazJ
p7x1cboOe0Xc1nNDuvRtNfWhgl9kt/ALka0jsXbFsQ+iwF0LOKYLV0uBNLRaVG6VG4+fUrKHg5W2
4uFlhGZKoPNUk3ZsdbqGHRH1xXb2Jys78pkOp5V2EWXeNJ6XZG9McObPhm1HhyqcLLmrMxLL120V
msGtQRH9wMFc3PVt7aB1N0e/BMowESXYJ7LpbgDB4K53XNG8j/miV6spk6ARDvm76BpUnJjc5GcT
HeNJBXPxGgkiKRiT94xOprD6iQXHeAFLFDYr0EWmec+7hA0CmN601kEP+qvowyXuRohVhLF9H7gU
yqDFrYpUX98PdpmJX4rBirvBURBtx7wMxkMM6QsqUogWfNOICXKTlSU9rADyZ92tj//5H5nMHdLh
qbiXNklzmgSQz2UvIZ4qz8SKM+Xw41qgqZgyOnM+gGMLvgaqKbmE6bt7xJ8xwZZ1ui2HoP9h1mN3
22Wu4SHAqRP0pxYdI4T0KbQGlx3SXyN7LOwVFDtJwGhOy7xH9RbfxdOoUU4i2U9PSUcuV4OZ67vv
BOrNIWYS9V9v6je0SBa/23HKT2B9FS4Q7ATVLlbgZ4hENTS9mWb03fYOyV8U33Uzx85NO0tza1XK
B/KzZPssuEYXCIXTiBflsPQ1as6fM8pTELeEQiwiNsc8qGluXhtmWPvIkcap9szwOY2Qh5PBoNq1
NGM1bCOgZdt0iqHz8Q6/CaNN1NpTRfOJsKwcyZvFqPbRSIlNIqdkBsqeF3qtTLux91lMWNEWiqG4
N1BYruOkNe37gKEbieHLgPsZvB9k75nTSLrFpZuu8rZMtx2xnsO2kCkgKjW7/r6fagVxxCvubE02
kRPMmf2VyJFwhy+juK1dNWAIT9JH24xldsPjcXZeF6ZbTJRkRA5Vi1pUDa35IwFSA8arLZznmnSM
e1Bx+CcYggdfqaJQyYL+kj8I0fQg5PWt/4PAWnixkSLjpaa+NwCoYHPBUE4cX5nwvAWp6Etm4ph+
8cYYGT4ktfrRjPFdSpyam0in7c9MLvw5F1t/ve/cygb15erN7JvNyaH3jwWHsSI5idN8H1hm+SmK
8/LkUGDdiNis7+dREvzUaVyqxThM+Y1fGBVhfVnWH9nGvKeI8K77gK3mZKbD9BBKQ98B7kaDXfvy
37YpyuotwZoVbQgk8u9wW9Qjz6vwHkg7tw+e0trlpS7ddxA59SaTVryDcqNP7ZhFtAbxj92odMQp
J2FfHR1kvgsmTZD4N45wRsYlYDAKyaROitF8Ebi+kIIGcWOTUWLpN4dAyOABggrjd+a6dox/KSt2
tQLxA9pjjN7suMwOo1EYW4R+cCR8e3wm/WQGkOlD17TN0NtMrdm99oo69EYYcQAxLh2wzKZaHmJT
zxYenLS9ceWg7+I4qj5nEK3x1Jhus2ZU26z6cqStFwjZUmm3TXIy8K3qnROwKa07b+6eBNTYB0X8
4C7Kp+QWtgl4pySy11E/KIiNOZFaMRC4LRmE2V3D24e90nPwEyGQ+2dW6XvFNwqeHSm5W9JUiENq
Y0BXNy24VCwPuS3GlfKj8imfhfrRpCaISN041U3HUWxllz22Z89oCL2t534Poss61tw2i2zUqDPp
qRBH5kfUZxuBBnOXB3600BNHwl0SUFMvZhws0J2BAFRm0mMp6UE5S/abkEQ6RJh+moCoJ3TahvOF
6AC9o00wbU0Ao6TeZFSio2INho3zs+t7uUMZCtOTIWsKmXHyj8NoJyc06fWNOYC83repk67hfNmf
otDwtjTA5jvOcskns5nsDXJIXIWV2yZrkMTiM1Mmf688ct7CLKmAT41D9hODIAZMAx/snopQHgKC
JMuHwkCmB+BEjuSzMVaJ1qk2kWonup/vVA4yedXgKIjWHS5z564dXCRAg1LvE0FtXxHb4prTWbg2
RAAttg+ymVSSSD8gIu2BTUW+fMvDqjnMuuXz42ZkkeOkSjZl408vLbN2+kNhbs57dDP9c2ty9lFa
JLdO6toPU4dDd2OCi1knUcN/icj9Jojd2lCFJBaSOL9JPsXO7H5F9D1TY8+xQJIrp56hOojLH346
QVKiFAjuCeEJblzoeT8FpDcDYGZaHiD0LoZEgoztZLTzZwcJNDZatjyU/ZbG/iO6gCvY3dYCM4uu
g1/8jbaYeLQ6spxYlWi5GfNzv7Zg3ZJsF/uReHW8kGMefaVxZ2mv3wOww1xuuA4ULpEieZWt7ulZ
FiZ7R96wirzExAYWd3zWHtxQ9UczM2zMHyEyFgu56rtK6yC5m4hr/dqi9vdvYFVBOlf+vIl7cmun
NJHPrtcYREMV6R5ot7PJB1J7sbNLWNpZuxk89U/SZvIpNWMPSbVrBqvai1n2BHqmp2BIE3Yueq70
ES2Z4d+MjZ8WfRK57Ynl2zYtXiwQFJiB/Bqe479LAA6OJvZTa2tEvfrJKzK3hC2Z6TZK2Gmk2aun
yBU1dkoE3e8BTwKAd1phcnRNd173c9wQWWF4LkinfuLruEToNA5m9rzK8Vbajezp0tlgwcg0zE+N
yFCK1DoQmPpkv0HkFB4EcVDPOCHo2Qy1AG7cO723nzoz2HY2gXtYwZJj0PGaQ6gzrFPC20oqnFLx
MTVrG9ejURXbIZJDvMMEWm+6OELfaBAhcg8HcNLbkCk1uPVE3Te5odoXOxsIKHbnglUKzxR6FnSJ
zykzX3PdFEnrMVQiz/lRN336ifyAJUAobIji8gWpwI0XHEbQna9BjkXaBZm1Sxz+DohJ3VcBhzfD
StjWzyK0rT11arzlJavTvaGDwD1qYbfJQRCMeMrzrACZJPOdiFikK98IOntjcSN2TWamr26ZxreN
BRQOUJkMt4md6p3h+A67L0wYEp8wTuXVKHnkDBkfELRIwp2JJGVDT0tCoPxyKAPIYiOiPMy9+6bs
zJM3yuo1ML3RxZkaZ/WqlmW/IUhFYAennIWmopBIEl615iimAJWb+gC5BtrdIAoNMgClOkYNP2Hx
JPFjhNRzWxcZuQlUuBTCkNlfRzD/u4r4WUz0ckmLy0Jwr7bRRt9nXfcQrOiVQOFy9KMkqvS9mmcU
VkSUuGvVz/2pnGz9vfSaZltmoyKP1EriXQnfqsEWxLfEG7rsjnxLgdreyrpHwIvkU1aW1+6QoAby
xqR59wD2hcC2TtnW2k5V/EjStnWSJjpwgkNyQhkQwBD81k0/kI4Q1To77m6EyczLMlDNhpFFHTUQ
Xj2E4M3tOISsiIaIlkBxsErRYsl1y4rflpff4lmOdzS39aoxOo+pmHb2bRUYr33uT9/idOipbKt6
bbpTcxcI8jOqzs+/Df6crhWbz1bhd+KYFkxbK1DjZyRggLbx45s7kfnmnd2jJ6LXiGmG44GzT7ng
CxMponvtLHtqyB/EudTzfmEnk0d6dPrRIsgdOogrkUBF1sHyonZnkP63G0NoHIM5EoHQB3ggJ+m+
B0sUqjsH/b0fzfo2Yti1bmw/Xhtx4ZDfDbNqdER5xJWgCT7oux98dW14Eom4JeiQwA87SX4qRQlf
zQ4kUKrmtauqfp06MbruRM9vWdR127nAT0GLXb1awcCfgfFwjcVw3tA8JoPPYYKISAki402C3+W+
7npi/NyGY5AXlD/48mFlLjzdPpMKm1rH1m59wrBya0uDbzombWiHG53hNt3ClBIwd+nlRUo52N6X
9HP4XtDKcFfdCdbjnUhruMUKWUenxLzFzYg3sB1A8uL9nPRDMwfJYzKIulkVwLtvRhBtG6KIwNB7
DMLLNc3/apemEaDK1IheYKzL+9SvYI4bmebE2lpJ+2JSyW8KTOBvlN+f626yKKMh/Kzmxiq/1c4v
4zJcPL7dY7ILQ9hXLZaW9WDOT94wRXvH5L6K2slgh9BuXc2W4Wc3dihCyZZNBxVMJq79oGfF5yFQ
Nht047rySHHAved8yTWj6p0fkADupg6HTjwI/VFyBHmgfhVvOUy5TTLlxbrLcbpYMP0OQ28wdEkr
29pWPv1tNO31bYXcau3HhQCOWZfZT2GUGQezeXxTOkmeIUH0K1fo9LNkZnoTmnZGjGxWH4J8ok2q
jQ6MF/ll1oyppTS+1bURfk59srXWfunRKyDtPDc2EtbpM0ZHlocxxt8bdmEq6C4xYfYb6YNHXuwT
3yyoKOCvV1DVcXtk3vSCPoI0OFvl34zM9vd55pJVVetRPVcE7XDSI925qGq1A1Gfr4uZQ6rDfgUV
1NEkzrTxseqoo1Qq+gd42fHGIA1i3zYVdLS2EhsjRgyD/KG/h2Q1HuFcmOty8ocfoB+Lu6xR9vd6
xC08JyJ8hdsrInAQw7CZQsbKgLRSaE04SFYhjY59kMBt3tp+Fv/jtX3PruZhKfHKzoAkTtqD3TTO
rSlseNTFkN1HnQrvtAtZ7MZORPZUYya7wZBsb32TDx6fkOa2dbt4K9gk1hh4OQgnqCNeLSN0DtRB
8tkPMuuTMMxhOzOefe11aQIc49MYrUjTK1YMbsCZFr49kDmecysNt8f+Y6mePKE5X9G3HR56zyOi
ktNUuY2R44PUIB8KKYYL6tepCUWrq+dyqKy1tmvceDxasTdqgsUYRwFIg6WEv36axviuNO3g1lR6
rtZ2Z/V8xAN1QNwW39E7GXcZu/w9xSZy0QSUDEi94T536ugQCbwDYQecALUbKfJua+riFhqts0kc
Xa2b2IdFPbgRSNmBeM2EVjVnHiZ17WB1j3XHZpzHcbqx8kjd8lW3sCMDdHsxslHDzouNfaljdxsG
vnqAntPvWG8aByjurAWQF5BGPxOuFSQSlyMC9Hv2g/kfGwv+d4YWU7jiQ1jumQ2F+2EyuEdWT2RP
WKQN2d9duzGxZ33noN+dXEPRybU6QE+eF25lAdGdDoV7ZK0b7wZ5I6uEKczWIRV81wkhTkIa3iao
+mEdW6JmzuC2/6LS4PRZ2IA5awQMJ2c5b2eBR2SjpoA0bLIVsO/UtzgKzVtkDT5jDJApeB/JY7eH
ovxZMINdM02fT6HlyGOpiYFVpaNf+bI0J1VFw0NDP/Vg9wExWTZ/VzXAwmztLnktwMufUoAi3ypP
JyfphWSIQprYtp6R3ftNLjaVRyId3HbAH1kD763HeUvbpt/2yGagt8txLWYr28Qs4HsBGVreRB3E
8RVJborPgQk8Vmflye6RDM8JznuqpQAW0ezgq/OTx4kT/O3SKoXqL2iKdFMGzYrTm/FqACZ6Y0v3
vtj92Jzsksakpoc7LiA35zVJUnlyia+gwAnl/E8wNN1XuIdiZ4WZOJbBnD7OgMO2ZuSB8IJAnXV4
zZsABqbT2adQN8mdzErQ6wh7jU2XchZbR8oK8U+Ld4jAxjFszAhVDuULHFdjBcSt/2TjP83WBVXm
q0qT+OcY+i3HNt8+DSiAkpt4ETqZkCC/GSaLMcf89WxWYn6cEhnsUyNnawMRZoEjWYZRaWr53/Iu
Cymzmv5ktd68BATOOAfmxD5pLfLnRqMxYnueGGXmdXGSRpF/d4CpMlzzIaZMQE+2EY1atg8fSEvb
us5zbGcWIKky3pBMEXye4xhjJSlyq6pw+WjDqLhrs4qugoyCFnx9NHugP7r5FgV/H62M2ANzZRXJ
bVWb432iq3Dt9FK9g0mSO5SVUAOlnRzIbLGf47Ec7wEg1uvcHd3bWpCAeNNSY99DTHFKSByevNUl
iZVGZ9E/6WryVOGaApgqEOPuqKB5RDF7DNS6LAOlgI7su0XszynGw7IBPg74tKrcn9gW+a7hTnE3
RVLXW7hx8PVbd8C0qm1/a+PS5ShNiiiVzGhuxyStv/euX71MscHxGChdT3AvddScOTTZhhzMvNd6
9QOa6/4fy+DYoIlNAOadCLybHV+ZpgKwUoHnu8eADK+nExl0Tju2wj1Ne3xKjQmnuZCQBxma1/fC
mYSkY95RK3OmUE+g8GjQdpTyc9pwV6UOOw5nvfFCBxt2UqhCV+Niz5Jl0yYf0NW1/xamg3xL5iKv
tq5Igm41NjTwaaiOHFWKMLpLeHnyG5fj92cwNU1EV5JmBs7x6r4P7XZvBKbewb2fH7oo9B/o6ho7
rUCpmKCW7p1RZj+JUJff84EIxEx2zZue6voRESFNGgxw7K6B6zwJYcLBZV2ydwd6KxmqPrtF5WxG
2kenChbAei58+uEMnzdOxgfasbrmPkmb5ElNbfjNNQ1eMjeZe1gXC2Ov8AfjPUymnrTimHwwt8fi
rNmYjmHehndRaRl0STzS2qZI6JOkM0oyNraK/Ca0YeHLWXQnctvgULktwxAIxNX0NvWtcduF0xIa
VoGdcfuhA8pGknbqN+It1GX71MuOJUbOb1SviLoxdgn2q/gWnIEPQ8mEpZbFUQrz3ooj8rurnsDw
ppKE/GYdsLiQaeRr0gzTOoUavp0ReBDtyCR5U5gc7siRwp5qJX5b3ue1HF8zPxgJ1hHRd+hr5Bum
sU09yXiJaECl4+ci8ehZeORZFcAWdHtf27S3efGzbdVq8ZlmZP1o4Oh+Ckovf0ymIT4BPiyPRdaM
+tjQE7eO0xDBcMkVaOQ+p5iE3Dw/+GMyfi+ITGquzK8uTA7pVVk2lkWG7qg6/xzp6cwptA2M4TCB
2tiUHMOeDU60V+aT1vK/OZ+Re4vVGpOajbzibHIIdjJu+b4z4o0zfzPPvFWhf7D64TCSYNbOPSfK
cPY5phJwiHQ42aVkHxC7LDlZSQrlj+ely/T67M/xhSX42Y6l/ratVfQbx9bV6mB0PbRdakWD6Bc3
xsHjG9NPMIzNt1QN7jcO5d0/SUVL88p9/0vi+Es9i+OUXpDJQPVsvl6rEqXS3Dkc/eb73Pc82ipI
+em+sj2wM3wvA7eDcDgYV7xtyzTy/KezNk2FV8NUf0kIdNsB4ICZczDCzD+mRuPfVUM2bVvlhtsp
1l87YxyuyBb+di7wa0GNOYu2g4H5uS9WZBnFInvjgYhADe5as+GtlSNFeitDmZH6pymqe7rZDagj
gDM01G8nqLbTlb/k0nTYI7rPkqgaGBGfL3elKrcH+nPw6PDdACKDPjeASgkMJ8ddRRrbxwvt0sRc
SoWFAIekS1jcn68XBorBMLLQPcSB89b4A1KNXE+wFuvgynO9eCUPzapvI5F2z5WraabG2GU+fJh7
wU/DfhK+GHSWDqSgGPWV9+fSxRxrUT74yxL6NRL/TW8g7a42m5znORBRW1VBf+gg/a/6YtZX3pML
+xOqEASAJi5uFMZnG4cXDVQ7WAgPZu9n9iqLNedXeM3Qbj9+UpfeC2oPuUi7MQafr4ygJLcbEIVz
iLrUIk1lMu6LIYe+OIFcAplC327g8/zxRS/dR4VkA80LreK/nAkchOtGhpwLieWV7zR7mAlzYsoZ
UUrSb67cS+vStqckSxEVNy7pc28JFPzRnWUgD+VcOXda6wGGeIKRDjHww1BR4twYSZe/dI4HFYlA
w2ynKi+uVlVd1o+RnVoutQxt8Azs86uEC9LepNZQPGXd3BzapClOXggg5X+4SQorLl9jlsG5FMkI
Q9+wrcI9jEXUbWTqCPqK1bBFv/SfnQ3sUx4OvUVxioH/XHjecOS285btwSCBXNYVAQlDCJIeotq2
74V77YH8LR1h/8fNZSL5wC1/7i9imGnCCbF4aWunB0oyd/JzOFAi3nis+3cvRX2xwnacAtxEQEHU
D4LLz8OoO73tOiZtVywFf3+V/vx7zkTA3kA4iQCUdYjYPmhOVcFqnDSjIJfC/zCZc7AOKg/3K5yj
K/fi7xedPZlbz/1nS+FB/7lTVhHQmAw1wMHjQPpSTHny6mmC8D5eSxd+IKp3mwH5IhP5y6bIxMAr
ZeW6h4m+3862J3kA5GKvrVzx8Q20SUS9Jfcu0NtrwqTzj6DEKoPjQ2GW90zEjeovkRYvesy7vaeD
YtZ7n2amwjIPS3ZVGONnV0+kT90MQ89pIskdt92aqEdAKVZJ1P3Hgow/BtsCf47nW2zk/q+C7bcd
nPCcJpQwfA+JP8gAkpKDH1XgOmdqBG2ZtrzBVP3GQTIZL01V0w+qDdx1P934c1B/ckJbZ3d2U6Tz
f9sTl78M/xnvOrJDExvc8s789pd5Vebng2ka+yS05DFC0rnyscCjWzZnff/xcjgrB37dhcWv5THn
xBFxvujIuFQFhsYMng/ahVwfurZ7TsZmsRxmV37X2Qfm17UwQgiUrRZBjOelgBID82LEU4eCVpux
rjWfzRXcnjm8Gf2AQEo/xpmwqWsw9YePf+bZu/Xr0ggsiZ+WrD7rfAeVE8UkwJWEBn0h17mqg62b
t+aVzePsY7ZcxbU8xjguJT6O3LPNYyDrpQ1llPIFrYufSMiju8kd04ei68srVqyLl0LvCD9GsYHa
yw/+bY2kqS5FNaTpgf7ZuBlFOW3jjiAfWP7Rl4/v3YXHppjmcUjwMNpRNP95qYHAPwbnpIpBqXtS
1bTpKgzxmsQZVPN7lYaP//16LiUVkmtzKdHPKkYStzkKMmXaczub7ViVel2WgJgqHCgbiYhtXalh
uLL5XngPFG4CNJ1LSQfx4s8f2aNsI9pd+3v2HfhaIMxaxBmtDL5jUbqmXL92seWO//bwauheIxHz
/h5R6KfOlN+iqHsAY/Mi8+rrxzfzwsL3OHKwQEywBrZ59lHRhe6diHbOvvbE0oF2nDep6muuogur
0RMUDKwSeor+uZ2VE6QddkUb7MdQUbo5k7S9rR/b/Q9PqfA/VsTLa7YcG/Gg/PIHq7PbF0eF9gpv
COhp596/yQSY5ZPrQ4C/Yni5sPDR4GMwUVyPDfJs4QeCTGocYQYDZTve+BYJkzd0Z0GS6XnaWMhX
d0wdxyvUgstXXVwU1MV4AJd7/dviAP7C5lFPxn7q2Z1PFZHL1ar1kjLakqRAb75K5+Fd1JH4/PFS
ufQQ+T7//wufvQKm1y7UwtkgzSQG7khXbGM3qt9GHOCuFCGXLqWw7nq4N9lRhP3nb+yq0LHDxA72
hXT6r7VZZtVnt09hPE+VUFce46VXgP6OYJtkVzHPLQMIkKI8sjNjD47J3VKd2KsUxvqVq1x4p7GO
+0iMaCaxeZ3tWiPHz0qi19j7Rq5nMmRMdSgNt171Y/YdgihBo//9ceEn5KCLO9/xxFmVYLZTpuOS
4SIMUKj5eeKApO+sExrfax/uZaH/1jH59cJhglhMNjBq4NGcPa7EgllqT2yOZYT+q+rvRGVsI5yK
N2M1/Dv27Tb2wtePf985Yer/XZVycQEPeDSrzrYuN4hrk2YNu2T7YyZ/cEbb1wHsNYEeImCMH4Pc
O0l7ONR9fQxtuf/4+pfWKA07ugm0hxG3nz3Qqq56Dy1osLe8JHgnSFYdZ06V+QaMZnztHHTpDvsm
GA8+tIJTwPLH/PbS6/8j7bx6I7eCbf2LCDCHV3YilUeaoPELMUHDnDN//fko33uspogmNAcwDHhs
o3oH1q6wai08q66PluVIKeLAqD8ckwL1HzSMn1REiyDnuZf94Z+PrxDYvsW0Izkx3+O50UnsKCuP
peX4Q6Pt+gZgmcbo1qnsqQ9fNrW6Pr49YjCSSu7suSkRCVg4WgrksLLW/A5FpYL2Jl3xx8AMeF7B
yKJKKnfJvTaV6stl2/MylreXiobO10+tk2Tz3DYstppQgGRwFLo9h74Nij3ilr2NWws3lrliilOE
0Q9yB1GkfHduSpRaOmRi7DlTaCXxvlDqTNz7ETUw22vkaat4suJzrDmR0mUoCMB0L9yoF/U9ZEng
NJF56k9CZD52cM997YQedWcDyPvljZRXniaLhTHmpUmMwqkLe8wtN2kJtZOTgOYE9gcxyC3+lHkD
S0kG82SMhveEJEsoXSOmpdXoP+gBeojKnLh7fYa8rNIjwN1VpghgKqqVf1Qwrgwwqb13TMOUaZpO
QCjZlodyBLUzTEZxYyroBe8Q6MmLg1XpU3KdyUXKAIEUCo8wgAZfkhBo1+nyYteOknhQ06HGppa4
zFUhqVJGRR89JwQTlNyJXtqJx9GQ4AMxujL6+KdoEdIQ8UKkM5O9nF8chLuGOILzyallGhxKXcpX
XjgB9kropl1e2MpziCm+RZoQcAYtK9H6CAzF7xTPkcFd3xTIgbfosElmur9sZznUNvtvi1lzvgLG
w6g0LPy3alXE0wr+W+pD+ZZoyofD1tQahsNk6kp+6zMUlGeG+djSD3uEuRh4b8NwSeZEsF37cJjD
2C7Tdxf2lQIrwQli0QgkLmIh0ilqxruxafuNssD7Y4f/BcAre0MJ9N3wlJSbUKWMuelAWe7tQjMb
DwYXF9RdXRwvb9D7rwlTlqkxX4hzZ5Du/MzHsu0K8O9wwatyBRNWfuA//QN5bU87Pf0cbCZW79fG
lBa+XpqL5O+5QHtRqgTZgzOvmvXsg4DJwSlu1YMaIb18eW1rnkmGwIcbDc0C49nna1OzuEW4j6dF
M9rgUevaxKliNQCJjqZnakXCxmVbWxpsVHBfzreOD/bcXimXDFCqueU00JMCpQquQ6mSd5RXNtzC
+0ODqwIGRmDyJAR4wXNDkjV0kgoNkpOV/s/OUL6oXv8tVLqbWJJurKLYIgJZ9g1fvyK4y6CY5D2B
Zmuxsr4HiF4HEVJMpWd8KioE00UxSx6LKAaqg+50BfD2ilBw3FtkDEdR99Mrn1K7kyhRCWUuQPHL
ZztbXLyn/BjKKK+dFsp451tQMiTT1vrgOdRg5RASP708xkIX3XSRYTHbGSdMD03JS9Aq+cYxz7u7
NG1QuyTqNVQZxsRz08B7VKkRPB48GTQjEzMqfj+xYl6Py2t8bwjHiB341CgO0ik7N9Qhd9X2tBAc
cYjrT4Xlx1/CVFc3lvP+1prsIzOT81i5JCoLD9kVeTyIVWUwdzZCVFhJI1MZ4HzjSZ82Du39vT03
tVgQxS9LqIfGcOBA/2QWikuucBdFzS1Y5adKNrqNWGHdnqZAv8drRj50voGJkYa5GkuGg2j4U1zW
cMNBQSj11j3QoXuoKDey5rUDowIBOxxfCTn74gEthRwjg2E4zOrLrl4O8jH1kKa+fC1WD8zUiAbm
0XC6f+erErNID3NyQIe5zNFBWC66LSE7PhKeVX9lipea6w4J2nKgOTBVX0mNznDgGVJ2ZhtrBxGN
r10Ql8qGs15bFQNqM5nf7NnUxTX0GdMC4sE1BPMGw+aY+yfmln8QvaaHj+8f8hfQC2mUieg0nu9f
FtWiFYs5pxR0KLFVdb+XwvDZ6wGCXba0En3gnWHPYzSAah6V9HNTZjgyPtwqmlP5493gxffwYdqG
3O7BniiA71LhlLfxXc+cna6ANiEuET04bqGabSGvRzAHaO6+2KLQWtnrs0d/cU+LlCp0oZWmAzBI
+s14igXipxwOXqAMT5e3YM0UHQ4OlAzawImd7wBcFfCyemjNaGbEAK7kvQSeVxwNY9wqnq58fCQ9
/1lavFEdMi8JqDfT8QLBDPbTRBf3iFZuJW245fdhhflagCCwgP4RvOn5kopcyXUfhiRQhwi/Zurk
akCqdUNBV5wY6vL+rRqD4IFmFZ0YWM/OjfV6T7SStKaTTzqg6JZpTLQimPJAC1SdQHpbjIhs9R9X
D22mH5qpmSB5XnwhFpA/+j0F96NkcotqI+NbHc2otva3muGrpjRgMBIFUpLjhYsOY4aSEmCPTpkO
6JcGIuhpX0quwjzdQhutmUJSEbIeVgY0cnHrg6nWJy2WTSChpvVca53+aAiZZpteuZV2rJ2ajtOU
5ooRccLCmSE6ZqHLIhHkKnTtmOBHqrL7MTaCy1zqj8s3ZHVZzDzNGb9Mwr+494VqFpXYzsuay0+e
mkM9apSQHOSbjfKV95RQWkEtAG4HcurFDo6JGpE3Yiqb0fAo5NiBpRzqeryLLOmr722pIbwP8rgT
MxZkPi8K+4vLD1gpYUy6nps+Xf1CoOs7icjwIyyEqaNKgnlVZEYApDfe4uFacyaUoXke5tKbqS2+
AE1JVWGsycDgTEOOM5SmvQgeYH/56Ob9Oo8k6bJTidLQmhDhjFjsZxl6bZDqKftZy90dOHJlpyKW
Y6dMnCA7nNTHumxRG2bSy27DlEn/y/bXrg6VTR73V0LBZQVc1/Nh0LUeVpTR8z4hJyQxAC8qV6nf
qKePm6KQSYWPZ4D3cPFFUDouzBE/6Uw9U1lenDA7M/W2YBXPlw2t3RkoYUifwfNxaRbe2Qx50KVa
MRzklaWfzI5XD42oIQDYwv5Q72tl6r4IQo7aXx/rxrQRMK3dG0hPCKhpQRFTL5ZJnhKGhGeWgzo3
NA9w1TuW33nO5TWuWlFZGzkZRYJlnzCyOr+uEQh2UHs3j6LvFUwnIh192cra1w5c8H+tLHZShjZa
baFTd6pUfSxL6QEwFEwQnnUnj/UP0yu0jeu4apDKAP1Pvvh3NVIZ7VTJnPCaWjw4pdR8Lyr/ekL9
xS7F/lopktPlBa5sI71Iht34+jirJeg2Nqs81qWJiEFt/HuTtuShaLTo+BdW5jeANA6/+Upo96aq
XqoqDMrjYDm5BnkbE8/JKeCKfjzOgu7sPyuLSBM9SmSzYQfgHaUNxSg/hO02rYPqrhs91GEvr2nl
fSNGfw0N4PjRls1PCYqtlmF62j4JNV8Kq+aJFmFwF2fp8ATEX9nYw5WPWmZQG8IQ1Zo/60Xi2CHz
AU+JajppjSxeUkzRhOZhAAd0pWnhswWk57MAec19pESx+DeLpf1KDK8DiHmXhnt+IAu9RYksg5Mj
nuRH6mg/e9n6UlBuvryxKx6Zhf5nSz4P9zrKvIHSeLwI6B3tilDQd5QIfve6sgHdWEo+UNIBfks9
lI4aOT+P+bmloR97Ie/IAcJA0ubCmB7/rAjXcxvJ+Vg+do06liCiLM9RB8QwExmC6FsjCtPp1KNO
ByUDWeCdkhY99dtWUG0oDFFQG/2gem40DTX6y1uz9rUSBeDwiD2A6s135M13ROlbmhBfMB1kJJCs
gnDg4EPWcrhsZe0AoLokE9VAIpHEL6z4k9p3aH6TrxBu2NMMmbfzpC4lu4P/JN64WysuD7zhHNnT
gwb4sViUXNFuosdmOAXgdMkZ1bDrd4Dekq9KqKMjLpqV8sMSrEbe+KJWYHAgHSFFk2ZkBvXfxU3z
klwLa0p9TpXU9QtQl+iq7IZvvPzAodQAvqzE8w9x2qf7qlTLJyQcpP1f7DXpBZG/SK1sWZ9tg9LP
oLAgvGulCiJJ70qn37pDg3wDX7Z2dRQ2mGhLoQ60ZDCFtoHBDsQfHUlB9qjXeZBHqCg2tnTVCtgk
0OTEjcwknV8dFEr8cAiADEVj0N1pKchGyau3RCzWLiiddm4N2RL9gcV3G/T+MA0tudlUqf8AYPjq
JfKNFmS/Lp/N2sWkKji3BPB4785GFhsh9OElcBrJ/1nE3YNZ606AB5CVBrlsq9/YvJVQmDrJf/YW
71ccFnLPIChOVgJZPqb5/STlNwgqPROH3IhTK9qGVT9mifTl8kJXT02nNzS3hSmrLyI2H/qhBDQq
boVq2g4GLriVgi3W2rVDA+w6ZxR0gN9h8uqg64B0xrqjDV187KK6Q8JWB7U99tLh8nrWTNFFBwCC
pyQ8XNxCscv7KgIc55i9dLKaARX5qn2UhP77ZTtrB2ZIlDl1QhpaGAvPpQbDoDAXr8OjUSl2bgoP
oR+6aV7chKqGdlB2C/mA28PI+Rcuk6ERBnZgQJybwOefmZ6No9zVqe7QkZA+RQHUX3ZiNeG9pxsB
so65dUgFgAYbZufvapGryeA2xRn/DopnOTrVwtEdwqjL/LsWxHeyL+qIDwnVfaFGkJMh673hHFd6
LiZl5BkKBZ4NbZP54r557xC3iC11EDTHogAEl0+NebtAXCy1DS8af/K4q+WhgvznlMAKEV2nwAus
fVsy7wxuvYYOEA4a8UcFcefGN7PiHKidQn1MEYA25RKVoslV1jKvKjge6ORfTdGNjw0BUuzokZrS
jafwre0TQfSEjQL76qsFRBLmAjI8+rmLw6/TPDPFRqavlMpuzaSaah71onESZCtKcboxS23nW3Vm
gwb8fPnCr8WguF0YHWiR0yxZJOtkj+R002g4muJZNrpTCPb6jMDDMnEIrfYX0G0HZsSNa7By7RDN
mK8BUIe543V+C/wcitOh9nRnLEPhKoOkwK4CL33upERyjLqvNtzHfKsW15yePN80Uaj4Ho7jMaA8
BBy8U3h5fzBrCARk0LUbq1pxUghnMOs4F/op7yyCj75vyo7QUndgU/9NAaK4UlCvO5rKUD1ePrUt
S4v9k5mm9bTKp744FeJegKT2M2OOkWNZ8V+UOHDtpP70nMGyLyF+GkLDXc3AsGuMpAf1+BuWmC+l
0G443pV7qM7AgHlmYGVocoTlkZH3ImCWLX1KfeEIJTyBYmEdicWvdcgqGlF4uLyLK87+FbqLeAB3
8V31BmaMBHnxIHAzDQKDL9qIFA6U4rl5wxyfkO7EXqzbfaglrQGZRkKZIG680N+4mysrP7s18919
4xH7XgkkPeAs6eo5WqP8iVsGs8UBcsDA22ewJIDD2djt1ftD3j6PqiCMvnzmwrrvi3JCFTtpynAf
1T78ZBLcmqIUBxsh0JpXJb2Zi1aza10mOHASaFYCA4xbkgTaSaXsyxKCTa//gfAh/ALhz8uHumaP
WJiAlYocWNHZ9bzZzqaQLViJRt+VqrSEMQaeilKPboekuQ+jAE6lLd+yapA0R5v9JzQG816/MYji
eiNmaM651BgPA5rWu7TsmW8SDRn26PBLJQW//2KJaKkxZQQmnND/3GJqWqkyc5+5fQmhQywkEA3p
WXVgfqK+USBNcBOlrp3LRtdcNtMdGoOEDPfQaDs3qiepWkS56rtCLnyL2+GXrvefu6Z0o+n/aMpY
BK8VyqqMK5u+m0HBdIC65achxs3tMM/O943yF770zcKWhZCCFmUdZwbnlxdfA8X7qUTWQ5LLW0jf
tXtCpDUX/Im13nHqk2YLSgRRHkzOFsqDjVJdtYGqv3BRgmSfNx1DQaI0/Ll8bCtQXwAQdPTgEAL0
/m6aZfBgdUwYcnTA2KtXVpqmV6KApKQU8/IKaaa4MP3B56RXvyE0g9FPtBp7kL3odPmHrLk5wL7q
PJD62vc4vz89sI9REjrfLbT0a+uFLwR0j4pBJS+DqKKHDcSDAOiyzbU7O88R43wIMqQl3r9RNH1U
mEVzM0mbwhPUA/rNADVQ5Ro1nN17s4yyrVHf11R1GWsQ16hAXIg0SDUXC6UsPzRoF7mCUTJaKctJ
IB7SsGFiCUXGyLgdNTNrriNDg0hXN5uDqkefeubCPNtoprF2YbJvZVuYghzlnmJoQkeEAkbaT0Of
Z58u79BaYGQQdzKxSGD0rs1mBRrpDpvgwq7UuY1pFcce/eiNJ27l6s/Vb94Zpu8ods7//o2LNAIg
VCqYSHessxYOIygmu/jK72U4WpXoVvHFjZd93SDjYkxA4COXuGRxaMNBYbbKzWCS20fD9KUeixn5
emz8VN+3cihuxH5rFoH+0SEhi0JYZrHEqEOtLO5glVL6xpJ28DFO+U4ZQOTYnZ7S/+0GOIntfqbM
O14+w5XHfG4mzn09tKUoqJ3v7lQHghX4g+AIInZSGmoPppL6+5AoZiNTWfmIaZ3QtOepm2Gni0cg
UfNgpJYsOGJR3FVJ97MkPoI3GMI1xhrrONx16dZrsLY83CanSAgxh9bnyxvmQDvLG8Hx5UC7AyOe
4zPKRiqumg7I3gZI9XW2Y/H5qtTuGKDBGq5q8bjmvo4HrJifEaSYt3wQ0km+UrLRh8IBcptql7Vw
LtiG5KEG2gViEx7IPMKTV/g+Y7eq/yfOEj21Y/JHJ+V631RW0/o2RFOTdprkSGr2BdOvT/Cyl8/U
Q3NIt6C92zM4UytH2HfM0PYysUSEs8jyP4nFMJTNBIOoQINeKtEuZLyYkY0oJxeuKjV7uXydltko
6tfynBHOrmvuWBmLDRdbhmxSUR/crMy+ZeGBylVMwUUJohtAmzd1lbvd5P0mc/tgFfDVMukTVWMc
JxDEhWWtY1AdPYveRbczdlMlGI+aGjaHrhK2Bt0WT8O/pubaFaUPi37g4ph1vYDANc16N6ngZ0o8
8Qr6dNWu4a5Cy0DaeIgW3uGdtcXCAgLWWInz3kUQ+LqQs5ta1b+Pjba34uIzlFu/Lh/h2uKgmwCq
MQ++vJtzG4MQ6qxq6mY1PVB7xomq3EPrqV/jpKn/Ymkm0YzFRB3LWKIRvTLvNDQGBrfShaPH/M4h
70UfvndmD8AOC6dS25qmW1neLI8yQ0i5qoiGnHuEoqbML5Rq78qTESARhaD64+iV1hHm93HfBc0W
Nmrhgjg+4DUIoKj0wIF4L5171+RoDUx16fqp0O4LZEAASJV/pGlrM+d78Mb5/D9Dc4uG8T3+mlf+
5qH0JIEsXsBQGEGMIeh6C23lEH29fD3Wl/OflcVbReckbqy0LV3kJdRjGGcxkmxjrX5pwiQ0Nu7H
qrEZ0UmXCxe+HL+YYiYehzYrXZCxn0tT+m4lRr5rrej3XyzqPzvmImkomVFNW6ko3aBqXAbFD4Ha
mruiq6L9ZUNrZ0RbZ8Y94jvAfZyfkVB2TSyMVeWqsQJZPSpserbvhTrcmiZZhu6vtwH+LMaP5osH
LvbcUpAx/+MXXenWHZy21fcoVI/k89CZx49xNx46RMuQ+rA7L1MZ4duK2l7d7eI2zr1pHkFg1BR/
FiuNNahaMuDG5JnhPulPHlwG4GSdxipPYmTsKjE9ZVDpGsZ1PHr3Beg9ofV2Wi5tXNj3H/yMPSZI
nSWxqcovIpwCere8lIbM1RsZCewQTQkhuIcS9ynUtK0B2hVjUAwgRMSNpRu1DABQzaw5EqN2EaD3
ktiWch+6cFmw2tyV6joDIU/E1biXb9XKZ6K/Iqy5VijvLYvPZF5prihe7fqZHF/LQ2sconDUbnUt
izdMrVxgKjEMQ84uTXsngKpGqmChSlOxm6F3AyudbEuxKn778IIMmGcoLPMy6MoSZC13XTdAp1O5
FA282s662MoIf1XpGLVDGm14mZU10R4SOTI+FLA9i6/fLCaj4U8rN83E+ECKORzw2cLx8ppWQiPo
qOBUm1vLlCuXcG6z0QMt8LvKTeTf49QBgpThLGfC04j/mJC6h6ny4E3Ki9m8XLa8tj4LVhfYVBCr
fJfQpLDUeUGbti4gXp/Zcbk/Nqm/JTG9cgmpvdJRJn8lAluG93WODI4VVi31o/4XcgbMZ40WTQda
9peXM3uOhWd5a+h1n9+8cxk0hTUSeq1bt/rjZKl30ti5Y28+Tqq613tYSy7bW1kYPWVAehTmFRya
svCkkYASSeO3LtQ0ObJi+tTvYjr1D4LkT4eP25rHpebpPBKu5QxPoXoQkoasTY3ahjFj40lM4V1u
OnUjGVvZxLm0QyxMkDenK+eLKhuI12Wr69x0YLZAjjsC9v4mT0o4PfTBbvytSvWc3S1ODcwoBXow
S3zXy/eoBeccMfvYQiglmr2bkd769ozllPZ51yQvUGZVtOekqbop83b4HhvtuFGFXCSgszvGPuEm
oS0txGUkVmp51uqJ0rgIbYQ7dOAiN7bk6bYUSuGqEmOnY5wewbBgY69XHoUZSkeUS7GEdsgi8RUD
qUuFeGhc2e/97zyaI4SjuYhgTc0snF60W731pUGuDs4ZMBp1pJXehAc1RRZY8JOC2hFgNQ39W0QT
SBiaUP2eydIWMdKaPfqywJCo0b0nUZQVgjSoypHDMvT4CIvLMZj66qjI6f0QqhtVp+XnOC+OwgyA
JDYTMOfic0yg+UKuz4fpnebHjdQY/a6RyfNKMxY2vvzlhXk1BRiSTcR98qGcfyRoUSs1IyoiBK1w
ceIZ9nWtnCo/98ERAj02Ru8pqIV/LvuAd6Hbq1muCdgPnln+6dys51kR+gChSHF1QNGOFGysmtOs
9aXrP2Sr/6T2ime3aXw7ZA0xhvpBxNfczULmlLiRRWsET4sL2xmVH45pIbqlTHUX5/MPnFrVqW02
BxCWbuhfSwadQW1WKlyWnxK9NGDMT0Q3KTsfVbIxyPetEcovM0LD6MXgGI5KuqG1vXRFs1H4bZjs
JSokrZiP/c0DgvuhRw92zh2Tqe1t9AV7N61zax8kfbiPm7GATTkzT1FWD8eSYGcDaLh8j7EPUpR3
mAoCyoxLPEouSZmA9pXk1pTKPmdJ0F+LFfWYy9do1crMGsO8NLiHZT0kygELwMAhkltb48HUU57+
qfngVMB8VWi7AruiP0B+a8xf65u9zKqIb8/gqnj8DseEDW3fNoW24UFXrgkKxvgz3isKh8bixKKq
FrIKDIpL0Vy10USR7TDLEOYSB3TRR7/Zi2m4NSu94mhm2WTgcTi19xC5CghYIPsTlPaU1hgkPI1N
1KNYkW1p566dlCwalH4ZAgd+uHAzKcoXZGcIsIio6JoAWqz8ZuCGbAEn3rNsUl5mRRS26ejQdZTP
D4sxzMgYulTFEGoW7cs0PsTTF0RXdlP4U0hymwx+b8a/49I6KIiiVcE9urcEAwoaSTcT8P1Sh3wL
LMnlq7ryfgC8nEcdge9ZynIiDmJjI84ETXaJ9pHrQ13eTozwCVRCgLz2pnr77D/fhiLcWXhbAbIC
WZrLhYuMsG3hya6ECXN6fVWiZpJk6sH0pNswNY6V0vwOwU/FsfxPrUrux1c6Q97nAARaoqVnjdFd
CNH3kl0jE24rmFV21ajYQlEeu1G3NvKaledrJjz5/8aWI1eaUpl1XOuyCyt8lcIjn6u9nSMl8BPN
Au9BMTqjOAhql5VXZK1K9hfmIRAlVucxoZa4eMbEEuYxLWWkWYSD6YA2jP+5NGI053p52GexYeyl
gavEQ/dhEmDIDGdaNSDRuqlAMXN+z7Ow9QZDKpAilYYnr+cm+4b8oHfD8+XTXNb7Z+9HHYdaM+xV
XKh3H5RcjVmqh5MbiUXv3dShYSRwg8jWZ8OYSVPSzmg6oqIq767gotdRgq8Qjk5LUfldCQ3iAI3g
M90qh6EGnaZSm1/MRJR/QNijEx6OIUSMgVIU+T4vJKj9TS1QVAdoeYWWn5oP/l4R6t44aXqtPmSM
YeeM0srmjY73QNVVyfNv8LmL076MGqvZVfqI/N/lPVi5ZAz08c1SCEf5e8nw4PU6M3aMjLgdzVs7
lnO3qptTn4kIYbTHumievemjpf5523HNTGhRw505Qc7Pd5JYTA5hsCunqnfSk9y4lfz2JQCAuXGH
VzwTkwCvzoKsjKLquaXUyEetkvLJbWL1D0XXQy74t0pjfptKa8M1rLwCVKdI0Lm1BF7LGmQEL09K
d3N0q0Drr2NAIbZXeFuS5msLgkl3Lgoy5gaXyvmC+iECu2OxdRlAxr0QeU9Coz3JmSXu8i748jd3
4z9ji90rEinWk5ppYBQJ+yPifIMrK2F6KlEH28VBr57yEN2uVBCKjVv5itVf+PizazlHFG/ikiTN
iqaJUCMe6nK87bgadxOERVeTN38jahI9ZcU07GWzLW5UGMwQQkbZqB873c5SITpc3oiV+IULC4Mw
sBs4SJeglGEKQi2qSciqxLsOUOzze8SApQh9jb77WSfSj8v2Vj9K2IoJKOidU7A7X72mtTMgv52g
0hei5CbNraK2IyvX/qAarXxNafs+SYUZiLYmCuq3y8ZX4iZSIVwBqFSSwSWICgeWeoFmoo5Re5P2
eTK99rvZJXL+3BOqbkSGq/cZchnYa7HEF3i+0jiVGQTpyZVKdKHtptUPaJIdGdP7YwDf2rhVqyuD
JGHu+VHfXQ6I5P4koWSWTG6LhPMetbxfRi00uxS6kA1La84AbgBAzgA2yFAWb6fXD+k0pfgdK0ek
uJMqdW9AeL5hZfVaQh4745Xx4UvvNiGMpHmWwjup6j+TsrquQJXkQRPYsWf9mbxpw8W9K4HOjpso
dx4HRXeAgP78tMawHHQKIaOrRVoL01GBrjs1kZ1Vo4EVoJHkavJ40FvrXgv737G/mdGvXReGi1B8
MGlSg0g9/wF6TVYkNuLoKm36opXjSzpYX700iOYWyMfTPNqalLDnij/za4urSWImpGKvja6uhOPD
EPnefSkX2caerp2hTNbAkqgWMMN/vqImM6YmSMvRlbShPrbpKLhNjiqt7qNtH0S0/0sGx5yPf+I8
iuAkKc5zQRfXsyvlyEygNHY9XXjxzeyuHTzamiEifJcNrfrxt5YWsXoPjh+sRD66gy6opxgtvD1p
WY4sbjgdLUHPnjuhLvZd50VH+ARFZE8F9K69UkZhXEv+wtuAbwCuSS8J/OviSA007tpp8gbXUPti
h8SdjjBJne7CwJcPcjxGG/u8el2JcWZQEKH8skqLcFhsdp2AfDN8e/6EA4Am6HMT53cdM8eXt3rN
uUHdNHf8ZyZBcb5ob15MSVAGeQzbkeTQs1A0KLVDkiaFQ63kw7oJsxt4Y2p+vt6YqidZ7QXSMFc3
ctohcS9+LoWhddNUHLdygdUttGhYUU1XmPNdXCAjLKrKs7DVisVNxxxOCXpkNyrR3QhF2sZ1XdtD
DmqeRaMFQi3ifGHw1gtJJJmji/ZEY+2EKVKfmcZF67OCzOOD/ECv2QeNJFotOkyI70LvaPLlJKvU
0Y0QC+tsFEkmdT8oXgmJXJRnW2DstaCCBirlF8oh3JDFTpa10AWTkYpuO3pHLbb+oVoXH+iYOIWY
fVJ96zEQtP3lS7n2Dr61KZ9v6BjXcR70VGArNQz3mtlnV0FgbqGw1+4IYjFAUPi7CkD53EoySRWC
sQQRZLE/KzF8VPuIQVdBPGW5ukEP/IpZWEam1K75zKg+kD3OP+bN5UeHu8v6lopZ1NfS1SRE4b4t
dOQSI8XYqXXJzHgRyNn3ysuTzyOUiteJ0AZ3XSdWP7x6TK8C9OntPK3iY9lk8RHJzuxqCMvsSi1M
+akNhPzYD92wI00RrvNC6WNKNoq0m9U7Pvcgwm1LyrRfpSFEuyr36r0aWv7J0EvdsAP2Yh8XQvK7
8MTuFAd+yVNsTj/T0lIeWlH2GUZF/OEgd01nh3HuPSSTUF4xezQ+hYMmndALIKyVh8o4jpGnP2uh
GoOkb8MvQiSJR3hJun1Oz+laGMwEcd9J31mWUNlC11uRXXYjimVdMH7tVK+0IRjRb2stnWxqmIhX
8ppmX6oxF/ZBHAsHekrpPaIFgN4Gr+1sSWg8t/aNHyjNohEsZ41rmq36q5ST8OsE26mrTZX5I+2U
bg9XGf+XhBr34GdblZfVC0XTkKAUqMe7uoBhjV7ddZS1lVkxJTREh1m5a8SmCLhb84MkEa9+APDK
PIE1U3cvgxoz9QyoByZS8DiRHnxtcHpIyUNBTo5iW86jWJvE8mtRB2QelBANLsy7ZHWAlKKE6ll0
da+3dETrYC8RyiQfHvSwLnVXnXrEz1O1kp8vO4TFzs4z+hQuoeeEIRV6mOXXo0WIF+ZCBpMvMpsv
ljbKshN1flDaCoOdzaFFnO2DoI5/bcL9pBORy3Pgf/7FplFf1Uz/eo7lyaPd9SofbMmau9CmUbLR
nFg8If8ao5pCKkRDjab9ubFEGofCgojT6Svrp9r3id0UoXKNzG39sQf/1dJ8hmA54M17N8cjhLBY
JyqD3xCO0kKCr2CIgXIZRYGmc/zr8rktA7l/reHwmKpRJQqfi8i7ilmqFJqek05ilO3rpq2/meju
hZTzRV+GhzmemP4NpfAKFhxftaU0EW6FXgT6XotGVV9pwzBoXy7/rMX78vqrZsAOjzajY1Sfz3db
l4o4a5i4cwWJGW458hN3jKOtvOcVQfLG57+amenudPSb5oB5cahqBMl0l+mC04xWPFxXkZgN+ziR
jezgKXn1TA7RQ7wH1pehbpRD0RcNM0vwD0poRV/6REmKb1HEwIUtwkFwn0hanNpjlNbDte77Y3KN
W1VOudAK8nU4mmW8JyPRt8hc1zaLVJRAFDwXohWLzbJGSmWpCSrUbxvx1pBCxKlLvTxdPpK1DwCs
P8V5AKEAUBdxqAf+voVa2HPqtBtVOyxV4RkFz1je9arRbM0wLxzZ68nMNbeZiI+GwJKq24L9cvTC
DqQrZZ9PJcje0Z4mrdSdqfzTpGN5wwBft8VpskyEZ7MaQTCUteBlML4IAiqNW+ebFYM15rQTYn+X
pRLPpFgfBaF8qYbSs6UGnc1ayN04Dj9d3uI5zV5cRxofAEWhmAOwuWSZYPq5pAslha7SyOYebLZv
a2a7TyP1Psus61SNXXk0PmWbIJCVG4Rhprfpa/M9vJOyK7owFpQxdEWAHvvIHKy9DNzSuby8ZQP9
391lwoCqhgwibnlRI/Slu6orQ1fS43ayIYy0koMvFDqoXzMd0Jlo47TZFUrX/0G1T/sk6DItikSt
27saxehwYy5g9QfhYmg1gfp839FHacNsZv50sFGSZ8vT9Juh4rtYEOuZ72DnU7JKYQaWU8WJdOj+
tGIj6oTbeeXM5+iWXJIe6rsbh1xpqoWIILlozCFxmYya8cXqG/EQZfFva0j0+8zTlOuhBy46TOhj
qGVU/mwgwvlH0Fv/JKpJdTuRYdGxifTJySM5eJQB/d6bYy08GsWkIpDQZ8OPtFZFaMxaGGLs1AsR
921i4+DT4T92bZVcMY9hPQ96nuQ7aJS6T3rdlDd1WxCxQdwoHlMAZifBt8onfmmX7+Ss9xgNif3B
4Y0IpftqgjwziIxfiJcLOzmqGX/tOw0d5szaV97kI/XeT3alowBWZxSY/Zpi5U6s+5jf2ZT7NkS3
vBPBlwuN/MvsJILMvJbcwmsG5F292wkSp691mMh2gU7UCYli/jwTmJdkwuMKHyE7aurrv5H6JUod
PZjxtcEvnqpJ6f8IIiHumDIXTHNPNr5qbRvZaL+1yAfLAwU2vTauxbg0ruDNRJJaiTt0tqpqD3WP
Dg3qON0gp1Ee+kK6E5nf+GVGVUczNtXll0pNxocgU9vPVCh9ZLYJKyVjRm0FVeLmhpTPVBry7WR0
ObOIRnCcmFf/rqhVel9Sj7qRxiDL90ZD0Q9m3l4AOyM2uT0wQ/yrzMMMGqFJrF5kQUbP6fJnueLY
5xYZqE66n3Mkdf7WQqtZSP2gh65eF8M+pxC979X0TpzSx8uG5ndo6d5mfgDAK7CnvCtAG5FXFFWJ
qJiql0J8jOWgKHfI281zKJUcB3bQjzFzDYLpPddtnPkbL9iqd2doElIuBgdh8lw896FUTjHDOaH7
P6Sd2Y7cNteur0iA5uFUqrnbdrs9+0SwHUcjNUuUdPX/IwfY6FIXSvC3ESAwEiQsUovk4lrvULve
WRNNDW2t/xTr6lPhee9KHXsE4R7SssIAvt4ysbq1zC8HXy2zaUZOW3lOcgZdNpyjUEZPrh11MArl
3zuQAenjEuFAAVFAhnz9RZNM2pBrzOTMpyB9GpFJCOJeaT90sopwTE/EDv2CrcvzxhPgKo5Wq0vl
GEEch9VNBu9HM0gR1O3A89mKsV/tJv9+MN08uyn1m6RvGqSKte6lG4aWcLkTzqNpP/QT/AO2zTFq
KcaJKPkBeogtXF5cM3mmHnjkIvmw8Qtu3ZpYAVJvRPACgPIqdTbHdiz7aU7O1IA85VB4oNL2Zmt4
O3USjh70rl4qezebyk+taSUHLW9L4YdloerBoqFrHt24daednY/p9wJE6BZN40YSxWMFsBKAiqV3
uSrrO9xuhWKXybkdxbu81oIu07CFE7vUhLLplFtizbfuMvixMAsYkSrdKsSzqMgpC43JucuLt42X
YSoMeHVWwx9j175V+/lglMUDCp77jS+xQo78SSyo6i3CYzxlAFVdB3wTJtiZzWqCSbP2XRVonwnR
vRdufGrn0sF5HkKR0T6IWD4narpxh9+Kex5qbDeehwtS6HpwtfUKGXtKfK7KNjq5YIYCZ1bNdwOK
RPu+8oyNY+zWQULbgkwNaA5dm1XYTVz1mpZ58blrK+cZ8B4ZmzDNr00ddRub7FaEAwKkiLkwl161
Six4jUY9EuGt2sOaMA1ljnYIy8xf7n/Am0vI+5MGHu6MFPKvl1AoMw1LKJBnUdu7tJ4+dFXfcSmk
H1wxf7o/1s05sRloq9FsR8DweizoN3YnzD6hR4IA1ZJI8NY13DTe2n03vhPsD1pri574a4FVTChr
p45qiOp6a4G618MHV7GMx8Kth40QvDEn+ESg8JZ+E4C11bMFKRxtUPIqOtuNhOrYZcmbhnrsxoF3
4yvRI8cGmo9Bt3Ud6GEztVw5SXRuUSkNKkd/mG3SQgoWvmNvMbJurt6LwVYh0RShid9WxpQmPdsD
pkkeUmO2j7XpzBvvkttDwbVehL3pMqwiQsf4oNHyKDrHuCKae9F1re6TnkUkgeQyW+2Bm8u4SDOB
ylw0QldNOiWbzHZEvgFUXf5M9xxdJhpUfTY8G5H59X6w35zai7FWB6NbYVBoVKxinovS93qhUj5v
93Wa//4fBuLg/0NsW2qe17tKFq0z0ddVTo6sRRDaXkPZY/LeJaZUf94f6sYtQ2kVWvyC2ngNE16s
VROE5OOzq+ZmGEyYIX3KlGQ0fQPE6fdJzGFxMBJZz4ci13P3DU9+L/offgSqAHTMqXeiL7b6iJQ6
h7qg2XeaCytLdq6i6OY+1TOIA7WQ9Vfq9dMndZSi8XNAYIOf2vGo7++vxK1IgoDJlkfFEcub1dct
I9E684AJa6OpxT/DSCn+aFmTZfnGOLf93ogGuUUgvDmmgQcTdVAoResWs+MkaN/EaATXbncw++ES
VWiLIB65t8f++f78bkUvRo3/b6zV/OZICKXQBsSjW1Xb2WM+HzNUsc9Gom2pitx6G1DCXnCRpHI0
0VaHgBBRpAsdB6aqSw9eMT50UBO7TFCvH57yVrxTk/S9MslDrG89wG7VYKk78f0WwXobSY3rzTNr
kVq7kjXtlRD/O10ahzALMzwGaJ6UMqXtO/Web6UezvJyqvbAcsEGa1N9mnQxbFS6by8FIksUoIAJ
UYW7/jkZD7VmbAkrTHAobfYqgJ1WdvFOqmOxy6LJOsZVGWG5WLWBK6TxbI/K1sl1c1GW65n0mlQH
qPf1rygToyh1BIZPYZ1kzU5klCUxW5mnaV8lWfh5LDLb3tWjor9XE0WKvTLWFMqdep4LRGDqKt9j
Apts0gWX2a9esUuOS1GSCxf8yOpjNZWVlGVkeqdRl6Pjd64TKju7dBN331NN+thkjRj91uipHvaK
C8pLT4tqKZSo2mFqpZH7ZlxGOXPBtnkjEVidjQuZHRYzVTx+ovNacrXNSQQK6WUXCKAAVc059LO8
+DV7SbhLZohcMejD0zyPCuTNMg7u79cboy8sAMRgwJ4s0Xz9ydyscWtgX+mFzNQq/Eo3PxohjqBT
b/1QbZrgeSTmA1ETHiUPon/uj746mZa5k2fR+kI/i6+z7hYjMVF6eq1nF1oHYk8ONO+A3ZQ+yP7c
D6VsNk6nm+PBnKPvvlgcrdtPsU1FqIjV7EJ5x3R8DbZV7g9GP37B5FX5MXvq34N6mSIIavCoXH68
fVcHIg9HNWuUNr90pcOWqCxn1/EP8Ilrw58JZvEBtcTo7LmNvnG/3/q0YKkBNGjLW3Kdocd5Sttd
z9GZchT9cyvG+p2Wjc7TiCsEXlXwSx8SoxveNHWv0g2J23BLr2GV4/75vGi4sN64ywIJWB3QM8TL
pHdScUHcuzgamZI9Zcmm+cOteXIQ/1GWWgyXViGshxQxDbvKL55X/3LR26BEOEztp5Z3509vtOIx
oOpqP3nVOKtHxSu63f0ovjXNhce9yBkDU1vjYvLRiZxeG/KLMQ3aLy2niOgbQ9q1G7nD6m79s5z8
bTkoICIAKr7eq9CQatjbnBSZcLqjPnvls6ibT8bch0/3Z3RrpMXmAmoV9iS02lYjhT2uDImZXPJK
1R+sFLiKbytZu59FlH25P9b61vgzLY4BHq0Lto9mxvVgRo+DgDb1ycWmsefXWJrp+EC0xVuaqt2z
BKJ2GviRb5ReOpNPKQ5FxgmJIy+i/e/2RXq+/4NufU4Prh5pBSV+Etbr35MuHmJumCSX0W3TI7V7
NJtx3nh/f5SbS4z9jEVXhQtz3ZsrVU+iYSiTSzmgTVqnTfFF1pp70XIRbtUEbhx7/6VkhCh/WCdK
LtbgkspKdrGdKkdzOysOzdyml0oZql1Wbuq93VhBtAaWfjjkQLbmKlDHXFhqpOTZJfb05rlLau2h
Ec0WDXo5PV7c6kvcUAJfsBpcXTzMVqPQ/O7SNnSYRt89tCl6I76tVs6uKNQ8sIy5+skBpG8Ex43P
tiCb0GoGrcHFtXpEREMWDl7kpRhTutOCFbLMwGqL6LcFVSXZ3Y+RWzNkIIRYF5bZK2OKVB/jfNSN
9NImar+rcSL6ZmSZ5yfJLPZJB997HMPf98e8FSt8N64LIOAcaKsJjmUWNwVk2YvMjG9WooSPeKSI
t3Gj56exMr2NzBUTqRuf0Vy61LSOkRRZ2zA5be2IEL+ZSzzbirZDUxOVvvCzhXJmLec+oPrTVIFb
qfmjBn3Q3qcuuj99r6R4B4TQk3bTZNTKuY+7+WOYZel0nOK8fosJXwGcdEyT36mlF5VP8sa9N5Ap
/6rRA/6pDabczZqeh4GROO3HuB/LbxoNqoH3oGqKXTYBHtmD3nQdYBy2l1/q3rJqv7YKfF4rXNo+
UASzKoBIjkFx1qs6BwXQnD+X89xRwC/KGgNa0aPQJdM073bKZMwf5VCMv5UooyldZlbhHKreytDj
s/rS9JumTOs9IjTZ+zzr2hPZCXbSrgxp9PUdBgNV6OnCL43OiQLb7ds4qGrhzD53rHfB/Lb5VYEH
A+DF69V+W6DblQVSj6c3natXTlAmudPzNsgwqHUMOE9Po+hcoMBSUS2UD6tpfqiMRX8Ib0TvLMPJ
Ef7gLYXKCf2lNylGKYGaVtInkdLag9Gl0GtayGmFP3ep81OL0+5XiRWCG4BUiRye+NbwnqLCpASc
5fOXRsH7wRem3T/Hzdgd4E5YKHhkfftJC4vS8hVXVh+hhxvfYrQoEPUQkVUEyLD036dSrcEuoxis
+OWI8szOKwYUrgrawt8sq0rTQE6J9YszzXrjLAwvapf2Q6qC5XayPP9kCQv7viyvknejY8z4Ncy6
eujw95v3iaNN7aGY5Gyd69BFVw6IfX+gJBDqgQJb9QvU1rrZdxjYJ3t1GtyvUI/NNGidfviu9oOa
BW7u6G9xb4bn2Ug70QMtR+UpCKO+zwPTbIcvpZDtv2au4msrqDRxsY6WlwQ4pLRvRj0exSnVYgIG
I8l8POhlqBlBxOu59vMehVRfnbQ2OXaMCcmUn/llUJLunTujwb9YgdGF1MZdnedtBKiwSh5zSRbm
Z3GhP2WOVZ7CMjN+G2nnFEFfK+2DOoYVeD9yfeB19lg/4ls5P3EIxgPNTWmlQS+G6mFm78f8Srt5
wnNK/dZLrXoUnhFHvlmj2pzrGCMGmp7WZAk6TugHu0IpxccO0kwQo1C8H2WbIKmTRUyiNNNC+q6G
eEZQ2H31yxFTMQdh50yfawOcaiDcMKZKTnKV+2mRlF/rXqvl85yZI13oxAJh2ihjdTJyZ/xFWDkE
bySc33OL+NnOKRq7fChndKJh/RcDDmd0Ev5RhTc+pzgKFUc9UYcsmM2od0giaLwBLDKw+o1HIq5x
qr7+woHR/WNCT/uQ9HSr/DTJPYCOVT5EfmRHcfjQ6K3+Y4Sq/RF6gsz2Q6ilJtxArf1m6hwQPiou
45MyGmP4Hm8mxwqGUVT23pC9PQZdqcAlbWsxbdGTb91SnOHgcHVSOCpv1ynMhLNFZGVaelHMxn2f
1novg1ktqm9RYzdJcP/GeDUYYvnUs8BiUJ9f8vDrwfgJVTuEo7hYsaIbQVPHpQIOw9T+rUaVLvj9
0V7lFstoUBWpJYLQfIUgnHIv1MQU5hfda9KvkXCjfAftVuQbd++ra4lxkI7FihmdOYB9qyVs8VuR
EeJ5F730hN9UPSZvaWz0R2XIjEsRNW3QW22+y+GE7oVAOuPv58mdaPJ0gn33qlPZsPOiMRS8G+mM
n9uuiz8hOO0d74/y6rZnlnSUHR7gNCt5qV1/O7BhAsWBSlyMfKiPnp4Mu5Ez9ig5mB/LKElL//6A
f9w9r7K2ZUSX+vYyLDn/Ek0vMNvg+smoS7DXjtYOj07lqO8gLNi/5jDtwcOg298+FIMn2wBDs7bx
HeFZj2gEWea+nA3xvrVj8zJJriy/8vrhW1jbSnociULQIWny1A2zFL5tGNgdhhLJC18bG4SelSme
P9WxiN9aOHJ2O+AlTC7tuu+2ocRHexwTP9fT97DZQewIvE0+psig9Hu7a+Nfdivb95PIvQ040429
AxmWRwZpsqG/UvNus15WEknqC5dE+rYwuFZjeka1z45yDveXft1+R1CKFFJdgMYQtqDFrj42Ghwo
2dBQuBSC0uQQ2aXvzoBuIrZ3UGT1z3CUqPPWKSUyS2rQNwcZB43GRf33v2Tx2FjqhPSd6D1cB0HT
ugVc7CWhstBXzBXdPqox3gL5pJroMCfiXzfRTL9WgERyhMr97IzRW3Jf+ffrTwOYNzsNhT8iltc/
pK4xAQ01S1yw/mgWsfhmyji0a+P7CEp+y/D6VT5P7COrQbcb5BjgsOVsexH7jjQVvNaS4tK7WraD
ja0GRVeThyW5FYDJbalFFVuap39ed6sdt5B1AM/QKONhu/rsoa5NkNqZY9hb3od07r/ZFgIxXS1R
ippSylFdvkO9yTpMcFvxI5slTqEjV1PsJeapKqz8QcACwB6vL2GGxVhIa+XfSm7+CU58TwBm2It0
3KtbBHtGe6BahRSZVPdjrbj8ihIWyf3Yu7XjFvOapSCHwtq6HhdFCPb2rZJfYjMZDxTFwE+5SfEl
q4p+AxW+lJXXC48IBxgt9jdv1FWUSyF7ReQa+63yqousTHOv5l1/4hkz7PVptnYJSK5gaAAZ35/k
jUBb9P6gxCyIWB5W14FWZ7qM4L+LS+2W41sv4wHjeqGNyEtmHkC6DJ9bo9pY2BtXCSVO+mqI2IA9
WLdkBUmGsrR/L3YDOToeazUN5nqoPnl1qX6caUFtWS6vux5/DjRER1DFhEMIqmhZhhf7aTDNrg1V
I7/01hh4dq0dsUdFyqnrui9pHSOByX/lCzuSu0nhoGuaYpOmtuye9Ud++RtWvQW7MDPPocBycaMm
fkJUQmJ37tDqXDrhyX4KTXFEoUh9nzh6+VaMlfEO1Ul9PmSzbWYUhN2i/tqoYfHLhPz83JdWYfjO
IMf8t55lY7YfpXTNYJ50/UfZSNPdx1KUv8YyB6oZeeazGDJX5VU46E+tEhmaryV5Xe+5dBrT7zN9
cIJZePXvouvDLij1sXrQZ6tK3s9TkV4AwgjzMpSaKr6XMYq3FGgNNJxq4dlBxIPjDQ/S3D4aGC++
c6NQrw6hwaHtD1mBQFkLEeBs1mH+vYutEnnJXGmBmfZ98X2wmrTxU80Wud9rc+eBydeq0I+7Mo79
ASvg76Y1aTyzpRk9t7CzNzLFWzudhudiQUjbE67AdXQoHFQZED7KpSRrPlyq4mTWpjw4Vjt8vL/f
bkYiwUSqtsiV0mW+HsvOh2LyxjS79JMN5Xt25veRlaZomxnDgyrjB7W0msDBi/ygz/XIw21uvt7/
Das9v5yfSDAvySrgOm751U9gz6PnNoTKKanwOnfb2MYkC81iIzW1fWNm7ZnsfAsfuor+/wal/QmY
D5zJq46fIfM0MxQdDEHfa+8kNn67BBDzwkbrsq+T3egHuE3fqDDouxEr9I1zbrkwX2y+/4anHMvS
01JHW+562Xs7KRqq/MoJhdj4IO1eOdLbNM73V/aPatR6GFAmcLThhcFuWO1xRHC8SuZqdJ4QvtAP
JDQiDyjdTJ3fzsCiA73pIhfkSVqHgawSaziqE/83f8BjJz60ZSTLIB46TT1VbSxbX3PDbAosCND/
mCBM5ef7P3gV+X+WRSMQ6C1pi5bYKvJdN1OnsiAUQmntZeg+wOZWfUHKtfFIWZ3564H+bIsXB3AX
Wn2EnVB07o2EgnwY/vJSh8PIaN7k4bjBGL/1senKAa9Bvp88anXa22Nk8czHQSV3nGyvarWK4nKk
b4TUrYhmE0NL53sv5OrrkFKNMenbgSmlpEE7QNGj34+V8hjlSJdZDkjMwpTzDqUlNQitasuHdn2S
/Leki9AzxRqgaOs7TfNSQakeOgvMkqoMMrOqPhoczw1lBdmZvodBiQpatShGFJ4pX/gah9r3KNTk
1uPwVhjpgBUJInAFlPKvl2LIMugs2QShB5EgH7wcAa0n2XG5vjZW/dbhhW4ZCnGoLi9d+uuhUqtQ
22KCO4ThQr33lD56RMEtesPTocf3zuw/0ewRh7/fJmiC0HcG3Q4UdTU/LLH0skxLAooM4bOdwcTq
hqxCCLfpP/z9UCaEFSS8HB3YyOoEQdmp1oy2Vk6YDqSHWoIFyWqrIYqdaWNParc+G7hMjYuI5wZZ
//Vaei2h3SSgHXTli5dGGP7yiEWuDOaf71bQGKJiT5nfB2nkh6Hwc9fzx6Lf13UDsWGrOnTz8OSD
UogCrAOGc7WhOsOR7myk4Ynmk281+Ydaq3h3R7z102NitlBIkoNu/hqN6BxlPySGG6IaDl3r7aXw
dnU5H+9/i5sLREGHRJXXkOZZqwVSahgqjheHJ82AMmm+97Q50EX+3YrE+9BwIZH99sKnov+VRTEv
z4g00vgxJtEFpom/8VuWN8D6asGUbaGnUoHBruj6Y9V5FpVQObHB9rKTM3mH1JkPbfxl8LwPhe3i
XFYERv0J77aHZp42dt26IvDnsHk5+hJKL87vqBUQHxtMuBMnf8D6NLBDiro6xApBc6Gz3iZV8UR9
5JCE0WMx9hvjv45UnrhL9xOrVzj864JE3Wo91ZWWDxFHoFPVtj7EZdUE6hRmG5cH791XK41SDjXK
hXwAhnONNYHy09Rj7AEC0sLUOhpl5397aMPeH4co0nyP/kztq+6Q7IYkagID24KHNkZcENhspv0j
uqxGdcmbdmljdhdqqnowhIJOlCn7QEaaOIusKEgIwvpRWJi10AwJA5Fo2j9RTvqTuxLZ4iLtCX5P
JBCYVBHMXmV/T+rcpfQ1Cuss8xwofiWjvUaxY7FAqYQfZYxlKiCETSuqLiMipQe3y+wDSqfzU+QI
5R1lA/tH68kQB6Bh2HnGNB4NDMV2XhInDwjd179bo7T9qak6BJOVKRjHOnkMydi+8ZDsTlbhmqeo
ziAwFWmG1youV3tq8tWlwEL8MSu0CZMUc3qXRyjq+haYgJ8pyc1Dbs3jadERP4ZZ7D2SbVj7zpu+
uo1IlurdlB9Mt0ELPkrtR5E54y7XaZk0efcZRcPJN9rO5RneFnSgknSnaTQSfHRdEccUbD3dKijt
plFkP8ZZHB+N0SvbXZoBqIFoaD+EPHMCjEGc82wmuLNO3fAs0gJ13dnEgNC3pe48W7EZ7gRM6tFP
ofvuDCWliTUM8Ne6mW5dMcXdGS3k+akKZ74c3Zb2pEMwPuMK3x7LMfSUACSz8qAABAi8TAzPpakV
j5qiqX5r5jE09j59m3kpMpSWLNyHKq7jne7gGknD6ZuZpO0e8t0HU4+TowhtuU+iuHuO6UScR0Od
wek75UdgVvmJdmhj8wJs1cDI3TTIFzU7H3R88z0MXWevTBENLfZJQAj+nPVoPEKgmXbQWh491UAf
xer1Ha0RO7CbuKam1mtnUj/wrIy2M0wR+rnVNhetTfUnoLLZQUq6Wl4xPTt6nRwa11HIdGzzPa4F
zakLi/l9OKdZetCcWBr7eSxCe9fZUz3vQq3ua4InPCb1kO9pBg4XQzrjG6nL7kmWuuZjplLCbFTU
hRrroVqFWFWsPkSQrc+5rcY8j40pRccto/C0UxQn/awmhvUhVZz+2yLL/QF7qfxRonX1y3Lz/Be4
lGE4YmbfPJQ4bnyciqlW9iD7bMU3lWF2/FmnfhlEptK+jbrIC1mSzoJ12FeBhvGsc+mrqPgXu01d
9XMZxTadKGPYY2ZVfPbo+tL0TdsZ+djWVmfyLnCNu0ELw/SbMtnFm86IGiIY905n4zp4lU8DACTt
pLuLtjrPqlXFqODNrAx5NZz0uQqPaVdYfjEiXD3HVr4vR2NLl3dJO65unyUZWYpg9DpIeteGHno/
j/g4DP1pUoX4kBlT8daGV7qbWyHeQLLH8LkSyRfKDn+pzk/FhNcaDmY2yRcciHUZrlbLfJz4wqeO
QHL8StHIDlwRI18yFom3pevx6vBnOIx20A1EdAIMwioJ6Uukf8jPsHJuEE0cNNKOVBr1AVW94e+/
Ifkd1V1ik2LrGvRWYWeLo1Q6nNIFK6Bo1s8oVB5Nu9xpavjpfvrwKm2mPaVqgJQgFS0QylUmU5l9
KxEPQ6LMKIqfxjyrgy95OMR0jLPKOqdFF487oCrtVpa55CWryEF1G+VQ1tTmOl0taNZbatXLbDjJ
KGlOFuWXfWIk/V/nstAhIa/w3COfZbLLhnmRoMTkR0NtNPLUh+HwRbea8YNVi+j9eKmqfzqRHsV4
QHhiF5lovgKuD/BuMd96SRIHbm16fqWGWxjSdT19CV36ZSw5LU8e8etYUvO00PQhlgC5Z/NzKjGB
3WdhalhHJx7jyUcSbHhULEt+qRQxfUJvofyi2YAsKYoM1bdi7gEbp26dP0inPgEdVSK/7N0oChp0
hd2nvw4R+qXoklCBNha63fUKdkUfk0PqfKguSz910SwC14yHY93PtIOtxP7GpRV9vj/oje2GFxn0
PgYG27wW7xp1TXbWUA4IT8hDYukHL5R73d4Kj5vHJf93ckdKAvRqr+eGpo0z23E+nKqhCCTtrJln
nG7DptoSQb0Z7gscEMtUxKbXmzqPZvqOdTecFFE7P9XG8t4kYZsc/odle3H8r7azxF4poRE1nEre
Uf4c0pEKU/eo1sP+fxjoxe5dPbdbTMfUEeTMSZrdL3Vs3lRFCm1hFB//fhzKUKgMQdOA7bZ69s4A
c5FuGoaT28qj1uvvhiza182WWeStr8MFRiMVh2vuzdUpUaSGVuRiGk5e26sHNeuLk6uKLe2iG4ct
n15foMYqj7V10zKc3Bx6sNufXBJrP7SnbxGH8qFFuVDP5LEsog1s3K1pvRxwFd5211kZFMQeQZX2
46D3e11slUBu7SBwFEwKzRYwxauIKyoFoUlP709JFqGcblaOPERtmnwi94gslCYGVWzcjzdyDsws
qabadEIXaMP1plXKtMuwP2YrOaNSHDNVnePdXCh4p7VRAjERFewoPyTGCMY3QVFh2gj+V8tKTgv0
H1QMLM8bSpAI+ha8ReeT2eTmY1Pq7aNwlWRjlFdH4J9RsFWBIGQvecf1NKe5nWuBTPKpnzr9wZts
5T2xqxwLQFc/7++yV4HJUMQJq7rotPCevx6Ktx4WPQglnCxlgrQ/D3n7U5YRDRenCb8rrlOngYBn
9/X+sDdmCMYIgDj0Bir/a5B4qJitiGtlPhminn8riRi/enNdojAklY3X+9ZQy79/mQY0qaU0mLye
dLtKDnViiefMc7Oz40zTpk7qEvNXqc2CyGBDwLWn/Mb8rgeb9ditKsecT1We6g96Q/toF3bJGO8p
2WUq7zszk0G61KMPs+5lT301RMlTW5dbCOfXkYoM7SJES6guvrvLh38xbSxG7BapFYNKHqIrY17n
O4QBjd3977gG4HMssw9I46COgcOlaXw9TFd3I7oMjXHiaY0/jrkbJnGap1+RGr0N1bcinQItLg4I
/u3aHplh56/vcRiDCwEVOWFOVtpo1z8gq1MzE2pvnLL8X0f5USbaZfAeWzfcmOnrMLoeZ7UnUYEB
9jwzUZENw0MOmstHOUT5yD5JTvcX9fWevB5qdcPW6ISb2cyUbCR1Kzwpre73PJRH8HCe9uH+WLem
xTkKJ0TFlIRj4Hr5CtUaUr1B8KhxZ3jxmnw/lt4/KMS9vz/Oq8uCz/QyHFefyS5KQFruhEhpr1NB
/rrYKTvCDCqxxVjdCvzVh7LSnrx9IvBFW53zeTpMRrGRa20NsfpA/WCHiAmNGO20ySkGLGo3W1nW
1notP+HF9m2VPnMqEGinWB39udQoPlkBdfl6+Pf/78OsNrCXAtieUgZK3bOd/gvnxLcaLxjxWr8/
0Ovu1CoElim/mJKjqPFgF4xUl/KD18dTAKNu13vq0QTm7ecUXyoX5kxS8LT+S8I6hA+q9mgYAPeA
0PaK6DVPJnZPnh6eAbUS6AqghknR6qfBNbbkSVZbahmK9gA8HwekEM5oqxXNlKYblLDwEOVMEALO
I+XRaAd7pxRT9vH+mq4C8c9Q/HAD8KUG/mn9tBD4SIRaLr2zChsRkD3lVsMvQmDo+/sD3ZoTILBF
cBi5jlcll4bSbFu4aYgsoxM/GF4f+mXXgEWIh3gDVrdckS+u0D9zoisP3AzlVrT5VpsrHiw1ncos
PFuAZR9jqZePHjyCPTeqQvlPyQM1E7TASnXzTbgO0WVsEB/LqxMy2XKfrUK0HePMVRwFW1V7vNC5
r/atFkU7WYr6aUS4CxemZDSQ5q1CEP6pI09Yyxi/7y/26vz/8ytAJS3G5tSBXr18nMaLnTk3lLM+
pulOVjMONqrTvtPb9pmXEoh4GqHB/TFX581/Y1KcoEEOju4V7UoF5uKBtIkupZkll4QC7REQGLVl
kVPtnhETuj/ezTkuvm+kl9C+rdVKQ8Xw5sSyIpjLDpDRKsbSy+wKfJEljSvZ0p9HR/l4f9AbUQxW
U9Xo/1M95O1y/Xl7rwizrjCiCxT85lKYU3xEpL97hFU+bNzhN4cCq7noNKD7sVbt0bzco7pTRJdI
euJt31WjX8dKeHSFruzvz+rWUi7eEWRAVJReySw2Q56g+NsTLmouDqM1DG9Hc9YvTWSGe02TYpd3
pr7BPL8VL+irQ1sFEPkaD5x0ItZjrVHOCLfYhzrG6xg2/NumlXiqF7nRbNweNyeJR8by6qPHvxbg
0J0qy6w4Ueh4VN6+pOa8r0Tzz9A36qnXJ+OCSmn96f7C3vyGL8Zc5Swyg0CScuLgnEX/Lmy55N1a
SzMQ/fBI7491c37sPW6Opa28Bto2rUkm5I2sZzHLg5bE6i6PY0DW+kwnLIfKbxhZeLw/6K0JApiF
Wr5wgil+XO8HTLjpZBu6cs6KCv1ELN59oILyHawedeNUX7dQ/xwwNnpFIKCo+QLWuB7LkLSR6NdB
pcqlfR4UNqAiKLj60vAG1TeGBfPZpZHxVVU7+EeQ1sbZV6XaPEzCEAcAN0+ZKT8AvUXVi2r/xoF0
cy2WYvhSp6GPsjqQwIlgP6KE4TmyQu2oWgve0ZnLz8YcNYf7y/7KlH25Zuh/cb9xwZEirNaCd28W
WSjWnXsLcxcgy+FxdBCYrLtop0ChAnwXqnu9b773TW3tHK113zbUuP2iaabdYAlazIXWbqTot0IQ
PxZqouAbFsTF9RfyZjF4BuTG8xT39s5W7OfKTsKD0dDDj61I3WcdRfL7S3HjsncRsAIhhMAU2JIV
2gzCBfioSVXOYCCjvetIOuHI+T10cz0Fahn3/7Z5lAVm1my5f946wKj7cZ4sR6err2LfqRDJGz0O
lBYhkdM0GDPgZj3ZV3NUg6yVWwrHt8YDVQ3hZumZcVhfr25dtYXjjkN8wU1EfM3hbjxnQxoNQQ4H
r/UrrbSyjTPlRnbIg44CKoQZVaNjdj2k7o7ZWBVqdEnjLpz2ntnnIS/IPtqosNwInOUBzjOc7Q3K
brV1ipGTHy3R6OKKTv9EXcUNUm9sIHnWdIrDONtptAI3JncrV7sadfVCsupI9P08RBclzPR3To4D
lENH+H0/RVqAI8cQeKMBTU/mnrOvleZ37EVbEJwbK0xviRrWopwDN2m1kWPY8USRFl0yVJ/o3qjc
TTJN7K/3d8mN2CFH4mIA5YZT7vq8GHra+mbDMI1MlQ5Cr8x2VY9rk2gkGCje9RsD3poXYUMbBuFm
Hk2rYHUUqoGzYYZn6AXtm3aKo3e9Ulsb2Ng/Vb5Vqo+FF40w/oLHtNZjjzsqV5muhme8udHuTTup
/TIGNeqPehmj5wLso/lkl6hC+UmaZv84ADweB0MidyD08levLy5ymfJ/nJ3Xjtw4sIafSIByuJU6
z3gcxvlGcFrlLFHh6c+n2QMct1qnhVnszRoGzCZFFotVfwgRD0SqXjqWfo3Nfc+l4XutHIz6YZTT
LgRGYJTh3tanRnEzG47uzpy04QjtWPpcd7HyvpUAaVRpHL7P6xLh56LTv6ZILX8LExmSajCniw7N
u8ltNTiTBGlzk5y4cgE5ZFRc/bxU8XNY7KUKvqmkGaF/5tXRXXo/VJ7iSsQnB0LmxsK/iCjcLDw6
W6hQW5QIlycWkfNR+BFjdSMEvmPr9ygbE7ZQtBmNvBrd1iiN/rGzyFmPSPd0mgufHqKRrfgWXAiR
Dl+EqlSwiONa2wLZra6EArhLn2uKFKeu45YstBSrIAjktS4pp97xo8TtUpE8+IOtfrx/tNZ2+kw/
BWLICZaXKwH6JOkVmO/nYIjGQ2um7BNeJhujzL94ud4oPmjkWoAIbi78EcnzCXawf5aqqAAG1VSe
3Ebll1rgFOCHebmjDh941piOriS3W3zQtQDNrgK7ZlGqvYGGtFYi7Exk/rlvAsnVIvtnVZU/OQPW
LkoitIxCtdzdX9dlYZh8D3jGrBpHHcTEqGCxnZVSNoJR5mzrKTLltB5wtWmnyZUy0ewzTY33IBa/
w8ftd06plpdyiE5mFH/y1Tz5cP+33O6nGehAO4UCyfw+WuynVlD3hq0eXgahPtdtK32HBmO4sJzF
RsP8djcxEnUfHu4YGNFDvt65mZr4YKqK8DLBt/2sJorSHQLhN8HG6+v2g5qoflJ0ny2/YYwsZpTn
QiD2F0QXwypkF4tdTHwzBMXVsEFcoIolz29gx9xfxttbaLZ3ZDiY4agVL2+hsa1StCWdAJ4K2Nem
rNu9ObSf1ZLafgw+buvFMD+vrg/N/DYBzcSRQWh3CboMjClK2CjRJbFV6ckAcHRCNtzZkzalXhN3
8V6ih3SIZR2x4RpJCslM0cDIzPLw+omDJOEytLnrOUjXXzWNRN9VoNcvuHnllyKflGOAJBsyWJUN
UtMYNnq3a/t1BhpR/iJo3KCe8wTSltno4SVpq6+6Wijv01oPPCWWqg1vxLWR/u2dzBqIN/T7GgAG
7IsiumSDJe3B0HZHSFf6JxuThI3ds3Y06H7TLZpdPnC6vF7EGts8QB1NdFFwCP3TBlQW3LDW8Cu8
/7HWjgZ8U8iqfCpowosj2PLYyNIBBaZ2Amaj50jPxOQAj1QqKy+19XyH+M8WRH91UL4UiSCj3ihv
2ylIqjbWwgvoIXs/mW3pdaEle4405Q+OEbWHeIrM8/2Zrp1H9gfFM+o+JqST6xWdBgucu3DCCyIj
5lucZ4YMk8lRPtX5xBNSt5KNfbk6S7rvUK9N4tvyXm78GBihJIWXyDb9R8Az1bF19OrDwIq4UmAX
nhNr2etDqjITvRFpQnkVUur1LKPc8uO+LoJLhqPsxcdC/QBPcssKcWUtIarMSndUnJnhYi3tDrFE
i+oD0ky+1dCZarX4xCXVKzu/V0FsJjzPmo0PuHL6YNuxZebq/dyDu55anhYoLIdpcLHq8E/m5NmP
qCgzNP1abWMRV0cipMwSXgSWZQSrTamJR3Lgi5qn5kEMdv9G9kWyQxx4Cy35csctwjaBi6sJGD2e
VjfMZZirAQKU4QV1pKb3Umesw/0gocLtisGBN1JaIv5gYyH2DK03eI56vf5HTDnaVCQp8s+xL+w/
RTHFHyPWrnL9IfRlTzQhgja1pTzzFafvUqEg/olkj/a7DEtoo5luAaWHFmu2x8JQJXz2TCWVfilo
xVs7VLvNDui2MfQe0uamDZszyX7VMGLxRxnApKeJWe8G2MndIRdxBWNK1Gjv0NIKSji5SWh4rSjz
yaU9FTuuFsP6qUO9OghZtGTNcjI9ZEi1i42wuVI3QwwNjTIbbiZaRuZi/3OsYtEMo40/Z9Jq+5w5
jF5sIz6zG3LYnHN1TGWZ/Upucc6qhh7wF7nXSbbL8VDGmAzSWsvNf0QlFY/4YtsIDTVZJG/80MUW
o0sxN3jnWjB9cMhvi/ieo5cLx0yjJyqSzy2MFzfKjUeS96039+KoLgd6qQv81UYsh0SkEsfqJCEa
5LKN2wOuK8peLZGjbjQj3zg76+PN+psUUwyk265PqSJK02x72pZpa79BDvkxluwjvGqv6s2NCtzi
jvzfqf3fUIuCzURWkUYBU2v82cw2JqhOryu4/TsEKuQo01B/5K66no3ph5JAJIfueAvWvRSegr5R
W38wQPZn2SNGehv38fzd/woHLwMioEIhgc4aXK7FvnDSCX8tDO5OSls91F1TumUxfVIm4yGQ/D3S
EYfJ0d9nif1K4cJ/B3ZQKCdto/xlLUL6kCpBhTuhfqpG84OiBycfFL5XFu3HzBI/7l/F84e5meRf
Yy0iOe0m00AgXz/FsYkKTqEex7H/HCjOQemTN5HQ3ko6dt73B107cWTkNJjhV3LwFrtlBKY4M2iN
kyRaAJgFKvatXT9bTfu6e39eSfY+kE9qQdzFy2oQOp5RQavLOBly9CW07NiVcbSp+re+qj8Fo7Ox
RVcOHDkiJRB4IkD9lpFEt4Sj94Nqnnyt/TY2tnDLNo3fCoSeP85PkI1lnHf8X98OcTdH45EBdomy
N3fWIruvS5E6eQ2XRrZDiGuq8cHu07dRaJ8Bo+1q3Mn/y4A07OiG4OJ3U/OWHJjuhZnm56KwH/xY
epqMwvJ6v/6kiBYrS3Mr9b6l6iGuMQs1v6womdTi0Dul1Pe6HFmnWJfqwNN7XeCS0oZyv7PHkUdM
0ZiCaqIYMak1pgqBvETfIRYodolpA0t/9cad+Yom4tWzbtEL6/OvCF6HQrVCObPgUNo8Hc3IQaav
yL0KD4jD/aFuLR9nXRHkfallgoFjQ13HOyVonMSsQvPUdkimxL9HUaPg1x8cYewkaGtFX+7VMPXG
sfUqM/TUAF0d80sNV0+rUUGw38E18rKp2VuZcIPR3FiLZZ1kPlw2lSEsjXlscY4X30aTZCqXeWee
0v6LnyGho1KE6/uPcVEQkAMvSr/L1ddB138Z/QcIdFvjr9w5V+Mv4vOAMFIJRtg8JbbuBv2bUiqP
EQ0mebgEwVNsfE/aS6VgJxc+atEDkNWDKrYqC9riqb9chGXOWKXmEGETbJ6K8p09okX4S+Ei0orA
k/zgJ+1ADxaWi7rC3i5VzyjNw0xKjqrAxZ4uhJaoxzDeus6r1W43yw7KpfmQK84JGJXrqIEHqHin
VQgg2oHbOQkI7D9h/H1Kf93fbotY8u886KG91H9AGi1CctWHgS/XvnEqRxNXWii74Grz8ITwcHkw
lCQ651jAbWnZLEb9N4LR3sF8Bk3bGwymPDRjTwc+P5vp9CXOauWp8PUP3dSUB0Ukf6xWOB/vz/Om
+TIHTU4UUPYXpM7ScqxrlCkpmrI4i2xod1ngNG+7mBr7gGz4G9qGhRsWAj89wUtDm0U2Y2FtkmnU
68g9rzb1BAIJQr4ztnD++7/iiD6NkY7qp3HKu+QtjfWdWYGXdLqdkyHFabVem5WHQjZ2jTFg4Rp6
vdiSXFicnnnpZw8eVJpmYBSPnuufEEsxUo1OnJ5DPSg+moX/ueiVbiMDXR3EnKULaRwjpbCYZ1YE
AhdSkZ7lDNk5lAOVA47brwUDvEzlr1EW92BSy/R6xiE9T+b0zQj6H7mqvKfrk29EnMX1/rJkxH3e
bnM5FvHt6yVTCyTDERxNz1WODqLZI4KcIakKgh8aweDKRlfv7u/WRQr674g87cngMQG80a4LZbkx
cXJMzzVKMx/biMdRipAgjlNwgNAvCCu9cvECJjelCpm9S/3C+nP/JyzD/L+/wQBYgIsNCJYllQpN
1UrqpnnWYOI/NTU012Ki5B/ZRu1mraTtnSlUXJqXGX/UazcIu69I0UcPUdjrXzZ+zfwtlzkPMBr0
UGi9Iw89x+O/To7UF0XCs7I4W7DZ2+Ahlfs3HZevNXxAMvhhTLrjkH3mLYXKWLTrA83ryuPGb1jE
/HlFuJYpE8yNY/4wR7W/fgNPXtHENiGksLVmb8gqBjoNrQ8B7sObUNdA/LjA1MJXzQ956nOqe5QH
o2qstuLnInt/+SUzG2EWAgOWsSxs63YlZ5VkkQG2/WMRmQdd8DsqB98TpfhF3fmbodbv709/kby/
jEluS9bMNUHgXnwBR2+cSM6S4iy1tn7sUBK+iAwmWlLE1of/MNScS88fGrmlxVBjX6c5jJj83Dg6
H7Pi2UXpmRSoRkb4/lArZ1sjKPNKoD5IxWLx5lJibOgnTeRnw0Zf1W9+9/K0g/D4MNnN7/tDrVx6
SCrRH0TCCVumJUx0CHTc6eq6PPetqPYJ7ZgD7kjWpQm4BDLDFIehGl+rysc25S0ESBLhiZnjsUiW
/Kg0sgEnlbMp9+8c7adWlCgAVN3jmI27seg/q4HSb8TLlZ3y95jOIoNFlaDyY78tzqGd/aCc1eEw
NZybMP12f0FXvh3dJOgrgLMgsCxzlw7hdoGQZ3EG8IPjteiwDcZQs9biYx1ZW6+u1VlhLMebZE7O
lwXXoPADM0nnWRFh9j6FbFfpUyr0BffBf5gYjx/an7y2eMNeBxrJn51+/ahAaGr4rCehDqjV0C9d
Yit76hH5xnArG5OU3p4JYtgbgui7Hk4vslwuIzM/4+JroFwjJb6xx421Nj2BSY158IGGZvshQJXg
y/2Zrlx0SJnxEWmeU3ldGt5OFUJuomSmUZh8Tnt8cDiruCUXkSdlCklp/Fjn5dvZwez+wGtzJgsC
1Yc4LESSxbnv5DFQDbykzy1uWpqWf4hTXJmLOHLHyvRyZUvIeW33IFU3Y24gjwEcu15jRAszihI5
/A6DvSo5aebSJohd33A2lnT+WoubEnyETVmT7QMsfZF7oQtStblic1M2Sk7tuEV3qRD2xp5Z/XBk
kvQ3AGBzKK7nY1ltZQuVuJLZUeyFifHJiqafgKi8oS3YMM3RdFrUw+run/sf7uVfXs6PRB74HfwB
cMqLiMY3M50IrZazXCY58iRmjnItaCO2jIb8ekiXnFf5KYGQ+B7x+Qp982YCEYTOA5WfndroERJH
XR2de8PI2kMgd5KzV7QOYv0gl+1We2EtStF/0nHAQ4cZ5Mb1SgnfzpNW4TIbJB+1na55jkv5q1a2
74Qjne8vztq3N+nqwVBErADBieuxcrSnwtSmUCOXSAV6IoW1jbFfzH3zHwZ6kbkCGEqldPH5G1RX
bASrmVSYTjsQSTkK/snGTl7JckDezon3v4MsnipCypK6cur8LCnUOmRdOo1Kc0qEtlN7+w1CBO+j
8bXuRvN9iWstpUNS75kneL2CnWWiUp+mxdlG9+BnktrSGUCvefwPy0cllGuS1yAo0utR4qCcqElQ
wRM6llhhI4lzbNTGRoxbO6P0zyBvo4x4C3/o7BEDHJUssQnj0FUqxS3LKXWbIkI+wvodJO0eR5mj
XMu/Xz89RK74ahTx2PqLLS/3Kc95p8/PattHv6NR6WM3TlDtuT/MSkyFA8jEQOwgH7jchK2q1gjO
ysW5CfSTJSk/qB/8mWJ7A7pyA35mT8z9LI4Te9FmLa+/Fna8yCjXaX12Ikf8Gs3Cedf4EvI7/qR6
5tSmXmTyfyM2TUfbKOd6Thoj8BUqXoG44q5tMuPtUIhg47SvzR8qypwkk92BRrz+XYVUBE3va9VZ
NKW50+S02pUwSz0orOHGed8a6mbDql3DF6zO/WiWRyWJ9a+GmgINdkLtcP+rrsRL8jleNpS3eWst
eShz1THSc7M+W1LwJx5t2q8+Tyt0lg/N4MQb99jaxHjRzxwGTjv9gus1zFUpJS739Vlrjeh5VK3x
YJQoZWllt2VTsRLOYA8xs5msBOt6ETOB3pRlOzGx3lG/+Wr8CUGPoyn8y5BPe98ydsEsT39/MZeF
dCrWsIdAPtDgZjmpKFzPD6pCVcuBXJ6zmBqMbYeuIeRPjvnZUmuvz+R93wc/4bF/E7J9tLUNtM7/
M/wMlIXBRIa+uKwzO8vA4OvleTY9kI1xV2CcI2fpV9m3vUh5KJruabLjP6r42tb1xvm4iX9ziZo3
sspja9aDWWzaPuswl+vi+Cz1+r6MzXdK7IzHoNUhws2e2nZb4ZMkJx/QyNtSDFLnNOsqTWFw2spc
xjxjAYIsZl4MjlFHsRWdRy3LzAfFPE9DIz77pdWICzJXOx/rJ+DEj22qvaNBn5vHAfHimUoWkPC3
mtzrT3Yq5dMlSsYpO9laV3euHllAc3qYGIol4dqkhtUIuAwRbGtH0VvKNjppN5sWsSMadaQuBBgu
qsWmRd2pUUfdj874R33AGgdqj2R8lUP1HIfTI/bF5yR2NuL6fD0slm6WNkE9FNgeUpGLPetEUCt6
gzFtkU9HB22TEwIPWzWUm5PPzHhyALzijJBPLkbxjZ7LL0ziczPY0pu0jd8DXIge0rbfejnOa7Sc
D3JbJIAWhbQb2wvATQF13C4+x1m4bxq5AFJafdNtcBp4J3/0x6I83T/2NzGUGfG6YfUAtMxSX9en
XtXTLqZNGJ+1vDnKCs9VBMNcC828oN1SvVk5ZbCGMRhQISoiir3I0iQlC4CwDfHZ1NA6d1upUn9h
HI4HSZjbcx3M3uH3WrkdNZj3cVSOG6f8JUQvlpcIB8UOTgxqU/IihGeRiDq9jOJzZjqnIkWEr9KG
95Ek76ymulBlx/HI+BbVBvq6rTegHGCp0bdBtJudqZUPzU1MvAF1qcKVWiw7NpLmoFQNS5Gh87mb
Zp8gV7fLqfOaapTLS4jJjgU+yG8PnSKlYlfrY+S78JgpVyAq3T+FVlMK3M2CNHgwsb/U3RiNyU/V
SPnK0wCLON/ub5W1Az6r9M7NZD7iMkL7gWRVRmglsJjyQNlpcaYejCYM0keeV4PjNWUo7LdRU8NK
AJKVAz26/wNWF80mgTN1XnNIjl/v1YbOLmZg+FpOwtxLgtLilL5RygF6nyQdCD6vVAGar0TqKtTs
6eQCLV/O2BaW2ko4zp3rRlN8z8fFO0RcejTMo4RuR+tOXZF+vD/JlQOpUKqFLgHOaL4Oric5KGQ8
WAsnZz9Vmp3cQjmNqwfs2dOdmRTaxpKuhDbOIfL8s8EoGl6L0SZcGwMgo8lZ07I/aeM8TNSZ3MwZ
9f8wEI7klCpBD9/ytTKcr5GYVJLzKHr/0oyx/k5IU/8gq6W1Aa5euRQUvFnpRSj4+RBFr1cQYeSE
zt2YnB25wx3SRJk0pkKwkeuvrRyaLITMuUmGgOj1KCQLHe24Oj77Rdu7fe5zz6VAmzBgGvb3t8Ta
hNAwoR+IdjXQikWwkLGiDu2eW6FwSKkL1Qp2oUn/4vWj4Ds1g6fmYtDyLo2RyrAwjZqDYxkgFhbm
+9q0tzB/a8tGI50gAntv1ta8XjZHWEjUpk10dgo1cccRVdycfNDF5NJ6/bKRkNBcoRWEQp282Adp
EQGvtOekLpXTI0576kXNzOpwf9mWQQkZDHIe3rD0VmCT3bR6aNobrYJNJ5TE8U3IA8FNzLGEpBB1
b3Ekic8odVXH+4Mub9J5ULb4zHohVtxmJEWa1IbkRBcpR6l81yQIVrtlpbaxp4mpDE8qIp6C8BRH
/8iSmYMvyJ3+9/0fcdMo51cQIPEcoMVDxr4EM0EY6FX8/QBpo6dluQNaVB9DnMMHmN0ZWIa6DOXA
NaVI+cdUfbwt7ahAN8mhe77B0lwGzZdfMhP6ZttbqCOLw+h3TYudYxZefF3L4L5heRtT2zwbpdM8
ZVCPN14rKx+dEw+FixIQ5KplPWGs5I6APDIe8sYHtcywR7N0d+zs/mwnSPfSmY82XJNWxwT0CtBn
LqQuz2ePOkiC8iwqFhiXuIljDAe7F4arpPn4OFhD/JCZCLbf/8Zrg8Ijxn0ARVPo7fNG/KuRCd8A
SNyYR5dKl6ffdRyF/yRGKc0uqlrwU0smZDQslDS3BHiXYWL+oDMij7CHwsTNC1huhs6XVRgVIpsU
aYcMV5LuNFKgN11VY7R1f5a3o4GpJSfl4ULT4GZp06TAMEVK0wtGYeVzjm2VF5p1i8iXvsWPX8by
GeUwe6UwFnQtMCbXCxppTokgIx7TOR3yh7Ia830YRsOH+xNaG4WLlqQPzZfbGyORm4C9gk9549Tj
SROFfBhz45VqVLPsAXQCGC9gann5LU9BK/XILztjdPHzXnsAahh6aVaNz/fncnu2SWpxomA3kPff
GH+MUjRWvdZGFzu1wwdAyvUpkUHYu8ooP6cV+PD7491ueXAoM2VIpW3O+i1uKLlCj17rGW+w6Al5
lZbUb5UJ/WWMwtsnQ4zhY4Pr05bE9Uo0ncflMgHIscJjkHSBul7LlsdWyvLSlN6Wj8uVLhWuxhp4
kvk+pob6LstaBYx+siVXcFOB4XMCcge+MfPquTMXE7eLqKEKzaVSNuhz7aqhdp4quAlY3FqSq7Lc
P6JGxwmL/ubgtkPe2vOrxPk+RFmgH+9/hdsbDpsOXmjUEcivbgQbwPPjyTuUztlqE3+PS9P7sqyl
/VgKuGlVFH1vW73cR4qRvxlkP9x4Fb/kiH+/FFkLOlYvihHcKjdkx9pq8zDuJPscNn5ziCqMBtoA
2QbqDQo0PKP0AqdMvIpyL44BVOXyJBw8e8CVwlS6YWdVJXXdYRyf/DboT5gbVa/fpnO7g4cCmj+A
BRaBJHOwpNZEZ58Nq9EfoHUEpzoW6aloJsmTc0c+BFUpb3yVlbMI3H22iUBMZEY5LaJXMKiVHQz2
uZS1+nE0EvUQx3hhImneezW2rK9Ormb8N3Yt6KGT/Vrz7/nr+ilBmTcp7Y+znqnVMa1hoHq5j9ai
U5ea19SJCajVbPb39x5nnX93+fl58UFdmllZNwAMdnnZ1npun53JL974VY4g/hiKEkqxjXOMjskB
Ls1ZOP2gu5oDgsd4yYoq6yyJWocgm4EPVCfL+tQh57X3jVr7WbTt8BzIU3Mus2A6KGNRJV6RpxHW
GE7evOGvLd+dpGw4Bg3WNG5mCOsAlktBpr/ts8RTu6C5NBYdAtw5Qw9nr2TvS93w2a4rfzZ0qGcw
a/Fh1LrxC4xZBaN1p1A+Inv+VBpK44lS2C43kOaaduB4WWDhrJ30k4siD2jTPvFdFAxxlZ48BLPz
oxxHvDSkrnxOUivIP6d2EI7n0gzM+tEHVqX/afu+qL20oenh6WZffitkgcaAoUxteDJCu2Nr+H6E
h302Jo8YrUYIbtlJ+c23rOhzqU8xBtQC2Y5dY5c9PSYtdDxzCBWbp0HY/dAG0X1vHKt4doTmXzQn
kVWUE4b6B/4foFMKldpJmupnO7cnN++k+sEoCvldXA72t7Zog5OpR8oOD1tnJ02FjcCCpR2w4eif
IhTSdkOQZadQ7ZRgP2jar8mmWxjjMfDOaBy18HqrG95VdocNSC8HX3Kbglzsj8mPVpXqfWBOlmdU
4/DdYY/+gi887J1B1Y4+mhLqMY0zYBmGobBlQyV7G1bq+CdLo57AENH8dcNSQdt3MKJ4rweYC7u1
NDrRfkoM+aE0Ygwl/CZ+VDvqDfy7lnWS+0F5lwjdYG91uRcBQvrJ26I6IgExvClFpp/0kZCjDD1R
akhD/RfGd8lOxYHk0dbyIHcLp4uekdzJH3sDauz9c7Nyc845MbfYTA+nrHB9Wn29MOGVobzgF07w
CDVUgYSnJhjZq9aht0NpV4C93AjVL/59i7MKXJeGDBR4SpnLB1g0wXqPO8c/K11cvPXLPmt2mpmO
hVthwfIIRtkcvTY1VbGL0jH4mta2/qnKbSE8VL6mw2hP3ZMMs6TB4TWKfK9uC+zig0Q2DbdvOj0+
ZHkcVJ/1Jq3/WFo9lW5WGoVxnCp0cH2j0hy3Dyf/pzxgaSLnKZyDokn3YYr4vj3agycJyew2gtTK
BTkjUohQVFRnm4rrxS76GHBuk0u0vJHegRdn0UmsU7nRd+iUac9mGaf/ZNYwfemMMacuIfQ+3vgN
a9cB1zOlQCh8CMAvfgPc3CTAoMI6Y8xTNkeQnub7qC/DYzJpEZRHswu30CQrme0smk49Dsgw5Cft
etplokVm2ijSueiSPHO1blDf0HVItiq0c7Jzs6tmRBz6GSAGly24cpAJyB0acGNrA9Qk+cUqs8yc
RwrYW3XptTkhXsE9B4uVVsNiTkqMl7eTMSdqIPkPqZ7idAdpM35thYekBj4GKjt0+WftinnOf92m
iZyHfQ5c7BwEFdxfX6RvMUCIzvejwNrK8cChz8wjlTRqkSOoIjZzHgXSmfaIcjZtqX2Qug7nHvTL
N/bfTb99nhGToaI/+2zeYDDKCLpkFTT+OfQD40NEQsfZS7Sid1urN8ZzbeqUR+p6iJ0Hqwm6+LEM
JPE9U5oAHYBOEQdlkHNEJ5V4hE/RTuWWE+TKamA9ygmdUQGw5BY1azs0RdbgYXFpKLWesk6rL0Nd
TW+qtGo3oPTrQ1EcoBACGHBZjjG1wklrWZLOsWoGR5Rexm9ZNgQPI5TYjaB7+1aYcVV4WOAqQDWX
bPB6K5UJ2DTYw+mlR04McQp8pBBq/JDE2pdClvyfo1ZN1MhT9Z3UNfqjNozfusHfqk7cHJyZpsF7
mrc0Fgc3n78wDGvIpim5YF+Wvwviwnmk8LIVcm7WlVF44s5E/ZcHySLKta06DXgCppeh7+udKPrm
Yg1hfEqMunttfs1Q3J9M5t/dshgK+RWplAxM3nTJKb7nlWz8ArWiAP6rkMTapaVZ/75/WteWEGI0
PaG5rXMjtIDvxIh6G2bANYlEzKsuKwMQONXX+8PM2/wqnM4T+2uYRSJfw4DS+tGPUTooMwAwcqG3
u5AaZwOZJoy+BGU/Zm7uJOA3RFXAPb8//to0IdLwiiAm3b6WhOVnqpIq8aVWu0xx1Tyz3jmkhdLu
/jg3KRDzZAReFMYc0Zca+R1qDjP+KLlgaj0rwuvC5SVo7GNrLDxRj98Tq9sKMTe38DwmMqVzY4zX
8vIsmj6BtsybhDJsb+8yBKdd1LXZqb5jPGq4om3Mce1bOtz3KP7NqBtrXoO/rpGisvCws0s2qdxK
j6ZW0QcrlciNxjB9rnNYaORgkzeq+ZZQ6k3OM3vn0IVHvpihaVlfjwyHU03wZkwuFbzr3IXMg2gB
HM8+92Bh+EB/kkJqdlnVOB/TVHF+BE5ubJR+V3YSD2BqEzO3AyT0/Pd/zZ7CkdbFLbVCddDqX3Vi
m6OLeZu81exciTqMA6XBfhExW85V0WdnditKL9bYhG/TXrKQY6CLpeZDuhF11JUdRLwBeEMiTSxf
YqtjUw+dbNKSS44eWekGvt1nFOvLMHP5/uIdCrjtJ7mPw+8x+sqPThY7P0o/ET97udTfOGWdOi5+
AUO2MzCCNjzDEOgUypUWf3REVD/rfW/w2C167VuudF1ypG/Q/Okr3Yl2LTqV5HEYg/FQAZnzLuih
3G0US1YWk1PJIaF/Bt5heUQQqYrC2kziS0wL9V1N2HlfYW64w75vC5F/AzLAeQ8JmbkpYlG/vqlc
aQp0X1jx0cVC4PSjnGg2bmdaJ55F3oz7NgXls0OIqH6bObWiuobf+M+hoZU/7AGbvaFW89Cz4iHf
qmuuHFuyMn4ZCRMQtmVGO6hjWCellF8UYfDKMZvWeJZDW32fB7UBt1Cum+4MbkPDjlA41qf7gXHt
2FDGmXE65Mo3yYk6DG3rF2pxMVDI35tS+bV2JmN/f5CV6Au1nqyd2joMlmUijbB6PUhokF5qM6B+
KqiPuVkufvD0rR9KzcmekeX9fX/MlwxucbURXCB8OS+QnWXaJQ+hwM7Rii8V1fx/VL1x3mP4Njxp
XTo1rlAy+xHN4fJb3Bv4RSJ5deryACd44lMgXGkUOB03bVShv1g0fuJS5tGJZJSJf/VCYHEZUOaC
RydG5VhNavomrPs+3zVSGHwz6iBBwqUKBAKdQd086HEJsV0GiZWRCg3oC2jtSHGm8Z2WklQVO8B7
y77/4eOn6yAYKaWfGhmAgYbhZ+JqYaJ9LbWQFzPBz/icmqnxaCgkJIVRCvuYKhaAlDqdktBNCEfm
bojlkPSkpXvCezvSxo3YdJvic5xeXL9pQL1oXVzHW2cyI6R0iPmAPjBlDo3WzHcqJkylK6R0ql1p
cOqfUtwWvxLV8n/Q/sw9CkjvkFmIR1dNpHxw0bpGet2SRbzFCluLLNxJRF5yKKAN89//dR3QBRQj
VT2K5mh0H/IIXedk7KnlDPzk+zttbSigU7Nc1NxxWdI1nFzj9zddcnESK/qkinQ6lqFlfI+HZkt2
fXUo0C+zdsRKZ8eOJ1LesUouUZeLJzVTZ/bEBBZ8oJ74H2ZFFo9ABUCbmzoGbWrFd0pmpckFJruZ
OvLShtSsfbXlEWWi14/Gi1GjAWfNWM9F7pKaoT+mPYd1MjPtkT5H70UZmTUSR+pGyrtyqaK5AW+I
m1VFmXIxVIBfqd+UpJy5Zkimq9RVEHm0y6P3vVyXP6QiqTcegCsR3qFZSqHcgfAC/+x6L1o+5Cdl
UKKLLOz0mPWi2+d+hfJBqPkHo5DgfWKzjiBG/+f1q4q+w9w14165kcVK/CzNsyCML0UZaLuSnjmA
TFv2QnkQG7CbtVXloMGsxUKCz7h4eDp+mA4VsJuLGloUORstkgevnlryrzxq4g9AKOXw8PrpYXVA
CxyREVrAiy+pSKBqo3yIL3pSZU+yHGcehObiqFdd8h/2JxNjfmBWOOSL6dVVJzeFInOZdLLy2FHS
3eWhre/ZaOMGTGpttwBfmGnqkKXNJXU2q2kkFnEQX6ys139mvpoefbNuXHksx4/jIH5HHfTIKdeH
jeW87XS+vKSJmrPrPaTMxT7tlCqGzVfFF1svy5+tHo6kj3poxk/d5DSD68ihg1hMXU/7jqLV85CU
yZdcnqQtS9rbMMeTHkga/80v7qX4gBQkYpYc48O2eBtnHaqfoKbNQ9hN9v7+HrpdbYbSeXnOm3fm
2F6fzdaRk1xu2LeGMH/2EiIOSB/rl4RaJ/aFjvXYa9G4742wPd0feHWOmC8wMkUhiALXA5fy2PUD
8j+XVNT1UZ9AdA3YYn/lMRp+vz/U/E9dZ0LQXRF60VB145ZalqRFbEd+RoPhkgTJTnTZe6iiracF
cXqMjGE6hGmyVQW/DQfzkGTbM0IT7M+i2DhkUcAFQtPc6Zs/I4YWuwpiXelKiR5+jOph2ECKrE0R
Axr04Lgcaboutq5WgHHKMQ++tGjJRC7pXPmnB+Pe7UcEAX23yRMJloaWbz0H1/bPTM7QZjtjUE6L
wABZJ+hoyMOjsSXjSdXlWHX7qMjkg5Lo9s8MNU7M6JPqTQrhbivJWVtlwAFwJEg8QN8uVjkDgI7r
E+KYbSJHu0oE8ad+lH45jVWfAN6/WiOb+GDMGc782qAGtBiORprkN20SXrRkbqkJEL/jlGteS/66
cTrWZgaiCg2z/+HszHbrxoE0/EQCtC+3OvuxndiOs94I6U5Cat/Xp59PGWAmRxYspIFG37gbPKTI
YrHqXwi3ZHCL0zE5LDa3owD5oym7fmalllNb3BmVFe40p9xyV3tdwaAUzN5hIWdU1avry1CcwMgA
5rQGBSFTEeJc4vTpQycur4iO6vuOZ/Nh6OLsYNSl9+ntE7oWDACtEorISEi35r//ka1qZazlnlEy
/CACbK50fKMlBiwv+ERsKYC+fvERA7BRByVAW+NVNIiNNnVFjrKwizz4+6KstE+tUeQbH3BtRjNb
iPKXx+t+GQCaMMBeUo+4S6gaPuC2YnZ7XKDAxRW07pSN4792ClFiwugFwa25VHK7fmzHrE0NEE8p
9YQzte9fMW34ndBiROS9JMPyL+h2PMK2wDmr0ySdRE+DaEeGdztw47SdKaQNDs+Ah5kMWXnOZFFd
YU1uOResfTc6uMgYA4jzXuUFyagOhjAjonieG79MT1JU9NIx3Crer6AsOOcIqIOdpVIy28LfTqrg
CBieLEFRdnZyp9pNrexa1TK/yYxijS/UwHrvpDWeZHhw0DAPsrzfq6zDM0IgzUUUbgJvexqTnR5E
VrZLnMG4zHiQpzFOrXszREcikuDO/Xiqy8pHJ6R/yITw9mbQt+/prPefwkz0+b5u2vxp1NIhRJfM
MT82TjY+D3lUnZspVi8IdvWGr+XFNPl5KccMEpCqtHgvmPknQGRxfQhT3fxeOqX6syGruguETI1d
LDGa2NV0RC+63aPoGWi1dpdaIotwZECNzRxmwz4Vi8VjXWtVse9MI+8OTuBl+jlGV9bYgTGf1H3U
aVa7H3SB3FTeYE1MMKSy4MfxGN+1BcS9g9QD+KXV2CpfqiHkgW6mPZq/zdB/Aavpnpq2yQs08bzE
8h34Yx+0LMQkVsROcq+4atz7duJ6FZ3kWPkAVSxtfBmU3aNGypDuhNH1oZ+J3Pkckh59sfM+eFa0
yf5hOVX7M9TT0djhaYDY3wh3EbEskYqDAoQk3WV9HaNf2zvVOz1KkVbMB/OhQvs1BSI1Gah/D41T
nIm2VorXKvwyFKbLRtuPpWxK8vqO1e8cwCC71Ept5Tzh9hKhPhE47xKv18cTDKbhX8PubbFrWsxS
rQE9kb7OxXMbyvDOTIrpqdVC9BQmRLdOYNtxnBzULtGAKg8ZMgu1kv0c09D24OA6BqK3TWJ9NcZx
ekjKCLeIrE4udZPp09HEg6O9Ay5afoTYqj+qyEard0EQScvPEioBlRzQA07qnGe5KrBMOLRWGJcY
7Q05xqpx1+gHT+YYTLhaMf4K0zj5oAYJVIK3g/3a3TZLugC153YjKbs9XvqIMHOsOpIA7BpUS3pD
vRumzHkqc49QbOj7t8d7pQPFAx6UPbVFep0UWpc5ilnlbNxej67eRBZvOUK9F7xJfdyXxJNW2zoS
11Z29qYYnReBT0QUWT8GcwBylIpgI1T/ZkX8mY1SvjDUmXAy92Koay+mz8s746UYxvhSWKODLrBL
eSFpFKv38ypPaPpSKUTIzghrvoTo0GNCIgPkOAwmeQKwdNeqajOeByHgwobjlHxuG2cUOzhPdvQy
TVr0XBpFn5yMxBjdvasODdLkoL8BJIz96HeWUUnMRi0Em400yuzD2+u9vBN+T3Dmc3MRsdi/P8cf
lzltpdZBUze+iMnOm0PrujECC2OkiJOdBc7nt0db7qbfo/F5QfjMPcrlc7Ei1+xjr4KXxFP5FHVt
bB46tw27XY16s3LV1Xqrar+8bechqVVTSUdNCjE+/XYDozaTukmVpxcLK7xLOupC35tDqFICzb2g
P1KjcqtzHlRNhxB9uwWXWFtfXhck+/SaXosGGIJw2KPvd4ncMhl3mW5Q42yxQC18zSKsbGzY5dNi
nu3sWkNaSInh1WzLUFfKwuFzRlV/0VTCQ+52D2qo/IqnvvVbw9soF70Cuf4ekZyCLtNMm7AX2UyU
NWGcUEG+FCK1n5Jcy+nZBGTcoT4hbKN/Rz423mFmHu4rJ872gcjGk4W0G4HZcn0Fo4NdKav0GCNk
tuu01tko9qwuCcAONORpHiNif7sBtI7kQJUT5FTVzPwgyTNfT2mspHSJI0+8CwvnL2Pm7yWZZUoQ
kgdRZi1G7PR+chVbiy5tlVk4Dhj3YJgy3x60fwdj3Gglrk7vj8EW+U8/GaMyQO/HTBcp1ki9pCBS
fM3J33VDd+KG3coil6ndPDsyrVnIiA4maeTtesJ8jaa8zeKLKTr7XhpWeerRnfhb7NTvYUBN83ia
pZX1ed5/BKZENfAaUrzoIvCwOkeOUe+z1kGMUE3E8e2otHZGeWSoiH5Dh6JcfTtUajcarcUkvgzx
FO1tbzQO6oR9bekpWzYKr663/50WEH3uOdBuyy6pbhedVRVRDJ9ef6oVhPJr89DYEQ3nSD1rI+qS
Q3VKEkx8O6y81OjkqtkW7HstDPPe+b8fsfiE3aAVMi+IEkaEX3uiG9XRkW37ZMZD/ljlQbexwGsx
GKQd+GsaThTrFt8y4NqyGsECT0COu77+4vbig1ZOB9Hm564aTmXonN7+pss38u91ptw6syuhfCzz
ljwW8AtKB7p9AbYID2vviOyN/lLoOZ0fC+80VZE/A1v/kHFTb3nvrS4wIYeMiSBMw/R2R6laoDZx
Z8HrzOqGOtJs2t3Ge9MoHxxW/O2prg9mU66B74ToxmJ1TbMKi6CRMZyKXh5rgeZOjoHFHnWR4jym
0tsIb9ra2ro6bSpqEDMPdzEgHebQ4/kwkxItzToPOa1if+rpqT1jTD0afjtp6nAK0OlQPyIgMRHw
K73rHrR+tN5hf4jumuKG46MgJREnPIq6n1GQBHdIXtvWju5cwwsghcwCUDos040LYeW4z/cVhdTf
pOyl7n3LOzKyRje6oGXR0iXiFTDV3+vMCDe2/co63Qy02AUKarfYpykRIqLxhKyM/mi1heXnrfYu
8Kb3Aikr2GjH2Gp3b++ItYEpC7F6YChn2ePb7TdCFqXbOXN9NfPHwCtyj5XdOdb1724L0bNLr3Gm
Pxlt85fdAA4dcY2MmQYH+ghLD2JZxG2jQW5AfgUdbgwUBmxH8lMRGl+jMOwAQidXLcw29v+83ZY5
OvcQ5dSZS/WKZzE3xvoiKKKLaeV3bFdS8yw86l75b+OiEKFKY6OH+qqdPAcXSqjMEt8EetiLV4Ex
TeZMv4sQnCoH4yoSEp6dkxRR6xdpEnkPIe/dYa9NWghMgTZFd6/Q//kuzFJR/ZLCgbNDQzKAd6CW
inlV61759fYWWLmloYE5Dk082AG8o263AM9kUbJoAu6R+pJY4pOVF8PGNlsdY7aQIpVHV2yZzWdO
b/YdbuGXDlKJHxSeu1NTO98IN2vHFZtLJJNoMBFT58vlj0SgrdWqsdBPvHgQeR6bMZEKghXD8GAn
kTlt5M9rUyKMEtyoKr3mROdV0NixNOILz66PtaIzrS79WyzofEw4KPAbeFZrtLBuZzTo+thRpIsv
ON7SFB8svf8QjSGKXzRBG3MjQVy5HuC+8vaYOZbc+YudUHilnekuby7F6fao+F4doBg79GCfm2L4
a32reWpcDHN2SHtjGXnaxq2xcWL9Irg+vtlh0B1IG01uSBR/v8ERgeHKo6I565HdLmIepbBgNUYy
hf7NSoIn4eXqf9jgaGiCvabQ/rpnWwUywiQ15bmqm9VDHWXJxwQu3cYoS3H/WSGENBqlLuSBOJPL
VkXcUHwA0kV6VBcR5CpFCX7QZJ/SYzl57TfFnYlWQRlFNQSMIDgn2lBUezvVwupoBS1cIHUaVWun
ZEViHiggjMWHbuKp7cuxdKZd5YbyHkqq6h7TLidIGZHbe+/xa6/OFrzM8GxLqYZHhPpmndDOLOCG
6kb+s5xE+N6G6fRjUr3hJ5yKIgHY5xRb8lVrexTwBlbfAN8IqosLC8mXup4gOUKVU0w4SXVwtLMw
9S3Z2XdEW/309uZZuTIoTs84Nko6CJUtxrPC0VFGrRAXEEkxiBRcIqm7pbNCkup1ud8rQfOUmkG7
pbmwFl+oa82sE/7hsrrdtbWYG6x9yESNPL+LdSs7mJEVH96e3lrIJOWdty2nEUz77SgAenh4NJwN
BTSYn07uv3oZqhSOm42bcC3RQO6RKAaOluLKQgC0D8mekJlJLmyaQ0aMmRrrH6cZvhnkpH7h8ept
xuFDE7lbKN61LwhzACGbuYUKWeF2iq3VZHmEYQRESPuzWk80U8L9UCo/6tlBCX6dsXFK19aUj88D
ZmY2s3VuB2zQuDKcnDVNh+AHhzWHwSuviptvSYK+QjbM4QD+Dj0vEjhQOIvrodG0cepyJb40rXm0
berVdXpUK+/cGMoXTJteENk7NtI9lNHW83Rtkv+/PREPup1kF/U1iTrb0xoKuKlh+JUN+ymYQTJ/
v0NnxWBaN78VCo3bgaqpbWfOnXIeRu8T2JTq3NrJcJ9NX98eZ/W8/THO4qBnYWbmjlsr+E5N7ske
ou6S9nmwsTfWjgG6LaClEL6hYrE4b0j8OUOgjMoZ4epspyNa+UHr4a6orQUIE5rxsZSG3JUIYx1D
ipQ/3p7kWvSk+QwxyAK3yq17u5j2iDqKjDzlXKjtdUzt8GBgxSjr1oGymP+H1xMasrAgqC7SxlzM
1eN8xWQwylmLqM8DrekOZZXxtlW85vD38+LxAupkbgdQ0rydlxrVeaNEZH69kd4XQfkzq7SzVyXn
stC+vz3UWjihiwgvYFZjedVndluvCoaBrlBYqYjQNOnwrU/U9EHXkKOZXzzHWZlnY9usbU7IDzOY
h3zzlUpXFCXQclpM+XTEmfxCG5x9GgtzI0av7Q4AQ/R8SZJmduBiFWNzsuqxEhcx1r0fJd3XqZKX
rHDMnd6VG+XgtXWkzkPKRCkNbsNiMECYYLSR6LtUTXZwJ+Sg7Up/8VLzvhw4CwZ6nBuLuBou/xxy
ES5VWSqasBnSDGv9KEEQ7vWCgZu4LUEZq7wLY/rbg1F8RoMvO05paW6o6qyFTWqU5L1zo+yVRZWo
7KKeLEteUAQP/LY3gp3V1tfAc7Ys7X7XBxePXTYKlRPX+o2sXbyG9MainGIzFFVm/ZjVgfuEjUOt
7lD5y089D0n61oFqYfhkN84euC/lIDcbvX+s0Wu/9MKsH5s49mg/GKJxL45VeY89NijCpyziyp0d
1EbrN6Ha/NDtiv8ubIbqynM3/GQOvbkr3N7aJ5o+vURJ1VyDaOq/IdXbn0zhKi917D2J3rI/hnjD
Hms7xQ9MS2izsHLhMzrxbbkrU3q4iMXX30qZuv9mbSIvKozPO8Wr8ABIGxwd/CTQp2rXlH0L41qT
tPc0LXR+BFosPuEUrMmL1iiqvYtwL7hXDNm9r5WpEZCyRu+HLQSCC1XdVX4uwu6bmY59s/ci6p6H
xujk93CqjV8exark4jpNX75TStP+VnVDmyFaHU9PhZRTvhe9CZQu0bomPKIgy42cpONG9WLlePI+
B9nL5UEReukq0al1UI2TIy9VXzqUSqzgwUL8+Sj1vjuSpm4RvVZOKJnaDB6c9VV5Od2Gg86utVEq
k7gotOJ8jxYqRncu9sveScrgHyuhb/3XsfVmxMWWzYekrQcbOWpF7+OdUbq/uEKvk1FEAOuHX2PS
Pb894CtiKRkUIzLB2Y90dlG6nWOWNCMy8qq4NKOH5kobvdRt+QCy8cVp9I9jmuxrrJkpnMGhSQ+Z
3KKQrMQDaqOgCeHJACnUF1lHpIsxTsZynvEoDm458LZyuvxoD1jQvz3X1c+JeO1MGZu5dIvr2PJ6
ERZlKy7cIV9dYY6ItKWpr5XGcdLNa+XILb702uSo4dMsNmYqxXJyDnbFyhBH4jKq0PPlaHpngSqF
b7aV/h/OBjn3XNYGGQ5m8PY7eqMS4VTM1RV4UfgIeqS+q0e7QsW67/F6mLZeZ/NOXAZXjQcT0yKV
ogp0O56U5YCQJcG1kcZ0EeB3dk2DGdbYjOY+jtN0b4KFP5mRuWUOvPYZQdwTBkh25oz4dmSzNjJP
aqQ6qWZchsH8NJXt16gDEGAEF0srt/rEa1GHLjFry64nY5z//kdRrVZMUUBeEBe7z9IjVSfH92qz
3LVjNVJ1KH++vUt/ozaWKwtljmWlLqRaS0i6jERK/5tAH8MqutfL2tkXNVCKEdI3vQDpPvPoj/1K
9vnJ6yPrbAYmV0oUJ/eaRECmtsUWx27+mK9+El+ZvjVvLOi2t0vQdFU5WrmUJMqh7Uea/Bio3bRx
PFfX+Y9BFvmQVFIxGtk8iEhLX5aY+Lpmcyfy9hH0/98nX7OBGgIm1DXYRYtNVJuFgct1KC/FiJJj
p/WPiWaeqsw4gKq+s1Ljw9tfdW1yhNf5aALVoXZzu4JQvrUhGDzqv6Nr57iK2zI/hMIU4lil43RN
rGncIiCuHRSwW9RPCfC4gi4WVDOCYiriRDlXhouSVpR+RLflcx+qL5SpH13cEP7DHIFo8+5nbfEH
uZ1j5+ZpMQJcPgPg0eKDWxX1UQAW+QDi/1SpXiE28tm18AqNaX7HMSaFhtsBIyMszKHKlbOZSmM/
jXF1FoP1SXjOlp/hyqsVsvdMEaGZMRsJ345UtJYCEUxTznZgg2eSOHLuS1xVQQta7nOiq83VEWh8
VEoz/JuKUN0ICmvRFtKIMaN7KSAtX5LKGGQmXmjKOYvBsmUCs794SKKrOhnKPaA9dR+71fiYse6X
tz/qaoKAOi0kfnrw8JXnj/BH+FPAwIuqYmgPUvEHE2WG+6a3uuiQqm35rhtb8eSN6vSz1Eu12xmT
FnyP8nFQ4OHHRfkfthhc0xkSDwCLauTtjxH6yBGFg3Dx3PyLopsnrUnvRCv/EW22Ia+/9smRpsSk
AZ0Yj9rg7VDRxEuB8jKFCuH+yDo0MKspOY9Y3Jhjdu+FzUHk2oxZD/6+asB7xUaUAmuC1+340jCp
ZycUeJt0KndZqCNLrigRaNto61W9FpVgjtCio4EDaG/xbcd+6t3W1cWlzt32HAaKeyis6p/RqbJT
WZXW6e29tBaQ+HiEolnH+ZWcwIgb8SRT8umhLnWfohaw3vxArUFQRph2qr5lJTYfy+W9BUMPWe9Z
ZZmjc/sN7XiUoPvJ+EwQV+klLSqhHQeDZGkjb18ZyJ5hmMikO5R6lr2cxjahTk4ToTatwnudF9se
38stBPfK+s2VarIubhL6U/Pf/ziKddRPtTf1eC6I8ZPq5qcsDL70cXjAwezcporYmNXKEbgZb3Ha
8maqTYn63zms5XOSFaeo0C+dSC+zvFoYD5e4ND+N7XR4e5uslSluxp1/1x/zpAivJjkaXmCT3XLf
pqXYlSXKeLWl+ICoDpD9L5GSvzNle1VFc3x7+HnTLzYNzxDyWqCsmAstC7tG0VWeFyXYg6Cg48ca
ehPwf1Uf5wBn4wJb+6DGfDnz8IJ2vWSnOFNZU3TIwktpRgolFzPaEciCK9Z+4SmrdetgofiwEV/W
BuUeo6/BuIhTLb6q2ldThvmbvPS2+V0Llc9TXR+xHj7WUq38ftjS2Fn9nCCa2LKzHAyX2O3nDHPk
ZcaAp4KuZPUlV43an4bA8qsC6SChZgbtpLGFnKMrn9uoDA+JzNyfb3/UlUiHocDcJ6DNQ9N6kQup
eiXsPlQotvUyLfdJV2I1Q3c3waDcUIMQbrvb9Bu31cqtPfOsEfAkw4Qwswg/laOWdZ808jKVQj23
VJEuGEc8umVFpSRJlIMTaeZz4aXhRra5Fo54QPB6oPpMq3HxiSmyjUnQgDqSadA+JlNaXMC+xKe3
13RtelgZzA93OubYatx+1zRDpQ8INAL2RX2Htsjz6OX3iRr/ogv2Qynju6Q0Nz7j2sT+HHIRGabS
rpK6G0GTVFav+7XTWu+yqJJbtcOVGIAX7EywhurokLDfTs00w9AevVGic+nNVmHOvSa66ZBvx9jV
kQjowE9AcALfvB0pzsH5uSanUe3K5hvax/EvO3B+ZmX+H/AGsxTdLKKO/9srXWeURyLDKahny6pj
7wv1ARrV5Htd8vdwAyYDXQu4iwWmb7F4Ve2UKOPG8oJBkXZv9NmsIKznG2F6JYzdjDJvlT8uiaIq
sqEC/X/JBJoyoNannZMWn/XZs0kF96IN9vnt/b6y+ehCW4hjsN8JaItP5UTSro3eTS9K68KeMQEQ
J7WtbGBQVjbE7EQyA4WI0a/UnvTUUSOZmemlp4qFUWTQqs/gWx3brwVrvnHFUx9inRbXHWgGCPCz
yhPelIuvVaBhEOcjszKFOj6EttJ/Ncx2ODSuTltz7HO/rptHVE3KvYNIu6/FSJr0GO3JvrpXTABz
woRIhdyXPNWh8UGbpHofquKb0STtqRliLEGEFr1HoflD1HXDcf7/0JK8FlHFI6otv1RWJHygcN9p
grzTKGvDvH2oTP0aodQDhs7+VDsWAHkF7ym/i8Hmh0U3Hiezm47CKnSflaxor1XGLqxQGCtlqD5k
ZjvCIMv5wbUR/BC9vNhZQTOYF8qxKBAVRrc28o0yeBG17PywLa5sUuRgzLI7CUN8iwIsrZugq30q
blTLnf4rRgq/pOs9IquKxbxbaXeZqe9Lx3un1hBCcvdFD1LVL6rRRnhoivd9Gf0DfyP5aFeRvRdd
nOxQyLrX7UjzuZO83djg/2gLTDrVkqJ/m506Q3yqcvcMvVH4Qu+F3xbDzyrovpK1ZHua6MLPHeXL
UBP12t57glV2b8nqsxtnd9akPueqdwh75YAEUnjtFO9r16ifQEZnBx1RO1+gg++rsfk4Tc794I3/
qKF9H6HiJRMLAoL3kHdZ5scFkqy2cO2nzJLZcYST5oPPaq7ESsqZgfUwlcND2Mf/jh2LFoZC9WH+
ISkXOcUumTr1bE9ptrc10byXfYeeeRUcvWS60PJ5oQUc7lyp8sHQ+75jk0W+bYWf4n7+EnmKqHD/
T9C27xU4Qxe6FY8TBMIrXKL2lMZqe4RV6+3tyAacVabRLm8992gM4NABZId7PXEbCi1d74eiaHeD
N3wTRVHv7Qrd4VGNvJPNzjjh8O3eIdAz3ldN9KgmBs9Js1Dv6jZvHybLq3Zj5zUnSw7VewsBvXPm
BLVvomdyMEsYG5oeq/eJjJIrmLtuRxtYsOPCi2VN/RGrOM9HS/7Bm/T3RmL/UwXBv05dmufSqr6O
YYdGkK6Vfh2P6lFBD6q3Q/de8bLkLlQl39nqP3oYdfpjbwPn7yg4DkZsnj03ebDS/L3WuO+qTv/u
laml7kId0VQZNl8MmTSnrsldeG9a+8UpnefA0X20tZ0zrdVTKAbxGFp542uNhVgR4ooIMDftmWXt
fA6r4ittoB300fhR0fbw4Zw8Gl5QHN3KLs+IW8TncRLRXnVj96Aq+BhLjYYYZPYvxmC8CDmYpzGO
pkezKCGB5Zqzs/P0sU6cOyXOn/Skdg52lw27Mc11smtgiWHaQrI0vK+4onaIp+gn/DMRkg4GX7c0
5s6mKFMVeOrQ9O+RtRr8NBHDNSzqfOfIYkKvH8/P2FbLXaeIf50csAeAl+4QDGq5t2v7Qzf25SEr
wi80fY29GJS7alKsQ95Nzx0OpcC7Mt8zY3TRHPUsgvCAdOJPJU9OrpHS/tMq8+jmiu7jCPij8lrh
J5r6JGV2NgZNomiTOH5iDuda7QaOTvc5DMfAb9w0PI1ZeRcm1hcvDr+Sbgb+UKacF0sB3JwbwVkJ
jHdFmyv7UcbyIU8C9cSrqt0h2K3u1bwujrZDJGui8FvQSZVLID6ahvszs9uXrAj2NcbVXZjvHR3B
dqtwn9rBu+aOWZFUl/eoUQBkpJeI3gc6iEbHQXT6fPLLIMn8nmeOP9ZDCqIk1vYI3z3oFGF3cST1
YxPqd6QMd23c/TCl/sGOynifIJPLmQ10OibWzyK1HmO7bk+JKZ1fjqr8yjM5XBAT/PT2zbuSaZK0
cPni3zFrjy7SviBUBqUPwE4Zmd6f4tT+4MzY+cZprKM+hu2DHuTxBap2saGwsXoZ/3E5LpKMpB2H
lhpRegmq/GPUWTAx5LvRK/55e34rr5NZswiYCGbAVNkX9XXXyRBicfLswmYexE4HiRMdaFrzRFDx
0eUKyJHO3kigVtIZBp0rab91UpZ9FNUqY9sROFKPYTTsMlcmwOvHLR+y1anROSCPxgOQqs9tmqaa
sdnzQGIFs7p+kAXwG7/R1PTKicRWFBudcMvWeyUzRPKOSx/5IMxqlwJxaZMafdhaKQjJ6gDf4xki
8wP+fw9pYx/0cNpIC39/nWUGBS5S+82ao2GzmCJ0ZRLCFNqkMo59dtaypiGZaoOPWmoO78sEnUyl
rrSrLbvkh4WKPN92qANrJ7I4fG/kInkZnL6XsFB4Z+3UKOOSqFuu/3C0JJJ23N3xbgQq0ZziiLRi
N8Wjpe/e3oNrWx2EDfjnWa8Lvsfth8pCW9ZwY5KLbKxp7zSRfgKhPkKwbbesb1eHIpOmxIm/kr3c
eWD5DDT+h+QC0VfbKSHQAliHLbWHPtr//azm9iuES3RNyHJvZ2X1g9MpPbNClm5vl/W/Ra58q3Nn
a/VWIxSxaca1zKpViz2QhUjhVEYBRqIGWaOMtnxpAXP4Iq/l3rP5l2sRvftayI3X1tpi0s1GGBUp
UEQRF0WGHu+hGGeK5NIOrXNIpqn3FeySO1H/h3hBMZWKmIvqP03t26WswioTel0ml2TQcLQdVOOd
jeLhxnTWohKGULPBEUXwV0WFIkaiRUxVcqkiZEonS3saMu0/tBFQL/n/QRb3CTz0KYFDkFwCM7Se
vDzjkCG3c6I3bx+83m43QsRaRELZw0XEBLIPsPfbpQsK4l4hs+QS9vZFM7rPjpfdZRbe69zDSChg
4rDxrlsLu9yW8HRnXc5XDStXmRwv7sPkgl1vfxkyh4I02Pi9VeKgDaZ73BpwdRv+MeBiitpYx9M0
Cq7oZswIWdMBCaX3Rtm0GzNbGYiKGrqMc20LANniSo4Sis/IsxA8MkOjy5Rmmm93bXtCmaZoNgZb
eRzfDDZ/2D+KDE6T5zEkTMJHP/Kgqe5CQ/mMBdc3W7pPXoJAKKZ3NnnQ3wdjj77T77YbNshLlZ1O
yQdKAB0SGDn0Vm/SjHs48+g0msUWZ2htihh3zoGYIPJKkNwqhyLqC/xPxxrC58WAcTtdKjdtkqsb
GMm3CUvWr2iZddpzPIpe/9h7XZoc3g7TMEVYydtLFLErmsaUITRgBkvnodaOiCWkPbzbkmmXpwJV
Fny6T4izmvcoI8cvamq2R3eI8rvC6YZ3GZWLndeJ4t00Ku5e6DhDlU5R8q530I9IgbXvyUlIelvz
k5dpxp07gagsNMU8W4UonmnX6FQlBBo/ugfWsbAxZG5le2ji0tqHqS13UlgNjmAGlkJ6aJVwLPry
cbDV+PNUVc497/kY2QmvaXx8xMZdb2UYiGWBeuRlYh6iPjN+hnzmD/oU5u+m2FXeKdgrnZCfG/aD
2dZns7G1Y4MXygvVmQrfEiRaolEV+6rPkJVtR+/EEwgpnNq0Dy4EyQOIyupXpyly36IluGPY7MkJ
XF5HWliae7yb3I9NpkwPOH0WL27Ydo8T3S9kMXjAysyoj7npji8YHrW+jEblaDTtuKfRaZ10pfvA
o7vao+PxCHRxIDo5/aHI7Y9RDFMA0GOyo3Cfvmc40I2xXn5Q67Y5mhbGP0M8mDvkHLWLYYTGFxfD
ootaKDW0RrRYGlm4Zy8JeayMVXKIa8va62nJI2ikCmCyx462wkvZNZXsaOqlclLgKtIOQYG18r3C
bGbvr2LjSlvGZR5KM5UGbw6MXWYO1u3xllYberqCZFZT4nXls5nkqe/5vrusVj+EJrIHmeI4G6Mu
r7h5VLqfZPqAwjBCXEQwLTEmq5GWvJZUWoSvTGbeUQ3Rhq1EeG0gqK0QWz0Vmt5SRs4DR9cONrZD
CNiqJ7dR2+cyNrZIGMuAzHTQoAGUOps2UC1fxMjOqTAZL5Ho0w00upoE0lQ1xOl9Q7aysXKvwAiM
RfsT+AxAdzpzy9dEWzaT2tMyuqIG1PhtGWSnxnK+UAJ2PhegENBDxw8qjvXhUEmOJfLUzj7ALWzj
XljZODMawgGhBd6X/sftxklrgetbVaVXldi8czoNjylbdMe8keORRHTY58TK57eD5NqgiOCzYyDz
QQ3UbwdFnSV3qK2n17RnhyoUXP1oRH5NSs3Y5XjKH0xVTfdvD7pMbOfNqqEGwrp7NLftRXrZgny2
kH9isxoKRpDu2B0HPCyeht6TZ6U3YLNbo/BL6IUbH3tt92oWvCWXt9xrql+JiZcZGaiVWWGWv9Dv
VScfvx2Kk2/P0F7cPPMMuWMB+MK9RwNhXoE/7njDopYURIG8RnK2kOC9dmqzCYkibr+LEaDC9fZ4
K+dlbgqieDJL7ZDI3I6H1KmeROOArEoRqZ/ojYZ+b07ee5Rdtii6K0NxTOgNkLXPMKnFjuE5jwB3
omVXNVOoHVNJ0E5wwFt5jGMQEX+/VVz69ogQkumy1RZZNS8RKMHulF3dUPeF0WR3adkPR7ue9NMU
xj5WQNHOG76+vZwr24TRUOkDmjRjNBfPEgruseLqHaNqrXeVY+LexZnpbmTwq6OA7mAjMj2kCm4/
mh2aSl9PTXYVE6SzfaqRfQBPbGXzl5kfuxHI0W+sF/0fHim3A3nqEEsZi/wat3qk+NiMmGD3nJoa
KyIPXr6xGVfmBezag4MM5OG1ca3To8HX1UZ6LcZE+dLJqBn3Tdt6W/7Ca+OA2J/9GeYq0FLWBGc2
6TlUSa7CkuZZTVz7PIVC2yCXvJKMmVePjQ67CwUpEDKLLdh1k6YlRZxe6UcMez0eu0+uXgTvKniB
tt+is1SfiynyprOOiC2dHcvL/yl5mr8f6jiu/YgLe+ODvoI/sDdp581QC65h5xXjDTPgcvofzs5j
SW5cWcNPxAiCnluyTLO9kVpmwxhpJHrv+fT3Y29uF6uiGHNWZ0IdJ1AAgUQi8zdhRxwLKO/YuzpK
9Du4Zu0fjdMR7tq2LvY9roa8AxWrkok7cVS6/Mrx9/WTciHQ8X6nRLFcWrydVns4i2dcpw2ZdgUK
bLvMNipnQmnRtXAycOSm2vLHujBzqrYEHtWEUSXO4C0iarVMGrT0Fu8q7olR77+AiGj3kpQ2v8jp
9BBJEXS34AC02L2iYhhjGP/1+qwvxMCTH7HszE/hXTL1yJp9A/8Y29duJU1XbwpEEna+gtnj9aEu
pSeLMKqOqhg4l7N80sKbsDVnjSihkw67cVlgIIqL+G059NXv0O9zSkCKglYkppP+D6Wyqccn+qjT
UpXHKNgSaz0/dcs9I5CfkREZAL1+OvdiGJJE0KG6zSrKjVNkhvcqr4uNIvl5irCMQkN8ofueP1ZV
3qiEQwtb6k5ojWtPpfrezxAPXF9vu72aV+XvqhCYSfj+fwXeLYcLGgAIP6RozulkOni7MK4wj04t
QNzO1OdSdejAq2bH69/20lKC0gLnYkA7P4vLgWTFVqCiTkQfWzMdRRmL/dw1+hbm7tJi4gz2oerP
I2ENyWxU8BKdmaLiG0/oIaHckOO7GwdfOvK0nVol36XU8JG8VdG2vD7F85MCN2axmQKhCR9xXUkE
hxJ3oOLj214b8Oyi4Ge/joECRgQQWmJtjHYhOlDiWKSRcUFbgsTq8WUavEWauUR6X6hHxPCAX8Wo
cshUugOhHBq1kGrXqKfsRknM4C215TZzgTL9V7b6R3yGxQKeGNkPsRZUqKltDIk0h7fmoPu3ALir
J2Oc50NbpPNGgLi0wrRbKMktOqEguU/Po4T8LwS9KbxF49f8B/2R+lWLG3U/QZjeX/+Yl/YrgyyG
WQhfn1WQrAi0A3JXIQiAafhRxUH3FCbVViX//EqhuA5/DLXTZdesr5SuTZSoK5CD90Ouk31htH8h
HdduOdRvwI2CLUDvhQXE5Y17lDkpUGeXv38K5nOq6qMPmeo2xu/lNaaHdYS6KN9nBNKNe1tdkuPP
FSn2BTgfxDdVvG7xk1y9fOZwpIYeEVrMspxCtyVne+39prAduupt5WbFUAdulnbZu1GHUDjHQe1f
UBgs5/eOdAu54smQfyEkH40H5ALyFFUC/AYAjkSI9NpVI4wDfIP2XyEgYcKFLwFFghisDbDR3FpO
AXQldVHmHZAuJ/ulSq335f0kEjM/+IZceqrpS/PrMFl1viuxIkZAjdKCtBH7Ln1lWCsfr0DKrtby
90+rjrpsNGY1RvW9JrJdJ+fN3garszf1Md+Pld9vQKAujke5gqfE8upcZ3HaLKuthMPdLXg75Xug
4+hb6kr+WCnDtBctWmfXz8r5w5ovvcC6KLiSoVrL3z/PT6bmUxlcYAM9FNeKguHYzcP0xbbr9jVP
9HjXNKqxMeilrbxoDOHJAcgL25rTQSlVmvKsAR4xsBT/FkKWc9rZ0g5xKMVb5YpLC7pEAkQIZPS8
1wtqGNpQNsHIWGb7HkWW/TDVcXUIrC46dtzfG7FHXJrb0opaiN4fAh2ncxOhLZlqhoKZ0Ubp+1Tm
03tXJHQ69FoKHg0lqaY3kLA9dGtfTrM93b/soQh1o9yXogh/9u2Monsuhc1IUzUo7gFfdFvo3A9Z
zJMDDjxRIWhhkIabLd3I01+JfFZWg3kObvU8f0x69jM4mL5JjmUqHmypGh1jSB/ZGTsS8szlYO19
v7qRijx2SsO4b9Pote99tNpkaqWl2t7X6XBs6lk4UkjZIEjlaq/ZWDZoaKvpTe5YZvZmaMH79e17
piu74Cw/FHKw2vjgKJ1OZMJVL9XNFPHxWXlPc/Uu0JTMQZoII+1O2UchIB29whDNYndPxfBc1ZoX
YB3nRCnOmUV7jDDIQzO5Pmz8srNbiF+msZAU9k38JdYJqA/apzR4gIFuTRRQPFonNX/RgIv672HJ
/8XxqXtnzoAqbnHAkT5/E61hdzcYPk5vrcDM242zRAU9NrVz5YDw0f9zOcbkMkHRedEcZhOsEy4l
1koTIwjbUwt/ehwrtbjXAF3YRFLwbxuH/jzp4awtfGr0f8h90Ns8/VSKH3Vmgz3i7RBh/TPKU+VE
ln4oYdFiw9O+KE0InC2WZfzQ018Fx2u38UnOziafhJwLzz4KwwSe1RMZo8Khsqo4vI00/U8lwhc1
mx4nufxCJv0wJ3XnKrUJw0Q/SpXpqdqY81RUbksRPgIr/kl/YesXnaW8/KJFf5niEWyEM/SLsPxW
C+bA95K4CFQn7OXh3shG03K0ISVG1LZv3+qovP/pMr/uQArW+iNOIrZwwsBMf0ZocKuOHs/6ndJb
5oCwoFYot6Yxd7ZTtUqpLcpK09bPXu7/dfigtcoiUvRaFONOPyVu8EOSYdPiqZ25S0J/19vjHrjL
jrZKtSvbPt2bg/yHpol6SEFyeNc/5FlMZ9Wg6wPWQFGQNGUVvah61VrQKpJntm1+Q5OqUhzF6vr3
VuKsHLWmzOqNlOjCkKBtFyEiqooLleJ0xsMo+XKdRb4Xj5YZ7VH5Tx51vZrbg93X4Z1m4F5wfZI0
Is9XeSlX8CqhrANQaTVmpE4zEYtVLgezDBy7s3Jjp2JR80K7GdGKtiNv4jnWFfpNFgn5WbYT63s4
RnbiQK7RlH1g9r61q23UQFwVoEa+60LLfC/JmV6yMjZswrw6v4dS19P6ksrx3050ybTrkdcH4Cel
QBSLFlbeMRMFig9ygQ11Z1PDPWKdAALTL2XVSaTB4sErga905MHmcFd6V1lu2wlc0lC0nUFbzi2m
y5hvBF+CYuyiQ2bngAr7SbRfylxO7uSg15Jd6ftd7YxD3bwgCqh2t00ty9WDJCo/wzJHs/B/LCfj
Rmn7UbvrlSiLDqGYIYFG9mjU936UxeUzdBTcNgwp+GcGEfUEb2ocXBw57L/KOFXqglfUb4lUuKOG
rQBghHJHZx8ns0TBKtI7G1C9P81f6tSQfudiGAsIWDW27WNUazdxptHiVySRPSIeMrRu6S8gRjmL
Buoe/SyVOz+pocH1+H01DjWv4dfc1dGjNIRI5k2j3XqT1vjgW/1m1A82kOrH2h6TH0qaROBmBrzY
XPwhyA7mSgr0Hai/8Uc+L8rnyVzROeShNbR7vZcwF1QbHDojW5WGnSrFduqIUoE/jtdi900ujEHw
TRIE+2RKQaitppNuuMo0juVOaW2lwjHBVvhvu2seLCx2ZzfLdPpYSl/FX67vaO1sPy8xY6n9U3Dl
0bsEw0+5pm62Sdq3gwZa0RDfJi22gd2qVMU2bprzs4rQuU5ooti6oHZW48ytFcmzUgmvDmvFlScl
fsv93r/LeKA4QzgWr9fndXatsFMUpF65XPjhKLKdzksZS/oCrWZ5OoLnXxLKW7kjYlvfg4PeEru6
NBaLt8CQqB+AFjsdyy6lUIrK2fQGSypfxqhNvuntMJt0v0t12Mhhzm4nJrb0Triwl6t7LRldg4lD
s2iwoBzDR/BghvQ9XQzduEnmKP6J04vuOxMHmZtcq6ub68v6cYuc3DIMT5YKfppGDhjY1S0jYSZr
LmURL0sBS+0xtcEWdOza8Ltatkq1Q0oIEzY8yhTWQMrNo2RlPGImXBOCPU92fz+aTfAXcExsOL3l
G88CcavREchgp26RZPWf67/4bIPzg7EYYu/xIF7YRqcfB5ACOcMQ2F5iWMWjglH6DzvRtny9Lm0B
PCk1yHwL7Xa9BfwMfIydGpYHS6sE7SHmXyQIWOh0gVlsPEcv7QAqYxQdqDiw6Zbf8unI9rmQghAV
bK+fE/lPDPz5S6HV2pdW70qCOldfctNMZveVAmtgbpzjCxNdkH3ctjSegN4t9+OnwetKmtR0iiyv
jetqdpsJ/yC3K+lpHzM9Urb6QR/gg9V+Q20Xaijh40J86isRmLU9mJ5kSMmdUivV/KvMdeM5j8Hx
Om0lB/kOp6juRhatb9BTRDSaqkVg8yyfgN7abtla3AsOuHu5SJ2kzkfJVSRdvqmNpu/QbVMG+V6r
rMLTeOcjLARn4UvkwxhzjFqqYDW39nCsDb1lm45t+9jZauXV+mxGLhJVRsnFZJDm+UVTf5HJDoCm
KHr2taLJI9xcNqJ8f31PnwVTEnYwseQ+9E/g5a9yZktNymwwctszsPa5kbQp25MWiLtZnVXXbOz8
+D+Mx2dH5JUnNKis048eBonmozhhezX+N7mTmynOUqWtct+FNeEIU6yEesH1QZdIsvryiM3IFCYX
GhjyM6eDkp7TIu992zOHSLkv1Vi+1YPYvxFLmClHW36a6P5vDHppZS2BxzJFRGrO6yJwlKsz6jWC
8FaE9TNy6+HzLMv49saqOMC99v+jqgPvY325fTnN2L2eod3EnEq8aIhOeW9FiasjL/48VFEQYps5
pQmElDYBwxtFJDelHn9j+/n6xo2y7Jb1QtOSwpaUuws141WE1MeusfWhs73CSIJjH2mDY2p+sc/M
RNyGQYmqhlHBiLHUfDdogbkRzi58Z6AzPD855NSF1zXbkPJPjXWRDYU+G9+q1ABQbqJdSjwxenBo
Ze2Fud1sfOh1EF2qQRCMli4NjaIzvfug68dc5oxDwPal3KkqqXzjXyhbzkp5k5pBfMdbrr1tmnIL
b7XeY8vQSDfZCrUIGNHGar3Ngh7YyCw9NcEnPOu/ap3yCGnxyQ+7jffKxaF4G4FFEEvhffn7p2id
JXEWptaIZUmrRzckXbkrpWDlrB7aTlwH8t/rZ/as4/gxN7gVirLo4Z1hLtJp6gWEWwwtamPXh+at
akyPUSe/tJb/7GfT7zbDxMkfjEM0jw+8NF43foCy2szLD+D0gkmCuoIn1vL3TzPuyzHR2grZGd1v
7eQx10nGrFHrfUedzOZPoPhYs/Tx7FPHDozfWW0s1kWD1C4qaBYnro+ULdOBdQry8ZssXFSgOQNq
XdOFMKBX1ckAvTNJkjk5toLhBrg+MPGHjdlfGomK+OK4iUDOmUV8mNDsiRYnGsUE4ehWsAyS+xRn
KSDQaalVt8Uc6ekrZmf2F3mYiSoijktUVqyi/9LxckLHK6+RF81HozOcudek/4Hm80GdkheWL6jp
VbKMwVLUj/4A9rwPbVcqqYZMbbXlC7xOU5Yl13nOkJBR2qImcboNIkBGSmADlG6iMHmdKsOE86JR
AbHCLRu2dfxahqLeCQwQqg04wFUJzVAkvxxCPUWxe7H9U3McUsbJC/E6CgyKhG27Jd51aXIGtwYp
EUAORCxWk7NVXuc9I+rpqLwJvi74YEtLJxCIwfh2fU9dCiGfB1sdKM3u2tkfDZgksoLIi055wCwR
06IpEIbtt+uDKcvX/3wXLYsJipGH24LgBIF9OjUjnbEDV/husNvrej+kcxpjRdaLwA1qfUK1GObb
s23jVeYMtd3/xiKMGoYUVrl68FEAjB2M+aynidVL3Kw3Ch7TRlNZ8GxtM3uI5F4FOA89OUt044fU
NcU/yuCX3aGtAkW9r0PfbPbXJ3W+ghBxkL8A0gvg6AyQOts98kmj33l+VH6VS8XtZOopZafgS2n/
uD7WeQBYRkAbi2cI4Wa976skz8O5HTsvM8N5T6EmP9SmZG1E2fMNyK25nCy6nqj/rCVb4kBqkf+K
EN4xR3xXjTjtdHeAMLoYKRYw1K9P6sKtIsh0ua4/OqB0pU93RdyluFCVduwNYtoRY980aMmzMd9b
kn0/T/NeNvKMWlyHVV99a9Xz4foPuPAFT8Zf5dstDP60s3EDUur0cQ5AzdDb+lkrNjYg6f8wFvkQ
bytgcBQUli/86QIDNM8BUNTYq5ZL1p3MCfqP340ZlLu5GL51E4LJ/1mCBw03Ng1p0OKBva7BS4ZB
YUv4sSeUWEc1GPdk28i8wu5bp+ra74Ma7q6vqDjPv9AzQseMkidlDERhTqeZkQsmaS5SDxOd4VsZ
NN0foms4OWEdw68u+lFubtq2m+X7vPWrxu3iMY+cKfdxJbKkYIj3aUkWd5SjGUhK3rWDvcsHO0O7
2hB9QR94zPRDT31yCxJzaTsu0lpgn+HGIti4+kTYAGddb0+dJ5omfMon2OFwm6hY2mZ0jBoqq6EV
ib2F7p7r51DBpRDsd1Tr0sYqnl89NMFZwY+uNNjA1V2KtypJJk5FJDvmd6q0b1Ma/CvwpcI6bJf1
0UamfuHYcwZpgtNA+2ganX4zCPpJNCYDplh5utPVOXTlzlB2Ipy3NKEuHbjPI612R4yUIY5QjDQZ
1eDlthrdhUUcPOIiTj27CKcNyNjFmUHoZlYqj7D1F52yYB5DHZ/53pqrXYHtqDPjAH9Ejsq+ub7z
168tbrblFkAwlgc8UuurzTPJGkJFJQlqPhht606+nE9cpxoXVWFn6FSIhOreIWzy4ncocm166026
XxsPgws75+SeWEW0WfWbYRZz56Et9jVHvftboAv6r+Yc32J7JiAYZWgRX5/6hVWmgADcFocm1J3X
q4xK5TDIjcxrJI+nf80p64+q1Bgv/aBsXRkXNpAKkZdOKrRNxAtXKRJXF4bONfQ/Y5ilF1rB2V6x
1HHfJ0b4OkR2vKHUfymcYcwCRmeR8wK4cXo0+j6KRqTKiZlG8diOduzi0d04dWfdlZLlWulAa0gz
x/++oiDbF40/NtWSYZwOa0lhHlZm2HswT4q9rnRunhS1Gw700a9/uwsLahD0KP5wPADUL93HT9cS
zIFEs/uKG3b0LacKe8r3Fnwvu/mZSFu8mguriaA6JGkYeBdQ4FlRi36syZjMWeywv/lpNp3siqYq
uXjzg96nvGMlNXKvz/HC/mRYoC8cy49qyOkcdcEZEEPSM2y5J5u49/uS/m8r1xtx+6ztThAATUDg
ps/Mrllb4BgCwdba1DtvpGi7w6N93HfBOD/2fvTdjLWF2ifqsaIxgqWzpifcx2hVbqm7L6HmNNle
foW5FPVw9zyD/5WLFRh1kCUImPnRmIb0rgEQdry+qhdHAQy66EhATlqDfRp1TJugkjtvNmBf9LaW
e7aCAu/1US7sT4pXdHsgBS1qAaur0M7NDgsstkyihaVT09LTQiyipAdZhFtInQvbk9or5HoUGSkW
riWqZlqhWluXvSegmydmt+v88MkXwUMo0tcJBQvaARsX1IVFpEXHpbFkwSZyEqdbM6UCJ9QhI+Xw
Cwl1ArPYB2O2BQe5sIg2RECWjwooTe7VKCN93ciXC14q3Yy5pV+Ob4Zk+M/5bLyITvMP17/ZpUlR
2UXEm88GB0k5nRRt3nDI7LjzpCj24WCa064LgC5dH2X50atdzpW7bAxIOWQuy6/4FLnQd23sqhw6
LxUJmq7NLyS2ZUcfrNu8T3cJtNXd9QEv3PAMyGda4BAk6au7oA38NOpEy7R6mtl6FU07SUYFx+8r
+6achmgnRvToUfxPDkOPSPT14S9+RBhkwEQpplrrOwHf7m7MG/rZTeDvZb85KvRrbntf0IQ2thxq
Ln5COlG8NuF1nRFcjArX+dwIO0/PQIkjENJ0Yl9VmjpuPFHOYzPdXJDKi7DjhbKR3KmyJMmCK8Ea
1F2lSOqdqlOfFuhqbVwD53NiKNDXBCscIM6QLFGPHJs89J2HeFX+miV57TRGV75c/0wXJ8QlB5SE
xx7Y6tNt2ZVqJFdZ2XmWqLS/TQVz8jYyE+tR74Q//UegN2cLH9Els8XpjcRoNZjJKzKAz9J4QNnL
2xrb5DeTvJPiVNhuaWKe77/TsVanOlUKaFsNY/UgZZy4Mr7ZVe6OoZAPs21vhJAzaCczY1ILJnq5
xRBjOl3GIAS23xv1zMcyX0ylcv3mKe1QBEbLzwr3E2Esrl27HtwEFhMnAzZevMMfyrGTzabChW+K
ZNKCb8CgUAVHe/pjTDksGosGhleKIN9HUft16IPoQMq7FWMujAT1YAF7MQr69quRRpzi63guJy/v
Rm0H/IRcMxjDG10jD/zPG5XGK/kQqHPgqeuSnC8KpOYzZfJqf9DvurhJ3bnKfHcSanG8PtR5qCaG
UP/DL2RpcK7tna3BF20wmpOnx/oxicwfnZ/TCcP8cu76v1KpbFkSXDjqvA+WvhPSP6RCq71qSQtF
qNInysRZ6/aQO/hq1pbi8IUTgQ0B64cXLht1jZmYlaTPhF2PXi/bqHGjb3eUpS64ncyMXojIt077
hWUEQgyIGKjN4nO8zPrTjVelDGhI9YRtWI0qmaL+oUGPQIOpDnuAUuYtegDe9S93YSEX1DK9NAh2
gENWAUaMMxgYu5g8qy9+K21pHe1WzjZutvO8i+r6p0FWXyut0rEsWC4vC7TfzWxPd3HWGB7BfNzl
Vd7cQ2sLb+Qgebs+uYvfjy3CMQAWetbUCmrVR3pQGb1Mk97NqjkWVRPuQyiqzhht8QM/5KdP8xVm
ufia0MMCRa2vZmkOsw0QzB49Ou7tQbb95DkGmHAzSb30xehDA+x2kdY/cj03HrKk1x8SpEbfwkod
XnLkLV+yNCqOaeaHaIhULUobgXqfFnLxFookuVPbsIEUlyA5pVVmcpeY43Awy7C5KxsofwgsVmAZ
MKb3D76WyamDGon/gPpA7VijMXki68VtxuP+WfEH8UUaW9t0K6nV441q03rVYWxDO6OBg8vDQhZc
dsOnXTxoop0kggUW1eVbZmv/FFb6pKBN6LaWsrv+hdfhdBkLwXwkgkGFUZlZhVMdKGdmwxX3RD2D
FBwQc9CaHr3TQN0Yab2HGUlDMx+qGaVWxATW75TEtlPLStGqlw3/BRhPPe1LO5i+LWC24YikrHar
NhgsuEo1tNFGLL+wpppC4ZXtRdkSJ8jTNU0M3GQgCI2e2vp3QWK95ZnvSaK/67pMda6v6TokLDMl
gfpoetKLXEe90cd3eLaZ6VANiOyNQ+Qb2PUid74x0MVJLQ7MJkV66j2rJdURkcGKwBo8JUui1NFz
DWZD3Jp3St70Lwga/HN9YhfHI7ySj3JSmeHpIpZy1IwUo0ePvlTgxFn1tR67xJkDs3GLzRb+xWX8
/9HMVeEFY7egymn0eWo5/LZGPzgU3bCld3Rh/1OJpwKmwToQZ6g+/GLUfrZxUAApPNX3SiAPb5MV
J+1hnpvN4v9ZiFu2Bpk8jzESN3bhak5Aw9EoqsleMBhPvmroPnY7BAbncFdpkxUcZWPUAxjRHSha
id7EP9PUpMCJMRTFATurjIcatsYLauvSSwys/quQJ9vNB+vdLJoA+dXkT1rObsXTwFfa4RG1LLNy
bSOlWaVH5jA4TT7U32Lw0z/6OR/fZmko/qaV2gCn5hEe4mSoFJDpBAVnRwur4s+oI/zjWkNSKD+u
b6dLH5jEAIMVKJgwvlaL0cVmnIdBO3mp3Y6kqBWipQdNzL61kV1dHAh0xEK+xmRlXaMc1KGeApwT
vdSMuq9xhqeFy6tc2+q9f9RaPt9gy+fFnQiwL3qXWFqtIncrSUa+CEN6mu/LyU6eWv1PMWhRvfdR
rcid1Bi7atfEcSIfOqNDKy1HDsoswIO2aHAmmdZjbzF3SISIYarqff8hI+gbk31Le114nW/TQfVb
pJbF3IevUzD3pZOoc/VFKjRkqMxSsgGn6on5Oy87EhFbLDDvrFCVo2Rm+tdg5AM7amcV2sEO+6J5
K7QS5edJ9bf4vJfCBW8uThb3GajZ1WrQly/gRvqjN/dm9F7i3RagSj3GAfd21kFrkaVa3ojzl84z
7yGKbUvBHT/D0xClytNcFjIohNJPzOEAKKeMdyy6njndkMH2vL6F1wnn8sGph1FE5AKFDrsarmmn
2oyaZvKiIIucLkuOKhriTqbNL3DtQlfBY/D6iJf2skkqTawCtQYQ9nSCeRS2lWZPLGrWzE6GGxbO
K2yP66N8tMtXO3lxSkbkCNnWc6sQATdK76xWeFWOH1A7Oz41Fd0eH5baSi8hnCy+yOkNzqJ9hywK
/9C2kRNL6a6W0bZ+i/NHMmMnL0dsWb/NZsMT/y9o1ner/G5QzZaE13TPIvzPWkXQKimr8aZRCLPU
0U+Xx5zynOCXKh4oCvOuU6ziJoBMsLu+PB9F//XywLWmEbqoEPAfp8NwN2oj0unCGxMr6dBuJt8M
HUApCPh2/G12e2scv2Kfwj/4WZH+GCqB5n0Um6kbzUX9KKRirm5CzoByQ5V4An8l19prjubdCGIL
sV6uch05+ghzFGBJdhh/qYe+eY8Uu55hn9SyQYW+q1RAuHMp3M6axb3o5OJOCQz/u9EMPdgn3Wh/
RUYp/pp6m33tp0R5BcNay7fYu4hgN/SW0T9SCwn7WyoHVrzzkUAfHBhVhuQ0mYZlRAudeeb0pHly
MFJJ+iYGqy4cs57twqVgJA+u0pTjd0ETOrxpJMumzt1q7ZEtPBhwwMpIuBMtsGdJ1iPfHTGOLdxC
m/NfdW3V+rGscTjYFwOgZVAuGuhjqwLQ7Walkv2U+jLC8AAWR+Oqcag+AHVJ/8atYqQ7kZXJb9se
pX+HbNJ0x0rrDvcsel7fDTOUI6fpsGlzqDiF4aHHJQDDOEpc+2Hy039qbAc2aZYXQt7y/FxoaBQM
iAmn+yIHezYhrzJTgqydSa6eAgWphGRwhszcq+qDwM4rfVH8h65tbpK6Obbm9BBXoxtkqEvY0eH6
PhVLNFjt0wV3py7UTxl4w/J7Pz0lEjWQbHv2J8+c1DuIVY5tH6HFUsegYiI0NwviIw5nTmf/Myb+
3hyeskC/ETBty/kpgD4SVLvBMpBG2VLEOqtfEToN7sqlMqCSmK99SzODnKMJitljq+wXH/ouFjuI
0EjRNP8ih+MmUBAHGET4SfxLD9yR5OAg40CVp6Mjq1uUugsXB7BJypFwO/hB61y6qg2Np2emef5c
924hJZo7WdVzGtvfN77JR91o9VEgSnyIXPC/Z0puhQaRNmoqzRPw62NMsK2mdYXZB4qLYdvQ3thR
PjxmqDd+j30ou3NT9rd2bGtOPGYjHnToIxGy29e5S6XSySZFhotpq19jc8ANNVe1Xarh4o3Bt/5j
AP86OU06N25aBNKu64P0e8KYv0sdQMkomw2GJnlePC0KuE9xETa7ZtSQ68+Vqn4bkCk8cvH98kct
PWCe1XvQc+LXMe79J0hsxT3ZEI/ngV59yOnKcGbWBlxfihLNicIKsydVncenUlKUG1MGwnOYsGyA
sthCY1PawjVY+ve8MOvdgJDerrSLvnXTvjQxbVC1fRgYDb4i/eha6sAbh4v4OZpV85k1EvXO9qOB
CqBNJUs3Ohr3ZpcFAf9gD99bkOzfI33WH8BeNnvFLDQeKzk+zvYcoPsQFrm75KcHeSoncLpLUbGf
42MFI+wejaLlmIyjO1Mhu8deKnXFyHK39ImcgLryu1VZ2oOo8fNIUZuqHFXuqr3fAJ8HYKs5+lzp
7OB+RgKxrMXPvEhRWLfoFDSO6JXhqbF9CSeODO1/8CzGqyIFpWsZXXo/qpPv1ZVNMQmo4THQcn0f
qkHvGonahBDKp+l7JXLfQS+1e1rYHIdg0KevUBnbXZqZ1iGL88jV6pq4GpeZl/jFBCnVqF7BGPkH
yCwS/ie5fIhtOBNZEuIiqWflY4Y4EFIYo3UDG689YvNt3PpmLt3FZSweSWF7N/YlxfX9RvppLMbo
bRHPv0KeOwcUVYpqh+wF0qYAU6t/iH3hoavL9r2YEvsQxNJzXlXFcDPWtfFLmc1ZcwSK6hieC8Yp
QAh6GKT+ySVZvUFpLYUZHSOvHhp+HB6lQJncUl0yOZFCGTgmeZp6GcARWKekk+nOL/tZPWiDkX6b
jangzsRWVq0hLsdyYv+dsR4T+1FrI+wsxuBBNosOh7Oie4Ig1VYbofdCZqiTGIJEpNpAeWWd/NbW
FELvnj1rGIUDcUXp74BBQi+kAjXre1710temSZSNt86H4uUqukD7Qy+FR6YtUEA/DfmyFFO1q7iC
SqvfAU/kFn8cE3uRS9qn1bfR1HZ6Hjq5f69hYzngf20ZkTvLW8WJczEEAvznH7JaAZVBlUHCk7ps
tH1b3cx2tC+K/rbwFW/JNFCh20cKBhYp/mE18vO+uQut/L2XoPLUPyUELq9H3kshHoVUyovAxhZ6
zenKhIlShiNvIM/olb+hb1VOYeikPcaW+N2FHB1K/6L6TeVUgR5+OlA1yENYBIHuKXjCSLdhmI26
G5aJL9yUTTjupwbk9B+0ey0EyhrxTdIbqBFI3A7hi0ghmr0jCtfGJFM28HxT5FG98Yy4sBZLkkw/
nV7KghY//Ymawq2a+BE15HFI3qDHi+dSD8tvTTrlG+XMC0Nxxy2JMrjORZDydChFrczAn1LNA8cm
3+ZBGB/ahsSWXtn++gdespnV1qcIRjWTpg1lsfU7vwFflsuSrHkxEf1fTcSqZ4+J/i2r6/QFkfKN
+sWlidko7i468ssLdzWxMh3TMpcS3RuACjimIUX7RnTipvK77Mv1mV0caqH04kYG2spaDTWm5Agd
DQhPW2AQ+2Q0kV5qxULEK81ZDZ+vD7cczdVCUt9bzBqweqHOt0obAaZSd+g11TORBrMPkdSYT5PU
ivaYiyhov2diSvydObfQvHsjNv+9PvyF2cKQoJHItQmETV4d1FICFifniuqhoGACGA/K6S1g5ocw
Q2jg+lgX9gzKrwiz0vWmrrluOgRIOlUkS9DAtXhsUP6JhmCXKnoSul0UR7+SyozkjUC0fK318tKN
JjjS66Buu8z/U1ZeJBNO8fC9vFEpzWOIPBiMAqjx/31mi8IkQwAH5JifjtL7c18lVF28VB/IM5Ki
dbtQRd4qUYANJ2O9vz7eGTqYjN5C/XUZkcoBoOrTASVTmeie6IZn1HaLOk+pQI9UjddW5Y1rBBVp
TkznJi3C+YAefOPIsVApKuCGcP2XXLh7QWYgEAuih6R+7TY8NvwUNZEML5za8nc3tsVRiC5/t+PM
P2Zyi4ZYLG/VBC5sWi4VcPoQU7BvWS+3LaR+KEAWeWaU9DeilsJDk+r1YxpjeHZ9fhf2z/J84JG5
cGFpq5wutMa1Wo9zbGL/Jmq4L0rS/ZM2M05X18e59EUB9FBnInyri7zc6UCwtqysi3rTkyvW2vk/
zs5jt3Ik26JfRIDeTEleK135dJoQUhraoGcEya9/izWqkoQU+gE9qq7uK7qIE+fsvbYtvXavT+zd
Ze4MUac8LUwEZ4AhU9Z+HVJ3JwfX30PP8O7//qd89Ej5TLc5Kw1jaqr//iWVS5feD9iv8kHZUWpL
99h5rRMV2fqsLI3Y2NGYj3//zY9uM25vJuSBvyn43lx9pXk0WWbNOcl59r4r1ACh6DL9k2rhgwUo
2E6BdAsCl17im68mI/2goEnKZ9oHFOUukcpBqi1xmZR5ZHnFZ1XQe5ALc1yXkfym2UX6+HbkNxAk
303kZZ4IDeTsl+B42+ViKZLQIJvbuSpb25/2w0L3Bh+RAxifv5oyPMml4vSJTMDGCI2f9pO37YNe
BbspLxlWMhqbb73dqW7U6aQsF6FTsp13Z3mHGXfYpWW2HrLEeoEDmV87lT5ERe0Nn4y6P3rYmweY
mgh1OnrK/75gqtVXOnk+mzkHwa+tItehNoT5/e+v1AcbKxNIm3MBSgO28TevsUgaOys81mR3Yoa+
iqo6AKDxy7DrAd2Y88zBObXayBn6z6Jv3l+gsY0/Nj/RZmF6m/W0ZoXfVIXnnDS1SrnjYI+M2Esc
+Ymx+/37zGDLokW9MS8Zh7zZdnqjHN1l1MxT686/KT05vUv3adEsP+RY8lmywgcdLjBIdGBJjaD+
eXfOcspE9vZcWicTIcQKPdld6js6igxPmtX9gWChq+7Qh6+/1FLlf3DY2VrkaWuFSdTVtTVa8cuM
uwLc2BhWQS3JxJb6bIbK14EmWJXt3w+dXJiyzAWZlH9/H/jgeK/+Wwtwu2BtbeQo+PBva51gGYoG
paR1kg4cnwBWO4K1XVui07JVa17PynOvtbaybx1NfBmXlKZdU48hVzOGvrMU95NNoqlVu/YBg+J9
psZHI5nqnUihy496KXe1r16tEmV3HaQiHB0iP+VUmberG8hdqgusg4bUnLh1JYL9PDs3ubB2XT/C
iUuQiqlZLw4LvXpa1LkeV001hYMGIBsfQrMrlewPg+k+Nm53FgEps/SXr/pmk6znoIOaxf3JoYBg
Owb8yqrbG4JfjVjvOjM0NO+2tIBQFJrsL82Up4ir+kvfjT+KdJgvReb/6nVxhQ/G3C+2PzLK0cWe
0NjfZtYkoSODPMyctiOscnlGAxNc5iR5XrPsVfdHjpXWAJ1CVsdAyV2WZ/MOk9m5m1W7b7GfNz0Z
XV5C6C3DM38HkkDFUz3kUUFJTftZO0jdPdMnMMO1WJp92Zr9nfLnZU8i9RBmQ1PGBc8hHuwhjdCi
tVGQFF9W09dO9Yq7ZXbd10wG+tHG+fKELkHtBEkZZITSxlyda2UXeqRlsiSfsyuJygSdMzrdE/N1
7367AaPQLipwf3rOcLMOzakb5RL2/TZZGgjkDLInkOY7Puh9oY8QSpNhxd1eakc/r15qkkmrvEse
Fni3YeDIU5bmZAv6/V2quUelpu8YS286RIThXIk/1aRlO1dfoa/PxnXVZjFPyj/YeV2GhCPYO8aX
jJ4BV/rpTTBnkZGLhmaUi5LTSA5e06Th0JBcFCjnj133p2T0Xry6l1hQ20OjO1fkZriXZukOa6Ht
ZWt/yURFnG2dd/jeMufY5b4Wtb7LeEA4Ptme6fMkJRY4Q0pAbq0WUnnJ67IvXrHWG7Q3pvNSltej
l7348wr8ayoe85x+e5YiftSVbsW9iU0yb9un1aZckaIMmJdWw24i+m8/J95x6uQa0u4Kdt40BZEs
EGJnPJPQVPpLMubWsfMDLbQSyd1J7P4IJYNs48klMHUuvhUquCkm7xdlLWB7z3iYnOUKX1FMnbzu
awAuyWi2oaSJG428cMdEz+VDRYxkSLxApDn2FxFYP73BaOJmRs4o0+5uMebhqHXrlXLkD7ccvrRZ
F0Sm3jPsG/QrmRrJJW3rh3EYvhuL/lV26huyWgK/SBzdlUTMh0Zv5vHsZXnYOC1+cy4uZOT8I7fk
FX2y20ktZ81ZloOczGOqNWfLFt2udcn/EUTTeCJTkVHWz8tUP5hVu9ysQv506eTtzNrv4nWtg5hW
jtoyc4mRbnYwMdfIhCm5mwv3nDdaEWZJlh2qvp/3HpFVYdsZVUzi8Xer9mj1e+sjGuT7WXgnhuEI
FwZSiDSBqGpM2kvpECBcNdhbpya5aHae7IZU8aKs6bcs0X+x8/zSfO3rNHvmKfCqL7mQBXnYstqP
pvEydCAfKq86WjZezmpVJ2GkN/wD56Bc7c4i5T3k+NVR/1TLoTcb6wsYI3UhRpZA4XU5db1/56ja
vOGMetl0Zl5r1pDX5FfVaVO8aMUPMbUvSQAGio5rH9KAPegOANMFqL1VANtiYfrTEqp9tlIilAkb
2nK3+UYKmqVr50YKh8qhbPNro9a+DRtdt2u8NGrTxCNOl9TqciBduZu8LeK4eHa07spx0tc6wVyv
SCg+0CS6DH571q3huEyFHlapenCC9mfV4aHJbbaxvul/pm7xspAJdADA8dMyt9xqM/gzBcZNmpiv
bIDLTmTia6p530Xtnp3CNOMmJ7m56y9F6T7j33oajGUKSy+4AxAC5mmV6ovuTjnDTRdxU0EpXlbj
c+7Oj9i2ds7oPzlu4u161p9Q1fZ8KWXxdUNUHFmfzL3Tu9O1R/bSdabamfDcpLtmkZ+IkUbAjCTB
IWYq82OGGYgkOHVd0FfWUelpj8o2D25C9O8kjCcvl99MbT4NvNFj7afnYJKPWqrfIM4Lg6V/ZOv5
PtmzHfqtFw/0/JzMoImtoUVw+5aOTWPYu7rPXyEAg8Vt+QM7Zd93K0SMGfPc0oqvc95EiGkPngx2
HMnIB6Up0kgBDdni00blJfaQM3f5WrThbBhq5wz2HBNmTXwEjv0QLGY06PBO6vR26IbbpUtu3by6
WWDkRVk23NVbKrnU5Ys++g9TwDI0qrbZczR+6nF+xlimLlODYVG3kQUzQgjTwn7KkTbOffFF+W0V
IWv/WhBKFNY0WXdaZh2yVb9fcXmwzgSXKWCurBe8OdIPbjIhdu66np1GuyGe8YRw/ScBSre9P/1K
ZvM5ITDZrM1XscB00mrtkDnJNyrnFzFg52iEEVrSeSBG4egQg+SNZF2rjR8LNuPOSdkVKNd+jCMY
7CBvCELv/iQpq/oIpdFdkmdTsRC0ybw3enGwIRKHKzzSQ19ztNB7dST37apDDV2xwTUoNMOu85zQ
6Xxgxa4VjYIdqavLi/LmZ1usDm+heS86pKG5dkW4jXuQ5AXGSNWOwahdAXpc45VwmkNAfm/IEOHW
l8E32QZ3WmEzYezcx9GDWaY5uSQInLtZiOYu87I0SvrkHq2pFeqdeZ+Vzb5nGw/9tX+ZqwYf9LpH
IBJTDkH+zMmmJuG8HL90zXRIFyeIZknUhWGiDB5/1gTjHJWmnX2h0Vcy69D2kt+mnqRxZmst38o6
hbnZ52GLlP4Kmskt7FmqrsY7B64n+CXlx5qvxCH1VqIPxHKXcXYPC9/5zVPzUcIPN3DJ7tFaRuxL
l2H0jZC6uI1ozB7UPMmw0tI/vtXkoVm48lIFkM6r1DUjVdrXtZ22ZTgNOO65N9qlHR1ugB2M96np
p5E0Z6b35pjfSjEk+1ovfifrXFyXEMTjoquBZIzVfurW9DRp3NqFlTGpJFszQ8gd57ZjXwB35LDb
h55asqugdvMnrEQ/nLYoorlKl4duktHU1vm+cYvfaY951E4HwuVnozjYqHnC3u2r7RV+UZAXEnd2
r1v2afJc3eJamxyEF7NdhL02whDHEKomoR8o9NuoQBJwrEZeBzKJr4VnVD+XulFhp+XyZE6+/urU
XXmvDabc52lxAyjzsUVheUyNQoYTle8Vqs6bCjAXIeBVs1PFYMWugtOF/Wo6luBOTjWBOLGRGM5h
yquvqM4sqMLGTuuaHz2o1F1pDMTDdyNyLqUtHABlGnkuy/TQmHCnGuLY/ZLxmV49rNJ/TTqr389F
xtbZbnDDVE47QpyC3Zrqv73V/INd4F6alRPJ3JS7An/XHmV4QDj56ocqXY8JDfOYjlUXKakP56kW
xBea7mvVF9dmiVSpKWquzmgXZvzBFa2UlbrH+LmsVRCmjK8SRkf9bNwYo16HnGmnAxgKAMEeKOvF
2qf8n3Zu941B0w+YN69O12I4Tnx1PQpnjp2+XY9kgezqRj82+ObzfMqwmWs/arQSYRqYD9KrmjDQ
JMu/zb3xlvagMksukd7oj87i9BRV+e2qoNYt6+/en8e474y7sfFftWrVI+FW6QHvbvqElJMDGxxO
0kdyI0yTtg1dE02j0y0YYaq90PovdKqe29S/bZl7xPMIp07k1k2DOX3XGnDukEk/Ta33PWhHFbVd
adzzMuSR2Qb3lYY0pTVUES2mQUZkUHcnJw/uC7+l7nLN5qD149H282PjZWdbK/MbrwqIrbcm5AuN
5SSgXdeRtMpmDtmwDqkahpep0y71So+wHxaczEOZ7tdp/sktTCJS8/JIKcvf2wOtfnrioLfnpI2r
1esoj/unxXBTRsNbXlom7llE3VDxeO2OumnsuyzUSi+uneFO15sd/R1kFKI+idVYIsAeQBvHhuFw
YpznkXgrs+6nXe76RwQyoFdL0iR1soroSUzFbnSbX0FdGkfLGYljVLyVKSeuQ+XN7Rk12nVgc6wm
Ca/Rt1F4XGrjcGOVJI4PvdhX1vS7HO02khymI6fKqY81XlkzH/hHAWqZXPvpN0UWgUs+dIF243QD
y14acNnqda7X14WXjY0l+a1hUaZU6o/uNLhXZSesY+VQtVv91J7QbO1gl40vSjixPiTU4+1py5AI
Z328Z9yACSp3PP49EYT0Gh/M0hF7uTgvwqNoKkV2vW408KIJDsVkftviXm6NBSEfm/BRn9hhGRoc
+3V8FlmtH73aVvvCxPYkWH6PnigvtRLPzmAax3FoebcrZnjKkP5TQw56qHXFYzGWIswmNx3CxfVR
Mcjxt1bh+IE+vqfCuKLn8eKBQWajUSwA40s6ACnoKs28qs3gpsYvBPbRu0FjeTXSuY3GOuXMOWUb
/r7SD4Mm/T3F+f00EYcqupltKp2fwZ2QehEE37xpVv9z+w5D62ZShMrIbOOfXvK/hho1A6NOn/X1
NE26xctXBtfKIl7VAAcQka+F2n/VmoO1DOmuqZLuk/7dB21NjIuoXDhW0SY23oYy5rPRuJU/mKdl
LevgTMirV99rrQMI1NFSzb+qleRGVQlphmEvZ0+7yLzx7hGWlfmVSAOKOIy49id/l/dB322LsuA/
WzYSiUX/bSymqdcZU9rqkMmaPj+RxeW4sR2kKEtUn3tP8z9fkm+1c03p0U9P0hlaOoCGogUEgll/
mTs9L0OBVmDeo+eG06HXGZ/94NH5ChFR9xZ7Jlt+r7Ktl9OSJrFPWkzjoaGs5aXp9X7ekaA8LKGY
B1R2LgIMsUtGaGgRpzP73sKVfwNSoXx1DaHPwIz09AdHbRHESFxFE3mTOaLxNEgVpcibWx2Ym5hf
OBgm3+ETOXq4DpNPlesW5bpvldXH85C2XwCMbLY5fym/kxisfpe+LWxWs6FMwjlFAENbGTlIqFY4
snFB6i2LYZIEh0aa8tc8r30bAy+pDm2HO61pZnktnUaNCOPXkbl5Xn2zyznQDoGclEfjwhJNnJOP
fq77xl5CUu6GKVrp5KsLLuCmD9M88M9Nw0oTt1ACyygz+vSzKNYPHjqaj40aAaYWKt/WJP3Xx5DW
zdASa2ed0szIHvWSczNcSwVZ7u/9w/f95M27w3vF1Mn3+LH//k4frHZioiI7zXrq38DZGa9zo0of
a07GHu86051YIqRTYd9K8ZkH2txmE2+al0awNcwxETkYld682449WpWhWvu0arZoI1dLCHc2ZLlE
a9MBf3UKtbQXxhvVK97zjEe5TF55lG25niu3Slj17a7fjseZv+vTQHrHcc1c41zobfWsV2t3Nw++
UrdTB0Y7qlsSNu6GwSnvkoQ2wt/v5T88hjdXg3SAjHYTESAxNG/Gas7YVrjlM+c024hQbx13QCPT
mCg5K1DzTqgFXeLfEYZsZNeMOt2vvSClEZFxM6hY9JICnKbpVEd6m3mUZn6m7fNWN9Nr1TfI72qa
t48FeVBmhO8pN75ZvSOMHU8NDlRuGQ9613S/Ef4XIjJnKHDUt4Yo4rSfhvbgcID/ps+MwGPVlUEb
wvYzbkejGoaLqiZbi9thMC60dMhkcIKV6qqc/W+OXNKR+rlO7htNH/G+1asnogXhvhM5k9bk+3Gd
0mXnGlqX3HuW67+S6o74RNnd4obEMc71J8O8D74OuvUo5zG5AQR5a5Ca2PPdZRbWyW2T5jDWmbzk
dml90lt/P5A1LFwYTKXhjACgfDPRgUwjHQpmdSoIuJFxPltlcDAGKCihm2ZqPX7y+rz/FiAeMPdA
ygpG4q0aRFIl6n5XOCfPFCit0mY8+9U4vPz9V97PQRFG4NjD+Y14ABPgfz94lSFTFVXnnAyEbVi8
xuY2A7Z8dAateFqK1kLbOKlPRjof3ElsbLBFifzCJPh2pCNY4FcmEg6g2lHGqaEtR830/mRKyU/e
jPfDI7QKm0OHnErmR2/5elUnxTKXJnEnlEjILFMCKqPCJIo+NI28vCcSwX39+x19/zLykwi2/S0d
E5D5mzVMYrR2epufTAkuvCsab7qYuW9+YhT58FeYtm7eOQbV74wiTY41AWHaKScN5XahNXDfBwhO
/34tH94+D8EOP/ABVLlr80IGYvToh3pGaE62Hck6a66WiVzVrhg/gSu8/zkCEv8ZvHkbP+ytiEx2
ghY3KJgToDp1pVm6feMY60vtBvlxEnX6ydW9v4fbzxG2skEe+dK23ehfm2rfLmlP0AsBACtoeQMV
DeeM7DOwwvstlb9zg9sA82UteOv6LwllLuYUzrvWBmZEW88+L22hItfOiVzz6Y+vheFhUoVN9Pen
99H12byGG+sRLMZbvcHcOIkza5l/yjvLYOieGlce9uIvf/+V9x8z9QgdCQ7CvIoM3P97FzM6OQHM
De/UrZ2l73T46SIeWLrq0Esr9zOO/Uc/RxIwEyCo0/QH3shRnW1ztII8wAxrjmjKHecrQfGUanS0
vE8u7YNHh1oFgA+LB4vw26rLXyxv8AcWR81BD7xHSYeMOpjT6TEICDeJF0/R9a86JtT7hkNk8MkD
/OBa2XI4hACABhr3VsFg11a25nWAsN9ZyRtcyEKM3Ukbb7XUnz/zdnxwsQBhOGiR6MUHb72pVjQK
W2emsjyZjqbfIpSWp0l3pUfASqMdYAJBfrbTvvs5aDkunr+/RMY/eJH/FksbE39jMG5wFTbY/75G
NK5bQtkm/wS4fXiAA5Xk4aiv4m4gi17Fa8dkdhUzXeiyzuarYdXTKZy9DgfCWo5xltsgZ6skbisx
XWepvpKl42h3HIp/q407lhVjO4Ykw6DM05IVhXCFpF44ZSyn8QuilSAu09mN1sHqvpJ7m4Ro9Y3v
HhagKvRyJlguHoJdMfh12AO8v1VUd+Fst1PYrkSGjznoPUy4aj8lTKIToxL0OpIOl0RiEAI8kEFk
JszYi5pSSiAl35lZRgts2jIHjGwk6iP1jgwb8xAnqcbUu1UxKZDtnhzOho4wON3Whtzpd0wK/SXo
IkOndZMt2CV02oZh7qqU3DXTCk2zuzPwncRNQMsmHUV3SXkke3bD4Di7XD5dFftubmeoPK51Hmd/
iVFfBdfSlbD9Mn3etc3qnYXT5kz5yODk/nt3JYfdOLMq7Ys30m9amCdwI4lq0frlZcmVs88r0cdj
MmVbp4iYMfTaa5wrTWdE0uq7NrO+pkyhdguivaPkdBumxCid3KAOvjDrm0JQ8d6PtXF+LRYhnMts
PePOsKIEcuNOK7TlxUoC5zXPMjD3W4vMqplgtP7IsMDRvOAH06Lu3AfTTd26/R8ra7FYkKkxRKlv
AySAp/Mq51U8Ww3Docl1tsPv4J8aWftny2TgOfDBh65UIlz1uorIMSzuM9jIITNf/WZKjOIHxpF+
Z9WBOOiTJo8i9Up4l0GxD1I7e+zMwbjupNFd+b7S8B3VTX9Y3TqJHFI0oinRzV1luXd8XY+esHgZ
yPLbptZm8lgxv77ykvbXOle/pmDRDjOuWyIz0LbLfou+ckt8f75oOT547QCWZ5wfJtU/2Zlczk6r
E5RSC6xqY+cNDCxW50fdtG2Muf7b4lbZLvXFS5H0P4J5yg7OmFpRbtTe7u+f8wc7Dzh+fE8b1hii
1ZtFWmOXaW1zCdD54YqJiqlNv3hExf+vRLJ/iI0AIDAMQZtgpP7fRYOQuB5DmkjpfhvdsvdtTgGx
oZf9t2op0mCvF84k4iYrrPaTBeuDK8RzT9WANBxT69sjB9TwbGnIVjhNq5/tzcz3fwRuW3wCq/tg
AwBMhGDQphjCb/5mUVy8QNBgKZMTLV5664jsOHtZiWoevTWzPktf+uCaONYgevKNDav4Vkzm9Faf
5agUT6PQ7V3RZslDACXkEyvw+xMH/cN//cqbfaZaEhOmBFVJlqHAxp9KtTCX+Hodr55fi5VOr9/O
nz2vD+4kyBmqcjTF+Cje5VU2ySzHoSTqx4ITaeZtuRdg7B/91pGfXOBHP+V5G/iSLp35DmPfpcUm
ELeReSK6Yk4gkCFojQm9C+Puw98/tA827S0feOOU06ZklvDfD8C1FybvKRLpbm7mYz26mHGWLIvW
NL2ecpY+k/d/SOv+7u+/+0Gljg46wIkPSY727Pbf/6t0Lj2DeQdHj5NDJyXyfAZPSLjA/gatboUS
/e8nh+8PfpBbyjl168m+N3106ehC5He0U9PWbROrQmV/3M7BlZhmjdPHmmmJ/9lnQrGOFYOqnerm
HX1Qio4JS21pp2mU65WL1uns2xogNs/QPznNffAYt7MBxi5vc+K/NYv2mUP4VIPKqzSc4pqd2rkB
B4gXAkF2rE1BHS+2xhg7qYr47w/yg5eVrwGf6kbgfJ/jmmK7xBxITM+6TuOt7Yqf1ZxWt8xSvO//
j18KttYepwQA6ds9+NcrM9dSMGrgu696rzkTTpA8ON0MQAmb0CeL8wcvC1LYjRBGNfs+vAPpdpDo
KvAwxDK9DkEpFlOU+f3wqkAwAY3QSV/75Dc/upG0LAHIbZleHJn/e3luoRQhAmSJuea6KQ+I3V2H
fmaQWnymXf9gnd6aCxiwN4Lpu11hGmBrk8runzon0S4BfSkkFNNy/Pvz+ugm/vtXtr/iX89r9BhT
V4Rnn7LEWRGvFSlz1QbqzRQiAjS+jpJJzP/+NuIi+wdpg1UI5/t/fzPJ7dVWab9llJXr9762uyCE
tzlGgSzmTzpf0CE/2IoCnOx8ThYAYdd+sxXleu5momQVc8faRiMdFDSHLKXssEvp60WJbs/DgTHq
DZJC42qqO7MEjW8mkZ26c0SzGg0diaJ73Wh/YW19aD3nYGSkXCogupHK3TJWLc4fGCXfhZuezVo8
lO2I/oYxZqi3ar3ve+PSOKK+lbpV73pV/EEXiC4sGF+gMP1ySiGOiPZ+G0OJ8mmtBRnVQljyeuk5
AhqlVex7AAUzNlDfHaI5l40bBvwxRuS2YtpC6ZMgSgoj33uN7L/YS5Y+o55r/CgZC3moWtQpgUVA
aKp7WR+vllkf0LN78ZzSteo737wzrd666kwUus0UfF16DJZ2DoRhQBwYBx7SqXyxm10+Lw++ntqx
VgJSCHtHMStMZzU+96gGjnqf6SdVt+M3Y1nTPEzKJrDjMa+nGzlM6znBardfkOlF3WClpzE1+9sc
fAC6p6UnnQBRZ+/X/vdJb/0vlGSCE9mEKJBEysdhalAdFEV+SMblxTTG3w2thwN07Z3vVt+Lpc4P
GFqGO6136xdTlVjeS47sR7vkzJQPLEGoKt2XyoLe5dVDUTL8CsZztqWGl4AuD8WsxJ3geBNS9+oz
gqCJdFylltOaOsVLYRDNO6VmsWuLKovdXA9O42Ivx6VGoyOWq1kztWvmy3iuiWaJl9G0cd3rfb6z
MjXvKE3yXWXISqHsLBiTLaTVX6GNGy44ysQPKzW74zSb6XHph2TX96kPMoVTAA/yB3b7Sgs7oYJr
G3XTY9Yn4qSTRIQ2xrOfsfr5cZL3ZWz6GL9VhQiYY5ETjpxydi1gvJ1AZ/s96fP26DIT+5qOSXWa
NcPY503n3sm5EysDOWO5LZKBJD7l6V89TRse6kZ6j+j97uE/Yv53qi72hyG4xy6lhzKovy3mMF5b
maZd+eWa3oyUMFEPuizSSpkhNBqZbpCwGI0S/p+GePXX4FoSWRGmsteqbOyDnXGduxZjthOL7dvY
db5VqF1fc3pex6rczSXxXFzqmvxOMgfqm5U0T1Y+odhFHWXe2NRpvzhNl3f87+qrbsUrFrsllq2w
klJ9BQThybB0Hf3sN2YfGcPsxjrj8rjAZW3vWPG9xzVr6RFCEznlU1/Qi5hAkdZineGDLO5zTvvk
svb6cmObUiPxfJhu5wELgEy88pnTF6NjzzvPhgquHERO92xEyR9Xr72XuutzFZZjr12RGI6v3dbr
PyyP9mO75steyEzGgyt/kPXkXyOVmC69VaL9HeBKGMzyn9Z08WK7qDnpBGkRF8WiR4M53Jom+qx5
qPubml3yespQuYnEta+qem1O5ui5sTFk9ZEQIP+1Icisi1zGyE8Fh1qOjn1+6ZZpjB1h1j8MlZRH
LRcjq43s9m7h0yDhc7xB8XdXZbrzUmZKXKQzQoTu9U0oMhc2sHVr2XnUFhHjWBt3FxSVeMLT/1Pz
2YLZTcl/Nrtq73VjfVJtVv1eJVq50AbpSSiwYG3QdeRjwyyxVkjJ2MzWZUJNi1YrFJmeRlybFwO8
GS1U9dNr2oBEd7ua4PDccg9lypMKV6zye98S1BxJmX6FQZndL8M6EIDSAnacoaSaEjfQLIb+IFS6
NXm0pTwnReWdS9es4sGylgcDjnERDoY/3yNsthBQ5dpNmlbAVjx7kIjgGgzhoWVqC7oXoCO/U2tI
najG0MvwvMpLwEeEweDWT5sz0mKynwRcyqivCtgYvV4dzMlg9l2MHT0avem6sHVyvzyWnuzgNjj9
0QyM4QkymaXH6dTypjosileLUXGBOrSTIDH/wJ8wfnEM4hMz6GohjxOF89uutOZ2GfryLHRkcUvT
1ec+K4KjUTjVN6k6+5eiD3ZOUltG5dDSDLG6cdDDUjLGjKAQZa8K0cyFI9YIopqe6Z/KmVREHnFw
rGe9e2j4Y2KRNeZlKXszO9QI6N19lxfrzmFJ2LYupUxSCYv6UGtL/UUD4nVb8QULyBZ2cGXOAXC+
jqzGaiAEqXcgN/br4t2KnH420du5uXfTZHWjpTWT2DDK6ZJWfR6rxKHUS2zXB9/R+X6IGVgep4lw
jpASjP5T3zkvvUyKn7P0XKp4UzsaSn4PdNFcWqFVX0um/0BevemrVjj+FBpd3t0UtaO+14Fen2Wy
0JrL++deuvNhsNCABlttwgop42VgOAvwfevwi9NiLb8CO0d9mbtTiA4CE5DT36c2Qm/DZ4MmpHfe
NX2mHVvY7TGbS0+sjY9vYm5v6Dsc1IQgS9AUq8X0LNLl12SxzSZafgI6MxHZ1QQvumpvZk1zo1qW
6JClfpoCYrYb/Y8wdXEoF9M/O5tSYE4EEr/Cep6JpW7DJpHNleim5NLmPOnGNJsbG3YaaMl2He1Y
H132FVBcrXSgw5YAAROrunC+xsQiRws9fjsdM6szzn42v7rF+h2z8w7xXH2/VIWJmjT9sZhCxbSA
9ENjokNTI2t+CQOs2g0ik1c9CREhxKScuwwjFOWk/KnPPQnI1WrsCaAv0N7PRodbD59RV/Z7+AUW
nUS3P5ZGncVyIH0RfrQWNwQio/cd/o+081iOG1nW8BMhAh6FLdqz6UmRlDYIWngUvHv6+0Fx4xwK
YrBj5ixmRptRNcpkZWX+ptvgYfJhBOQJVpedQUFQV1XbARpkwJVD3rX23fy6SKKbxvZrD072ujBr
+567ZgTX6ycbyw8Obory4aqQ8Q5vePRZndD14kB/z8g47sVo9uc1uJaVnZnBeVyqXELjAHBXBYGm
kh7iGg2eW+JlG2YuMvyDtU/9cby1FKM/x9eLU47CHqDtX47aqDtVJfMMQr3aUEYtVpM1VWBAG9NL
9fHFMGJKoBYqLm4NXVY12svSHHKPQtN9LzApqiswgm16gXJNvCvcHPUbRa/u7KwZ96EtJjRMXBV8
JPYmT61V3TqUzld1r09b1WyZemk7Hq2H5BwDy2BtIHXDNSj8A0Zu1TrJ68cqS86iuEj2VlNzOEpw
pL6SVtewP5zbDr0Cz6/LgIIxijGjMWRPVRM+p5Wt7wu2+KaiX7TipaaD9Am5TkpSqkYqlH2UclMq
4Q3188mb9cf0oSofA+ru2y4IXsfaVWeIbISQTf9ctLrlJQKsDVjV3tN9ywTQF2YHJ+h/Im6Rb8u+
h/lSp90KFkm6GjIt38ATiw6cyvggc0WugCwpa8UNwY5pirpOwvxcttVlhhoPGtIYSKJDcEyqVJJV
OuV5kuoKBeW6BwquyXPbHmDnlLq9Bp9SXlMmK7bhAH6q1BHCwXLIffKLWhzN0jC2rp/DMh0CTJ2B
AK8iR0eqkW7BeVWH/lErG+VCUVMbiaVW7GnHRBt1MK8pgwONZzVWgWEqAa2F9kO3pksohNoV7Q/I
I8Z47w6wMrRWahtIedMKkNiVUszyebm9ybk4n3gTlvS2NfRPCssG+jk2x1ntYSUjmdxhZJ2uW8NQ
PMpX2tr03d5TIwMMlqO8GDa6x0HwBNd8F1bAs8Ky/tElkP3TIdYxp8O4tx41zRuETO7zhgCSJnH0
kNikI0Heqed9AohTcSMWL/Q7Ej0EZKvEsI+dMcHOM0GQsdCd51QqsPloMM9MPNIQmp1+iFhCMnKK
1KLCYo6bgLb0Otb9aN/VlXU1ZnW+AW8yfZSF2zMXATcAGZ0ThO8iw8jA1eesMQCVC9aEZ1ni31QU
k86zKm9WilaZW8LqgK+XJWBItBOckOksrvy3UjaA0puyO4aUm88DRS8fbQr+Hp6Tw9Vkkz0Ixbil
R7dXkukgG7XeIAz93PiRANFu3/hVQaLQxep93rLnlSbUdqJJtroqJQddmbPM7IWAHh0dF65Rbj0o
o3gItUBs06h/t1M13zeGUyHt76erwmmuEKNrtslUR17PLb4qUxbMyXN9H40VVsaOnwLbJd7HsXOM
yrw9mvTM9MpygOMX3Ub6AmmjxrmFahfQL4pfJmcsj1JN9VXuJPldIRv30ClNfx/ZgM7DCKYd7+Pi
qLpB6TldYu2npJNPqNttGro/bC3nwqqS+t626vNBGnC70/FOqUCmKNaQVV5ShP1d3+jJwSY5WLtD
dkyT6jK27HczVH4U5ngrgScQtRMQgAZvYihO+YcBjHcd5+Wwl0l0a2f6LgUBtpqMxLksUcXehGr7
y9QC0ho9BatcpMm6gom6kin4MNOtkIMUzU02m2iWOSBq04l+BODzV0o5GCXq2/1t3GnnvN8DSJZD
tCIthb0APeSsTXSXG0REHun/j6yakeFTcmUn+hNyVme2nl/bcbG1XURFtRmzPeioXEVul26kM7wH
ok7XKJbN76mbiQrA1spT89JsiKmh4JkgdYf73/lIRWH/xCvY8IwiuE6oOUAFrfWj0/mKN7Zq6Bk2
r1dzGptk1cJMZkrdvSH97NIxeyTGqAOI0ssFwHp9Vn2VvvtDEeLJqvCNwh0L+kga7I3AgCkKyJwX
55Wjxo+aUsQ8datgbUVh5YWqNt71vEv3U5/22FE30xb6oLOVY2dc5QqnQE8RL5/avFrXcLZeikjW
+2Ls7JWwKxUKpJA/EgB3+OCGZ6K3zLuuRMsPSo+/UtpMbguAL0fTkL8mhB5XYVIKbzLSIxJwqD6S
tENIYo5T9bXIs2yrjMMdIhfGZpqA2JeisdgZcg/nqKu36Ds6MD7Meq/pxa6o/EtZlR8GFJbcUu29
GK2H3Ank+wRuiaIz9Q+rUJibUBtd9qYOBroXq4rL2Gva8LqtdPNx4LHf4Gpqp8dcqap1ZXbFts6V
dVWZzlpXpm2mlf0+Ct2SYvb00lYdzGmS13WP8QT4fDdGO4b4m+AZs6JW3a859rDYRvabbpLL8B68
EyWukokmB6AQ4j7qjF8ZhGlurebVCaxbOzYv1MLctRI4POjw9K4J2+as8IutUUzBDvB5daP0qDnz
jH0eA6ihqZ86UFTKeycm+LpGmu8KtGSguGbDzvXbFH4HLq48nHk31RFZMZ2VnVoM3QUuQMQL3rpe
1URng030UAJ5To8Ab13+INLyISKFVlrxFg3OhejTnzSB7kaptasgak1vKNPbZtDszYSdypUoKz85
CptUu3KNDPNCu69W2RBPBF8g6hfwF7SHIg4z+qNF9BDmgbrNS6FeDo55lNNg3/aJtcp6ldvFsCoO
IU7J7Cz3fhLo6+KpQN/Vt6ytHY7pJhYiW9MremgDdD0DHc9nmrBnWmbFT0GJNn+LsMPoXxekpre9
6t8EBFTOkHKFr9MZmtjGbjBa4kmW782gT3ZqZdy4dTWuqbg/jtaobhrDhlqhXvkBBJau/SnkdJP1
qQW3ObdXlizUtZlON10IXlRX+zdDJOV6DNKbIA6sc+YLjmkChJprzVzRjB5Aa47lOgGP+WO0yBAG
HQxMq+T9tgl4ALl5ipOEPY7nblm2e6AzFnXcyqSWEIpbDQzAGj+2AosAFLzAuY8ULQIfppNym8e6
xoclTyOuOtsy55FNCVVZ9Y1753SO8Nw4HO6p34FsjeSPMqXCVDgVmaieyQ2QThFC1IQdhmZEG3vl
lHxIE+K0EpFlSOiBdVm9y5mHHIrhNaCbdqFkfbMBys7NDGHbkygbeQSNbO8E0UsO9v3Q06/BxqGX
G1hxVyWonG3ZFNe6jGsg5oijBR2d7wKdBA+1RuzXcv06dqb8PK7Bo4e+QmgvyWlzS9ireLQf4ybW
6AWSxQ++Bd+InNSg7yNiXJoxgyRihsiONsYxbuzEU+EdhVjcnQWg5PDkKMU6QGXQi1zpr5B4eTdK
+2eIpwht8W6DRhKZjWbA5UnlWU3Rs1RRC7LsFMU6IzyXrqDLqs4i+/p0pcDLXdVKeAeR7iCgwwKi
T94Kt+ZVEipoJkS6SNcBMmVrJ6iNXR5ZMGEByFIhoL6Z1uUPy+9/alH9mLI0qyjGQTULY/XWChAK
gHuJXiEih9RKsubWDa3bSfGVNWm+uy0V7UXEQfIWha277qNuOIBESjdRKX6musPrRe3v2nbUVonW
90jnNO+tb/uImWLuSevjVac4QL0sknDY6XWOznUGpnsXutmjlqcvWmolK6yjGZelWtsFUoZjqLIE
E9cOT4DKhrBli7LbIM40vFta9K742h1P7/lGMrNh60/am6Gw/3GGxA89KO7bRPDkqhybpBkRyljP
IngTdr5iOtKtpqdkB0X9jrzOzzGQ8d42a35RDMdTG7s3KdCP1ILpqiMTAXeRQZPhkqXMGb/JqOBF
7zrTJfj152lsy0un0R41kpcyxJJIWqBvaA/2G6PqhxWtrqcUARR6g83a7LR6C81L8Yapf88Gd19J
zdmEdUFDI29taHhoS0gt2qd1VMaz3mgHHnu44aWNsfrkJFA+tGEIrik6TRs/jq114A+vaWfWa5Ln
YJ05TGOnA/332+TCcJvLIs5eRh4lpIzKPo76DKzYJN5sZ3wUtXmt6vKiBPUaSPu+diW7jJeHV6e+
uJyNe5SVkmUPFuI557FBAMg07SrJfO2oVe0dEoDpTZrjFTJEobJzShFx/nikW3QQvUBy1Isc+PsQ
Kzd5zBMq6V3oeZSWV9Ssh1WWWnej2g1e3KhPISIkKJMomlfqxU1mGRTDQyPyHCZ0zVTu2zqFhUjl
ivpJvI1KrhOpZ+aNLJHicOyKEqwz7JQ6SDa1mKGUoHu2sI4I1LJxVrLCKl7LiABNA1QOEwvtUAxu
tZ8G9dKAw7TyNf1ptJxXmoLX/pQH67IqBHXJVL2Gn956vig0L8F2jpp6V76bwkUevOrifRaa1XlH
4QBZUs28VVqTREoKf6OI3CA/TIwXK0SRllq2ChNyeqEbN8yFE2StWscxoYEpwRVfZKwdkcaXk6YH
ntk26aGPdbkGj8mjYrQD6thJIjackgHNlq4QqG7X4a8mMt9Foe8T9Itux6bLYeGalLl6lu0OrL7/
0jrirQDuupZBr51hneeQ5ATVOjNnERG7+JWTHLZa1R2VFgmxaioeuKfap760ADZOOerFsX6bzMNW
jpC8ocaAGDKHft+61np4sMkIdz5HwvzcxGplgxQTqvF0sVKBkUxmUY6EjltHZrBiHcu1qxS1l0d9
TF1PwokFkDf8zLMR7m+hwIVVwyah50ARsYwRH2yzqHwMFXGBGcguG5tmn9FW3YQt+X5Fc9BDabNB
M8D6aNzsjlcvW79Wz0gKkc+Kub0iHUAdgAuilV/se0N/D8HMI3olbiN12OOd2+3ZtMOhNNLoFgmF
j9oUtITg3v2qrNk727Aw5hkBKmWTQnkYFXgwpdV2YoLXvgN4C1VMnWdfh+awMbGSzfBktPm01SdX
X5eqxLuiKcRB+L27Emb4EEt8T8kBjc6j3vmk1xKBk25+adHG0beyouzotb0drKuoaY8w/yvPrvNf
KNVC7aXqehuwMucAfu0b2VvXlJhRN08G6uJj0p/niSHwVlf1x6QSERmDG8e7COnQPT0UjFeVbF9K
VfF0Ixdc7pIiNY/fFQVVa2UUmUBnnNqPbZJaNFVtrNxkhMHrO/EF7SMXZYAkfbWsxl/7ZRJvyzAN
d1MF9C2umorsP0sBHkbK1pq653KWp9ELthEKlvamdSjeZiZccL28HczxiuIDBhKlJbdYq8mXoMkB
3vhafRNZ2aMh4p/2EMhDb7TVikW7KVz/KYjBOFHDRwsJHjnOrkqDK1wY5bQJ6/zMnGijRCjPeKWJ
OECnUvJz3fot5WLaZXbMKzeymA5tcF47kc6Ywh5AW93fABp+hyjZbrRqTK/tUfSricxlC7f0WJmW
/RGNmcsFkPK8h+KCbEiEna3TFltoxDQP4vK5M5ORioqde7z3ioOckXcjpo3bssiT9ZjYdLAMt/3V
t2QNVddGmyyTYq1mSASMASpJY/xeq9ZLIZBhCO3ozIl7HgXSvQ9zZzokE5WhhMxgV8XwwWdG8Uxs
Pcpa+ehj9U1N/PI+HejhtJZF8Q2vvXWsueO+giG+Vs203bmiS3YFhvSrzHFmRZomuhMJOQDZPsRn
JUcwpDiYVfyRp4hDJM0Embk09NXgTvEhQFqdvKK8TS2QsDgAKftO9QE3UPi+TKaK3jAuIje5wQPe
r9T7VB+o/gKFoLE5IsFeBAkxOIdNbhL7nTI4V2DZAwVFxcMveVDjwbnpUfpajypfMtEgzbSo3AEB
aDZcvBHW6IgBuPNTIuWn4FPgoEjv/OrDqdqMbeVsHJNjEOR9sZJNS2U7tfMbyDjTZsQwBr9hQ14Z
mpwu24DUIpRkI1gPi0NiRveu4sKiKUprV1OwOut4rVwnNeVUvXX1o9rmSHFZdfamxPUTgKieDe8i
yFXlV/jNvfrU3hUQ58iUx/eBVbyFAmGq0YmVn5Qyxq0t1ebCDqV9FeIpuqVq/CIy+zJSSgivHTpX
pdasIwRBPzAJyo5GSIDODJmey6ZwN11p1pe1ArRK6vE9mhw33LYtwF0KbaFb743ROiuSvNv6wkUE
BNkBb5Jpc6FlmXrM0ynYx5aCzkKVqitA+G9c68j3dEizUdLfJ+h4eD7vcq9ShxcmUyJrU94FbDPu
Piqn0+BfB6PYjBDuZ4wVxixgggH8ynUDIZbCpnzqo/wN+fJu1RvJS1g0T0WC8gxQCg+1mulMjzP6
jfSe0L9CHFvG2Vp3GwHUFUkpkWVopquPWZkN6IUNPwtF3pjICcsI5Zppah4Ka2hAQ89C4SY6HyQQ
4Rp292aIwFWrXXQcSmlTMdejlV0FsvBmvCaQAEe7D+FEBN7oV/FjhOEPhEpsHjZTj77PSivQrgkT
4K3U07ftZGpb9KtSXlL5g1YN7v3ggsQ1EpSqqubHFAY+sC8NEECoJHvwDNcQl3o0Mc0DPPB2kwRN
gceRLB4CnB92ecnjnsDlbtAhuR7y8D4KhYKPSyPybWAj9oQmEtoEUAlbiZTS6OTOtjAlTq920W6a
KAzWk+W/FmpJy77yo22raYAGMt1dg3YzDlFT9DgaIeTGkzvxitjVkUrJ+X2VvGld9c7NuskrNHt2
NFHWUVgifziCH0Al4U2j0QAN9tEfZbbF5WS2V/LrPbhnjrusejDl/oMPB/MsV7rxPM5hmimSHCio
5aYcrJ1aZ9SdyZQkO5aTSgMBXvSNhi8nJinha69X+da1uyuC8FkRto8oqLeUrEV9DmhXbhRDsaGO
1/ZOjWtUx2oL/d1yOg81BeWtBhC3o5EVmqFDoUUiCqemCMXUcbOps9hBziOkcBSEJQVmQz9X7PFh
csz2pqC8RmJJmaU1mms3zG8K9Anhx+XpIaTbvSKyaXut7kuEdUYa5jwq9ah8SQvZegja4StsUJ0H
5x2v0S8YzoxpqNagbbFEoVd15UzIz7jWkK8be1Kx+jbMlSwKpGCB4wsAFDgUOa7+JHiUwcwl+dT7
Lj5OOneGob0Ty2wuLEqyVK/DlRLxIFey6EdmRMFbmA8Z2S9tNjQB/H+OpgJJCEcGMigyhktEdGBO
sdXmo3OIjYm8GB08A5HePI8Nz5VJkVFXVIb0BKzwC0wa1DcodrrqQLRc4ptMU+JLUQK504sheM1t
33LWUvPz535WQPrHgyFMzxKZKFhDB1vynBD/tO0GIfKDmaC0r9cYycggCq+Bgp8ygtL/Fjk0Vfrc
DAYKTqjaAksI1C6qYHL7oK/JptaBOirHykhH+L+T70QUVGNLW1u0GWYZGJ6zq9SgtO0VdM1fEnTQ
qJJI9x0JH+sCIbH4WiIP2q4osJTJJkw07F2ypB8QPjFb/k8g8s4pc9/f7LI/CS8mm0Gbsbvo6nPo
/sS6lWHSIIpi+IckrRRjE6OM+GHHRvPRZ7F69LnxHnJRUBQtDBARXlBPKWV2fhQQApG41JTYaacA
9X/vGHocKuBJANp4fC/Ji4kLux4Iqo+eqKCPpmbBuhjtiQch2fvD9wDDv9F3jAU7zcWUEtquOf+W
TwDDKDD0sQpL5TAEgJnAVUKGMeJxnSHUtYF4D+OB8vnm+0H/xk7O7Ubo5TOZHvHzBeSvao2QTqwP
J26Ex8xrDQDg3gXBc8oj7m/4JLBsjgMENJSV0eL98+sgXuhaK2oHB94y2WWVPtxUgzGuKhkBuzGb
4ATq/KvxBHwZHXEAUqklXRg8gJsGfuhgzm7epoFGsVy66qNL91FA7XaKE1DNv/YvQwnSQXyGZ+dG
R1tyE/RRlUMUQ8T7mK5o4uk/jItR8+JnuU2flTfl7fuFm+fr83FZDjcv7Kfd4gQdHm8jw82yMhfK
Yyg88zV+BllB9/L7oZaHYDnUYmO2md7LtIdiqOpwSgCAF+hoBU1yYsVOfdEiAEiFygkWe+4h41Hl
WHNrajqrtHu/9b1avQ5Ytzg6xRteHrrlty0j5zQg4YgJ0YHi/r2O5g3JmbmKXeySMLZrEHf6fi7n
ZVkum4bYNSxbFTT9kkKJZFSv0C52D+gwARyuu70APPX9GMutP3/T5zEWExkZQ1ggFuMeXOCjO5Gd
5+nGHG6/H+TL/f55lMXMjTD27BY74cOgeXDydsojknfnnGj1yX+kWHxiv2vLO275VYsAkkVWOUqF
mcOmZrqiu0jiM3icsGZ3+nRpJ9Zp6Z0p1WnkCZvTFW699aB76g/zAEDv/480cqWoZR4pX38/qV/t
RsQxVFjyLvzoZVbUdHFkpXQwD2adbIq4ejYbnmRZQoOK/Dx1/8WJ47KFSjtfutRo/owhso6hmAdM
6XTlI+Xy/vvr2Cu82k592Vfz+XmoRXTMcmPG0DBUr5+NEU/KE5/yW/5oebA+DzD/gM/xMBHjpOcs
2HTFBml3GNm9sz+MC/N1/p5TdmanvmcRE8tUAOIN+Z6KKumQYs3Yn8iQv4q6nz9oPuWfPigurSKx
Sj7Ias4S45KygdGeYPR8ud0+rf/iCLsxaXCX8hG8K5PnYhtoa7ltdt/v6S8DBWwadOFIu7EsWkxV
k8LJahDFnwNF/6H+KLa/14V/zYOdPrtfTdzn8RYThyhIMuPZ3UNeXJjoxJWHzN/+j9+0DLHj1Cpl
T/Cr0+DM0al8oG/vgSzdR1Bhczm3Pp1fmqEcG828mmp4rqXjn1i+34I5yz3/+UsX6+cPRQFbkvVD
47Fdm0V5mAZ68nE0XNJ7AIKkHgu/PUMdD8SPvJHil/STO+wJEBbO7pq83/fYTNAJ8WzwZ8ImiSZH
2uoCnOz3E3ZqTRbBe6IcJpBZ/r0mKrWbltL5iTU5McTvN9Kn81LReTb6gW0WooDo1Ci/Ie4uNt9/
x5dh5tOULzWM9KRnf0kW3ngNdUomXH1cRPx3+kGYkdt/de19HnAROPOkyOEJ81m/4xrJHiAZ48Ip
VsaF/yhPzOG8Yb7ZUEvtCmklgYvWMCze8pWKhtflzYZpNALIKNukOcFh/J0S/z0cqhW8WDFMWF6y
gCYhIjXs36O7n7NmMXojLXM+7feEKm8nL9ivN8l/R1zceBnqTfE0h+00vK3si8B4+FdxG7fz/3yU
/mfcNrTWGMt2jtvJFqHcTH/r/Pfvd+Gpr1jsCRP0UVuPDFG5FzJfo9vv9cmJJPLUGMv7NK+DqAYn
fcA/cR1Nqje08ZXlVv/jMPPP+HRqXaTJ4trnU7JpDta4DGQnDVnmRf1umy0uhFGZJoHas3tInrno
ujukg+fUwHydfkhkG/9NqEPdZjYpN3lMLkJdJIGkag2hTgl/wPIKS8T9zROR/8vF+e8Y7kKlSkHc
hiDPGMl4ZY/sMZ2y3fP3m+yrDMf4NMY8q59WBqYttPiCMdA0C41fRdicmKjlew+BIVoTEHccuDvw
DRcfIbQG5U8jwzWBBju9FHqh52bSvjYufU+CDwLBj2Ew3X3/Wb+Z7Z93A8OijgBP1KasQzFicXWj
EmhqZSuHA7xwcGoZMPOfahb55TOi3Fa/AUclgo0yuKO8o22A+2k9AEXcjdQ0SpQ1uuKodSPMmdz0
w247JO70llLG7Z5oXeAHOgq9jV9tnF/AL1dlENyFYKLTM0V1q/cEWQyJtumg7W3FhSJQAc8bJ8X4
1dBoByFg/0JHXQFKgMAcyCcfj5x1WqpFvrLVEbdnbaptWs7+aILY9RX0RgZ7zJ6sGOjuFshf8FNP
JvwuGrfqL/mbknQTjlikekgfh/65BD/0IfymP2amL+6VetTfdD3lPvaFMQv7qGF/gIszNmirNFN/
rU4SeVGkdt13a+iiYK0jAoxER4sT7Q6oWe7vJsQYhnWhuFNy//1a/fXmY62cuayJ0zyVYnu5z2nU
C35Q0SIyFBfKMYFy4R9LA7OidZ6AdjTh9Yt1Z2Xx3FXpLZu6oGzSK7Ay9j/U4uKnYESOwhjyYpaF
ed+fx4E+uOvDq+kOVoEhCWLmBbDKYaRxi/N0juXRCduqv9LmeUCyZptq2axsulRooDGX+o6ft4eq
pa90mQDFubb8FoJXAtfGWscAoa7N3Lebo5PpMjqTdNlWqhZc2HqFvpVjKlBCTyzIfHktDo/Nr9HN
WWuKELcIbnBe3RxEY8ePolWCPGDw3ulQsVYmbFt4IXEFPzhOW5CCTT3bHtidiehbIzEZcVAyMuEG
5OGpZsLfkYRqNVVaSgSubfwlFwDHrrXqCmlcy5/irVO4H3qJtgrSGs52pPwtxdZq6xej0q0TE7J8
QVHmU13NwtBaR5YeBYg/d0UEB5iMWQcOJxFS7qx5XXSsjyLDbNetn1y0YXMi9i/jMkOy+9A8wNsa
Jd7lRtQ6mLxhboyotOX2eaVY8RXSo/7m+5Ve3jDzKCwfCELkQVApWER/2aLWpyuNeghTQH8QMMQZ
VDUD3UWa/98P9dUHmVyVnPS5J7OUZXNjkY8aQJlDZSmYtFpaXvzMWwDmJ+6bL9ZqXimhQkiexcsW
awXn0FVa3F0Ohor3BvAW/1p09UAA7eJDUvcavgfyZL1vTi7+PDFIcc7CBCYFHYsA9ecOSXPb0cxo
Qra5GZV2A6xEqzx6o8AlQfDrdPmEWyoepdz6owhMSedVJ6quHHSrHnO7QdULNSeEzno9c/EIyNRE
AOGujVu/7axth4PtR6e3UQFqU6dSWlbIf4BXq3EmwCNXmOgia7bwlNbvW08OuaIhZmzGDwGie3cT
pqMf2pBduQ1I1ghUfucVs9ocPMmpwDZk0n5OIzQSDwMf9WdZJ/Y5yD39vgJh3a27xu5R0hv9hIpt
kBnXUBQgiw2mol+LqefrQlV0xomF/CI0ctKoshtoAM8abYuVTKIpKTpm4iC1GCP73O2REItayvKz
uj9wwbr2U8QATOxp3Aitz1WpheIGPX5kwWURjROAjxSPhu838jzscqkRDkF4hvr/LCDy51LPdJ4a
AffpgGI7+HC8sS7B2vngdNRh+sjdMgk2eO11jVf1U3Ms49Q4ERv+elHNx3YeWlVd9IoRo/nzJ7Rm
YdLOGyecOdPK9ArUFq4d31TuqngiSpkAFw8pzAHsA5S236Vd6r9HgWM8cDyBAQvE9FpiOYrtJwLl
F1c5MkeUGTXMER2LtO/PX1ZaWVLHtjse2hTmOzy8Eh+xaMoSrzdbvBErTQKU6hWnVzbVUPo/2fm5
3I1+BjT7+3X6IrYZCDrTfra5yv+6WaWfW23rE0H92N2BY1/7IWr+5PIf/3gcLgVdsO7ok/zVPByR
Qs6nOCOhsnx17ybwK2N8YW/8Ag/P74daPtxZHJNr2QbaSI/NWc4umiBxBthwOKDkapwPKpSjAoDI
CgEwDOUQA1vl5QRGo0ue/sXANgmaMKGV//WNxZQrqdYWA5iTZy39NRjPmv9UT1ATbdBTp54MXwRT
TDz/M5q1eDLoUOKmwciHgyueRYiU8wBT7U7WJxbui5vij2EWl18TJ60PSXc4OOADy+6XhPOdEy6c
+pfWqid24/KbKH6QsnAJ0GTW/z6yuEPRAU1kf1CLIHIeYj/W36oq9G08qVzsb4yyABzz/aoZ+iJU
zYO6+LyS02rIZC2TyzyoJjuTaneIMf0R5+akkTtKaYfR5SjcOrhunEQHXjPocXwWDonstsD8wZTH
SOPe5Wliw4mqhsC67JNOBXXjV6O5BoWnXlS0Jeun1OwyDd++qnloa/jVkKgj9A7GsMyPCTp+8CJD
ZaC7n/ZJ9qvV8r7eK2GKAzbvZ+Fuk6EmzS7Mvo9+1APIGo9nFWhHGY6heWIFlgkIkzFrq9t0oAmb
JCF/hqbKTa0BivZAX7NAFDkiH4LLEBai2n4/7V/gNMgF5gY/zGvkS5epjuWHqWNUOblbjNbOR9TY
in1ppoEa3hTk6/1GNkms8+KufX+TQOC7UWGmfFgZtDQcKCy8iJMe0fBAA5UOoqzSgr2lKo56Fhdx
8yQBeL52bp2c161i6ze222vKia2zDJ4z0IQsWwOzBjLCXGqwgtju2pb9jGpoiZ1KlIPgAmeNAcvY
DfH++wn74myYmsbfhlstjXx33safahAQTmKdy2A4DEP3gJhDh52HdT5g6uU0MFL/xWDcnDw5ybm0
5ZnQg1AFbUsoAxqOM3AzmY/azPGVjmhWlVb5pyoRf59BRAy5hFwNySUk1f78ONhPNXyEgAeeaxSX
nW+G1xKLNVDlkOTale7E/njqFp7/zs8pClude8zEmti0NY3q1J9jdrixKX3QNAe0aza+9RPx2T2K
BreOBWndqs/wDdsXsbUFio+HNw6PanPmkk/+85mmtoOENiKO3Fzzgfy0rKbA9bm33eYQwC3fOWMK
/wwO4GNhKliiwu/afD/e8nacv1pQjkOAA/twc4n7ctQqsWpoKAdVOAUcwCp6HcMIXT6wjAdL9OFP
Bx/XlZ2m/YmRvwotDOnMltq8FMV8mj59KflYn5AItqgzV80ay3gUnSZ3OhFXvhplTmRMaiVkV0vx
zUoakITVmNs/DAovi4WKIyig0O9n8YvDCGiBbSPYO0SwxeULWN6Ywk4ZkRnoJlwFumw/EKWPRpbo
rznqVk/fj/d3pOHkU23Bj8fC9H45d0ZIqYlDwniVeB8NGzqRkBedJl7/8Tg27wjL4onGfl+eQzR9
CuxYsoE1QrPCbyxKGCLGqUrAift+qN/59+L82SToc7VgFtJe5ucIeGR6Ohmzn6IqlUOpWRYY+NHu
cgglZQHXU2MzbabGndyzpMoH667T9A53WSjwdPFA+o0/BtVN8K4E3I91mI05MxW7Ciphn0NpXFm9
AR72+9+9TIjmoG/wj5jVqBFkXMZh4vuoF2i2C8sfbnXyrtZr0sK+noICHoHb4n7hWj66I9+P+8WW
Y7ociwvTNTFHWByfquiFNXbYT45ajiNdPOS4vOj5HlA8xJPZSff78f5q7xEp0PrWBNECwCmo5z/P
a9PhgQsOqT+gOOFr28ruszerV57VrqK8BS01yHepiQD/xhqb6heP9MLcoJ6q3CgUfOXz9z/ni7hF
ckaBiQSRNM1efH6qpo6S+0Xzf5yd147cyJZFv4gAvXlNn1leUpXMCyGpJLqgi2DQff0s9sNMV2ah
Ej24QF8nKJIu4ph91qb8KdUNii/30IwObAKs18y72nSnloNpBuYCouDKOf/OrQ8A39o2pP53+I2Y
3E1tpwN1RCj/NwH41FkNHe4I0b09xemVg+m9K+VQMinxuuQv0dlZqEbfi+NpUCgRVOtv0qY0X5NU
I0oYzRB9hWpv4Us3cgu4qWvXH9/m9y6VPYZ2AClqeJE8yW4gEM1Fdxyi1FrpMP4mVb9JR8y+CjO6
Utd9Z69ewKa4jJAS0p0/e8NCY26V6afqqOw0x/eskusAcf/240t6737C6Y+oEGLA6npndYAJahBz
ZKU6dg0T2KQB1l42todYvZj2Lrao2y4qzF1kmM2nj1d+9/qW4zYIHGK38yfZxBgJeY1Wxwoe0j5G
P34sIRNcub7LDcmizGJTT6UugT/S2fVhDwkPj8GOIx61PbL3gm9EMA7IZEG54RX5JqpuuvLkLspO
bA48MEoHHEm8qee7EcDbzKF40R0NLY1o3aZea61qVYXfHRUb5soA2WLSucGBa4Okduj2Nr3HlmO/
sG6DQOucLDxpr0mfll3g7EwhYiUoxxEBr6jzZ13VmNQ5tOeORmSPI+NoZTIc8S/ExJZhnjy8sjG8
94BZDPkitQbigbNNKXfC1LQNvpaygtkfa8Cas6eaKzf7vW8ycniJ8HJBsn+eZiSwWep5qlilLl4i
YaBhb6OHyP5hp8b/45Rhx/nftf4pXf0rSMMmMZ8Cxs+OvpN+IkHDCp3xFlDHj2Jxtfz4+3j3aeFi
xMdP5H+huauqEbNcx5fHMndS0EVxiz+hFc7g/IrKYiLk4+XeuY9USvELDBEV+ua5okNNBZ4vy4eS
e9P8zDfl7UxnKG5GRjcf4d+MV9a7vDw+Dap8uKZxYofnwZTsvCGEN0SZz8LV5UsE2iC5a127+j2M
o/7xXy+ON94H1Aw/HaPRi1eRvJmEOaXvI4qH2kuH1ZjOjMCCmhTX3MveCQ3s5TykUGBS4wjPQzc5
50PuF4SjJIqeeHZj2jPVKppHI15P9LI7nAKt4JMMJ1h3oGuw7JV1CtcRX0/+L/7typn5zq3mGLGI
/ICn0ytcPtR/vbYjg6tzVFLVzXCG3vLn4g3YfabJPCzMPr7Rl8cJoyUOu8ySPLLHnB1adsr4f9mZ
5tGj3MOcZ4duP0B54jGPu4qicmRuFOZUact2//HKzjtLY6rqLi8vJkikHW+vMqG/6s5t5B+dJO/i
tanN4XMlU3gRdi1sGuWxC7CXEpX7J03TYetaKZMS2cjQ9064cf+dnn7T3emgafEBiXoV3UwMIhp7
b5BpucnMqoJWmDMD6owjY1p1VAwbIkSzeHSZxcfctbXAKXqt1uUPaugpaEVtp86CNcnNfeiOdXdb
hKM1nljZAF43e26+VmkEnSrKMhziywhfQrOJixP6ck8z4JWYzxZuFlf9Ai9vFmmZx9FILZii1nkH
gikHw3MAKhwbBsyi7wk0h3Zr1HHjEa9qmDiGYVb1SzMt/VgnncAzVoZXMe5OTAbhOJvG3ezHw7R1
AZk9yySbw8OMZZJ7cIwufGztxP80wzdqfxKyeupBBJ1U8Mok02MaLhV+WFlEA6Y2J788UkSdv9Wh
8k/8VKbJY6CwzpUYObo4/eylS0lWatoO05Nnr6bHt8ohO/nHwTMxGG3i+c4pYNDhHWje4vvb7jIT
HqVfd9anJJP/3X4JXnZAcZ9Pg/mgc5senMykUdmZf1xK/UdhAouB+SohQcHU/PhTeOdKI5OKGxkY
uuCLMuWcg+52BcZSwo7aZ8ix5pdxcCXTjtwhgBW0yh68ysSUWSHOOECpCV/++y8gdV0KGew8pEpv
v8VI93hsD8zP+Y01pRtuPQAKExIifRscQUkL4XSRE5kg03RLqw3chnWlxXWx6zmLCAML3IgRsZD7
/vY3pIGCgBMzkdX7VvYQeVn82M6+ucG2PfuvZ9nZUmevlhGNNgIMER+7BYpoj3V/MONObt2ZnfDj
O4uc5fw9ZjFaxFwQWy0FlrOIdqRT13cFoBlf4zTuYAi4a6ep2XEjhz9moKZ92MEFHtq4uMXXXdur
vMBxbpU72rwjTI6Q4wDO/uZYrXvwBUbnZj4sOHOKa+Osxf0U4AWpKUuD0zXKRKDQAJezh+llg85K
baiLrgg3qu6nu4D5019V5dZY40TzS5dm00sCRfpXFk/ls+oWO3YvL2Dtmp1jbzpjIjvvpAcsRsPY
WyWgsl85s8wnZXYVWp0pWKeNMDejKZtXTL+ZYVcQRX1p6XJdT4k8mRMOTAd85V0SW1F+x5U9vO9h
x9+4ruxPfS2DU8Bwo1gJkc8TiDenOTausI9CeFQEUOdU26IaM72pZJh8nuMhXYeZi7Kpn+df3eh1
QCd1JB8BKI+nMqqnn2XuWvukMOS9Hv381W4GEzyGU7y4blxtCNXrm8Sy8xsXuMNe2Wazj7wSKHo4
JvfjAP0C8JXiQUFisR+1DstP/Eoz31WdMSe7AMsujCrofiQQDw33vrFy/7UD//oJ6+z4EaseOuil
EX1Wdjk9lHRTnhm0bdfBFAZfTWBAB1A/+Q35iHvy+cAaGN+z/er2OviLPDPyVyVQvS8NTMC9whM7
uSJ5ukiyeCVp6ZnIJRA8Ye7z9lMjUS5pObrJKQeqC8RC5J3cEXaI566Q8p5ZZeWsoIyl248/hosM
Y1kXiR61cbq0F7PB42xYUxYOyakKWsbUNT7eQEOdar4S1by3lWAXwU5ikvZT+3t7fcMwz5Sn5+RU
JCFAIVD3a4pv1jFQurqy1MXBzCUxQkzeCJ2D/s+yt/8rViM9mzoFWuskDRBDOG5Yo4vrFfyZfFPK
gfvoYUL92gvtMDoPAfv3x7f0Ig1Y1vehn5m8NxR0znaXSQKTAuiXnfxWrP1Zb4ykfLS8aatd70qN
8727+u+lllvxr0sdlDuQPjrZyRnSZ+wxSKS6xbT4v56GDucQNRQqpFjdXmS9AlxgDNIJ8KIzBTcu
gNKNL4BF0/g0P0UBEzNlPdKQzuZopwDyXVn+n7PuTdbN+rgZk5suQ94XRaNAibwVsZmeSmZmg62A
jHFQGD52B90Gyl55vQVcEAlafuqhs32bo6n8G02m/klfEfu3KlY5MawRJ8NmhI/sw0cuhABEYVz5
qe+8e8hlqGXyqhMhXNQHiNDKxm3AHSq3giPrTC+DoRafiKzejIab7yhWf1P53F3J4d/5jh3GmSlN
YOZzOc0GQKLxrTpLToljxnduBpeHBzE8ffxqv/O+YV9FxunwBUMOOgsIxln4MNUYw9Flx4j2HIt9
NrFfZ2YcX9kQ31+KTgspNa/4uXvulFiltrM8OXWEHQAdi+lL3Y/Fmq/burJhvHfvfPJ1kjvsWNgG
335FfhJq1acSfyd4bj9pSMPwSiIIDldiHMI2/qbzF5mWEerlkFoL2+7blea8L3Tn+saxbGYQkgVU
qD9DJOtk7Tl6DCHIuhMvqpcN+skSbberexz8fjjZHIh9UGLZsZ6nUPzqIpEiP8v7LFjFeUEHk0Hv
GuGlth7tsEn6Ve6B7t5kWqj7IHecRzSGQsOt98IvbWbqZybVrXsVCJHucs5ouTJBazyPhiwhlOGA
+2Qr1/qbeJJNM82a6M4pc/AwFKibb8bQNb+7pMu+tLA8ofdShfhqTHQVwWMYCni93ZV/VB5g1yG1
V42rZAafBZC2z91NLwT80FCXTbwZUVi9RI3iwGshinLAgctfOwxRIeTCpgSWIq3EeNUxb/XJ0l2R
rFvbaF+KUoaPfd9OEnRZV74Uuq6Q2kl6CGsGdsslbiScXA3KEuA6zCwpAHJZHS2nos4h3bt4HfKB
mM2thYoOrhxarwb6ImY0x1aDeLuN5nlqAdfrzAEUWmi1qtF5u4C8zNYHtEyAuIXQpg+6DzqTpCuY
YwjIKjM23Qy3/5AkqsnXYM3Cb2ydZb+FrDT8UJ4hsxWyXfw+eH7VGvhD8EtmyxUjqOR5ytjo6YFP
JVj+znB6exfCrYS/VM8GfBUxAglhjpqyYx8Zj2bj0E1LihAXWsuK+1evATK7hvvrpEdBXP8AyQi8
ROe2OG8Wfe/eempIH/M0kSYUsAKyTt2Dtp5qczikVJObtW7H7vXjjeOyGUfnmUYm7VmyNzrRZ29+
kHK2iIL9qc2T6dNoAJ0SwxFpDM4ZA9Nx3ipkm/+rEyOEwd1Wk34wqj6zjyptm9vCyvJ61wcKax8r
DfI/Gd6id8JKePuaxBuGK9v4Ox8qBuG4R/Kx0q242BKcNjG9MoYlMsGHnlfVNLtPieySP6mFYg/0
aTDd+gxOBPeVbyXwstKc4a1kwYDhivkrd2rG+nCa8FvgvIBwNxbKhoFPrbXvHbjeEWXPalI704vz
EupONiZXNpv3TiJqSKTqyI6WDO7tVlPNOqSX2ScnkbvjNu7m8A9W9fqnBGNf0WuB4bYarcz91U+t
feVpvxMBLUwNWq8+hBT0kW/XFq7IKgW08mRkcf0NfxE8YrSd1E+DN6hP5ZBBTrjyfr17uYTNzA0s
XYpz5EVcJn7K7pqeGoHchymd2vnaQ967TeYAQiGThLBhAusunPhDDyX84B+wp8X3yQmGR4BmCVXa
lOnC1gmY/1BA/DMUWan5jFYk/NVqw7pWYngn4ifcR42yTOQgmDh7QASJcIU7voghjX62PhOOuPPC
tatD77Pp1z9C6eRXMt9/esdn5w/tXZckJjDB8pyv2WBB0iuQ/ScQswBI/UoGwYZeqpludRVatwWC
kHQ9oKO+Z1xwuA19Uw8rzND155HxIclwUu2YWEmhur3pVWBTgSnBWw1wY15EFQAIDL2OKRtQcA6O
ISSWq6YzooSwKwKTnnWZeTB1T7fPxKLm2FO7MtbYKUygmJywHTdxLMpkXZKUOKty8t1fyKer+GZM
1HDwnc7KbuKizw3gvTEQMsh88WPVGPrFz2jCbUXJMNhGeEPw0iCxwXjJp1IxRtZg7nqAqu2uzjw9
7u15Lr4P/aINmObmFy7iLrDeiV/RdpCLd1dezneO/Yj4lWK9i4LaPo8KBwU5v1BZdopSpmhw2zXV
UzTX6baa53nVxk7710uj5LOQZn/f92mz7d2mO3z8K975KNl2mQKjkIpG5+ILAUAQ9ANBPJzxcWfK
LljZRd4hkOZA/jJE4fPH611gHdA90SykgMT3SGnwH9ftfyUnVa165UZ5dmqULOVzwwTXIWhmE8pO
4k2/28IUX1LHS29sexD3VdHP5RpW0YideprkN20pcmcHWRNBPFOXsr4S9V02GZDxog+JwPGEpJr/
/P5//b5AuW0XUPU4tfiWHLMKp/EC4so2lKAk46TDyyB35YHayJciUr94zbq120f6ytvxTvRJidsj
rVnUB7Ry3m6WiEoYSsKP5GQII331VOLuprCMr336/C1nXz5YUESoNKjJT8+7CnXjDVR9DJJSx2zW
eW6590E5/M2bYbiSifCU31nLXiYGGDQm1T/vS7XjkPd9HWanootwKhykj7+4SG5iUjhEhXmwwRQz
WoX91G+Krow+w7PuHxqA6itwofXa6av2lPk94G2vH7YQBqL1BGR2U5tgSbH/CvbxVPQrq/Fu5VB8
cQo3/dInRrAtc2UxCgTtNxnkCD8S3xirAQhfD4NzWzSut0sc396abYt2y68fcmb+cARpzFVsj58g
aU83TCyAkDWqateogIkVRUMBqEC0MvC0PWZNIu7nLhlPY+L/Cgpj/GEIW62Jrl+cHOviIbVqSADN
N4iD4Suw5XCDbMjfQ1nGs81IqgO8GGCBtXpse+tvUznePqyHZscuNqxCsw2Xw9q8JwKaVrbVZHeO
xH1CUIi6t8vOOOVVUO9abON2NOCycp3OwF0dvIRokvcMrSiv2ObFmD3kGCCBkzPauyzHg6X3gweU
ahY01+oFu4KvhRV9l3073LvJqHHZYMcV/NJvXj0ke7/ykOln3G/VwFMN5BTj0GqBt7ZUdDCj6Rsf
7VPKcAjPdjTXXWaVx47c8XMgepp0ESb2qcmoSDNh1NaaRXDAotfEkrgOvs7KQ740pHxQWmawRy1f
f3FSShgEoOtWptXK5vcUAGr575E2v9GztY85KeG2mcenCD+TfVJmiLRUiLWTys1HEZg3LSM33jqV
BXNo5ew7920Y9TsGL8v1lM7WpmMqol83hQ4BsY3LuH0MNMpT9RejEdYKfOlwkoF7h81mhYtLHu5b
B1V6KqPHvgYhZArd3WadNd7KGR95Z8CswR3SicRR65UzV7/j3raZEW/C+8Iw1W5WePTNOTZZzDD+
wjqTDpVTed+HOfS3At+pFcd0tclDIU9xk/c7KNnzt6i3vB/az4Y9cYgBZLwd3DW9z/STZ7fydtk9
b4LaGHZzaz+C7mcCtZDWAb0aI5k9Q6Y4HMHaExZomwBfz6IxoILW1gllF+VRSlJrvG4sQIreuPID
phYw1vIOkCiqDQB/6PF5HjIDm9qgoeQ3aMt/FF7TKztENBRIiQ9SHgfqiDwy3Th+6e11SqsOzwgo
n40ZbxrKxn/HJnQRS1XWSc4MLnm+Ue1CWO93EPcXCDHuk1OZlNusyABXUsR/msrmczCSgGQtng9e
gxMBamfrNXeb4ClpKvC6srI3vLJPHX7yW2t27ZOX9Nkt2Ok/AGaNVSHLEOuynIuzZg98e1oBqS9x
oy+dYWsFOZ58gsRqHHBpy8T8w5u5ylYj3PGbLl9HQ/Qimj7CISDjHhbFXyuosiNBQnVi95E3ns7c
Wzp+9f2kHM5ONfwMVfXHq/ofqMq7Y+UXFhkzf+wz/vC/AoeCd6UKTagy8fMSz93i+9jucNKUqH7J
4r1yGvZw3ZkJmPH8iHhJV3M6KTzy0BlWYmJ8zuWTNoL+UZT6Ba7wcGsbobUbHa+jhWh8N+0GB9Qp
v2kCXMuM0MW0MMVBAvFItk5VnG+451hM4NLJNuBP35PeI3KzdfLDVkV+l1VRd3CTIj1kZQZpA5sI
xP+leQe+tFkPtRutNGbw675KX7tQQuAliS02QdwiFWGaeyvNqsS+S7bZMai77G9Ds5xgT1NHscRv
ylI/HBnMd8J0gHbalaSe007soKX5u5TiRFziHkrfZvCgneu9K/J0OwrmopSbAXM1k2kN8N7YReGU
HYqw+VJUIeV8swnWKNggo6fArKNQwepO5nbFf5g2cT0UNKg9vjivf8yIItd+CfkVNQ124Uo/5kkz
fPo45LmsWS39wkUCQoCFiPCskNTlo5/ZJcYDvl23e+YcjH1s2NEWp021/Xipy+yBpZbepA3HMYD0
9zZqcBtC9aTjPJ/9ECM2KvjVU6zG4RskeQPFwGAV3bZMsnG8EjYt4cjbQILKNtVgpJvIBC4mSP2G
byHTFYlWFPdPDCI2u6q0m1UVJbiKoTFaZ3V18mETm10Jq+fjy768w6xOm4IaNNoQ9OxvL7uyuOg6
pwDZubXkGBqmW9eaBVBdmjz/eSlkw5FNwZuQPTzng+GLV0QCCyw660V9l6Wx9VlZg0PIQPvnSrJ+
+TRBs8JH4LZS6qTY/fayzEkuGHgdHydqERsRGcgyKdXsx8qUuzyocMPkxM7+fnyF9vLXnj1L+roW
3AzPp/kUnL1EON7KROo4hoGv+W4Cs4faDOa4ZLIaLw65bZk0/9naY36iwO7dqtoN6UB6BSwGgoT2
H0MlSPMTPjdfCHwAoCdZ4jUb1D3IHQbUcZ/xYQswIR1bGOos4h0qLP3EqnDRgly5i5eRtO9E4cK3
QDMEbuLs5Ri8xlJETPExGXR3T88+3+s4GK/E6++8glSyeClo7SCFOn8v/ABTOrvUxhGzlRJ3qgrE
EqWQI5Y32ZUaePDOA2ItOnQcf8wAnVemM8y3cR8wsR8wWtelqmFBrq+0p63bqNDiyYpzzA9zUAD7
3s4VpgW95d9TI1HYutpMPK9NP2hfJkvzv1Zx9quT2vmGSS92BUlG82wZx4y8dSMCzERjQbeEvVF0
9y5dDCxy57A/tZ40D4Es3WcKV90XvKTEQ5B6I1Wwout3DkOS8Wry/Aw+E7od+ttZkjBCTRnyphcu
vOO4tmA9lnDoHyYn8cSmcSRGTVkIEEvJxE23HPD27xSLrgcjMqbvmkjRW/t0hdwD2bSH8qh0pk9U
8C0P0QvWU8RzjWFvbQ79emPkfnlL8aYPVqUMwocuzLEroxsvGwbO3ea18gL5PDFy8FuXFOBoOVZ6
NZMk/Zxl6x/HYSA+pofRHjHQLk7o7ssDGiLjeyjS8Wia0kf8EGfXilbkQ5cf4CLvJMNbCA+URd9+
924P2iZ3InGqxGBufIPCeI8vuow00agVRrcGYRv12PSbYFPAAwAxwUZG00udgQfBvzIgsHP/1GXY
bWwU/NyzMXmJGxETv7o6WAI7bHjn9OQwjL9xihFhUEI8H4ZZeyhEbR4sWz04BhzTuCzT+yz1rK2Z
6p/J1NUPRT69Znh91EP8qguciQhn1a6aDGwidPfQk9duOG3KjaG9uzk26lVkFB2WgcXAHwiw65zH
jT3H4DvK4GvhltWmwIVk7zuaQ7sxp61XA0Mcs6bfq6AhL6S99TA2JU5jZR495CEA7i6MFcmC2yRf
wlJMzDAvw8sOYyOHMgiN58kwcSg0KjPHlaOX26FK3W0yCYOJsn6YIJIHyYQRET4YkgbKZ5FX4jMo
GP1ozY55D+FEH3xZf685Zf/AoNE4dg0IA4Zq+pE5Ma6qpdcexs5udhKH+S2EaXkXMQ+BYVngP9Sh
He6iuXV2RVx6v4YKRIkRWNMuUYmNOY3drD3RDNuKWOYZCwHNU5xKbPosoT97UQlp2C7Cr63pDtgs
+hMu2bm+t0xSLVeramPiFbkra+IwOnviPgzFAwN1Yutjf3c7lyYYL8edXo0wDTdD4vrwYhxMkOYa
6IHpdPgccHDsJrQO+7SpPARMZnXvL9qOfrE27Is4+p3WZf88jYtcbqxotjXjDMVfIQQmxnJfy8S0
Trbbelut5ATRvzBumY3Ud3XbYaGlSdVPOkqo6SVWUq1Ul+PA5mkbSjTRnGm24lFgPCzIBROxknXB
X2x0aOA6iusbR4bGU5S3i3fJ3H+VkaJVFAf1tCmWwuEsCm/fY5XAEI4NgL01q/YpmKV1i24mP0wu
/0ioLn5nULJivy+t56CgRQLAwVwLmA4GrknK+itd9o1VF6jhAZfM7Ohbs77riqJ9SFrAzAxaDATe
Qdb7v8kX/WaziAwYnbdpFPW0V7G2kZhHiyDf6CEWxN1CfY1zKX4y3V+uSZKr5zEvh+1sx+NimtVt
YGzwF2diBPmZZM0enHdxGIyhYnPxDQWPHq2MxD6wZkLmxCywezv6IH+1njsgl5kcb/s0x9ynL2sb
479qGtYFsJN1pvLoT5Uni8/DPJy8OXnWvrqJppANT+IZPAtr2jOz069SrSOc6NPkaerCdKf6+GvW
RuIxEvgYO25pn1I/fqYUBpZe4MdWxHTDZrqG5YwVD8QbUOaqzMgkcfNJDd/ZmpKdvqgJVpIKG8dS
xYfAUsEKhfUPVVT5WoxdsBuqPN7qufpZ6bx7HBTddmb3D26nsLtywG133extRercu5Nd3sqchYwh
G7GFtoZjCzBjpeIOrwXKAuAm+p7GjzdXe4lR9c9kqO6LvGYHtBKYreCC7kVnfxoSupmRin46/uRt
LVQLVKeRT6W1FvsCUQ/2sPrJ1/4VWeRlZXUp4jNAx6dO9HZOIfN7f3QyoCInqxvivRiSfNtEpXnI
6fFuna65VjF8d73QYh6AOMq5GJxKBTIgako5ApMsui9V8qOZ8Ny1jR4dbcLe9XGYeLncIglGfIFc
7Z/B7beHVBRl6P3ynAm61vSGtVuiRl9PfCTFmiFOh4UhZyVfP170nTTDXZSXEbOItn8h+XCqZJpK
QeQDdlt6aBwbPIENhrC8x8qT0e0YV4O/VtrLeoqyGBydYFd4/10dRYL1r/N5iTj/VSJO3aoUVFXF
CT6U2nhCOIcsnOSViikT8O/EAUBEPKJ7ZPws+Xadom6MdGjJhE16vH/GYHZ2GfXCde7E05MR46gW
ytI4uHbp37UdgczKC4RxTCYvf8oHJtMyVVZLFciGW99jYGSEzLp3enhI0iy5pcvv7qHrtz/xmcEF
OuJcael+HfA1L/BrHCMsQMrmTs2xdUiqlhocRognihrRbtSRh56kQVKQDgZVkrk5RE0kSfRh2Deh
LewNWGNcYWJ/OuX1snUFOT00Qg//ezlhZT24hJtR5hg7HWbhStSBt/ep7n+WOiw2PX64+1HVeAE5
nbPxo9S8yWLT2Xmj3x0c13BejSyrHnvqNreD1NNRSM/cDnXL/OUcM57uNM2RcwynbGS4d2mR+pyk
0bxvpdmmWymn6dCQTm3J5v4wkJFu+E4xBMcQ5Sbs0NZSY/IOfZS/mh1RGBGo/IKzKf6xeRswgWgE
e8PvXxNHZzStiSXKpSBCb9A4tb6DOZ1wcaQOJtSPFZp0JEfUsZMYo8cutbfE5s5NNGJ1RW1p2io4
ZisrmeSuwoJsPzl04dMZfzTXaPB4NBQFIWcW66Krkx3Owu2qQFO+sbzhj0iJqHXSkPd2I8p4X/RH
Th2l9t40pg/eUEX3oTX5jCfodkvBhiwy6Qb/Iabt9wfHbtwgq6Fe4QBlnBof/xOkcbrChBvj4p2W
6bjJlATuxvr5io9y2vV4Ia2Rk4TojzH4U/YU/cmKoHwNK2zeulgOX/FbTzEhtOs9I5OvssrCeWOL
oPwlByYXvGaMn+lu+F/kbPUbw6oKcA+OEA8pBV7cQ7GNxCVb7lur4EAs/GwzhV23TmI72n28o7zT
08cTIULywKAcneJzJlUfjPEcFrk4qbarvivPbPcG4f4ioG6mV2vwbAQjSSmdVVUavFfofJ0/bt8Z
twyW+TfYGOAmk6jU+ZWYRTau7C6fpnU4l9khCmzjF/1QYX2bBZ13DN2ocF2pfVxuiQuHjKyT388/
z6tLZcLkGzFCehqCLtz72jT3Y42vU64DxG8aJhoGjOE6D5NkU9PNvnIMXOa9/+hEmTMChIZ+6Uyh
Xc8eTRzo2yejo8hTScN60I33N7dVsP/4STmXaREdSmabaBdQQ2Zc/O126JdWgrwO0wMdZ7LfVLa0
Pzmqw163BgS+9C3LuF6lonPUb7Oskr+F1yqLMYRk6KlAlMFjFjGNsKrwrKs2Uls5b1ke1d4WL0/h
rAuDGikWZl5zYsyhpBGAz2a7yhNn2hE3h9/H1q6bvcOAEs++F89UN6uQfoZKN347GF+ZzLGS7aj7
9hot5p2HbMJuWrhSaFgx1Xh76ZxhHgywrDzJtjEfvcaWn+Yswm8pNoxKbIIiw1U6jQeAYEncLY5z
lr46aHFZSFkqKP8XYJyVozqJGMsJ5/zk9En3tfV1teXjaI4fP+bLGc/luGMVzyJwMmkUv71WL5YV
FAonOmo71gepuuChM3KNH3XaHpo2IWQUQj5IgScVyAPrVlpps0omGgH+jLXUxz/n4qKXX4MXAJ8Y
RT8+sLe/ppagUWXnwhLGqvOhHU13zUmltx+vctEbpdxFYRgpF+VbnvDZ8521pcoYVcgRmprYYeE1
3vqxEW8p0I1PeWIFq3CuaAa27TW+y/I3vyn2LSuzLDGjj27jPEoNyO9iKzCCYyWb6gbKXXGao1qu
k9FQ3z6+yMul0BtRk4anyVOlSvb2VkYZudLYA9dx2q6wf5A6TOHPea4Y3ppy70qd9iJ2YhkPIBbF
YGbnQVi8XSzvh9pqLW0eVZSSG/dhsVa41K3IaVAV0Ea78gQvarU+hReeHXroAGHY+TESlL3HUMKU
nRJAsN9pIGP6TfKOnWFZnkQUZ6uuSf/zeAwZ4DJ0SbAP8A4o4NuL7HkfdEHx4+SPmXHKSkztLdoi
m7Dw8yu778X9/Gcp1Kk+Wm+qwmexqCwEt3PWxalop2wbFRgNIzScdrbJVeGTqq+cKxdfBOsBN0Iw
jSaWfszZen2eZn01uMUpzyNnNaNE380umHxYLp8ZdjZuCzOk4VjYwcvHb+nFB78szGgw4bgdwKM6
e3HEPEY0MwJ2uYSJCx/E55OLf8Kn/74KKSH/YmAOWODZJjf19mJB7+Sn0IgUJsSpczvYc3XlWi6+
OK6Fq3AWgc8yMHaWqGCgy95oh+kpjqbkGE5xB9Mok58NA1HFxxfk/FOVfLOTsBgMJersVFwJCpbj
+19ZEYaaNrqBLD3RQFymotrFBASo2N6IlTsS3plJt8FqJ8gQlBbYMQ8hDT3fH5qKRqfOGMkwrMLY
OsWiUIgDv/kO1bJ+mpgPPczLXOWWaazlA3OSm1pO2LEHlPW/MMqdYZ6Spngo0N3D7TDr041EGBvj
pV2qr0YyWZ9DpBKH3unVHkttAyBfYOKv3FLlHqxBgVVHBrymmo7zL8KfbdTLvF6Z+Zzf01zIb8cB
f1RrgHWwcWXmv4yWNbykbDDzegKERVjouuqvWTXdMxNNmKKn7pDtFYyl76Xb4vRbZiLfz5Ff/Ol8
u4kxzkmqY9u147cgKNuBHwTUeY06u6jWWZYZv72itJg/i1SGiwTwUT+esi82f+EXUuxunwYFPhN0
TotjFIf212G0C70GFjcjNBaE6x2N1kPZ1PG+ZgrslTlQx1xFGZ4YhbbHb2ZXVNnKDEqMN2v+UOyC
YG1Tf7yr7GA+1ZmM8ZwdTfIt0HFuqjvFDtaPB38Y3S8OFnRbPZblD19Bp91ZgFURjvrW/3B2Jstt
K8sW/SJEoG+mAMFOlETKamxNEJJtoSk0VeiBr3+Ld3QtO+y4b3p8bBIEUFWZuffa8ji5hiB/nIOW
vpmqXPxwFm88aT58vZDYuKmIoYOnb8kyuke/FcQhL5Yq+D4crVTfjjH4LDfSy3bk90+uw3Qc/DvN
ITvdN2bL3/QZTpZxXi1icBkQG1Ve7wxiqg+taMdLtuglSm5XX8vNmBqjvkuGxiFjWCuHMjJVNz1P
oCc/SI4Xzg2gjOZRn93sqZFC3FRNM92S46ftYDct54SK7FkfoXSvHqcQPLzNIZlLnCzoZofjUq75
KTVdoE9e1uxNnwHD1uMYV4aIOMs69BObEXq4lAM5iqTTpufF5usBhZVYM42pqVBDzjgnNqkYKR6n
8Zry3Qnt2BiC3r0oydpzUmGfe7/0vgwZPjwCRN3WjypymB77cRmY7HqeiE3SpYNr+mpw6tdueAoK
Yh1YLJf+1Bv4uw6Qq9Z1UxtOP4WQOWh6zRr5JGbSXnThigNNceYuptFkZ6Q6WNg7mb3RmEZ5qHny
ntDbBZmnOx3Yi3Sk6vNcfq06ld+ibYRb2/td/xIYg3YvILh0aCrmodo1vbIuqvMT9F5liX6OGHaD
e5Fp451rjL6zSXJiiK1kVsZZBahuN1ZGsT2URCXjX04zMhSn+caFYWLQHAiGnkViXY/zpOGbVLbz
dcyLmexyu6IAWEby1wPNql4Il5d4zVMtP5CwKmNM9XUZkp3etJfKT7HB1EnVdCxByFTNQFY3TaAg
H4+LMx/HYSBYXkKhMqOOU+/3ptMEkWggN8Dxjupb34CcPjkwRWh/NDR/CQiUnftg18V8pF+jNZFr
J+tPkq71uMXnxdLhS4I9jQB4V2S38JMSFCHMx1p4SrTp3Nssu9otwHutcWdaBKChlTNA52bu66hX
406jlbvToRBFKOXLWFw1XuKKrhF+ETyllWp56hfBbLPL3e8Vovi3oXfUnQrG6niVTd2ioaWVry0q
2LRFmz25VlPcEeWujppWrJfWtssvo9VU77PsvYs/NnXkDWvxPtnjfNdhuKh2/WwOB8Tb3ru9Cprf
YO3tFwuO637V0f6EOUbJKlb9LL/bciBGtjKX3QAA52feM68+u37lZJEwV+e4jvNkhpOnhqNRm813
q2YL7LNuPDBctw+TV69PKRaWreMV4n7IVXXM/GLdjdXK6kq+w01WMY7cZlVm7GoDi9kwNhrCUJ8o
46Ltu1cysBEeaTYWi4KZQNjTs8K0akr3ODrZ8MxZJ4nXfFwT2iql82A4Leg2rREWdnrDmTPGpr1/
mC3cvBVMyHvwwcFeTq5zqD0UfcO7nTx3zl2hMYBlPSZVQIJsGQn6KTIcqa6GL0RUwjMjY06z9KD8
wmbkVDnYE2DRjU8assy73sA4kuiDfZc4drrHM9+eusUN6MxV2bZBp37Gp6I/MGvFFAHPQtwxjkIe
a5fqePVvxAw7By0iWlV4kYEvHPhzVZShVyZVVJVuw4AuW4Ln2hubY2PXc4w0b7h3nF7tmq4ja1KV
GPRKZ7kMUiI8R4aJtQIpOC+Qvj7PnBbussLhrW9S5JaLcDsEmo14WpfOaaMAp8ypGPzs3DUpetyU
WzThq7E73jJnMd9ZRcrtkHvp3se/frC8mWzmebHzNNLc6n/mWFFcoN51LXoRuvObBCZr7RpnoieO
Hn7kHbQEbwqDrl3x2U3+ZlaDfuO24huODfbbv5+BzGsx+OsRCPYDByAa4xj2oHX8egTK9KRcpWw5
j7uipStqYgEqB9NSoXN1k2v2ascW2Rb3SUmZdF2HaWOuBNc+jKq9xj/n5k4w0Lhvs9LEcbvmZRn2
hiVuZGvh4sbtizzOld2mn2lXsUEw5w19tOvHoU38dPv36/n9+HiN7qTEMK+ISNbxXy+nqR277HWD
0bc7p6cFGeZuHF0Cw6T9r+io37DZV2MuFTZgw2sF/Nt5f5oNj6hpQjqsmcZFUrXZt2LKy11tsyLz
OmaRuY7ffRaN555U0asINTg6DsO7Sh9VTErDP1QWvwvB+UbutUzlB2CH/M2b5GWDL/OVxqBBZDrK
BeWB8Eh/rFm3RjJps3OJ7Xvv00s9rL3Qd81gueESOP8SsFyfms9PFQRGKjyMApg0PtUKCdzezOzm
8ijzyt+VXl5txaiyTSFpd7nXlrKdpUNUIZfDkiL9fzzVv1di/A7IqmhOIBL/jSeE6HIuFEX0sZaj
dY+PILgd5bDGhW4CKXHr13xyU84XlfaPD/7T48fHkUgAegbf7Ke3ybSqxckFJSDCT3Mj0Nru8O9P
t9WkW//Kwfqtt8jNxqNnWtxt6BafG2zCmwFddK44droojmtTzQxJF7mcCWaZ4gEEQzzWfbpnTWEQ
KghjyjAJ/KPXdC0tP9/oK7XNpKSgOPzcQ3BrMrkXNqAjY/72ubfK5CIn63HpfMhUvXD+UbL96cZS
6qIltgGoUNj/+nqrVStVUwzlcYUlcG+JuouZIDKFx3f4ZPXoswqBG9NypvYfzZI/3VlauBYTPBPl
3ucnGmctxTXp2Mc2r5YDgW7tfmz69H7tR2//9zXsDy8PoBQ6QdxU8/e+DMkWY0KDiBnaWIuwbiuw
vgaWpdzL+m2+ZMEmd+ujlzNoNgJUNX//9D/8xHDGwORRGdtwQ68bxn/VxK5ri6lK0pL4yDHfsFs/
WR34ptpPqnCYiVkPu1p7yRu3//73D/7DL4xBGpiYBxAHuOCnpTudqFyJROJ5Zj62rdAKhEat1ZeB
XeIf786ffuEA9wiuGYPP+mxjGuYFq5Bnsunp1EMCl8JGX2o7Ut38DImkPto17qaglAvuxqT9f9zf
a1ea1iIvjv75UdJmm8rG6wQOv1pGvd8Ul5ST4QaFudy4qTecmFhJjoBaC/HV/1dj/ndojEuzg44f
IxaCJ3jIfr3Dhuwqluwh5YxtMOarcGlTZulp+hHg4bV34Fr7r2srx5NlT9BSqyVn8l/3ZZP9o0MH
DuRPtwLjDaxu7rnOnODXL6M76+BWKbMsNXImk9ZgHTxm1duyD4rt6rk4NgYJwbyq3A1CEm0ftLNP
O9Z9I2r3xcXoTttmfQsqzv8D9hUX0ee2aBFtrnm7bDXpVHFKBPvGzKbk2IjGjIqp0k9c6Ekn31tv
uzo2rfzBCYps57aIUuy14G/7c0aJmmevc2k8I/L5qZve48SoLGTP/6YgYofXEJ8w70jBNOfBjWup
H9aMW2oGg9ivslleaWOIdw48GK/tAQ2HwfusOETCeZzDMXMf9BmrQlVkc5yalQrHbmwjs7O5jmFp
N5T0d4tYLtyoMRrG8sVV1kpzxDpAH30GtmWHY69s0vZSjBG+k98Gi+FFFeliYSA9BdnS/0ineS+1
gYaA054TqH6hj7M6dvz+pckk5/UhH2PGCPuxKNEW4nDoKvWsTYgwk6rowsxOqS6ILGVGi36Nov1O
DtmTKfIH2U3JxnbaQ10lyXYqmZhzWuWvpOY98VJjCGI6j2hfI5pU1p3bOUe/dl5Q9bmbxiqwAHll
ENITRsfnipelnbGxZvZbST4N5e6i7m1TDQdkl+poNWABSLII2wIHR7DMZDZV0tnNgQt+LLhiWKTP
oKWn4zEFTMsSZKwhXD1xN1XNQmTb4ITK9fqQVFO8MwFeLCGrxyW1i7vRn2/RDqZ3Nj21jTnIi28z
+dcL65Wumh46brps9WBINxMBWhvG+++SM9hOASzE+32FP1bLGrXO0sS9OUz4Pr00QiPdMejyv2eG
md/Mq3e+9qhCWdU6QVzdeDSISCA5J1vCTm9VVCbsZAVb5yZnALrRysWMbeKvfk4YVyM5pLgUFozp
5Pl4wXvr0jKb5vZ+nVk8yn7Ycai5h5V2weqdM11yTcxZeEf02SviWhXvQ7W+wuTLQ8PVzqWC0qa1
2Zd6xgZB8+MsOCCGtWvvlKizOzRXzI08rb1JLYw5rV2JrWesedw63nKzZPqOPwM9DbUw9MVV72nR
oS09+8kekZW7mXa1ysxvbqKDTVDZZaFTcKo5nkMbRW62LS28Mbm3cPEED0A7oD+PU8Q/tSK4gzhf
hFneb6FB7CvduXFayt/eCu5SMSMonGz6f701h5lveHEDVO+dzhFVSGG8BeCd3Gy6SJEf60p+YD7w
doFXzpGcfH3TN8YaOqOb7wff/xABos56ycwoGXVi9DD2VVfI/EzG0TafvDIOSlw3lpZCf3esDd0/
niBN3hK7TQCTaf0I/NzaSM4HKFbAmrbSzrdaqp1t2b2rxPsYVv9dI5J5r7f1D8NVt3PPzp173CM7
x9WDLPgL3c+bxMvtl9yaq60a0/aDqKI7qSMKcnL5WHd8aiZTPSxq56tpw8wC1PUVDYYe+VZaxp1m
zu9dhuUyEQVfB9FgJBv3ZZ0aNAh6vcQTrFDgXF/JCohTt5o2HK/uzSo5kTU03tf8zmf0g/einV+H
mRAYvS+nOyNpn62svbhjlbJ0URujLJiWYGtmxCYBWITo3Sf1PqhLI670OguFWyWRZuUfJvPccjsz
lT4VqohQNss4zXv7nCHsi+dWdKHR2l9V4+ZRB/nypSZNg8k0n4A1RYVVNqHrcHKjRQusPpaaNhQt
7WJDi0rd+sqwN3pd3M112SIngrWQo2APB3uVIXozPTKrWts0mL+RbXsDFkB3GbZr31SRPhX2XTYb
qK70pthYZBzGvExnx6upTwvrpfa9r6KG5IYYAa7jkurvuob8uwLtduxVIyPkRUGoj4azUTjyw6BN
twDHmw1T4vJGLDYjdsQ0serQCOP487fKRO/cTekZY99jAag27jNs3zkrdVS72UVbnGm3DohgR1l7
d0gt502GLnLjjahcUUK91/RpQo7mtLAoZTWxFmil9Es5p33Yt4m7k2nKBpZP1m609eXM2R8jVk13
nHwSRgAFQhswxDRnZ7FbTOMWstOP2cxoluCtMojAuvdUP14atf70pKzphPtdnHXXPUaVxtZf7S4c
g+7AHWkehtrpedlbMES5whRIBlk4lfPeUCILyWdyQQa5Zhj0a1ZsxtFb6DRyijTmxmd/o1U69ES/
BHjhg0Qx5wTPt/Gr/mt9leFNTJ94QzPtwRBmtTPGqwdL6Re9WR5qRX5dU+J1E1ZvAqUTMr968IZ7
hZMr9FbZPkqRLjP/ivHgZE0Xe61N8LHjj7GcVL0dRddvdfoaO7vK73jwv0uIMJGRGGxQOsyO0RAx
ffo+pFsqw6kvh3OZIN7UcHdy+EVgahRIkEbtp+Yh1DNKpEiomR3eTaOJRTp+NWEJ7AElQUJBxx8F
q3nR1toOi56Av15r5rAaSCLJ5jK7H7yUUonfZm6XPtJbzj/Ef90MDbC93oBEgzE5MpDTRVbha5GZ
Oy03cv2ZlDRWdS29XZ1G/Wj8RosSz54OFk2H22TFB0j7Hk2XJk+eVQ5xYtssbY1qN8s6/LQJM8Xl
oIabwVL3hq5eJHGtueaKXdeaNINlPcTDWEMwmCEzJpWn7RtmG+HqqZ9wV1icA+cxCMr+knZwbSZP
NpHTs+kZJo7dFYJW2AdSxLgPPpTjrTtYCcirusAG8EgTVK8qtUFveRLobtl1jJNhMQsmp0dsnbpD
Pqczb6NDK05mkFS7WmViV/ppeUnM1Y/KvCnPRbU0NDmMLBpb4HZN8lqK1Tii7ynCAem/U2lva5ZW
u8UfgxiFWBdldsYv3bFBFQ3DKGBDA5waPgn5nL/NpcmAQRtvVr81L63Msi3OWmYjgXgXNn1SqIFL
LM3VRrCpCxYW+A9D1jwlDI/2thtcusqFkSrKb0mmMczo1yOaOrZXKlpeC+NnpmFp9EDLFuskNgm0
Y6R/1YWa+54z8pM20YDlBsiHFFlsaAdJct+5rJctz28EkAZ7CBmz+2wk4wlX0gPaEuI7Sz9xYNq2
41Oupgci9IxHe8zujQFF/FScBqWuE2FRn2ef481kCm8rnBQODVPlLdqi81xIeyOU99O3SpsULhwi
aScOpWmAEih5Z5MA3g7TX7Yjt5FhLhr1zU243YNXfgvI8NlSNcttnoIkmyXch8x0itvSsr8KxgQb
2n1pZPd4lmunUJGVIO32m7KIr83JaFlaE2+HJUM4DHTSpoQRTD2t+5q/mk+8VKthjze9N/9gwn5n
jsM3QiaTrV97WqgYsEZj2rE45rrcDEt/6czyh57UT1mBnW/h8P9c6GyDosdnTSPG2thpVVPWOPKG
qQOc5cGuOeCUHAhNf2BWX10dDATWdjCUo6AnAtFdPLKKJM+NPiId7sz2purVTSOCL2lgoaT3c43H
QdikCzLGaQPxknZE5a0l1oNang3TqDEsDyoaSz/29P52ys0Jfes02KepSNN3/jsqwzxdXvKWZDvR
exULECOTqer8HUS0kSlpN10Sho2xju05tEHUxkXFO9RZ87BLdC1WKl+pYmvrQY1Je5rF6sZWNfVR
4RSvCVsCfeWRVw6nM1vmsdbyC5XqEerrPQrCLGyJnYlaX8GvaAjxkYt6AavZ7wEcWHfe6N5UjlU9
EB5lvzu8SmHqL+trMRuQsezRQeDmU8SIJl/vlObj3Fl0tl9kq8ZJWc7d2OCtnd1moP7hpBu4iXEQ
ZpM9Jm5P6KPtaAetE9l27tsScGT2DYjTk74SXZygCdjMTUN/Bz11KOnmxS62zTODmWa7QJnmWJqD
18oN0iCoM2OjMt7KFKtw6a8PWhbkB+As7wGi3mgZZRCPaswl6M/cuGFlqp4qXH+Htp+9raTtpsJh
gJaEfGQ+z9b8Hbtm8cYwBZUk/CYsvSW2qwqUWZ/XVTyU9a2la1RbYufMSKubNuBJay2IYoxBupVB
HqeWaVtjc7tZRIKrAyRuei80L0MrZTP6mCXVtU9RagUc4gK/fGy78auXGDemNL5kudvsktTFT4NF
hDvvXVTV6VHq9nBmew2Yl/uWG6u3p6RnYgSQK7LJ/eU0QZHgjonaFpM6LbrdEgeTdHv4abgpHGVt
Cj177XywXHhlJ/7QT6LB79Yw6zP/y8B4F9fG4u8sYgy4CDujcpqx8KwclCeTwgczi8WWTnxtIEem
issro8g8zFvjyXS7Uy04y4312h+JAxnCQRs+2qQ5QFMJtmQ03ybKa57ranhMVfeBueQ0DdgbCk29
pb37zbeX20UmN6sVkBLqz6FMppSSaaW9WJt+f9/AjWadzYHhMFu0qK8tTV9f/TK1PvgfqjfQZbx5
SLi6kzTKYDzaGIzEJuCtkjGmpvHdaGZAyIXOVO4N+aULX8nJW5zdfQ5GCYPO/F3Hjvnd9AidQxnS
RwBWImujt/Z3U1/epiQ7aymK2sBZ7c1kOe/cWgkUQWtPPvytY5DLFyUsRl/mWu2bgUHZsBLu0ANB
uAdf98Ozkj395H2p+z1TJzTcLdapsK2Tj9lrviALZ0Pq34ecWolZ3HeaVjj6gXvMfldAbr8641Kr
3ZVFwiJUJHMsJMfmlY0cJo/mRK1ImIkLgWU1uWJEjfsUVQUGrflLlpY8Kl31banMt6LOq58UeT/L
ruguuBq9uFOcAgHdAjZofKw3k7b1+vJi4kAPW8UzzRSCLcL6gvjvaHR4LU0Fbs5jAkniNiZHFiPS
U68Blivdg1JrWyT6WbGdUuO9FlMQS2Oq4jVd5QZj4z1TAxVqUml7hubE066tdZfURRcFAQJv2VR7
W4fsVJLxjrhFJWSWJg1/iDk9wyUWMRi+TKNxx5kRosjEoF2V40Oeya/J2hhbb0xerZJNn+e3vrfM
/n02q2dtFZc1de/aFOm4k5nWpkW7HXv1/OTP/oNujNXBtrohHmV2LwcnuV2cBfuGf5znbNisV0eh
vSKZKXrdPZgGYluH6tBlhY5ryKZHPeOprZx8iHGJwCWE+nKRa9VDMR6+1ZLQduyED25xxV/rxSF1
gK2Mnn2uh/m5X9Jg67fFqZ9FEnXdaN2sfRcArZy+l2mHy0rpYwRL/etAbX8D63uzuKi61zrYcJsU
Avgah5N9Wgukv3Wr5h3J50mE5infNYlbYERFiltjuoi9rjrQExBxbzjFXjfLV2Gbd9moYNxb6gla
HKL3ecq/N+5CoDAJ0HFnjGCaNVOLc5i0Yea22KUW81GrVhq41+b1NTUS66B99rAbhwYssdip828s
nyWFQw4Xx5vc7bBiLsvHN115457R681QOl8tkf+gR1KEua0esE82+5rgwthysXThrAOGm7tD5Hfd
lT6Joa/zftK+Ni/wx/pnw0/a+BpGHKKlx663rmoP+rs7zVk/70cl7wnRPPiDHM65Ws4ah8Gt1Fee
mKBjhVqCC2/fvGlzLVKW0UVG3wAtz0hKg4HRcx7w3QxQiQ0Taa/WPKUyKtwC5y6Byt04PDUDzHNd
DWyNmIllZ76U6DnjkpZJ2LXG2cqcRyu3q9iHmXHjrXp1yNfiZl2tu1rTKcmviYUDCWaaw9fAsErz
LUPetKbDsrHmtaViaq1NqRV17Ncuxyf6GGeJAIOT/TRiRx3H5EgsaR9CrfwB7XTdiyV/KNzgo5FA
DhI4pGEt3B368eyup5zklprevjWmfr36Xi9It3OIOFR+nIlgNlpOvcOru7zQyivDlKP+jhgvD3tP
UW6NRPR0PnT3Swnj9migTNuoABeCZpZfSJhlurw632kAqWiGIRitQXGbKZ/GNxZwNkCgkM0qp1OX
Fy3iYa+JB7ddIn2GYGTkwzM+7An0prgnUMGMMNW0IU9EyrkPz4Ywl8OQ/+d8tt5qmfnNabobVMIv
HiycO0Bq2P1pZ4dC+VacaHMdMzXjwOD7t46sW4z+QfAgPPt9LZ1vg4UNaEatfmh0sjEyBdADqWCy
4YzxAW/uXOn6T3s1b1e/YVcM9NvCRbqX0uw4aLJttqXoUu7JcPA77qqL4WWzeJ226UrzIUfFGUkU
eCgdvOB28oN+tzbjA+epZzGNczzSuIw8Rcai63wEVYMoabk2dItU263If3atRnKOV9FvqKbRDdW8
XlB8vTUVXth+LD+smbOEd8Xp2Nis2S3XsxsMyQbwykmbIRRNCSfcVEz3nd/jW9LIaEgCETuCh79f
5fCiFF2NloPRjvbnR6rPX4RDBQjoJ9iI7j9mEWK6BYaZzMQZvbaQeAzIpk5vig2N8lc9N5gX4eF+
tTxR7lpUeyj56D1DOHHDcR0BVTmyIlb6Sj0W8mldUVypqxCuz8eW/xSYkeYn49YA0R9nTU1imuuz
YzT3rTvu07K4mU1aeIv2kOJyDlkSwSNLv7u5Lj5dP5p3FNRocR1ZbHQHkFZbOiJS2pJvZYm6DnMC
pQoO1QOi7uk4+oidXGjA17PpjXIWzqeBTWXviupk+eA6+xz2ClgguOIViRixQZ7L4tJMAYDXIo5c
HuUy1duqDOzvLsyg7Yrm/zYx5g85pd1eFSQDmxLKlN4cJNL5cEjH5wUifuQXvvhIAmON1VCYVLkQ
ewqRYL50g5Slwn+0FiAoBfOiGKtSemHVTCO/pzCaq+RYpWsRz3N7XoLypR6t4nvHIC20yiLdmtPC
OESh1FHOSevHd12mB9y7gGJVfR806bNWO+UxRTAQ5aBH4mJx7tKFqqbRyNsGyLBxVLvVVvfceUvF
W+CVmyYNXjSZ/xy1bqJPY0PLNdUj49fsxtYmDoeNdOMGMm28qn4JEfVUr+0yN6faC+ZHVyQebZWq
uo5SMuhnbC944Wny4o+Z2dVNrcOR0qnY9eePcqy73RAwQgcBtLcCPa4XuR6A/ALWTfT71PDf8Gvt
us4GJta7UT6PIl7XwkA9ZTxOHubpWaj0pkgQVOFsqiMKUroclf68DhZaSzQIN7Iyn2qHCUOK5yGe
UEDdtl3wkuocbthxz62dsCcuyTPGYcSA1fgKoQZ9Vm6fmVBcOqf2NmnBCtekLqgDJLYgeoJNk5c0
0ty5s77YzXrQmoXOjPviUfodV5jCTZb1kTuN7eskBJuZkz2kpVhw8dSI93Tvi91rEIv4hgBMNCbA
uNqYsBikIbfBzsuFuiyzyUMKQfcWmAlP9VTW95wA1X6dAfyEttLjUcM/PFvpaZJsCraZ4j7SgzIy
7CkJXbSA8aTUs5tA5Eg8jbi+ObvI65BFU3bMLPpVJMTpTWP/TTorKR4YssyyPpvNVVVa9cvPVDpX
qSLeF5TJqkCYO+80y5bbzk7uYc/Sus4DpM5i9kFFtVYXdxP5g13RmJsVh/eOl9L90tBYADNfcHKV
1WxvZymeR9/sbzTmbYmUwaFI9PTOH7h5WclKXo1ngkue19p6ZNL5tdN0RGr1UO9HPBQiLb5l5tXD
zYTX970MYNt8AKkfnMl+uQxVGuzalHVyoInN70GifaP/TBkrVJ58TlMEm7i4wwUPS+w5TU/XKhP7
dqJro1n+T5c9KU3GJKyqgp5XPnN4S09KuXCZ+uLMKlujyEu+jabxZcnx/ngokUMjs/0brZ/PrO7l
UcsGFu8C3jEHeu3Q4hTEEGX9KHMTv6OtxDFoERbpSt33ifutD8gwqyZSspHyxt5IjWHl5UPhNScn
1+9829YO5ZrwgGTSPE1ujaPMoorwvavZVbO3Vj/mD/kCKwES7NehTL+2HeWdtbZfKodHBKv/Uz4G
P6/WodRoh52YUhFVZPjQf+RA0K/LqauNt0ElDxMywzzV7jpz2JrC8mJ/pc21YmqL3TK/Fa77VLbp
F2VwbrI845U6suCwl92UefdsU0S4CEFjVxtiUzKqAB7wk8az2CWBfNO1Zuf5strNyv7H4P93p4Rp
AfJl8H+VOIBI/3XaHPAGWmmdpcdqzqtT4NUjpAgjUP+ygly1Cp9kMXClMEeR3AByyfzkyFiXJh86
5JQHu5iC72M9THv4Wca1b5YcGibTJ2Otu8f/WUABFBVyjG8ahNJ+9rtIE+KoXUAO9kpon74mHrPe
nF6K1Df/1zgdIE/ULjCldcv19c+kz5qTpLTdIjuqMi0Ryhs8mb0LyKVG3/zl71f1B4HAVZgY4E9C
bYfI6NdblpdGOzXI748V8TaMllZf0pgDj0ej0BIpLJ0cLFwhcn3edimb2cFt51L/xxX/6Vv8h9aF
3xaj3+ff1iChppnoaxw7qytjs5QrTM5Z3XQlILip8Fc6PWgFQz9Pi6g3tWLz91/hD+IYlGxsbz7C
Nuw3n1Q5svIHzOKAd0n/0KPVQnEOSFLS+C61f8hT/iDp+uWjPr0jGb0jAuGgyQZKlievIFPYgXce
JuWgX1Temv/4vD9dGqkIzjUkj+f2c0CmnrSGNaiUWa3y9J3hBXJfYxKDLlygG/jff0a0oYh+UFgh
fbne5v8WN1XNasyyJvbBKJM3HjpIxV3zMM9z9Y8b9ocV4GrB9AhOsRBRfc4aHVURlHCmiYlZZBpl
RltQgCY1/FbG+6JO35VQbfT3q7vemU+rjqMbNrotamh+y+sv/V9Xh0EoQUpvpcfEBVAY0hoTzEGd
hlHP3z/oD4+I4+FnRp7mUfN/DhHEI8O5wuirY7+skF9J22zDpRoZZsjVCcaNLgvb+n9cHAsOP6UT
kIxuf5L+9SvALYf+xDGZl3qgZwGOB0/H4j7//dr+cOMccL+uY+OtZzH99KYtUnJcT2t8y8ZgRHnt
4oHP6EwLzgVM3zj+XXV4L3//0D9psli2gULhanWuks5fb11CHJq3ojQ4Vg22T/o34Msaa7yY3jXj
JUiCuO4GzjmjtW7dqwSBdmX2v99VnDAGql2ft5Bf4NfvgP5oIswDx/ZQjFf3D+reheRs9n9wuo3z
MSY6Lf+/X/hvj6zFFQMecX3iGnktr3fjvx7ZgPG9py0pgtl+atK4hrZDXYmw4+3/8Tnsiw7CYNKx
rU8bcj1SDNl6R6UzIwNbAC3f0z10/vHS//ZeXK8G+AnZwjYpt58ljGVQDGIQsjwauA4YHKlxJweD
oYtV9Vuv1P+lY/zTr4cCmMTka9425O9ff71mYYzr8bIfjbJEAuTS1iIMNvnHG3HdYX9ZVrgqdmBC
JK5mSfQ0v34KNCVLelhxjq0zS9TthfvFt9tn3e2to+fYuIYhQoZpw5n97zftt033+sFcH1seXDnX
+fTBY+X6Uzf6XB5V5wloETTYeWEkVEotNtRs7idfmYxSsiVK8rz6x7N5/ed/u26U3LwK3E982b9e
t5cipqhTvASit6HY5RqyLohcsU1wPYdsLTj8H2dntuQ2rmzRL2IE5+GVolSiah48vjDKbZvzAHDm
199Fv1yXpJDC5+F0nA5HGwIJAonMnWu3VnJN4Xx2UIeYClUqUthjNoYT5VWVV3lxSKW30umMQjM2
9F90lJCQyCI61GvzMbKMcbqyePVzQ+NnbuFXDUmejeDjfFuzkWUBDJsYI+slTTFK5PkGNV/Qd1Nl
oPUyHXlb6MjDuF6pxldt9IwpoD9SDftaNpNP5U3pgi7SxxZsdK+SxlOSyfUdQHgmiZW8eS8VVbkb
IJyBHUGi80hGMf0v6tTloM3EUWR1l+4usavldVa78gk+uXPNwe10PfN4URrzv7VZ5PgkybNReovk
vdYGIuqAHBl5wUFtMcSbaqE90/qocm9qo/hL0XsQuC+v6tO93mA5QYpAw86uh8vWx+dcFmCNSVDT
dSy4iWRZtJpwl+6eXvU3L4H7/effgB2L+1yBaZo0dXtFtn/6CByVlU1VBAYLMuT1z//adh10GFXi
0iAhvHS87+zMeLLdVv/q2In9VI5O/kuJpCThu2TXYBnn9ixanfBuXdXArLePQ7fQ8J05gdmgy6V5
SBpuEeSzxePlh3xmgpoDUgxtnwHm5SQUKixlUSRrua7c+TN34D9IRsXdQsdTui07cxQFoxg1lmjW
mjeXRz/zJa3OZRgGAFhgEzs6SesKMKKBQuuQWxqCZmj2VINm0ggUdOK5vkm56hQbRcbt8+WBzzxc
jzCaW9Ifn7njT3jo84plo6WHaCSjR8ieRohWUqikVxbxuRlCVUW+TsvY6X1IxOViT2WbHiTteC9D
Uf/GdqBnz4gaRAD1w2RRsrs8tz+t/0f7MR+twTXKAHNAoezjypnnKl1yTzKmSPOdUrhqaELc9GnN
V8lKu8UG9yW5maaZzhd5qyR10Oo0bFrzb0Ufo08l9jBXXvQ65MlP0mn/IklAKHzcg+OYPO1mstJD
qsXw8qXiYeTZDiaXUxuY4TViwZlVTYOERmbBW4lCx3F3SWQsUxM4gloU95yOcGPR9u4kyAAfZGJ8
38iu2hHa7i8/+tNlxY7JkcBqXjtTPP3jk3fjgQt/TKvRSs2wwpzu/YldarCvLavTE5+BMLqkgwpo
ElvUx4Gg79PjT3R2oNdQHmgpAtIkeuXGUwtSeXT06qzpHO2fYkV3eSvzK+/zzwfy8YWuP4DQn52J
2OP4hTbOksftWjcoq6HZlXYSB06v5TfarMsAnBhxjoqsD0POdueiDvXtJhtDIO4DneudhU4K2s7l
h3/2vOCxr10x3I8JCj4+lKKJs9JNwfkuIk9vcClsN1nT2X6MhHjT97Ye0v+Lc4ZUl0CTKTV7DHCv
sGnOfHwUc/8g2um9t04SIDZybjUZahgjlEvwdhvUQr9XItrCbqrYbg8WcpGXXrG0B2O4yzhztji+
dU+9l1vfhL3o226SL4pi2K+Xn87pF4jqzCTVZqGUOG1AEw5WZU1qwxJzSSimXdn7YADmW42e7+2/
D4XEjqQeO57uHi9Os8Vyyc5poRslpdhaxkYocejYt1UyXMlTnpuVhgumjTAQYKV+FNi7w1hJfcmy
w6yPmOAN+jS9GxDfflWaXl05M043lRVZ9SfGpSfJPcahuXgKqWlCC6GF1DXeWn2sPWMTGHf7wlay
Wxw+pL1Vo8VAZmFm6svlh3pua1n3c4OOL1LUxzG+tQyUP1KdmeaWKbczfsjmtkHoeS2wPjsQDU8k
LAh4TsiU07QsyAxhjY5qTUPkAG30zcs7ejUuT+js4ySegDjkeC79px+/VjhNETxJCUM1U90QRcdM
cTAahiBpRY1mRkbdT2Myc78nR/zPpzIfg8ZliQZF9rDjhzl2TT0lUIsPC82gT82gUGp15iqwBujG
rlEvWzq5rlkMnoYC6xfI5ZPLIWT3Yy6QmqhkRxs9OdjrVYUWTfXgaXX/nETNYx3F9a1aj++Xn/G5
Y4K+3jUhyp30JI2XdyMORbWXHKp2KOHfWVX1aDbuWMFagOh+y3W1HkPk6Qh7RWWiKKoEMs4rb/rc
iuJmCvGNhcu+fkQPwlOl5mghfs1xeJFBC+iufxhiJ6v+h92AqM4hT6LhCnD8hI26HfGpS5IDN8L+
t0r9L7DN2n10p+n75Qd7bt8hw+ax53Den1z1qexEaUOz0yG3tQqyWzTuMR0X4N2uwnj1NWg4Pmpd
0FyrFzP2garx8UNRq7jDnJKXmDeTWIIMO7xKpfgo+3wn7Sr7Yqujbu80BFrqTccqk3sJQvQwdhzF
aW7fwlrZjLMJw0Vxv09zR1dBZqoDJSsran6ZY0KZ2VE4rmllwPOhz8Ey3Qhsf5xrffcnrdhkRVj8
BtABc7XFO7rRKRKutaOu1ymEgLs8KVHP1OXXOGnbfTJX8Z06xcMtWqxi1yrWj1ZNoitL5Nz5rHGb
JU6grRO3yqMTA9oOikqL0LCVlng2Cc1gNS0ydxHLTqn9ZFA0nN6mAkESrnSI0hFLwOv3MZ+un0Dy
wi6Yc+2+U2hPuMfH107+u7y0TnNjPCOIDAQPnNMEAB9ftz0UCJsSOsVblI6D3mOq1urejU53YWjG
ynTl4zzZhk1SijAZuSkgs+M69HG4bsiHacJt9qCyuECJTtgDc+vVADTlWmjHUtxUrbgzE9FdeRUn
39Cfkcn6syA4Z45rDO7E3SslFUgGR7f3ToGkG/Ncw73Raa22r0zz5KkyGIl4OAsYyawFuY/T1JFy
eGTCCZgj7MFhs8doz4uf7diVu9400y+XX+K5udnsC3Ts4qF+UmFY+//IgI6QSuaufemQDBxoS+Li
I+1rUJSzQxGQOJS8LIP05seZVd2kAI1mZmO9II1dtOKtHzptY+buzb9PijkRXKvYoJwUoKaJO2cq
45J+e3e8E3AV2IUcd08X3jUuxslZyetiOrpNThEg63Ga32hqxWjWFBucrmjX99LeQ+vF2q/Kui25
AodBrxkmnlsi7h+7RIIsLlVHD5JOyHFwoVQfnFqJ7uhhKrYq/s/+YGVoM2mzu5JbOr1DrZPkZOaO
pmocjeun+VdyqRs0ttu2g0Jixuneyqx6m0200mSF99YZSunrWAXQBqVEmJMjm0+cTnyK8in7rBfy
m1i1Gpdf8Nmnji36WhQ3iduPtufGLcu6oKuclFNLP0Y+NO7P2EncZzJ00NA5t8W7Fnn4yF4e9+yT
d0mz8dzPWFuBzaECqDXlAfhMvU8yIcMOWeldEsXJw1wX45WFfBIW8eBRurCOHY/w83iecnb1QZUK
bzqLElr6huEm97zHVVn6nmjVu9JM886lNwxKEtS1y5M9O/hanyaDzN39OFueFBaK64llRhFJcl+o
+qCvFbnF5dH45WAjFwywFEL8KOebxu2uXVDPbReUJ/5QjPgB6tGik9OSl4ZJ3hwReHKHl1v/XKrp
W5chXLk80TMni0f+WNNsg7TPSckKoaemLHjyHHrMmfazoHcQTyh09X3qdp7fKbqzwVlk2Ftz++Py
0H9Inh9iJnZ6boQwo4m4Tz3LapRcAB0j0hOu3d9rMdizjVuj17uZFSLfDbn9pd4sak7jE0cGjiEd
Tm4+6Ib4VhVTk0AjtrFm7xeVdkTTcg31UA82qNeF1rNvl3/t2Qel8cFROQJLenwQloWUqlp4+cFM
hXeLFkxsloFKOLoyi6Y0S60eMdiZAizezSvp3zOrgS9grfTRxUyO+Sg0r9AeRsA1WA19itYTNf/8
A4PEhaHt5cruckp/Xl8K8f+amFsJsOuP+Wu/o+vZ1dqMpZehJfhOPzyGL6lnhEC85VZ67nBokdP7
U0x/TdcWOdotHZBh10Bsl6tP7+XHfmbX4efAEqM0TExwTNhd4rpzlZK5T1zKGh/wtbtNNRuQqaNY
n4o6U/eXBzy5B/2Z//8PeLS9mrM3cckUfBDYqqFqR3Qu7fzz5UHO7OEemi1umfzDxV/440PuFRum
B3o3TjFX3Kv6jFesLqqZlpKY28PipiOuSN2VJXyae2NugFrgxKxFah7ox2Hh7UVJQYP9oR3tzMJI
gcbBQl1peCPmTK6d3klHk0Fj2BE9p1ZvfJ3V2P0f3qjGyW2iWjlD3qXxJoG8WfCAF9X6lDZa85XO
XNqJAS76OKRdk1qsk/q4y1Abs3AlXNNq2om5+qIrUDgEYgQ0B+7tSkB7rOrE/NGt1NfLr/XcUCiq
4N5Rs0BQsC7mv74djHAj1SF/fVii2PslGyN+7mLAIW49Gf/DUIYGUkk3mZl3nJiZLb0e4TLwKpVk
vPG6TrkF4JTvtCKJrqjFzs0KSpVruGRteZRHIVcMcm6YG9zQ4DZZr56XDI+mhGSpdvHvy8/vdI9d
KyIE4qveADHe0WdhTWBsq6QuDjOiW+5+uhK4Ao9FNaczOra2ntfOYZajbb887ilqjolRWLNQ41Ce
J6P28cXh/I4DRqkXB/AvU41eH9tmK9GgwFCDeKxFSquGR+uZYpYytPmIfGrl7EYqmZLLP+V0++GX
rPUQhEjeyt3++EuqYSrVXGblAZ+W6IuI+grLq7yuruHSz75Uj0+Cas/qHHH0Uu18KeMGzNphIoC8
Vdvh11BFybtUMH67PKPTHRzdA9agsL+Qj6K1/DgjrR/6sZvRPZgThFyzSCvMwlCRpblShMo4drvL
452bGXkLg0Qd2kYsST+OBxcVMAdcs8Ncju7T4Ipp29JFRZNkkV+5HJ97WUgpKPGwYk/Z/XOv170p
IaO20HrftES19k6GQ9zlCZ0eFqtwhPNvVflypzuaUAKAoqSQTj6mo6PFgTx5n82yfuwq3Bgr+mI3
BCzXjGxPUZp8EiSwSUnqDtm6Yxaeh9VXjC9ycUiMsRQb7mQzXmRz6X0GiVt9EVPW4m+UwU5C6N5L
f2zpeYXmVI3jTlPSYgywGbX7O+g9uhoCeqjf3VQfrUeu49DIi7piMtUyPVIGneGdYIbzG+tJkEgw
SHQCjCoX1wLO9eM5PgpIBjItdS33Hi/6XLcbM9ZYGl3l1bSHSTvDbz4hG4ECRkgEOSQCaM9r2uQT
Slx6ezyXqBRWht2hXhlXRJBSNdeMpv4IqI9/13qT9tZVxEl19DFy6LUI5xMweLPRtH6eWxN+Q5Nb
f0kyqT9N+qQ+5do8Aaxo8u41LskPbnQaMZ5Kj5YmSEBqam0HrQNlbw11vc89oR4WJF209XW6/ZXu
X/m2gPOc2FDtcg7oXwG8URjS3WLTOL1G00jvl1dYpuI34AfzKx/luS+FoxVbVmwSTrMSVs97Uuyl
PDhJSncFLIP0a2XO85WM75m9xkKEgkTd5GLBNfXjt2+6uDfZ6moKTnR1cGwMHYUqJ9QKXnsL/dfY
Xv40T6bFYcVKIkuKGSxCo6NgkdOqFzUkpRDIRRk2cu43Vm4uV0Y5jdtIK/9xESDfoSMZOFofc8Sh
VWSeHY76OPijaPEhViqcG6vKS260kjMCPz4ZyLoAK2Yu6r7GS/ZKJuTMXC0LETAhKzdzYqmPzxbf
RgIfK3HCGK7bPW0sc0B7sn5ls1v/lg+fwiqkwcR3vROuaoyj88+USpapoOnBhmtKoLYxhQFb9A9d
Ioy3yy/v9NQHmsgFhyeqkfA+iaGGVsu8xYy9UAHonN4XQrrzNiM+kBszNgt3P+WueMnIdq44NgW4
kYySsqSXUhYO2kt7NK58Jifrd8U4crvkyo8y4URqA17IgInkuqEyZUOANenPJAdhMCdyvOnaTr+y
sE5OFnK6CHoQj7N2SS+vr/yveHV24sJrReeFiT41r649A5PuhpcMQE7Q0lxyiJF8XQkHTmI8xlz1
YgjGKJRw8f845hh5sWTBeqE+0yzNo0zfZ/RiuG9kn2mAqu7Awyl3EgfD8PLrPl2/DEwSj7IGg/O6
Pw6cppk5YSrrhRNN/DLIE2Lrm9or+l+Xxzldwew9XG88NC0atcT1z/96qHqJJ7E7j04YZfSs40M9
PSmD2d/gGn2ND306JcpniMfX9Ot6sTvaFwyzGIqJ2lnoKJ31oNLN+SKXPIquvLLTZYJs1SCX+icf
gNvDxxkBsHSn1p748uOm/GnW3rjPlBxGxJi75ltbFuMj5f32n9sbCKrYChCSE5VTBTp6kGVOZzQO
3nYIBV/f0fzvbCa3X3a0BV2r+p5+d6v6n4HYDc6IY3N9pCe5pFMM/4VvUR7R+9MNZmAbAKxa6gT/
vMmR2gPpzblhkFE9npml00jXWosXFlEz6b5I3OZdJorzXAxJHl95e+fmRo6NAjr+Vtxuj94eRuVF
F+UMpsYt+BTqAOkjNJK7JVajfUaHxZXx1jPv4w6O0Ejl+qZj4cNmfvTauq6fE8oOXliN03tvNgkQ
wTHbzEjsnmJyISHViQdFtZdPCAmvqZxPdxcGX7861YZHCfb341KN7cg0sEnzUHW1HXlE3et+dYYF
1XHK+7Hd1U5jfRstrG3KqIDUf/nTP/eouUqxmSJ1ocHqKPwYEEKkLqzXEEF0MOhqv2sjunmHRFd2
ejW8XR7tzNe/yqq5USGuAXF89GJl0ZjFQi0/bCwr+TaUynKIEqMKLo9yZk4Ugylyrnsn4pn1z//a
zmTb2NJOSyWcvNjZ9MI0cVsWgH5F+jgXsXatzHBm+0Sbh38RN0Y0c39iob/GsyOanWkaU8LMVLp7
qQl4GRQ/9QcxDPBb/3Fy4OaQw2uaY7Nq0KR9nByt5jlFgMwJUT2uoN1x2BU0JXVB0w6i9mkKKq+k
F0++DkZEZUHahhjVoKXq44iLCrjR7hcblZ1jKz7Y+vap9soJPp+SJxlEAdd+xMkx/Za2BiQAmuzj
/y5P+uQb4SdQyaWiy5EPz+ho0oqy1NnYZPyEGtaHISzMlOK7lgZqXMi971OvWTdLVLdXFtLJKQKd
mvoZBSvUbae6j66xYg1EnxE2rSN9p04GyvX2S4R/LeqirgMrZ+k3l6d6sphQeaouu9Ca5UBHdPSJ
gJsee2c29bCv6PtNgHvCC7KLZyyMjCtJ+tMgnbHYfFDAk3zgMNY/vtnURmTeAjUNe0jnNCVP3muG
B7kfUxvwi6V1H8pESYFGurhVqqm3HzqKaf8+X663fK5r/uhkPU/9iO5skip4sLZnRSXtoeGI3eAm
fy0xf7L7MF0H7T/8CyJo9TgoaNLZsJRE00LESEDM9GFSvNWaxCqvbKrnHizlDxyC0AtRqD8OqDB8
KpWmiE0CN9n7YyQyv9AWm77DFtdiEUFX5Wj3W2v6UQ9FF0xmcm1TOtkEHZQeTHNth1qF/kdfLaKE
DuhibZHHSKcNhGvVbxtV93GcGG/44M3nf36P646OJpo4dT24P66lTHER4qaDFYJ9xXaghLl2p2GK
9yUzhPHr8lhnvkuSZFxjiUkwMzx+kZVbWWlm1ybk5xhFblLjrxH2mt7DL49tqt2Dgp+UFcXiWmb+
dOTVF4BNAcER1p7He6HtRt0gKDVzo3TyfdPa0aFb5vKTN2l9kMw6/CX0ydvL0z1dt0R4q1cvkntE
d8ePlvoaTVC5bQCRKqfbyfYkpc9l3F0e5XTjYRSuy2h4KdudfB1eOihpnqdm2KhO1gNfsdBI1lWd
Q4CnXvjt8miny3Pts+TQNKjgQtI42tGtRe9Bg1dsreaUf26o2WyarMWYRgz6k6C+e+UZnp4gHB8W
Fo3rmJTnj8arkTxkMbWJcBR1EgDsxKdxNs2dVZo/wPyWWxVGYaBLYBKXJ3pmxdDxiALBWRueiDE/
fhdA3zyhwyQM+65P9/qS9rs0bmfYKen0vVFtcQvO4ppZxpkVQ6HO1ey1z4oo6CimFOlsCSR8apiB
e6AakckZZnIml+LKojmNDXie6ExWrSJ1luP0ZCSiHPjPoIZzn0Jrh2PcDFv47tjqktcjXTrRoqj8
s54EDxAWD9wDthrC9aO9zdZSp9ONWMNgt4g3S1Xa+L3YzWOnTfnPAlLLfswV7eHyizyzgj4Muv75
X1Fen3MDItGlhlAeo4MH1sjd1FbbdPC5kmX2EyMHQ5T12EcX6Lin8PLwZz5PThNjhT6QCzgxOzKH
WmSNVJYQQzp6IDO9t25RU9OcV0eyu9JtcGaua7sppQgeMjf19cf8NVesBQY7UWstNKbR3c7ecFNi
hvENOZG9m7PMwYZu1r50k3GN23FmWyASISnHp3qmnyfmzGTJLlpYUmD1VS0rtwrRLlK+Qg3wh79W
/jw7HsJed+1oQrRy9KFE9gjeqp2W0HWiJUisbt63hRPvyMSXwbBgfHH5LZ4Zj8aw1aiH5ctZeTRe
XpHAxvzbCptMQNyRdfvdBtLbb4tmdL6LuW/zKzHsacrQ0alOuiQn11smzeUf3+VoVtTnl94MxWC6
h85W5x3MVx01gmNtRVZlPsQH5z6nCLzpJlKkXNDwtIvoe//3uXP5Y/lS6EImf7QTpi50wcJZzFCx
nBh3l7Ique6qdaz5QAu0Zde0GLHdXB70zPZLwns1B6PT8jTdnTRVW5eiNEMtihE3d/TuFHpBgTQX
lq9n1rueD+P+8phnPlWq9oAgiA9Mtv2jl1yKqRvgMRph7bSmhJNeJb/UGHruxmmN3r3ygs8sKUZb
b0ao5U6/1Uh4bg8VlOggAyI7wdp6nuakCCJB4bdShfrvS9iCy0A+nTzXmvv9uJ7AxBm9k3VG6C2t
8gBknWovtYtH206AHxrC/XX5aZ45y+iP0SmOUG0yYBR8HK+KdLNUe7YEtVfgbNKO3GASPJjX7phn
gnbcYExuQdxziRHco/UZqcWUAEVlg3eWaKU19WO5o7fJm4I4iptDbVr9XULz8msjRkincPryat8k
LZY1V6Z8OmeAJWvfPSmwNSo7mrMhZDngk6iFc4aqzLczCWK4oAJ4O9dmejDV/EtCi3OQG/YbPP78
ISFk+grz1AucsVfu87j4bICuN1fQok+r7fKL5p8uLGCifE7qwQpq8JVQwUZ7K0TSgVVOIrMOBmvW
Yj+1eyPCrjHz0l3luiXA9K5xK4xfZPfd7orMpi0eI9dNR4/UswU8G8a2tJf/ehvvz76shyfFzTKc
3vCRIYaMDAroPbjnQ7N4xq2RuiVuwDHGtcBYtObK+uSsWD+wD/m89eJFScLRiPnWNq6PS4Y0mgsG
YtTXnYangNsrbgSDlT6BX67pT42RColU2evlYkBctvJXp9HSQDhCBEMxdrgDaNPB1FD3eGqk7oCL
5nR8DCJQLEWGqBAwI3C0aOPMU44rpkfj+mjf0gGh+ATxkNkl97maLXBjsKo2/Nzx3YiqF9omYfjN
5YzfqMoFwi0qDXfa3A3LNq3DgagmoGTn+KCStU3ZK3VJ4TF9qYEabmZ36X+SXOmfEAjheJAhOC8d
NQ6yKn9yCu0HdFQPv02pIT1ts01UGOkPB4rbK4Zm701fg3X2uiYYzeZ7pUp1Y/XKdF/rMzOi5XKX
TrMD0n9Y3twpvfOifsZp2N25iRzu67q5N7ukvkHRH22oV9Ybs6q6EErk54XeWxCp8ecFZN4W5mt6
P/Wu8tABM97gwtveDm7qbnoNED9iyfndNtFvzZ7Mg97s558WDj1b4H2JP1cRK5MGHmyc0iXsosj8
3pkkCedJe1X4Knku5edKaX5kxhht6qy2tkUG/DNfcIcuegXXPch7ac1r9ZZI/iyrajwge04+aaMz
PAIc/eVkdfW97fDAFMIgOwj9pCVlFYkHzUjbTdQX868cQcvXODJp50zVr4Ig4XZqNaBFrjDuSzcr
Qafm36j/zyAX0nYWlKxVsYkQbQRNV8W7VInlzuvT7FtWjL+WRv9cJ676oHE0bFmZnw0ssDZ4SoGu
Mg3zTpFNBvvcdb5oLs0qhp3/ELRXB5o2YplUJw9LiqX3nCPsq3TzwShaQWwU11sF672nGauknUO8
21vza9vKIuwmXAfjyAuEHY+PKC30+6YQT9M8wI501B5T7zXZAqTyv7bCPMF1ABHPpEizpHR3AxbI
VCwSAcbIfuYqVvymnqPhWmmV36Y+h9ug4PC5HZZyfsarp/qZJtGLITEnJ2fT7I26En5te5+7KNYe
ctwEdjH5hju0LdB5QVXzGdF/vNcreaOYGmS2SegHI82/qpUof6up+9Rh7PGz5tp5V2sy34+LNSr4
SU1J2HXDjNxhBXmbaV1BPcNFooiMytejTnw2xqb2Ey6BtEo2n4s+/sI6ru4U2wZxOUHkXz0KfDdW
811sRENIn+kPNqlX+q6MQ1pH77mb1k9Fbw2vTQM/MzPkF7oJSUxF3vvkWMLk/7mvJd+RbxiAfoE/
ooB0jQgW7lj8VKpx9iuVf+RYYG0B45Z+XEkA7YkH/NSw6ZaHFPosRmXZq712q2ik9zdYc6rvrdQy
HBcgi9a6+19Uq9RVOt7wLTD0+jnNtelenWZxQMfuvuHeOW4zqzRS3zFHdZPEXEcaB48hR8vMoE2c
vVI4do5vS5Tep1n1SV/6PsDj+bNe2s1hiGHcLt2S+wmSktXt4sWtxMoz86wD9PvmE4jlp2FUK9/E
0zgozfR7mQJOpmFhAnurFrusa37P0lDgpIswc8x3TW++Sw2XL9Kq3qe5qqadULPpqZ1Ud4tqB/iW
mquHoXb246DAXyhqHB9ihZ6ZgTXwOCmV9+AtsQQHqg33hT3m6AVYl/SmFQnrzdV9uk8GNrwquRPI
G3b0yv6KYs6vgSy/T32jCpoBymJudR796UYW+9Tn432a0e4hY/cXvns1bzvO8XAZ0q925H5rUiIz
1CjLxppBkER9Ait35VqNaiPe1By/Fzln6cNCz18wRdoQQg/HB3wqIds2okjh1rYYuPe5bQbclbKv
Y9b399jg5lgbqrK59azsttepqIwRRngz98QNKE7MljoPsrMzml1QTI1zi11J8TyWWf1jBp/xgi7I
iH3yXzjFeMkc8+1WQBamWel+96qObxa2ysDXKaG02Ap1BqxzIL4azWcbKO6Y5RR9RfyZu3Ywm7lU
gDq7PQRt5HrFRip2vWs8tiVbiY1NLPJikxRTDbqhADSf0uo/40y8raZS2SpdB9k8zts9zI15s3AC
AL+exzvDGOdDZrR4TbTe6MOfgY4HpLkxve4V3mXql2S0ODYsgRQxt956YNSbJoUz3NjC+dkL+NuR
lZoIq/DaAkDLoTbWNPbTfe3irFRGbpDr/K1d05efuJIpG0cx52+G2iYHwkBL+KKf3K9Rg6GNr9hx
9aua+wwePK5XYPv7/nYhxsfrdpy0u1ra+qOliw7IeGobb9iYxht8IqL7GoHPt3RWht8WPd4YV9Xm
Q2kq89YxyuzgDFmFnrI0QKXa09c5ipcvmM0Zu6ru2ABae9S/kv3TXx1paY/gnb/pmQjjQlGesc92
fghussGUd3qQ9ZUdqlOmbuCdKk9li1GQRBnjL239X9tW2VNJpv4L7RQjBTjlCXdVbyfcKftVD3m/
Wdoe6ZkCk/vdWgiH02L1SRkL/vpO0Yothu1eKGZ9+FbECfZu0ZQGhrTvMEFLDuD4v49FiauXPhMc
pvBW48Ta91YRkbTJqGyY7l0zN5CKm1Z5MaMRDYBS3uKmYdOyIvSt0Yzak+R+FwjacgOl72grGpcY
uzbeKK5DP1rpaoHVRkVQyvneKeI3S1g6zj7GS53P/ZZbCV3mafs2T84YEAsCAFVIgcOSxPhQX/Kd
6Fiv9lLoz7aTetuoYXHJxKpwvwBCOVrWNzPHxTjNnGEXKZDdDaHij4GHhZ/W7bQDCk9CkfPNbXNM
AwfcV/CEye8T03nHB4HuqyGtfb0b5xuZJMZeGJNCTyZEVWwIM6yh0Ejh/Ah719QXcVMif7sBrlcE
hYbJhbS7KEhNC7sbe06edWWiRLuAHMdC3LmHxfTujTR4dIWq7/LeftFFfE97/1OcDAMRwtjgw929
GQOtbaUzFYHWjjhOomvZaFifhXnv/pidPsF6XBM3VjKNbPXGEihkwTcFcDif2EIQC+RQzTTmobjo
pwS1BUUtXtw8fxvj7N4Yu3Tbp4XBft7pe0ma8THulSjUc/2plKa+Mzzli6jUfTkX+t7MxcOYWMam
MYobN2rEcxc1xtZWBv4Csjx+vi5ay8KsStA01q+eBfWYhyT82Lk69TWWuFEYom0/kbYZboRsX8nk
SD8m9buZLbc9yLEybrquSV4HKzIDd9K1/ayXt8KUMvBEmm1lp2m/B7wP7ody+NmVNna3FXUhtSEP
HduGB7/YHTY47HQBJ+LqpKD/gOOt+vageX6GrXQwkc0Kc6zcCRQ7TDCG1dJrAEy8TwSbR9tn21XZ
u9G7/Ifj4IkeIeuKMGgs1W2T0wqDK+GntlXsDX9nhU8Gnnn1Ui2bhf9itRv43YCv243jDLBdm/10
dhrc1SD98IU0mIzaOfmxysA7IdetjdvbDY6WA4dQWUU4A3oEKNid9oNdbUa6cvZag7dU3y0/rXEC
AByrOwvG2NdSKM5LU8j+dlQ7w0/wKHvB06+6nxUuT77AzgJDNTp5vJWMnIlx2tHsBAzFzKJXb9b5
bzRQPbuiEHgD5mbxzhmu37S6GD7nkIsDO40ciHE12BqJiV/XWTsmpr9EIu0DUbTrH8qXVV71lXrG
l56IyR8VbPUEOwQk1vhJ7TrMpzS6mGqOiSAtsJV0+vkH0kz9DnmIBL27kHpO+v7ZiDj7JbbdL/Tp
p9sxyU0/xe9j24g1jhrlY6t1baDiJxXki/BuLCm+69gE+kqbDiEll8+GhW7PypjoOOAzZMwdyGO8
GQ6tO97AOoofo44rkyb1yl+0ptgXxYQ1RGZN+ykjfmvcXGxJMnEZcyrEyMM3VjccGy1r9lY0v+W4
iG1rWrg3tNP8aEUuw6xd+hu3qubfea0Mr5ZRdLtyEllo66J4IBdDFrRxxRclw595g4ip/mWbMf8J
QRl3EHvxq8n5UmCydCMX+YrVoB7E0rQ3YjbmIBa40GFi0YZdTofYnBsHQB/YSnYl8WCXdN+rTFOe
nBmMf+Fwag8LwEnWvY5VEsdqDC7tfVgoThtRXWzgo2PFVdFxIKZB2dLbCI23EjsVe42XzCzHwyzn
xdfcmltxTGRXoPXAldwOvby0H2lu5jY+TD0uZg3EM9JIP3olr8DPZv9x0OdbIWvnR1HXnj/bLv49
itvdzdjbPsxWHT1mqej36ereki9LoxESGt62FoQvao/Za50PXzQDPE+yKMszhnPFDdBSx6/MrvYr
fZnpAV2+yi57hSjcB2S1HZ/Wjm7Tu7INYrtoETRjZNj2Hsc/PfI+fsYxK6cOLTFHvg5VZZvWibOx
68wN5zwljMFm5l6RID+QTEyAEsVDObjajR73WJG1hF9Il5Jb+lziDR9dCpAfQPTiGIin62a4zf6P
sfPqjRxJ0/VfGfQ9Z+nNYnsuaNIojVJSqWRuCLmitxG0v/48WdN7pqsPMHOARgHZcmnIiPheK5rh
HGelcxDpcppmj4toUfRd2mZq2JLLtmslUAGiPM2fltwKCiXbc38icO4InKVgIugGc4lUtK/+2NHP
YldXEzzjWjj06ys38gsLonWwC41bXOvUUEuNL2NWj3LSjpPgCrdq1qjCW6rrE+ZPz/MHW5YVSlWt
4MtQJiVed7CnJHtv5urZ1AgUMDv9R7E6BDfZeoFoPdc3Upc/lLH7KGN6eFtyAI6WxXIzW8TorF39
LemXg5zzu6RNOt9wsSVz+X5ycp3AKvo5Gsxc0jemuhudzPX9mOlDkA/SvcHpZlMJ5X2PNXe96WWZ
HkQcP9J2nGyHajqRmaH7aqEpflVQNuNRbLxLFD29EBumE2qeKUdQ+VO6pNoxHlbSTmkACZM2/tTJ
CAyw0aq3nLdKigrb9dWrkt6nstfz9bJZb7vRwEzgsEostK9QppI+UFwC0qRA+7qCecWTT31Ny9ci
rdC2UB/5xElSNlDKnGaOug5QtFW70Wk/pHS+zf14tpzcCWugqiAdLRtysvrBydfm2MUa1445SSZ8
GiaZDlm+pRhv4eXM76Xm0uDnbguN8ulp1Z/coa4jEne+t1p9W2jOuJ3MqaQlT/+OADkPdU2O70pc
3jUUPPjE2LOOxW4b2INyGFlBHyfNfl3N6a6jpNiSigCHauqQhDft27BOiq/qnUP52GJE6WjQKLh6
CTL/pdn01GmzSigPc2HSPrEgUplh6B6s7NqwmzprZFY0jLuDepqG2dz1oBi7HNXrsZGyCPKRppRB
nRVwIbZYenOsiPitIkiK+gXQlFotmbdHRsiYvgHNZf4V2A+YE++9bna57PudUisaCbqmjc2Ya11K
toKa6bRgBwjqrE6idpbUhwktvc3JQoGIVS94bo5WWhehFmdd0PZyjujiq4KkpJ+7IfaIuAwKyecF
B7XKTAvEUh1ZYF7RH8f7VeFQ1lRtsxGWuMdtu9KNJt86U7kejiuxPCb1HPWTkezsynrrk4m+JXZD
cgZW1s6RRmh/xAASJMbyOmvVp6HnL8RvGxELlNzpk8y3upPtSQim9lGlLsopUgwkdj+GXupWG1KH
3ge9BKDiqBTlXryEIAHpcywWg6ZQnbskG6gmcrydQi2wP4v5A2L1rovXi4se5J5ZPcjcPNtMhCa+
kdo/RNWAcENXWCEdXaFHkXhOBidl2bSTN2y6yn4a9OFBp7F0w7S17M2UIIN4kfQXumYwTF51sOIm
O9KVwnBqXNGzqVXDydI2lmSkbxwak8pk3BmMHVtzmb6UzJw3TtLLXW0Its+yr96nyS43ZAxBYJt0
CXRCvlwH4ZNoyJm2E3U+sim/mTE+gow1hmHMvaOwHgRoaOTFa21qzjKmXLOGW2tj+hRQpJtbVaeZ
V3d7bprJvIkBfCjMjr/sDOM0rXzTNnbKJejMdj20g2zOXbE+eSA+u6Wi6kbFt+BrI0M3Q5weIuyk
iJqerrAsnFviWw9KgSuEXBtJPpxiknBgGn5O/Hk00YuzAQFHolv3GxpTRDDJ6qxOShEumFGOvW28
qsbkRKVeZ5tM2uhIFOwpM0B1m0rhQ6AdiMYgkxkIJVS9/JXWWTLna4rpAGdBMak2OWTr3PqUL8rQ
M4sx7Ja1QB4oQbFS7Vlqg7HVR9U5x5KyStx13SWNPTdKHfqdBpRSJ2EL82E2vTeFgLWrUIgXOHiU
wImBa38ci5uRtqWoluZ6amuqHxKjtG96c7Jf5qW1LyPgRFSOS3V2Jk5ITBox9GZ2Vxr1s60lg++o
4miW1JnSJxq5YrgFoHRCiQIQaHr8MXo0fGRuV4VpycnJbknd78u086dV2lRFlv1DPlJrHFPHCJhe
AhZUeXtXVIpxNpoEqAdnJnVN2hSYTZWH1Ct+z+vJ2bUOgJ2oGBN8UXJA8TIs9Iw/+qYdvPyuLJNs
CMprmVBiTB/T0gCeeWU2nMuGrghrpn0tzu0+lKh0mKAKmmx0Kwupc7CDvqxGXy+GMRh4+xmrC2un
mUlJcK75UAxN/QDNsZyNhSYaRQUZlXkW6YvKVmSq5NFUKUeV4VohUpiLzx2UEv2dyQipih0adEHi
ZNdYh9F6moGZJ+tWwSv77q4ipt63T062cBX+WJ3tYkeIk97YE4EiGNDKxW3uyMA2TxaoFu9a/LAm
4pb/kR4lOy4mw/FOoDU8tPr8WanisyZFc6NYAyefmYomdWr1m4pQDw6DzMhq09N1UwkyouK++JyT
mUWN3D389U4yB8Ywab5mJBRbxU28Rd1ZPXRNd2enzEPZwALUGmuytbyYVqfFfc28gg0EiTBPl4yc
a7/sGruRVY57m5GaamQ92TgwbwdiC3iZjvfC1dveZ+vqRaWxNo9wnA4bnGdS5UVae0V51SwfnMq6
w6v2mdfiXnO492OIjYujSedcj80b6t14B1/s3mC2qre5WNYTx2T1vk3nBUTCXXzP1A7SEAB0nvVd
GPEnXYT6bUX1/EOh9mCYqrN2e1MQb9I2xbFXafUp4syh7T6bN97Uj34maE6bp5Wq47yLwQPrnCYb
eFih6WXYeQajazJrPtMQkbQWYOo8myPbZv6mqPqASXlQX5NMXf2qnftNrZAi1WiWOE4UUERd0qu+
mlX63pqaV7YwSlglJc9GtRhwJPGwm/q2BZptqj1eryUCk+OQBzVSaD1Vlgz2kVqxCSPmy3zYzjSE
GOAjzLQzQRPLbuzUOvRgCplQbSqbs4U5byIcsyMV4U4ZqZIqpmHcNxitdkNjTBsaeoow+RlXn4O9
zS77kt4XryW01GbSCmuTr7O1S7VW/VYv+VuiVChrWyPfmCt4spWnd+64iqAVvG6qzDZyLr0T9ep0
XlF07ldeVmwTm6MFmEcWkGrCjqKkxoYp3SLra6Fxu7O018JdTjrBBNdRlWHcBYAcx56eq4n2Yb2k
o2qM2dN4GRfehYw2Zge/RNLeasVyqie+vkJrhdyQD0u3MFR0Et+/I/eGLDm7DaMTevnikTprkuDj
lD8yLXvVRixBtde3QdPCeIEmf64cFH1EF9VJYyMPACubAAZI5UQy0egzpt3WFlW8M0Yr9XNWh4CU
AZAZQ9D9ZNrmdqLTYUtmz5OiDg9uyUnWNEvDL4VKi53BmCLQGwINOx+lK98aeo7Ps0GrEYglyx+n
C2Y8IbcGRJrjrUypApDHlA9V5jah1ER85o3XAnUCuKCqBoq0Ae3Rhza56Wedt6ERDneHGLfrWHAm
AiB8KBblQDvxy5hkX17Hjm2r3ygWLxli6+f8Z691HIPLD/2X23h9ZCky2UjTLfy8goYhMuI5rlJI
oGJt7+h46S66Wz9PGuhiq8tvQsRySxIQV6jQfkyA6P5IpKfvsLm8XqN8Gq6XQEpmUiR741WobL2n
tBq+kNqubhZHn0PoS2NXmGkcuo1YAyVO9v+eJ/+ruAOuHvfFVY9JLgMqnr9IW/JBk1btZh5j10QN
+P7a1qZwt8xuFNMB+e//2P8bMwJNi6DjKqXRPZR1f2GVOY7T/wJFsM8cB5DrmpPsUJiYqAmd0l5T
hu1SEe4WuxOWxq6tHCvQunKJw1VV9bMYbDlCeJt/RK3818f838lXc/knry3+8T88/mjapWeKln95
+I/tV3N+q77E/1x/6v9+168/849vTcV/f/2WX36C3/vH3w3f5NsvDzhKZJJerq9+uf8SQyl//nae
4fU7/3+/+Levn7/l29J+/f7bRzPU8vrbEoi63/740v7z999sPsf/+vOv/+Nr15f4+2/Rx/D22fR/
/YGvNyF//w1e8O9o2i1Ez0g9XaIR9N/+Nn39/JKn/x31HEbsq+TURSHAl+qml+nvv2l/5/8QF0p8
zE9VKnoMpvvrVxTz79g6cB3wA6infgrU//ep/fLZ/Ouz+ls9VJcmq6X4/TfnKt//lzSBoA0Hh51N
KAwOsWti51+CcRAhIaVQhBeZqXjAVWgfeBUo+a7/zDERumAZ//v4X19uPbsnnt5EO5Blzfey1u1A
FcVwv8TrGM2Np5zjdCBUI8vjg91erYpeCjbSj/ox5xLcUCjg3ApDSyj6HQR4LScdgmLaJ4Sw7Pa2
srzpinOZwHF/9E0XOKndUcCovi9l/VKlFi2sPUoKmbvVZbz+4+nWZrXHyhfr/Jw2i71TR70/MxY1
Jlc5NFrqkDz6z/8n+vM46wPoSkJxtUz/eOQQIH2ukDweyE2N/vmjQ+zs4hh6RuW4cMbdmiKnXFT7
1Es6ga+Pfn4BxKA5ezaIe9XQ7Mm3jq77H2Rc+q8qSD4rjBionC2bMB+up7/mqFl6nw6rwYytlhMk
VFw8OqZCdEGXDps6dkZOiLmxm8B4nLKWTOLJvOH7812SLMsRF/63Cl030MdsHkjggPqvBtMvKJvb
poo4ww2bHHI0Iq01DOZxWerb2eqKHWWxQwQF5vlda1ub2Bv+g/HD/YtmDCkgdk+EMZggOEDhMvlV
IJM1I/I0JY/DeLbo6LVVPX8vSrr4gPFAz2xJRxqZRWb5ojSx+q4X2ghGNr1rLhW2PTTzNeugiWS1
vnKIWS6Lkev7PB0emsbdqIDu96giMpCf6oDmob5ATsK+ptUG74PYLDNtqojNTdrr7HRjVBx3MKFx
uDa/XLtxH6ZyuYdhPol5ELdCKfXIBGajf7PXgBsDsTxXmqgvZWqQcUYe9o1JYzICF+WMWof7yEsp
lr1epbXanCb1KjOkc/tbZnFEpTRF3nS8Mq1Ilkusf08rpdgOhVlH2CUOdZ+qh/S7a0nneAX5QrFf
ndp6sJdqZ0/wMpOXeVuZ46Z2sqd2mpxQlaZ9mFqUTlYxFkcsC94uG7yx2MWec7tq8VGfKr5D0xAP
MBxsm8L7lk7OjeYlxmNcuY9/Wg7/WHP+vMb87NL5ZY1x+UjRzzLPIoLCp/Drp5vas6YBMmhRin83
tPsioh8TnLH1mq07qkvIjppuRLV6m1q05QbiKvFZ/ZSnMXe2dtMcEoTU31at+6KfFl2UKDk6FB2g
SpIvW1mUze7nu+raieFPHoS3q8lvLLFbd3KTEypW6Fwx11tPpfsxr16TnibiubceSB9UQ68VGlVx
xo/edv9TQr/xlwUWgSkhPNf0eIwh184aFvk/S5fNpB4tZ1LUUJC1Sm4uPZJ9WkEglkdS0qad3VF/
DXf8Kjs1206v3s9n3MitsIsOkb5D6ssUbwk3Mx9aUTX7WZ/o1+6tO7ep5gcN0MxH565qivqgeGfm
2Bbh2KjR9l6I/VzpC/z02u9Hc3kYhsyO/v2He90L/7yBeBbRfi4DG+pALOn8++vrc8S0Dq6EO5nz
+kI/T0/hrWacdKM55zVpUWjRo84QAHUqhgYSOp7wV2dnIijlsVzlKwWI1sGJ3Xsyk5lfUdiHKL28
QFFXNp+kQl+QD4YPosobYWbtU8Gn1jOVkBejBrmVLaFjDCAmhgtp9emmqn7jtB2N4XN1qZxm8j26
zXN0zpshVefLNFNOmRVWGcpVgZ0wQZ5cSukj204ssYHuccO6vVcWdb5lCK7QK3DSul/zkk2omi9r
njnHlCI3f/DwTYHBcjgtk1sjpdi6ku0H5GW3X5vhOe006+CqycJ4fVutGsk9U9u9DPn0Rabuf7Ct
/XT6/Okm43NwEIGTeoR0HH+58ZfrTK5ePzpyoTQ2tglmMaSWRV6T01KbqzeG+XUVp/luNU4fNrxL
nr3NoIYJtRwvUrWBKeslHBVDjRI7EXfupCqh7nUgAwS7VENNEmfdIKpsikPONHpXDcvJLWEaaq3n
48tac2fBpN+aa7tD7RbTwdEYmywV7ca02P4lfhptbE/zLIubtpyX/Vop3J5LZUcugXzmEDd7CkSU
sKw6fqvnzZemoJJ1vW51P2/uNZ78sjamkzSXJ7edrEM5KYvv5OdZS+VBQxe4sZJEC2JIIBLastCV
fR+IdRxhdvUbRQzTYXCAIbKGrVvls+5R/3AOfk7MtT96Mh83ZAKCfy+reoxtlbZ1Y34yAPyDRRm0
CKlIEhoamUv//h7SObz9chddVdLs69h1OcUzwNFT8+tdpOhyXa11SKD4TV8MAH0JIqZW3tQape+a
jc6J0yK8Tov9stCacCWoMR30TzdXVb9Vr8SpJ+ijU6ezoWWSqO5yO/WOdWYUTXQzHKm1hRtgCISq
t8PZQ+ZxVSKFpseIPaToxdRVSzbsBTq0rRpSSONEbGZf6zLp0NfwI3FZ3WJhTqk51o+cdKE2Fms6
6Y6I1phKjFxMZ8tc9I27rFeMpr908xu82rXLbQpElSVRZdU7NFpWMKXDu6K22zzpaZyts0dkN1N8
sXLTCzQd3nmg9Vi167txsHZtw/3ZZu4X154VmIKKsYqu9tx9xEKtRCNZcr6WpS+FFYttD/46J1q0
GN3A5evw9qkEEKUrB4QJAWuocQCQMWxfYs/DZdBR0sCeNJsqhhSY6Js1Yjffz6vV+mJUJsYlkewF
KzvzOTgMJ4Yx6MEm0ZJ9mmy2kNfJjpARLdRKSpJdI6+3GvVXvpYTv3Jtt29Se6vVKwe0RW5QUcWb
RgehZGv3Y5ndjmtWB1o1D36J7rFHKjsY2hgqeUeDTVaJjcdaCMEK3Jpd/+lXDh0WlTIrCOzG8qYA
I2lUo6+gDGwYKPoe1xCMZdCUV8CzpwkhaKA186cxk8aKpmVn2g+gZ8WRvvkg59reNJN+yrmFfMxL
JLWQOQzscKNPrrM3apVKakuLTIW3INHyfZah71p68HLOUohsUnUnGwBofX6UQjceJQasjXVFVLtl
gjZy6iviB2+6KxXX2y303ULMKA9NLF0QMgtCYSUF0yU6CRq+jgMOIpBoV0Je06kPn6wh33BiuutI
ZvIVLFj8PnhYBI0yS2iiFsi1FIg47p5SBo6J8NMAI9bblEjUWQlr9WyYPyblqhWSUAgxyUZ9uu0z
Su2rpHvCzKTflKv1vezzYW8Q8UA1NeKZ9D0RGlww2F1QKu+1W4lIHyFPOtVUDm7nHEeivbb0E2kA
anxG7JE3S4c82dXjbbzUnFA67WITO8Mb26/U1K4pb7i7L1qtj5SZnqB2emiUTJ5+/iOWfkBET0zO
xG0/phWyWgqbikFM+6aatsuqDKFAWHlV+dCRTPZkTDFq1hkR84yJDOG6tjVHJHPJpnVXJewk4RHd
IggaHfZuJ+dQq7IDML2+q4qs3gkFdY4c31yC0SJOIP6AMpcg2GkAus3e9Ul5KxV+c2YgMpbIFxd1
9YJkbGjVtuwHmJx4ZU0Cprxw18R+76YHWK0JBIdPO8Mx3qehKazIMFaNWYlcENtUto6DrdvMUowT
fN4mbBBN8hW3TNWf3W6xg3lkwSl4zjSVLGGXQmYkrkdcGjY7uMAyjwxruywlqtWcTIOsVL5hmbpB
SPutdmakDgZ/V3RgkwqHAyWuX11neq2z4n7hOKxlKPBbPAOUtEPw2CULLNtalHUCwdkqxiPamG3L
MSMgbMC6J29j4zUK2fkFVyduP/QGvRPEBnrVhNa2QHFL+utA+tjfukO1y4qcvVN5cFfvg/EfjSM6
1dBb0x1Db1Tp80UdELUY3Jl7s/2SA8G0MQecLEGslhfdhgCOLWR1FhaLG5pqu57Q0Nc+dp2dyy5k
LyMVh7XVn/ROnPrR21Cmp7xQMdWEkLfJ3E7HUb8CgaJA6MzTxNb6KKhkRJiExBLfUZghFDOd8dMZ
YUwdVx4MourvbDxmJOU1AR/xpTRGESh5hSTJym4BV+U5NtpvXCxrQBJAF8LbV/fEZqmNUvg9Q9Pe
Yz6+EideturH1oS4FWLykYSquAvCvEdca6wOoHzJotz0+nhXiyWQ3RJghJmPIPbX68w+x52T3RHa
iIaeoT0EtNwhXDyXTj7vPcIdjpa9XOq0knfJQsGtp4jTz0dLmc23KER8/S6lHpkunfxUOyPOz6xP
9xMVpvsxYWlvoRH7jBcEezjdKXY63XkNPjNdCWjsNE96blphzLIVEVS8hk7dTFHqvRVjp9y6rYap
uyL1oWLnGTojR1VVbHJoxaHS01uetnopVRlUntbediZaDKHEMLOI9gbZrncEHAOMGnUeybBT2iHU
6pnCEFUNcTbXd1MAGo0kJ02pdO+f4zJvAzlB78DRqHdpCi3RLN7+56O1h2NCSQbpYMBy1sxZYbxC
+7WxXaB+0buNjbD7zkFPtV2XOMMtwUNgei7dpR1DvTB6H32dE8ImIzuEEvKsGard1u7atMeV0tqT
PwXrMJ9qnWtwXJ23OsdaMZeue8H1zy6VlozRkKOhiRrcr9R90/fqe9KsQcuF7purOBv52J+0PlF3
Khr5nTJ05r2l8eQ1uTRnkwq3sOP7PTNS0yq+c1pkakbBbaUIWILcHG8rggch25NHzZv1DTbu7rGV
M0nmM86KVhzytP+w8tG5aDTRQSfDKzRGdkhxjQRDXqlBW2gy0u1heTKy8TItmvppJvJucOOBXGZY
4IK8xcgW66duDenmWY8H+7wotNdlLWgAzA4bQuEvlF5/VpOi+fNImNs6y943mv4TsQe2HM2scBC4
bjjbuhe5dan62HLnE86tPswtm9zT9aJCTn5PNEmrrsYhpOq9aaPG44nzTAOJF98oHGo3SrpKuEe0
QIuAe89wyUQao3CoT0ZU2UX9qtEqGE4065xK7CYwIXYaiY5DixSA0KkZIg3D5lQFI9SAlQgGpFJk
vo02+VtjyXI7OJm+Z/SOdFHwbHMCVdaSPTUzNeSrQ41Erj9hP8s/tEJdgiIXBpWcomXzJCOQbcjm
so/nBzwEs+CJFk02QRdoZrTC3DQqzyZOXgdHfuTO9GnOUpwIx++PauxUkRSrd3FF9WyM6gHJy93C
sf67ObRfZNjqx3hl3RKuGoe5+VUC50TNaH400j4hI94X42ogu8r9uuq8iHLRm0kBs5n7+lsnqihR
c4b+Rj7MOvZgy3vM9f44snw6Y5wEJrFRm7J1xGWRNBVpYV+0r8nUP6e5O9yQr6he2tReL6iY9pYs
3KM2Jj9rmNNthyrkoifsdXEzvmVxPZFzm+GY1fombPV8vchkyi72GqnECu4LvG/+z780CBwMGE1j
j7zJsZHIIQV0NJG66yaVtXuZuHj9YsZwgYvD8rlO40O3TmdZDsM5Q1G9zMlyTk18McSJo/kSWRR7
Qo1JgdFeZ6FWfmE2OctUcUzsKwm4NxwFvkre4YA4rPN24UP7YK8+Jdq7W0/rZja1JeDgH60W23Sp
svYX+evcVd/RqxDOIdcrH5asGHQuVC2iaieQwFqLW92Zzm3Yt3V7VVgg71ibO9liV6s5FCzlDgWM
HbjGczz3D8q4HAtveLha/3Gc3hcDVPxaLnga2xptabGb6/F2rdw+WJ124vlQ1AMOEjCQIqtdUhch
wfe0LcMCZ7GfwVIF/UJeU9PGOzY4RHaGs688JQ+V8q5cPqmTxZ7h1reusNTASc6OIVG5qt4p6bMC
m2C7HVSBvbiDUbMLZJBL/mOBcSfO9yZ23KdOVq8CgisCGuTGvabPSOqFmsdpIqq28+jzUaW4ULKM
paa4LGzSCLjjD8tRggrWm3VNCxqncICjPW4KhErXI0IwJEwtazLxgCBN8jlQe8x3VY4mPiWLUsT2
idrrG80tN5rDYSs2aw4wlYsqVjkgOX3VUvF9BvnwV7c+157+DoT+MgFwpIsTNmjUkTD2x3xmE1YK
L6DG5NBR2sZWElcB7hZvnHfKap5azTmJHs2dtzhfjbco/gwpzFTzVbcs7FNNlbFTwwUqT6SfUn67
KNhDQOhYJzUGQOURCQ6zDt4A0jLL3ZJPF9sejizyoSO4JWxvTv3EHS6FUe6tOP5RIqlbbZqP6hIJ
l5FzNsn0oLWgEOz5aYXIFhhIwaxE6JrAKesaTTO8rFlsF6sLU8QzkYEYbhp7XGq1indSh33NPbIP
UfpW5ks1dsLHF7FfmIriSfuYCMRBho6cnd5ttLx3QH87F4V2pGQvuVl85g0Rqu6Dly30Jk4cwkrv
6m5tylfHKgJhGi+dqhLmrjsfy4AuaSoM0gjLEUtacVsOGsYdc2KJtyJL/UiarDomqvjeIwBlfw+0
xX6uUOcHOtpUv7f0U2Zjck0GEItanKTKQV5q4BK8Q6YXb0sHas4c7ps+bcOKWhofXdDnbGQ4YnT9
iXai7IZFrdwoU535Gj4U6eaoR1zy3qXqIEeu9xirVn/06te6Y3jsHP3etvsVdDB5tD2z2wiRcCPZ
640jwIcRt1TsCv0aNZn2JYxBIhnMj1b1OGjNVg7ay1Ct95zGfvRI9oz12s2SGNtCWd6pOeP80HL/
eCNGB7Wz37xiw8SxddL4TLB0HTqzQdYyWkHKVh7XnsSqTLQkRYzshcY4gQeN6X4d/JEYBaQMBvOz
Zp10qX4sEsmMVaDisOY80JvixmrrLX3p0Uyt97aXxVnJuCkra4n3dv2RskEB0SSvxZyiWdAOPfkg
uzVFlMqukqBFSl5nl7e+WXdYjd6NCCiw85HLbta0OZQqCQvD2H4oVc1Q2T93Q7OtDKxLsaM+z41C
SQl7yOzVF33wrgVa2k3cXG/VeZtyx8emfCFdiS2RiAaR7am2QrJr6FvTbdir3TpyC9L5+bx9qzWQ
YUntu9eMEZpxtPNapwRdaWxhfBjZsynjhq8nyjxnoOxP8oTRJNnqq+ueug62XPIifPwVHzPdURSx
7rJeTltlNWp/MfgZswMpT+2DIB6F+t0h5bg1suEl9iMReGxoGHHdtdri6YY/w8uFNStLtl76ko7q
Ozz/SyHaPhz04nnCvBLjZQqSHG8xn+ZGX+dPAF8R6vmVs2eqInBlkydpvUPN2oUAOXuIh5WQu7EO
J305eSiGIkbTw1QAR/fL4lfkCoeqBtSPuD0f8QzZ+hQ0nDna6/pQlBzdGsYB9vhoUVzha0tPna9p
6n5VXyPte4c52Es2fS45YlT7edhwGLMJPH0mgrJ5RL6s+ELIr8nT9SCz3BLLmZ6eCzott9jAL8tK
vjD1AmizFuIIEr1d73uje4rHKQtABourBc7Z5VpnRYq+RgmoVThN4jFNwHCShJU7rR0/tXkHoeaT
SwFdRu41/tekkDurH8aosZ0HRQJiTVm/UU2p3ihGus2Eg6VRw3OtcsLxEdQPe7tU92s53A2gPLda
0/ExFQxdQ7xfhBefa714R1iEXB41JV4O9j9cBJz0UHpmcqfW4roM9JvcS78VmfGp123lQ0rgLp2M
bSbzxV9mMwZD4E0HEMg1xJo1G2eTGQ8omNNtg6856BDu+JVRb0G7281UaDcGdn9b8A6a6bxPK/VJ
Tg578zBfnd+N4I2Fveo9HVmb6kRFrspDzGnGkbskY29NVoCkqlVqP31brNIECZmMwKnWz1wHxGiE
TgqiPGYF5yoQMcNv2z4J0xq1WweSjKysZMFH4+abaX2u+jQLh2HdK/U8+m0JJtUu8rJ4w7Ad5yTd
4MD5mklUOgwD+EW9lk4wFlfIP+8DskG1QK4cB9t29VlAKUpGU1PKXTWkTAxszgRb30tXPRqqUgSG
6U6+VSM1RL2Mlhi58WJj4GvM+7qdhl36XugiPzdmnIUtuqio6d3+vl5G4tUaVsVUW6PBedfHxnio
1jZSvSJDR2d/WXiV+tHedKXDczTaA95rxLxDjaCSPqSKSRZHR/zIfWeu9qHsylNM2HeI8mzTD86p
qfMbW8y3c9aF1Zpc8FeQqe4OkkEnF2GaOmdyyoAySnejdfYz+jTsa838rT7AjK9MoaCrTtU0Gyi5
0FjACql6f0e2g1K6O5Z1epo96zm1l4+sx8Klp/j65yXDtWt6z0BdN6RzfhlO+aTlzUNcM8sTA4jd
FPxtFrGD6ND7MSdOGk3lxszxZ5jJN5NcjggyH+OlhotSGb/IbWCIeIh7SgebVCD1/j/Mncdy3Via
bl/lxp2jYsMD0+O9oRcnCJKS4Dew4YGn7wVmDqrUUdXRsx6UIpWVmaR4gG0+s36rbLFxa567ib2R
cCP0gXvV2N6SKUbbDK+AHKT9m9xyuWa5evXs6lBLbxuUdIEoQCzB271rhfvQauM9I4GMtutbOBHY
SkEMTQFRH1T6NhrFGzFJ3taFauxhS4WfE1gRnYhs5viA9lfYZyvS0tcWHYtw9/tQuG/9EJzhN5H2
TEMO48avoumTvRi6y+CAuNWpNQxVXmzrIXzLS9FzXwrOD2R3blBQojpbiKLJF5Bt9KUT3VrE+Ex8
qVrKDQtrtA2ZFyHm2Fxe1FD9u9LekOC9a32cnJkI3DHrrn8MezIH+iiiFcsh0VluIUu3JKs3FMHO
ENO7Z2j7mB4ookax0kIbH2AiLVv5rP0DIqoZNzNDkbdHWsy5VU82T9siEESFyWPDMSE6xFmHXDDb
FZTnNZ/pKJpxU5scExtVVNvxmaqTvBLTGDfDRLLUz9i5nbykTlkk2853zV1WT6Tic9bJ0R7tbadT
1OKqf4+cvFgWFup165nZpTbLlS387BToOeG88NMqXE6ZhqM2kkV/RTmU1l3HRYdH00gohRICHUPV
HBJPe/GzX8XkphS3ipqou+KkOUZy2/jaohDBoWysGtWeIImyW9JXivU2SMKnauC6oJEjSwL+v4iu
yDoMCx0LxK9X+dkc+LumMbnr0JBclQha6BYFi8nlDbfEzm4LAn7seTppijHOEUuq5Kb8bgfaMDqn
PWsEVkimdcE6xbfd+FRbFir3XgKrs3DEhuFM0SxS+F1BcqNzHG0mW+hbyyIAqPJ0E7iVQwWsYy9w
iPUbO5OpFos6quVqCt1LoSqx5TfXyAz5AMavqUto6znaiZV9k7jKW0yi/WWTXmGXtXdTTj6WyHyl
1yk+M2+r3/lfUhvata7UYSzsEXlVnp0Yybjx4+yEi8D4+qNsXzwvafYyajByg6c20o9maWJ7KH1W
VXXFQZWiBPlA+mkhKUUQiOY+Q0an9VFdJ6UNCxL7415Oaq445tpmjIKNAMxiumawowNLaTJB4/RF
f6hkW6/gDrTr0jGcmfJNeWPmGOTe2gsP0eCYP+ESPDB2YR1V02qYaf2FU04bXQMx5OfiPLBPr4JS
xltLhJRBaWuu9J6zVuXqb5pFjtNuLZuE92jvUVbuzJ/pLiLtLlzdXAq/+a6eGFBnuvfBd6cdk2Tx
K4sZXMJMZpm6vAFWGKxaab/nE/QA9n6uwYY4Myh1Q7irwuPWX1q7VdCh+3jLVX/LWRSlJXZZQif3
HEU5dXLOq0lJcEEXXLVtrQi3MQ2DtStr5HorBWtgGSfWZ5KgyVoY6Wn0NbHwntwUbo49cGKC2DfL
3RT50LYWuRNelcdR3klLnk26eWav1ctiFLxVCtPMI+iYDzW2GD4BNnu0prjD+8qfHdbHo6u3+DYj
O1AZwK+0p26f9Y6xixtwOpqRPwSZyE9ON64yN9XufcZO3N+nsXR3Y2c+chf60siaLiGAHNy2wAcD
hblwqpAuIQTXcbR2mRVEG6etT40Ifw+R3ixMYHw7SsXv/GckL3HAqYPl/Vkzhmgd6H23behXP1Mi
91ZjBtE2oyYXsm/xH7SQNpCGt2OfPpKdL7jRq2yfl+qSdE2zznOJKMTxDNs+ti+OJYdtE4aS7aMc
30EFPVbhD8VlYykd8wVoE02uqj5ONjnq3HcvRtjb61Hn0eL1KttafZpt7S9VAlShCvk3elNtgU1N
229POucQI8zCWLtua6BbUhaLp7EhMZ1p6zxmPQXo+6pnrwmlhR+5WxJnsX8yvLlG8Qn111QXh7Yy
OPfXU/7Q6skZ0Ex5jbBcVoapUXvTp3si9GJDwqdY1TI2zh0VNvgy9dUhSU81TXwGk8MksMlHafa9
Ky/Ap4aARA+54qQesNVz8Y5oY+ZN/5zVzQL8TfcqeUzPEsV1YZjds4wT+14pHNM4KtsDzdrsjb04
5w94UHE2tqvQlZgUk4r3ljs8jqXubUXOTCBO+tOWiFW+bBtLnOQc3I/4jpZFqek7lqziQE3aO0ru
B9tCGCxlVavYdAf/wUkZ+qtC7l0hC40v8ifJg2M1BOUJ0F+TgQRpVvSbTNS8qNZ0K8F/sLn6BzPT
JlTQzkQ9gDeIZiuGh5xHjzlPint2Pm3omiwI9MWfWnkbiIlDvFDWEcvNVXl0RvmhsOYa4jOaf2ES
sLqPQ815CDp3xnn9EqTVx0BCf62G9FENdX/gUoATQqXmoTW6am8nJkpEDCJocCR/rDmWNWL1BGyp
f6WyokdNfhrlMNwaP3Xvaorcs8tC6eJiYBFJvlzgytP3LxzLixMVk5FHe3w0a6095pX0gcME9Lom
+9q5RkFpufnRm/VHNSfRmvkXzbDkNb+ZbG5LUxfhPvI7iCdAZI6hFzvceVV20vIOHdzjoBsiyZat
M8SLHqOIStdCpyNe17b20xTpc0ZvEb35LRaozB0N5usgMntX+ZnYOkFPgFJgMAq3PaOdYpNWTsdC
w4EP6ILHzQd7vc1JC45hUK2UrhGi7/t0mfbKfegc9sTcIegTmufKxU4BpksFTZOXvi+mfRt6H3TM
04MZplicQ2uczSKYFl5M9d01c/OS5AhVZJDipe/g8kxJ+5rgoom8qS+TgoHynRuZAgSJ7+CXtOJT
bFmK4phD4F8vsh3gD6S6ZMifnCi9cqACDxpG/jr0Z3uVM6Pd5bw6ZaEnK88PoJRabfzk+MW7PoER
nWC+QTlKQU+P+nvfWvWVXkZ7ITP40WfBgSR9dNF7r36wMxJeTZG9elAJYGqRYdTtyr+SRfA3kZH4
i9Ciiew0Ul87bhpc7GpExBjQYv2yja+xy9PRUdyJNe8HfFjEjpRVmNd510t5pllFSrDyOiarEjE0
ffY/X8+LYzeDr+rpvGa6mnXrrCR7SR3DPvqt2tWuO3zNYVbHijHf3C7fDZHZHF0KPY7ZRo9Gs2q4
r4AssnscD0EvS6vqkdCAR2W0NR7DodefxPhoqWJuZ/TqEsbR1XVqf0sk0uQ6sI8jzdmTDDhatkbj
Niw5p1kNt08tiZ70Pv6RmUZ+ZoRb+BSPv2qQb3w1Xb86GZEWx7I5PKl1ngrtYVCKpyvNrNcRd3zh
DaSHczXRyc8kybYyeyybeRK00dwKE7t1SsZ77NKDgC+OPeTxkEprlakhekxX2H/lPWkJcHxnhzrq
aRvL1b/izO63pkGfEGdkWWQgGWr6+ht+5KxmbL6RRjPJov5xhJISrD1rmpDZG8LDvSxIGWewHqRO
u90xs1XlUoVb+i33bzOKgt3335RjHJy04kMrsvx360NgYkrfogeqj3fCjDxs0PxeGLXao7m7596W
0VqCTpGh/Ou7ZzXXDul3rgsqjL0PdUsn0BfDEutG55HGwWoyOJQOHUeKpchbe+0KTAZKjeHJbxFA
RVDcSy07ak25ccJmfLCUNdxiCdKJqSDmayi5hhMC2UJ+kk9OPYZrSrju0tSCS+SP/e0752UTcnmg
cLX5Dm+JMlxNU3LUvGB8p7RyaVVyjlxW47TCZgxI98CaeGUt9R5GaB8bCmzGASK2fh6ialkERrXN
HHdYi5gZZ6jld/7AA6LirnVleWX21vjID/pgAI1YQWcrz0jRKUJtHp519+SEeXcfM+dngF7ygcNm
Lvhy3h4Z9hJY6XgT1GSOdVZdvTWTSHiAjLJaFAOpT0Mnn5uRplt7YwNFrZk+ABrZBCWxoiW1y7WW
uDU+XIHl6XB4+uuvjGNqJ+CSsxJ7R+TOivpq/DRAtaIb03ibpLOiTVRZ0ZJIff8U1PWw8kny3kYg
iBsH15MyNiwZEp7x0e9EvaaVs+ja3Nu6Rjt3Yh2qRmIPkSz7NAZECL3o2RhpAixArzHJnQLlO1Qu
eCtW+HsaiK32/VS8isGiRt8Uq0zyzerp0J2ikUefCYXOwpw/6aqmYVyVQ/nmxfJraAVhyZZYV++m
P4H57Me4evfY/o+JH+bXvnLevdF9Ysvtnmpy4StVBT8xA/Vd31n+RVfCWRXks7OiEfdhapBkMGE/
4y7Zd+ZLFRnTRw/UdWFZAiepBALW5Nqp8/qvjidwV9X6kwba+ho4enQwymZXdwTQYLSFT4rpm1dl
h/vv32lifPvepY3AH5eF04RnpM7wzL3OW5lp5CMeLqjX4T4ym2UNQwuCVz9Ue4V/fQ48ke8NBtKs
yQ2F9YrNGkBCwlA4NTZiG2hgZoLZV0OLf+zcAFmt4JTp5iX5I50ByOtpcP2z0zc1AJZ5X1BO629D
o6+vY/lqszYdIOiYz6qPV4k3JiwWdbQXschOscH+2BV4e03Sy50qy70c/ZM02hgOZYfCJX3JYGjl
VSe+XrkUbNQvDukQW0ebdrK+ZpSmzY02y0dYPDXURum/sNls2vorzK3xVCE+Xr0xtrgdlkAYmmLY
hkoj5jmt9TbjrEIGIV9+r8Pfv9RhcmEEebf7PkfrylSLiIViqxKN992DdKGqxt95QY9Qk8fjrQDq
cS5sG86kwzOaaTs1V0SCKRaEEn06fwL+h6fsbcnDsyW7jwhUhThE1fePxeOyhgDxHdtsR+s5RRY9
e1GXbixe3u+FOM0cufhrsdUrf0ZaVButiIOzZyU74KJk2uzevLAIcJbJ5UdY+u5Pj/iKISOoWkRU
07wKnhO/PwcN/Us9cupFVWjDyu4jgNHJyKRR5mUtvndlX8/cVdSY5rxZrivIXo9+cLPQ0TcxM/dO
Vm++6/1gw90b1cKm2M8ZJzZfcwWvrwGKfAaXbDy7NhxK9l3OWQ2zqVo+aj9pbgLq20MjcPzLanx2
MMRWuZebq4FO78s4RmuyRC8MgDo3bt4uA02C5OB5GbHkNJooPbGvMp8PH7jWDX3+DMchmrSbr1C0
p7x+Lpzg0/XRNFphbVGLKK8z04wTmPyJz4ZKQTjTlDhnaXcrbRyruPkhjFrb8aMhpKX0ehcSwV5q
CkoeqvAMIF71jrjTRn2fhUQ84KtnVny6CSfxQjpfymbDbWubNrN2kVp0GcbI3aD/Aa/oY2+BI/Vi
zxiWMJ+20lLMEudqZuZfbdvA5O2nUxl6IDTcX37YccvSkYACVd2nSOcHE3ov1mxW5qM8pGGck/N+
Nww/oDEZPXhm/UYY7+IHIFFa5VGLNrUOLx9imGq1ux/Y5yZzn8D5r4Ic/ookM+a7JDJHERBR5vpv
Ub/VvZxcFjqwxgEYaKzcJRF/kbbqWYj04MEl0EcdeHoTXrK+Gg5lOoJSjRm7pFk+djpMqKXX9R+5
jFaNTJsly8pn3ILCNE8aTrZi1oJhutch4Lzm5jwMYMl+OyLgHm0Dv+2qU+9RNpl60uyUbOIlBJBH
19YO+cyulXLOa5gTF3EuFDNIb0m1ytqGtz4i5zHFzX3ypmAlJ6zkBAymOTQrelvhoYF044uQcCtP
8poREK9VASpqjK6khn9KDrwnRMdovuPKNfQdZwuV+sXSNjkZMC61EJOknD6jS1Q42yxWv42R0n+Q
XetKIbdTCcNGXmek7gnpbIQvaIP5nJobKXdIsKcu12nLOL96rUnWadoep9nXDZJyYZuuvuSg/+zS
RF7SXn8DwHOKIHauSXQn+8hbV0G5m5gprcdwjwiDExILy62bdHJnE7ZP/PaVtQqDgxXeQ7CDjaXB
io0jNAE2y16xKoks2Y4FXY5gehWhOMV9ML+J4UOiqr2htqJmzrydcwswtac2M3+MGBkIN8k7Rx/w
Yul7Cpp6zedaqTk5kl/ThS7zF1EY6So2+Hl7bvlimiwoRCPV6H+xKn1a9LLrOH/zUcRkh7sFfDHr
j0Up9xp1PuraKEUtykMVdDtEom4r2iV2Srd1mFszcL8Gm9mvvGpHJtBCWF4OFl8Z+WTtufK3LpqX
OAuOtl92ZJz14AE/0aYISnIo+62NOqSX0PgK/f5z1G+T60crk4QnNo9akYSujrguBHjg8xgwf0h7
0AfXAJzoMnnsCmuJWfaF5v059tFzVxNISfnvHoRWbpjxFZmcVTFbgJga7U0pA0CCu6k5fDRReucV
PYusfMG23xkVyQEJozknf1kQ6y9K64RRmBLCkF+ddxroQKSuR7gcJIPbREAnusdJJIKsov4bkfLk
DpCmqiGZVrVd/PT8+efN9UyaZAdQ33ouDvShejBGMfd5tzlmHgZGD5oTul+7UHVFzqBfORpXP79o
jmVtvbDI3QpjzptilnqlNBZ2RdyPoYwvkRYRO3TBDg/+U0eOGG5ksjbyYN8X6knPiNZX8mw6VbAL
dKLxeT4dmA18C61gpzxz4czDZIpdiNWal5g3ffaujPRZpmVK+5F5TPaL6OW71t+puOxhKzJ0216Y
j61wTlkRPtAWfJMlXqGlFE+xiB6ohEcANRPoUkU5LAZhPzU9JlfBaVyNgvhI7N+nnDKGGxfHwMyR
Ibvqo7VJd8XJDm4VOivxase1jGXd9Y9YLJ/cyJ7pZrDCxUxstbsSnMZgHWrB1B8otlgS3gd0/V+W
+14FWX+yJt49M2rwtfd9j4HeFC0hAmYSnthPVlb7C0aNTRscfF+YpKdJG4alt5SB9grl9eCCWsAK
Rt0E8vpiA/i++n53wxbqWj7ZuKBzQRoIICgOry0gTmURgYkEu8XjsyNys+X+txhRW8mOTa98BouB
4Q5eoKGez0u6JoqAeygZm2QqfvkcNckg5rNFprYW9A90ooiQBRyW3ohQug1EewNuD2r8NiRGcEga
LquukS8HnT22yzZGNf2MHetn4Mz3RvbeznV09nHvBNQElXHgKN3Fc0SBxn0Rx8tB3UMxHwb0aCDj
WcIdge7Sl06777P5IA2CrPaCX9ypH90k/qQy8Fur+xVJAoNTGI63quCWF4m/me3GCfhRptkrWafv
PWmNis/QyJlxkzxbGt940MhnqiikwTI+F8MRP92Yp6602qM7QpIklkWokhGc1iw2egznSkLUjwIo
pZy5FPN1WZgd2tPKBqqEOHmkbLdof7s6GRHAu4vO1r0VhREiJmpfw3RYq9L60U7aG7zMalGq5sqH
kV4etQgkTcKwEbIL+h2SM3UL8nfpuC6IzHku9fYxq+pLb9rVom3TaJk5N1wSb+3oQKK1WdFzMsXj
KTXj0ISvsVNUm4iqICtts6WV0x6CnH8tJu24QuW8OBnRsQr1J6gsdfbmX4wqvlMvuVRNAcCsBRgd
VE77xY9sgh6RRvaiT/RtrYOySnrvmoCa5pW2lnTA0qUsQvJiro3nTy5/SZoKXhhoWD1F4TFf/DHM
N57+kdgRihJ1ucnXbiVMQOYtWoSfwSb07CTklhYAo8jw53j/FazZVSawEDHmvpLJb6i2uUwtxBJO
RX9LRTGtkLaeqPjdB2w6FYXxzuGo6zeqhwRKgNqojRetENaG6P1zyq1mk+ckbXXcmaYEmdAQA6Ye
wDbqsHhXjo/lne5zB9hlNyUcRXJjXWug7B0HLypEaFnKqr/5ffFEoPVKGjBnIVxm6cQrPi2jhLPM
fy4u/YEgIAfsuC5zAQyGYsJ4+G+N5D6GKFsXdEM074pxKOli23NuORObjrkji6H1SUNjmGyAPPTL
LJuCo1sCqapnNf8/fzOm/q9TCr6/G0qWUL7oLLnMb/ujilhw8aunwAZMYo3DLaG/sK9Bf16tURHl
wbsipej+tkEC3bI4Tjffym805D6ma0UxoAUxFOaq20cl+XCSA/cmDhT/mPgxxV51tHlFLjowztTN
syM6e7nuYZbvYaMflU/4e2gT/4gNpxPP4BCUpV14HmDemF5xbL1LTeyCYBCKPWOtoIxCkFhVFCWX
sFeNWRv8/sV02mjpl/TbooI5tNbUcEAxPDZ9wut73+/V0io5umt232z7SlT73ha7sGyrTQg78MTt
6ivxAHl8/y4c7gz0dJkzjavakiXbxkZgbniSxdpOh8fCTpstHZHaCG7fSiIr3GNGinddaP2emoEO
6TgOzV2Cc+a2ukPzzOe2ili5R4ieiOj42iO0fGvhKhfqcmO7FJq+wNCN7Op5fmUI42NgWM2L2aF2
uBki/SjyYZf1dvM2MYdWkzZAUlMFz0Ucvtem2GqNyvdUBjYF/YnHaTZMI18W78V4MEuud4011NeK
7De3Auw1ZXZUFWAAxQ5r24ox25yTR7M66W7Po1kFr1Yew96hClyM4yGOvPQ+8tsdWalNrWptnRiu
jf5c37sEnYp2sFj3udEtfELvu1Iz/d1kck22q2DTBsp8lY/SjR+8zPMP4CbTdTEa7T6027eCC5hk
EMGMEOSdnN0ZnYLVokmlcfMbf1hynJlDDd3uLw8Hiow3etfcBlFlRXMpb7yFge6v9UhN57rsNnRj
7BXYw3SLXWLd+6FcT+w9yRRpjEN0XnPTkkdTz0Fc5aiSfRNwF2u75thODWXIoEj3murcNUXI6Mjs
Hc5niQ8lgC09qHVzR5elrcqr442HQR/sxxm8s0xqKADSQxcXibZMtFEDbdMYyyhKxTpIu6ciHLtL
wEDKDYJovKqQMqQYICzUCaIc0qkR2zmgPF7EscjvTqVX94DZj3/LmGSV20M1yR/WXJtNkkBDBAHV
Z4UEi5gUth+yJn6gMrzDYuDgi826n0plbMOaaK8DypVLmPoFvtQFSDT1h4wqALPEO99MHiMSgJor
YWlulFYorsXzd9E1a9u0uv1ko5+xGiP/Jo56kECpQg/jVIMY9CwNBpPJ3kvAPBfWcdUB1P2h0PG+
dRsNgxv2O0921o5iFfWTddITm6uUMzh/N1rjFpBYb4BExOBfhHQK1wKVYCuzQ4PLYMWPYZaoTT4m
wzoZXXmFRgOL8WWOHkQ87LRQeT8SWjBcFzlw+HFFetun16vX/lkFSbYrm1NupvoN4Eu+KLxMQ6PQ
inOA2QXZ5hrRR7kKnxCsVDpz5ByLtrUvl02RQxfrJopNDJTgGE13AfRWt9S05itNo/4ECfP9W2Or
DfmR5o3cua4amcsggGukxrjlPjD8tTYNcMy4FHPqywoiYJNNC7jv0sdq0n5P8PJWWBwj5wY3f4om
61qykRyF3bnbWHoOegDdyw3vCJwMmY+rJBUZf2Dyef95T/DmGTn/2or2kEcNS9igTSzjz4miFKWx
B0iirZusn7GvAHpJNpzqYYZZUCjjdm3TFbeosI3sELeogydddbiUtaiCtYxHoIwNsTjAkxB4qyR+
7BotW4e7voILTAPrLiKdqEVSWJu/Vsuu8fZxTXa8UzbjPH3dWkmmyzAYRD3b1IDxGVBqS674ywlW
wYWB3Mva7Lijkl5ceVwZTh5tyKA2fgRREW29Fr/Lcce/vByvY0BWPDfLv38ZYb+mnXskFM1341gR
35IvTj0BqFAn7l7U5ex3nmLZkiRMSt4527y4XroLYSKv8hoqOHApwtghKZ+K0STrb20fKQOudDmN
yLNxSB05Ahakw/jO0Pi20rHGI04/Fzm32oOXIrrboJpzIJ8OGXExZTnRY6B/NLr/4E9a/FglUNH+
82f7PfTtj8/WYo6WzUhR+Ee+8wdWooBYlcmBjGY2d/a91uURzJCivw8iju8D7Cw2bdn2T5BHJOVd
ZCPdNuttR49o4biFOsTUtyKRpU9hGL4nen8gw8T1paziDcOkPgMCCQcVRlcICPY1CNmOPY3YpoN9
kehTd4QcSZoQcM9BKQsRoUPcEsyOZBBCUl8RT8nVB2NyNMofGQ/g0UoSnTgpDS3dezI0m3SwqcKj
z5xOdJ/4LcHQW/3nH5Mu/lu3nNg0SCrGs+sWoyb/xG9wxoUKgnizDi0fbTVsKQ0mu4DSwPdPKiXV
v6QwNdAgthGEYZLtu7r/tPRsONbEgXU3usjKGU55M/5AGHqpSf8yb5iVYyrQ26fZgNTHjZv38g5/
Ckot620hIvp5o6JITZnQSpkUanWEb/3MGFH54l0Xo07YtnKPVTZySWpsROOgPABtzi4hjN2qbjxm
mI5PBF0I5CX1GnPPOhfphUa22gbA/jYUPJcVKc4jUx2eA6c9M56jB2mjop0ONHsdur7aNtBAV51t
ySXkQrUokPupJcEEtHwGzlCVBJgvnzg52neZQPq08+Ev7oA3bTCJymMzWp9u2G4G2yH9HtMJSyxi
NQHsmAno2ioSkbzJ4QR0OFp9+xMu8xM4514U+NSlmfVz18mYvx2nYipIMO05C2K9Zbm+aMpQf6A+
9kapkqusYsQIi+VaS7Nqbco8XyWNytb03IONinRBJNCG/A9uRvhF/z8M+jL+IJiZls6gOA7RumNi
HohvBNE/DVrMY2l58WAYayZpDYeJmK1nS//c+7P7hEmQmnkPi61KNroPTP07ZgLYF30sf/dBZS+R
yIPD95IVCuYXqNRDH40REmr9UvkmIjpGOy/KJHYGztrCZLDBxqEVxCQh3TyYEWnt7xfgby7Y3/yZ
PwBkf/z236DGvv6ZTXaOv6qiLn43fwLJ/uWf2v4bsNn/QWqZC0Pi31PLNtUvehH/D4LSh/z4Z3bZ
/K/9zS6z9X84DCsTLjwKtinxT+wy2/qHzWlN0BvjURHePPLsb3aZ/Q/cD8NlUIuwdFuYPkScv+Fl
xj90g0F2XGxcgxyNsMz//79gl/1533N0k6/tmSaEHbYA/vev0IzAxfX3PBheg930J7+wfgzZDBT3
hltIfbPQCZ5U9UfEXX6hmcw2ya1Tq7XGsi1QuXJj0v+H44Zue/Om80+bkgPKjZ8Ud1t4HuT+/pxU
OpvmrpMNeANadbQYVSV1SqGyIfxvADyct/JIyq2ZVLTrIs/fdqIkk9d9VHT8JsaILcrQqllbEhYq
OOOaEhufeVgI7ySy9APj0ORWw6rYDWb+ksbjD4fs64yCojtvd1TtC6aF1sVPzrUVSfqp4eIzNUuL
+IwXcpa3vZwdrO2vQElWfvTR+6GztKlgQFLxmSBfDHtVMronVAcrqd9UND6PTKZa4N6Q4ANWXAEn
2xaRvgnrDe76eKhHhHeu94doMjajhlNRO1q+9EYrBuvKhRe7QkRzhpFTsdH0l76YC2JO6S8Zrt75
zj1TFg2gKUCh6dVB5sEvitHalD701q5LOjZ3xzg6g2lTHKJxFFOWjfX8WFPBvdYKk30YKAOZENo7
q7sRRHnISDfv4i7XtmGlHszMk4fQBTuRm328DjMvXsdTx6JcktqbUy5sQTYJrv5IjCoGt9m13HOn
qztK8uR9/FpwkF23Xn/Ly/zkZgkWWjZhPQp/idAzFYxcVFFaE1No06075oQskJrCavQP/fBSGgR8
k9hjGgEKGWbYdDQYVQveFjXUbm/RfDgNBpluwAzVhJKJ/zXjJXdpn48jYXzJIDCwHlO60wZxtSKO
jMoVPZmbezmyYtqaX1FiTD+LmVNe5/bGM5FdTQtVo7Be5FBMt75kmoNuFtzk0vFgzxUOlxEvxBSb
ded4tG5mf8kI81tiTu9p6TC7r0AzSccFdi+tpbkG6pQmrDVfp+9rJxQr0EeFhW2RglJ3UudQ5IY8
2BOXI/9HRJ8ex8P5GeKkwffsV3btDgvh9BQgDGjQgw4RxVQPlRppSRHJ6B0TGHvPJxCLnqA6xBej
9vewM7lT5cqB+s5oEzbhCMOhfrQ89iAXvDTfNeNxW3fDHJMbhx1wacXX4KTRqrTHdk9D2ntzW/MX
GDy5slwqJhSehZl+xHE7bUK3+SRvhHHZVI/QV98LvwdvQ+cn6CYCmdj+NvovX12WD6qNnqzGdRd2
17wBF4FN414tlbfrrum4KvUthGe2/Nb9AHJcEodIT1qgbj0tXLKK4TsDb58YrPHLmlpxHVR17O1N
7vU6ONMWQ0KMJ5IUBwpyNkPIqKuJAmTPJHC6uaWsYlav3BAN1ld+p/sLT7xjdWuC5tgHLuw3AmNz
DVLQWV6EPgMEXckRzZyyX6NpfTYdsBUiQwOTF50N7dqfWikebDn8IhntL6CkUu93zAdNfGDzEu8w
f7fGdIb5YW6yrouWMLz4AHkXFFJWwLqwrAP8rSo9WVVEKVbP1FPvmyHPyHCuhb7zZ+OZ6PVJiWPn
N4cuAKIcGzuYoq/Kn+UJfNEKPUMo7tG6RWKR4D5/2po/gKtbT+WgkGjTn3UpfwI2IkJjMm5jUkAP
SKsyngODyUmpmcpx28N6nKTNtDmrYsXPf0V5MUJHAuob+OGqS6Nfnu0gKeN4Ty492akBUuXi9Qn9
TAVTnfIqfydRmjNY4s0NpLGVAvPIZPVc5Jaeb8ruwFK2tjrqbQVdp3VhTj/xo4FxEKCHLVBQgrST
chOldrpN0uBgNwoIyug1r23X/1a4HUyWnPng4a+YedI0a+1n08weO2qR0uNZ/i/2zmu5cWTbtr9y
fwA74M0rLUiKEuXNC6JUVYJ3CZfA158BxTm71Dwl6d79fF+6o01JJEzmyrXmHFO4hDaUEYunRCXa
meMxnNJTnDUXrq5dxhmOPxOUJoIHjIJ2t7beefIWvfNA2fSSC2iYcAHfWYW5hn4ytdx6rSjTJk8d
vxYRR5JAXw7wkTZWWfmxUud4MN14J93kpW0YOTejMicEtmstD4n0Qim8Q2gIL3Cp58qdEZYvQkz1
kn4Y5E5lEavlrlJYRGXdLV10R80Idaruvauq8+4qhz58H53yTn0zB3Q/5kXsVjcFF4fHmb7RkAFS
r+aJQl285Q1Yz3oU7EnSunDMYBeAawV5xHyDh79aEKXGWxIXD0HvEqsEbI1dLqqu4tE9EOuwE+FN
kcbPtiS2RtXznSBfiBobLDscGeSzHpgzdPUMQnAey24EWBLRUcXMEQAQUswgWdJm2yaFc4rL6toj
SeYKCahY6VN3F+pKt1YRJ6W9d+20bXcZCRyKJTbPatbaaXXkPQYIj7M0f+7SuroeMKjIfu4VqWTM
WGztTfc6uR4xECN0gCAAH2lY+H1jk0zC+B4rAVlJev7bHLpdGU7lErbgU8MI9T5ze/UUM5O0Z4VJ
JNsnxWlsf5rapxJbfOkG/ePIAmDKMSXFIJCM2zCzRXZ0USC1iDCk6tiMcHnHZEt6Al+S6hJGh4ja
deHyVCoWdAAGHdZb4lc9hTCUbLy1PN+KQm9hTe+WbAZxdCBHAKlWOqydYLhD7bcIUtzihKIXu4yc
hSXCVBZloxBrXSS7HJnxLToYa1E4YHUYqySr1FnlCgcLqbzQWOzWcH26TaIPdwgQ8YhmzI0tRNm+
ax+qOKUnG0SXVTuVC2KS4oOmgZRKxnrdU4QtDDwaTEBhHMbqVds51zpgIVX0xh1XkweRdm+ZiXib
58Evp2r5fsaSlOAYPzkJlDWNMqRtAmPg5Ppz/A4zGlVfjmJ8oJjjjJoglc56d4sv2q0Ee46mjekq
CvRwOcmyP5SJvOCoxF6gib3qumIvMuW5yfrsgj+vYXTJER0F5RUeeKhfuW0sdKuOL+1K6kCezA1v
fLutbUxClTTsrR3Ht8nYkX6i2hRsjh2sdUAEOKdktcm1sT5STjIKTuRBw6eLIr4PNw128JBWXGjd
5LJ8Mr3iujEjdetYR+yM5VGxsh+uiFkA0RIleZfvBqzMwq53jDSZybrKQTPZotSqvG0Ud9mQHbW0
gBashx52wNS7IakLsTg2yCBI21Fy8IJVeM2U8ELl8dzpsv0hrH489LPfqiHvaz25zngBaMcX1Khr
0xiivce8NtYaWoYaRG7Fxmzb4ZwnFSKL9u9dE6vXJgQdWE7e/9FR0k2vw/QiBgw7nefSbc66OKYe
nMjoGcZLNA9Pup7BlafbH4gR4BshV6eJPtiuiUIYqlIqlN2kMpAfER2LUI99MNnKgsMmlqk83U08
DZcIlqJFX6Rbi4d5KcoquskVZaeGAh94FV/mg3mom9D1ia5BOZpoh7wXwW1RC6gD0b1FaMhRwZUf
dM60k7K/s0aF5nOEqBkMIuy9dNkHjrIpx/CEehlAzBi+hXYPXKlPMG94uq+5doyDxIjXo8XIlJPL
vlTRiXrMZzXDUnd1LJmxaCNBENifV2GapUCcGP8MYKLiNCpw6lZbXTIxLHC50OsovG3WtmzcfkGu
27KE9YLqmHwS+DgXaa5TokEqVqhFErXFWB69KTS2RnQgS+4QciV+ikXCgCKYmUL0xNSbqdUhmoqN
Mpp3Q+yoNy1g5jKQZNjSC13GKAkZXE8TL0w7PM9BQZ0IzIXOo74LUcayb033faXW96niMSOYVYLE
Rl6FQ/kjqLhWk3OtdjizkZg0R80mfDPCibLLQ+UQqEO0ckbdAIfBa+Qlb7EuaZtWKbHYJunVQ96b
8+PJ5VWqalNMq8gRE5Vyg/06a3BJ4X1IDVO/rpMHq8C/aWODmOvefBWrvecTb4VNogCZlqDSTgiB
u91xORoc+ZG3mYJERw5MUTOBBBE40Taj59xqSA+fEvVnCcuBjmN9QgahIMQh2KPwpj1+Uf2OcVm9
DGG1LfK0KQ6N2ZOHp8illQ+pnzkS32Tc/5wmOiV5I6pNlQzV1phG9AhED9CbhbmfExLzLsUmaNsi
W7vEJCbV1Yg2f6kpPOGhlj0PM2G4mEMLGvTZFIdVsS5Eny2telCYrKvTwX2uB+QFNX7QC0+Nj3Vp
SSgpdUnvTHsoBk87OEQ/LzJYbAcxKL8S3X0j1w1EEoPg3UR+wFLisl64GcEVSQs6AILUCS3PT6b6
1YY+1uAXuULWgls4a4NxAQYWhB2ZPtwA9V6pVnTLs0P8WcaOWgXhvq8Hpooy37da/8Mu6mmX1RN5
bXN3sRv7ygfTcJH2FpzCVuxbynjs4eCo+yr9ya7d7HohX6Laju5UYFVeRQxKwlBmjI8cW93TREQD
DiPiQeygxkaIaVQ3RIBrDdudp/KCSbU6BhqJky3F0JbQRppw06xJqL3nukLcMynBTxKRwnbCZ511
1TGN3J9ZzECWmQITA4Z1rZz5Wrp+YMXSt1Xfk1PaeZASicIOgMLit9AWymxMhBWp7ltpX6WekrNz
cQ6hAN1qse1cdor5ljo3hhpj/BXxQ94lHRkjw7LoZMwaYx8xIVqH1PBW2Kda7oSxHvWTHTWlb+jF
T9xYdPBC9DNAJSIMLhXZkbn8xfgGRlRJL8KhuF1bduEjOI2WxqgZtzbqvhQq0yZOGuPIWwWBkego
5qBPkZLjTsf6pI5IJBPN9gVLQ9NLZSNoWeLsdGHMYRagARgS0II8Kv7hEXaNbsdw8nqnVCNvbVfV
Gwhct6Ndba2SCj528pgTFQVDCY/LE4BUJBFn/qwVCHTjJY01uQsJQGpBafogq8YOUABqxscQFIFS
GfU1+wGLWjwpBKjBkjUAZ7JU8dKkBqU/GzklCDEjvmxivvVbUdYBdhsHKRDHhy1T2VvbCU7pEDH8
CrOVKuJirRVWQ2wCmMneywAcos/L0nQX9qjCUZT4NspKSlerWxP3TNVSFMaGgMZnRS9/pii+j2rl
IbAJd7WcwDuMBjQNGr2Omo0LeyLwtbaLiyGPJUPm/LmMO4aP0dKxvGzfq4z/Iq3uEbQ2v9uOQi/W
0kPUTMRUd8ou9ZyF7ozDOg1yqg9cnMtxyOQyw458qEL4rVKOh7pPqApaKJ09JE85qtQAag7ONGxI
Uu911mLVPRV68Mj3ven75t5itOXjrF9MAI+sQL/HnXaP+H1h5K6368aO9lp0BMLGXieJ5UzSpwY0
HK+Nu+fX0lfAq5lqersJAtRXhCHfs53CiByPEysrlS3khawhmKUGh8grkq2tiq/atOJVGUNng4gS
60dPbyqKnIahyxStZTgx3Rq12FcYTy5M4T0gYiMskRgx5tweg/BexQzpec+FQ4K0jRCb5obKCSik
c0I9XrdUCySKoIqOwqccC6xSTiS4xPWGLSLYtyK8xrbzOw5J09E4Qy5iyyL4rITFKoZuPTEzvRJq
sLy3VdkdOha4gfHz1O1LZJfI0ep824Hn4vgyvLEHNSsnJ9FTYCJFsHCpmTVwTnpX0pwZTAkqJ8n+
sQyF/sISyjE2hWLThCNNjVRQUU8vkKLgFEErS4x7rWxAKDLLq0QPjIGkZpRacMEU7y7Fi8X8A4UQ
yEYwoITcABZgc1AJPKBR5YL5NH87hL8tAr1ddNM8MBFImgSMpjmMpaP1GPephSxQQdoVh/Y+L6ge
lMqXOFXIymQ4FaiAhPIo32VgA6aWQiQ23DtEEQJcDqCM0KGtRa5vpe1tIqg2ThE+QU1axBVxiEZ+
09uZmNVThIUqOvIYYa3VRv8dhp3lJzjAA9nHxJZNDiQilooGQU3daGQ3k1I9kKPW5s1sUNO2qdv4
AFs4xvfOriCyZABsiZquLnZsWuqVkvZvrE2+QyzysYx1gPhDdo/diKNk6HAepdsK7XWjaDCjyjp3
Dq1tLEcm5X4W4UNTMwEqGGWJ2VgGYILhoVOR1o6OSq5c8su1nWXX4NgWpkI5TKxC0gK+Irlik5Jg
KPpC+jz7j7FHSsFQVxvHmU+xwrkeTdJyctVe4q/itGRi0ky7hBFz5NxobTLT5KiHSLqF3hUAkEVR
lm/7qv+dE5Ej7FAh28vcjgI4K4XBuIioYpAE1AcIlKzuOkLEwIPpinB7oeplg+L/WiOLDucCPyye
ifKjuzTKYlOIvNoHmhodO3LazCqGOVYxJCXAY0fO7MxxaK4qUzzlnvnQB+Up6Jr2KhnmLqKnLc0Y
2FxpcFbSewm3u2oXQfAjbGttk6uuAmmI1jVChp8WiQs2ycBtYJJrrCrXpHhdSkx4QI0nPxDKVds2
h3RqOKJJXvduGLQVtbq1DmeTAeLA1yTqaRW6zyjWr5tIrOdMQIvSkBBpujDdTDG7HyyagG0h7/nY
GzM370ZX3iRdIJat7b21oXoqWlBKxug9KQz8FurMiiuDazdKEmxXBGIlwlwJi6hEjNNgud21bqRo
HsV+aPsLm3RCwwYvbmoqPPiEXTstKsTOHL3Xoq4uJoN+XhEAjMJaBzXPSZCIwFDPCK/37dh7Ft0x
oTk+6tZt6sijVydb2Jonp0NFOoEBoggErEBOdx1AOrAiaOOKOr/dt1OcYqHC6K9clTltj8x9rDrW
2MG8oEN7aJDqXijFcEzQ6+YpZFOu8q+Gt0SzyoumhDWmVtk6s+a2LSnJIQcM9tEfqvAdq6cZx/8A
4fp6VIJbfUQsOpsR89EC95jedCr3pdCmi1ElfbpwRi6PfkOu4VRyyiem5Xeoe/dp5r3oTbvDFnql
igGjhnGDRUGi9/DNiV9Vusciu62IYDs4Sgzis0H/MAa/4Jht6a6RhlHPAIUAj2LQchS1rJKRAqFE
Rjau45yenpvBvTH18klLafqoiTQuqwqDEkiYES/yKDCPqTF3+5jE1UNfOfcCnOdK8WipBWEpDmDb
XzRo04pWvg4mGj+CGC6G1pDLSTOvGf5Yh7Blr7b15MaGEW271nNgmQJwFhgRagKbnmpZl/spp5k4
5QGF98C5K9Dro9HBC841W8PsSl0ag0qxnGdZEqfY2dCjzTBP16SAPfamjjW/Gn+zNTq4EMtrZ7R0
bMHXyADZie23OvZ+d21PSJtNo7ckVa10uy2ShI7l0GEqEPcbxD0HsjxDphfR6NtBiXaHUQVdZ0HK
IVKf8YWoTvKq7eIl8bBmdPrPilD5laR3Gdk5zR429zF+Q1f34jHTWlCwX3IGgsimKYQTMktJxePg
E3y/e6c9Q7uF/2+JbVoDCQ5ayLGELF8ZpyJv022VY/ep7OgVogOlbbWNFdPwXS95SIgt23CT78Jh
AMmtNMW+0siLjOwY2fhDoqfHQKKmM9K5nUEE8lJnd9KBRoM57R1/cGkaZE23h9f4YJqhtjSkfUoB
lkMzO3VaRB0TONshUK+NqiOVMhq2RV/cuLzra6EObJnutg2S66KHsFSR9jg3e9H9MPpQTGFuag/f
YCPVSy1wwpUWo6M0m5z5AElu/3/s/H8TluUwCf5i7PwjS7Mfxa//s2vmvzX/mDzzJ/9n8uz8i96+
ZqjcV1vTUPj8OzXL1v5FApLjOpqKypfx63+PnRVL/Rc0JNOmTiYYS1eNP3NnwPT/YoCNB8tzMIOZ
uub9vwye9X8qapRZR2OS22XParMP6gibva0b2jD3xyS7S6Njz5DWJu1Wh7VhbArLxf9N9KmJuSfK
fqruUYub69q+dgze9YLJRbKKmRKwsLj5pWVsovzmw8X8b6nDF1E7fz7Z/Ik/fLJSsEEYJM77lby0
BuwPGYWn3LghdCEaYvMH5R9HG64RbEwN+wISROKMoRtsZgAqZl7O7Bsb7wGaUAxbCfMm8uIvdflg
8C+r8Ug46WzAxX73W1QAlXAxab9kvTFUazsxJPz2y5ifXeY5UufDl2mnzpLEMWW+Fpj35AltXH08
GJF2qUTkQujNTebkW32gUkW8t+wgRjeMKSKrW4qGlWQaxp+1N50Cc/Id1dxWVbwxA+h5dJ/Jpe2m
gDBYjP0DXoPErCz0rOhWmvTVJKRlEY3JRUW3dYnLTQcpZGvAyyexNMVw7KYKI6KEbBzl3Q9jVJ5F
E7/mCMeAE6R7DjLlNyI3XoEPcoI/9/NMyh5ktkZHPM78JC1OreltxtS4VRHmlo5uYF0cjkUM8CHx
jl8/QP9M8/n375vlHB8vOSkvQ+aNWurHCKAsuofz5bUmg5JV33z9K5x/yvT//I4zuYYo6rjn8In0
0DVfg5ADm2qKTWpVDSgFpEyjoTxrMaxqcg0P5GTCoQhfrLrt15U0jz28qVzPXt0qfsX5cArq/Gp+
cj3iYupg3Mau96KoxqrV2xqXtXOldBRhVngv+I9aG/6IU3Mz/1R98uiSdbtAAdlRJKdM7TfakN+G
tTCu1O5Rt0rgKL3wS8/1i/nJhod50G1QKeMYI09L7t2m+pm2mj9mztHTx4cobHZaJXduEm5iNPFM
BTZpTqxw5dyZyAQ02MacbOyryBsa5tfTKQZkvGbW/GjpxWWfWbMPfKWgIdUQQCtxeYk3+EWrTRJU
ql/fXP+/P1LWLP368FaJxoqHvAC27KbaFnHPgXP5VTHRt6qLayDj91//mn8KYf7c5fkJ+/BrcMcA
/Der1EdMuDWIgyIYiwzB/JsXw/jkzbDm3/vh50eu0lFCU2gqITBimBnVoLx2cXLFrIZJLXoNT6Dm
9jx3i5JR4np0aFYPR4YSPujlBzt15iscgJPrwh2a42dSxpfwUzaOzGu6g+KS4N5jS4oeg9OVRntl
xzwU6Cw6i0yr/cgdf3h2su8Q86eTuy6hWJL7whmUU7UWPihpdccse1h8fT0/+77z2/Th+2LYDDy0
kXzfwLhhiVbBzvM3JbaXeZlcRs0NC/vXv+o9bu+PiOnPvTvb30zDSCa0pKnvmbb9ZJkOoMgpZxuI
3AuiUTBwIqlMkqnBjpGq+M3G+qYaUrGVdhQtW49uN+1hCi885+sQ5u038sT3EKu/fbCz7U0QW8w4
ime3QgSSNBpuMVoXZIhcyIYGrbBWkRx2+NHrjUyM6zYaj63dHMoIjIRC9FhvU0g6FyzdMLQa3KCN
9xipROxEA1h0dwMH9kB44N0ksstKulejg5Rl9jYgrYolLNo+CggctPX/8Kae7XBuw2FcZazvB5BZ
Qw44PGZkcHjNrV7Xtwo5SzrckUUtk2+SFj9b38/2kyzlIA+YM/FhfjIZ0RipZGAkMgu0aqUl39wn
7Z8y0n8/QObZNuLGGf3VAXVxlhbuQunQzdfZDX4E2nq5cVHQ80my+GV+F+2ufInb/L7olSe2cTbm
Qa7GMQFjQe8ttW6+fqb/mZ355xOdbTomsnZ0/QZCCsfVWdZLjmwMz0FtV5jxwZpv9cb+5ut/9u3P
VljUglCjFIY5KBMf4k6795zaj2H81aJDRVF/85p+ci/N+d9/WBFgFYxBL/hK81Jg1YJhItnRgeVt
rJFTz9fXzZrf+b+8cudCRqXQPUnwR+Ij3T04dXrbj8pjjGmZhKD0VQuz/LGJlOzWcCo48QMqzFq4
3drugU3TjprWlsPBPxZau3M9ZkGx3BnEirW4hmmqrqULkkWa8sqwnT1SD9AtHMF08573k0Z0+isf
7b1B/nTcdYeh5gTaVF6zS2z9mgTva8/GeelkCDxB5Cw1hkU4gi8TL3+0g+J2NKS5MckuJTJcbEqF
DlGHvWHKfnUG75kaNVtCkX/YSb8dXeOb23Kmof7zqJ2t1FlikShiu4UPGGkxIDxgYRb1ipOB5YGh
fXCgZdiDWElhH8IIDFv06OSXdcF4AVdAj11HXtblkb/yBwdH7CcbG2UARJXhIyQ8Onl3X9/c+Uj0
15s73/QPj5AD9SbRSsY/2I0YA0lAWcpqNB1mUNYCbspjDsXPox9puLgdJ8xTdyK7beqLprJwoerI
VezbGXGITSgVfqX/tnRtOY642RRSjKprMowWSGyQBrWrSVGXgKZYhZ1vLvUnNcb7weHDxw8smsLt
lJd+YhWIRsB5CmVOsHj++vJ89uPPVmcpYAnQAS1hzoZruMvXQZ28NG6+/frHa2cOlj9PyvlqzKzX
RsdS+rGRsPBl+ouuDgLQ66OQvAXkTp26PqdN5F41CfxgBS1ImoBQLmBUL+oY6dLQ2zTsDEH50z+g
M6XpJPS7vHHnxEAYiopmrROlXXvZ9OSockNzk5CIxIQXEA6vvZL91rPsWAtmMHKw95ji/CpwoF15
DZRUa0nrjrZIZFRgalQm1o5xV2UBMjqxh4+D9iTEtmGfIFz8sCXBToY3Xg+F1dJ+7ZLlBCdpoXg6
nMj+rpdCLljmH+tq3Jta9ahZ2YNJ+sdkMnDByPYWYfWguQgZW7rWD2cyMWarOXYkb+866dFywoNK
HU7HcufU5iavExUj6cAhdBgxFXfrFN6k0g5rmED3hUXuj6Itwcmhz83fnBSYm0Eyut7unB7ZYqwC
oB29bV3W8BV0G22WJG8h2WDmaRaMfOVShJyhU7d7iYMEOpIOgK+8SiTOJqVHq+TBslKaqzTNTgFH
0tGrdkBHHpLQ2xFT53sNEV/CO3h0mIEdo5wilX7iMMNQ7bJSlFvV9u6h2PhpmVPNJOsRZg1mHHlj
We1F72QXOd+pxa7aFcqu1sdTbEWPJh2EKk1PQzH8Jr6AKFlGqoOzNWsmrwR41zyoNt+1gBxZw6In
TvsQ8m58/dB+Uoa+ryQfXjnmXhXeqan0STUmf0bv/IwcXZI8L0VXvk7M0BWZXLSsWl//vs/qfOPs
HemEUdKcMEs/ov6CXTwLbbdVoz1wjFkpABwWUc+kGUbuW9E61aUs432PXqY/Galz6pzyN5K7G0PQ
yNet/qIB68FYGpCQIwD/21w4ojIIak58qbNRVaXy27ZQK0UlHF3lzU3Vhx7iRMjtCbRxV/WDr/It
q0hNlzk4AjxbSwdY29df95PS4f0qfLi8oxwdsP8sOUHkoglNgA3IprtjFrOtijlLWjFXX/+mz2o0
46wiAuxJZ6G2S8g04XNWRQeHX4twFRBK/Duq6teuQgybm/BCO1In5GWYdlvqqK01aEt33sNa865N
bf/rz/NJNWOcFU0hNFkAKhXfHMXYIu/GvZilIyxkBAJ8d4j67PKelUwcFpJx6viedetuK9SVEaFl
sMDG5dBpAMrN7x7bT7YO4+x0qpvoW0a3Ln141JwEtaXjmIfWVP7Dx+SsxIiSlnFdx8ahI9eDlFct
+qbFbqUe0PzeBsF4//VN0ezPbstZhYDwIDIV0qR83SxxKNvKyRjdC8OU6x4R6brV5UUwd+EHNebt
tOmmFfkp68yjxyFyIbUKl6W60fWe0X+3qV33VzRZ5irP+K9NgXcAzOzRI/S1UnJuu62BJZLI0llv
O8895lrqcOqSPJDKPQm1h6CVsMU9+2cXDBduKzPGcz3qFInsxj3U6bhJjdGfr0Co6ccUAD65cYL1
2uxBF8POGEPlml7zVSiQMY/SeZvYhSYxWwlC1Hkxdod6UC8cAlNcEPVswuqeNLglPdPn1uwRjZq4
11jknsoOI2kWRJC7av1aGRmrt+n0UBRxjLI9Orgtgvu0vDUsc47DOEYyWoaGExJp3hwzpd1LNThC
pWWjH9kdoq4/RrHxjIfq5MXaAV82SnWoKpWx71BZViQg2eDR3JJ5jFvGV6XDH228ibDCvmXbh/CH
EM9B4ED04RpNGOq7RjkSDNovTDdt1q5Qm51Nna2B+O7YXiq3uyIs8b7O5j4n27nqePPWe1myQ3um
dZi6TdQ4MbjK2Lpvy+oGazcgkfB3Bm8m11PcPXb2Cspk3cdUG13b7Ykx9MlTuiTT1Y+EsyN3bhnW
BtnQ9i7u0htRQLwotA2S8Nt562L7uCN0/rKmiiCNl6lS1RCkQevGTLoKk/nU0kR3r5Vwet/iQzAr
aCYJdmdRbvFfWGq99DKx11X9oAYpOSONTuRzsAY8umoVG/lr5REoVXTfnKE/ebfVsx3Ja7U68Gok
VlhVVlmp3FLkXDh9+81CqM0/53+fuExv3no/7AEBZyVa+DoLM22kZT6iCmuQx6KPQsMMwT4nz9Pu
kz1T+K1JdsHXr/qnG+1ZbwUGgYzaTJa+iW2hpcvaWfFtIMVbGvBWTzJcGvDW0zjdeWn7VGFdSWoC
69xs24O9LxF/aUhOHb1+mrrHVuRr1+NF0DprayfJL8AUN6MoX0CKkObUXrgwLFuNeMqxsSCENRfz
pqpTDNaugnjB3Wf8VnAaiA5fzTF8bVTj4esvqs+L5P++vjjH/3l9h5qR/aiqVN26QehGdEk0mF/U
rVh4HfZWpe/v+UY6aomwWJiB6iMZrcEWZReZrBTI4vlyrg7aqOe0anekaqEEWVeJBAWck0xquY9m
lNMby2gu2M3vrz/2Z9OQc5ejQa6Q3eZK5ocSx4JiLkwHDzq94+PU6xDuHrC6raEprjwin8uSLC4k
whAzO+nsheK+edwpO0AS4p1ocW3G5MXqpnUuZ2vYsDJyDsnl1mnvEyX2veiuGw9xeooQwGuYXlLE
b4xKV1Xm+U4G40Txrm3A8bJ+6kJJtKa3imzlm9Lk0696VgtkaKMwQ7tQugVxWw2WxH4N0uuI2nSr
e3cyOmEVuSxTnAszbsxB5cA4rRkI1wu2zljjVfMlMb52/DZ6KiaavZsirW0ckgghioOKmcMGJ6u6
gTuz511iJWH1Iva6RNwsGIw342NR3CTWr1S7GZtTQhgnHQ8OvF50+Pp+2vPj9rfH8KwWsQRmCgVG
pl8MxlWXGxgMXON3QOOMzJKeJTeYUVII8fKVomWbmQeXxuj7S4MZAj2rKEbXqU3OUuPMuJxhH7hg
xqMkIa1LLNiSQgkWAI6XY20t7cS4mObOCrpvhkdt74ugRgxpb0XZ02cJTvnYL90qWHuJuJsV4OWA
gAsYAe8Djg7tIVTzVUWCbR6aR86bvkzrF80eaLfLXRKrYDO1/pUaDr5kRa3aELDXHUFkPVmC3uYs
0HUqCIb9sGqU/tDH/S1GzRX2sQPcuI0Qw+b9D3kZsYwhtBKN8uC7TtkZp+rfB231rF5KyopY9dGA
KGli1enzh8gQD5amrUoUpnGN82U+ks0jP5eNOpY2Jtru7esb/dl2cVZBeTUFpyDKzbdL+6bGIqWT
u+jow3cvy98fo3fqw4fdIiyESsbcWDAkjTgyuydtGL/50Z/UfupZ/yNLBoyPjmChHB0etxayXC6J
dhQrkbD1f315PmuXnWMputzRDK3zUr+2OpSyDriOalg0KJTGDj+gEaC0HAv9rrKqexGKO53+Turq
W8TNEnWv85Sl6nUAekQxteXMmCix5ga9xwKd3INeW5bAjKoEKdHYwQVy1w7TqG82zU/u7fsW8+Hi
96OI2bP47FZ0j/yQDvMOANg3l/+zMYx+9uQUZus2tdUkuDpeDFh+66Eh/YgUMWg/jrciYmlHuMBD
jC+IfOcNOsJt3pQXadH/8kqE+6W2nZNgvr5Pn33Vs/IAP1RM71Sk8KoysOvdTWJqVxmIj29+vvZJ
L1I/e9p0e+QokDMwTEhl2wattrGqbtuM5daGJZQwqXFaBxdDGlxlY/jSh+Ovr7/ZGUfgf1YH0zvb
bkx6Mw66NjTzMqfKBZpqjNM2qxgIQM3dpG33WHTuGsKTvnTM9N4e+js7iXcagQL0IKtvrsDfXzfT
O9sQOjUXKh4e+sZ0NZelVe6E0e2qDPsappivv+snB2D9rHZN+1iShctm2GEXsOzofgp7G5LiTLVV
lR/kmPbffJvPBgdIbf5Rxo5W2zXdIJGi0FJzzfGGwFV8JJwEFGXVO/CFB3tTNXLfmQoB8m73mo/u
durDfc64rpe9RZp8v5Jt+taq8USlA6E9qRnlFmqCVZGhLh5EnXiid6OzPrMPrXJ28eBkA5sa0kUH
JA26m5WgWM4DTLtuL+Mmp6Wt4MyaMwnrgQNVNlDGPrr8D16cztb3bJ1r1T5lWljTRDRi6galfQT1
i3Q9wQxr0mBDDN19t9Bac8/lL7WAdtaLaXFxIK9WM18Z5Cbr8qXqDBcdosJ17qrZqjHa10bjWKjb
13AiHsA6cgJC8NBbzrVRuvfSQbw9SkQFXYE6GMHw7P6tNp6kgTSG1qYy8bmkeXNRIKVvpYV8AfVK
ATnQZPjh1KQjR9UNuXHUF1jhMpwAdnSqUNGlTugbZvCgZ/GPMNd9IZ2H+f8fzeAtdSEJWwP9SE/6
XSLBEMKwQEfnJQW4+/Iwxfq+trj/HmybqHaWI/u6omaXHrrFuIh2Xz/V7yvi367f+RscACoiIgHm
KyjgrmJ4ESjpY6ah1bDK5q7XbDLV5Dol3y0c0e97CHwybSYEIbiO3f5KlOFd4vUnpDu7bBpPiUpv
wxbXrvQO+OSXwdj/R1uG6c3r64ctQxV1B+ibcsDggMzJaGvBhCggmH99KcxPnqSzRWSMOqTYBVcC
dGhlHSvymL7+wZ+sHNrZ58asK7G78YOb+sEhobvB5h+0x7D2Pf3xP/sV83f6cGkCjB1M8IjClAl5
Y9cQGMIO6fPVMOTfbKmfXZ2zHTVNXXTc5fwbLPNSuDnRZuLy6w//99UbNdo/P7w+6QTaBVwfU2ZL
gyMFfplKPrmd+GZBfV84//aQn22QFtBN1Y7D0i87e6U1LNtujSo/bd/qMoBpmPkZjRErwRlW6S+O
4p0KJ3tpOUco4/QDcIm1dJmFYkTRpu1odDgpEvndh/t708J6b2Z8uHdVU+tkv1FhBz2HeqMzb8aA
lK1hODAmPNgEXSw6pYZH3QLNHhDKfX3VP+tiq2e7jJmiA20NpZinVluryX4VJapfI79X4+zk0lfs
ZziiEYsrXY5XMc7ReX6itOpLrKS3GQmW/STxaNBL+eYTfXIl1LO1PPAKsgMqZqpl5J00p/4vzs5j
uXFkiaJfhAiYgtvSgpQob3uDkNRqeFvwX/8OtOrmE8WI2UzETE+LIkxVVua9595IrbvIO+ImyXZh
+Jy49UKfwxEd+Q5+/cyc5MTrqc7//a/rjwsxEwFwcE+rw42MrS1hdx8TSBYLm8aEwfLMMvBVjn3z
FKpHC4xlIpSn4UCSCRce2A6hFUV+MZXhq5pzUldyZS16MCgus8pM0XYmz0RaEVMUS7w1Q3YrMigW
WnURMpNypXWYHGaffTE+EJp7rpQ6cbZWjxargAhYdMNm7rlGS7TksGkdcTMp9aU5Qv9O0mhvjeQQ
pcafn2+6cL5fWcjX+/f6G03XFLBXCwQO/gWh0/uSjGVgbW+xVmXLShuuyQDfJiGYYFmydM4tZWVK
b/1Y2cbIrLZKGqge4G6LEZSDOzef7i1hLyESBzdz7YKdrVsoSciQtBDeZEWPbtatB5y6zRxIE2bu
7wLN4xJGzp9EEl8PYJfAa61HkJUEFX22GF9nXAPBGIeDEyv6GloM8T3VMK7LaPIGR7yCSSAquntl
nXgAQIENPtbYKUdYLXqkPUYm9hMlqTck1e00S6xL4mwILcfK0hThB8RZdvi+3kVdE63GurwMaaO1
Arskbjaiu/19RP0019Lg6D1Rqrta017xVBN8zBUaTNo98ytq2fVBiYEBBbyatVaEnlSgH4OU2Gva
sJ+XOWgeYtmNAXwXs/rdR9mNApG2DbFg+jSiBiu7Y0yJvjnFRCMDaP4TIZgpPlmTpk91CIxohx7I
2Y4dNKnQ/sgL65YyE/ZMWZpbxQyga9F9D7Ng52fjJXf80vEpFmXLDx3n7M1Wb5cTAURLt/DvHCu8
Dadx5Som3aRsZhikXh+aK7Mcr22M1ADJ1TvhdC+zmnZAyWHWQPvVUcKzla9lUz65uvFcdjlhnQSG
LgMRXwm/vm5D+WzWxJ0QBgWfkU6pP7m/2nrYFHH/VPKmd0Gygb79VFczvWSsH6p4hBIViA9cZMSm
z4koJuCVUepXiSUS2AbZDY7/NSCBECY7jU+2RUnkQoa0Y8ahkAKD2I9ukVXQZ5QMoKfBvzOBMG+A
z65lNycAWNPW18gzVpVwj6/mBvjVDknSW2L520qny5SCgVnZdXw9RsiRchuTF2HHa7jXD0NmfOTB
BHmDaKnFpGF1zpItHvIrRhMM/BN/HSYq+Af03MbQvXSG+2EzZYBtuQsS+Ig5tXljd9V2VpcWvb+u
1O6Qx6hSmKN7ZWbfjVP86YzMb4jlBMPSr+OJmBOuJPKHlhmSpbpbvQ7whLD8yCD1pC4PKEXB2IzT
uwP4Ji/wIheYKgOtXE2lSYiPGdymTkCyKPkwRIJowYq+P/FWrXJZoYQwJdyegVDTDONnj7ppru2c
KljJTni5qe8aZEgthB/6jIT3AHy+yB31eYS2yP0ikY7fN6EP16bNxsRBTsjMyvIDlSDK4C3WcSK2
z0ZtPxhuoyznd6sI0j++hOMxNNlK9O5bb6JvcrLofjLafmU3E6wDetpt0zsbV+dmTsb4mPtGyiEq
eS+FHeKwq7QVs8rnZNR3xJ917E4ZSa4OAJx6WIWJceiyAWuvNTHEK1A6s2gbGRZbDhwkuavxUwMb
okWcrnFKasFXqGBWMOWVD4neviEl/S389JUMqjtHywn5FsbasZxtqKUrO87+cOh6K/IaeFREPEpE
Aq42XkC33/V++MrwjOBWk6TuUfnl5M2m0PP7vgwr9Nv+DSqQZVGhedAqfa33WHHDwfwsu/GLx7Ul
XKBauKR2dHZmLJvSxRxKCLob7yYHAgtG8S0E9+d5m+KstSfs7aAwmmKW9VbxUwdJPCsx8kQSRHwf
FfswKrN+2bIuzJ8cTORZ6/1lVIHqr6M1CSs3XWvsINOQNGrMlN+HcG7S10kIjEQlEEg3q099MF+j
Dgw82hMDdc08Tzdlc88Q6xZhx2HeGkybYHlhTovWJ2dHL9UVke0bOCuRl0FvWegVjVK9jF6GOFsH
Q7BzdH0vlAyDGau+DeY7LVjqLWLZ2AffscgNG0CB9rKOTXJE1eTSIZ2UpmjIKHZA6Yx/NBVgOEF9
kWqY3bWtnBWpzi8ZaQLSLS59xU9u55mQkSUH3XeKJZPXRcv3LcPwUPale8kRcGOEA9EHdr1QqVAb
2Ho0VaDUTc5nJbrrnPtM6OQhY/LYqMQdNfYFDb5dxHACEclFw/T262dGg0JjwLqqsvhihNI2/w+B
QqqPCgnIIJSMrCOgOSJ6beeno4yASmRMZebXqGpJarRycdVqrMix81xV6lOJNX0VdTM3gJC5dTKU
9xUzJTcYr4Cys84TIN0a+6IbfqFcvUfFfVW6cokX5IkW+VKDXj//yH40vXJ0syU/zlwqaIMWgVJu
oSISQTuvgO2zwD64DMX4No+MSrDieWrcM95+bqR7Z5vWAw1PTKzKIYUFe6YO/v70Idyjo1MPTgRx
GnFMZhdvMGdvE7Mn5GjYw6c4c8g+9RFHZyf0UILLRyoTxzSCnUaYGmb8alftDl3DmfPZiSYgua//
llHkiZCl3lLG4ri/LscafOV4TUTnbaZWOz/xt12fYr2U+7BPL91A2Zyp3/jx/1/U4mP+92OdNG6L
3kV8QrYNTR4UTVZy9judunBHPbcYEs8cPYIWhOC4Bep1NrgpWOMue27tuFzONZFA4VpRMZotW3LU
4DlAjs1gUd9kpkVru9b3RemcaUE435fH4BH//brzbiAYGuRem3UXKeiuqHAK1hT/qpfxS9MljzNk
sUMdyPPv3hph/zQXmuwCr3aqP6qT+KgysZ9mLYOTXqmTc48j75dR9g9qXe/sKH2YEyiIFVgTfvN7
TLNtDzdqMeGxpkU/60nZMSMh15PeX086WTRuQeQBGyqmuc7rTILXtKDcqR02oA5wCrI55cEtm43I
u5usag74Ny9i37zKExCug5ncBjDOZG18BLnPfq6xAGki2w1z1avRpE5ZcHAcXxRWbTLCbfFxhzOi
YaIbWKvmMrFYAnUHp6tobrSO0nfejIeJ2one4IAuIhuUy8TWXwMruDTygF0CipUmCGYutXvbSENu
LVasAd5WW35qenf19acJ1W6l2IwV8+a+r0DlxLr49fNjq83v3jfPrXN06qiaCJ95o6dexGJY1gNh
7NCstHDduNdzPzOpyQtuW69DhZwG9yadzhH44plP//6kK5yjMyfbjpROwadnolxK5PoG9RQIuaUw
NgZ3T7Gfs+Fqbvv9/IHfn3GRNvz72JYpPUgiZVJvUD91dK2upW3mXcBWg7Vty3Nr0In31Tk6PA4k
XpHSLVJvBH3PJH/V99QJerwYHdafdEu1WgX9ep6NfhWQwxWLPnzxZWxctDR+fv6yp5bCr5PmXyd6
v1ArrbS4utDaL0L1wzcjUi8syC5XLPUbvSJ1sn60lT8WFqCfP/NLnvbd83S0xjeOX2hRPaWe6VdP
pRs9Z6QmQDzQS9ijuiCwWHiWKq9STXimre6dvu/ItiBKLwddovfbVuE6lH37CLx34IiDhrafamRK
Q4NMqY4fWtkdMFkBhhskHPMvXk91CCWdkbovqUrax4DM2kUJ0CywXDKR/JdiKu4Fzrmfv+SpcY9z
tMdQl3RNoLeZl6t/4uoBZyc+13KJJDqeA8yHDTnHW3MyNzy/cIbRAlC3nZPcn/z0o60mM1ybnAWZ
eWWQ7nmaeXLvMvVPFdxWvo/IdWNS9U28xviCFRX8D+J5mZ7Z5040ykl3/PcVikUySAfmoFdk2KJM
nxFCPhgrJYrfOYq+N/jiVyxwr4VrvDhFuo9HrSYHmxw+Q0vedVJs8Sw95Zh5ukkwJ4ttXGiMbcwQ
vv7EeayX7eekkKvw8836Gkx980TOrvK/+1p+SDAZ07jA0yuitTRIF35JVCSBSUXylAjNmzLcBgVB
taCLWyA306JpnfvabLZF0QiES5Kjuj3nngESrFKU8JgtAtJlz/yGJxo/9tESTMon1M8hCbii7kHN
QOhp2cfPX/7Eemcfra+92Q1DRs8F4lly3ZtWid4a7q0TebWTbFQIMT9/jjixkM/o978vchB2YYmS
OvDGpr2mBQE6o5NXMkjQKhjrFjCL6xbJYjT6x9GBdJIbMcZD8ZTSa0x8ej0B6Xxd7r5jHycSqpD3
qU0c21T0JP5pD/Sr1yVGjUUfDdvYkaA/kLaH0YM1+3XM7MourHVq1PjxiORy0+wFfgTVQAk0N4dB
kz+mbrgnEp0ecj2cWQaMUzfuaJm3fREWU4igvDAOgcR8+yhItnH08oGYQU4wm16/ap1iQ7osh45h
1WPmTa07/quiGBc1ENnwyiKjETRrClyxZFarWTf8cdU5hIqnyC2VdV0bUO2wMsM0UTemJdCKP6l2
eWavmh+y796O+bv9tUfgH/B5U3n4+HU7/WqyPzjtXmXTsEjtjRXaZ4ZKp/Yi+2hfEFNO7ribQA8p
zc8qRtVpmofA6gHehAXsaWUcLqB9O4sOrko/QFgJhaGc+XT9a+f97mserdh5xFjcrUTkjWFSQmqN
9GVcZY96pdC16tyPQKM1wugxoNTIZhBrP2dNxjRhDbJK6bZW+vCYzJSqzqjhTwb7WCOeitRVwudf
1C5Vl4ijvJ74wgRXYETJ1g74BPIGeg7cLKbxfVCSBeJwKAVPnTVyWgaNfMIj+gecTrdNxbQhtnYf
XMoJem6PmByw8aGeuBVuMpFL2JvB0jXSe/7qyhacoALb2RbGS9Okj2mnVqTqFJvO0G6UbKCNHtFG
yDRgtAXBS6KR74nZvA8KpoCxIQirG3wgeNqaPicWsc5TouqqsIbfhgozRUHIpkV647mde8H4dZ8m
BAeUegxIL9hPSXAgP+WJfeZaU6e7WMfu7GQJr+dE84ghVgAAHISh75MI5bySDQQ/aQK9K5snAg53
VmUUCwKy/hhzPpIx1HfwrPbZCMDK9WOTT0UKrJnAraG6JQs/R04Fcb3Zsj7GU3vR8QyVShgtzdLZ
xI77ZuVacD9pNJvKUj3EA3SGapxH90Lqa1id6lUcBZTwQP84/zXtSrrZnoTinaZM20Kz8rXRNVep
q5OdKT/6GQUXpcQRaSDl7KfGKIoF8XzVKtHDjz5pN2h28kVTi8+6QwqYIIY0tQ7mKl2AJHjo04jk
mj6mXTw84LzN7wU4ZyxGdrhENN1eAVrXVkbl7nJ9+JhQY66UtiAatGlfoC+t2iZ7cAf5ZNmV55M/
vuyt4E2KStmmVvQ2ilhZiAGwb6STIS4/wuRtBkw4FfuUFrCJ6to76GCilmD+RnEhaVpkMxhr7l6U
d1qlgLIOPhruPtEyyS0t1YfYd4gttiE2S4fHNs0jGi0cJAl0I6JqsLe1U1069CiWZRA+Oy1oOGaA
Xq9ynsup2UMquMbR7vryRYyzul3WB1iSYIE4bi1SJfi0KiCYxcz8n6YL2kfbNAYA2wS7NmweSYBH
oilphM5dELLA3pk9lMuMFmdXV4eqd+94qG5wG1IxD/LGb/pDGPdvpq4uDcKSceBuMj8kOEJmCrIL
eF3sMJeZVq0oR/chkUWycley7m7mv+L3+HQQg6ztkbTjXrHNZUGieGzLNW61atcrCvm0ISOPkVcx
FrRqp4y4Vj/Rrhx0UtHQRMtZYJjAQ5VMbb0Kwc0iFO4hzSsMWeMdTh8Y+7Z9Q1DODh7Gda7yVpCr
2m9krX22vMNySC8cx0oWrpO8BFX/OUJqk8xWPSbYC6lUW+xgJDGiSunYD1NlZ3bpNcdDsIH8rcht
d73eez/v4CcO9PZRUelM/GZ9N1EYZMots5I78hovpR/tkzxct9wDA86JZUVnPu7U1nlURYKkJCOk
JLupZ7mPKvNVG+Pbn7/JiR/9pZb9a0fzbbhhg4KpOcm0WxUtL4+fceZnnzjYWUelmmH55GXP0/8M
Mp6d+7dRimC4WuV1c66+PvURRyUbbg7k4wMquQkVDH30VWIFy0jTL3sLiBfeFcihmBaUxrhTyWRb
trn6a4qjGyKrbhTDOvBKvttRPCcoFOS2Bv4eGn1Ay4AQaQ10HDZnerjaxKsNDd9NPvSw8s9cnhMP
0ZcF6K9Lr+HiHhsa0B7gXosgzuldnTefTu3vzW4CWC/w8leoKRduCiH85/t96oIdVWFBFYa1qisx
5OnuqdKDu5mvSblFF0xrn37+jFPP1HGVpIqWPRLowZDL6wBYRqaeI1LMv+Y3lckxCcq3gixgxBp5
cM4X+CFYw/Pmwc+TMz2WU5fnqPIhTHYUBLBFXlg5V0GpPZpz7gMbAsLEM5LAU1/haO3waaCJEdWI
Z3XlXuTJgpnfQ13Y658v/lcv6rtLdLRYGCHOCtGA3i35lAt2ZtpqUt/KIL5OCrr2egQYhsjQdBmF
AbC4MLrVyvhCCJR3LpVXgq/CHEPOJJbRrI0g2YaRdjvGwU1cktLeuU9j86tzMQuXZYzsw1n4MvCc
Qe6cdvAiu73syDVddbIIN+W8lTCUwNY8XYui2ZmTsreIgXAm/75vOWFhhbrTbO1ZQHIZzGHHXnpD
INyzhfGhBD/NclRYsyV4Zxb2Q5f6M9rzaf6tnCSl1rSgceb1ryC1V3UNgzAb3SeV35Ud8RdIyJKp
qHsg4gzUR4ZfKYMLIIyDmREuh4Z3reFk3vRW4WJANX/hz8Ka7KRwgV0I34MkbTjG2SuBWCUyvhik
duFOdnGtNO6LnVXDvev6T8x670EQAzNqd27/37z24pgMBbUemiw+Yo/42MsIvDlswCWnxt3Pj8mJ
p/BLGfnX4sPIsgHGCZ2+Mss9tF5M7anyLIlU/m8LzTH2KDIhKruE5Xqu2t6OjrrKQ/EgITUqWXPm
HH3qmGTOb/FfXwJTTqA3MKS9Sehv6VCv/crZZDnRDIk2HeLJeFTVlpN7UZFKiFLMDc80gk9dvfm/
//XBvp5XsVLS1tEc/VbnHSan8aUh5vPnm3NCegaT6t+fD08vVTKIW14z0BAf7MJn9Ixl0B7/2C3b
gz8Uq7AKPw1N3VH+ALtHVABc6ZCr01VdmpA/84TsMJ0VeBE47SNRBEyL+zMPz7y7frPEfEmQ//r6
ilsSrkmijWcn5lM39KQ6JKs2C9dmR/BCo/3HjzlajFuELhqk1pDGsLsTJMAktGRzWk8jbZ/eT86s
mCf2YfNoQXZDo0XNmodeQ05RItr3+aPsUduVuWmtiDPaY9Qjqzg783naifaPebRCj7Ww8q50A6/T
gMqJCoop9g60xavYtbeaoTw4cbcHsy5WgcHN/fmhOrErHzOC2kHS8AyD0NPrMSIBrrwjZeTmv/3s
o0oPNoHf4/VmNZHiw2xJ9UUSd+5yzU2Pb542cVTjBV1jAxLj/kiMH70ir3rBjF9M5sughqs2Adpm
+R99nz8UBcCBorijv8bxo4/OjRTnr/Hdb3C0zrhT6lqWxYPI6fMiScprn8CXtKroNch8M0VjDyk3
OSemO/F2HROA2s4P3dpOQ1zV+bQouuwXKgryDNzZL6fEdJDlfztXiKNlJtZ45mRXhl7YEGHoI2lc
tchaf34mTrWSCZ38Z5HM+9ZRRvYwhmS+sZywDxBzcAtrfs3ytiw7LJL4T+b63PJKqd/Zg4thO0G2
NMxRRMTVqc70GdJSGMtp1ZH3ltD/NGz/zPZx6oU4Wl4Me5RQi0XgZYq6pSC6RntyZuU61eEVR2uK
YvRa3OQgqSMJ6tZNSHgMc3ubhfW269o/FXWR64vnxNIeEj+KtiVBMHk5/LKc9D1CkhEIZ9fG2UtO
d4Dl4hJSwoKIFrHMO5jEvg+t1/fMtnkzx2jXNvJKn7THKkbGVY/2wlbkm2OnK3DwdzInNANnfF4X
u9QK9i58J5eufa1a62qg1Pn5bs8733evyNGaVgyj3hoOq0uRElFVmcWTNhrx3lLLM13JE2/F/5E6
pGaBmuRp0q0btQ5/14aFT2sxhtFNWtr3P3+LUwPeY0hHxkzNQeASeEFmHUBOy6VfSIrg/PBVAHdc
WzKK5j0hafTnqe70pVLba17+/3Y6OMZyQOa2RahbeEDcZE96Dcx1CvgUGsJ/u1HG0VrWEIwYjq6Z
eGrO7BQv733BqXfAAfvzJTxxgjomcfS+60vXapnmDnI/NNNjFtXvJpo8tIRnyqNTH3G0bBnBKCdj
yhOva8u1jPvLrKKpgK+2HKJzm86JxcE4Wrxs04kAMnA47/T2Ks3FRLxUZi7GyHjHGb22E+uXX83u
J7lixLiNcnmXO+2ftkK3MQxxeuZqnnrqj9YobOCa2QoyQvy5Szcg8kYVomxCdJ9GcUes5Jm361Qp
fcwZmn2nokbM5sWW3DShsR0cuFcQpEaUoeAciubSZwwzkqJpJeg4rDDe/PzAnNhcj4FDeja4cTv7
EEk7WZRCkC50NZezsf/sG7ui1c/sRydMyeL/OAQdgVEjDWaP+faaZM11QD5ufaXIFUvKICaWyWxH
6LxjPNZOfOZBOvHtjikC0tBFZ+rcQKh+6yYkYF3iHdfAnGyKKFs22XjG337qg+Yn6K+a3GhJM6Ha
h9dUhtdFmmNzvyqnFrhlsJ9HmAaijZ9v2IlXQz9aQXpb0ybZ6oHXGu2bXucPynjOXH2qZjg2J2sB
YKhY0wJvSprgVwlndu3k9T3JRfq+jMINE/RVXYafyBMTRALiUIoU+kszgfcL1U+TvLJ16pghgUTm
Z23PARSkURcwymexwZk1+pSm4NiGXBJ1YVU6v2UcSvChirNugu6DkKvLTkXfVHUXflwCV3Y+EXds
4xpoVxit+9R/nXfen++CdqrRc2xXDn246KXLFBlD9l0xdZu5rDKHAnRcpZE6Z21qn/fI0SDZZUay
IlhsrRnWUk2Sxz6I7UVnKwbUjOZZROCIpzGtbrIGHoCj70ijp1PEEGQ52uKGr7kqo3JY5znyb0Wp
wpXrMJKLHUITDWLkNAwgy8whW1mhv7hoJqBeNsHDvmMANpfWjjzscVk4+gHx1KUWFQ8kmFyYWDUQ
BcNpVJ21TOIVW7wgrql4sHuLPo148DMzWivdsM9jjUC3N8UCH+f0u2rMHxUDHsNYVRd57Xoiywik
cxd9GD460fhSTsVzQH8QZQelJjeEh6dcJEPHrKpsN05je2Hp3DrleDNSUwMYqTa96j9k47ABl4d7
NdgOuqChoKxKMyddtcejaq3gF5OjiCogLbmTaTu9wxvwfKheZE9sOjpaBH+oq14nMlFBCmerDvrG
ah6OIDLs4vGub5m0jWV+NwXlUxQ0F1nkblVui22RglmrBHepF4Flr6NCW7GxsZ1klJBmJzaWGq61
wF4qmnUpW6CF1XCY+2Qq4Z5qnZHMR32oKFdQxa/LMCPjMHxSyfjsO3NYTBYYVg1F+lzl+mAhDafa
FIg05r4J5gXix/qLts+uS935PT+mbu6/TlziJs5fZr3H5CQXXax/nYFSlM1d3O9q3yRJQ9063bRW
kmbfm+NF25Jahwq2JaOU1Cm5U6vWXSRwcMG/6heT2cO1sNdh/tiiY1LvpD/s5+/vw3rx0x4nMrl1
XIP5KosuebXsiyLBGQz7zUnMnfkYOdEmcZFBEwCyzpnEx7F8tSrxSyktyHjN288v2Im2wNfL/9eC
SmpTjzIqoLWJNImsVNJCOy4xuWSqcSNz9Ur64y2ZruGZF/qrxPumhP6qSf/6wKgtyH7JKyrcvCfR
wCyWQky7uJtRS0rrmYa6Lvr6DyzzJfNrDqBdLS9tJ4DKkipeqGBCyYJaQSZurjQ0ELZT7HmXI8LI
gmVtswr4ZfMx/4ufIcdJUrEx/NxAvl2ZLybyzGddwJAq6Dq1sE305MUlZtHTG+u37XcX7YCfYGjP
2DdPFRxfWQ9/fVt/bCJH7Th9OVF/hUreXsQ4oag42idZSVJckoWZ8QZ1cXFTYubzFZwyP9/ZUxvY
0eGsw5wdB2bH4YzXLOcc2vfKmYfm1I8+OgZx//qhilsEIqa46ZHaQC46Uwqe+NHH/n6/VdS45BTi
2eDuF8Xc5cR+dWZPN78/vh0b4qdJhceA2dUjkHibKsk2M6qP//7jj4qTyrKqKPFTihPMIUIR2xkw
UFj+mer1RO3zBfT461mKsR1YacaPH5kELYIyuCnMCRZTdAsx5FCYhPugkfr54bHmp+S713S+hH99
mNH0g+r2aIDson6kqf2iwnBkf3+QefA4tfZ9weE+S5291kwPCUqluDVWmtG+hnZ3r9TFtgrMT1i/
NwKW2dpWu7UlgzvX0P0VvsPHkb+ycBTzHd/JJfos0JdNujFk9tpA7xtjpH6VaH8lrQ8ULoYKIh8m
t/9g2BwRLm/uJ539tysPo46g3y8e8WIU206Ds0B0FilUqhieDdaVxsUJI50IgLW4nhurTZMsCa/G
n5+6z4HR3KhsUGOO3LvrpyuyEZEnWPRDO38FEvc/NQ6NY3d+T0KazY4QefnIsDOusGxqWXTmjTlV
TR57xFU1Stw04G1sW9Ve1HhqokashGrvR236qAYkQmoXKrgj1R36tOdYM+SmJanFYFNetJlTLeeL
Hib+RlWTvSRs1NewGObdmZPsqXf6aCXKZFfXUceDO1T1k9P2v8kNPnOsOvVGH61EJPzolmIDk2gT
TOp5uK/9dJX74fvPr8FXs/qb10Cdt82/XoM4ikcKM04Bid957MC/895ullGvX5AarS1GP31pDXWX
jIk3WuNjQeeL+BAIEFW2DmOrX8wC0aKeFoMTXUam+D2XpfPrUsbta+5kb2yCS6yr+gLH3zxgoSJx
/UtihvaFoEsOGFkQbockz4beoT7OG7/VJZfzKKKs7QN8xm3uNv2icJkSAyv+LcGVLDQkuKGSbxPf
5I/wfDBmQWkC7Jz245vi+g8/X58TB/djV7ocCBLpVPo4SKnCRZ6zHQ/aC9S+feaaT70pzil2T00T
jp3oRH0nIikMjgF1tUE0/jp/cxEON86ITKgO1BZbQrgR1NjqWSHkF4biu9t/dAgcDCdjQjUEXk7Q
2BLJza0h8baMxb3dtku1VP7kEfZFVfdEGyxTtNeRACypRhsznX6bUXPmLHbiMVePVuNQnXIHuEng
qVm07kprC8Ppq3z8+Tae4B2IY5JZpxRK0aNf96oeMSmQ/UsoO9fkVTwGRovn0rrXOObV0FJlqvac
YkZGE9XMTerExcDZaaTepRsMS0psf/6dvg7a3117499Xj1NT6OdBzmadlW+TKq9RwMTrqSj29PY2
0eQ/uHr61I79qxVoh74p9i71uW/WmzKKXys2B7svtrFau7uRBLxJxugLZeVJGI1CGdVF6zYxilys
wkEt/a2pDR9nfvWTy4b+7+8uyEwY1LFWtqQU4JCWO4MwdsNVf/uyGi7hx+6T0HiVRrVyemdRVDwv
ttOtHQ4sUWh5qd029E5sMp/yCM0MRsw8WKVZ5TVu86udqssg65hF6mxb+eQMi96p3kLXvNPcP0VD
t7vKstumKt66uN5pXLHG8i+aMMAZnjO1ilp5iGL/syWfo/clyK/ZgU4GKtdOUFYDOXhvRQQL3i3e
bOlemaiB3KD4HYNM0fL8OirVG23CGtpYD4mhxytWN88Iml3gD9c6WDe8dcCNnJuiyOCwi6uMI8aq
5jBXJA7iCVo3SEcnMlTyOK4WJL3XOH2bcdFb5muuF1epKqdH2bhPVcNWMXUEg7HB7ebI4HzILue6
P2hATQZjtnDwvyHr7q9ay7nycaIvXVMn7iCNJKmAfbUQuj+yAOaf80Oktt1IkGT6mpjDdcj5HB+X
fl/42gFn0zv0bjwk3fBcONGuyus/6VytB419mQudIoJKfZqCtyxNedsj/XNeBTpuBxP6jT4Xe3xf
VCnvSWUPKxDyfOf+UDTRs8EiDq6PKZqFm0ErXmqwA0tDCCzaFFAdydlOKR9TkambgeNom+Vbaz5e
9i9VEB6qPLxkhsUBfiDFsgVig+Cv6nfzsXxueflR8SxTKMWquO+i+BddjM9Qdy2mKpCLbHDJ9vSc
+9FVVVdsUO2h57wxAhpfdEh9HV/fNEqCBBVKgFP9AqSsL6dfSRlepnH5KAZyiGyF/xm08py+HKwT
mGnrah64BJFxnRd4cxv1OhXRR4iyJezLjcXExq2cd0tBVWTq68LtD7OHYV6gSyWoFrbAQR5bevVW
6/aGKuQ5DhuuexesG2wW9IOdReP2r03UGWu/NCMYbWJnxfgX9fK5wUUQhum0MArtWnd68kMS0Lza
OmZvjWISYape3+EaC/BZUeVUOKv5rnlCGka/CwzFXaoGXTRSBtDh4+yFiMm3DCLFXw1GOe4IiONJ
bC9lXhP9CKDSFRjn04t5jUl1+9lyBkhFJf8oy/w1M/p7h+lwCMI5udRagA96lu8hbN2qDnGQFJnL
aHJ3NmR9zIdyP+uQIlMPdrQOpjOF4Iky65ggHLvM1TOE1lsmkoTO06/rZKKvf17TTnQDjWN+cChb
V3FT1kmifok/oNtndhj0Q8e/qLuObFG0+o4drarK/9OZxaPgkfTj/JkgDQVWyDl84fdf0jgmotSu
O5Z1iWUui8snk6fBDvMzZeqJ1jmWqX9X7TpWcqq6TNl2ub8dA2sXK0Q3GMMzr9eWKvCaaJxbs248
6GmPiTZQeQXOmZt38voelRqyKtosg666DRJc7rXYNZo4VIq7MzNSkpOs3ugTSRdRKl5i8mhViVkP
bHM5WdtM7c5MdE/1K9SjUj0XfaSjzGYqn+h38zKbNGmxSk0M7o4i2kWoOzdJavBveXFtd86mTpQz
/YoTRYhx7Db3SRwP8kaZtVQNsczSD5euHjJ6bMJ6P5ZBvRyL1ssGoe4k0SwLu4+dZVSH1Tar6n0X
9Jdp2C8Ho8ZISGOVxeDnR/9Lj/T/lYjhHlUiTVZJtVbt0BtsKFwitqu1Ug6emyZ3qaI+FCPkgdlN
nMXxhoH/oe6ct17PHnwV2InzP8LOazlyXAnTT8QIenNbVuVUpZJt3TAktUTQg948/X7osxE7qxhN
X8x0yLFIEEggM39jTA9wnbZDxwMQk39FGW3CqnPkqtPGR1X40ka5D0q5NgLsNWHbt7k4DI6Hbzkq
1hZuI9s+N5yb1IDonXv9L2BOT5oIPzhiHJI2vR2Qd1A1zqhDQCaMkwONSTxR6ipbmQEKFfa0aoeX
MW1ec7vfBj63Wsm+XPd6cJe7BbVN8VTRG1tiFej/7W2qwfm3Qft2BIrR4819MrKbXhuW7uh4S7OP
HfYCxqcdfsvQec8q7UX22ivZ6S9WHsiJusNPo8+f//LifriFb5OZjRCzRXgJ6Bp5Z9MoTlGabU2j
+cti+SkUfcs90ecxxmYEV9LXxQXo5/1oe39pc6lF/y+D951KX+R53CU10LNSgx3RYEnfSe0yZP7J
w+nqv0fnp4jzneYNsbExZ71D+yNBG2ToxLU2tTs0S5ddPW0F4iqO3z4bHKaWKQotC82bnl0OIXnW
QM6ax790LH961m9RdxJaPbeqHlsn9tVEyVim1dlBMIWuyt+Cq3ol/zae34IrSQzSKIOiFpja1ucU
IBsAOP7k7AsL8tOgNPsqgAL9bOLOOTvH/x7iH0Thre+k77jMSoFuS4y9otEth0Kjd9B+THaO0W2L
ImwbWdWmcd1Nkg9oMxUk/LSZJtZsYFyyzNs5Y7CJjel1iojAnT5vnTZ78PNkHWEMsTLjaueGsGPq
cnr771v+90zT+s4PR73Uz8OijxHebBHVGSBng6HOGhBZ//0BP73ub8F0DJOq740WrnAcjAD/2yMO
MCDp2HLdUX/87w/5oSZmfWdjp64cfMPmU/I8odyeD+u2DVN0arqbsoTx2XCkq5J2FaHBzhH/MXTz
lVX472qI3do7D3VxC3fpwZmaY6P3bw1lw2Qor/99ez/tKP63yES3usoS1OWRR8N8SkcryhxpocWB
oa1AT8VLUjTQ2c6tZhkHrQm+otTcJVAmPNif/QAiqOrGdy/VXqfCPfpRc3Y77TCV1kPkyvw261Gn
cjRjXeBTGg/2m4isVarlF0eYCOPwQilWYVFqoYxRNl+yyl+HQr74/vSIBs66jDE0d8PMQCeoPqsW
TSC1fcbeMZaw1kXleosoyk5Inn82kX0vUFRSxLNSDud4aO5b2e98I77LhvIvkfyno9l3hnlsNoZE
Dja+oR9nrjhf8jies0AJOFi6McKxyZw+JcIul6Q+cIzrdT6IQ6Rbf5m1P0CmgCYTWf5RCMwmm6oZ
Avg3s+jxbhgb0NehfnAt/SEoIPK5vrvRWoe6V/cRVQjOCe99UFL6LOb/njQ/3oLqC/zjFiwjy9JZ
+SjAbMMKTwwJAkjZsez0p16LnjXSOx8tG0TKk5XU4qdYj/dSa76G6W/s5h+Cw3fquNNb+lQmTFun
ch7U6TDT54Gt4G/Nn5+u/y1Mj50GtjUg+DRp+qTwIxFkpqKenv4ygurs8S/bgPJ3/+cIeiVFQ19S
zdXalxg+OlZxJPcrtm2q5ZuyRTHitnG/VA1ZuNnf0oofzgme+v4/3ls1DebcsdRImAZ1nl4OWUT7
5t0Tv4Q409lFZWuX5yHqyWfo3Ck565T9TYPox1nzLd6msB/MJHc0JNtiyB4eSu/WcjRwVBdnungL
PjTBw7pJNOj4SGrom/JvAtR/+mr/Nt7qPfzjyeUkvQCtbm0LN3HJ53m5uVWDwDDbabYsJ3gzumLE
z+xhpvvU0LUtwgoKL5R5NL5zb2PIv96NeuJ/u5tvQRfXebx9JxDH0njOm6+Zc02LZqeW3SW5v+FG
bCSZVYmJO62M59b//O9p94M8Bl39/38YfFs0E8x1qqvRS6wx5B62AUPJHg6tx3rnDYiB0uSXiLel
UhhiJ3CKlbROdRwcnH431wYCQvayhq5US9w9z0P6N6nbH0TCre/USEEWE7mtgXnZdLJwe0IMMB7P
/L9Mv5QoR5vtogJmcm2v0fF2Sws20cZN7iMwKzHyZuEQPlTGhj9opvlcaA/IVC4Gp1nVPvqO2Egn
vxvoSOm+QPypJoA6pCN1Z6+UKjiyBv5psBrovbdI60JAh7WubS3z1DnvSgYH9PnWsO8C7WuSYikh
KcTd3rR1pWPCbabNsxVcEVexxysydn85kf7QbLC+Uzrn1obXE+C12gXxfWfUu7ajSmwFxi6l2R22
1Bj1OX4QVvnAEPytfvPjx347CceUNRJbR6ZM5sGt7+lbGAEapjINJanxSaoqFJqU5G8ATUbv9b9n
5w8pv/WdoKnn2dx7usCnIG9fqnTYWz5sjDxxb0uo1ugb3zhzv7dCCla+CzOaU8hfPvmHcOx+C8cS
fnkdezYJr2A7sbGaQ+bKR7rWoU2/tOZ2z5HrNMj4DnckJUaL/HXt1X/ZT9Wo/ks4cL+F5SHB17Tt
/ZxqTolGa3XTF96ndINT71Of87Ac/u/H/OlzVDj6RxCMEF4wbGEUN1NdnTO9DldKVMxqq9s8RxdW
+5tsl+3/dOp1v8VbMVph2k4MqGk1d2Oho3GZgayaPcBTYK7CeLxGJsKxIOhwo7kkroVgqb4JWvuA
nsUaC7pL3stfLrIcNH3SVdywQaQzpMNOnuoo3GiDfeOFzpNe5Sej8A6t0uwXItz6FobL0eCcJ/Tn
LMP5hVT1zHrVtsBN3w3NpN2iuyzlgqP2sKpQLNW02kbGiT47wouLpPAusJl/tUiMjEP9iQ6uj+aH
exwNs10MUnsL9XxdReW6nsR7jccdGkLuIlEScy2CoTPHoRW+fHsE5c8dmiGCB+WkeztQUJGceenV
6ifMD5bAAZdl2Nx6MzbuMfme2SC6APKpSXp0Jci8YTIkD/YEACnRV+6oTF2LAVna+T40rI2s023p
56C/8rtucPtjYItdEFmHoNGfhNS3gytfcDi+G6cSAm/gLw2U7DJ/2jQoQmqeTcz0yofc7zHzCq2n
XEOaSRjhEcDlrg6mDz1MPhHchS8lhxgpg6Ba5bVNM5+o57lfZT682FQIVmVZncZ0eOyd5BzrchtL
87aFN7/BUGXpWSN+XZqN80i+RpRmVyqbekPzKJnlODo4RftW4Pu51CbschPAI1nnHDFlhDXr1Rd3
YrQjs0bwOTDWTWD/VnphnkyTtRg8fUMJoFyEAC/w2XlFuPjgef65mKqIFgUeO1oACR6J5nVWeOiF
WsifdMie9mj4LbtKp01IW9F20ZPG8HQXJ9Y+t4sWGKNIVmAOn/EFeHDYWNrWDOHI5JRhayXzYPrN
UitQ86n0TZzm7UpGHMTrBBnicvhlm9lnS1FOd+mFY537zHT5Lfpgjb4qWoGFczGy6rEV3dal8w7t
5kv/H+c1PneN9mn3CUbITvKZaBPg6Hb4GDvjKMtup+veynEZGsfVcXKogjfa9zsJV1FP5xuUbpOF
HVgfmVecjCx6tswYEHR0AiP4Fmgk9+pVB7q1KiIotp35OjjDOnDCaDlPA6edvPqcJvsF0le/SJri
Iid7hzHHZxzWl1ivSsSZPBCKpbwZWV21VtW4ixovIkxejdJp1jk3pDXGl5enHw7WnfrQr+1svBnR
YbUFsFQ/mjbzpO/iKF6LCBePsYyuZY1SmB7fu37AEJpEiyoLN/7gkR06cmu02tVMmnGnFpOlAQox
2WFBIkTzwp/9Z2/Wqw0tYNJIUiKkNBiEsM6nRRyOVz4VedupWOa2cciy+lI14yFwEiRb5uoyUsvA
zBEkLOcN1b0LvfY4ALZf1kEHBiXAnwnGQdMPG9+x95GZ3DXAAJdCsiiKPLq3q7xeZuiy1qBMNS+r
l645skICPJvyrl+nWnrXUKnugu4qTM4ZY3ZnyxGIi33QBjRpuoZTt90dk8RfF1UzACmkph03xpNA
0cUO9IN66sTQFhMsGSU50tnJHViTi2xr3NdRtEl6Ez+vIj5aJCsc55BxIeWDGS0WShE8EFiiVL6y
rY6o2rZOtCBJO9dVc4FjjX29vnXwC+1siXK2bX7gynjs8mCNx+td1s8cDLP4WYzJ/ewXT6HSk9TG
fplE02qasEKI/GfTi29sLGkSh1nSp09qyPRKPhj0fEy3Qu/WXnlBsJGavC/pss7Y9S0IDXujQC3d
DC99hBiECCksDM5TJp2F3esrQ+QEVAlaBJBxtmqJwp7IPhJzvLEkPLbOz+/TMDxB7Q+XiVHW6DXT
M0XqNLuj3eZv89r8c2gcS3DKebLrHFC0KBPdNMJ/D4V1ZzjIR2YZSaO80o29tuQIG4xksoPhRt1q
LIfXpCWgQNGn29Gt+4Jf9eEkLvQYAmSG92hlbdDDRnFTZlu7zUAfBNEx6ZCJTwsEgJQ8toHGxJRZ
PpBihmWiiZGU1gXzb8zrkts6Dx/QTcUMrJD5wjPEXWZUT35Wo8BTHt12WKJZ+Ltq7R164uPCtAwk
o7O1M6FBpBVTuuwNOtD4q6hCOmu9/mjnbONn/dlv3JU9knFHs7Nnd1y5fbDlXe4a1A4bMZrrJP5S
OuBKpMmjXhKkbzm2sPjzIP8cIC1TRa+DD0dQzP7BnjnzIChoCvkK/llbtIhY56O5kZbWwdUZDqEm
0MoD3DyADqmqeV+6CcboFqwWu8ce1aLWP5pywwE7sWHdjcMupd6KNELLeW6mVNTSX+fKwtQPReR9
jELe2amHKrmBoLYz2Iuwq/Fo89vtUE0vKRuNrdFxxtN20QCqWNgMDC6f0DBK1NdFeULBfNqpLUdz
E7yQnPhapXJc1UA5B93fpJm3TNERelSTGVW3o8kkTh39zZmDVUpDzda1rZ5FhwoorhYF67RPkIt3
5UMY9eem7BE5sM3brCkRx+pDGtKBu7TYrR2WbSXTXYpsj978jn2/XbtFu8KEc4Oc941uemujYZ/3
83Mopl9Zbr3ELtridn3bhgOd3LZYJjhx10ZTYoHrPop03E6ESkuyf9GY9orupQsR2eq1aYnR3zo2
zeXY6ciBF8Ht4KXX1vE3Q5HhAtkeGzsjo+mYF6jdcgRhswvnr6TQ3v0+35kp2ZJu3sclXve1uIMM
NCzGOObkhUD0aOlfAeoRIzOnzxnlogCZ2Evkrubgni7Zvgq0lWGPj77mrgW5lEzS9ziqzzq9A3yK
rKWNzynyUSW6YVwkldUltodd1qjkKTbfjCLbBerKTcABCdjzAu1uuXQ9fzM54wmfpxvLwdhTn3zc
GZuN0voxe5OaG0k6Gtr5smtLY1kZE/ATC6omRQw1h2OJ8XGYHZGzW/Jbi2AoHyahhE3Fm5mxiUMk
wUwXQT+6GUFsP4MKWNHUA0nvAZ7wJLusPz66Q3oIwugAyv/QlclaT91TqcnfKXASRFwMPErHRq5r
N0H1XizAlNevWDxPNmLoGaLi0UH6xILYQSDA0qttkU9PsZdvXdSHa8bEHqxdYI8KF3rpMAQLvXiN
6t2y1PsbxuEOuzt2NsS7JPaZhulfFVkqasTVQ91cOYSt0yzfA47ZFKV+Lnu3WwIVROA+ZzdKozqg
8jce/NC+CL/AbsHOzpaI3RcLRzH8VIMjvG19JQO4JFXerOZCp+vraZ+q/YKCoPl7LqNzU8lqy66Z
QP6J4mzjVr+dPiipi8h+VXbTtcF3aKGL4V0jqm3iuP4dFS6uGicUVrVVMs+XntJ3Y7c3JXCIro6w
CUHovJpcjAu8wxj1ybLwOmoN+IHhpLlVhSdN9Nu+dm44MBknix43wml0Vg+qWiZHC8yOtaRDu2FH
RSefk7GNHlgovvS+3WY4A5qkASLtbwS8hktjiyt2382yQHpoBU7pUXPNs2nbdy3OcE4/faTlUG2i
ClOtcg4+SmKVmU6oyXfTw9C4Z5yszZUr26WiSJfSumiIO3vtiCWiv406P9wEOe+xATOS2d2pkNMj
lZtYYjkn88pVbIxzPRSYw6RvFsOZu86N42DSJqHRYyt04xtoIjioj3j9C7ilY8WJzcAS1jMJWHl1
xTX5QRvtbYF3BrYLCartY3kNOnykKC+HwCyPKBZvqzLbWm59zCP9bUbxNQBMJbLkYlfzcydqzpPp
EioA6y2ks1uN3Tk1cKUs+1vTwcao8usG2TAHsc/hPcxLG2OFajoMnl2yaxoZ5x6M1yCszHa1x27t
ycn9l7jvadQTZIn3S9MP4Du7b44WfobSeipz9lnVmuz9Ylr4xHtba05Jkt2LOTkIrdmUvf17SPtd
lvflxkY4pguaX51vfMWgV7vCvOLrkqHWNu/dtP0FUu7OseyTiQODaq5DVTj3jR+uC90/ydbSF3Og
YXsHKhB82DWJxSWVJHPJvMPTN/vzU6NgjiU4D+xkJfEoEQb6T+2NAGT7kVp9Raog56UrouPkC22h
hwai3qn3YczjPT+RUEM8fRHUWnpo3fnaD97viofIfIu2xJQt55q8oHGfhVIkbHzeQtB9ltA51xhe
n7xaPIBC1y5jRi0ptC4oCJV7hI6VW5tlb5MCGlFnWhpaOG67AtDzCY3quavks1dDZYcaZgKsVYXD
3q6fI1K6pCirZQj8dzvbrVhpxDdQGmgG2SzetjmZdieOVhUC6zB6nehaLD2j2QLf3aIlcU1p+02m
BM5poyU0t+6iUntQoh/B1KzjCEH3BOQH3dCdHkUnexDebgpHYk3u6ohCuNpibjuMlcMnvYQvxOYc
BeZaYoy1RGx560inWxha8cseOpBHf8JmOBwU88WEYjVRdoUDttIKcpugCvFfA5buldEWP8yt78j3
eRJ7s+BN4cyObPl+4msdzL2aFFiePYQixg1OXydNgIpededOM5ggDFUXLpVKjCV2cz9fSviLC3py
DSFu/K3UdPV5+qSNdRQV4Z6yK6oyawVwC7XpUa/8XTqGu3gqH4uu4RAi383GI+D3+5TyqYfaHhPq
14g/7aKKg0tF98OzI7GE+RUuC3wM110K3F+rrlUiwJXF67wA+59nAztiAKQkjyc2MR52Vbve754G
rPCi+yEfRhhs/DlmW49oDxz6dlgNSnBp4oXRHF6Y+rQJZveiQI416YAYyj1MWq8N2CkpHWeTs22Q
BRj7sthz/FnW7byLRqemDiqf8oD3zZ67n6k3LSaK4o4nH2yjNHaZ6aApAxnZZxTiEjqbXa81m6HI
aqT9zR4LGZw/6GOKW6tLacQ3N3YMQKCQ+1B6t1ZZbTJ0VSJNcxaW0M5mMizVNFN3XYbz0UEiYW3Y
7osabj0RqzhuXnVPPhs2YN7MVaVvYnAHHnQC1yxinfS0rLelW707ioKqs5WFHw2Y0RYuHIaDMH+y
lTNcx6xnp+8+BpMZyHO10fgwD/KmLspL3Xhv/iS/alm+aElYr7oG1xH0zVbqN6qwfOqy/uBDiuvB
rJENXYK8PJJFbSWvwJEmEhlYRS9coctlahq8gcb/nelwTzWNyp11KeviuQnN+9Z1lmC3KJ+zTZVO
t80CTq2e+9k3CIuisAMxMvfO1vjVmfVNWATXuJL+wh3TsxnkHP5yhllNya7DOEoUwb6pg5U/uxi1
29Yi1+H/1fYXSn8vLr0LhnNjlfnJrZMne+5oaaSPU+fdW2Vwrop0LUfep0k/0ojmk16lF31GuMny
3/TEPOnmdCvGcRVA0ETsvMHCoDhriJ4rHobZUu9m5qR2sA5HcePo2krhS8fcwSJbv4ksd4H3x9XI
jfuqy9a96x88Cl/qZ33z0QH1rY1oVxjm1xBb63lEezsBbluoeacZK8gil6gPz2PsArtkPy7fnUJ7
SQBtavl08oS1y6M4whkq2AmQm2oY7BxWxaS9t/6gLyX2dmYZPoJWGzZqtNvZ48DuvU6TeQzUK1DX
Uti8DjTkwm7GfqWCMz5i14yHAvrz1Usv5ezlvRZI/cJvbSj1mybdnyL51bjMlZ7SodV2G7iZ2arK
i+fAjhmCaV+OKKZqk9sjDM7h3pGWe7VfzYq8LzIfmFlKCqoXbDcYrnNoP6pgV9LyNqSzztrk0fY4
Y9sdNs952Z4xVt4as7P2wHWq3g8UrmcSkJVCMA8S/6qpXKvGAw8EDLsopwDTiCpZ+7h/eVhCg98G
bzoeijZg1iTpW1rWTxoMRHdu7yd177icKvzXJORxQr0nUWyNGSVRTuEWUVe0N1ox3GgB/tcYnS7N
svhNzD+PCqldOMiQa1UaMKT5l25E5CE2JevObV7dNjHWnOJf1V/8uRZY3oNVtywdyjCO7ywLjtUe
c0wRW4lKj44VPI/VYBA1kUPrKkRb/X5h25SC4T7jj4W5xnjGYhe8dDuECFQ307IqhhfNBf2rTjip
JKEMsH5XXA+JtHwRZpRZUd3DtkkiVzQMW3OWtwVDi8LLATLKx9SIW07s5WaodMoXlZ8j4Ord1YDw
t4h4a4tqqj4UrLvQLYAJ5oJlshOxc5sj/jCPyd3Yuc/xlF28wL4JRdhv9ETvF0U8E0gMjI2yfWnV
l6SVDwVk0XUhjF2rWfpS4wyyqRtsA/MgmLeGpuXgE6oWdRMklYqupTho0u4wnyha3qOFuNfJfui5
EH2bAEHBPvty5ubY+eMhHJsYwFCpLZqWQrYJrTjK2j00hOcu1fYKv4PM+dqmTdYG/kWy1Z6rKVxP
Lbegdb8nsOdxg6g5ICFAsuyrpJtmscjGsVj0EYd2L++QASrAWJIYOEW4a8biqNOrLFJVLNWVmYCW
XBxnOnZ1QFnUz2ENdflFLdBWI6cXeffQkB7QyhRhfTDT+Ng68dK3yktgOcu+fU3EueisX3mcLFW/
s6Pmh1Ip1I7KfdPapw52mqd3OxtgNfKH0taevPGDoFJZzxo1gZi/q4cXyjpffzTuxPYP+T9cqWND
q5GCA3hMWphP4WHK5q2K65lCsohtbT1zRYZqoYNbcAbkChT3lRXe86G2uPU8yh6fkdxayHctlNj4
5BHMjp7zNegU+pFA5DKOg8+mqfVonLp4fpYWFcIpW9SqylpCwI6S+eTwWLRSyYS2LMIrG+ZEu7T3
P/kmdWkMVT54+E6D8GA9qgOFymgr09nQnuW3+BS3+eQ4vGK0cGRepjw1XXp1z+z4HnEtoXpowETM
53SptIuEmxzpW3QxhUtHu1V8r4Izt7pnTmuIE+XH2KfrIWiwQ0FdJPVj7koygQfcmZFs2GS6d+EY
Yaqftf4xc9q1ulNuBUDumfsy2PkCVJMLE2sYnoPhVINK94IfKm67yml7tOTzcNrZkE54YzykMVtb
d3r2ms9ieozsM3+pCNZaYFAqo27UtpD4b8UE9IgAoFd75N5b1On5xy+rBwVWIKNQr7D2xdJIwdCb
t6VKGGPznZ/wVcW+Kzy6h5QGm3XfRbf5kOyaUmkt5vE5bnXyUX1E2DF5Uq+6t0CmMMNNEPBI9OyD
qrrK6dPxCE9A5sWgUU2ki7XABvAVEZ89ogt3CnWvhAnoC+5Ss79XiXlvMbvEMJ19z15aXXNLmxxY
Mqr77kLnpZQBZD22H1igpfGsMfRV8wCQbamRvPC2KthwVQ/HRmx1BIkU8qEhwvEf0jb1DRjiJfdT
Ggb8nLekueX31ESMkTZJoyvd+TC4qoWiqOYW8hyQH5x2k5ATTpBTGXIcALAGpmZvHlD4b4JGYT2s
ubwFjFsPz5jV3agPSzgCszQivLZD7KG8kjpgGay67NE39YeKV6w+mWGH7KsUBJLqOqJ/aJYHPsOJ
X7rxLkop3GrTCo3OhcGZj6NTy87b6lA8Nc7U7QqvhC4/F9ZpzKB80klS103rR5+EhPDszck9C9tM
RvIXdkEDCt3Q0yB0VywfVif9llKYq6LvTwN/3RtfaMrw9nmisCDueweJpniIykXhzKuWhaAP+d6O
X5SgGfffi+ZpQDMjCK6Mc29k7xNuGwoIUSfyvhmjblEH/npEMYI56stntazUzfEBamT+vHDzlguq
lWBUe7U8ZJ+eC8/nVDTuEh2uIZdWzzWPHMaRvDEw6/Y2WvrSDC+MldJIESJ94rdCREKqsGe7N1hU
DlK41ObqAz9Jregc5XdW3X0Sf6rG2rOpryz3ol6lbYhgRTldaV6kEEJUvOTNKI4L/0iU830E0G2C
4P+dcWldrmyMUISaVlul/aCgL8CN0v6kznqKxswoep2z4x/mBf/3Dfdkk5T1bkRHAlOgl7aIgGY/
Kq0shkMBl/hmXMsXZcvItZW4SBe8A1vhAXBN3Egb44zsmXjKM3BnSv205Ajz//6aCDeoGia3ynir
mMbP1PTOae+oONbn7Zpv/e8Vq/cJ8m899TMK1yOs6xoAoLNAjnpREMiIRpX7FSYPLvMoZVjtzmEr
HJak4xnR0/RefDYgFVYd80Sb8MPVT9ydeslpot2wkrzqdxcgSTLPXx7N3VBIWtLxSs1Aql5q7oVG
tlHpPbPBNLdJhPS5gVUE7k14/LwgyAVQc4MYDnFINzFHnFD+/YOuSl8ALqush1KNGgLp0B3hSmYY
bGhmqxEMow8dFUIn7JdRUKyT7NizThwWj3Cipxmimhql5lNtaIznFF//vB39JePph/pOtqc4NJZ/
iq1/PDnURsdESWmWYDoCjomBJB4QRriQ2ozb5kONOm4fvoiu3IIa9Mh7zzDdVqf/BHm81L222i8+
thoHHEhvWahqZaidgx1enI2gWzg6/Yu22PAR6s+Y9vx+ZN7WbUlV/gOgInT3OxX9rPgP+Ei9OzUX
lH8I04srKa03NRH5hIp9vAOdxv3EhCVzxmOX+q9SI+TKYC8Wfhgvq+4KvXUhOTrwWAzGaFQclL0P
PprnUut1gDlq1mt2lIbqQK39kqDaiDdKS4dgZ8z1Noq3JmmNBJggpXOv5p8oFQyLqt+fWSU4UxEn
uSK7cs+uNDcYvlonpPFXKhCG7ZPlHZzW2ODuR1XgfYQUzT8+KTHCSPtGUGwhTRvKcc1NOpzo6TKd
lSgDiTT2F3i0VRHparpritc46VYqVfDtaqVuguOC9A4EuojOI++c7yWgaD0vWaq4Wvtqu1Q7Jz/z
qPUx2XQqcTlUMiWiqiQs6Y4tuHt+gYebeDhu/o/PTgfSntVohcAAnW3Wf0ggAHVEB1PWRzjVC9t4
YnjUwYOPDXne/91RxTjiUqyOHXxDRSCmBJdnVjASc/bFd3kjfFOdDOL8hDfrFvuYZnh2un6Lm9Ki
g8bYhVjzjQvYjysVhErTpyk1HNXtChMpOy6fmO3FLZ2rOg0a3kWMuM3qm6LyICMM1zncVCl9Zy9Y
VbgOjCGVzk+AXtiKMDIvdaSthP8505FKgLr44Kpt73YAORWmFz/e+/ntOP1ONQme406b6m3gtas0
tm+60t7i8tbrLf6BSszK/WzSLyPhWUfYKeatiqAppZuB7JoJKcaebaM5SwoSPUbN/gQvtYy3Ma9M
8BKYcOqh1OCZt8jLrGYOIliHb9QjqiWay1u1kahtOAztIwOnZgmx1gtfXXdaWWISqwyrFwNjhwiF
AfLtIduW+lXqX42ADOTd8vRGiBFKEj/ZnBtSCjMBehVQL39p6adj66sR1XD+yqvQpcm2mRKbSCtx
pId/qLGScaLmQHvO52SbJSQKnFBsaKU5heEEx+ZxUyhaULwMXGfTTs01g2Qq5jcarYuSbnQyy6Nh
QAe3aJ1/8v8RzcjCxnewBcPE1x4XxnNOkg7oIQVk4HZ8lzvv8lfusEO+JXnmgkgoLEyexE4feZ2R
/qGsJQwsiZzWeh5Ak5dGdkN/YjONHDtd7IbHW3s6jBKuMra+TIpRWvR8b5V9DKPSYuLIVy6LXBfF
e45FLC9Xa4cTP/TwMeGrlDRpyrbqD/kqG5Mz/wAmuuNXqpg5VBS/h/YL9eeN77113l6UX3D0tk0s
t6ND6vWlrPP0T88X92AEtmMa3LXmeCeop/qI4En711TmDyIlsU7F2kvGdYqFkINViqRBz0OCZ7tM
aB2ClyHt4B5dXO310CQ/4xfGAopd4Z/bYN4xaDxxF1WHaE4h+5RbA82nDeQ4NZ5zS4mEzn5LTYqb
b6BHkxG56kcys/dDgXab7mzDNKe4KbAvaUHF+jd/3kR75v2YvbYY3fGQsC54tFpHrk/TLkkWbtvJ
QvTF5NQdn11Eor1bGn4T7osxsSLoaVQ1ciuJZTZyZGq656riz5m5JkQDFyUFkHN09YW98INnZrna
CafpqNTIQgHuY0SiqtsRciyWS8KpP0yaY4WfL9eyQWPVMn0ffWu6MRwnWDDNr2WJUFE2nThVqg5k
bSKGkb5l+Caq8WOcojJYz9OZWdH58VvT4KBSNHs8RTaBhC7ayl0d3VnyeZQvSQYtN1SD2xo5tk/u
ocJwRDg+KOwQ1a5gX6dfE289E8/VeMvKUG487nDrKdRocScZyyr0/1zA6Zf68DzrnxOWvYaZH7mq
8s/hH4badMb7SKuR2A3UDFW3W/MXaunxZQtKgl+KwTyA7aojd41T2L5tOoqV1r4YsEakoUmqfRLd
IQEoxqNQIBGtf8k0m04Pez5emKaw70LqndLorhr8MwonervL9eRrQCeYFgfNCmBRFolltHf06k2n
WxCLEhQsC8cJqc8I2XnKsTlYqjhb0xMwAp20LNU/MO+JVq5QVuEpYqN3TlnT/GnrYk+X4Eb4HdlV
Hp17Y/zqrfIGxNG+AGfo4C61cGyitS/nW6APr87QP9Spfgp07WBHxYAbEBzpWjegQ/0fzs5kN3Ij
WNfvcteXAMnkuLibmgeVqiSVxg0hqaXkPM9Pf77s1bmC2w14Ydhtw1KRRUZG/PEPJIezrrumRFbp
U8hQMfbvPmoxQMF5rzslgCrpp+wYYfqk086y6lfTz/deI/ZdDlO5QjZToyqDgYYuO9YJpsoCfWF5
8zKbvAbyDCHP2GFlywkbuwb+nvoUftHkSyerAqzyyhpCuG//piL51Ao39Xnp1V6hqeNlkI4rl/Pp
FgNzfxWYenbKoN8dsALax2N+bkzjl2m3wbIxq9s5M76CAMkK5uDYSncseh0HuZXo6e2li+lo8pka
JoF+Mj1bbf/IIrRZtgP4m9b2H6BygMqM8KWr/5IzTMZ8xlrcrspDPplbVFq/GSduS5JlmNgHfLfg
3qTvlTXt2yBbuYOx5AadB77cVAtfTMaSqUmealm8A2NewWSZHbu3HAWNqpwFgUo5Vq8oBlZhqK+7
iFo0xKAmkRcePCN7pW2+y3rgGDZNPVk5moX7H8Wq7EtjkdXxG1uIbCXHiUpjolYvrk4b0Epm9+Y8
4rVr0JIWZngbi5xVdkVLREwZbr/LoC9BmgjJXE5NDVRurwNMlnB2aI6tnJdmpJ1Z5z9bg/ft+RQJ
q7wreWM1Iz2yRFvUBm53LCGYn6c3SGiwvZzxdazj5w6bRjNJXk03fVY03qrUsf0DGmtqufZzG165
wWqegg0PKsc5oXNY1GgkZDrmyY89g7yvYFqFtnEbicykPuL1YkjW9oOzifoGasUkLq1un/ADiRdS
x9nDcIb7enK+8fDH2VD2T76I83U0Zh9e2KxdN9q7Ri2OQyKIrDLxZA0eh86+NRgOeAV5PJKKGkon
3k0EytMwm9UhwqoTSKc4DBbtSQ1/7b5zZ4IZWNLVCg13cbJIK7APbYDdwh2sNlHtHwu2rfmg77vZ
u2/1WCw06WZrbSroLLzqQaj8qUz/rMKabFRnmfvE/U4cRzwG0m+aRSIYPLsJP/ZCevXSnrt13Mbt
0la5WuME3NvK7NWZ2PNb/peH62tVw5gm9mMPRWU1ps6qikHGCyuWYJtM6G4g9/SSS/KlsoUs5ite
w4DmnQONl5O/S1ZjxALbme8GJwqOge8dbQcrRCZVWwsPjqbREJoZiXBGD6Vj3ptB/yqs6s7Q34KW
RbBROzt7dG89z1PryvrgdfNKVvovPDPWFq+/XY2sCjXZP5RV168GfF0XHU+zhJ+DAcVwE7BCm3tv
62fteytGDFiNtzjhyKm1B2eY14OnnZJ2uHeZ3ISFxV+TVx+Di2OKYTvjCbFW9GTY2k4Dcl84Ba16
CqHPS81x2YmKfAVL4CTptlvPMn6NtbjX9KRdarX37LgdYB4JSYmYZ0CP9NiY9iWrHWMN3+tqttlz
6vdyW0kMnAiSKpIJxNy1qYB0symMnsFsN/UUr3LmgZXja0/JjPzQEMVeYTtu309gLM5tipmqrbkj
29JoXauhpB8OXZt9axqsT9eBfgH2FrrhEeODVRe+tHNxKN3uJaoq7IbWrMw3TTbgcu2cPBmfquzK
uQcr9jWty3XsDicXiR8csZ1LsFupOTy88JzbNXYpdBH0WsDKICTDnUoaNhRv9HejnpVgMfZzBpDC
acu/S7kHKS+eyW6Kn0iC6IrOPK9jZtb+QJdXZ+cJk8gUNW1qJ7AfnL06ciENTYJNy3g7lC8wFBfq
LM6ZYWLGU4/5d3bgh/LPMSSqwSXIO2uyy+h6a9HVdwIekay9fRDPW00GGJsl+bbw5Mmwx5uha/cB
UZmKqTlB0lHNUSKTE9EIn7XdvTVp+CIwyht9hhLRfTBEP1u1yW6/ex1wel6ORXhTZ+arleRASL27
9OlYF2lm7NXlK9KU1mAtXITygaQCnMU8+O/6oR2kv7bkcJvRfPegi8SD3JgR3Ng0j9+bwLqvsbCB
Ylxq2w5blFUj2hLH2vKKlZSPi2X0EOnxc5XOySm2ijtf9MABcxgs2mBCfSzFHuNU2NzteYyLX23S
X2PO4dm3x00UuAffT9+xpaVy+EMLbqvD0+bmuUYZQKQte8KQJlb6qiYz7w2xu3Ys5zh1TbRLoUhG
M+mTVe0xE8TWfEptSECLMbcLJJsGwBOU7zmBLp71NqmqbJNyKU6pkyX8PpjwXeXdMEeKFdl7+dZL
xc4FD6xjY+uS4YfLGJVmNqrXqoTrzmfwwxEOWOQdCGB7E2GCVnmclePrKuDUSozk3IbOZiqw2cHW
eBXmtAhtGLOUSOpopbkO8lxMF8os/pphm9zPEz+l6xbM4ie9MY4RPjPJCPUiHqobI57jJQ2lbNLX
fsq+B6s/i6S7xnb8nXFW17U8R5O+LcC9nYZtt9vJ78LoMLpt8mERjOyGpB8cKK1rR4s4yFix2cS3
qye2jVjDe3GK74SzQb5xQwxos+zs5lmleNue81VFVgg4EhxmNKp6btxEvDwEkW0cGbyWvra39Ook
i2bvUAM8X/e4rPCxHii30CNh/SXDeBXkZRlRfGrL5kWbvQtheNeaGcVU/KA+e0xQdWqRfgtd5j7p
o6eR6Wfs8OiAjTJH+puqL+QsHc0UehFy8pPqLxq3W6ZeutWr6CCyeu/i4dPzkLmmgZMqjYbZkA6X
p/A2KWCqVTOjZqNOapPE9WmqbtT/MedQFDmAbsMyH7FdDnY+4MmqTCdWU54DuKsfQ44bUjkZB0cX
o3OwnsTVH7BaR9QZJOAj1CUzJBzTcCV11v7IJ6destbQFaEP4mM97NkOVCayKidQxJP5PNnJc1zY
J6eZXpF4cAJHdB0zN6nM3KvorGShy8hlhzM8ZoHxkOdBvggqC+GFTkp96+3NMbiP7OE1GLQL29YV
IcL3IYl5zfBBltDF4j/PkVpEZodhHt6SfnxDKWoBD4MU8r1DjF3C1OZQ9rfI5e7Vn/umOQzq9Gx6
jw9vaFcTkz6jzMvlAKi90aP6XI/2vZ+VJb5bWB6xx2TXB0oMlHlUJOOxsa9ZS7ajxTLJj/SLustp
6Vm7vkh9vjE7WBXVgIh9uDU5U+PK+8Iwq1oqBQ90nScsOh+DTpyE/R14w4tsnXgjOm5Oj8KCTx/a
KzPz2C3aMmG8me/iqbthZNoN1C0vG49NUDyoiFO9qrZVHh+63Dg0icUupeiXQ9V9ozp7SHXro+UR
VDCNWRavmQ8ti6/+VNn2piAW1I3rh4rRGivtS5jlzNoGW2gSEQxDX5PAvDfCCdg1ybZV4mzSeTz2
ubhzWpjq+D016651iCEyz0PC3NrZRrykIxoX0hSHXgCNST8i25IMDN/1uGsjVmmmMMVag0u4z2yI
+NlYeKumbrRNXQFagkUNBlSU0BLDHinXCB7c3tTw/xb+PBHZbVi4UCfblqyRmCEwSKc1tV7F69Yc
n5jLr3St+tU2zQR+Buw3csDa0t8EIxiZU4llVXhbo56nfR1VH75TProi383QrsnMuvFLZGt5+yBj
QVW1HmXfvKPIvlH8WD1HAGRO7Pyi4T7q/fd66J7V2eIn3SuJoXAxU9pT39oEc3OHvP7WGMyO9FWM
Hkf7qy8iXmchT17pPtJ2XG347aobizpw+VDcSKf5LgJINhGS9IXWe3S2Hi7y/Eao4fMLjCNaces7
6CBwdwnKkAqgOjZc9EvTVXqetvQc6zUPmmcqx7qT09kovbdRJda4st8NPeMI6ZFHYwrlUnXL7Jjv
uk7ki2FyuOz63Ez5jjqwLPwc4YC50gq8XfQibOGKs+/8TWpXJHZOM8QU2Zwt8W/G3xm8AZESmHai
U8+4V2PPlKsmHJs4XjbJM4NYk22DsX/payjHk7LssODF6s67oKnnio90i/dh4O5NK37RBshhpYNl
iV+/qRALHcct9XdpzASZFg99Z9+p6Um4uCiQ9acEBRoPdhnhN5amNlEY8/SQzPJzZEW4cidrM4/l
lw6RNjeqXVn4d76OcXqo++fWbu48s6NqArJJS761kNEsG0CtLyiS0oYsCna5Usx7cqZvSl43kst4
8d10r2ms7jin156YjybqQ5rZbJfK6mDNuP5gYE0AczxDxuE4Zaf24dGv9ehFugpvPA8v23LMsUTq
sjszyh40zUQ0Uh8diOZG3f8yaZzwy7eWVmQclVzOjuZlEWc8NSm56XSkOSTPYLpRTPd6LD6KsD/a
XG3R9O95w3sashtZuHXJjJRuqnq4Vm59AOnfhXX5XJjD1R6zg5nJZwsPQzfr11JHM4YMSLQ86lML
roPSUHJae9Q4w80uomu7ZU0DtbA7xl5darAJM1YHdvvqRO3NONtXaMFryONb9TR5vGBSwM8AE8Id
/2niu+zBDUunfgqcERaXMcAzAglovW2MnZ3ZFV99lF1I/N1lEc2pFRA+XdryrsKcqcUnSScLmjTk
Bk0iiEc5TzvH7NA5My6hJ9xym7sGLsiA3rY22nVBW1j18peLN8ayDrSjh76DbIQrS/dd4o8dfhT4
LaIjW0J0P8RJg+9rbz7h5sV6xDdSLF7QS43MBhBrXqXuvydtdrKIk1Ohvaovzx2L4KO+2apb12Yw
5A0mFfV+Z6XN9r2xSONST5z0oTSFc/pU1ODhZcsrzkH64urzYzcweMyEIKl2T/Vh6JS3buFCO5P7
ibKWcuRMbnkcIswn86l7d7JpRQTsRSvnTabPOvufhiafz+mCZ2XsQay6eMttf19MMzSndjxlpBxn
SspiNVu/Md6b2QUhJyqTx69a5nO4lxj5MxlKF7kjNz/Uc848d6PPZBBkrvuQ5RWbdjolyxHNjtZw
6aNEXsbB/DxClijr9EQC9E5yTEcOuLLy/MDgFpercDWnsF8n86z70WmutFur1JCez6c+tu/wu2Qn
lbxkkXlJh/4xjrFzLrMHN283aTIBmXALYpl8RaZ+q3sADfwZeeFBzTeO036rYjCBf4qsiA+j0Rw4
qs0VjfZirOxTnnfs3s1HpVvzkuxSjUTmwsd7UHcbAvHeg1Mc2dhr6YZ1g4Fwz0c3dz3TNCznsz21
iNvpS9VmpI2th2CoD8Ec3ek5fBYb38ZJR9xQesURbsO90ahXHOgnde+yEo9Zx+qYKthYgSzZs7xj
cfNA8iN0luCQ2x5ysRhRFyhpXA83REc+uZKoP97wfDQeRObeai5FE+Bwj95kqffFJQgYZ/hiciuF
4owJ8cTMbVXs+bhBuGfm46uWQrwakIiA+D3WwdyRQySPDihEjbphMejGPfrBGVKBfY/SZs2G9ZHN
49WIEEJ56fwKuZIjLBuvLezkmp8Nhkzlc8gc0LGZXNSQlWmwA6A0zQAqMNqPdkhOENHebEO7gEc+
Ja39gbUmjRZU23hM4S0oyHeGG9cgAt0FcXuZgu5cjc2GSrd3Oj/ljuOlkI3jnbpI9Vp3qJvUKdZG
w6dp3lu6DdEkbt6FJRRwA4PFJVR7lRSY8MkZDllgFbd2gBW9a1lUaMRciLtOXTC95sganXRGZzJA
KVBJ7/MGsmK4MiUOk1ZKUHobvLRlTEvT5Kyd+0FNBvMv9c5Xlf0YjvVVpsYh78N5STQVorPEuLV6
qTJrAW/ifBvykDg9X4U3Ke0B1IqkIyqzjMZ1x45w6Jp6qUXWkxoeStSbQKZPwGbrqRjfxTSiORyL
bRdq22aKbbYL5UUVtNg3DuXYHlo+NaAbfg/TsqFdiWL9GhSCbzg6EzgKJSOZob3DmaznhlWgXNvz
qEOsgeknp+CTCWZhtOOwYPO88SrwmwClwzJCvZfQU/Y8puiqMXIxr1pctCvNM58TXrqwks2y6OL7
SMn7ZPPdSvM+YyaLeAP1QOGq4SGYEBASj0OouovixmySYkHcwNIsKccFlRF7t/NcTs8D+Q0LckA/
ja7ndZh3/kSVsICHQXzddhFj/rVUUnelyaoyGmczhDcOCcHT4ruc9rpvVfswPwXJTOMbbSCSrbph
fprQqfqifcU1ah/H9gO0Q9a9U7FT6hdfHRkaQT6LLEQ32NTijkvAnb7pHwbmsBwfC3sKjkhJ2KjJ
dZOKZUOECez0TVlWlzIJfulzfFO33DdJRRVhxibSmr4tej8lkRVD+a3n4mFCklhIVhylDjzOmTJr
8b4aa4guVoCEubuamEDN6FDMYv7IXXtajuz8h0R/tqyu3PQ+3P8uSp5LrjVOc4ECvHiPC8TSLKWi
uTvIJnfQ5JFUjz0B1GVsCSlmBoBnjd4wtEEgp3papnYIPDxYN1lAJhgkszCz9qHLuAH0g9oTLX+e
jF+my6bNH+QXRP+XzGF1XGcdzXIEk6fcmlVwm3XN0YIlb3jR76fT1Fh+dM10UzZoY+phwFiIopfT
AoaFTUsXwRtr7Pu+rpM1/fI39fxGzbZ6SW7xYFOGcsgM6WasLEIqK3i1KoJA+SzMeQPRY9SWTJfb
iEATYlXBt0PZoWUNRwdJt/uUlOiLcpQETcL6O3Y+dPQGe0NAijAxIZENyoUqENo+H7JOyXXXEZs+
4SQEswXpCe2sXKm71Yzm7eC7Dw62ncJMXjGnPCVOd4cKbcnRYy6HImAtmV7NIt76zvhsI/FL3Xbd
TNrVmYxXetJbbL52OGs9Wba9ztgQdbgG8MDAlDFt5vJJ/6Ik+2h0Bbx++2Q50QRreYbAI9ATCOsh
FzCyMh0rxd6HJFKgCTWHk5Np58AEKW/K6kufu1cH8wOAIB6BIGuthfq1AIZ3cZFxBocZaFh8Yfjk
bdRn/xiNM7HzsXPShuil6iQu0rGxN12rRx88nLUUmqys2Vhk8UZdIU3Ni4vKeGGo260xnKoDqaSA
e27nMTNDL9FIZmSdb24NO36NpxKyiezfcdvHHocfUWsjTWvIuERLVcKobHCEoHxV9oCcQiZL6Wmw
fSGsLytm9FSYx8gS55B5zgeRkbU+HkpHfxg9dBmy+iYtGa99Dq4im/im4wsKsJ0xAWILs7wHPDhx
kOFGI28GnAv0sNmOOksCJKXMH+J9ls3VH4c3HHavSQWnndyFewnFftXRZOrtdAnog/B6OrdjjfRi
uC2cepuM0S0UJ2z5yQoEo0appH7CQ+OY1wGS6ZKVZ8X8o8E8wpVgYbrmwSgrHlPcAxBhGeux11Ev
jk9s2g6jE39guH2cHchboQFQEoz5nbrAekbomICmQg+6ZjSl6Lbs3Rw1ESYD+qUJ+YqT1riBobWx
vYL9x3gOhbcFb1v4aBa0ssF5KrpmJmhYz050rAllCnFDmAsvPdR9dTD96dAQo5HpEPlA9dep0T3l
WRIsCNQGvYxpHOuyfMwAJ5hfwRGj7tAJeWin8jzjfagsRXRtBmCQu6HDiQNRBTTP6pFI1sOQhLsY
rwbmGJD8NHoaSvGd1ugJDfTAXuIjpxhO/pyfRo8jJxiqeEFQVs2xCBHPbrDVGtJlls2PIq9r7D4R
9E4zTIW54+GRZX4d+e8tPYPRlqs5YvVSsWkr21ZbOqKGlYT4xsScIRLxuu5bE5qkBrnLs5/6qIIM
HgKJc6KlZrvUp37D4HIMc509Pcm8Gg1ZCAqmLDzwxiYMBT1eLDmzrfgyUJnLZFo7Ejoq78ci4u5s
276ebvD23ibuuCvo7ePO0bcidsdNPGFXYujlNZ5rEAf/MHAaOHYJ07Vhg9/jZ20WlIGJAd+zsnUz
ekejN85Zw4OHWhiQuaYpZeN7R02GHR1rn3YRH+kPn50q3bdRhy8twVd9a+3ToIVEOCebCOBzUp1k
jU6f3sPrKJMK1epCRkb3IBWEFFr7KJ0+83zewYW/s4aMzWz1UuQ2alqyWsHLiL540K35ThrpKgLj
rETlrschQy4OYWZieYS0QNFtIQRmzq7J5Gdeu/e+O9/mg3aP8cnRdOXFbvIHMDlI2Qg7nWFYaBBw
zoMP1EqehSMmiileJR1W4Xp0sZ3g1XHivaGN7DlGeIml1OGku/FJJ/RTVjRVQgO/Rv3FbrdEj14I
HO41196NotlnjgM60Jsf7KRvR0UJsJoLjyJYXmHtCxsgLXTjO6M00/0kR2R5jTauw7B7cnDEIiic
YBkKcp9o9y6rmxADnnU4pjjHRPpXoJd3YYvIU5ksCK6tS3AOYYGuyfwyxg2aNd8uaVT8V2roIdXH
N/VFxAMe/wbUck69rZMxBvUwdQPt1NC5p0gKLZ5Ddur11hL9+2Qjw+ot58CosBceiqbZtM2ljlHV
ombvuHZ1AIJhfG/i7CQzHXokOj9Xyh4KHoBNElTlouyw8TEHw19EiHgtCFyWOVwqHl5UFFuXXPvS
cdlLDvM5ndxLM6JLzLvnvIzHlY6NzmQAYIWeDdyjm0c9RBDtZHKX+sWzPg+oXHPju2AuE4TMMF+S
3zc7JVYXULB7Du3WEM/4OD9Ert0tu045CNTIJGBTe+GH2thqFUBC6YdHr83Weo72CL0vjjD+TTu0
5abU0mM4enzB8uz3b42wvlEtfYeV9ZJJPlSR0SeUkJgX9qCf8RYLd13qvZYmLEY99VauZ++1EFFE
Ul2curxv29Zdel62iXsWXVJ89toMdgEBV+vEQzXUHH6j8W5N/ZOeOrcJqpReYOqGBRwa/Bg+ZpFo
D8pwyLaik6yCGwQqrCC75ClL263Z2AInCf8h6lpsNolQEGCWheu/hUFJUak/hmEmk3AiD9WGuoQF
dx8uMVnfpyiMVj5Tmc9emwnyufHQWLUQkRiIC5v0OEp7nCUhyInhLQKfWGp4jG9J5n0nykGhHLwP
EVv3A4966tpHJ8JTJs+3k20ehTvsAzSfSUCckj/SURWe/4sFxwdfH7F8hB2iaD3ZxUBJE2fNdF4T
vIVc375xMIdcyCzXWRSG8Clb4xMABNMwqn3a1Hyx+m0/jk8EXF4rjygCn+hLm13TQkjnVTks4UlC
mzSntzZ9JlkWe983FyMO/UsAvWdh5nfqgTeNuAZMsZ4NnS1OA7+ZVS3mZM0kIpwVtPdO53GyZ1h/
M5WinuC/EgfMrDbdwf+j6NirCUHxoq2Lu3DyHicNiRHyBk137yf1ieuUUSNqDjrskRXk4b0hNTBX
/17RM0zMuxIQs552TlCnFQ1PFMlH29kvMreXiUf/gcvvXs1xCbgadLnuoonoGNaIGQssampnOFZp
d1L+G2HvvSX1dMkb40PU5vM40NZ07jUsTfjY5jacnFf1ZRHFRwYhe6CZ9atRuufUNB60ZLqtWuNa
uGI9OeMq5FkSo3ZEBPfKqMy5nOFyHE5XVz0EkdXZ7Kqyd8MzSGvlVGXHV2B4FZ61njnJCGxnlbY9
aebZZ6VMYkugjAVaHbUiwEl71Mg06hB0Vnm3MlPUNiI5JaHH7ik+1QWeFBM+KeBVTmP9Qkq/86b0
2PrjqcK+fDkZ9llvLLQUs70wBqTiJeuD2RBwyI3yZo4Eql557fHsUjcnA1BEAzndJOiEihRXdLf+
HrDxUGGVEgFBFbb7GXRyysJVHfbdsuk4KKzh3DE82r35pZkc8UJjd40MRe2TrBbHpQm/Cn0ICIlI
g2XCMKN8wYp2+mpdyApR4dy2k/Pu+Qx3jePfitG/k0DViacdTCyLFBzlpdkXE/epwIM/G1iVmkEJ
qQZvIdKnfhmBvnTnckfU5yZKCwjMsJsj/CosA24IBrqIMAa0FpEvjlov7yMOPgQG0BQG7yogR+he
+cTIebYM2pxIn/ehVTtqgb/TGrxx5umEU0qEJZP16RrOZuBAcXjm6ga1eQGHD7OfdvHv/nV/MGV1
fthm2ohxzRRq867Voqs/efuws7+ytvuLR/Yf3FGdH+aY0g8T/DdI8g3SdMc5eGhc62/pi3+w/bZ/
mPYGbW7lUgsyHqYV225CPozhFJrgczXgnZM/J1hZOAlCVZD0f79bprot/2Ar+Ntn8/P9Pspl8//+
j/F/daDtKh64Hj+KL+yhMP24tuz5iEiEiZy9qTXD6NaXccqvDCB39CteAxM51c51Kq7Y2B07O14n
OQxz5YFHYNDWEHPyl29T/Ome/DCZbKFyE67jZzu1BG/H6tWp5cYm7DqAtNDzciB9PlmZ+50wpAei
3Si/tWBG8QyYwS4V1iEZKeo1KGMLTAAZzTL0x6d6LHls01+RlTzM0gT4pyPt8VwbqupRjhgJYkP2
YRBy+pcr+ec4RGH/MAt2wjZJRga9nW/UFy8QLFSaGjJUs2YM6uHYJGQPsl349+/V+NN9+2FWCS/C
A1nLkp2rdU+ibx9UvI9Wh/cwLKCNdlRfnDma3HvMev/5P/7SHx6VZVrhWDWRz64J+VGa0cGymZIH
P/zUW+jC0g7BTQYLckx5auLkL6/kH954+4djZeNoupMRRrITEOibyvUWUY3aaxbtXywx//QLzP/f
EhNMx53y2Y13Ri9wdB2Ra5ZfHRuJf79t6vX+p1fwR8WqmxbVsEq11730nlzejVI3q06qa/krSk6/
jX+G8S8Oqn+6mh8VrEW2ooMpxjsA42fU0nRCAGh2vvr3qxHqrvzD5Vg/qlg947oosj7eoZw9hC6y
MHNiO9QUzlusg0lo2Zp8DQ4z22Iq89ViMBo/SskGqp7OsatfMD8izC2EQC2jo470wPDFbRLBeMNE
QR/0J6X+bCsDjSnOef5Qn/IONYeuf8J3hWtDlrSbdIfJrf9yTX+4ZdYPK/OySzoonBMPQC4/Ewyi
EUOutdH+ywNg/KEIWz+KHOv00QlYM+wEVAEninEN4OJIBPtqMyXgUei+oz8RKkMr75lrn3zRf/+2
/hBvYP2oSqy7GGgDEe+cdNjqcbAKZXnp8WEAY/tvb4+lbur/OmFqiYtII/QYgw3t7Pr9u05oRJ0n
m3+/gj/evB9FRyB+KCDJxbvEKZ4km9fSEWvlGq62RBBZPpVMamiGQwICbtbBX1yX/+CTa/2oOlmc
Ec87B/FumrS3sg2J7wbYD4z6LvXCcAmoZvztCt0/PR8/CpAFeJ+Fsk5g3rArhS/P6eQUWKBI51kp
nQtpfSmrH1yIsIQV7LhEL0vG1+qj081DOmbMI02F4k8ovnzKeKFcs5y+OIU+6m+3QkBcAcT07XQj
JwTLJjquAqRcgtk5sfbW1Rmb8JyWRG0ZzGSCjKRPJ6h392FYnqyuW/WwILQWjd8QDFhMlUv8C/KF
ns0oMzwoLMy6WgJ9FJJG7j5aWvdgxt6rI0z0A3kCP8Nb9oGFg2XzmBf9cxW7e39O30cfObDvrnyB
75E3w1ofWMnj6ZnsBzfaKguUxjb3hWa+sMTaeSEM1DRxj3GZH2rTWmkYO02kBvGGfUoLXyYbDlTl
u9+DnX9pCcm9k+iOXYZjMJgEzmwxXgU1K7c6HLnaBhfAuX4kdw3egm18tub8gZPtVguH36RykcQ3
SSIfOq27uu70HRbuO6m1F8Z6Jros27r2eMyG9iQQNGHwQWcEej/ibwG41XtqYmLirRv3se70N1ux
D3r7li3EjTTq8wzgsYArdLHIoTMssiPxmYuaaZf1LIYdInPt9iGAudWPw8oGUscusmCWs/O1qwRO
lcX2KkF6NH6pAGQMHfd95J5rBxfFjFjOxMPID0JsiDtmGnJWl4PzKOziYHjF1cZ7rutwDobT5o/p
3oyrUxHIB2ReWPL3jKdIThyrbvl9Dmiy/z2G07AwM/E1jpBJiehAA7bAR+exj/JzKH1bMWJPHoGw
cVEgqJFk9/CV/3sh+FOR/nGMOl6K8g6N9c4V4buykkGNz+M2/eV9/0PAp7B+nJsmR6bwO861yoIW
6hAdiSXvTeNV+SKe3JUIcNwYjOxFUGJA7S4qHUDmTNShHm5Rl96yjdzBEMKXx9iNeYJ1EL4sFpGO
fcHGajY6Xjfi51hYxuUCUfC2T8v/1iKJH2fyGMVhMoc1Z74tr1bZXuQcvhd1+JcD7A+3Xvw4H9kj
YrbVFhz5TM85tdDIXBa7xX/89D+ORyHLObZ6nRwMDFeDBtIjXozSjf42d/2hvIofh6Du58EIOsPP
jxNU4jj8RHp+suL0vg7FVevMJ6lNbz6msDiwPwdZ8vqfnljx42Qs5ESFjiE6W/CrbHRojhE8DGXx
l67lDyeU+HEwTmarN1XIjx+rjJyypr+doY/4Pdmes8FbW1jt5b9dyI+zUExN29teFQFPhpfQ1+4H
3b8msrr79x+vHqN/6Ch/d5r/q4OAvTprDfJ6FJhxuRLCe4RdP6wcTO5UHalEtzPKv+Vu/OmX/Sgj
TYNggHaC4Af4kpwNkeB4tF/ywN2Y5rxCvLfRpvIvReVPL86PmqIH1Vx3YxLvQCUf1Dtp8RQgVPlL
lot6gP/hxpk/XvsWH8RubuN41wzpveeOa6VezwNc6rVw/e/fjWv+jpn4p9/y4+1Pyy5M5chAoTea
gUk26GJilB82UscGON5Kg7Utwm9bVhgXYEzvgw+bGKiw0yG9KoRwooxWYNFfB9e+r8LpTGz4xsnY
3vt8ZuGH8Bor646QT9jsuf8qkulY4+FURbgK+mX02bPGXFiZdWw8Fp+OtU+08TWS7aEbGATr9F6I
eTkzWclq3JmcscLI26VMVbIW3PBFoZZLvjYiSmVjVWNFCwnMxYzUj278btylwf+QdBbbrStbFP0i
jSGVqNS1ZYwp5OSkoxEUM+vr36z7OhcOOLZcuPdacxmP0C5qN2iVMfCEx5M33candJgfnMx1/SlJ
wM2FWA9l+RpSSutG7+j0wae0ymU999Oby4ax9Oh3ppBqoFbyZ/rBeDPT4D3QARV74XmxhqMVjVzP
oaM6dQICMKLSZ7bwJjCqJF2hOKNVSR6AA6GnP3t1cxkd/JnKqutkimOFhsXFQ6gXj5kGWTxe7l3L
MawrSK3BTrmlLk9zP67xUeYvpMRuvKnSVqUjaZQ5u9LGzkZZFttD3NHXbJqDlmvvjetcR2c6CN7P
Si85J8yVallza1znffolq+DTiebySB7IvaIjbfd0Y1PXIOGpP8aa/RfiKDNC0NoE2T0oLmCtN+wU
1joAJha44Z7Y8nEFiHHjtMC85wnCdGkco9jdtxoModFOzuGU/XgBbJrUxoYRN3+zvryh3Gl3eWlv
1PkxteMHdXGBl7VBh3vlkKkgIATVW+OrwgHV4XQNtQUVJYdAc4FAalr915RkR3MMLwJCLCf48iJi
+LjlgAHX1TeWHG4S29WkBfTIOnyAy4mQiRyuEw2zXrg3RaMIquy7ENoxdrwfbV5+FvWAHF1+hAFk
ks570anuYWpHJ98ZzkNA8xk5wA1J9IyUPv9nG/RglCg4tJFEeLQGAV44jvEyyPTa4Pmkn9wi/RmQ
hkASU49OkyGWhT6FMFpqHCvt+p++tMeFDaRtk4iysXwWk4nHMnFPqa0/Cheq1dw/1R6iJnMbVtJb
1Ra4HQTk1zoqezheTUuMRr2zjPyZFNFaodDf5xahmZGl3wqEpC36RREFawcpKAX5RQZng2sAEdDZ
JoyAmfcC07U+pneEBECs7EtFhN3a5IVC3bb8rnV/dCJ/aWbSr6uryyTIFM51fB/9HF3jWnuUYwV6
hdxDWdIqi8MLyiik6km1zwU2l0bSPXfKU1Z1Z1ElJzuA7ivxLnIGw9MlggtpBRFBImLcoGO9IMDf
em4RMOugbtoYFp3suQmLx2K2XtVTsmiGtFF4rdkRNQ7xOB/QFYbZh5eLV6QAZ32GgB4lx0LUia8G
AexLWnfcTPLl14OqnLaIzCY3eU6GZdsMmoY7J7z2JuHmQISPsRmco5iunK7B/RkQGrgFz8WtT04Z
w1eOjgbbc4NVB58E1lSY3O9e5L0iGvJjr3/gsI5lChnWPHv72guNleMJdCrZ5PpBF/6pIO1pGrYt
5OA8zb76qb4ELFzuXKdkiTcnTbgPtcCLmc8oqREpObqlY2cLnvVCPy8zUQdYLPsHRRbuKT0lrrFF
iPCvRa3mJ0IjbczCX0yLZUfjdQcvz4/tHqkgK3eDPqJjhKD3v1XsNjgy8198VIivouUxp5drY5tY
N3X7VcTkxjpWRFmZdBYvQypgPVKuf4+UDUKfwnrrZfaLECNSGq0lfcJGSGZ76IGTkhHu3GlQn8WC
cZjFMmYt1Q/Ek5+EZah25peF6popHfoT/XCVzqBiy3VEl75jDpvedn4WGiSVjjPCJnul7enkudWH
piMEtvRTNtmPwwJjsAKH4rY2ECvE2kZz8SwzW81R8sSlplwNEQv94n4rOPci263Fbc2b+zc7QuTW
DbiUnTLA4U3dAXv8W2WbqLS4c7tYmCCd/OW5dfO8/LG1AqXRP5pkvqoFoc+TL53DBcz+hYJwuJE4
41PpRn5YuU8BdpY6wxYajvCcvFHs6zY7d9AKbC1+DBuDdmDTE/Vb/LVVRETHgCsuOHptCnQUomuX
oXZ1xd2Yq3cy4x8WXVxgb5Qbo203xDvetcDdmKxpqE0w45ZteHIMBO651OG3DOSBua15TVpuNP3k
7ZZJ7gYyQVp312rjj+H0hyIr15odbWLTRNE+YrKutk2C/L0pwNgNRMMKDauvZ/6zZu8fiHfCfmZU
1V087PtGHOg2n2cz2Sk4eN11J6ONsCQI6yoqE0K/9aE5RMKT6W2Heb6CcAjozqCoU8KrqYcSNMyC
0DlCWx6P/VYzbJ+XL6lBGihdx5s5Ok8Bk8p0EiYFCRFKtO6yF41kOC0avJSIydvlyUPFiBs9Cf0q
mlfoyfAwpGgpJ0CueEIcCHfFR2MFz5o+ISFkVnYzbvQw2VVO/RAn8babUXHosX2I6upWgHdHIY1M
tqH7m8nyBqYC9T8AcIg4KdHQpHbwDykvIqdvN48YgG3A6oSIHAmjueaEsa14sH4ZeKtF5tU6RNy0
skjaAo/4GqKJHUZ5mgJeqpPdQ2ANH6Pbd2thanfiPqgOVPR00dGuJ3c+GRVsf9MwX10t+oDEebVr
PGVqV2/SlAbpjGEG7gBUh0Kjwpr7QeG+Dc30PrTiGdk1F1OEZ206HjzW3ELLvgPYhb0xb5au+9FG
iKoRBoc2c9q1lzrHRNDB16tuQUk04FgcrceRFbAcNcR61OpgZa7VVJqXKlur7UVhpvM4fRi1LFRV
PAAMhbczx+Ap5QkcUnZ7zyg/ynY6qBeqDPdD5fPJHvIxHtxPkKNIbMOh2AZt9mzE5U+KO1YtT0aI
xzQXxcXp3dtUDk8DqgdoOSHTHk/9YBTbwdQR9Ewgd00UMPzRTrOPBvUMdWSAofw6mA3kl/jZBbjT
YCsgL8Zcu7jdOcJaCsDZrBER7lCYr4e6KyEpT1gpu+S5rywD1C/vlMYopBpSAnTzkYiLfZ2GX/QT
gErab1qrv9oRM8lxUg6L4F+QBmIj0YsjLuvdIqJDjzOt79GnoIHddRmazER3EUXpl0CKd3cRV9Ap
n2OYvJYOpTJPD/w0cr+6vD7lk3Y2JvekZ1a3RjNyRWB3w3v5ptXtuzNG327v7hCfHKacYpJtBID7
mV1659H8KH31VUUU4t26/dPoaK0sTR5q6vihAwJBjVd1wp/S2p8MmsyZfaC39RhXVbkpBM772TZ3
LVpGVGFAn5roOwfZu27C+KuiRDdo6mYX4X4hoWqKTzb3rVbTNjNoULBY5Gkx92UFKDex6qckd75m
1v/CAiIzdtolnuSXsxgXIfFT/vcZ+ILJb9w7RBUrgCQ5qNk2aiLUQQBMC0YY60i2stlX3Wz6yKHg
SW16HseUE3UE0Ki1/0mHcA1EdF/h4p4R0eErDocjxa6t1JpNWHpbiM4s7XQadSdmlULe4MWkWdjl
iqvMuxuJB/SnHC+wNCVjgXwp6sxtnsWgexDDqQEcBEw5jx0EDZ++rztoqQuw7aHE9UqTZmvyhTmd
fEaiUfiGnE/qd8kZXVexKmmbFqD5IHuyve6kbvgp8RfqdG8FOnI53MsplA9Ja9YioiAzmfsgxSQT
rjbPjrRRLI4wjqziwXWzrXredh1N66qvXyvJ462w8i8AaF0aNzg19jPq5mqZNhAg7uojC3u4j3Zz
E2hpLL6xxTEOpT6+xlCtCPDdd4g1etbRgIjdof0mwHfMxUG9h8We34ysxdCfne1lvqhn4dkU18Yw
PjpZA2E8+ooCfbvAPzGm+bHjpFFm1kYMydnOl2NtsNy69VancNsADdQWTGvB/LGEup+ky1ad/wN+
jWMzcMJYpMTcpO94BcCNE201BMvgww/5MT10F3XEtjpnxTus54PGvSWv5T1fDPJbdAqvTeruCz2g
rmxtC1hs9ZB92ilCP5lNf2avPy8ifyQsZDNghV4to5JqoABNF4Xwsve2xscSnT/wpIa03gRZ/sL2
uaeQcamr+FYwMakpX7vc63CUE2YYPHkO9u2QNDA/U6gZQ3iX1CKsghEcSVjSbBFqAWKFP0OkflUV
HgrIsJE0QmTkXa2JsRY+qOGjDpKOU2411zuS9bW32IhL7nqW575iWuAKRM4fbyWOJyjb/Tmp2ns0
yg/AFR1couiAB0pHDwBZ0MHPpDBqiwPRSeTi5qXzEd/WpveGX2eIou2k0IFWdGaR3UXgoUQ/74cQ
v5C00ccU7IyoUKgYtIy8bj9h0hl68NkDigMCcB6kQWio0N9QBe6zLH92ppjjKi48ajw9Zyp1ZIZs
so3LmQvP9BUxMwO9frdrqtgFxepci6dVpyFEdxkk6ge2uNwnXOiRDPeLhwuu2GVxgx7HfHFlcG8c
82Zm4Lgxx6F4IT/e3dkughdNEI9CgNqHYWnnqq4fJCNKs7sHzyx2C+Bf4lGe2i7cdLHng8rdjT0n
Jhw1+9xShlJWcdM6q3fRI7VfxGNhBfba0FESGVZ2cgPTN6up8ZnM7wjVjmkScdJGJtmm7l13w45F
wAB34DHvxyYDCtacRNU/K9VWNEJfyrxLUE+cCxMYGebBEt6DOvgpPv6QI3meOP+bFnucjHRMAWVz
tV38njk3Dy2PXhYBtD00fNmk97omPGmkM2Ab86+YyHELqu5o6s25VaHkMh2fSZT+gMF++i/ueymO
1mz9NGX86UkXjV95HNwBwKG77qV7dtgq1BFMF9Vj0wkwwLzf2ZKrZSDrJKAvhIxL76mnOJsZ7wgH
5+SV9D405Xb4WXjljtgTvzCqazHpj8lgXkybrWFRl8zhuwvtbc4ddtLEragawr7Kal1DJbGKeZsn
YednjaPKHzyu6MkzKoDyVbIxEMMTEgVkaPp0o3RrhdolK0ERZV6wsZbhGMcYoTgH/MMN+LvYycwZ
PCUIA7YcmVLiw6PmGOX2iy3hiZWUIZGQL/+aMr2GUEniFmPIiAutKnABTwYkiinemLlzHKcSclJ8
Xsbys3a5xAsnIF2tuAs1FjQ72GFEq49zMACUHu5aYtgriPD5KggzxHrEMOLkqZ+iTK4c09jlRfrf
4FkCa2u0Fldixp8a5O0gzm7i7krWfC0wz2rTbsZyS3xGtuH4/Bg7JGDwc6li7HW1MDTiXzjFT4Uz
PHH9Otch9/CggNexDNyQSGJGwVkdReJ8ZMqsMunrUO85wsz9vM2qEADOkNxcJVqn43mLmWBaqj+b
YfnrNqAGTbHNwOsLIMalOnbLDPBC612mwTo0YtpKgDwo6zM/m6M7Mp2/pRx2eRffXJJPfNlZWOia
HEkApy+nKq5p378ZsvlecNuQeDduQBgdEcKu3bjkghpO/hiXD0YVZnQVo5eSGKQcQJyt9mfee5wv
71VXnTIhD+rftNR/ymlBGjxtW1NsDIZP4+TXtiKgEujlZMqPeLaPcx7vY5lBa0FZONSfhkhfnEb8
FJm8DQnkrLz/m7xoW3XioeBnJkb3Li0JAVqhG9maQhOThG4rO10NvrpcyIhMlt9ZIjbvkDKjmVo3
o3xuCJfMuG9nrB9mvlxdBG1qJHzjasJYPfR/5Py8hCl5jrP3GubDM2HNXAeNmlv8gLxZHWiG4blv
sQsCkXW8HH6K2X1nElNiXL+muQ1/Akcl+kB5MDrnO+vZPj0b4TU4/W8OgRDeiMIIsCFz8cnrfaxM
vbhoMY7eSmszADGw5rMdFR+mDgEhrz8rStchKgXLxO8tdf3HVFfkvi8Y+NrRFOM1z3plf9224JDY
aZYzMTzIn0LzuZkQebfG30Q0smZyXgUZQrSDvOKyv4pF0T/k3ShINyJ5DUVidK9GhGa4EPd5Q0ls
Gl5SVNQrUclbFJb+2HANilzEiyJ5w2Vzpe+/183wTvLVq5WoxKe8Q7jKA3ftxgMEOezs0tmT/ILd
Qb7ZHDxEMyunJ7UEzd1h56RzQr3Q7k9wMW700bZGM0GnrDc5uFjTg1Dn9g862YtFZexElb1GkUqQ
a49qjRIcDLjaMg6j94Jr9KLN90xrPxL28aW7S1cejR5s2cRcS4v2JdbM3yRzPcgtybErJxVaHd3U
23JZoTyVTc0AST1jFXc2wV5Kw8VOU4fxQXfle0skHhI3gixn585Z4YJbJ1mRLbnN6pJFjvJxWUoG
BnRXjnMWnt8VweL5euydu+bGb8wHBV5C6RyhpW1d8RWUGJY6grARHVzw//tiIoIxA0HXjtDZEThj
2dNc3OrYJgy+5Zw4z85LTpD1V30l903zJ8bgyma4n8OQUCvvY86HbZHEH2TbXGpOMEXePmLRxVGb
vPRa40eOvWNPxpWTndXTtwlYV78O4s3P8oKm1p9IixP+0+cIDf4oLolrb3r5uzjwt2PH9ziL9Qm4
ZXVOUtuo+ndQvNF0f4GG8GlwiA6j69wWXxyE81alz8F5YcEs2GTa7lM9Kq/C8otjawakJhgxI0fl
iKUoNVn9GoEEXimbWtIczDf1wWHtThX0j0QQGokfB4zExuNqNbJfVfV4Seg24DKB6Fld9KT7EpG9
bXqvAY2pckNi8mjBIlRwnBw5/FoCGlcs/ZoVRbd7v54g5rvFqzrnRhwBZMAsVsTxaqPLyc8c7xxT
AbVjZy0z/UYqyU69QQEjWH1aXTHzijejjc+8zwhLV5xJsifJwCC9qpyCl4kiAL8VcLrhG7Xwj8+p
fh8lDaop85chuYamzuyHHMlboPxqz+kVTh0Q619pvfScD+u5+au7s2aCDSHTx2aqwveA41Qe+hw2
MwdP9brK+wV/Xu1ZfAKEHw8UyaHE4aiwo91iaCwfVrXXouqfB6YkcilDLPIYican8uZibJ61ahu7
9wqwqbrMjNFwxk6wMobIj7LlSf33AvsrpPqj/raeaSeoFgfbeE/LyVdDSp3ROvoK0ts45OlJiue8
8wDb68qlVgKzcJWCMcWitnfmwuftFg7JglX8TjV5Kx3CNZjikWWu1RvoGWJdNemrjtA5AGSnhpSY
EoBdg30YT+c6Nqi7QHF/irXqpB6xeouMwIkaqjqMjE1wYFS3tuur10o87RZS65G8laR+qoT3WxDh
6/GjUqP2q0DbG4H3EeKdk5yI1V/hCA2KznoxnIHac8DNr7vbVnZIFzpOYj6aNUdI8ysTOnwu01s5
XbQOlc8Rp7aTvktqkHC5+F4GMrlIXe27D2/oKfP1W4We0Sp5ZXTwJxXQ0hqcQ9DZBpHL2nc/frZs
yKCXrI2z4FUFbd97FBDp3VBmo0CrbXVdt7kFZtfQwkhApwpVpa+Gs20nJ7VQEoSnymR1SnAoi43u
2Cd+XGqJdzV9Hc86TF3+xGRNR+efBxepE5ecQ4lZBHvd/cbb/8yfV0OKaxt3ia7VcYvUJ1asrVi8
J4Bpz2md3WvOHejRuZ+bGAqt/cKrLs7yrTpX6nH2BTlEYEwWC0TiXNPUS+IndXox7e5RpVYZzOrW
+LDNL1VemET8ZE1A+Fkf1FvhPfz3iWDfB9rXRERhutQ7I7HfiVzhYgBVwf0YUrhUDE1DTvc8ii4T
QYx8f4QS4HZXEycWuc8rxepZsZDUATg1cvuyMDvHMbV1HJknfabxAUWRlt9Jq8MN34w5xHu9nimB
OpyOGVleoz4RsF2pzc8mRSkC924uZRKdSquCp6t3kXYDBc8vNakLGtymK29LHW/YHx70OQc6DOII
2vFJ8o3x1aJm8T3k6LyXqM23nfOnHhUgJnBB8ov/7cfgU602zmyv6VRTCLt6VrGriboh4OKSRDnJ
EQ0PFKY8xdCliI4TbSuXNd4jUIxJoaptjAeewGJzrAohUCX9Stk9qnk5dBSCqtR6UIlwFXtfPAfH
xnSOapVrKL8Iad54G8T/nLhSvZWY2wctQqB+qV0EU7zKOD/MIaUPgOtuMV/JRNioUyQYtAPzfO6a
kzruJhpALeNNfTqSMlgui8OCiX6l5r7Vc2uHPZXw5YYYX/W8JgSGQ0Te4iTULilbgJbZW1XpKNgP
bQQmseXtkzBuKft3e25UcLylirUKn62sXrdO/VuM5k5doSZL2/NeoWJTwLNe1LrnAiSulmJvmV8B
DQbOtNu8Ni88v4rBMXACaRp6QP8tJYnxUNXdRn0VUFctUAJlF1xrg2ILR+TBKJ90L/lWs6XJX3gh
IDpbz0vfC1ncih6o0RxBYqn41dR0T2GJtd7hDfVPM4+icuffKJu+1Q4rdavx9YbCUfuyBHIvpj81
OtRaaVp3VMyryS7OedLfLBO/S0yRmJUXGRtEhWKVRt47UQBmk34N3KIt9yMYMB8z2z0Oz7w9Nar1
nkQ0enkJidpUbebJPCObOtocFmBl+XOUo2I0H9UVaP4vXCzZ0QM9NAENAR7MzM+D3YjajRuusswS
gUsafYTwuUupf/ZradtPgtFaSbHHy3rvy+4yhwa5H5hwVKHdEN94u2hsXtSqowaHGth1owgq7Nd5
323CjKsZu8ec2Rf1E9Ubx4TDhSJezthkDRhnHKL6EgIcy75pBQ9675X+1CILHDTK4Pjhd5XRH5vJ
JaSy0p8AIUCAMYm97faNMZwc5zehGEYl3tfIHtOpomHZvLSu/VNj5G3J3URxaBvq5Hoss5RShhOt
OiJc+ITtJVuaXyKiEUVOWwMvZaMBLo7LGCcRO0pp2fgNmx1id6AS2daigdZWKaY/lY2knRZq21nY
7xPPw1AUn710+k4L41FnBtseWNfCoTY6zMGdw90Z/jsUMdiM+CDw+c6rMkaU6qXLkzVgB+dANVi5
RqE3r49liO9vxni9EhPlicBu1+oPRTw8jbpCzkkrp6OhQPAbiwWiscGAUHZR1x51svEiFzFjOD94
kLkSDjWzazyaOfR7PkIVdw/p2Jw83LUleMvn3oS31bL32CPCHoftqeLRhoN2xJCQ/gNpy519TLa9
7gi/GwgEMbKvRGf9JBpZ4QHEIaXjU8/ipzeR+KYh/bBZuaqE67dUwgOuaWFkP7Cc6mwGKE4+q3h4
8QBR0FI2n4euaVgIQy70imST4vr1mvcS9IHWA8nps6Q9CFXQNKOaDxiwDvbS+YxmcF8elebS5Oo2
JrBblfWtKp6MbpnXRZsPfq4n9hqFM1oXYiHwA2Ix5SjrxcCKsDFuMweGxmI3e9ZCamNhk12bBcuX
bIEg51RY+tbZdtxwNVlfbOR7Eb4KqAzBjVDHJ7vv/EBbvlsxHDNAc/GAmIVD/5cIMH45nb4ysumB
ugA7b1y9uEF80xBYaPZIpDT1GX8e5X6gJbKa6vHohNmp1zPqP6GHwhQl10QXYQkPNMGPy9zvoQH+
65N4U1DBNFp6yYwJw0GSy4qtRmy7aE8OjHPUzhssWfNzASyQFPFxWyqDpuuhZQdkVqosGN1+ihOJ
4IhH5vbpnhTU89R+504Jyyfxto66IWWd4KwRGESIxB8pu6/FBqVjUxwojK4ax/AXw1U+PwLDHPOe
FeItpKQ1sm7FE04NDEdvuhX5HeMz1EPwS0ybMFetYap39fBHF5SGNsX6qXKPeZ/hpNI9vPFLjm7S
/NDNZRNW2mtLZ0Yk3kPX4I9VZZPCOWZ5ygyzsSVW2dNCGnxjg0FtNO1A6B9W+ArmI78bJeUnlp6v
Xg4XmZM17Zp0L2ZEEwh25s80If4AJf566S0HbbP5QcBtQ7oP1w6zzX2HkEFZNsi32KghPOcbGh57
J+q/wg6MgCE5k9saZn8pprc29nZRT1PCIQECmPl7ng2+NnlvpAjs1FOvcs83ubx51FF7NPp+mRAH
uhj3Vs8fpxZmOZGN0bYT44n0Hl7aq1/t3nqmm/4LcORdPcc4temHWJeiEK9WiRd5McX6vyDHLsg+
ZN0/TlrLJaRCFzoANWBMuJwvUnMES4YepI5If5h9tUzY3DNl15AZA36RA8FqwuM1FNPECJr8Xuv6
FUjieq1NJqvI8ukmw54tZdfb5k+fGG8ViacD80ONvToHaaxPdLk4OcamAGGlweCOJnVFNl9tGr96
XnG2Bj5eKT+5QadMzXT5m8LcqTM6BGJSKdAgieoCQJ1R0myj1txRvjYTioAcwYXqWLXZQ9DU14Xs
BfU3TOsT4upKyw0ialqSM9nQa/AEpnMfSXFOKAgiVLFea1FA3Aj13eSKHar8t8DqduA3V6pstlgM
7qAgj0MV6bFhCzPxnSU/1bZ2QfHtAyT1qewf8gGKuYS1C1TjXhTDtQmrxp9lTb0svowckdWAHXtt
rU8pTI/51gM5JT6CSGBihuPwEMHl1Ggghcr+Sdemqqt6nUj9yWF+Ohg3CFHtD10BP37Cb+hCIemq
nSeHYUfn6zJo1UGGzn4ooPiIARJBvVG3BmF9crfbGtNA+7U/WmnLVtY3a0uzHuPA2VOeOacSP2N4
y4zlJZzHf0FJaLAVK54F8atG16APF37GDZKQYPAwGihBF+pU0U1EcjKxM0l7uVQxhnxzMYhntbJj
bKOmz7IDI/LZMrgJaU6xwb29DrBxQWOlBp+Qeh/a2Krp2xMAVKDiJ0QD/FPPEdQxCAOUgfttNniC
l2GLpqWK7JdunHDAt1fT+E5mk4YaURxQfmwPGKjATbEaKJhaY8fgQTDC6IiJDHG5GRva8EHRXo+f
oip+apQ3gMVaHbJiglfUcGuYQDWXKI3Co/p9bzS3IwmEFkFKZmzf7RrxXy+pmgA1WUnjKaMwxagE
dvBQc0zqw+A0I2XQjUtHKIv69BRnXlFOtuAvWNxLAgz5BTUObLcWTA/7vZ4sINsVCHUQG0QrQXDd
00a42pR0AirwfE5V6tAcEmGT8xJG7PausxpUkltGt5drjE07WC0exRDS16Tczgwc+X3b+nS5qq0T
IADWWPyF8khCZOjzlvW8eS6zaZOxp7gcrhrHtz2l2ST1eoRQr1kWO2QmH/U2O8VsqR3B2Vn9SQ3k
vdQtCgmWqn8omkZMOYIa6KOO7d5U2STdGbwuvjMqZa1rqZ82W/1GHRHU0A0t5pFaI4wuPbdsFlpg
f2hd949Xr7z8ZyJ43sTPVU7ErRDiFtvl3pLeGSSYb82TAiKPVzZFybYdvDsBOasu3yrOt3WdtfVW
/Ti1RkG8vKcokThBfv5/ZpR/YQqBd7KeTGLn1rnjboT6ZhO5k0axj3VKFGbre83PXI8vRfNr2tOP
8ALvvwXdteIdkJV1y9LmzMNvRfSuRVmgwQxGbq2AE0dv2gywd48kA+lrbAThY198OT2SVE2rHtkS
nvM59m0sSlvddV4jQTmKad4F6SniKbJEr6uKlGLG/yUI58eFBcSElRCgNQJ1zsMbjU2eDnB4wnz0
wfLBqarwyDg6ObisDbONnIZq9jsf2hOOojBVb243kkBsCNIdJ4SQEEDOcyiiBwp6ZMTMXro1E8pm
Mp83VGeXTRQgdTK6oxyRweq21tF2gktFdQWo+K0xEJVMxd6tCcb8T79EkJS0DuPktu9Jb98T6XAp
hSnH3kelL/BHq6q/atAPHdN3BC/QMCqCxLnJ0ArOiRSfOdIpympwZ5MFKgU8opr+vrSTIwv+uIJg
AyLALB61BqQ596gNdllA+yLaLkNHjTEGHF5zvi6b5HXgYVb5KCnMjISj6fIUO8tvVsQvnH0CdXiR
bM7twSDJi9Wqu2FT7NaLnW17KwTBmB8mTi8yxtQkQc1Jl9xtT5jnptDvorsvablJcSuNTjj8szPU
hKxZwgpush3x6i/67mvwxspvphaT13iOPa6tbXHODONmWMkhrvF5mnq+m/J1OHOp/9eQTdtL89B2
oIQ4OhLY8EsllfJYuOypm8GVaPvdbBGEl4dox0UNk2GA9uAQklYsE0aFYf42DXW0ligNvTGDhFq3
/dpq9Pq/26OG//u968evJDfmXW7H4WeeMJSl7mzQSJL7OMSPdMifBovoyNR4tAiJKel1rnGP0TkS
3WbMyVJuxDPcEAS5zLCVYyw31tqTWxc3MXKwKGkFidbdGh3wctwAuFsHn2vvmwaeuTWG89JQoCN3
M20KMk64py/6daCDEsyoEODjFvr408fdr+ymx7l2yJUZYl9K8YQp59r3qGEsKIP9Mp1kgu3TGMhP
DNvhYA+Lz1S8cAWgz99Sm4CpAIxlX7TashoJdSnH8mwEzEOURQ/AFMArxTvPRHxkSaBQI+2H8BSQ
9FS55W/NpX8IvXRVc2xsu/JpNLoTSS7HItYQjaQZRv6QcvmQULEFg7F2S+zospi+u9b71mzCnoe6
+jZNd+MYXGVDWlabrobAmcTdvmopVhj6gPmNuCTbvQkG4IoiFjURb8B6NhlHI4EwCix+rYXiMdD7
U0MypgQQw5eLpseoDpE5UBaBvmIjy/DjAk4PnR+Kbk4MdZBEYE1UpAfPALDa1rqJOf8YQwYIu5ya
m/QFyHGPPC4Qgq0i2khe14FW2nrFzorTlyKsII2GmxpsWbNUD0Kz1lFExClT1+i/tDm7Tty6Va2o
0eWnp5BbqFJR9kZg+72bCYIHPLTP195cB6JkCyh4kyThMIlPOEcoLTg7BsrMQskepNbOFl2c07JP
o7C0guimfk2g5/Ars96oE7fDSuhEnKOx5VR0KGdxUXtNj54xHfLNLGc6pjbUk5q8hT2RBVtazruW
wC5NU3EP3UlPSjbe8HWItC9RWQ9G2d/b2aRI3xvvYHcWpEk2hWH0Skuw7tTXLYKC9PWgXoHEQclT
bKmJ/GZGY24bgOgkzKGE70djQo5MDEzZnaHf/vR8YPXJiK04ULWpteGBBXmKAJII9z6WeComiohg
YBQcD2H1p+d0dDTaq2oRRhAnvR+1kQMaXQ2wex2eCdWy6JZL7a138IUHYkdg7ckGRdTQIbVF8pgb
C0mkzllwXmqp46Wkmsi0+sepIeOvRSPEzcLc8+1RXeWbG1ZhS71IE8WZQynR9OWx4tsPWnGfWGsL
jMeShR7tlFZuTYPieJCUu9F+bNxwU5rtm7p09gua61qjpv3U6/ZfBbPAdt2nRp/O1qz9M3Px/j+W
zms5ciUHol/ECHrzqvZGrZbX6IUhS++Knl+/B7r7cEO7M6M2xSoUkMhMOFz6svcM4rZfdV/YGZ9U
0/yQz0VtQVHPWDa/Okqal4MiyrrFzMFVVnj4eyRQs5/kdxv4QivSd7hMx4q5eP040jlpmN4da7c9
3gx9rn/NLZQlv36WkrQy9KPyLWySwaK/J/g2+hgdRzP7DGJoH8ZkXHIcsVRNaxCioOZpn3WpaON3
Dvy0rN47Zqitcrt/Y1RUtYMN9CQ715k00qZSYWoIMYZHm3PhY0bMcEXi+YI6IZiQjhgp3jV+7KtX
s63/lW5zzXTmJPh6CkwDws+8XQ8xg+jN/KfGJdJB+7L5ro7J2LaGlkqosNvKuj2dhfeM5KQhbrUG
M9xRvl11zk/U6/e1gnABVFHRoKF5NabZ05LGzzMsqSCOns2hA8prrVNj5V9mpN1bRuvdpzGLHLlL
vG1S7MsKC7NA9ELMcyE9Geb+iwnwOII70ZEG93duVI9Vikl5NY/3JYcDm4VHr8ouUIis1ZJOV9j1
zaaLmDcxmeqkR6SjKJOxac3rrRVlHPtcLZsBDBavU0wRK7qlnXauFkam13WB09PMqHpg5EIf3tpe
n9dwRoudQbUVkuQyrsva+/7wO83mu5GL3sZBcyJh38+yK6jnxq2gR0MHPgyz9jEGA0ZPi30IVcnM
Lv46XmobQ8H+gjsr9GQfnrHm98/FUq9l75VxfjUtbhMbiz50jcU+DqcLLesffQR9qbwVY7hX0+Rv
Kka18z7RUz6Fd0Xd/fNjHJd7eJSDWf1Mmn7Frud+pJSmfL645bBvBoueUlo9pERlpbvAzsBQysIm
2TfmVUPxZDtYMVvtXdoF4wYjO8IQgSpfmjMObbelCa099+lTVRvLnK5IPOkcLbhnDWqfpu0WeugW
0ujGcnBossJHKobEHLdd8tn09i1k9XMfMLyDjA9C78NYtFTA1b9g1OKHrIQDz3XX5T6uwdNt3gWn
Xue2J0trG/PMRlm187wN3WG76PlrpPUXORltN651y1kv5vzQ2dqzvLgc2J5iT1PlsR6GtyWCx25p
g6I1ZKKoNhSTXeO9U7cXr/S3KNB4i+6jgffhc6Qk/Ksw/3Yb46tCpw/rAt2C3ekvacamAJlxsuQp
gxQxERGpX1dS9uF5Twd6XEsQbCrapFl9OwbMlqIcas2wuylKbCGYSqszW5j0917L75fSXuV9dJAI
qxbnR/X5xSQyouRbawPuX+ltlzrrfnxN4CMWJCxMAlmlNUSlOfuRd5IXNJKHcfF2My8mb1wk1Rkl
2F/Yl/8taApbH5aTk52l99YxdS2AaBQBEMUZLGELbyx2lUXRnFUVNl1CDWtuFtAW4sfa4tQ0rX03
9zYJMP+fb9vgA4YHyrrlEXGB1C49Q/tDx50LMOrApBoDfglz52t4x30MmC+yvZRLmGYCntCBFx1d
8aFsYaGH0+fsI1XhCpUvz5cufYPePSDbnHnfPU+/LREpTR7TmmfcqsBoEqu8FRw0zt1bCq6drBZF
JlXfipdJHAZD1TpKb/M+gXThhvCfwx5MhK597ZyDJPj3/08tCxLiKATfUIP9197+lcYMgXdL58Zu
Uxsimf7QYSIX8gyDHIpzXn+OatpN2N6qXryX3ZdJ8z+qYAEvqzchExKstv8w3fm9MNHmlIJV+dTv
8boVCMJpNnBJQMHrbJ1p6mf0KJn09EgajT97Ye2GTvuuME9TJqbOIRzmmAncS/EGO+YtJy7KZe7D
5bOS6aA03Fb1jCg8fQ4AlSZBBKdvgV+2FcqEihG+CXV10jr/wgJU1I+nH6cJ8lVOBgYbYTcyJ9J3
F26RvvkaFu7hQeabgI1jxPgMZXyVg6yOhB7o6ne0zeBjhytmKyBxyfBlGLq1bUMGYyGnsN021XKa
qmLXMid7ctWbpje/BQGkI1lICo4edhRfk54/dV2JtVAGhqPl5b+upl9XDq+DGyL0CZhv0EQ7O0Cd
gxPoW1xOOF4at3/7BmtsRLhAP7n/0LvasTSCayUTY+2ox9vLPMrOQdtAqcvCEr9C4KekW269yL9V
Y7Cu2ykGlJk2uuc8R0mHm970T9hcUXuxA20z8hkmJ19zxbuVOk9Gz8ODFNR0dJAwmrixm+KA58Yx
G0Mcf+ZNYwA5S4+HN/TIX22avENLfBZHO671CbRxmT+atvga2uIMdo09eB5/0g9DSoHjYeJvyiC5
k1iQ9sbDMOrn0ptOJtu5oJNsM6fbL6MttsKUncFnMlkHRmRdSM5SwlCY5PCtHcC6Zu3W1K4DjTfq
ihvdkH5Olb1Ui72pe28Tq/G96ZlVioyBLqnI6jBqdQp1CsLydoiM5wYjDO7PZ6m0WnFUZWQLQEZr
MH5LMsM20P5Oc9YwlFay0L8/SYGpgxCLjSg8pJq1lydQGNO+TYptOLdbvS5+/KF9RA67WXrrwO2D
RK3fWCRNnelswyi7Kj6XF02/nT899ADqyWB8crQGlf4OFE5RkF5DA3YtAzrCxOS4FfdLA7kitJ+g
Z51DIlru0qKzhqce4xBBeRo3Y74klCDjQVJcm7Ol+elVhxDjE5aNsQCldTAPB5erw+eKYQl/OFAc
sqbmB3DBJjQHDztFohOTqYtFobqh99WzJfQxqITEycwZkyaPYxBD8nqXmZazI7UdjR6KNxutr2hL
WVr3bU6zWtH6pqRzHvol31aNp904qXHXUxmkQXJMq/bbWdS/hry2QGLORqXETdq3IIUeIF9BWSNt
3QybfGJ4nN6m/XjrJ9M+5lgWgGvsYOjoG1zXjqpOTwzLOxR+9RY6jX5IyA7HMjwkcnMp+zA4GAoU
/rawkvlG8s+l1z7Knv3tlExTm1vQr+k3pD7FX/g+MzUaS2zyiWITVLwem3Wf1MhUcJdJoKomxXBs
UnUou2qfq/jJrvFIBtHSScrR1d0R16EcVYn7okcvFn7HgRlCVJ3fsYlbmVp/x6RUwLkUn6meXldl
AgRAEDL0+Zg5wdXjW2a9didlez+Eh5iiq9SmNw4kpJ6M4e80sFPZlSPTvLkLpLBWWgvlyniglXKw
Rh8fngy7GXjhvfFPDhYi45XR5vAUFxg8kfmYBcjw6HXqdnnwfOttqMNLGi2nhrnhyCIZ8yGOpWw5
q3Z2VR7eTZhlpgw3yVIFkOLT6cBeqIIdyqEZ6S2EMdQ7D0kRx3nm/zND72HyTRmPypxpJr53yBRj
GvYMDdqBY0bD9BrV1cXz81+RH5OqH+q2WwPAM7WbvTzm5BwApBhFwPScnlThsWjJRmpFt2gfPKhQ
7IKcfopaMHvNaugt8bCBIriTKs6ucR0H3msaY137yV6yCB00mno2sLOfiigRiOKE+q9wyovA95kZ
3UsTokyclTw/hlyRE0YvDCjZyRMfSvQcVsrnZmoAoZBW5RWlAjLM7E2u3zjV7oURJmhxxqnnOBIB
V3Ry1sWgDvjebWVTZQ3FwVy8tFN2dP3ulm9RCYaS5lvpW0wQX+TUDjqNTJjicb3IhHVxWA3xJcc8
SRGvIM6vpDaC+wFSvrw6Q3g0ii9F6hgww8AvzY9k0vZ2jbY0gS2aWPkreO+U4d4J0o6fAbIZlMsJ
dxx/HvvVi+VKhSqjE9xqH5ruxpm+fBtyIKga/obLVgp4XfmPiCjPggfUlr1tQ3XEXBQMd/ySgt1k
SvFkwrfVFuMzJNgKGiD5fAn9WipOeWGoa4+Gl38i7N5JnwjFMdZD1Z6QL6+rR+NtmVMcCTOcNKcL
5s/aCHalgegypF3uA+So1vpAkLuVe63jNeThGAs0yAKNkrTzfTfBEbTc+PAka8M8Sd+0ZQmFrYoQ
dq/Z6aPQCawZwiVrj/P2zqckV6reSr9eUmTYEczFwo6VZUVlvpHU1FD6D3rFG9y791HJnFhYX8J8
a6P+oYvmi2sBnReMsG9/+OzynAZP7SlxUfyixpaRdLwToOimn6dfGBu/gMkrt54eBG5JLRt4Fdqf
xAJVaNd6SnpI0UAz47DQjsTEHw0DhKwyP+YkSDkHp0e989+GEzIsF7UsikDvevHlTIwjraJ/EwjM
RFRsQ+0cgh2atBl8mX47cW6iaV87NI+n6aQlxSUpIdJKpJxIB4I4P8R29ekv8Ysir52LaptjiuxO
C6ZQMVIMk1EdJDKsjVl8lV56bpNwa5vJRmcMdp3GUEbCPb7hYAbjUS5bo/KfrYqRBWFn/+SRs5dQ
b3TMpUbDe2OwBaq8+bYytCrj8OJmKHNN9yureoY4Tc+BfidgQ2fEuLPS3pLIIA/MWCL8e+klkuFI
htJyQajUvHG59qt0OpWL/aH1xS0shLM7QZgoh3Wp4/xM06nM4aZl7h1Sqj+0RQEAF+LS37ESzE9+
cTgXQcUBLNxHvwFKkBE+/whkdW09xyz3HKGIxYGYTH8B7Vnimt6ltyFYy8JAq/v7IQeg71cxo+XE
2HxsMoCMAesD+2biJSFJg6MSvaTR6pjVY6fZa1OiQthNO8lRfZVvZEZAMzjrIOsujl48yK6mbY6l
cENOM+3ZkMSUyQtWSlt2izfASx1fzXn8jd3lAn3tE8XOYwdHyLb8A1dIM+B0SBAOWQmp0QYb4Nbh
XHAtnGcuSBNCmbTHLGYPtPZPg0gJ3HGjD90pTscLJ8Rln0v1U7I1M3JqZ14+LFu4egxAB9Hz7fgo
fwcPSX4kcCzVMJxkqSIAe2kqVkZyROO9WrwML9nGOYZj+5cWSjXlNfkD18iIxfDUARIihfpDCDIE
lkQXuev5FCZ4HoRaE/MQL3AxbCawkLzBKisPesvGy8QMgMlfMwJG2uGCzAKgxwwst3cWrSlOrESg
P15vhQs8meYAAGtVXCJuc5/NmCZQ3xj4lLeqeZQbQmvFhYT5FCTJZvCbGoDlMLdsgNUIVG2CEiE7
CZfV498WiBHmcTOEzD5JfQbGoCnGoxkecm29ymuMDS1w1jkevYOEX32w9vKE8a7cR5F3HvPhY1SA
Xlyfsnb3Eca35jCukBs86t7I+BL6J8F0kUgJDVV+8C5JyckhvIWclCXPjpLTjFRB8tl8v11LaGP/
+pG2l+IIAjL/OWekD/LbslH5IZuEHzoVspN3f7HYgNOeGfrBChkoIJ8fKB0JhEFlRM0cB/N8g5LA
JMBCErO89t72sx3dy/dQ9+5iXpLkDuOMjHuIrg0TauJ3ufad9kf2hMqrvU7s4x9q5aujN4RuG6cY
BF0QUHum0KfGU7wUD65Rf0jiPljm0WXmS5NmW2dKmfXCI5PCTh6lSf6cB90rCHEns66DjnFqUgHR
u2H83AWn7wM/DLL1nFM5mdUtthU7iTZtoJ5kiexRoyMN2JWV9PW1D1UHKDMjZu7YMHL0DVOqThF1
qKQpQhbUcB9361fT6ph24K2qAYEjLVtoLjcBBQPfgvrwRevsq9aMMKax6QdZAwdW55E2Z0DbXzIg
Di3zusBFYA4GBBB5ijxb4TdNwbQZpKZAUiMr0Nb41rkGJipjsZJGulfVW7uCVcNTJ9sJyBel9966
+doJvc+SAqOK/p6yopPHPAhqxf5VBd5Dalm32gLRjXeOaR/hxg+PkdM6URrQnvYtCwbewOkL+Q/o
A5OQepg2nnRpbdEhO3uS3bOkzY15sKPhko8xj4/oTUrIbDq/5Mux7TD9vhK2GuCZv2ITQMmiuVHT
w5tlkIJsH3rOIz6F/FWWplupkeRz8EKl6vcKeJwaBu/re9Mon5Q/7XTOOJqCEpBfoeio0OtZUFah
SdylC9JHiW80T7wEtxGbOrFUIeRYbet0z7497aUz0uWMZx7jW5pWV4nkYX/EkB5avLxpDfaHWzVq
Tyfcw6K/LrDIYglEqto21qvVYRlCEsFukw8tPf2pjNdTr9Pu/pWCVng+ZRlfS/otRplvDTLyuuov
8ucA6J71XIAnWtQNLsmMrtdHqUYwpt1PraJ6qI49NYDudae5Sm+FrUohDd6G+dSRKQ1IbtEXAM2x
YWjf3bYsioR3LMswmMg2wqAop/CqB9mrCWeFfz6FzcvAuWvpQMlm4lO4E4OwgckKwpS89dwZRwHA
OM4oubKbio+kHPtac5UioPyODeOgQVYwR3CkNIU5msRXN3uhiO+rERfI+sDEMjluod6hy5wuomzr
WsT5jXqUAw+tWeFh3/JIcbL6SCEh3yAK2M286wLPjl/tiao9OJ9cSAXCJT5n2XykzJNoYn0/cvWN
fBO5iPxSXwvDsNEYsjSkGyjKJjGPNPu1NLmfupc0ae5Msin57cB6dh3jqfCzqwnuDQUQ60TXqs+k
ppnTvFWNfzQF6dMGTb6Cb3V3MAjPGUWWXL1Op771QoM+g7k/99wIANQusYhaAHuYMs8chBAMoLuV
JRXaiHy+1iTNlO1S0cjjnezEfJAjmgJr6qSbDZVDyxUDtHiSco4QLBor2b0Sd0j0H2SXlnN5qUHm
ep6z3L3CLK1RwblR9VGOwV0eDpeUYRprl14hPMlkVYKCmCPgCRSPtZxeNg+7gOnf31pgfQlspgq4
2jawWc/gXuIkzmfza1oSpww6/TlaBUIwrOflcWy/tAlj43YqIOWQNrGL27H/0GMxtkgo5eiVT0w+
gQV2bnnAcnRpFckNYvrls8IbRJcahnecUe8XSflZMWFZ2QjduFFVTR6UImkpF2wPUYPLdRpxS9pM
cUlMGgAQgxzAGF6aWMKsHvqI3XvLMFODKEN3iNlJ4S4nMndEdRZxdoYJD1V4iERwVc6AU9/94u4k
DP3/nwQdDTqqenkPVqYlafK86nc04G+yizs9fMP4VoQVCdb4ffuE2ktgQfZGyYifMVJXyS+5zsBK
KAmkSE+Zb6DjVOSnR8tN7mJt/iP3ltb4DKV9P5EMLlP35Y7TRY+xfaH8yqkZZQcM5D+0XZ8aBKJZ
zGAmjbo7ZwSNxB09jaRQU69un3+AmF+cOPj+2wTxAI6nwdCNu2VVK4ZFpWOzNyP3MTGBtiwsqfBk
x1OQlp0R/MqJWhTiO9loRnAS8NVLy4/ZZeaGAqllj4bYDW3MDoMR2fcpNwDLL9ilbFBZe2Wqe3hC
nrXcu6SOqIm3ssVjHwuLBgNSuSElY5RiLoz9i/w62Fe2FHcu0CfWSM/kUFsb1L4EhRd8RoJXSREl
V5bgXUxx2vWkZwJHC8oiJbOAySLHhk6yCkggcw2ep9yY3FW0C5HOMtdF4d1HP8OD7JaIY2/vXZnX
CYECNCHK9dtaY2btVL8OWv7YZAoLwMT4dGb3M/NwB+tc/VvWXIJl6aSndqjxkOqKNWXiySmSKwUs
Y2+XrU+dlcTGLVLaL9wuwb7Mh8Ltnst62Y92ejRs7xE78EuQh8U26vBDG/D9Wg9lzcwoepGVCfyr
jfGxa8qfZYB8gAKsE6rYeWp0c6MlSSKCeRAqFQB9oypQAW4aYL8mSwDHhZ1vf2ErvGnAO3iEK/Lv
CY8uIQxK/symlPxnFoGNw319qRAYCXKfqDmg4DFO4MV4bGzxrcFcst2ODUNPa93/KvoQhxCfIk/l
WJ3luyVd7pMxm1dRaNzasAc0jo3cISpH+Z9V2B/B59LmjWn463oYnyMDbjApx2YqnZPg2JLcQ8m+
IPe76omPdNit1yKhr3le8gWapcAiItlJRsSJw91k74/dbTDMsPJ8zBVoexLEK8fcYvKyImOQb1Uv
Nkij1AfNmul6/BeupGMlhRgtFtnjJKCCZ7vGS1iYR5/JZx3Qj/RgzMbcevWrMAul+UQdJ50GPJnX
Ru7+6VyC79rNX/wPFHC/jW9e5cWEyWu37V7qAvm68LYPf6r/dIaszBWGrcqdbH7H4qEnXBYTqUzW
DGhIg/WwjH9bXZpQNZ5G3DdkwORX8tYt30TuBnl6YRCv9HFYld73XIU7pPFbebjcLvrkXlHi+yji
ux95wlQxEPSYzYjqz3UZX40KYaCpVnn5XlpBzcw5kKiWdzaZfnKMBjsBucClWhvvaxobkh5xWwYJ
jUu6rkS0hM+b4KMWQXyx4+kuRX2c1zMNFBHA8XAGd0HYjWdcRks8rrYlA4Z11Z+m1u3+lpPX64kt
8n3stnuU79jVzk9oVYw3ZchW1CTnCPe0G38sn/GmvtZx+DP5rBdDYuCAq6Hdg1jFiAyyhmk81in2
668oN6l80uI4+ZrOLNoKio/9IBWq10TnOjGZ05jM66hEzNzPpxooz7WHjyIE6K5wC8kWTEJU+oCz
+U8eawz1GXBOagPGnrSFPt44VXaaIcgxp/o2WcA6PagyuBMGfrxBaH4/usujlXwnEQ6Nw8l0Xxzu
WxFB4nMKVwtmIRIdwqyNtNUPl71quntZek1v11AemKDMovfv/licHEwapM0lmAZXShSWGDyNfz26
whmeHHxT/MYBjdWeZKvLviMVqtWASSn5s5r8a0fJUPhMwhEldlpHz7Ig8rYhMGXAHcPr2iMaOaem
XUwXabHxiecB5t295kwPU7PcyhX21/v03knjiCFFUJ7lfu9A8OWpSfyhAXAYGEU1mFgLghfS+aBG
Ys/JngRlUFAmuZclCk1m8oBj2QFsCZplINpWg9l+CpnePEYHi2rWMNQxga0SNriGS0OznKezZU1M
O+PlCDiPTa4xch41Lr9tAnJUZOckgWzMzsDiHXPTwUnliKZJiFcqkizIR4oCrIqXAwOXbvgwcJNl
90amj9MOUoSCOZDDeYgiSAlYW9EzvLNgnhvJh+Xlt6pyPzrdvjL2m8TL+5elPC1Wgst32+rU+WQE
Rtde0pl2RDkcDe4A6UZUk4IUDc6VSW+8m099qqVrphgXm37q0EIMqFFwobxHwbCrxv599vO70aEI
I6eOk/67Ia0JwtRau7Q/xW5q6WOK/DF/lnxYnlAYejAgs1dRetIHBbzH/LTBvoqBxyMGE/l4D0x+
h1kl+VNmP8cNwJiW/mP41K89CNg/LzuGs91NzDGm4mf2RVLk731dUl4vTwn0ZTaP8zgM/sUdw1cX
Us1Es8wOp/tBEfV5MgSQCHJ5S88ARHBOeEpGC2Q9vhh98gYZo1uihsWxPpy+/edJEkrEXmqSrxmU
OJ5wZfMiRJ5+ZIyrJsVkY7aeLRW/F70HkdRD1WvXz33O5vSF6lRfXS26+hYbURf5FTt94g6JPO1b
gxQSJAY6Pi2/4K92wl6JeBAFN6kirGZatLUQVexlHYIMenWVmgw1G7nVMYIKcT1tueiwO9/GGcAc
picBxLAErRVISCAoOpKmtzSrP0m4wGLCeg9D5DhjVmTRhPGCecXIUWZXESCB+MJ0Uy/1R2mkSKHd
ajeVxbmlTLRbLYHlmTxW4fBAt5ycvdljWfUrnt9pYS470VtBjZxuxHdG16tn5bBjFlLpIg/vVcnc
SN03mDIQFxlZcPw6ldi+x4VYjgzlVzSYX0nKEXIyZXFcu6tbz5BukRwNKQgANnKcbCTg+Ep+u5B7
MWjF+ofOXLlRPkUtDIrphvE5u4xrXexNyzT9580+hMNffaCjFijsk1y9THhixVoOJzNqj8mIP3Ki
Fa8QQdGszpscb1q+x3phhVqihQh450ntWw5kG2VveJpv20XdGZ591cEWI8s/O1yhiIbYXH73WczO
Ti6SwHJ+6r7Amkz1XBA4ISEbrVJ3M7b5MeEp02lczZDDahqsjQu4pxk9N37SPffC7QJk7wMDakpx
ZgT467QguAkV8nRLQBI9hTqG708YwkJ25+BkLj6kg+Shb4fHImO+91I2rH2hv47d8jRkPSU8EXls
MRqkq5OvlEup45NjQDB9ArhQTJqeQzxySehssaUEp44EkjrTUTgGKeT7zEIfVRydPEvWUTU+yDr5
UXOy2uEfVO/HTDX3ep1hagQa1kM8aXPsq/CUGJb5J8y9N5qGBzxlrg5UO1tVb33PDEXWK6jbKxaX
r9PIaGerineWjjqXwe9r1RFSjZq+LWTC/axzvjwSNxxOmCkcYGSvJfOdPZTgZZBgW1Au12v2jfFq
l/CoeLqHsAn++Vz04RDFmxwIDv+bUz6CBGLu1UGGhrxwmHmSYoMQOcl2MvVbpTtXH8+pHLly72cn
HwFp3DAry2HAGKPQ+0sb0s/JcDP3W2yh0fA7YKBT0zx5iEXFAtDA+pJqZV51ZQdPX3tQJUqyqRs1
zJ1mroe2uODKD1mtPFNe7gu4Y3oX7BckgIz4fnMd6tE5aoHKtV87qS516QPjKYRvcXVvIxmA95Wd
zbr5lzk+UiDes4rN+4qs2s0Z5RpirVmn+nuj6BTLc+Rqr5B7FD9RXzpr+esKh8ObsEmy/3apcrAg
FXe4JEhjKCbk6BknlJ748OEk2Wvg2ZgnYVKcOx38a6+ARtr9izJSC2U9jrCGM2pjFYwBi1rvgNyf
8Jb+1GzYbkZtYKRaHHsEEbE/n7RoPk59u0MF/VEzB6UGhR3MSaOr6WEUhBtjQNvQxyxqspAd6I1/
8Hv7TpXmyhmMBJAFsbPRYctUvhtB+DiFaI0sB7cciH1ZTwasnSVsz/SSsoWLtfCvbc+09Crf+WQU
DP9+U4GOAsQ7xTVcwaEJHqY++nEpBTAThYsBAyCu6GohqcN4p/Do0EScvAwvmlKatjE8/vnHUVh6
5IjpVYbEiEsYpxdqr2LsbzQmQT4wTI/Lxcg48FX1YfvRGZ+995TykC2LQoMeKpnH/FrhrzMEySFt
wUOpZo+6+I04NZRupOglWGRPA0nNam1U07NJ8JBUrUI1JJdmgg5K7lRa+troPKYkpYV66Ib4qxyg
hy2YOYRp9zajo4ma/Fjb3T6x5sOklacpUMc4TzYDLVK8PHxuKEZ50tJq0BENUJX7wwg8gZBdvDSc
HJY7rf7mI8Q6JTadk6dZr8OU3jH7ezPn4d9HjTUICEAf4rJWKBj11aecfT2OPkX4T0YT8NviQ+Dn
0V4LIRoygkBcBRysL7pZW6s+3SYzU0KQNQ2ZyyJgebYUG/HwVc34ZOjV1c/9nTkv+x4BqUMKYXSM
CQEXRwJSoYfNbJRRuXEn8d5XD1lQHxb+xTRC5WyxCElQQDmkuAI+N1znqhrPgNWBYZBz8TvSLUV5
fXWDDkVhey6kjyx6ftsWfwUHrCeO76yqx702O5VJ8uZ3PbNJHgwj3xSNWrFIgxsfpfMYjcMXH01G
bvDDEjde/pSMMKYvOtNKQY0pxhUr2VY+oJ23LBesBh81H5Sua6lC9T8CmUn6VyjwCSyeusHZBrgf
xLYOCVniyk/l4AXXpT9G4KAd+cnHft27vwIwuMSlP9t/fNHqUf+tRgqgvHnEQg0uM3qQufAeZJvR
3yE3rVkAfsyM8vDt4pRibxGzXmIVYXsnsR8URxGszt4wn3EJBcj+v8cSCj3vqjtPto11LT2dGy/B
JnKqMalwNyXtI7iD7yOyr4YKL0FpBWtuz125ciMxO4l+xAODVtfBhMAjW2xBt9t1eNZwEYBkbAbg
5b+lh7lAzRJj0wRN8V6jzpy1kMnyEOLxRNB0fSuWQyyxvIpsxsljRCjdB5zDoHktXCsz7SQKAvNi
AAIvS/ecUiaxbFZLs5BqFNrpmoeouf61GtVz4NE0zZZNgI1ENYxPi2GcPDzWMXUYAvcHIf+Zx7OV
pknEp2tTSCyNNd7IjGd8JPROX02F8eO4za347YvNkhwDMetNiAeTM5+4fT/ldQoijEGfRr4pVj6n
hURqmZzfNkCLG6YHm06nBN40iZ881QNaXFC9kMr2mA9U+u0ERS2rpydx2zOK+d5EjizvZdESl8bn
xQv+lcC1wBOoguDE+W96PxwqY9yL+0WUP5RluZaz2hnTUVyAUvwiXfwkedzi/FJDKwptdd/G3YYF
BMFsSf2Ca4rDSoMDh5fNj22LiFlOYzYl9w7DUEs73Yq/x99h5dvhw34PGnzPBLVd4s0HjsYckwmN
cQsPYmQoVvKV0sWSa7ipCFcYG0FghHhX7jEwWJtwrEVZYdf3TZy9gmL+bY0R7Y5vmgcZSwWAiJ+N
sRm5L3DW0DBVSvP5Im4dtXXrIH1HOs0bMA6TwqAnvQETujZgzDgBb2SJbC4EcVmR8NpMxie5FPgQ
o9A7+FrIKeR3dKRTUHncWzSM7wkWamLlZtTNzh3HE9xpQdSBLGLKLWyYCVlOFL+gItq0iCm8PlrJ
7k65roQjKlaU4qwiy1yW7ubv2eGuhNkgY6zj24VwIcueodYX+1g55NrUXxpAX/EqyTrmNrr6h5m9
26jf47K4iDe6JCbiTySewDqulQ1bqTezS8HRxlN/SyC78XzitRHdJo0HaiNceI3qtH0ELU61ae2G
4cXkuclNJJ9W1p/CVVZL0elJ8KBcqnbT6C+5jPcbULIFyCaynrYRJB5XN19r4HkLZZxYq9pIsnNG
HJezh22au6OhUgChlrZLiRci+QvPGgOWXR6SxDWDSZ92gPwqAXiri/xliexb2eDosw4JHy8f1baK
2r3OBFbN56lE0a2XubeR064ZcPc6+kwaGJDFmYy/fnPb8anNtJvebD/AGIigl7hQ0hFLuDh8GPGC
GMj2G4vs0XP9nWK6PLUJzmghm9CxGceYpM98rHMQer95Fm/lcWJUfRDrIc/sn+OxAKAdZfDYNiQX
lBOT2swxtrFvaTI00uJ7hWkLQ1rvAd3A9eC0Wq9Tr7EaDgMMzbuAzouZ1cK6GmimsbW59mKvOEOj
f67bX1iJHyo0033RpkdZks5gEznKf+lhEagR2nM4wJsBlo2pOMdY0avtRnCgBIfSPojwBjPqbTZ0
fNs238/IDgOT4UBaSbTuhzvTaP+S5SRtQrC96b4c68MQUBp3yZ1kaOnA0OOE+eOhnTNjJT4y/XjT
04ClKw9zDZ9mG1R9wkqJoV1Q6WS+AXxXirSUvblY2U/HCD56W1guWDvXje59PM8sL/geJ32vdd49
z2ZKIQRb2cYKzVtrhFXb0YDhns7Ohqm9jxWDmG0Dn3nmrMFZZ56McvbWYD/gLXfX9xEOSmXyaZaM
CJsC+6yzTmOtXZ3BLAmaSP6t28HMDpM/v5eZcWTg9tbFZDPFPEr+reX3x0ak6YJNMj3EnKq7qjJj
uuDpYZxx5+8TjnBHAdKU7d7yhr2D1ZVcVr3N7Cg7NWOuYA2aPcKproREMLYyKnvFAAEikXemIwzZ
Cs+0qU83VRK3N0Q2Au51qRKcgHxsVtpfud0srRWP/0OFJDuNuFkbTd+oDIcD4oNK86uWQmvD4tQp
48NijNVm6XtUmQ1Efi510NVn8b13h+a5UN2bibnSDK0aRsMTsfqTiVpHV6FiSiK4FDazB5IMPwPy
qQrvZq9lBAvqV/Gmld+U5qHCKBN/cLr1TL0JF3ffLDZqqBY+C+MXbkJCQZ1FZzNu7kuyfB0/vanz
8Dnx0RzrDJoph/wcN/H7NGZ7yUIjrJk7zJYsjXZ0Ou5zorDOKtCCuU0iQZIU4xi1CcpE2nUvcRT8
W1T5P87ObLlxJMu2v1KWz41qwAHHcK2rHkhKpKh5luIFJikkzPOMr7/LI6v7RrJF8lqZlVmWQhEE
CDgc7ufsvfbV3IcX0h42g5mcqizH2cUpmpkcUllgA8ddBIG5wrdKwV7tM8jEmPFfJhZYgfGR2D/s
+xp+Z47UgAvMbbmJMjZ1oLCbAIU3zzJdk0sFVouZtVpCPpeKRV9h8hWDf4Wm44Ta3U3UEGwRJmyv
zDq4LOTcEDkerCydVa0pKqqgE9JA1FPs6Vf6TN+0xEjD2q8rjRPJy93H6FOR5hqao79uS6O8iZwg
WoH+xYQfGacuWF82QnduNDxU7oC/zVyRgIfoGbZymhbPIXdnYnHC2wZUCgEeMcgNcw4ufXDC2HmB
KgFofnDTeCPJQ6HoggwNHXgOQj6D9k/rnZUU2Q6TnnKuXnGiEkCpSt2q/7J38f68+Xp7O8OnKhl0
ifBh8kTBKUKWyyLBF5nVKYa9FFs71raNVrmnqR2cW1X/rojWAesEKPe8AP01sgPQkuGtTQq8w0Fy
QroJEQIX5Xs6gSrpKiT8qGFCUcE9snRp/ZAspg3jF53Cl0a2a2kEtzWbmjlQ/OAUDfQIx70w40/h
ue/JTAwCtwSrkDsTIYODeaFHM/NrNz0a0mGrxunp1vBCKSHHf9A/TXaIb8wAOVFSnE/s+IdtFTd6
WC6wtJ6U6BgmUCleYn7YTXoPLpvnIdZDSieswgwUhGQOlGsdnsxSb1TlSauSU6P6HJHUe0JpnXhF
qKwyL6M0YzOLBrLeYtO+lF4HRrWfX4Vn3OtGDBFXOy/K+UnwgiEC5NLLPYKf0An7YBhKIgiF3d+a
DqT0hDFMQzxkZxV/uiAQ6KtIZ1HmcqMWDYYr9aXQjS1orTeU0rQIzI7SW7+hoLYF9bKx6/FCEptS
M/7HRruNU96sfvg6kBHKU0lBgnoLXUbYOom2dXh3acU7CDyK24PNzEp7PfDESTDgY6mRZnnRSJTF
JO9svXmbAIR5XGe6sxdlSbiRlVXMF9P1mBDjlHA6fdlvuDYwBRBtxpG4TKf2YqjYSmPr+xGVtYB2
WNzgk72wGhOAY3+T2sW48EoTk8uwbDOjo4w14v4Oza3h0MLtiBtdGC79X9ducUcHbLa5QD5h0GEY
nOdsCidFGGVhNLH1QiezNnQHM5YCSQVnWmNgTDDqYKUFwbkZtGc5GUoOPqET07TQEMqmo/MhviwY
6+tMzy+LJoZd5rCYtLzkrFU6B0Wp0hykETkSIROU0dy/DMP0qYkOHBbL74wBP/i0vjSnukfyTMJs
hh2xnTG32VNIgKydX7D7/azLCbhW/pVO3ctIIzxhZux9AqeE3i4cllcB48ZU+Qa8C2xw5mqyFQYq
fFUj1DvjZQye1bXPXf2HViPmIwCnKUDCDazh1HNnlMBxVIxxZfrnM8x7k3iBEhZ+HkL/UMHAduW9
ufhQlu4Q3KiBBvNkYiJGJ1tPPAG5W7EV4KMaNPYV4TWM2zuhw2+sw62Ll1VHWm96+otV60+FRUMs
NaAJBmm+SO1q7VkUmfhOX+7g+6h6v9S6FRHjTZ2iU609i9K4Odz5wlpKhPsLkJjrKom3jeEuFbdw
qqjAQNvn6uR4RAy7fsGPSyhSt3KoJcA2XmR0ZaIs3BKltAFdeq9GWQ9nyVLZA0lym9R6sKo1792Y
mD8997Jg5a5Gr0pFG4R3L0PzpY4J0i068ajipHu9Xdu88HiO1k1PnLDV/poqu9G8Inxz243aLa+L
k0YLrtV/QWJgS/LFg1HAQ0iF9exH7iXAhARsH4wSWgKnqdNeZ6523zvaurG0VZwb17aLo8bu1lqd
nKdmd1r0FMooNX0VEFOdnv2cJl7tUX8MRudmrNyZcj4dPuq57DLrU2dgFZJW/V3UBx/IctjAkzLc
MD4FHCmHVNmiSdf6NJTLWpHvyjb6jCElS74CdDG0Z32F+nfsToVs3iDrDWykXW1R1/pEqYUWC9E/
KtDKc7yTDI8za4PgIkW/JYyKCRv/HqsY/424X/pqzQOoLJoxYfmkzqnsIx6wKV24tU2NtaBampWk
atk83Hnr3/o2zMGe+gyhr3gNf6Kgp3U2j9Mm0PsLUMPBUhQwWMzRRdCTi4dZDvcyYIwhs7Wil6bS
H33S0LqxvK5ok51lQYCZlJKXDooJkx1paMjBMigaZkb5CtCJmaI8GRDqsmWa+Gie1Q8SxEkvYjve
Uaiwa3onvWE/NS1WpN4IkONjX5lUslVFUAlpU+dd0q/RwIFAMNlUKaDbZBbnlQSuxWWdghDRSdQ/
h0G7nXr7Xn1SrMKIIfo+RLzf8KqVG1QfN4FHwxLL3Qbf/ROZOsHCmOxXrOsdblXv2ijZGvbZR0LG
C3UFX1+amOyqRG1gjPiuyK3PPhmAhCMN6j1qjGP5sw7pfHnlCG7EYw4euPG6qB9QLAQLLwhQo4H3
MxnYTFlbz3Huw2n6go70kY7QSpy0PitZuwx9+Ury1nlUAy0oohmjVLedSC2mHhqwbKssSI7TsA2C
7Ec05+ctxzJbdxlquFotH3kHr/Az9RSWrLNIUkNkLSHdmsRWxKb9w5LuD98xt42fNCgyqwwW8q/r
wtp9oiHtJxa2TxelyqwHd37E/jwOLzyrfvVLrMbIxDAk0zlxau0ECb/HNphC1DBiflSkc8MyiS3x
uruxFXTIWUHGNmoAq+gepwL1mczM18mlcEcetlpAtRrOZDXKy7pVcvD8wiuad79vf+o9VWLcq/qi
7p37PqFzHAzr2mQeMkX44o/5We3ZA1uEbttJx11GWEcW0hMfQqMSL+ywOZkz9wwx64vKYScGbltH
yQMpkQ+VL87TEcWqKl+ZrXMa0suhGxuyUSvXPcTU0I7FaUZAT8wOApBhhJ2MMDdfKfLwxQasoeYh
eAXiyGNO6FNfX4pePiSiPDN6E5mfX72j7k9UhjJ6HiCIQU2lictQJNlblEV3Vln4J54kTgqd+xlR
PugXiA0ya2YNVU11qhC/GxdzwB8QiOalYOJbaGP4VAT9o57Nt7WunYjMv/mPRC/behpsf231eJlk
SE1WAO0Gq0TE0vwSzc1dRHTnlOVAHYaNiQGyZzcYmDabvvJE9Qsqc7pg7oMmcyzHWFe5rt8lse4E
JYuOwWJIK9loTnaZmZO9FpaJmdG98kt0sawQnHLc5qw+U0G2hGYOuFrA8lKSgHBertTkxG7uVYuM
eFl3KM4IdVxEiMaA/CWrHifmYnB6ICVu8IMNaMroG7denps05N5kKl9U2jg2J4ZFNTBXRRFxUSRD
GSOebrewEUPK3ltqEknVPDKxUY6JST3ATxbTXpxfcgMnvulv54p48TgGoh66r6CT0/MqF0At8oQb
EN+FgOJMlxjNONoMRU8nNdvYfvmsT/IrLdVuE/UZs1l+ZlBiyhOP4lAbvHht+Vzl+W3fN5TbN7ac
3+oCC6qKSzcFNGFWzfzg0pgoVsSXXkY9yfW1+2GF/KF6aPwgurLq5iItKELa08atqLzPerfqpXwx
ByC+lmh/OFL7weYZvvFEPzKP4vtaDtfsnhghafCokkSzlAazrLsHTwfnK8tz9FjISiLvZ1L0J/Qq
TgPWf5Pxpmn5kajePWHD+s7oSEpntGiiaWtJ+RXH8rQK4SCBuTQf//jbf/7zvz7G/xN8Fjd/DrS/
UWu4QRjaNv/4Y98BdnK0A0EP3C05gF30bGB9DQPZHL0Xdmofi7RW2dXfjfCdQ7BniGZdG5ONEbWq
rta+OqR0zLW9tJTl2Uzf9RoBg5OUy86K7hGtXbTSLc4Y0O96wl5Kyy/DXk+AYGlf0prRNEQaOQY8
/p7MP2Z0VUBI37vCY8fk1cBWXBZXzTaX9XNoFNehTKnKG9WT3vEKSdL2OtepNLLNKhdZKx+jbCJc
eeZtmS21jjJK67irOK1W7dA/zkHzHMjwxsxof+TSQx0oi1unMTFlgoC3XLKECXlwoCi0lI8xOU2D
/GGN7pub0vWqy6eQiq2TDNteBA9FQcSvc+/P8XVN2sbStc2HMLPPyhRth4ZZU405dhF0qsIJ9zg5
n4dvs7UvVlrd/483VPgBg8H4jwHjkiTDNNrQOdFPMt989s3hx2y1lzFPgp5Sbk6zgogyB7dKTI90
EVeF5N3nol6gJNMSAF2ZI6X3KrrSChOzJkhZt72o0+HT7Gx8sDjHKmfg5sL1C5ouQDNfwDtBn7pw
nPbJqr1HJ5L3nZPdal33Icj1meHHGQMuTNv2vvDJPInMbFk4NhcJBQUonZ80dEjXae5yw/1Zs7ck
Q4Sn//BF2RMbru9cE3aFpC8MmUYLL17kehajvajYRgNXh7F8lROqu3R7b334aHvugL4T7V5nsq4L
lPpr20lJ0KhXg6SUFU7duddWJ//eMXZD3Uc792qHb6RSHXqUo6rLAy8Yq0Fw5HE29swYYud7WDae
y5iS1aY1+sfIdu8bQMuO96yKgNP0ghJC1NeExiV5SGkGzhT9caO+Bnl++DsKFbT+3Xyy8yVz09cH
qevJxi+bS9pqS9ecfo4e0i7dF3CYefKLdhmbHZzeIgU276sFAw+XzR666Nk6DqTCWmP2kKQzMncf
ITWi7tXoOkcy3I09I0uIvz5tkoZtNiFuXpd0cJV3IZXlOo7waynHEC2wAlABFhwUhn7bbeek3Do1
FGRkrC31VaXZh5+yUID5wxfNUBfnu4tm/PWMkswfLQP+xXoKhitLpXIhClRLm8noLl2TPg/KBkxA
yPDpifGDMgodPrbYN2LUjfxt7pn7sRsSbXDWEdA5D2gHsWZ0elEhO4H1oAS+RDFRTUDcrpxhXBTy
CtSlQYtd4HlQdgZ1IWus5pyZ4901krovVhrlgCP78/B57rtrhlqi/XaexNoDL/daZ+3XdwLrjdW/
CjyP43RuoLvkjFlUUbj+JUsuTFYlVEIKZa7wsSibTG7pkYlp3936dYa/nUnVtAExqETcmnDhF6oB
FuUJnvWUEg/MHgo4qttc5sFNT4Mis8qzyNsWWntx+ErsWZMaO6uOwqiGwjQibY3YbjV4GgAiGswk
Z3N3eH1GEE/ZFh8+1t7vurM8iEuPfBnUxGsdqQQ/bWXPerS5auyvOPNP696+YESya6QlmDqnyiR7
+Mh7JuRfE9xvF7lMkPnYUUKOMOEASjsaYtLUSSKriek4fAh1wb556oyduVIjkLbJIubjWifTk4BY
PWuve+gjKkGPB/LI233PA/br0v72TQzCWYy6KjWyCJpTrOZDI++GxDry6fu+xM5kVo6zPthVy3Ui
84COBvvGcmYvqlM0qSf7ypX+kXfLvnG3M0lFeSlr9OIa/dn40iE7ZmiTbSD6ryycNlbjIwK0ve1A
T/7w7dl3vJ2JCfVrDutIvZKRCkXudJqABo2p/EyC1qRKkJmG8Lmj+fPvDblfm8DfblRISk8YuByw
Yoh1AYQs1dsZ2e8kWHSOHGTPaNDVS+m3g5hCI8JrZjTQiGF7OManGbSMTCF6D1+2PQ+OvjMgctuv
7UBND1BbkbpV6w6qXymndWGkb4cPoR6Qbx4cfWckOBrBDbPNpNBSS6CvqUyDnjzyMtz34Tu3PUmH
GHSA769V6IZNb7vNmFH/nRMX3s47pAtno2oqB89JrZ+7NVm6XSa1I+P1+ztLH+mvd5YmmyZsMhbX
boB+izQi0DobQVDM4XP//r4KT00Avw0crTS7pJ64LjkICnJfbNV0m67kTGvB0PCNHz7M9/OJ8NTh
fzuM0wwub5fZX0813I7WfvGL4YzK+uVIvw1zy7E1j/h+FSY8dRl/O5CfTySHRLQJh2zYGgN6bmIw
rMCpEL30LyJIn3QjXTux8aOI9FuVrabUKqPtu79s5ZGKCZlnWL8GOC+DrNl0DE7zqICHjM2JHuKw
HGSL8Ro0aeFVD5BHPsrWu+ib/sho2nfDd94fyMRDEcSGv25svICJDq4mnG5t2V0fvhVCPU//+zkT
3u5aekQn3FkT90JDpZoZj8o2OwxVuEpn0yciwfxU4QkuwSJDiHC9KLDZIQn9Auy1HEtnq0Oojo0a
rYXnLOIZP5bKEzRHNlUmxZHDp7lvxOxMOGmZalOl0ZqWGaYjlDpUeIbytM2rz8GFH5B5zpE30PdT
A/3Ovw6ZSjddK0x7fx0ZNAXNMH7vI+vffHp3ph0UPPVsAujEyBJf9KV9J0INcXN8ZPm6Z7S7OzOP
iwAY+zYhW5DLID3orNbK9MQnGoMXzmPCK2DSzafDN2TPuHR3JiLfTqXedNyQqoA+XDfLZohuMzkc
WXGI71/Mwt2ZiSIjpKkx2N4aPBQ2bYEDtZsc7MrzsFQpUx2ORSfKKDETv8A+/slNx7taIQdKoV22
wL4z5RFs6gyWWdo2yzyTL8oqXcB9d4VzaWpedirR/Y9KBzckJnwB5XZTKV5Df6W5zZEnbM+Acncm
u1DX+wKkmbeeveDUJ8KtIFjo37sJO9Nb3hG8KifNW9tAy4OiO3NU8TUhwunIe3LPY+eq7/Tb/Gl3
dk17LWD+pHGKqmZCEELTllCOaJlSy4cj+nX4q+zZehH19tdDTfEUheXIDbfc/NVKpus8aXCbhRcg
J4elY6TPUdSYp86vDFyMC5DCIzrzzY1K0oqR5WSxA/wuDE8kSQFta94fPrF9l2Bn5mkD8EFhxTWe
RlrDqMUVzdUmv1T5DlXI7OHD7BslO9NO4LRSppnjrZkSfhimceMRyHP4o9VA+2aGd3dmnbGytILg
LhY7c3PrRPFVpTsvcR/+xGB75O7tmQ2cnZkn0fRsgCxBtpCbPQ2JQXsWMFEzIrs7/B2sPfOBszPf
GJFRlNHIUyRCgI+mczaQ+WcZir8Fi1VB1OgZuwia5tE9iWvM+G6lP89ade3o9MOndqPX2lcOmSQu
k4LMmKleONRjtdq+LYPuGuA0JmJWbNCp2N1gLaacROodTlGcuNGALSDNsX/M4lw2dMTsJCO9JXkr
MLlnCbHABMklkTiZm2Ddp3HEBCWVv1VjtUAeQMmqgf4+2aiKBqjSrw5fl32XZWeaHCar9rvIZAZg
3jKr8T7HPA/yqLwWmXM78WrWegOtu//j8PH23eidycwf46Bjze+tVaCKLqxrJOvPraMFRyacPWPV
2ZnRcOKVBhxOcPzoqks8o5X0PkujfQyq9siTtqfcIJydSc0B8iACETqk7LZnZe5cK2uvwE9XEAui
bN3KfU4PgppP+qCWdxNeVc1qjqyx913CnYlOD5oRS4jh4DTEJQMjMS7Mszk1jlQe9338znzVjUFN
VsrkrGM3/WhhjCgOnILsHx4Ae6/ezkTVeh7Y2VLg9w/FFcw4j3BYnhhlaFEhXCMKEnylCt7DIxcb
oOHK9NwLSYig7X3kHNR3+WZGc3ZmtKh2nRKGDoa3GMpOThUfhbn+qjh6zQi5YCCdpglLcBC9gRPe
vRZ9pkRC4uzwCexZaNk7012KKmzUKhq1KsqqsTERC8vb5GgBbSFHXsAWOU7OeGxJuucht3fmPvRK
dd3Go71u2HQoBCzlY5V94cxnIR6r+m40ypfD32zPa8jemU+SToRWRxILsrIXwCq0xq3V4U/eU7QX
9s7UIcocBW7JWy2Mkw0ys61inBJilONWROBrMKckaX49on5I6fhGE5lUdek8KwBoxqVN4eMLp3HO
2GAbi7zruOkEwAPdEkfG9p5Hx96ZfDonFFZjRXJNID1OCP0rJl4l8OYja9p913Zn3iF5vUm1wpDQ
E7lt1ejfax7e/MOXd99zae9MK2jNeJ1jLVvXgJ6n0NiqL4G2c4MaDQwqsUIh2sx4NM88tNXTQOoA
PeSVBbbhyGO5Z6Vk78w8cygKHXSMXNtdneJZsFYlt64kq23GQB6b45Ftzr7btDMD5YnUsrYUch31
hN0WecdgwMzeOO2RL7LvRu1MLwIdVUzdFpgaJCmPRYIK0Dx8m/acu9yZOfJaWK0BHWoNjelSRdmZ
MYlwcZKNR8bBnpsgd+aKqIhRyzaas5674B3bG9wI4jRIVwy4++Go3Rz+HsaeF7XcmSjKWZvjBK/8
2jLsZCNrZBP0kK6sDBAyolM6bAggTaLSfJ8knFCCfdDH5kcfDHAHqbIrBpFRTZfeDKj88DntuW1y
Z4JxhzJ2A9lySnry7JW0q7N+PjLm9n32ztQAbK/3CRd31zo5b4CY30qc1odPe9+VVIf8bY/ltah4
o8InvYEVY9XWqBxE8dCb3l3opfeHj7Fv2O1MDqmWBZ2X043MsaZlKRBHtX82C/vImmrf5dl59DMn
cSbdZk3jUi8RLikw6KaO3NZfLdNv3vZy53kvCVAPYChj60fMhbZQxRYCUJkwMkNfSmwbeK/sGVXT
F6FAI4psbAklBIKJrUDqyufEqc6GFD+ko5+Ho3flzcZdb9tbV+UKamTNH7mT+67CzrwhsboObcrD
3bLB6gGU6179fPgG7hkkv7ZFvw2SOnfcOYv5aPbjj4r1NalrgA/VwtBy+BB72vpwG/86EMMgySHb
c4w50bHbF5uMOvZJGEdfc12NyyFvX0ej7pfYX0GikAEKYNFE4igg90Lv6FcIQqrV4ZPZM2CtnenF
73Fh0B3hWWY7zFyxSkPnSoJbPPzxhrol34ypXyKZ367n6JYtiPaRz8/RRqr9GSHkvCrHhVFBZnek
fjPDis31Plkm1nRk6b/vLu7MIhUy7GHuG3cdVOZJ4Jp4uRHMDdY6T/Ofh7+ZtWcQ/vrz375ZpGui
qMTkrSX4Ajp3a2z6yIzilnYdoGapsqjIvbAivA9lk5/kc701NRwsKkHL9NIb3wNr39UvRMu+wXpG
KqWRUZZ8VCoFUcNxAdML3dPkEhCch9u4I60yqW4yU3yFjXHHe2GAGOa+jikIfAgYSI3GU9GJF+z0
V3mPI4XdL671T6fUK2yARF4b5e0QQ3bts/Xhq6CG7He3d2e+c1KzxHIBPiUe6VUCQMBMmF+4FQLu
KiGrKH81kS4ePta+V6G1M/nZXeeSowGUhguMHU/WN13XXAncz93crOiOXXs6kJp5bGjk028ChdEv
yVN4pjyQK4tznqcbOyqOLV/2jbKd+dKM7TAzHC/YYHc/tYfo1eBie+m4Ajz0dvg77zvEzkxXdJrX
BUaIecfzSPzSokuyIU6DQpGn4pPDx9gzkM2dpdKUZbJEGRtsyDVuyO+pbsqy3Rz+7D3jw9yZ6irw
xbywCHkmBqFeCPSDBqUSIyaCLsElb5s9DhqRHHmD7bla5s5kNsp5Qr8eBxu/Nk4qX+PGAJBDpnke
meR6H/5K+w6i/vy3597zXD7MaUB4GQRYZv1T6ileBhinpLCOvCLUCX/zWJk781eONrEd0oTLZqCQ
9UwYir4TLHXQzYvJx8aFhfbwt/mluPnuUGpU/PZ1SN8c0b7TRBJO8FD24WkAUyeIwA5qg9j4sGV7
yP70he7wgFzRIyOSKIZKpRnTqo9KXGREKuPTCAswJGxK4FQa8uzIydnqUfru7Hbmlwayc1FlSbjx
/fG6nIYnvWTCLTB3Z+bJ5MRPKnaA9O8cXykPCO2yWwWeiYtqXVbBh3C6pTSDs0lM2wJ2OaF8q2kc
rlIsaFoG/cbSqEZWs3j0S/9sdJwXXRJpWqk8KvUbwWpajMHFYPMnhFw/10w6KJ4fgVW861P3aaTd
JhnlTaknUN617GW04AgOgq1yXwWXwShS3J4Ye33E58z8RbcCpAtVktrUQg7Rw+S5z4aJ5W0CWqUM
7PGk3TR0+RdC7+9DYO6NVoC0msQtdApSJ/F3NQUpMFr0VDny0xITslcylFzjywgl9Fvj2hXdVRfJ
iyBOrwOzvCwmczsA5yWPi1cGdIQK0G/3KYW11fr4p8yLjQLPhalzVjjWa+0mLwaqwk6Tr2lcgD4N
jJtJH+89UizcYd66hf/M+2lTMtEuZdGf21I7IbbPQryPNZ74aqW5sdLww5vKjZqwTHIryHNoF71R
nOc41hsQe1CfRmy5VXY64qSKo/mpnyCXccs61VXCosZC3cS92Z/pgw+8C66VP73GOpZO5RfCSfCj
J7YJf0FALmuRrOOAHI/O2wYop0oc6LJk7Z3isq7Tu871L63IX9M4tU6krDaagaoYPCUN32bt+/0l
Btt24WITsx3xrnj/qC+g/KV4lYzcJYNN085VZoCHV6rzSAsVVkFagp4uNElX1pcXFvCPwyMfw8H3
I/+Xwu+35zKOel34LgZa/GrXImhuQ4lvQA3ggjSLeQg/RFSelqHxyObTk9Vz1pNxXFaEEpB/Y+II
gXjSW5eug4/OmFpSocP5WXQmgq/pLCu0jWnJ8yyw3oxxuijUkkVFowCOw8/erouanFNnyl9G7CxF
40NCYOmSRjO+RJCbCZbxFhrDyDDrKp9MDJn+6hbMvXE9Ww6WZRd8prMyUHoXaXAdNPVTGJHSYXdg
X7Jo4ydutCCC8iLm45qKQo2KJILDd22ynmoMIEeFhbG3h5Q1p12xdXS02uQCrVt2HQWQ8Ur1pGlI
4Ls+gaHqm91lQQgII6emctfhdKcLqRpH9kD6FrjPT2yslw6pOyBuLXhe8iqM5otC+kSgg1VbarUm
11ZSsnFu3bsu0M8c0XIVQKuA+0QR1UJGpAISMeHPfrAhbOwHhqRTey4vauIoTOgEeSouClgPsZMN
lErMM0O5GfLmROT+dTIEbx1BLDFEkjyM/KVRG0viNd4SE4y60K91OK3JTK78NIkVGpQndW9a1e+X
kf3V1NP9wHU1uIl1nVypNqpUWCFgzRbaGqhsj67RreOaXCnHaK98uLxLMYvTAv4JHCDAgnxpNQay
qPmIUy8+NfEbN6iWx9rMTgWbDP7mJm2TkyCdbhuPdZac7Qci33j67yONemvq4GztaNqvIGbct3X3
qcr4wnWv5kDeRNzNjmymStHacu22g28VqmQWHAAVXKZh6s/i0DzVHeOnipe1cd8lXX6BIxs/LS8X
BwBq1gUUOPQ7SYIA3r8l1heoBGEJ8y8jfiMhcwCdjByax64XEgwtpns/dLahoU2LypYP8BpfRIcd
x/Ihv84YGnA5EfbhvrcqHBTBHmCIqn20MwDC3vgkKusyREu0aDR4wDjREKX61zoBKLWGKZLn4L7L
o7vccj8zWZwPbfseDunaqyI8qhpRxHXlnped8ZkNOJKbpn1Fvw9bLZuec96cKQtz24vZR+fxlUJ2
Jx22+1r2G0NW1zK2CILptVdr0OiVjeKGAubaacaP3h9PNDc4MqfsW4vtLJ8zc2hxGaJwmWKTzYUb
rh3DPEvC0V4M3vxc+QQlZNaRV/e+g+2sjatUBhlxqshqA7keR4fSQXupjfa0CM/B//hH1q77FmM7
6+N2yvpOhhPitSh6Chxn2yN1ToPuw5+PKRfNfTPxzvo4aGvPyIMUKRgIymVUhldRbN/5sDR4eVWX
w5Td20lABMdgd4s2rimJ1TiZMGmPaXYpYvOSrIb3rrJuHfQUiF62uWdvTJtrYcXUDyVJeWGwcTwQ
Bsiir2a92US1/LRle9Xg3cflchbr+ktilveNg0bq8CtGrSW/WVr9knL99oJxx7A3DANNbpDE9501
vBqGex6M2pGdy76P31mLt7mb00keULh12rOwjPcaBr7FsD989ns2LWJnFe52TUNXNKTXXjibyMt7
oOxWd2xRvO/kdxbFZCKMpKh7KqEgvpoFuCfy9dhnhkN52YRqadyuhtA/Z2/pm9c1WPDZibameYdm
/vD3U4Pru7uzs/DtxskoZOaEgLGTxayTOIQKA5za18iCx2WdGPXRJWCqzeHD7ZMB7doo0jY3bfJZ
w02o9eCQ3/3gWhtIyRNXEOHsNFyABuOHVEvWRXGjroUyO/sBDuZoHbMGwqiy6FjyDnb4FqfmRejT
81fgjRq/KuWeApc7yn0vYoHdDPWf9Yf//IuprvllsvsoyqlGENju/PjPhyLjf/+l/s3//J2//ot/
rj+Lq7fss9n9S3/5N3zuv467emvf/vLDSd5G7XTbfdbT3WfTpe1/2/7U3/z//eXfPn99ysNUfv7j
jw8WDHhh7z6DqMj/+Nevzn5iFHOZMv/HVqg+/1+/VF/gH3/cd2is+H//6598vjXtP/7QpPl3LNuW
64EZsUwpVWFv+PzzV+7fdds2LQ8QmLQMXdVX8qJuw3/8Yf9dN0zd0HUheXosw+IcmqJTvzL+7pqG
YXng+hxBrqZh/PHfX/7mzwH75/343gMpxC9B/v8b2ZIiteEJ1xNYoW1b51MZ+b/NPxFcaZk3tsv+
qKjx2asxJDE/mEEGYEhzCYaPpxM/NG5gFBEdAa5P+PNVXhfmeW+LTUPtbeF0GMLx+ueEdYEpiZ1t
pukbsuCDVeNPAC7aZGnVQX9RW9HNaAIySj3/xNVTQVBpRVARTqoyJNEBdI/h4irBDKuf2nW2JgkB
qalpDkvqddexl80nZhzdgiKTa9/Jn3jDgVjx3C+zawCgQzlxxAwYYaovx9IKzgK4cAP4aE346SaD
TIKvxXbc6b4zimxhRg+abpYL2/MfJjIDNgLX99JP8/GU6JLTWGDzd5toXESGR4vbS8sNfb0Xbyw2
XdUNS80KnoKk8h9q3/8ou8/WE+FZnFNWaQuzX0+5Nix1e/o0CU8Vc/UjMK4zM3ROo0b3lrpRaZez
lFcp9Ls6Eu69Gc/Rmlrwmzlx8UM8+oEloXBRW0eU4S0GN0qISQisMzEJuCoswAcnXhIEQWqAgZbY
HOV4MotVW6X3Q5mZV3YQADtvTgJ/6lBG8i+CmOQLfXysWtaPQjP7M6LWSYvn2+gpPJ8gGZa1yw6t
GGPtpLjqRhbZ2CTdvn32PfyBZh6fsnxrSACQi1HhOvQKgIscnrMEYYQTWvXG0Ozn1m/PIsA9K69N
8lVs6pvQa/KXbvDJ+mo+zIz99yyC7AxRhb/iEWGB2eIhxf6TFdxCS9guWaDvGnitTScqcip72msg
462+0G9wxW6RtrTsxeaNPpkwGNmin3RNsnaFVi6FxIlnY5heZUF+X1ZavLRFzkkQSUr8IoCDqTJP
oyfgTNU54GrgaCYuWDulP1n6Q7IagGSXlWVfdfG9oeOdNxBHrRQUtky9bisUiG0M+TAasUQ/6u17
IcoLc3TkBhGfNZXno48cJG/Fuo1tyYVvTtNW8T3FsNAyd165TXw+iKw470pscEVin3NNViOy69gi
GsktXPV2Y+kfJHe19yOCFAHl2veWYTe9hGbGFijmkYtsAUpDUtPXJRsZIuIv45JkpsBdNTwQQGlN
cpbCCFi5AK1WU71CSOiASgMDSYqot3b9AZt33AKTJ/iTLCsZI0ElOMY2qKI4BHc3J0Uq5+vaMJZW
Lm+bnO1jLVPOuM2sjTU77Ympw2ArndzHSurdhtyk/8vceexIjrRZ9on4g8Kotk7XIlxEeqgNESqp
lVEYyaef4zU90wJoYHo3m0ABVZkV4UGafeLee1ayfXMjSap5VBKWDhNYZOEVZcd7br/m9pNS4iXE
6rYWfZqtxggiFu+5K6jma70jIodvlHCJs5G7wCgS0r4m5zHpAOldtMlwVhggG7IOoNlyqOgldUFD
/GbRqI1qaHgZ84SwzRSz6ZKH2hV3h3BhcNekjKRgzvTWOmJXGo5zW2DVni+lnvQEDcd3Pcm/pC8/
8tH+NMviZ4gM7PtW6eKG85jONOLNdhuYjQUBfQ8IelRACLSrJLDUBOiltrPVoBpAX4Z4Ysm0IWCo
pKV064vM4jTQIv0SdaN/Iu8rDCrN/k7npt/GbnpPqwwN0Tyt0upWNAbLGt8e17VtfuGDBxASZZto
4D1WAyFCuRO/1APBe4k5PCu/dkjgM+K1GJnEeEx5HSbJqbdtBARpCzQ5qUO4ZIV87WPBUJEge2b5
fuD+OLEstyqbzKBTlgwyHFubKPSfU8IASBO9jDFObwLhyPu38bdOFzZKzgrzM4+aestdAvracVhq
orv45nipdI+1ru7MRPykd8y/pZfsw9z622T+vnb657y6GZ1JAD6K5ECk/q/lewe8I/3SycbnuAKv
aeZ0uaHNUCMvoaVF07qs5nal9SP7lgFyiPKwL4+opVFFrfF6R+QRZgPzoRwGJl6HBeaHljHocJ1r
UokMe3pKUwKfK1XKdZZf7bT6dZLwgoqS1b317AwMnvTe+GjGc6TXgOStbGRkXQeFqqetWRCVASH2
0FdqLSN3CNoJLUaU87SRseuWHRMzpoXLxtUgfzt/ozpcW8nVm2ycTwM+eMN0HxfpLwEdzp7kvFch
JF5G8/HbrDqNqLL3mPNnwRpyG2qJuSOGnXz5oT3RjcbBIDIogQo3YOQSajMNh7K5tuQ9EzBJmOvU
esQSEfhr5zfVh/PJ1Dz7oBviOnbWiF1DHYXRgLyu5Zdda9s08z8Yt8jD7COhLDVHX86Tf9ekfOlP
mg5Ze5bR2ekNUuqW+Ui2E8+vBSLEhjqWybe2Ir02STKP8GI5rZRnPflxsylGs9jlCSoH2whlkJQE
WjaR2Nh1/Gu3MbEqKNR5mYuDHJ+zJDxVhf5pyW3ZCShN1O56P93YGZ4Lt9/pxE5WmnYXSfarFdyC
mCFmU9zSmOogrIn/MzDU6C361OHGz0vjN+IB732XwiD+M0fa1Rx6oq4Ig+eamEr9M9ImmKqmpTNI
Xhj4BbrK4xKxqyOlBu5T7afMBrWg4tjN0XTKuGKOg8oOVXJqeiJ7Cu+1BgVHYxlf8PKXbfGSvMie
oLsuF0wgQlKIeF7WpozueusytsUAsRiVcxknrqZ5Ps2mTYw/QNn+5Cb+ewG4Ylvhvl1WLiMJ1U7E
7xMHRLZPt2ib+gg4jv00jK3HyJEQfOQ0SwE9ibTZR+jleEzgiZJcds781Afiq51bu1hnEmGn1chl
ZlfkpYRX2sBwG9UT8PbJf6u6B0CRYyiO3L9WgmYKAtrNLsQft2jXPYRQpucxWX536jeyUBTzdKf6
LKIBtDbUNB49wwvftXBAPtp9qSyEGJfCISBk0Vh6XQ1Ibub3Esf9IazjC/fm1jf6kZPKejLN+BYr
slodpzoZg0968PwtQjbTBbb9lcpGA2v2lx62/GbEtCF5VK7VA4CT4m5CwoAAkdgEysHmEpYuCWfy
bUr7czXlioTcdOcC38C5UyJLzsZVocL4lGp9vQd1QHYs4USxm2zyksxAm8+xq656S1RoTaXO73da
+mHbLEigJkYqaptDR1VW5op0aDmrFQn9G6svNMrgduXG02/mimITpcQAKeW5y2akXmSKRYxyhm+b
OB9gZBDJZNSolRYKh/rTXSWdf9XmjpedeNF16s8r0+xeWwDh29ydV3HfgkIySMYcImpRoa2GFruk
77hBNkU/FqGtp0E3Lo6uXmy84UvNczjq9VwuC7hBc9xY297B4tEU7oGYI1JADLg+ZHstnLR4zP8Y
nqdAY0Ag4YIa8pMxRdsoH/56VqOf67Qpd4QTtqSsibM2uDst8lMAU5R21mA8wha2taK2mghplq2x
66KasBhO7SKaXbbgEF+spl8Kz7C3Rmv+TtJeKY2U/kYhxlEkiICduqV1NZ87YS28MnpzXU2sWWUZ
+2wVg48fBo108rmX69TywDbo7aoYB+zxMSWjXn7UjZ09EKQ+bJF6S5T2ziG4dN8hCMAwldkk5GKu
mOqUc6w/augAhrltNprJdoFRJ08QYV2etzRIdFwNgjthLKYL824SQa/pjO+mncVzQ9y6lzms/s1y
13GlAUMiYC00TP5K++7ByKwM95onnwbEHobxnDQsofSF3uEbi6X5MYWpGaABJWdJgPpJHfNgCgIk
mJY8eRIYh1dw8NUZ4dVi/ls4REQP+lhgQeEST3JiVEozXvU3l0y4wxdsoUDvquIMTpESYeR6JpIH
YxrW5GS20L5Z+W8vo2vWa+F+SJp1VM/GsuyRP8bRW5bhwJU80NCljoL4qBUeO2eB+5T4ZlfmUD79
d53nFYqGX6OKCdkQx+ANgIO+pHBFFvlkJNspmvWlxM27SmKXoHbJ615ow0iiATVSFvdfLBwGkhYe
mfU8s8xWDRhBvFDsaIqVsk7cteVW6O1dC0nL4GokjMFKvSU4QMazvrfXad5CVby5uriBvED3W8Wn
YeqP4Mr83UDKUdLWd6OEzUAd1Y0cT4C6tmpo74ZMbnPtvYa6c/EGIgRZkSRr5dZgD8DkniTg3kEH
dCwHqMD1SNwB/1uCT4v8MCuWAlpSc7uHTRRY7qRWQCS4oHttZ/g6gYbFIU5qUm81VAb+MCyZEDD2
aotinxYBfxxfhVG9V1hKV6TsHd15zFdlwUIHpgBgZZ01chMZO7dIdgbjeb3mrk5b+d3MzKu1zsI0
5fZr7Of9ajIic5l4fFIdy14DtNmun4OUIP6FidB0Y08eLM28eiRD5fmSAIWj40bXthXPnTH2mymh
P5hH1nYWWKemjjeQWBgu4Tkng/dx0/gmX6Q3rFXRsSwMLQ1sr5gD10rkVeljQJ/72hQJqX3mn9iQ
2raSzofX+CPLK+fDnJE1elpBW9XZqyoeL+x4qyBB1XzzzW5YOIncePbwbGlDs0b5T7hXNDQ7KuXY
SV5DJ/tUWcvJ1eV9wGszE6hXhWtgaJx5a21gVQLXeus7XvRUQJ/wSS2xKt18m/RqlUDfSQrTOtGi
k1NBrYuBWjyLpomDR6s+mFlFlGYtgjEtxf6fL47JxjQSRlazAeZqL31+2G4k+czRnI8IhCcA5uew
arNAFhwdE2soS5sTGAvGUU/K+N3Y4pftdlpqEyErNffomxDR7VwjLfpRb2KfDUTcgtYOw6Pduy3W
nWpn1SZsxKItVu6g0mXvatVzJVgJJRlZgcZA2pqRWFc0WuFSwHVbNtmXVtABmzLOAlOqFDBtSrRs
FeKqUwaXok2IpyE7dsyTd0qLvrq0oQFSMAp36czZo0p31c4caHjjH5GWKM5hvlz6CpY3ASV80WLn
6ImMx9dwHk2GU+y6WD/5JOPriyEnaQ7XO//IZxIoQkFFH8Y7idyQPbkRHf/5p3++ZDaZIF2Z/kb1
aO2Tx5dmIpaQCoA84MzUn8wEfsvkVKEkfc8iZH0mv+OfL52S//ZPhJc+SQwXBzsyytvgknLdljof
3yP2Vq/yQwULY1WgdiJiDeEBVKVxUbgzAIVaxcvIS88T1cpFG7InzeRzTUuePpO7tZ1bc2vHekcF
AF2DKb6AFnvLxTQsujLTSdJ9wMIGkDxkZuKZSq0IsJiKzuKRSetV4hCOyQ6BAzG74ygOZcmiso3L
/q18tSIt2xJrjb4sdmq4hHzJXZ+IJ6uYIC63wBSyRl+wf714Ey7wUaiJmF94gSvCRUdGbV76ZCmV
PcFKgC/MAjkG2tmBBxuqYySL6lj75XdM/jCU99440OFES1CQhDSKLjrk2iNPurSZpql0Js5zKkJo
DEldU07ShpPiVuzcONGAZ6voj5fFGJdN7zCWTv9Ckf9aeJ1x9HQOtVEw1WicsThERaQvYl7rRYPT
ey9JqF/rJddBM2B90Str2c5+SehGO6zbtjHPPMPvI0/5xTEQqfJtkZbdHApn2/djdvOpMdGHQZcd
i4pjkvuBhFQzvJIYoP2JjClbyQMige4cKk+dyd+Xh9AND3SjESq6H9naCSW2TN7iLqxIFrIhmjOo
4FVlP5DEoR1I4uifh6insieFb9OQP7zs8MMTOPyAxcyyXo5RnF4dWxSwJ9XKYgAD/mfuDtXgr3oD
F3yWCXej9HorklRc7KdJGclBk0OzmhG74hNP+1sph1VGP0SMrkLLLjr3GopLa8pqk3P2UP3kxdnu
h5ylYQ3yK5EV75t1qqtu3Cqr7o81AWC8ySMdlw0wJZqtmOI5PM5lunNSs9hPZTye3NapiCJjHT8r
awK545IomOi7JO0mdl98GcOBNOymKi+OYzw5Mp5eZTaaKyP1+wPDhoDbRJ3qMDVOZCgsamoQ7nD3
SDjZl4tHcA0kzn4ZObqDIeLEo+nMTrJ8NjLZX0tulF3V0IHmbdOfurrY6AxwYvcPn+nfMVfumpLk
MS0dmzWx9JBiUm2deTwiuUG2pZd+jo9K10M4FGjNXK3DXJarTyPJh72uNYdBk5zY0nyZ/YbpSRJ2
606ZJJJ3XbLzHITzs5VPa8+irmLyOP3hgn/3216jG3lcDrkv33yD6H3PCQO6w/hq08gPXTncnSz+
qqfm3E9htJprX1tZL10PVGIcCf7mrcqfCoo3z5nOLU6bxu+3sh/ck1vQyRLGHPZhebHQFOguaNfC
89AFtIztnLzlZOZDn7th3lgAkpZOGv48PsbFzFQZ/k3/h6P1Ek/LLpLqSOu9k2kz7cNRgcOuqCbC
prkn2vTgIQGesjwSXPMoWY254dMyqd+mKhgWIjUJjMyOKaEda2G7j+1wiC8PayMgsby5ejVgNAxG
gZdfUTwRpZU1HvRKdMxhS4dYjgTZJfogl01I/rM7x+S6+oAM3cqlGXEHM7AqaCUZn3Pa0LM5Tr1x
KJRW/uQg3siTwKkhEejpTzPrNtof+8Np52d+J+EJZMonphRqLmFNawsNf0oqNjMJRfAqH2E99NN+
MNMMMhIEnXG8u5M2vBo8qyiUam+nUlnvFKhmRdjrDO1gE4mGKsYnOX5sOcurPiaFngGlVnf9Mqop
7WrPuFi5/uoY4WvqtIi9zi7Hz9HtYBC4yudRG3xFlF8FNcwb9qPFR6S75IlTHHPtPBi/bKmx0YPc
8tlSOj530BSZFauL6nM2bIg3oYXsJDGjD1h5CyuNd9Fgmyvdi369aKXFfrxprByCxBSHT3OIBKr2
5mTN7URofSbISOzKvTRq7+B2GY9JilWv1LKVrY/X1uTPddp1mih8Sj0lRMuiVAgHfYukzNi0/ca1
vPzNHe6g5AAGmd4/8czDyhlryolJkVZLhig9GWcUqkBI88AuTEI5BtLo3CwZlkiv/vIStwGHkEZo
L6MHHueZScbNS6UJelRCYfEtugGzvHFuY8lkoRAwyTKO3P/niEkEQ85ypFGink9EvTJ7jZDpnr6u
lQ5MjAekiGLIctAXhYOcN0YBl8QfWL2nFdCasmDg8utwDx4GVikrM9LUqvQcl7Bw4ESDCcyGQ7q3
0vw9ZPXBKvIplQnAT2uA1TcWzLd7Ugla/8HDmM0gkXxzYWQ0R9Y6X6Pnb/3U7j5Li5F2kQG3TPxh
S+fMfrhoUe24qoEdNbZLD6/DNjdPvW2mN2Uq+qB8fq08QWBwrOHR0rLXcoLQEpMc8TzHUu4HgR7K
DzVrqfedtSqqPF9BlqxYqejALcgB38xWi5Visjb1QHhK/oItCwvfOHOsEqqDkGPTedlnSVW2zB0D
/obVqtdWGHAMbUrMdhgf0hw2tZq5nQAmvIV5fFYF3yJxkwSvO8mmHZhJ1RpqtyqZYsqRaYOv6b1N
OmQ6XAtrwXt7MUjPZIe4LWsC2SKB2txQT4CgxQMSvp0VyfYYwKOlU6MEwgHXAeJIH7T7LMht91VE
vHG6lUyrKCNrG4fcy1QJ5zzGzKKKunhCJpJtJbss5MMYXYWipiStjE9UN14J2V/PeTKtzaZUm7hi
uE+g6UFjoMzo2X6e7H4+EsvEg6sKFP8eQeg5r6ffSDqtKV036YOlJzykKFnqrFm7/PPLLjSTBcej
4RNzn1wJv3wpS/8nTEdi3wsBPiZMNs1AVaqzCpom4h5bMe8dO5v+DOmB4q0oO1gXHdRS0TyXxCDu
CVGxlh1brQXvwBJNyj2ZBKVe2liB6JxyZ5sWrWwbXrkm41enAvOaNfNtinrKEqtxVjhbApvZLfn9
ZNE2fbmyeZWWktNjaYwkODuNu9SLBtMOQE8o1HZj/u1o83ilo43SLGoDu/vFDnkTQ82oor8MWeec
bX/6TfX2qDCYrTqbdp6IiWHpAt2TRID4LslpXqqemjx/msacTt0tfuLmQzyNne58VVm9IpzireUq
oj00TrSpLpm2YOvDz6GLfvTCYx4RiDbqH6DAw4wUX/iMCegEDAqgYquS5GPGvy8zykeedsmRXX9z
IVwYy1jC4UwWBKVH4SGZFDiy6J7F8YfdMwWeH+nAkWOvk8/JaAZSCxN2sXZKcHONVLhAPWoP+1oa
N3AaoAXNmfWjCqnWnUeIe/IRxoVLbzNvorr+TPzieUJQtqmJiJ97mG9lLoDiDBWjyf6cedqLwSe0
FLb/5ToM+odUvQhv9JZQPPNFy0eRVfMdWPjemQCmNOrEbitf6BMh8kNi/9h/WavsUwXS3s8T+BTJ
WsTVW4rtLJg9IhhThdyXwtbVkAvPnf6BgeCWXBJYHEtZEgkuDcZzottZcfc0pfLX4XpfREP3VMbg
hcmoZzAIFsJkoKF1X1kooRfQR0bmfdbSfS4vZv/YBArdnGEcMCjmtylZHmGJIKTbiMrvkF4yVaik
cbA/SObLSptwlZQ6GIwZ2nuovqZQ7S30ormXXntV0L4b5hsJTuOGYYT3IMdATIKUGcihDtiA7UA5
kx0MsGuBxomPoqMmdUMBBTNnpJnKZaLmZT5pPPOtXjHpYfWW8mQAsZyCvPQYQyR/xqy9W1nxq8cj
84lwZ0Vtt5wm+UdJ5+BFTod7b37rY3/NPPuqzEumi79DzNM3tVzxPoM2pblfnHCnFOcVhaT4AwLG
teo6AFzmBxnkAlKmPJcLCw5P6UJ6H70bTc8LffwFDTDLSvuky/GtUPOuqPuT6X/hp0a00H5EVvI0
Tu1NVz28S58UC87s3yrPvtuc1Vw/lJuRGdRxJNyI5VCzmxP+T5U6aP4Q7lkeYVVpqM4H7WTdC36+
nFUUkdCU0HVfEUE9rMnaGeAyhNbGz8pvIgd2ddgflNccVJbcIzn+enhcUbCyJbKmAH5Ffdq64Yte
Mtb3enlvXJIeQXU47tkuzVMsl49SZTPNSBI8SounOlv7FVJP0LaPj43pdKRHP17XnrPeUkw+5ybo
IhoG6S1lntpBjzppoU3OYxLC5Wd0FDmscZixcl02O4ur1J0B1rFuGolkfIQd1yUR5w8E5TxMoNLL
szkfHb85UIoMezQUgATp03nEUhHVC0ivkCANf9UN9q0d82rjOXEM3kgsPejmDPgQT9QTf6dfVeh6
7a1X2+5KcxQ9OartvC8E0SHc9pqW1yRAsCqVaps06KABvG6TiAdS/oZWyY9XFt+lZ5FN1GMUe1zI
cEaWZei/hc4c0R9Uv/xr5HFM/VLrSQjv7jtTMIG+WDZ5f3TqeuUp82pZ9Vut9p3d/vGJCGLEZqMb
NkDadXIrDIiss9luu/yCe4mZadNfW6fZRcB7Ap3nuRP50cPfwTJ/B2Oa7NqCNwvcAGvmP5mjP4Nr
W3WEAQEsLJeqJE5Xq674a44pD35Se+ue2Pd5oJuV5qkG8Gj09sqP6pgXUr+woqdOaLZVgs0jZZKe
1m+mV34kbqsvk2K+mXk9BfpsGVCElpVv3FLvDJL4CD1QmASuZ25f4DyEs+M9Gl1/AO3l7UWjb3x2
ebKxdTr0J7cgE771WnPZHMq257vQimZr85MU7aqLvWxTAJtBa+IgaSb3ywDNy3LX23UFHew4eWLl
2QRTp5aNuh3si4RPEoQTGTHsGi9jP0Q7b0QLUaWqXzjRSIZM0d3mwdnqLmT7sLPAoU6MyEqBmWVu
72OrQ8pxmXN1AwThgdnaUB9k9JxKcSWVGAULjEWUSC8sSziAagoXvk9KmN7/DPPi2zIBWdvjXwMJ
qLBG4212LmEse/QU0+dg89dnNVmgvTOtHCNNtyRnJQRr10h2Wntd9CzgfZV8OY8FmTOsI/b8rOzA
HlfiRFyGiQy3DYA1vGp2wj1AvNt66n/0lvMBntuzbTnv05B0m7nxTz2LhlyLV1B0LyaClgmdfmA5
ebFUr1HZ3Eu7nhmDD+O26AySdDL9AvcrRUuR/51d8zFnMUqWqpTnHq/CGHlvPtUDNeEIB8taR2M7
Lol/pHcglIJNmVg1LTWaHzMeF9H8VTgwUXKjOJCOux5gdzSJM4Owm5fQT2yYOWgcCHCvF/Ywfeqm
1Ld+Ld6S2VjrvdD2nAAHhXZ+4eM4WxrK/SHMA+akYqXaGc5FjOc4LsFEdsmxtPVwg73C2lvdEAVZ
Z393yQvFJXYke6SOz6W5L5rBC2pRcxEdhBF5K79Jb53u/9FyG4OSQeEXi+iMkgkeEpndHL2OvjVM
dXerx2SW73TgB+TySNKtH6ddAEsnPUrD+tT1WAZ1CsS+NuKzNPuP3J/mM1IPquOxnYNWiC2aufpW
Cf0p8yPeCNP4Y2pO/b9Frv8jdeMp+ZZgcf52/1W7+J/kjv8PGsj/9i/6/1IEiSL3vxdBXj7lZ9R/
Tv9ZBMkf+T8iSPEv0/ZROnom8aCe/h9EkI75L9pEnRqSUZBroUP5vyJIzfD/RdyKbnmua9qepT9i
Xf9NBamZ7r8c3XNRhdimr9uma/1PZJDC/Sex699lkA6jQsd6/F3CdtBeWv+YXf+DDFIqesg4aaMV
WXkYjeoOgvZor0zbyhdxpRsLVGophhU2/Gp6zFUOfisvSncfrSvA11gcKNUgevOm696TIcQxlz3o
aTJR48csOM9fJ7t+HdEyLlyn++iNCAdGstMr9dF1A/3XyADGN/CIgR6i7cGhzLaKZ3ngKuBfM89f
ePDslHmLPPHFdOpZWDgIANcwRKh/6VJfUi88K038TvM+atp3LVavjshPo2W9ca0wBq8vkWV8JKr+
Nf3MXUzsOnrIooBNyLNsz1E0ioUX6pj5ctr4sKCUHasHpbk6E4X94Qz0s7Il5p7a9AFaGhcDLYKv
eR9enFFexAAUQCYGBQsiPqlmqYHwWKQPjx88rnUL33Rh+WEfaK2NbqfOg85s0RvZkM2y1FtH4SVs
zcCNYEFY1tAtuoxYIxsIb8boStnmu6+5p3TK3nou0U4UwI4t9ahgaXvi6CJ0fCtyYB8XOeaqbzbC
FTbqjvrH0n7RLl3o7FdwcN97yJiBTh4yyMVypVkNlqj6LYvkp+rCnYwRd8X6K0Pwg1mjQ8IXggK1
0n60ELUqCifBFh2gUfTG7RmMoAo7O/7L+PvT6vX3VE5IqJLD5Dl36rUT48i9ZWvPNoqZpmFLWjgv
mYYRTkKITtr3RjtYY1YE2E3X7RzvNREPQRcPz6YcoJVVzn3O3Xev6vQlgImlX00/XTQmQa8k4Kx5
eGUqpAGbGo+6R6J9qsgtTRqokTNZUDHYyqVIyzedbCMvnd8d9E4bjWLWplhbGjzH1Jn2Y/tjBZ2t
cQdqqEwafmVeVq7zYd6pagL8NYbHyfay7Yw4iHtFu5boMCZchDmPZQJ0ibegiIOmpsT2tf46iubJ
1KmgqBjzijFjLZr3yqcG2veZ8QGr93WO4oOs1LeRUfw3MlpVIb9hVlho2NWaVSpkDj/6xdSWFu3n
+DC3Iyj8nlJXp0WxoHcybWcc63XlFMzCuvESbY0xvnedeHFntW2ItlRtdrWpK8OM0i8LX0RZ35OE
v4FaKKg8LJf91GOIRqToFPZPpnip3Lbcpf28xi+9kyNPCTS0t9C1Tyxu4Pr9jI/CN+mX6BCPkkEG
g7fh1nlXX9S8IDUUYfLvUFNbMNiGc1qMP01Usq5x1o3l/o2l/Ri1bKt4utco/5A1MUKNfPuQedMN
1+rfdNZOpkL+UsJi9nLrz2wlrwaz+pDrurVSFmDjM9u1FzvvPwznt+7naydJcHClS4Cr32DLdG6+
rRhMJd1CGd1t7KMOKhe9tWm+aU74IhXmzyzOflKDra4x/FKF42sWzl3NznH07Ndqrm+22bwnIx0s
+3zT0w6G1W9VarwlmlzP3R92lN+WcH/xqKFbYHQh23CvZXm8VJb6q2vPZegCC5rUJrKx3mZdDHBN
bURf857GbkeBD1VYeV4bCEbFi5aGvYY55jxAyHYIa1Lm2sr3uoMZI+lRmA6n2aMKlePaEuGrDhIX
Q6sTkVtrInJoc5aLPmGty6GhaCqI3WFIQ6tXJtvMFpd+fPy+/2Zud5vm7k7jThEkfvLZeXYqGDvV
bP/OvMph++k54tpCRck4D5HpxPdcs5d2CLKRIHAXYvTga2Lp6+4e3Vy39KommDz/MiZU2PZwEa71
Z7L9Uz2yJIAIPw3m3XGmb6Ti+Cq9i1Vq52xAgy50fINpcx4UVVL3lrPWK/vxJMb61jnDvWvbEllZ
ccehCUAc12xVrxpFpBI9DRrD3yScPo1KfqIAJzfAkOx6GJm6LWhX5NH0Tvf6vXb7J58M54XvizZI
dRR/xuiXQWo6QNWVs4RQ9mlMPCqlgZy0M7pn9Jdb5zoW3d9s7r6R6rAIAqQVVOFT+ZhHuKZ7dsr5
NersqwsLlCQRm15e9U8qbIPYag6xy0FvSHb+EdmzluW+Vdk4rW0Alknr8d8ybGXZiDwk8q6FePh7
ah97ffOVpeLbbeXx8RtreuKVewQmic9WO4uxNgtCLSYt4uzuPaZ//Wua1x+F5KrWEpu7t7gkrByi
0TmaY/Jj5jsjS18jYzQWzaQ+0l5e4gRxsnXN0aIudcN7pbx89cwctPaIjnjQBbv6ldWbn7kWHfRO
u0dT/cqODCA1C6o8+ww9hxuKif9ihAccJl1gaj2jFD1546BkNFY8u679d2BzlFf+zYi9U6vBGEkz
dJVEYhJtd6/lfE3r8oSG/ogiMQ0mrd2P2CkSR5HQUFhJ4DLCp4uOWOurb7KmwecoWS+0MkfuHoIr
hCaayHgxqDwNrKa5JBXDlT5Hw45GY+lH4t4ZrxzCFznk4FUmlsC1sLdEv31rYbbp3TkN6PlIS4v0
Mzg0sq4jhHluVe3tDttqFhWYOns8mmom4+zLEFQRoMvSlAKlcmh3ncdugS05A6pgxrDOiZOiZlcg
yY2e6qeq72NZb/O6ooHUGoBuLeEsU6veCgb1izxi7cqvUsjkm/0N1VZIdqHv/miae2YLi8iZNWtg
SYDcXr9omunWJJBP55KthKHjCm+IQHTmj77jvIlQ37BAQzilt7QmQ/WtGfXK0dP3Ru8QIfKI6A81
nJcmQarKD5bkY1DXY70YCUEVzSIrEZU4JvKfprqkGXxz1F1l7l46k3fmIY5tH+WN/Laq94jGv48p
b1So86cNdhYlGvg2NvdJK77yCpdAkzKG4R3zbKSJ0BduZvgsi/i9qNudy6JqLsSqC4uNqTwQJ+Nv
EieHrtVGdI8d8sN5BvAbOsso/gkb6wc/dhVY5mPq2Ny7Rlv3XfgUWRMyrORbs1E0OPmLaZY/czSe
RjfcRWhrkuG7VcaHFhXvQ5vcK/VJRWoSI8kb3Sl/6Y3ah2DcgTbLv3tx9MLCajFq6o9uNdvZmd68
FMPY1Fx0t3k2k79jU3xm/tGI5c3tUfi3tnwUTyd7jGG65+k6T/4XS+e1HafSbtEnYowiw21DZ3VQ
tKQbhoJNhiIU6en/yT7nRmPb3rbVbrrqC2vNNUDKqI/NmmhM7sAmShB1psreCG8V3mUxQ+VqTab3
HvqiOwz9eEOOb6XD36xIPlhhn5uE2O7RhN0HFMBFhFCmOZ8L+6RKnVlhhdiSZK293uubLps/Fp/w
6SIz74a8OtZ86PP2qvnVzpPGpRaUgw0ZQwS+PhRN+cfTXWMjlgIp5FQ+j0yCfZfTXpSfvYJy1jba
M68+gKiBWEEfxrAsdbJtk+947C7lXJK4nX1ZvfnSmlSp0TDu7GZ4ZAhIMSzcx6QqHsbWfVDlxDDc
u1pLfyuG8u459mUakBaaOMI7tC15dejsGsMGE2hW3f0UWPmP3jK0G6vmE+36uJ284jC7OjHFonlT
rmIU7DwjlH2LBu9edsZL21Jq0KBv9HFBDEcpx+ruKcriT2QqnAj/Yeqy11mrvmk8flAPgbDSdtQO
ZfsQJfJC+M+356Vyk/TW05jZp6SoN7EO56BR3AzCvsdD8aqPxS21mBdkKeascjQJQba3BLr9RqP7
MtnWzhKfjYiuTidZ0kVYTfL2TynFESFUuUGW/5H1w1PkDAygtNAftGfG5vfeNH6LtH6q2dF4bLLQ
tMx/7IGhckLgL+G8WHfJcLfSxA7LWR17xbpwjpH8G+bO8CzyIBF5bFFRy7tFYRMVbySqIuHxQwwk
71NO41D3kgQ73b5SI9+GEn9ajlah5B3BIhQfkWQifvdIOq5KewqIhA5snzKTtNfdHClmWwJrf42A
2GbrtWl7sIIebD9Xg0Be0s3kI+LmvJ0OUayheOQyNAYLXqcfiwO8tZxNlIfJzSY5RhAG6DalthEo
Z1WhF+vqKNsS+2RZ/Hv4LNt1+ddPM0KPrNklFhmLj5vW/9osRi8EmCHwCATdaIstUe6Vyw6dj8NH
tbnGVUv+hsuXAn+AXq6lZnEfl+kDWRw5dmodnxAHGZoRQd+xJUK3ad5S3XqvLEJMVYfiE/TYuqb/
xgwIFgzhPjLXY5cs7SHu5dvI+YpmsXrNCU4I8wrN4di3CwpjWaBSLk5YSrRzmymxx4jLCCpRpCjo
xCMLQ4ZlTy6qqx5Mi71EkjVsw6CnVGhmyILhqh0t+JYmc1hbtK9pa2R7Q7Ph+OLaC2Jk3ZtE4Ppp
3eZcIEHfGLxbnRuwZ0TeCH8RHr9T9fo2KaNTOxoajkC8B3XcBIkx7QsPPaBPeU+uRHIqC+L5jGns
T9iF9N2iimdJMVo07SMzjCdWPL+ajulQOsbe0Mt38mO1jb5Qc+cs2bBsKDQmzj1r9Wsvod8OneVw
Ctw61i8bZacfGQozncKRWkXf5rbMUHMfEALwCULbi15o9dfMT65PwpORmGTrFngUtELsJV1pYDu4
ndDqVV33hUnxN/KbIlzaZEKYYgZsDn6LTrJHnbhq/DRNQ7tf7XlpPISWJVz+oOpRqxZ9qycOR5yw
H4uJlnqJhm8JJJOmlRsuqX1z0ylXMu5v4u0Q5R8MCUOGEndHzhPtPyPH5BliJ1m80bhj0Il0Pyly
bpzhWmQ8RW7ZX+wiX9Om9ed8TrMNiGk7bz5sP/3MM/kns7k6NOfYqtUX0fRV4I8YdRDJI2yjXLEI
GZqb4d8yV8t2KZr9ZKR7yynR/Je4d2xl/MJXWrTiV9dJZ8lwphVjy5ISdjzC3PYpK9Mq7MvyuzIZ
URRe9aR3R5s89W7WV9XBaXK6Z2/WV5WleczKCxbX1X7nUbTV3D9VpNAdsY7XGj3Us/i5mPI9mJEv
yfHfWMU95m4QpQoibxuV/ctgyN+M1CkqKOMF1RRnrf4mGgSZCduspfCITZ+e+hibVj85HhgR8Y8Q
ZTyVURwdGpE4YZPqiCoAEYRLgxtLNMO5cQYNQ40yjshjia6QzrWFtrEvCtN5kMSsJib/Go2jXyqL
TmdMrWp7HJSgQJZiP/ka6y3z6rYL02u3RutopY9yQF+UlGrig4Wpj0d+R9XHPoY42iMcs1flLcel
X5YznrXDkNOZVRJN4YJwgL1Djnc3QrA8Z1i0wC4RGU4W7/hQ1vbRqthCWVg/MbgQfNw7C20hlwIR
Eh0kn2w9nT1ffIzx+DNb7nvrV21ApDMyPJ2Je1zkbiBtFNVN4/4RsXjKpurZr+V5cUpGLMKAoQRr
pNKR7BS+eWQhT5Iv7qANOMzfrPN/nNYN4wwtLBxu5gFT8eSBLqs7L95pjoEilFhV2Vq/WJ7vSXFh
CdTj3SRgsKx8HDUYPytK0QwvEDRHl7OZEhix90e0yhxI6GH3hrirwClPwau4cFRNwq9PU7q+LsLE
/2ojEhc5AjUG3LTVxp8B6sEDAomtlRrLybMzrLWlP7Id7M9q3eqzf0aFYFOKavUBfbIgmpGShVBt
CpjB3dkDWeWxhakM/+C7l4tpN+TNd1myN8/nyeRbYp7eM4bB0PVUyQXRMgyfQJIyiNtG/8g5JAT6
aRbsTXJACqNaT2wnk+FIF89bUfhXLRPXWvgE6VEfr35wOmPme+UyvPoC9JKPRHXI/pgj9qQxoWZS
ZRKSqh4UMYrPYcKrWV+L0qZOtZT647JjCMhcP1fMUwPwcr+9ltvoCNYq3Zn4e5Pxo8rdByQhH2Wq
1Hbwh0s6ol1vHZVtFkQN9VefFeokAPXZ44/wq1c7Mj5hcj5OLdHwpjFv963XvLu13Lt2Y28tM+02
U0Od47A7BcmW/7iD1x7z3HjNSVP0HfKyDb94rnFajCUKCmV89+PUn13vR8v1j36R1tYspwtefZrU
tWc3BidMqIs02wtyYze7DP9M4fyyEMcS+BsJ1vCeybxTm2iMMg4zRshcgVp75cQSIRlnKJuwZ2ll
Hh1z0Z1ns7guWu1ucjP/8vLmgPXiUxnnQWgvRd4aeJmMx6rSwy7Tzrj8f+L+VY9Y5en9gCC1O5gV
ylnolDmF3ZpIr1uZvm3RxEgXBxN9yrRa6I6r1gZrff4yzi6hp1hJ2Z3fl+GftKKUG627LAUbU0Sl
M1Q4F+9uNCMY5GPDaou/apYaVcbCpRMrjQ353FjHWtCcohIeY8u5CBI8A+kC0EZKPT4UapsQ2wac
0C9Dc5lO+qzabQL7gNYGhzCFQdt1IcSG4qh0mjujHNEyjtq0jTnjCds6ikk/d2Z+Zzf0sQyWsepO
WOy3JR/euvxjadB/Et5tzeOcdVvPCa2SW4qj+k1m1snzVId10njuM+2uFEtLagiE3i9uZBOJwr9v
k3XY+xgcEvNZBS4DtU3rl09kXCOCVKvOSaM8s+IX1+xWzR5lyEDDYTYjcxHs7ZYSNPYT+kbUbA9t
q+16EWN4c7grkvmn5FmvpzK/2V3xmrpY9Bds9Sgcf9KCHMXI/tErE/5/1ZCCAWZuwbUVdW10PHIO
5bzB/dZgpn0cHd09dfMl5q3eZV7vgdFDCl5wlWO++mEg7Ww4ydvQ1LVbfV0O/WAWYV9Dt9YTioKi
u2FRjfA98TPa/IMAi+yysQHc4PwzpnohhwBIWGvP7hFg1ZuJIDDkTH7GjajRrlm7USBQ63KSQ4zE
nYnk5VmCIhxi13bNdt9a+e88xfkKwHPwK2TqKvjsSX1RB6f193lXAF3By5Jp+jUHXbtJPuQUdecy
8/fQyrYWdRuwAOZrmdJokXgjlsR9XiY4BaoWD8i8ezLKrhNhx8e8Ns4A8JgErFSr6WVC8Iqdd7lZ
2MUY2tY4JLsz4WBvhvYvTtgN20NGEZ2hkzR0ivY4mRGBxv7JmzX8f36+jbQMNRJAC4gJU3OzRvup
VJ78xdd0zus49GRuQWvzt2gvfhHmGAesodzLAgGHrZfJrl69SCMKxwAF/J9O9WFk90wu15NcjoxB
xGcaIVWgCNsZCTHzS3KVkYECCLDYfu5wnpny5Hu8P1PZHSs7rVa0YAz2znydATebdAQnLfqAgzEG
0SisPfb796QtxClLynpPSn1O/8Ds6M4Yzkfn4hunqUKENaGLzx572T5HftGFo7ShCXjDEGhvvrtY
V+zEO8RVVghVkjpv8EDcWiAsWThv+QwguzWdWya+5sR5SaQlAhyAxWq9DixToWGBxzVoPXkSxs1x
ULoqdfR741Z42H1Yb9WBYs+fmczkpNGeqmnB3G5W17K2fG7QAVogvequiyWYGqP9yLNuOxL/AbRs
9MIIIdlmyhOE1Bley0b+VBJmCtWTD7eLM6NIzotyP620kUFX6DdfadkuM3DbuqxiLLN7mvNO3yes
FTdO2z3YaG5FvPTsxjizuzRP15leFKLnlbRLnNYy9E1EgR4B3K7SnxOLSamt/HMyFHY4dxRmgy/f
enxD+sLsJXcTJsIjAcZ59SQSvFqN/9m1LY+yM1NTa/olybk+jfiA/fo0e3X7yN9s1svAALq2d4M1
YTjA2+1bLzavcO816T/PO6IinBy16UYEd5wON/yoH5ZcnbjaAVI3EzblPuk+8p7e/wOQ9WjMTlDM
W6SLIxxhDzBC1vy1gfZx7md7F9Txns0maib5StY8R6fdspSoqiXwO4o62brmpgGNO0lz57TRx9J1
F8RhlOJKMglsS4KR4l1eFnOY9dMtNe0DLAgwjtZVrKEmMweJi1LtoXJDd2ZMUE5JFOCQ/BqG/kP6
10VmDOfmjClWDNU3T2AdaygjxIjcYf3buPhZeLbqKKSG/K/wLqoQNcZm6mrVSHVQ2SRPk5x+jU47
e2VFWIMv3+fyy5fp+2yZfmilC6EZ+XhQuf2G5ZdtsIc05rsnPmc3wOkE9cFrwSnZoewspI/sI9p1
TqYusutfBZpdYYwvRffEKDZlzNWBLmjEq1aLv1arPXpD87GUfhqUqj0u3fLpSQu5UMn5KVZR/ID/
yLfr7eywy9Q9p0H3IdNAU7k8NIN4w03M9tIHvq4SXGxAOvwJl3WsU40p88twLYuZb/dpucVWkuMS
tD0dKeOymi7c+5zNKJjgnAZoeCMwh4GZMzZwRvE2NRy93uxTawxviUj22Dzo7/JnBgAXsbSPiKAQ
RDb1zR+sb4arj6qgFF8aVBHZtJwXk+CReDw4uvfpz0jwsKo0MfHbnE0nw4Cxt7j2j18lgdu5BxOJ
DmtmO9uCoDlpdvaQ4btD34FHCheEX00V/6HvPV97OBXoW/mYYEZBoOIt1WPqgBac2LNKVrlNL58R
YrwUg/vmL3R3jfMVzxwOg9+xQULJXPLQs2MO/JbxAl2LYoABQNVgc2zuNUy9Dj6w0RVwJScYMpbJ
SEUqrue6YjldUxPB/f52p7Uby7PfcZXfkItmzn8wzHDuCw+1aHx1GUNlOR04e4XZbn7dgfJwZmwn
7eGrnsVbNgjmxHVy07rlp8pbkDiVTUnXaHwGvzS/f8kzJDa5rl1KZ8YZk37SFKEeSm9WzNMih58I
GoimmWjLNv2gfzkG12SvNy8YGTLSxemSUh9ygdOtyasr3SELIzWKDYM4NmP+10jnVrvFbdZHrFSG
86E37nFoDI4PPPv7Ft8aKGtsXYPHsDAGW+557rsHzaONsqNCmUoyKiR6W2W3zExhkFjFYSlFjMWS
cbhpfoIc5GbdmqZ4wBEK1oZ3fezWiz892fnyQzTLIOQjx3rsfxnS/XL0GIhA5W1lx9qjSO/mNF5a
3Rr2Vi3+uYm9wXrC3FuGYiiBSntJKJxC39a69uxq/qOnlumcx+lHatNvRRaBZM1JpL22nf2iCCal
LnHvbtFj7L3Re7C7KByG5bMcxu8M6/OsGTAXliMEsiTsPGbgSW2XYTGOXxpLqSn7KTrvSh+pDecy
xTwjmUEHC3YWK47XKKQRQ3xJoGvJqJ/GF4AyW7gjQlu5UT9u7udkcaBkMKt00/lsOZQyHjzd+DND
P2I8pl1y0T4YRvQxlNaf2bM7XN8zUkmTAVCLV4iTYK/S/tZ0K5iqyDfUuhOP9iBZYWbI+jKz4W5y
zLXWHQ+jNI5T6z+yPHyYChcmloVz1VGXtuuvMc8KgVWMGuLUOzNw+W5VeUpU/po3aDByrWcc0z5N
vnxxDDa4/aprrJ4LHzeZo7yL68mT2XIx9uCXXcFL0mI39Nv82xjMs2cuO0EAXKLjCMQxxTBMZy45
vTQ2g2yji18U8sANRM8XTTEfzATnk63uZhMfGZ0+V6Rn4PQuuf7Y/bUmUpaRqjfAbx84JqVH+q51
mrlJqupvpKqfQZM7M2FYtvRgQ7wU1wcmgI+IEs2pWe5OeUTIKkjYXalHO2EiD9CIVlN52u2dRDDj
S7k45tb5ixEEUZjKo7C4N57XbFM8HfsB/WTU8wZaEzAAyGuXeXSBPuicJzBZdqPDqylWUjfcwE3N
VDoeKavjLqJwGT50Ozpjt2Cbkz8I9oo2MEco2xxhTEdQAHGatomz8zT/U/rMBoTmB0WxlFtvoj3I
4tvgxD919Vct8841/pbtwhhcr3loIucRvep015jvb3aTj+c6KvO/qGdeaYLUXhKjWBf+sfJn5jDJ
dNUG70UzxXMvF7SkkYffinpGd8Hi+nxclWIxWpN/K42iD4XhH3mhxc7uptPcJ3GIuyoKO8N9EVXy
0hjzwaMRZAoSM3yEZquLbwQgweI4TShbbv/Kif8Blt82tlbvhOVQfjXWlx2rLCh1JbfYiQkxmgdm
4AsQG9kiX4jHN3rN80D0DdMXYK2YRYBA1EizhfvcpeIxch3YOd1YnPJuGQIuz1ebkoNJ8zsQeBvv
WfaKconZqRTPuunevL59h4X0p8B6/4DHEqH2tFym0rB2ytaWEInveR6aMZw83jIbslVk7M2I3Ztp
2M66QOL6LOXBw/hHfCGa1ri4VU11mSKWcEZXHru84IIWKHJK7m0LDsIqHnnhju62Ob9rLgpAxWM2
bmWKL3vq/kDeYlY3bsVif9Iw8vY5A1kf/ugHZA1aKFZBKdFAMhIh9m2L4OomxkSyl/D+pMwe2Sqj
m1wd/m2JiDPp9TYgI9FgpMV+yOmdDYvNWzRb5cFnk5gOULp0/zCOzMvoZWrMi5zephzwSgB5WRTK
G1C7h1KaMnQAvwUJY27dGYKVFRPmIt8CgNyMXlEevd66x8hr455PWlbq6XVZAEQ3ec1MK5XbioGV
zq9ELhoPJiaR5j13s6G9dytphZWt7/ovJtySg7urNWaSrKysPXHDHhaQIMe2v8F9cdaQ1o6Z/05T
sDcwq+f8rmisbw4Y4nAGEo7vINXDGY5XxhzgaKG07RzjT6QhugaV/ytG45pX8hbVXBO5b7+iq30V
bfphyGKjSnR3FmaquC+uwhvAteXTUVf9u29kh4475ks5Z2tecgLgLpoPy62wuT2WfzHHg6DfCqzi
x2oZwGnpiOoH//xcVb9+pSXhULUglfnroQE9cMszHk5nNNf9hejyDF+XxaiUTWiu/ep+9N1Y6l9d
WvexUm8un5XQzgqBKDZ7groNPHnAESR83upumM5iXGB5JVzoBSJVP3bHfdPZ7x3yhbbn9i8r+mff
floabuPUrcAR+D4L6vFu+ejTKKKcYOmHF7su7/1kHYEuZGA8VqZJOn8neZGHNK+PI6KTDhbnZqrq
D23CXFgw13MRZMncv1cui2ATL+BmhuPB5qb+qTt18FYhXWpq2aZzo1NpQlSS61Rg/pcNkIWcuMH6
npw7F1VFAmV1608LG8vEZ6CJY6HLEvZWzLX71raZoziPZi3ZyMR5E0ypu7K2oPv4beinnhFquXmX
i9SCwmQONgqBYoUqq6T72yD5OlSWHB4Kdt2G2TyTBJGcjTjqsewjDu+Vseu1St+mwvkEU8s2H1zm
WQinDsc81vcRrYLm4p6cbMj6mgnG6DN2hpaRYLxLuT/3Zc280u/1Y17QdaWRxvHRCGh29rehsWJl
nvOINdZ5yv1hl0hN7ZY6+XLdi15nblCgFHb8VWXS2y4BBda1nSFd9w3saAU8Y2PLFgfy/Bw5lHZp
DI1HjNaumlBQOhmueVtHlkRSvY3SmzO4mFAdZEkga+7B2DxTN02HbF7nps3r6F75l6EOAyjbWnx6
PHd49qLhHVQCE/w0Y02V8thxlI3s5UCaT82bVhTWVlvmm6PX/5omYlXErrNfFxlM0tvKPIEFCArX
nQOg+1RI+deAO//Y6qW1zkA6hn91uPMSTd9B+/xXU35Cwn70MTolRBldWg+EPj/QO6sDJctaa5Em
RpPEeo0755+OBhKQFH2bDzJghSV2iz2fWmZWXDEoqIiTJ6id0sjIOTpSsgcQbPKnal9t8cI0mDBl
EWlB7NH9Tvpy1hMIOE6Uc5+xD1YVIpMaNhvnFI8rYJlAcqABhvO2TdrQ3PkdXercHCoOR0Z+c7cd
HPNUFAIHZY2uoPZOnLr+ThVYW3orORZOBzSioN5LkIY6E2YZiZNJifwpSgb/wSwA5trOqapqLIza
fO0bGf+hWN+OizKfIzI2nyvwG5HW9kFsDSwilvdMAWqABhN0voVQwI+NK36o9o/NHTp3/pvqLCY3
qfmAPfFCjHTy1pGBfjVjtXdMfGQ3mxbrKVYWX1xSE9IIAFWT5AeHvOd3G0hXWZSMmxqopaLBVYNY
fz6XJmsBkWTtkXKYDa8RMZYHIfHQWzdTyAsOguQjzyPoJcoKPLs3CDnyW5LoWCRjwbB33UxKnc/p
sKmbOT0ZvQgcFnKYgnKGrCopXu260q6pkzyPhMm9qr6In5qs2TZTNm1tt5p3OGyKV5AL1Zd02+yF
kcnyOjT7DKDfi8bZf+cxQXz/JpTZvBjmIl7JM2HVPs1PPGe8bONGJNkRKpLYtnOeh7iKQF0l/cyG
jRE+EyhVnwGH1OelgXJql8WyrcE34VOI5dks4RaLmKcnERbf9CLzgTeg08Jm/X9cx5Xn//5LoTXa
l7N7NzStO6NNg0bluopTXPbn/75opqPji1h/HGdAR2Nur6AF4nk2jmmObI25ZX/+7yf++yItxyAO
pB4Ds6tZvKeOoc7QCf7/CynJZVhXcRbgGlbnfP3VzHCdY9Sj7lky/abVtn7DWGtg6+T2kWmTBj3E
DGzZ/CrSa/2W2pa4UQ48kVyIO0bSo8HiavZdnombHvXihrbcbhPtGq//538/E5vOXTTxsmeRfNKc
fMm2A6DMgytSBjeNtdx07WExMvsqjXS54ayBcaMzvcnHHvuEZ8I+SN3ioVjAC/GSuULxpLPxjq8+
nb5TTepizhFHgZa7nHiRhWAku9dAKsxTo/ENbQ3pPKfS7y9RI8HKy6W/xM66gkMMjE5Yrx8L77nu
9e7iaxHT7QSiGIB/vrSs11gWZ9+IFh8MbxqOi2pZV6xfsMx0lxE1w0E6E0/PXF2HEXvxDI+nW1js
NB04yqi2zUATmtga0AADsuHGUItxJA0iYz1smniBOOg3E/Z2UjORKA896TU8bfaAuI8vjIFoGPUk
2xoQsnHj0F1pvYGmPa6K4WKWw3BxEEtvJ/imZNDUAFYNSn3C6RTGLr6QMGpyt2jY0I3iO9PGaa/K
rxRxAfRK8QGvAv2Jnd/YlN09i6yMMh7VC4QSJotL9DAwAtx4owbgpy0M5or6tMua1NqVjR0/uaKP
n9Ks3JXoua///YixLhR7sikEqS/Z4NxV6zj3xs2cuxRROD90fdbdZOSSLTuzGzEpGrY5zIC9LfDj
sOPYszO1Q0He965tB+uZlk88uHr0VRhIWAa/jUNhwR7OfbYqNoPpMCvG+GehRstc8e07er9iIOsH
O74kLOM4XlHU2C5jtbZ3vU1pj99McoGLemm21bXhoKR+4erV32YTByokSnUvS6ciZ7bb9Zla3yry
ximln1IQ03cmzB6XMVuLvB5vTBnohFahqjcgr+u8qn6MJcwrHczHN4X0KwpT2261Z7CTVtB1DOii
JMFrarOXWkT1bvhyn4/lYfHE9MePEXojCUYvQ11/Slxt77jYKyTLqu/J/EiHkWl27Pv/96Vo5sNA
ItDBM/lmh1l7mfPyzTH4gevG78pyBTkCQ0gP1e2Y1b1bklWvUw1GOFUN6oY0039AE6vtlPxZMCgf
I+8pQkUSCHT91OeFv5lMynu7vA7xFJ/gZ5kniergNJiXeC5xFnAHbYaEfbOeORcgzisaiFY6ayn9
D5KbAlBUYSOahHUI578IS7IlHjXHeSodJk+WhW7EbK45QgJ+u3eoB+QnruXyBPYRD3C3xSQ4HUfv
hwFev6pw1WNu1yH4b3nQnCTfRBF9V2n08tCL8j1qqmKvCchWDd1vou0p7ONAJfY/OTTTKVUyvi7+
TExqPj4uffw6Jba2a7z+3bIna5/Y1rMu5xtL8S9mj/HZ15AUlsOBRduwkWXrgnuiI8jX76PoIGZG
JtjZnAJqWXICd3C9swInxyPmUJ+0/+gq6wq973dzKgDC+hq+8TYFOWdQ6s218airSX8c5xltsv3V
+MxUurJu14QVFx1ibISGm27giYlLK3GrVu69NOCYeH6P83kyHKCGEVVHa9d7U34Pkqirkn1SneUX
qdlBJFwTV6bBg9jCoSCqlz6GBE6zjtTFFkP7uKJdDq1k+jFYAGyYYiRwM4O0z6PtXMY4Lrx2q9qh
PpZec8F2hGTTzA5ZTGBKwSbE21BIMt4QSQH7ktc24sjLzWR8WOpqp1xSnUheIGJmQE0We+1DyQR5
c5XpUtxn6qcA/6C3G9pE3rN+VyUrL7BaxVzTX9iETuB6DU8jko4RTDGVIgt8Kx4+Cn0p9yZgJnOp
813jcJiqnJJiUqAv5Lyb+/hfmSRPeNepZH/1cjzG9iXHSb51kq49sknKnPYxdUvjkGTxk1U3d1ua
e9fhs5N9zCCYw0J1v3ONPFSToxbqNGMbZq6Aa4oRqZo2b816GPeZZR5mATe8gfNRTnrQaXDtSvy+
C5dvUud+MCqD+WDN6jwCBIyNOTtGWzdfERjop1gKpcseCVlgqJMLF4vi10dCnL0y58Ic4Mhvx3jS
7fpbTZxSdmmcZ8c6jI18yoX6ckfzXLnLP9OFUJg0dEDCa/dsUHZtqc3Ua3OKjMdtMeRk59SL//HW
PrDdy0PQ6YcM2YBlCP8QR4Rs4TJg2s5cB/2Ee4i9z3giqRBgTzOzRWhpKQwRbe3/hB/YhqjKkQkQ
EcJhnh9KkKgBq3SwJ2zNyS56zxv52S8alHO+I3xRh8V0zu2cbbOx0EO7nd9zUh5E9t6XM+C4SL1q
9ipERiVupyz2DPPVG6x92Ve3vGm+cWS916vGvethl69GTg+wxqnNnb9ITlCi7O1oGfaFG7OXkkNy
pDe/Rm5JGgU+1rrUHsC2pdtG7797BBuMYj0gisPWjDikajn8ZjDRzxbDE4lqdT9B/cbsUsV96Bbj
Fd7dvBna6SmNxSmC8wXcqv2x6+neFdVL1KTzHjEXNN8vVf8pbS8sv0yO463lqu+hdbfou1Zlud7/
yadqr0UGUMu2QBvoeaS+MbqU9D16ZFiALdW7lIUW1DqEnmZKEJ1ND148YOhQMNoJEH9JHaQuRMNj
jEKeJ2THEjHZdboPNYV1wqB57OxKpBEtHGSXDDU4/LyNIFZtWd9NG+tWt4ROiaSqMs3oMWqfG/S4
rGvi+zgTEtGk97p/KU2SOZT9ImbE8oN37bJh2njO9DZ7uNJI8uNbHlBk2i5DYzfiWapVzak9gNCI
PQY65hAY8VxQ+HwaleJZqn5MpwVSuZhBusZoMSDh+lDmOfIIiZZwGwr/DN3wHwhI5xLX5hyiFTzm
TVfufTt/hz6fbK2l+vQ0hAqDMIm1Qn0d6zDCPZtevB3U1lmoiLNxoXI3xTcn9YlLfIS0iMDNLAwf
7dQDNLrXLJMgLIeiQsnSAIIwxtfZ+sxlAqW1rl/tYj6r2HiXplUz6yDQoXS2Tid+4me3jIZ9MyPK
L1vQ4iicSJXzzAAFNlQj0yiQT2vaFhXETj0beuE8sM1d1RY0paz2OETKlaLkJq8ckyHwhP48G69+
i7l4iTT4W+aIA5xnD/4N08dBsP1tE4hTLuINWtk0cdAqlVPz4rnMbP1CfPIgrTv6u26YL31e30sG
ZeR30TKTbbdjABkT64pZHVNC3PqhC1QYIEUbeL6XXbS4PhP+9sa45tFy5CpmGmhkDOo5mk8EdsOn
r+Ph9BXSNnYH/6PuTLbjVrIs+yu1ao5YgAGGZlATet+QTjrFThMsOp1E3/f4+tzG9zJTTxH5YtWg
BjUQJVEU6Q7AunvP2QeS1UPo0MXlbIlSEoNfExwqECC3pREECzaiNfBia+QIhXOrwvSN3gnbF0yE
iHzoMjpw2PRb450Qm5KnGG17GHOE9zPbWtoDZFpnBELVE4FYiv4BSA27jI7/plnlqxH19zpBoXBg
3V1tE9NguNiTIMQbHETMRwOz0qbgxRXtS5j6Px1zepwlnHEvqFbcpTXIGRvZDjUZUeZHv1ubyMdh
bWc/0Mu8iIKSpihH9j3Bvg4Kb1ll4yt4gIToD8demLPxZGQyX9tdRN0k5CwcGAFVrtpezu6kKxET
BE9b3OqcyZZ2S25ChpVjduadp08/dX3+QYkPUGQQLS38lHRXinpVJiv0IWfdkK+qj8hw34iYqoT8
sPv+oc3wS1X1BOyYYCgURVhZkPGWSKPmMGMUR3lyCstxB2BoX2srrYVUU8Xp0RwsE9MbTY+0f9VT
kon6Gknx1GC798k2j2nu+K5LLmDN6S5HgBO4gFu67Lboi0fLocHn1t20bZLwp6sTMoHl4eYRilS8
DyhHLbdJEjDWRoqZsNIOvulXuORG3gMhdogsF0bqbfPYF5dRg/ElvWk7FuhOWgNMzjQeu7yI7+oy
3Vm4Y4spGpChC4BGtYLNrwzgqpR7sedq2vgSgIfEjzjtnYr7EFpuva28Ny+amDlSpnZ03SZPImpk
3UIwaGqvKLLZAcaAoirLvOV5ws/o1oQWRWIt245FDccKjkr06iKh0wvFfurzeR0K0h9BcBSueVux
17vpNe+HPU0wLmbniP47WMwCgZU70QqbLSJSIpyqVtAB45XFeqQCIEuIFkGkgr9O9hR9ZEN2Yu5p
aOUQRTzp7rQ1+we9QZuSs/9vszNSmVMZcXQkM7NsIJk7k4X0PYu0rYzErUj7k5/PT/hUvBWkBgrL
CW5BH4dnD1/pZtCNNQp+bUWkLU3Bdu6ocTTj2uBQT2feTdn++6c0rvF1AuPhtQC86LVqP2psjvxk
W/o5znJhlniXvIpcRJJODFYSTEn97eyyE60LNi3JPO2cFlZzkjVyV4JybotFghKP3pkixNr1sKTj
RKSRgfXUHTZz22ynEdCFNuQPrQ3c2I3YvMOdR58HjFMz+fD9J10maDaDZhGxtO/7ini+AdPZah7l
1+TZ+ZoqhThknEKd5sFIc+CjY12fBomsxZThNu42HvkViDfaZ9evkYeKJFm7hue8NDbPbcTLuG30
yHkZbvypkS+eEwJiLIudD92Wbp8tXzpK6WSYWvGmmnOiYtBx0i2tzLvCrkhq8IsWMcAbkfd0X3M4
Ysg71Qmcvw59b/PohfomrzSumAWVzCn1L489/Um6jvMk3B+IjYcwCZ/1UOoH0tShUmQ4UcLuRWph
SWyRXhGUgRAZu2B4Y7RAuP0Kl3KXZgK4E6Qpp2+uQ+Ojv1Gi7jRyOE1S/Desray+Jbnp3neox8+i
p4VT62w9tC8zZFNkgjbuKIcuPYYOSgpSaCITmixAxWk9s7Wgw3TRLXp3cJ8psM+UsOCWFi3iq0DE
NsLkPkJmSeuo7XC4JHyncUweqTYqlh+KTykL74ZDW4ykHGjL1O4tJFmgH4mQYJ+xD9AXwnsEZIWO
q2JKz/Rlrs44xZQdKkJ+Fr1pALvpdbGiBHspiBftPJCFgfY6+O6bofdE0jjlw8TBc6m6/ijjyt3U
2uM6bWh89yixvPbEuDRA3k5sGmkpztWEEDnZc8o4wsTEzCjoywLMpIWdES/dVkdZKvPQHCOzHYxP
C0TAqZ0JMKWWyFzUPLWkLLiZvSxkfDIj0ktw0W3ssksWQxUcAhmCqSqDnhK3x0mKiwCc1V7GSXEI
QaHc9CnAQMwlz7Eu7sZxdrE6EcZiGfO+dbzPzkDBOU80CqIy4KGZAfa2naaTzZvSv584rqOOXlHj
eyyy4U7X4o00emhcgiOLQ22l2HpReiglj12eRhw1RfmWx1LBiGcQjjBzm4aDig2uCJBUD0LKnA5x
xZZRIptrJ/daTHRjx25JnW4B7N191gjSjEKAaRzOloTMvEj6gYhXumEjHf1Ev2E5d8MqpEeFw55S
QJA6P+bCatdx46IbNZzXPEkwL3gak24mVpm0Z6XfhG0wUj2YIjIuQtlt09iolokTtVt9PILVfJtK
DFP4EUmLR3YYl8c0dEmDtSJzKcrkLUkh7blD82i1WbhyUrfde1FJxHNzLYkraCdimSpr0+nHrkuO
nFTvw5EOxOSw0W6seqH5VBUhZlBesFuxDDDtgc8aORhghdwiwGEz7alIz4YMHpGKe+mE25IwvZVb
YFEfSfTj+K0AU3h052RfZhKehqhWYTychjkLNlNGGKgh+hUeEaz1BfX5jDQxtnmoB8L7MqcIR7fA
W1S+tTTz+hab/mXS53NoW/vcsNttNAOUjNj9uKnkcIJPYe038wEayY46IkFCydQvJIjgHpIr34tv
aPrmdSbWxcq0eeE7qHtkhVk7SqAeoPkPUw8lNEg/Kk9ACWKoYm2RiqWXntH5qjaJ+ViLKCfQApcf
Rh25Nsf4ZWxpoYDseacyEKssGyu+DR32UKgjlu0IOD2PoGDkES6YLIjXCFuPdoEQsSKWdlRdT7/3
viLNPJh5v5vwXG3tFXhfgBlV6qy6YL5q3r7IGPkEbhzyzB5JyeSRBPjQp8ChRl0LYU758jC01Vmm
xkgLFQnw1DhIbC1Gu+OwSuQ2hOaShDLzKVINzSaX2h7naLNgbMhg0A9+F950LrIgLaKF0VfN1reJ
ZuslGLWJGgJFf8qwiVhU01HmiLjMMdDIwmD6CEWyBsrgs2bgxYtClOhlYcDxBHggscmnHSo6EkfC
ZoLlX+zwEbJZs1gNkE0h5myeC53qr513T5JNI/4HOmmhrmxYjOjYlV9895AdoLHWRhumiEtdBZeW
uKEesRnbVOE3IlpUTJ6DOp2MUpBvGGztfCAg1lbbKWnfyc6iI+4jFqyoP1hBehEJSpiUbmNnhxPq
ApYcaaxVZ2PR0sVa5QaDPB54C4abAV6MtG7HlX2uUbohlXffuwr8cyMERxk8uWcYZoCY8ncvta5s
+Z7CtPzRZVmIPQpuowkzWUJ2xxWn7SJ9SFZtw1ECKPYKoRQGASZCWPTtUQXBo7aqIJHAFvRmtCVD
9W7ELtYxB+yXMCSSUvXXnDTvacJI7qfKNEAHM9L9eEk6G+KVI+v6uujoBaaR4S/tMT/bJ6tk/RFr
m0CTENPKlo0JAbzwuhCR36XhfDU4AdIBnt9B/S2s9VQ6NnMoHQpUKEt9wImeT9gSjZ5uba1RaZBe
scTUZlVVRNwH1RHf4ageQDyYKtsnrkzmezvWqyP4UMakRgkU9/UCTSkFV9YKhEIY0G3UfT46gkWo
40z0fNLeXCtalh5DrjBCylbRNqPWu4iJPoPJhtYyZ2YtESVTnNQX0D8fuwyJUCHwXBdw5Fdg2LcO
zl67dwlosqVYyqDFdYX9iFwvh/LQ5yC1DyKJyYhAR7hRhaXRZvnz7XDn9WTaEEzc05tFzmNUAkEY
z06HABlPDnlAd5XqO+ZOiUjWpVBVtOx/LBPdf2z8bMKwOYk836C0e/cGx1qjtATun6O/g2ABsbSq
FqlLmow+ZZ9hrj9OxFpXeGCegzhsF6YcNfLQIna7NZ7WBvbRLQkgEnERXjFL22Xkn80YiCpaYBVe
L3Lc4Pjb87snsHE5DfLirNdOqSz3rcVEW7ss3lM8mpit5wjFHUpATWdoTPb4sxij58bC+IPCujEl
N6CnOtcpgVEagMDzzEfRVeTEx88wFeGBOhFmBtsaCc9xOfSPzhkIv+g48ABsx9TRzBfDQ1ljOuNO
mI218BAiIURPz7Ep165ToklOcPdWPn5mh+wIcoVQY8XFDTDocukIGM95UnymjjVstf7CLCnukDAz
8hcAGqpFpnNBwncD/WvH4tEEQwO0SCJQ0eiB9HGvgR10V/lAKx6BwJnF8AUAGYGUrvGZjF67s9Fh
DOwfObDXa2JXbh3iebBNu8eYovEqIX/8pkrq29GQZBHlBaUau3siiUI1oqwAAKL4HAzSsudmg3mo
GCkel0XjHSqadcCxOWJonB3j6kpDb0XSm7c0KHRFsBg3I7UQy6cxHiNXAKjE6TeANQIcgxfI7KD5
GvyG2vupH8WWzOTXMQSD61otAlqv4YjjXGyrHhbFboA5u5iTL9PVwRXzpCJ30zcB0lLSkmyVt6uW
EuWCYxsiTKJ1MDlCYfcNDhH2iG27ypdzYK5Hk0dY5u2gasa8bL1a6jLAc0J3CoAjAuSRatIcxI8O
2G0oQUy4Mc0edmNqIx0hoSqlnDaCOIcYXIbocIy2jA3PpWoZAF8iW8X7pPI0ULxmz72dWoDYoKLv
Acve08+0cKeTAScsBOAaJ276080uGO8NnZ2+52qId7AU+4hVWQLTqxPlxzido1UPuwxrgVhZlqrt
Bbg0Wc902wGUZ6NBsjKioco+38ZWuU9M6a1tk4Os6+9lxULTePG4DFQgYdmKZ1l6ILKqkdIbLJtl
SAIlQ95aWKNRLGIs/pu+wy9LBtSwZ4rYZoaJak8N1rHPbSaMaOt0fbbqCfWiFLrFCPZkjNTRtLC5
qwN7hlAZLwuhn12DGaDUmnsiHN+cl7DumxVCtT08hg+GohIpFFQjSgY5JWv074T1zTdZk2Ck9l9b
SvKHCAzmArHdl3C8/Tg2d1UbjWsoBnfA0mhSOcjSyMCDbq+vHKMG/SSLpxJSx75TqXRDROd6RMMx
N8ZZNh9u6qe70mIZSg1KppHQ/HUQnzxH15Byl80NehbuNz3phyxhz+Qa47HIlcIWiAzSZXG2rURy
9YCe+OXAmc4joFDvy6VY2qXz2qV4j0MfCQvbhKDfF4HL0sjJ3AzZo7sGMYZ18g6mdcaJAulWlezS
TkOBjylsYfvTNa70NyPp0Fm44sulmniTdU64yIf8B2RYSszq2bVKAXsqzKNNNPgV2waN+V00901c
tDvYhxTZDbFNreAtYxI+BH5z78iuYmSEHifycFoMc0qXbA4+fTtL1oOQ7l4LnvIe50ofl18oTMxX
YTlYBMhIcQSKqBw3qtnom5Rs65VRjT+iBOEhZRR8bETXAoWZb0uLOmOcMw5s/64MBI/Y0HVHgPzy
hpIz2+rxvqot/VDB3oyNQyui7sE0iI9xMHHqOBRvp7ZjeQFJTaJg3e3LMV56ZX5TTXZzDF2qlniU
X835de5H873yl4BHTICewsdNxHwPRohMgebspSI4Za6dL/FkcvponH2bU6cbwinesk3g3YAmNas3
JxKMaBnNxPNSbB8kb9PIICZxXSDljIBoHTlycPLqaZnYuKtMInHAz27R0nBviDIjdRipKl4HU7vW
OZKa1op7shBMWC2WHi+SsDRX0IaSe0eno5KkJjm9cXRXlg9Sz9NbMx0/036a1xTZaB/022HkllAR
3EceCXhi2IpqPBr6WO6c6F6zxytFi/6RCThddb4Rr6yJh2BS3abcHb271nwZGtM5DFZ55cQfLC3R
7LRiiFf4QJ370TZQpzQh+8pcdLd5QYc/o3lC1uCcEWTeDzd6hVSjlPYBr0mDN6Zc86D/oHOqv9dd
+cio5nZEJGHi8QMlV2FSxJdgjhSrahLO9ppBBiED3COsbt20bcbBjuxzW9BTKh1xtYGfhTY811S4
e9NBiyPbebh1y8paBOYgDm1xBORtHity7XKnyPcmGQPN5AJnB6mP94rds6vANV2862HE22RrWFP7
4Q8olOMxfBcI2HoOoaZjPoCmo/Beuz/64ocEdeQDhrppG3yhUzCvoqAjQ65/Q/X+IUidvYmVeMcy
lT9Wnb1H8yUJ2IcLHm1rePUiaKBm4n4YTUbUEaqlKqfiMNUlnGTr1ALDz2xqAd4Q0AzoWHxZIw+5
vEsaoiLqhJnV5zPLrAuf0J9urWb47AJz37Cq4+MmpG4y8NWS2INxklqbG3bNYqBtXA33lYEjWDPk
GS7wke3Cyxdqp2didlFVMMdZFUpmi/wL8qIaknU627oPE+8pKyu8cNb8oxf6tjKcbWzbMLAoYude
eB1bB3YUfJ/IpzvDrQAIhOnED3+2efX/JoH9f6SP/gVj+v9RTruwvL9DlD5/5p9z95m+/8oo/f4/
/8ko9f7h6qbjeLYu8Mk7LpHrmA5Vhrtj/sN0LFOXjpC659jyv4PaDfkP2uHIW4QH2tSBIfpfiFL9
H7YtbKHruBA9w/F0x/m/QZQKfkj534BSKWn4OKjqdct1oZXapvr3XwClepR0gzVVM2qTyj1aDmeU
OrvL2uIuS30kRt2cnrK4POf6BY0EdXiVxhgmKAzNWA73svIfAgibx3pS2YRW9BpN9tpO/PSH8CnL
+UZvshsNr56XFidO7OMZgRMsgcUvl/3PBPr/lXfZPSLetvk//1vFyf/6NlzPlpIDjPpNmJ4j/vo2
/IomOD1hIuHBK256zZ+g9rN2oVgGvhZSU6VyP938/Q8V1m8/1dNB7eim53k6mCXv+99/uXiKVW6z
15+W82ABivftcjvN4Yw4HwBCXWbiBMBkFdlRdvQjr1uhjnuty657aOJp78UlmYtx+FnVEQ57LuJT
KNDfo9ySwLP6B2SK7koQfzzzMji2DPkZzOsfA5vxFnwW/+LCGepZ+sul403YhiFRFbmGrcvfEbUV
obC1FWKNsG2yt8JbyxXx3feHqiKY05ZYuafIEpRkAHh6dt3dUZs4Fpxc0MzPGe2FOT4G5YdN5vhd
kHmhcdMb9Wfgz7h2sz7bG0VEIMRErMqMpWItB9c/fH+IKwpEgLjZ3zj9eOehbV3UxVRcwvFz0LL4
qoF5vBE9ZiOPQIBVTv7A8fsDNSYCbHEnAY/xbnIqLM+a4l0FoCfYiSRXzPzzGgTMtOknh4Iq4KeJ
/lEVPemVNZxV2Jsxn7u56D9YAhUINPVPiO/CA8/OKagxWLI1fk91m/11LWjb99ZXFRrzSR9FuYI6
hqmxHfy7CicVeoQ0WNt2/daTG/vqtl60NFCeEOKQ+Pso8ZPVTG7LXaC77p0PoeEGTS3UJXcqthCv
oMEIrOddh8XfLdD36+Y8HZLUG6Houuc8sw5tJxMK3ZW1ZoUwgGzlU5684BbZ6rqxDOfw0Pcq0sEx
2+bw/SEtMItmU9+SLlMiWVUfZDnhdo8TvhCsLh8lvRHVn0f0ny4ppyQHs/N9jq11cvj+EPX6n3/6
/isq+bN00UvggueQP9rpsWyKejsH7m2eRSh1ZnsHDcvg4U2RSLWFc2O2eOQsVu7HyioPQNw+2+4I
Ry/5kXbckgwDvgQCiBWxXIjWHp6JWM7YH+jtzlI8gmbyi2MovC3iFP8RF057G0fBi6RiQ4IsKDij
ie9QxgZ3/dYaG+cNpzFFFPTTJLCm+6CHEVw9pVWhnVOTznYsZf7J1ndwk8/p8Pczgsl0/vtgQqxo
O4ISrXSwg/51HpoKZj5NxyzdUkKCLdRtBj8335o+BciZqnZb+pZ4UbCXqbNGa0Ac70gdz2FnnpJQ
uZ0Rb21FGKgOPrngo3DaDSHI3jEVBrvlIie+a/Ch89YqZThshj0iIZKhu2F+0ELijahMZWffxQBV
xPWJHaKxy6Zo/Dezxj/PfIaueyYxXKbpCsNTa9evy0atO1ZSaWW1FDmoA2ue7P33B0hraxhZiJqT
NrjPEg9xWhu15yzv2vOIINV900fXemAeL4ipxu0Zjg1i13yMnlLIg2zdfFxz9KOWoTC3tZPOm0lF
F0Rs7P7NmmH8vmgQGe0YzH249k3egvxt0UDtFVah5SXLkT7Jbp6jFj/2jPEUBdcN6MtPM4yNZVen
r3UVKlPfuAp7kjmHvNH2WP+KdcCJnro5jmcttZqj0YzVH3D4/3F+/qclhtcoQBNznvyGif92oe16
dBJobMkysClqDE4ZUlNg1vz751Y9lr8un+pKmEw+lBMNi6Xgt58COZMTAOk3S1B9r5XTRSslCqSh
hUN6XAlAkrNXsAn6L5j7v1h5rN8uPzsixokuWHRc6UkWob8+QyQSk1copnLZA3pCGhsGpxi1Y+vo
dz7MAItnqmsJnBnSUFsN0rwI0rEWBvzlZ0xGLPbpM6rH7lwjt3DNbHg2Yq3ee4CpaXb3WJvqnCN8
7SH1DYuNPobm2Rqt6NSWUNAiL0GH19Pv5UiIXyd6BYYHD8mkYuaGKCwi0A9Hs5m6/ZykX4yj/WDl
zR2U2ces87rd999sThFNhzpAM3AjQ76EaubVD/1c/Pj7i2X8NrFwsRzLoBYqABaSaiP0v14snuBA
m+sqW7ZmJpZI9KzbgVJpa8fWDd3CejmbplyM9LFosGv9rpYG86fX/Zstz796HeyzGC2ENFksfuD4
fx34yBWNiEWTRApXr/ZKv1p69Smw3PhZY/z0oy4fdOG9tLN1Qt9engp8mst/czHU4/jL42rrcJLY
cnFJpOGww2KP/uuL6FvgXlZRZkvdqcaFGI1yP6Q41IWXz3fhnDdUbOhOm+C6gGLUZ7r2KitPstkQ
Wb7V5rBc90XyQ/a4vQzD7Lf/5gVav22q/niFjomr8Xvfb/92uzyHctRIsNEyj+s9RfrgbgIWjJmJ
lw3wj4wiMzwlmJLXLA3zqsrd4fb7g5kDkXJmWyCKdUsic6L2dngeJtqpQxaFG8QNLYYM4NaZN2l7
DY76FiCVtsfRdt+FLfDGpCHoKdVx3MoBu2bn/5S+JMtTFtajzdt37Sp6FWTIdp1erZ0hTdf12JKl
BkBs1SJOXZcdUp8ixs+Df588nMZwyZRyw1PgkCJSo8KhTF5UZ83CW5ZFTrenkoKerjE0ylXFHXgP
mhlDTRiLV8wbWg0LypYM9GFwtlmPrjYYKJ8gndBuKOyC+r0zDYMPoWGuI5PSY0FPip1FtbcMgwoJ
hJotscaffkkXRvShtmhwPgVWlAP/TRAvTPVg7PEO7odaK85B4f+MEGd+5pAfini+G6oWzIdPj97M
STtUT2uAPYhcAPYsQ4oNONTfIoxuh+8PFiyhLI09yArs64c8mVaSagMo+AmbRdRtqFbXQHTEvQuH
CXA7zaJAu6/B4pIBhmbOrcGfzA79pAkB//p7UqCPbFKv8u0bE3m7U3OZ1Icsce1dULZ3KDy6W6+O
jK0+DY+ks1PhyWu5t4PujK0Py4c1dR8TYDY7yTbjJG95vcld5ATGkxtMi9pxryOG2nsnNcQ+sWrj
JgGxgB1bbsI89k5ST/ByQeufze5lzIA5//1TL9TY/21YelLYRIdKqAaWq9ayX45DLXUSCxZeSl+e
gJV0kj/6yVsHNs9j3pkjjtp8wC9GHBCav2Dj0Yy7sV0b6FVco3Sota/YeML+sXOQPjwFTGuIwYcF
2cRkWvV99Rw0KCphCV6CsYVzPObXjGH/76a4f34bhmGTJyKEOhnpv69LFWyFLuoBgg/Ui+vR/+H1
OdnNJVXpesq9Layq+jBnhnUNAODuUEeLJaSqAqcYPa+hWXu5lAdu2N9fXpej+e8X2GW3Ypg2856w
qAL8trskbCjUKxOKtNUUF+mnF5+GlT159O6yT9SZ7+mANKDqHsvR+xEPj+pLBqO4eFVxFLQGy0hc
9S6+0LK+aRrvIXCKixZmf/zypq/CbddZ9sUTA4p6vsqe3Ikqu9hz+Vn385emQaUw0ru0FFd3BtJh
2Lfqv9vN8KVZ7c9euUPka+YXF/XL0ojw8xRFCFMmqBK4BRdY49fWhcBZFyuzyXdlZV9o3r07o7jS
LMbVHJ7naf5qreyCXe3dFZvIpPELtFN9S6ecv9LQ/5F7O5PaZJprO/UCE16sep+OLt7tDllCBuop
XAUlYnxiT9WXUFa+qt+RUL0nbXlPlsCyMuMLMss+SV4N/inS0PWqf2+yx6aYX9CZXMOczyOxMCqA
DgGAw7EJrmBBLxz0DjDw167LvzYjciff/2BPco4xg8URiZ3xNL1blX71pvCxDtQZcfyqEcnRCXPe
YswNSA1Olhch3ykufhpfmDh2aFXWWji+q3eTEURnCUl92Dyql05lluXmDYsicieCB12h7edSW7lZ
efGsgNps+Tm7wXUNze9r1pvPWYteJszLtfnc1Z+YB5YEPOvana3NV9eEbmOjDdPLe3XB1Y1xSyqN
LniLVL+yAl2FNXw5wMyF86S+xK/LSzilj5IWCvq4L2MWV3XfUHGcTNjX6uaUE9dJe6Q2+qWeku8H
zLcWhBOf1JVVD5/OHBDl723A/+YBi530YpvzMZpoAub6Ff7i1ZLTFUQ9EAeun1mH18qRe4JeNk6S
X2qj++qL/NKJ5OKIBblgb+qKft+9rI+vyEKJFsbCrM8P6iqop1Oft1hXX7TJRZCULiXJesN0yj3j
6hXAyWOVy33thuKiRoiRgn41gmsPErMmRpmAR66uVQ4/i3z4qrhbfc5DQHB5j5y75GEAYv+uhuQI
WUym7qmJo3Pf5581Q1Fzb21jelE/y4HB75v2WV0Z9TwOmn20OG6rv/c8aHr9UZXmmz9rn+p+q2dy
mMMz+H70BCOFGVxBdnFRX65eZ2R4H/HknpP8Ky7rC8Fa76G0L+oa4T5ZVgDbIju5pJSK1e+RGL/Y
z13C4UEJasP5VVY8piOON/WLQMavjFhvP0eeO4xXOONfkKMuFjk+lmHv4DJeNcu+qCfWHEn2i1Aq
/zl3pI14V3/GtdDJZu9CFlHDUL1I9Wk1kL4v6uiz8eZNOBOQ6zJcfj/V9p+jTnTiKSsYLtUbJI9d
6s0be2RkMBJ0V18b6B4qs7jk6fiuLiYMYwY1+fS585Dqw7Vxeqhp2Ub9wCKOryQI73zSXjTb/VRX
Uqu4avT24votbHm0CP65tnN2MdX6jMFI/dnSm9sei5BseIQ8eXKDdjEw/aj/mzMFOXNwDTyKocjR
1OdCeJWykkeiar/UDVQ/W92KMZM706q31gNbh1d1dUQJuL8Ork0Rskuzb9SfMUxd1AgwuuEquGxZ
e0zp5KsxQlzZNR/an55eIlM3qruGCsn3TK4eG965oKwpg+lR/cQxAosQobTn8zLmmVFXxk2Z6uoN
FJQb46MHiyzqaOslclO2pFyoaU097ugE9kh4V9/zUsLoK4fuy6zymzlzH1gfr36mfVj4GRAT7Kjw
BuaTGNPPaeg/itS+TB6xGBRdIaxch2C8EuN6RWD9NjJrO8O1YBAR13tt4W5nOrBq2/to+/iN9hQg
p/dwmq9Aea86U48HDNWIWwgJzpvn5xe6vodkDne10NdmOL/beXppNP2aC/4tq1Z67x0UG6PHEqOe
3u83oJY7zSQOLkAFx4Uhd+Z6O/K61AwZDMOXyYwlM39htxpd6OD65wSJyppxkOe3CCrXHvf4+3nh
Sqtv4kluAWdmSB7+IlKMd9ahiHeiqVtRx1dsjZdO+md1S3roY9PwQQbW9w9Xg0Bdaje1PmKe6PGx
6t/Vq1K3aO78N7Vw+ROBnKn38J+jxdDCZ1J/ceUMJstcE22Cdn4xDFwh/GC1RqmXHtb1s9Pu1Vyg
RpGaTozeQIMqH6K6/Cy8+T2bMXdX0UaNFMOvHtAEY3lgdPBvvV0zx4zv49w+iuaiBlrnjU+ie1fj
W720OqETOpCpxGOi/hce86v6aXkV3HYWxjDGT0W+cj5gFvtjoRzA0qLKVK9FTbpWN/xMinabI3SA
GvpVQhwMomGfqpHECFNvozMRBvsbOEtf6ibZOaupr9c/Mf6qJWcY+DuIggNJUWt0jaBIjXu6W2+s
Gmyjo3PnOi9pehrr9EL0w6VqnTfds58jfW8aDPK65s76lf6e68MuzfVt5oknP3hNHOt7yVSTgFme
psn4qXf6e1Dz4yZDf8fZ27ArkV16oUd44SxB1S6/pK1xVS/LdM+IJl/0iMmYT/k4a92OCHceXrWu
WupdCIijVpk+BOqOOWN314M+d6fwlSwJtU9ppUumr4bOmGUyKC9qDuly940j1U7rxo26Oz6PXTlp
D2jfvgTrz8SIxg6/gxOKMj7bq7lGPfRsx69WG63zttsmFtD5QrAEswPznbdRGtwnQg7KcK3mTbVW
qjVL5QT1Fhs6tiVqy/g9glr9qx/9e1AQf2xq+sm8lySYNsROUVv2Pp2BJdMlVMPHCcZio1Y+9R2l
/3PIBYks7U/1zWMatmhJkBWy3VML+WD4H1XSbSa92alNUeUVnzAk3m3N3egWCjreRQKIW20SNMe/
T1ucshN+Eyrc6slTg0wNHEX/TSjFueZJDS7RRksyZY4YL2TmXAJmlO/vwBOorpl6bukG51C3wf+r
hUaNBfUVPbsPoOWHvvOW6nWorxwwRodacFJPPCF7+9iZ12qgZowXdYXV+wTBQ225OiGluCJsfMMO
plY2Nfk3dvfpoFPR378HaZzJpyh7UZsyNXDV7ayn6WcIa4v3qi7SoP/xc0msXRYW6ivUQR3fV10L
9bt6TRrsnIpusPrZpmlc3dH/KPyDaJyfdf/nta198ZgWBEFgJW3y8Ex1BtXkfP1+GpC/qklGvaea
7zt1PsN1UeEojMz+Vr11YUVXdd98g+DxfLpVtydp9GvXdO/YenVuTFl8v9jU6c+TAAXMe1Ev7nve
LGRzS9mKQ+X8VWnmFePbz7hAv6doEGr4lml4NTLjh0XWUsspQi20agpQswZmHyqNt2307soC7eit
Wm27sLzERRndmK5808po3zOBdAEPBksu0M4fjs0eNWAxgOQGLOfUWtpHGvlvJmHZenUP1A0O6Pw+
D+klY4gqJDcsE0TZTHJ8ftTm5yg7dLF+jS0Gs5oopuoAXwq42Pyldr8IVVFjaWh4UXcxdY0N22+1
XFni3TWMbVL0O4Q4zC0BI2xm16r/B1PntdQ613TrK1KVcjh1DmQW8USFMSjnrKvfT4v//WofLFgY
Y8tTc3YcPUa+8/TgBjaznyhuvgeiPztrDggXgcr1v3OVlehC5VF1oUNDVayy6+88Ql2sF2324LHy
ISEMCLmsAXiYSSUveoprgCoR8fAElN82m380gTiGMcSChXufeu6pmQs4JMcrL2QXMXhPcINMSzo9
rOnkJAw1/9p98FxUw6okTpY3sLi9QIqgP4C3FI/fyGvOTX9UkuLw35M8c3qJwZnJFcqVLk+ynVf4
ll7tgX0n9gAihKvHk9wo+ScPmkSIbUqfuNu13nRl/OSjiwgIAJv2A2gLfo7gs/BIdTIEM3L0iwd3
+NIS8yKfPhhrSinmo1xDlWY/EfGsNR1UP3uTPykSoie1+jY66ydvg9cisz5apksmSOYKTlPaRueg
gmQUAsthzl/8ykV13Xuq+bwQE17rdvwdip3rJe9y4bI84NXQooFTetb0s6yZr49XWbMoA3cIq2WQ
zDcjzbu0Gn/l93k3HWmP7+QFipE/honiqxyqH999ZSbrTV5Unuf23W+VP8XUxGolvikCdsps+98Q
Af6W1SX13cc2mq9BRKJHKqFEj7ziTQmGUaMZ6HQVdqp/gt39tgb+HGMXjWk8ToUCB2/365H4EIBA
ulM9t8xhNi+DH34XREaFGV2iWoFnTd3bOCPopq9elXyO9nbxSaY9X8Vvj2P9WpgfSuauqKA9pgMB
BLs8JGYb0+waQcRi+O9z61wUiZIG9SVCO1n8NeM+7lh/yvmVnFyCqsHJ7qFPga8SotQsfqSTwXAQ
6bznvM6w43vgZuLqCdQnZFZ4y0LzP5Pt1AWfzNMl6VXsA8xAh1bTjyHK8tbiYsWPwnmn19eJENGe
4mucuFQkEDrBynGKUZe46mrzmgY3LYFhlMT7Zq72y6k09bNt+y/yuHjYXn+XAEGCA1tVP2tjizgM
YHIcREtCM8FDFsa3soB6Ml0NIzuPCROskFcYvv0+n3UadQjmEFwSDct3eWp8DzkZCLfsbuqjS0KS
9d9voLh51dSn1Gk+U4cTPf7reu2pQV1zYAa9aTjwfvNZNPMXk4+XKnafTWY86wKPYOWXpiX35T3M
Kd0HNcQP4Nm1/LMJoqumJJegYy/J+48HtSm+5IrS/mEKpjeXZ8Dft3wGpMxWhlM9gUa+xG1/BbGJ
+tbF5ilzaF8G5JGrx+HHpngWoOHUOdHFtb336hQXRAuskzwqVzIlZ7pTr3OobCATu5E3zqq/C/Sq
eY8M02bOhq9mNq5Z0d5rHjMY8XStY+XbIH2IteEwwtYNRPi7obqqw6HCQMevXKcsCAwEpwYJB/kY
6pQjGdVxOm/k889t9CiWnJkFBnzxG46Oyxbyzxlsen0jxQmJ56UCwRwREM/4QbYdMiTXETOORffz
9GuJAMXym0xXJsN49If+U0y8P6a/2o1svqmLrjB5XQFUb+IovpNNITEmjahv66B3zof4tbIfvrqM
AI8h9VhHS6s80R2ECzC9hBkOvemfagRM43H4kqfLNrXz4OhRD5Raijgj3ak/mbGS+pfVTwDaY6ob
1kvoz689L8Gs90UtnY8E7geTqJRiD5kDd4xPgy7k3qHYKKdXPrGUa0wlO0WKshefKY8vNSyclEdA
lNxZvbKRiKknFpLwRJJwKROK/rVNpIlPvJnSVWnoX0s+/L/ANVCF3tJ71mf1S966zO0POzsFCUFM
SQRRzF9NX97QOwMmH6Jkrp19MrbIZsfAMFD3n8CdPub2HLdIQMmd7Se2e48zBJIoe9izcEE5Xixp
HlRlvA5WSCF3wp97K9MN7gpKEQVE9pZq3wfW9MUMxTWSfQ+V2wU6x75h+Lwb1lqeAUWZrikPw+xP
uYIgifEZfWpuZJf6qPG1an4vu1NOs5yGGsSm5/4T0yCbsIW2aErsZcehZvGSlF/yTPSGlnOkey5x
CvJb+SWhnJcpzJnRE39IYHNCrWLnM9SVSLGvpPon1r+w40cm+9Z5P/66ZX6Z5u5XHi+naRXAgyZe
QJmetBbtTP4kEuZ4vAT4nIv8HHak4HxXk2DjteadLRUaDc+SFDeMnS+ftFC8jTWMDA5OV8A2V2hm
LzWKzmnenitt+hIdWaBcrl++yxEsOYrFiGnrb50ufydrfWdm1nbRHFHbOzEr0KBf4EO5QpCzm6wQ
hofwTY8vSqteBzWkmKogEWlTjlK+Pdd5CqdfH3KmGu5D2Z3Q1Cz2Somqne1FRzERZahd5VDIOc5M
Z1fO/gGnJgvuTH/3KaYaJffVV/RvaD6CUzkkH/J24HyvGtcta26Y92zLN9kj8lxVOQyF9y63PInH
jygB29N8xtx5WQuIrU2teZUXtnjfPAieux90s9BY/h7bMyJ4edE99JYHEbbyDY7tR6ewEES/eej9
E/8AHHV5IQ1dLcR9d145PWiwbIjVHI3mc9kzlXIz0YCVT+ZPxlVsv9ZmD2XTrqM+/2gZSMIiSJi5
mBGtZdWTtWq532FbXZa3marXqaLqTEGQV5FXJZh9ANcLx3uIZWBRQgN+be8ZYPNlhigSjP1jQ9lT
4g6JY3w0jrp4Lz8CFbnSFriCGDpGULuVaXarB/ZGLHDGbYcW7VtWJzDc/ZjpezGFcmXsOmpgzQPq
oh+mN/xKmqvNzDM1zXExuZNDUm/mb46zeGApa1QlwXlSf1ocU7JLyV+IsL6Zerjt4hl6AbLGJbkj
5ALtFpUKvCwhuMHwWhAkiVJo0jRwalj44vEXKrqrq9Z7OHeZzAMHz8epuOyUGFqq6SkMMSq/l/rO
UqqUKuaMBEaqvk219gW2q/It/BGflD0/YzqdYtcqNDHgId7TpmKkAgLc5jvBFcPYcJXaVWPP5x7e
xhbvBonapkjcG4d9TK79gS5eYapUlrkw9gly0tRpi9sKOrbecZd3kiJUiUUYo8/GKD984+t/VVSH
qC8qoo1pzjfLWsS994Os3bnTGHggIkZa5EuSP7uMdkZpHWQBY1Vb+gkwrGOL8SFEwobLBCsloLoc
d8DSX63qKAnaZP8lanFYn3z8iFf5SyYfE1Q3sIE5rXG2S2+5L0sSTqu59FAEIuv3q/gi3+mpHUGY
Q6VRfUplgJeWd5i7/DgjbDyW7o8U4EfichWdp6S5yA2VOrDdo05cjLtMMhlQMN8euX08QALFiOIw
b2PSEBgFKVt2v1CRE+kajUawzzW2+j4u/L1UGpYqQ6xOz7lir6RS7fr2D/Hxj5ozppXTyKVQEIpF
zdElBd/1bGRMehN/e8TmkpYqUfLQyWyk+tJG5jtjdd+QS5I0Kui8vqJ092oQ7btDsPxFgNhtMFRP
Q179JGyf3vJPUIZudYfQMKrXZjPeyd0HdXjtPe/JC54J9qRdRVTEFhiwC6MF6sN5CzhJ6djf+Rql
SiwHyjgfxGuh2bw47CXV/Xs2+4uZs+EcjoRJOMOxIoITni2lMDdZasEk53sfaZ5t62S4QTnljmOD
GBLRO9GgbK8+nr9yhCBiZbpNiMfkGpCzvCjDdjCbd4jLvnICfburqJe9G338CpMLcAH7ARbknzHw
fyAiuSisF2ndHpmyUzF1LwV7jyRNWlWGXYCiTPfLre28Z9mbJnpvuabRTqY8JKmWgwqoRuTlmmvY
b2+lSVVX+pcUE6TgmOkQdNv2SRKE3DTO44yC72Sy+dpvKRPOE6og9VFqLRKFzI2/t3WFwQVqfmz7
eiMvKFUVqUxI60JBwawYp0NJ2Vv6K1IOHcP81ug5BC5kuc4MWJ74g2IE2A2kxuDPBN91K6bCLsNj
aUTHBA+D0soVxtI9eNNjg7cRqyHPERNES36juPABlNvJSEgx2U/98KLDYRP085fs8xiiq7KH6N9w
t0kXnKQA4mrz19B6F4sUtdb8B6nEyDUboXMZ6YXMHWze5KCB/ldbyyxOZ6AfLV/5lgWV14jCneVR
kyZJlkK71TkMmljHru5eFmMh/Ra9PqMe9C77+X9Gbyz9uwgmFKd19wps2yAd/kyOjfPwcEHZMJME
HaVaj8KxqjefGg5SLKJ8t83+jZEXaQJVXnJJ2nMU69Q5SCDM7lfjkA1K8uPeMS23g9n8IOfJxgX9
VfxQBIIBdFdal7Sg5sl1y0fRVdBUxhtKJlepKYkZc1t/4zgKTBQMqFOvk5hUUknJOMfWOkJhtZNE
Limtv/LoFOWnyp+w1FTA5wh6g/gkIaiN9DYzhwgM0JAjPl5qTEhmhnn91+LTm+IjH6nJZ2P6NLpw
+2L+5MqQbQlWNkw0QTbezOTJ8jHEzyTZ0RvrD+klLu0NjEotwCBOQkaYZmGF1Ip6ho2sCRLSvZ7e
L+4n9GHa4km6z5wJ1MnLkjAGuXTTFqsfetY+M0kR+q3sOseevoADXYFaX8smuoRKcTMwWO8O9v2c
jYxu4epxcPJ7SOW+poN4GF0JvpJ7uZuLIcKULA2PMTj3Q7cNCKPkd+Acrg3DwIln33d+eazgBF8e
58bKfZb9IvsGcQ3mi/8p5lsc959Y1Z//7SQ5HB6dmKn70DP7DPHHRto78ldurn3JJ+iLHfPMxPLJ
ZULUkuWEOcFDmUriUP+u9cpP36x+IEMPV/Luvt7eubB6tSRGCuy+iCI99anyT343DdpXyDxqWiEZ
wPJasjoaOhJ2ROzZJA/ypn6uwS/Z3sqSWHjosoVNgT+EJYnkMt+4xotcoxdQLuazgJFcPmXU2DsG
KJZN75ZbJ7Y+FXP6gllz6RBJSNAHR0iszxrUKMs54IrkTMiLi7GH3Vzgs49GpZ3dyNz2vBm53Nk2
uVR98D7gRjgpzAT9F62MvkOfK79ziOqjmidJWCNrOzNJC2TyKZVq0oCiYvJ3M7jZ0E/p5bfcdqv6
24+qFq3HrnmSvbm4ub4p3z3tTerjYj3EPgJZePKp4YoVlAr+stul3joNSNKrd9JRGrs9pd5PMa1i
bSXBk+9+x7AsoIg0jk4qpV+p7S71dy+Hl4EhIm1+F/f4X+l53BmO/T31DMZpCeiu4iKYiDyjxBJY
1ySYjnUf7ZdXxtUDVbtbatuSbdLffpD+qPRF644CEo4APBaLZzHRNbonLx9eiNblgEsaqcMpiZDS
eUk25YEF9pG9+H7yutSJGwpWcedRds93EicbcfWR4v460zjMsbdrLUK+jYn3WyLrNNwq8uzcxgri
mQnxVJORP7+mB00HnDTEkXuZ46ZTjQYNcuYZcu+gK2njUYtZatNxv0cq8hgzJq+DI4GCku7sXkoU
DecAPaBnz/qU+DknpZESgKQ7u1nzzhMxZKJzWDsihJJgWuSEq3l6aZiqzZ0/KycL1RoJssLOAwOO
F2RMEKsiR5dfOM0x8q13r25+ejO86XVknEntCQN2NS2vycw/JEnwtGRFMeSfOvR3NUqYuXM7/BTN
+BqNSHJXrLhBnxUcixtq7yobwMqUQ473zOkxB6p5VTrK6FmzqYr5Vjr4aVV91Jp90eun2cnexBtJ
mFa3IpuOvmX4NAbWq0T40pExUnq8frFGgo4kA9cqNWQDug0K3eIPeCgcCQFHNuYwLmiNcIyOKfP5
0AotkeJiSgSukWBuAec3kf3Yk+ZJuJhiqE3fhNg4Oclulq6ALJDEEpArh0H2LY3ByezefPNj2Ujh
EXKQ12jQziXM/71ifoQVyQvvxWoF1vwmuwb62Lds+Gsoygu0nXs7wt4rzZwgHD6tsf8ws734MEEN
CHpAPLj8YyZz1Zbtc+MMWyssTuLB1ZS6Cj2jxmif3OJVQnF5qpxKub9B5j1okbUUigw1eoUaD4q4
4snMrC99Wsk6SrQu2dLcBVQBXqRZ44bsT/H7YDRxY/XjRHVgwQ6JebCgJ56z5KGo4rM+kSMTwwSY
kihWbxkNYzQZwz2r6vKL2fVfNf9H/k7Ot5pQaC7bXRfD44Xqizwm0d9iciBP/2I6WeIheU15GcXh
b3L/ERJK8JLac1e9SRYGk96vuEw13Nlp/r5YEiPFzAu2adbijRqPzHVLk+HvfR0UJZB1cN1gKw8t
n0U+lKYrDzAULIH88qBsmynK7goPQgVso6yCpEe2zyRwpNzLmssOlEWe40/NMF+kMS2YCGmNwaby
0vjPnbMJI+fiZ+7HX3ePGpc0jUqZMNVg6HS+7cpCozVd9tTSsQdAI63WIqj3Q10dlqhBtr8EwdY9
GtYRZInS4RKAkgShadm+9++SPJEBfJKWLTe9Tik5J+vRqB90izMoK1nK0jDEBia6v5P1k2x2WS8z
Tr7DfQsxTxx5h8V9SJo1mepXlh3lw8tZ6umWFEZzmjJtO5XxZQCH37fdnTgBcQZN8aqr7ZOZg4qR
jMw2H32IF5cIk6Oji/WVgBsY2imrtD36V/ua8FnCVVlIAaLY6fApo7l0R6VeWA0BhWOEvYmdiLI/
pKC/mPjJnf450ROMM//nXv5zNfJdOvxj4q6U+jg2081EzF+15kXep8uTr/imouUlP8mlNU3yQgFO
4vpAiyhZUbtnaaPcXM0IfBnGHeoUlHr+bMc4heduag+BzoeRKA61xjfDPghMDB1tAHi4XNlyNaRZ
fmpvJdcZPLTXZU9mSftq1FCg/J3WBeYie4I43TSQ3ghR8CXZlKMggZqSxl9kvhLkSVwr3VBpEBsY
nt4DdMNOk7Zy6R6xPxBLVx/yyZ2m2SR+yOAU4WrSf4ERky7v/xxgpsbXCAZs3c5ulq6HlKOl0+Ex
IhYtNkIaNeh2/uvTe3FeOtmdGC6IVU46FHZ9JX0WrJZ0ZWZFu4HSf9uWqDh34cPApD8cGQvQyTLS
q2RknlU9wnW4EhxHM7rnKuw31Ui/uxIEAFKeplOcZfVli8lNGQOGsWUvccbkoyM6go7gTg6tWOQ/
MABjz3Fp3S7ZltgrZFjvUwWRoeYvmEFKnIDe3EO1s5H9JXZVoFewBowrxNbf9FA/L0UjFhVFzVst
GDZmaX8Wr1IG+f+zqDh1jxBn76TIP7fFZurTs5TMpR8RxhQ85/A0j/kJcoq9lBGlsimFT6n2aa36
VqBHconD1VxUL435LBVDILQfkz2w8s4CCBOqpD5THqGkg7CguV32JyGXhyqCp+QPTIq+DHCDiWeS
2C5XPTjviiWxkyVrY3ZfxtmJjWGJ3yRmkwXz1HNPmUv+K/8WK5C0+koN9ceaKALSs38x9IxiIiyF
SiYVIuY1QnjPFEAO/1cUkT/N4+AbngEuSi5uAQnNxv0kFDDCzPBuRuG/lu5o074sSD+BylnzIU2j
/ZJicpURN1mC9cAsXrIE/yIeH06pjyE7yltAfkrdD3/UEvi9S/Itdy4kh2Js79kLP2ftL4+NJJdl
fCsK9RXi06elMMU5AgdNqoVqYDrco7BwVM38IAAHgWNI0LigNaCTLpP5US9AzJrtTe976DUGC4RX
nLuRfmZj97bUEfjTlN2cpOVZ2jeN0ayRrr/LkJlaSWyVeNW9Eagbb8ZE6dZf+8OEkCVKveexnX8F
Hzx7+pcfx89RhyY70WvnqccyyHZyQQIAi7v8y4AvDusmb/K/o1ohEA/pwI5pknv0cddycbZHB4PE
XW6DZW/JWJcMV06KnBi3y1ZSCBGHEKrWh4EEl2m8QXOAXa8OYmqk1SJOQpY56pXTOCOYBWxRAH9u
6TKnEO7k5qpGgICSD+A3u+iGCaDX+5bvyWQc/TrZFsl8FZtEkW6mC15SeRjg9pWzI85JXkJwhLpX
3FXhsP4PbTYgSDMoOgjPPzR0T3/ZhOQvj5sf1P2+UI+9DvN9X+Vv8nnFwtnQL/nqu3gFQY8ZUKXH
ecdECrAsAC2Npb/oADQkarW04V8yviyhvtx3eYnFY/g8MZkAKkAeVubqVm64IDbEgciC90nIGmfr
5cmLw6HTtIXA4yyGVPZC3m4Vc7jIHRIs8YJ349VFqzmkixwl1Y0AxSRIlvYaDajIM9+lVSlGFM6h
xyT6paDfVvU/6ctJaT3WtS+GUl/j6iT9TOmwIrZGdzW6dIW11XTnmI4R1fd2nRX9J4bzVzoYDKHv
hhIoKxU86Q9KcIfc5dp3k1tpYht++SGv1yrRxqntczA6b4X/Ko2PAB7xlKxEm8ftEE1njzIijGO/
5pi+xxUtBYi6JL+R6w50TBg9Fa2tKZuou3QIj4A9lsawTb4MAO9S9jtpcDGkDOTC1aGeMR4EZCB9
IvleODAfhvYhyI0F6BBn5NhBDSbU6e4N2/in2QAp1SZfjUVWHzLkEh8Mk9nzghbD+5Srj00VDb+h
Xa9bQwe82EKmNea9+wz1TbyzjCG/GRn6Onu5M+6AXITPpgvXTu75/SWH/Xj582aebjsQAx9jB4eh
BwXLQxsZ9t7MW+WY60Zwx8hsAOVkmL0mVGdXjjdXv+iPd1P/G6nmTwxT7Wvew1gPnXh+p/cJ1OH5
rOwnz9Af5iyFHrgyxw/MOuRmXLBLG8aqCqS40JBZ9VpaPTs9MW/lJtYZnazwxtKUfJeRZTyrAyxk
FA2yb5utvvw5HfCHKm+zj0aDsbUbITvK4iw7MAY5HYNxGO7sFF6rYkTSEsoDGy27FaAFNDGyGH2B
/MnSmGdFNH1eR5ULMVWDNHbQbVJKyG1pW9skHfJVPuhotNaG8lrP3g5NjYNTtdONDsSxU3r409tW
3SMkvwHa8lt3Y7JxGhuNgpTBJcbHYBdKho0zRVQX8qNdeYS09T+NWsaoZC9R0DgrdP1Qfi7XVe5d
8hqKO3P2vsMsija0eOt42BSNbmxygwVAT+wFnvyXXhnODSjguA0/MnV69Uvlx7SgVkH07NSP08PY
IF9fZ90GgC/6iXxyBVoFLghGqk61tp4IFk30OFcxTEZ2WForxOuaTex+BYnVHaNyIpyMhyeNPMif
iZMrb9HPhM7EkyZskz2MrkgDaO9tr2dwCaNZrDP3BVXYPmMIeqWgFgkmIrlHb/olD1EBKNkaSe4e
Bhi11BQiTK0CDeA0HUo1+YWZhm71YxceurC+PqyrLHhsVU092sNjp5fG2iuq1WxqKCANnnuEPBGa
3Q7JlwmWfxkkZy6jCttN786vev01z6YDpT800kMHEEUdNIj+pxO8Dfek1OQ9gypDy89t6N6MVX2o
XfNu1igbAxCEHhk9115RDlmIMBOEsXmWPQQhCutBf6YvOsD0dEsDblirMGmu1BYS8ITyEnR1tAqM
MUcmIf8Zahjh3H68p6H7irg5tNXegSHlV4PSxB6+GQeqO+1Vs1MAhhlKnPATaIgCN64obZEFB/aH
0YsSS4U8q1HtYDpHStGfUHSrDhW6DTTYw3hfclezbr6EBmh6ALHHUQkuaBrlPKenGgBnIzTlMD+M
hcQ+0Gvo+YMxvmeQnJtUYdo5T7a2Hu6RQWdmakIzuQsJharh2Z6jM6Xa7wAGvJOm38WBYh9QctiR
tFtbPCmbHN1iWHkQFzOFYqqCt3r06TvMHWJOabhuPT3caMwDUGOCmN/UtpAK3Ou98qPnHqN0tb6d
racqV0G/RrBA1pHya4btxa3goigZrV++WClca8k+nbFNtec0G6jwLQOCp1pejyOWVSpHqGTqXIV2
aUrGki0ffA5Gi6D1cEJfDJXadoarMbeAfMbTLoF7Nq0U9J/DECo783vTJViHYZzt9dCExXq02i2d
xJaPAN9p4KjUgpkWz6DzKVUnwx3rEyU1vTp0/XBbeJOAJaZTZHSvgaU9aKbylvj6k2pFkN/P79Bw
gh4PE1hCfQimiwYC0iJfR3rdAN+r7BWyEukGtKCxCZO8p90Es3SnZu6mR1uLH4O1XvQWRqCNt06f
0njJ4+04W8EmUh3Yy2PEFfIqRbmMYBNmtFcYtcKVNTcm1I9MctZVsi8r6uBpft9mLupF3bTu5ghi
YFomZl4329qMil3BVAuToCgIwfZyz7bu53zrlY23q8EZwa9ePk9DeBfrxmea9NSFk2KXKzWDa0zU
OHrpHxXEE/Oq42oUBSYmE27HxFdXcRftVTdbZ/n8j6lH+6ZRwncAO/Mm0qyzB1UdDEg2wvIVNFcm
ok4ARYaVY+mgQs1mbbrpZ1tq/WF0M/QTu+q+D79gXOIEFLm5GXVvB5kBnX1156oIDVogcGIGCe5n
mOP2MG8FEi1WjfcAP9YVsgumYwv9xi21c5oOq5QytRVBN+pQbErSeDUnA3U7tEdVWC/CeNfOmMmy
145hZg+rhuVcmSF4pRwiLOjQQo7WyujvEN/4ZLJxXE+GwZ21UXx3JjijJ/HYvtD/GqQn+SHydOb7
QtqEDhLCFoYmMrHRIHiRJ/ZfZxPubney7xzEzCnLu/eQ5CJ41Ns7xyov1OHfh+5fP/cYXh/xhUxT
P5h7HBhvgOVAc58deI+oXZSHKLM0mHpZziQbntossw5kmhnqAut2jhFVhiHd8Ho0zuIRoBZEVzU8
dutkaNCzMd11GHJiBmi2V44+Ojstt5U16mvxDoaQWyf3ok1TJhDbgn/Q7dLc1D1ixxFKvb68Y+ge
jKL+B/koajtMRAuz6rqMTXRFIcReKWPKHs7gDI0UgmxrQP5NY68Qa+C6i/g0D2LoUQ8tlfjJFi5A
Bb2RlVHwuT1I1FUcIc4iO7VN84s69oyQymDvW5vkt1U8Z1M25k1DMQJqcvNI1RP5mtxGsV6boRrN
rXu4Z4ZN44Tg28JvCJxXc41uSdOoaNC3exuOVogVO4paIChtiHE3KSKOhqSCAEuTsUAdZJzBkxkq
fGvRM3TJyaYmn+dDDuJoiMqAWa2FZdwt/W1sD/8UK0lW1cDBp+pCIhTN3ykccUixPAhQEjTcVtPi
W1jKP2F8gq5JA12RpPD0RWm6QswEvdY0+s0cZKOtsl3FsIP6SQYw2R8SJCcl0jERxq6idEckr6xb
gLNNg580GWqYe2Cgio/81JSs4TqBrg3eAx3RvSjCxlGERmwSyfMCcVKIJVblQ41+xWHO0IK1qChF
zkMVICtlTMQoLl6+0Nt74mfIghyXEcr2CY1wPT01AASM+qbqkGYuSi/fGd6l7Ss6DhpKS7m+aWrl
pxi9jBCo+OgR1gC5BNa1Q6QKPvYtgprZmjrBqezekQE31k5JrgSFwmqaq61loYHqVQdHKfWtkuec
kdF6cDMzOxaMyMdddtf07m/V1L8+SQANq/h2ALC2KnK+eH70RYJE07gZNnFHbM2IHCVVpampoaL8
crCg29+B4iXqDpNxN+rqq1taVHTD9h1F+YaQrfIQxbqZFJXmsxuf7Ki+9xleWSdd/6x36k9K9jlN
UMN1EV+ocZ/KEcnV0jI5BUwyGmVOWOMmaPMiQB/Erbbl/qD4UjdvfumvmCp5RMFMRC+tfqM17nV6
GmL1OaPjAP9Pv6vtEmLcAEHpHUTX9d5qvWDrD0yaF/3AmMLIHXDgeG05QqE+WfeOPaZrJp3BMEAa
yTAPds+ahrdyMk5p5t14HWc+N5AIyEkK4Act0SYxq4dsADKTwDa9DjQmemtXu0Mg8Ni4WXYbdJ63
dfVT2xOEd819ZpobS6NNFgboC/m9qF8156wvH0ot8m4bJYEnnkOlx8e4h53ZhYxIy0lMgpksMXf3
nW206/TKJLXQSwak1yjF+bDb72O9uO8y2jRjApN9EDgHrovKu6bc9jyMEnw93kKQuUs1YQLozWgf
uzUFVs3gNCNXvsm95MjYJWa2i06x4ZSHgqmvtKTYGlM0rDS13sLlbGa6fspCnF1Q3WVz9DOFKb62
hWTBQeRW4yh89l5sbAaEAm7suhv2oUFsPIZWswkhFPlwRqgMWiX8SRB6adMqfYubugboXo83mXxZ
fmwcNyFIKP6FmUVjN86Mk4sCUYxwAEWeqd+rSgnpVmyoe9Or7EevtlVk7EygYwjQPS6Pqbn5A/UA
rVs7MYFUiiaOZ6N76jYz/61EB5XxQb+26YQ0ESJXQ+bcw3QfrGHdtdmypY1eLBSEdXzMlWF8LuVL
kaKcTMJynqbkpmBgiX5z8H9f4GZKzjbQZs1Q3lLGL/1af9dMNoEVQLC4/IgcWrRm7yB/FRcNDbHO
eEEhdNOVk//OpEG0U9A0XvuKX62HhEFvUJb9eXT0/rz8DzUkt1z5XVBuvX6YN9Pku8eky4HQe8OR
/Ea/0aZWB0XJ/5JuVnYu4dtGA0wxFwEE+tbUHSlonhooX1+9yQ6helZbZJp84y0YjR2aetrGBatL
gmOND3pnxLu6nHemmvmbGc/82gllJOJw408ExExxptWEVPe9X9N0NLJ9FY/20+hVIOe1DvWjHlLe
zo23rFWMNIvV3salmeyGDoGOsrY+vJpme428y3GGhaypqhZh0lm7m00DPuKhyg6U6dboACQEZOy0
CFXPGyeG4dVzJ4t53UjdhqNTvDXZ+EhY5gT1wa26Hndq4aZ7hCZcd4SyrlefR2W8GwrXf6yj/GGA
oO25jOFNUVz1n9mVX3Vu1o+qFjdMpuWre7toLG0FS9ovFN7qGmYxP4MNPkWGRXEneIrjblOmvXvS
e8jKzHpMb6cG62kWT9BQmLvEmjVkCX3vpXWrm8AxhgMgSnXfRJmxMQNkPxW7Kd6Ye7GnQr1H+Akm
7tF7aLz7tE2t57q4uijCHZG/UxkT9+e/L35t3tZW8BGZcPYgm/M0IyZ0G8hPWZYWRzec6RlqNLc0
3bK2nAj1lkwvQ8O81l4jl0HRag4f0iCtX/3uyU2G6S3OPuF3rR5ivSpvTCMAcmV1txQmHtU0GG4b
WsXkW1r+L5oDTcCE7UUnx6KcIK0hZdg1afNhGwiljSz2fRFP471rpSe10Wqm3a3pZNVVxPhFi/p4
qDePMUwXhFZqdGCWrke2o5lvzWZ2txxOi1xWn2+rfjDRcSct56KewogZBfjxvyqXmrMT1sYdcN34
4NeVcpyqnEZzNNgrM56Vu5ptc7YmBFucyHbfEB0/Fe62KOwMBUf7poiN9trr9j04NvU7KbLnegxd
ZkLcV6S7mF0ynE9nKOovjM4PNeH50y7caOXNhvsxDvCjt5QEqKhtSfIQJzZHHTaWKP7yqYyhRVW+
lLVBG6PUPmJi4WEdMgqLPmncPeoz+f1oNsYnzITJOmzr8C5MrOFhrBKymtbXP9FnsVcD3JYEjLAr
KOYY3rR9C8lFNrS7afRFFN6CZFqd1Ue1DNtVbVOQj70YUqjZelDyOHk1gRLswUz6tJIVarVHq9PC
A6rLCJenzeDekLHsp/9H1HktN46k3faJEJFI2LwlQW9F2aobRHVNFbxLeDz9v6iec+aiGaKkKKlF
MPGZvfca5uTu6JNlankqka2NTja9plSXD7+kmsjH+Yusjm7LilzvlnIm+zzx2/1kU1/SDnhXi/nX
MffydoetDXhaamEnrtvodbLVa5oSV5zCsDjOaoFcp8gxzsZB7b+ftiNcJsrSZmeRprRppRcFZMM8
o2z/P3r6m0kts9jnbSF2qrDFxa0S85JHGH80g+R26fTFAd8yreKhGffLXL8hjQMH5Qw/KoaIQQzh
6xn9KdcsyhkMeL219uUYHRI1+LeoBW9jZS/E2rofoZ6iu9+k7wxlPuY4aa6NZ4cvWV5spjKM3yNF
yGI47pNeXVw7TX4/hbcmgZB9op/uNe0xwejbwOLf2EW1i4smqRx7U8a47xf4OrsMxgGslql9GfLY
PXiwF/g/85xPZyGVN7J6cfQYsX2WmpY+Y23B8UNRmQXYh3/kIHr+AgKnWwOYSaAlU6Qu+8Adsxln
/2c3IYQZw+zM3yu7mq3Ork0OWqNpDBL4xKbqyuKcQ/YKHJKRTkwmbSwypgEDpcY2mFhvlWm8E5VN
c6egiMmFfkUIAbwH6t3Ul+M9a/zhPsLdNdp5Oec1Ifhe4tTbDj7ncYrMRwUCENiFdm5spJ2bk8Ww
7aLuErMXqCoECbq03q3lbiJ6fzjtMlAfee5GTnW/wdsO4mwhV1Gowjw1BSQWXhV/Uxu993DwJST+
Er9URCEli5RkXZnLJgRH8wYsgcouqq+Rr5aLyb0DRndIlLkY8wcgrB96jouTNbJ5g+6agNUKA6MC
5RbOaEOFTdRGvZSn/z3U2i9PMtVhQJgDF7RuqouCeUmJPGa7thIVZVXHG8REAOzRxwNh5aLzFk0L
VeXv2WSIwGjiW/us+xyMpCRy6M0I0HbJyvLuEJYInTaqt06ktl5JsdfRE1+rjGh1u3Bvc9SKl2FO
jwi6quM8LM5ZTZvh+YO9pKpZXPKRyMPqIhEQHdo83EVPaBlOJONoIhf896Pvz1XR7ARZBvfj+wvL
86uCXANEkfUP6VnlthKAhYa+TC+JIZz+KFsQBtPIGdeTdX75/spi2KvRV+JYeV5rHkryp5BxwQFg
L5meQ8M1UbNrZqJ6Sa+KwZKfaGKsmqtqI/0ldJrvM98RG2GRXcsLM+/VYDEBjMBVyHlkHF0n8y1k
Lkmcv0OemS27U2aDF5kmHE5u3u1kjWbbMCumGlV3ZvzcnjN34qOeynOIYhEMrucDK+PBs2yUizLL
19Jp/BcCaSmZm9DYgnrxXsTzc50YXl0GETm31UNjK/+mXXguTZgPoIg9524aAPoYHd6UIE5+mM5K
q5uVJeZ2minLokxkL0XcJGc3Lu8auMkLgNIgp0u/DWmxK1P/6OoFXIITj5spLmYuEsyQGGenbdMZ
tAClokYeBjp3K803paj0pZBhw82Wo4jVrUG/V8h6navmVz5b0Y+mZCjvRZF7gsjnfbD2XOW0vlyS
uFWXyvWOIWm7R2m3f4rKQKcUhw3rAUuFl2mGYew0V8eQ9AtJB/CnFTGWMF7DUoItFZnzHzgMDGtV
1d1tIqoMk9SU1o2HQ5oBrjRKPPOkmyanxFteelzEmJoJ52Zz3e9tRs6nyJfRZUwAdC8MVzfDqNVx
dvxllwuys5wWWG1vsY9yxKjIMPItMgLMkGgwZwMQGzGQOcz7ZWLCkFjdvmWYvjOjUqOvzrOz6bg7
GG3xNbTqep+1CTNk0zssmkSA3p4fvsXOwIXusaA9+zAc7warDVGxPZAzm40PS5jnXuUuNQ1jzYGo
0p3bWX97OR1Ids53Ju/rFUKTHHqL9zVyBZR7PK7T0aP2W1lzbO2bkH6NIugEnZf41u4ehTHJp5m/
wCm1zGB5ErRtgr2SPpm/ipxbTTEN/oFrYoUI0Hl3hQfoXc5BuzjNFrJGD/u2ICg9eiaGya4ITyqL
ylvjNuWN2/i8zTN0Q2n7UH5rnDVScSYcZfeu0qwl1q6eTv97oIpD1Owb0UaXTPWT1O7PRaWH8/dH
9oixInaJ0VL8hgQZJ4u+GvhWRu3yqpC/6zHZv1WWi0YpGfZxoVsCItmEDBZxfGPo6Otox+sIPeUn
dc5rGNuokQ3ufFUTyq0ZLjlHDEuxtUs9EJhVbFy/H3jLn3zbDklL5lMDA6/jlMhHn0zFnePmHGax
OonWKoIwMbtd4k6/lJdAGNBJvSrZ0u28qMrPcZjsDEPpHZMDQfR05n+Qa/oJwpt87jofN7Vy0ocT
sXdQwDWZyXn4Il0sIRByrbdezKSM9jHU1b47O1P9R1qjeXPjwB1nwFQMY+7aywOZ5865AKV7NWgZ
wHBzJ8SE2YxmzPWdiNX327QzbWaAxAZsq6IjyiJNjb0xpX96IWrmJP49inyXYIbf2qjVyYH8zDwu
PoUMXG+iMriUkvmPjvqPNvb69wlU3Cri9fso2datBjdnfGRm11wZ2XWkR6aeHYZL4x2EGf0hUZFQ
YfLVVzZvGG47o68v9GU16rS435XkZZy60DLJ6ceckbnECxVUH7TrPLQVkgSwW27XyNWYxe4Xg8YK
J7Ed7hwU3X1dwkHwmKj6VpKvK4kKo5bhX8+3jrbFFoBC+fP5QSRgGMJ/nOksq2zGbU68YwEcJDCn
lttHQZkZR9dkjtnh57L69yPzqUmorDJccRgQp51GzrBxJnNZN88Lj5OSmYTS1+9n3w9t0no7VMDQ
lcw8uv/vCzWVzcocIPQ1fpdssrDG+uCY8jXWE9gtS92/n1kV+B5Rd9nu+6mavPpcz+I/5LeGLyIB
1Vz25FoRMZiFSf2Vu5HknTCF2+T5tI4xLRljczdbt7rgjLiOBbxEZY6/9dj/cHorfAOAOO2MFOoG
g5T4lds6chwgVbs5YmzBWqG254UeKevv8TLKn4NHf+MqufEtV56HeqiusVlxiRlZcVZLCbRKo/ny
aBNrx7sWKGvXUdJG1xTs3GHKOLptYsCCKkdiTlwJVtKCYku73FcgUA50fphiXFaWzEKdlbTi6RSV
8bbvbHE2mLkz6Wy5Mzpz9ZG5HYqweIqIjjL34X42jHmHOv9PnlULA/LYX3/396R9Z28R8qNK9Ucz
malWubcV+2XE6TMu4R14isPwiYDIcTFP8QgflYywmGOP0muabBjmz/rr+6Pvzy1DfQwjNHaplbnb
uGG55KbEW5tRxZm+nBKWOHIV8pKrgRrImHV0i7k3cMn4046tW5rredzni6WuYQYn0EFNtBSxvrMG
k68j+d7BGJUeUenGdI+aREIE7sjrBDa9nGd3IgPX85JN8fTmxoNHzfj8gm3ZajuY8kco4PgonExH
4/nw/fT7I5BACOpp/NZ6cazrxAlz5pVeUyAfvGJxj0SQIKZ/RsZ/fxTNjNzq3mYNzKeSiAk361Sx
deayPjM7tg4FXV41nkz/mi1Re0Pk0d6+P4K9KfZDb7PRatbhnLqn0k7NS6EypLcO+a/M8/KMBXA4
PKqanFAoGszPER48prS4uqHv3honJfGGBRp0wANrE2+Tp9Vya9TcncZGkCI+xRfWp8PSFCde9WI3
xPgjJOKxd99klLr06SNKkJgZPkGLllkn97iw0pXPhJxMn3kKVAbNatCjXHVAOt8G0kO5A1Cy2HJa
+307XLoskVffxoglsE7IonlNnw/UjiSNoWegH8sI3BYqMBsc8JM1413o5S0lVezcINUjAYGD8Umt
dnzZ/9TwBlD+aQLKElBGTjrEF6xMxo50BxkMduO/89p2O7PK8w3ppD7qAO0hvjdggj2/mpkExJZM
dQN3bnaRKfVXyiAHqoORXL3OnN9DGIyTUekvoujz4+gh3cNhmJGGffe0qV8U9TGlD0OfnFoQgOLW
7gXeabvyLn41lEyp3mfhT8Gol/qMNj+7ZeZziFxq+0cVVRsmegyUcu62Zdc8stSKT7Wt/+o8+82Y
UT8YmE/raprqW23CE6pEjzWZO/4tLdDZMMVICQtSalePM/rqfliB3cJQNcOR7PHSfHCDJH48alNU
WY33ketX38wP1qyL3zLFuVf3GcOjOfuNSR3z16SdV1VY0aGfy2pd8EquByvUG0AIBtxIJrGCTdwE
Egbw2UQfEE7HNov+W4Dkz1KkbaqZhCcoGcYjIgIEg/fcXUMxzD8RkLDxns/ZYDMlf2YC5xz/gSM9
b03u8nxdRmu+1tK55wlbcdRvlwR28m5Y+AaR9+6uwpqzcut6/jLp8hC8Jjpwbc9ZD3IUH2lkbnWR
q4czkd6XWSASUtQZbxatleyaaVfIgcV1VDQDTt1IMduo3ID8VSz+ugn3npn+E5U2qcaLn/1YQizl
JM/f6hHquoNJ+c0o48/CM2fK/qHZR6M/b2l2reu/H9kDhWEor/x+XPGtY3zqPJmCBW7uAa6E8alq
DB2uHz7m6An6sWR57BbEk55NSqfbxA+ohu7dN7+yUcaP78+U/k+Us+ZZ11j2wqK+gwSo8Od71X3w
Fcts+KXb7y/EnU1GUtjlB3dJo5fwGA9QJEPwnhwSRcPwXgMvM8gg6uzpJV0ckMjIeA8ey8oXvAC8
sYYlZFKm+nWH3On3LE9jUiuEunFy6ERP0+9GoBq8BR+IT0an0PaNPHv9MujkJ0ONcuUZjL2biYak
1ZN9EFHZvBfGwUn6+VS7yb4t8aAxfA5799q1qjlpFGLg/pbsYxrfUV29JKC9/4xs+7KlIlGhRXq7
xK28VJmUl9CG41T1LrBLlwyPEC6LoZzdYNVs+nSlAO2m84edhG/VKLxbK+X0UbnE2qZm9Ua4A6p4
wz40ffK3cuLsp1kABBVI9oyhYNstmcTB1yr2hStizrQfrLsvbts4LwiAKJxgDkZ51u37MJ+3sSCh
TaDCYUFDkYUe0Vu1ZiMA6TEmt+av+sMCSk16OLeq2j+PefalQid6kcgw295sX7uKLPMmNryD9JY3
2FfWldiZbiVSLO7gB2SAwh/qlO0yA9fcnpzYArVr8fT7c98PPUlFW2PxWly3w7qWi1JB6Qz9bvJ0
vlUThS3SnfL0PSPOTR8dQJo22+ceh6XO8sI+JDv2y35Ina9+ZmPXI3FAsaPS/TS5DGEqIFt2+N4k
vvWSEoWha/kWLnJ8ZHb0V/sSl6QPkqJyN8//Gtv0LqQJxa+8SZKtb/dG8P1UTzIN+mKMttRZ5q1E
lZVWLDD6kBTT7wf/dbI0OIs0Bo6ROfbrEza8aRwBZGdx0NAAa8S4xcJfMP+pgQhqAhKBtjK6yG1K
oopJ+spKYIQNuMN8zvDtgoTkOkYk/1gp8sgJk+loXBTQFkLOFlJI/MI6zanx2oElttvypjQFW0ZD
sV14K5BrwlY1I4RJhlO4QdHP38czqtek7b1Nqyg1B0JjX8kZ8hlaq+x1cOzqqvrus5X/COGOYDA6
dRbsqw70UNXKLXKU0Sp29gY5umveWPaFUKsTAaAtrcr/KxY8aqkLgra8pPU28j9D1UZM9+LuMGQW
+j6atZ/zbD/s7rkPtBxkuRqyTm/7zIMZiN6qrN30SMDuLtnjhBR7AFpmtu9GLM5CdGgAyuYhnw9+
SjwQRud8x03m6W3t7HPZp+Eeo6qxNiaazzGOPYxXobVv/X2fTmgIVTK+UGn5NCCm95hneVeNUsea
EQ4RA1URMuHvJ6Jy6m79/ZXvz42jXiXwi2kQ4vD6/ZDYLMM5MAhgYlbUO9f/PYxpyiExUaI2Oshd
szo444y9b5FBEhbdOz5n88KpTu/8/HzasK8q0tr899uarF27dhN/2LLKL1AJ/f9+Wxd1genI5Jgb
zrSPhN8E6A6YoFjeeOhR0zz6AVJD32Dofz6bQPg9MnLlgqaWcM6/v+P5UMUkxUUE8S44oTaNENNx
9v/+W/7++1ikePEQ50ZMZn5kdW7z/+z+QBEtLqVTmRcnZY4rkCxgQY13nE/+R+EOdOuC/7G8hARK
rsYZGYCzs0jZWHX2rQEM/VWWSXiw6nYJqufTwYMLN9D7Xo24ka/GUpw8MO9fpqiHnQ9w2izscB+h
w93Vhu/cY16vdVyzhS3m+obQZf67+EkgGj//DRz1fXHKm9GN/YmUJet9WtAUtnXZ000O1nvhMwYR
s8PTQpI12Tj//appmpTrU/UnFKU8R6oqz8AFv59MzSTPxlja/QolH7fSXMZAusVzw2UTAZiAEEiq
8JAvsd5Q3HMfgWh1gGf1v7lNyNQ0SxTtnKyrje45ycq+N2/Loj5q7kvHqHbMm0fa5O37o6U9irIN
r9+faUKWhARqnyWJVJfaAb83c1bC9htcGLNefqDWv0PdyS68q7NL8/1g++oUm3+/P61D4oaqsZeX
sdygDYdr5Nb+BjOsfwpb6bDjJLEMQyDuzCFbbrln9nsX/9umde0TBRLEz6HpdzWn+6uRJw3XhXxo
eLa1Z2WoEEGsRuGtHpRG11AiJPaqq8ZZuwlp2FdW3mOL6kQgrAzXGXZ8hGwhkBIePrXzRWw11XZr
gYUd6mYrcBidZzntK4HhdwLIqEEPd+QwUDHPtylaxtPQFmcPJsepSmidTNpS+NFBHtJg2UD+9nmx
oFJl7hGbWfKypFN/1KzL6rTtbyMl0pxJzl3wJYZjGoHqDWeTF8xXjVyr3ejRwis/Nrd9+2ysOpea
sZbneTCLGyoT8yw6hwTnxiDpAxGO/+o+SQQOxMmuvXPNvjo0Fgd2yvgx8r8pOXnGmF8lpJ5LEunr
3LI8iWKiDWb1j4C4sH0SQ7Yo1ZP70udrY2bFLBz96dF2HTqNIWxAnDKwSvxQfpdvYsFvlBp6O2qi
+mzwMeslrDTau6Y/VoPnwFR2DomN3GEEvNhUxcPzvPFdFa99aT6rwQSNsXnXtZ/jQg5jyuH+IQhS
JTnLJk0qGn9YJrXNqMXMvcXMt31BXrwoVLUlBTkkScBzXtC20zjT8GZ5hClzKljiOIne+LOZBDJ9
DrgodnI53tmqfxZyuWcLPX89MfRAnrsq56RD+yysNRku6Tqx7WQ91nAtppIidua7opQO2LYhjRIi
2AVNWpBeaJN0XL81S67PxWQGjTLGI1BhEozo3bd1qp4iMzL6WsQQCjWO19q4cFLj2vRet649QRsa
jW+Obex00b20XXbyR/tM8MW4nQn+Et3QIluNvkqPC2QuaVazGp3XUlLiDM/WIb2V02NguITwpgZ3
ubgLwpDo3c7HdxbzyYGA5J/0VZFb5dui5QXWETNsyDUJXqlyXGcJEkIgYYRYLySM/EqbYvxhI0lV
Q2KyPuFV0zOavthiBiVgVAXaKEg2Q2lk91W2rl175cEU34Q26jrTqB9tYXEeuXqTO9kvJj7sOLrX
mrSE9Ug1GcxxVAeqcGsC2swLVmx/3RJ5tPLCEaO2fiWPSQaVQGaEGp6TYMLxYOfWbpERSvT4Odrz
l4RlHZzthDzvkpNpnfNeR8Tjr/2kK4OMFDirbD4dZToMOVHtEne/ZUF+6WB7UK0gRYMzsW1m1SFP
T99Mh3cR5qODmVkQ4ZuFKY52TvX4i3kfP8tOppsDyC1FHMGJX+wkaos1lEKJ+kz+GtHibrzIZ97Y
2M8/0ptkRwEIhLnwaE0r02ervYRssbre/AkuZ1yzgDtYKGvXRu15W5aDm67s9onxK4yHM4Ll9OjY
xz5mPNRsJ/6lladGgLR9DNjF+uMtIah2A9z7jPi9p2DvPMsKYIZ460EXKUI1aM3DQNmFQuk6GN37
PJXupmXVsJrrDgq0nWDHDPFYh0TtsQD/qGXeHqRyXr28fkcr+gIniCYw7oPeJ/RI1Xv7+SNcut5q
RjKcA9rg9W5TJH0/WumOp5Q1Dk0736QHuUvClVcgUWRYSOe6Tjzzsx1505ZYcWYkg4Fn0T2aoXwH
69TuDKjoVG4/KHfMXX31ksbetS7VVhpv0UkgfjHqbgMLswtAnO3LYtRrc+EmWObo+mH7sTbhbI6S
CNRt8UzhVvy5iRceGRAGnBTD6m9k9nKrcp1Drah3zpj804TNga3Xca6Nfa9bvI9hc61brA6e4JjD
lojIuT2jOt5aUyR309zcUgyTK2E78TlPu6NVKUSCScdCDQExaolnDRC9pNK2d2h+TLetd7aZuKu2
6NKDZ3HZD6m9qyzNwgovNrLqrg7nU4O6a2UKD22rGOHQTtjJO+uSJRZyV1+82/qrKxqiyzKHNcjQ
XBGcsVGcWESmSxQIL7pZbMwhdFpHgL/0csOMTSLjTuYNHoswJKwaa1aJ1GQLmFo8f92yAm4dzijr
xzABxFBfIkttpyUx132TfWVDi/fORgeXNMMh4irsUTODtshJ/1+Kh56Nn7XtXkQ2uxe/Rf1XsXxa
jc74ht+h28XDP3Qg7b4tIFrHeZm85Ow6yQRnCModp7EJaWzDZqvM4QSP51BSLCKE4Be3pC3QRXCS
0pexYmHRZ0NeZnusBjzAM7aRRbr8eWXW7Ie6vhqoVaHOl1GA+PeXac8bc8ke0qveI+iJx8Z3z7rV
F/Z8F5vN1sGczB+utkAzUEt3JcuBuSjPLad9Gkak7bBHHTrkuHnnEtoXTc52QLEcqHSMAvgukPZ+
afWImtAP6AeALBWusZ2V8RY6NZpDtYfzlfFejNpDnpA7XoxktlJKh97CbMPqP4cRbafHkri28vJk
u2he8zFZN9yijCVj295VO4+UrXxub9Sxu05WyDaedva54VdAjrUaK2JTXF8zQVhoa5Biiq7FHNC1
fxr7Gcauj6WaTkir2GGR61DT/XmLeotn77XJ3Jb4kuwwYOcziuU17n0H9qk+9FEa1Jy8i7tK9HL3
JvxOy8NYFok/SV0W1/2byhDNksQU0xmOXmt0wt6O6QQajHRm+R3nNjlMYqBMaqJ9lakqMEtGZEho
T86feWFyWXsNYzHT2VvCfcDz+zN6XnVEzHXHIFUAvYZQyDcnxilVY/zKC58tPaEpXf9jsi2EZYSu
RKpcOVb6DtCebTQnIYL+ehNaLJVS522eCPpT3hAQycMwgPdI6nN7nuw4CTqomf54xrG0Q129oAmk
NlSdeouK4T8ja5iV3/3HaK35aIA5gXKe7CuXqKZ0AYxEen6e/0hUe5QpMzTZf0iUmKtpTt/bFoV0
X9sfGbna6+ivL+PNTO4MdQ1oc8LhyuGSyW5vKe0HvcQ3UmTMPBo6A/Is/zG03nZjfevz5cnk2i+t
CLLJ/0KoPa0mqmsW6euWnFQGTqV9yamIq1hJYkaYJwsMJ/tacc6VWdNdK2evdJjc9DFqjB8DHe3a
rLx+lSxwR+r+Z2bEHiuw2rg6ca4PYx1+NlME7n3Q+SaXmpbRiliXTAZljo7RePX7xLKsU/kv7rdb
gjTt6sCOjRJXjLJW4WScF1GBdV9aSNoJLqEpVd6uE2GHZDs6i+KpEZ6ndT2JG2wJu+G29T735l8r
ZOLgZQ/HUT8Th8S3Ni+uOYBMjinYBcI7si2vDkUn9EmlBCOkRrezk1HtZmK/rlztIN0sBsVo54eR
sTBELTatcwhDZEEfWvmx/TFwo1PZ+KJUjokLBkhZHafShDhbyReto6/Bn4Af6DoJkGLj8RWpC7+V
YMfIHPf1pP/p7WeCsYy4DON85WbTP4tGl+93kIRT+jcTb9+c6VfaUWsbJR50NWwoRmPOm5itdMdQ
clP36i6eADUjoxkHyi2z1ln1M0Zl/gIX5bIMLCVX9FIxls6mC3pf6PYKLehkj2rLS4dTxFiNkmgl
zG/1yo7KnRZItYsUN0lpkP3Al2wksmfNv4PAhZVt+jW47sODaNhYUDfrkJFD4iJa6ZaT4TX8FvV4
RwT5OdhH4XM5W8vy5Vs+8ngnOZYk4Gm/eox+dnRKm0QOi8mdY/dbZ4JfFWbsqtGscn/27QMX6kMR
BA6PAf5onO9AILlHAYBvsBdz69P5cKI2J0PQpneiWU0OBqHuiADHDSBLpYxzsivnQ89RZhvroUiQ
fJMU4AtnX+d6l7AWZOW2EsVSIEhxfzuoVyFWmAdRDh/E62/VFH41FI6lIg+t4hzxzXc35FK0Jm+N
4hjbeyw2c1V9zbl/QSe9KRyfmIlIxsfIptmK/PXkif3opTfIn2+dU0x4Cp1Pqx72c2NeY6v7TGhd
uKeK/Zx22zzfFUb+YZp2hy5yMVeyRO6NyHUsrWVt1pFNS+hXq9Sv6RBQXzGY1FsoTn8GvzjOMUNb
Y5o3MymYhf5bq+jgJkO2sXR6m1T3QxQiR1f8D0txbAwUfBv0MnjuBY5+QiNS/6nhLvNbLwmlTld1
bOh9GhobTHyMsyIYV7kK34UVqwNh5tG6MqeNNdswQmVHbdmqtfCt8anWf7ZB6Q8lwl9AcW5Tq/xd
OcVvkYtPu8Lc1y15YMvfuW5YAM6kivDnKDcI9VbcjCb8uXkuhs0YRuM+PZbTLE6lVfa8pAOSIYoV
hRu39Y2v2cOuhlxw14V2sjEnb1hPWCFJYyk/S2m/t1FI9jlDodjHvWObb4tHarKnQYPojLyV4tUI
I8rXojxEYXQ2xcJ8a2J3aNdb3rMls+qF5C4YvpzM8QYvRtP1nzRAn/4opyCq7YPrmS+Tad27zPGf
LqKdMnBlVOUbwhsfD1V1EkPFqmPeRXnDhHSm+fNK/zEvaofSdp/EkIY0f7vI7+5+bpwNL74lJOy6
UfhJN4FTvHvq9IludGsOrAzndCIbNkF5fe6tuNogs9LrCrfmOD99Bn6LwjG6mg3IPavW9YY+eK0m
E/2Cy/ipq7c5k6R9Fz59QhbnECjklS/T+C2JSBBZ+puX415tw647mAwyNy156QFKJ3WUoiCNqSxu
XvzHdAxrk5ii3Utnmg7wud2AAIxjw2zwNVT+B/roo5yb8UL4kf0USI2I5cxTOpDME9UhowprXvuT
OBQc+swmcPz8xxttf0VH8btsuoOsrDMY63rJ41WhRYcUZc9oFH1zxrDVHDHogj5fJ22ZnbjWGUy/
d/yU47REF2ESZ+JTzRbzl8WIj6QabhSSXC1+2PCTN9zTnqZupZG/cnv5kvX8oH/ZWASQEetyj7i4
utJ6URhdKDkKGiT2a6YpEW9Y4nceOhdyBK/CueT+PoGZBfelIAY/5lbU/jXbmQCV7JNbL+dQl50T
FABtb2zjwSb5nXgDs2sC/sUfdfQLh/1bndRvECLfDCnJMvJT5E49uCGKa+7p0mQbKmh8J3VQCfnz
SLbqcMJk5Zfdqnwv4ljtpO9zjFhQsg2xymhm0XKYHFvmm68s1iIdAZq4wygG9QrrAdIHJ53ohH7m
ydM2UxFG6zUjfMuQcnk2sK1YKYSQSM784KzbytaqqRrGnSGGFieS36Ldpavl4qKgj+s/PvPAtVH5
O4l2ivMeMkbuNRxjLevWEgOcKV37KqqPKE9/dML/XaMuRHw7b+SCxB6tzL3MRh9HQxdxkIp7MW9U
E0yd0wdh6KdYYog9c9RyIAV/YRyC2Xuef9fDU1vULV99jhMqcY4RS4MTOQn1kA6IRuS46qefckCH
Vvcy2TSabSrA8aCz0jhQkihTKlYM56tZSffMfqlYN0zBVoUbWUEnsnVqDZxpHdzUSaAHK/SEXyx/
mFp7e7LBV+hh401jZZ/otN/4l8vV02KH2mRhRl50W7zNr02vPuMGB5vTi4GeAHthJuxom41/Eo+1
D6IR+icK0G60N2mFte9bt4FVvPIycgdwXA3EcQZMoednr5Hl8We9aGedpna0zqx3Ki+5UrH34sRF
vFYOg/4WAS7QonmPzhTVkiRcyaNCGmdri7XeDKY8/PBzWjfsRIUXvSBm/IKeyfzPY27jcUzF0nZX
WfgTD9p5xh2/Grxkxg0vLhC/3z0n3Yyxt38SSNFF28dI6SGQbOC1VybrTCD1Wp6TqwUFrdaMSwzL
pVcfXsuE9SbJSs1qvx2tGk/b2GytBA98vECpmllS565zMDDlbNMmxJmTdHoTa3+gk6p/ilEOm2Is
HnZobeLq/zg7r+XIkewMv8rEXCtXsAlAod2L8o6eTTZ5g2CzSXjv8fT6wF1JnFJXUdERMzFDhyyk
PXnOb7T+xhm1S4MAFNFIL6JkCPmLpSSeXKuyVkGlPWhk35YWkHVXEL1yq8bGWLdKGFFyUXG8G+04
LGpf7B2lp9JKgbkK+nrtpSZRIkhW4GjdPM5QOsmzYCldbWfUKuIvYNhhPkHf1rPxTqvae4Id9hpc
2cnrkALq5VwYMffksqxwDoanHUqsfurwvRgBmDhDvsnd/FnVamsRR8D2NLt4VLJwH9Elc6Xxtnlt
7SltXaUN/C2b5FWMftnH7tD0kjyrlYEMd26TKn7on7L63YpjCTg6fUBVpaSTMfaSMskBJvEpXfrF
AyhCeVLt5xI1C6cjq+lMvN6qa6FJXCNagCaGUzzHZr4GBXEw8EWq1cjZCZ+zvUtSrlGYnnCgrQRR
4KpKIe8FwWND5WsxXRBkBtkGCMxlJibvEvfRy/QlikQo+9o5Ig+j/qiIeJiNBXAG47aBpz5rwO/M
KXhf2KVPbslc2UnXIZpdKkC+qxl6IFu3H8hzqTqfKkhIX3YXATiri8jgaluqsJbsydFeM28KowyX
SrZRc/2H54RXOVbcl5U27r0RglNdjiBeHIhENbtLJHqKwX5wwzTDfwaxJnaLIUKMoyMLceMnCR5+
IMgu2BtTsLPIi7Xc9pPx0gCndzfa/atNNvBFdbFclsElyokoxzS+tuocj1tY52wAFl60UZsulEFJ
booO3rXjISfBqb5zK71blFWVrgpnHLda4wf7rmdiKY1xn4JIX+hMwYMfcM8b4cRApJ/Dy6AMKrJ7
kFxEEIl48AtcDoU2NAsf6YSDboplyf3nEUmcdSRMd1lHS621tZVtm69hZphX/nOhQ6isAuIgqzUW
usWZHKYhC9AHeWw7cjWm7ltjOuJSxyiCmFutbhWBQRCqdActDdRvBhT+BZfEZzUP9VVphgR0pfdQ
xto8dWWFnXuXXEYkbhYUX+JDlKOUFsNTWggFfhYK1DNlutJ3nlYexsC+HtO4m+tZYm2lEhIukiVw
weosdFVqD3457AAgBT9ErhbzOAJnU1vlpRkXyxH6vg4kZJapqTlTAY+nWXfvBfk3iBjJlsraLlPG
ZCv0BEWwYdnr7bfYzlXCZjADafaETANq8FbAlbdL3zPw3bFv3LpDdNMj3+XqC1cgqxDSSzX3JGJa
xL/Qzl05lXw3S3IUfZQsgVASHYuHHq7uJdiP/eg5m7qL+w3DO/dC887VvGxuKJOoifGslSC8WQ0I
lKTtHJCVtxE4FK1NK1+7XXE1FMlzH9Qqlksk5a2ggXwXvFhBHmw8Cx2Lnozqsg/GayioCbfkcNrX
K3RABGPeBKk7NzWSwV2N5lDg79UOiYEAwqWsIg1op63go82KY1QBS6U+FpwI1you9q9eHEB/99Bo
b+46hxe36/yiDsFQ9bdBJi+8Tl2x7LkpddZd6KMZWE+YoNjFFkoJ3ZUuGsxAyBOOceYQOW0HJQ/X
zYhalp6ma8Xvr9uoWahEVF0+SCoWkMBLiL15f+8gzTUBOHA2DOUDcDCWJFldQG7p2hKQaN1hCBa6
7Fn+ubJXXyWljblVYssGeom7KM42S8XVV0oPd8Uz6GsqGdewCxZWBxJQVfnN3H0XpZ9vMWy9rtDE
aRxuyWEmAOqiEaqgtKmF/UKM+rPsnFcg64K6nbzN3fQ9KsxdF5vd3ChzlvkAB9jIhnvb1NuVnsB5
SlGlAd1PUcTdlVbgfkurft06A6SLGl8KY7wyiUH2YUf6jOMcHF6vzeM22GqDWs3R/lJnqlVwYtXd
AaPlqfRQ7sBXX6ZBqq2qrHkKVLQ0W9tQlpBbqHMapTLLJyBi3qMNAqN+gafcBmB2aRlXkqX9wauc
sj2Ypl8P4EtmskF8JMdmYoXo2aFT1eFARJGgsrQvOkJ7US9CIW8Qpv9Z2e0zZ2iAMLXnk89g59FV
orDQJymdZQJANyFRZdXtFg7wRYY6H0wUytkcmnPFg2mGCjdSKSIjvZci6RM6FGOIrGZ2Rg86PQAi
SW4NrPDcLyApA7hEmF0xE5LgcXMVRY8JANSLxlV3o4vlIAg2b5mGChjoYpnYmXjWzGHfy1cMolWk
nuFij0jGLpOWYrdTcvHr8nHpdC41xmrjTPhTmYoXxUX+xFKFNkcM3Zn79pVWdJg95X03S4T27nf+
K+mLZmMqyatuFcABYrSOwOROCY+CqVVfFxWKIDVmjnPLAaRIOpRjDCJ5Cf1xkQY64XsHpbyncruw
AGz3KW5FTsY6g1+00V092iA36y+81nyl+FKDGbRWhqNuLKchi6O57cpeEt1BPh/oaA7RcWGEyaMQ
fbswsmxYDWCKUEaKBFuTKZ15kCTsiBY0+sa8VY3O28CNbtdJvjMqb4PsEtITVrImjfjoaDGMD8uC
lYBgVDzkl7JT2R5Nc2VK/5niD2p4/gWQLjLdj+D3eO+Uu1bY1o956j1npniB9qIjRQumyFTQUkHN
CsGw8loU6NbUouyWKA81CEsFWeGtCy2J5k0dAWdUy0VhiRv240MIqxjc2HMyusju+w1ars26LhtW
hnDznT6pEYT6dZK0zjzvjPDSWjd9eGtRN2HFa+O6owckEqiVSlKgHruDEEzfDC1WbVCMC6MO75OU
PHhUlA866dRtkcZ3nUy3AP0onj+Seld3gMcQPGhKbdFDZWJDCGDPGwNoMA0lHdWAfz/rx+EpcEPv
KoVVGqp6wvUooEYFEb6W9Ro3HCqciODMEFUiiTHlynvnxoU6OvcKs5ovayNTlrmdo4PabpMEHYsg
i56HaFKCGu2tcB1/0cWYVyckKNQ8HSjTVUuJn1NTaQr8zZz7ac/nnPgZ0EtRfDc3NWiSGmFSS90K
o4ByJCC1l20JUoCEjFERi2PvnqJrgGZQEl4lMoqWwrYlAtz3YyV2OkywmY5S4BwKQrXEFWZtkKrb
WOw+RELOSqfcWQJVuC4NwHVtF98P5GW3dgtOqawjfZaWVB2THKcnjH2LrutvOrJtVVVo29oPub8F
FltPjZBtInaOYt3nKpAfzqJxB+zpcUTyK0hkPHeB50DFQOpR1ux5Afdz7rU6uxXMS7tyeLfkTc3j
x8ohDI1Aqy2IoB5Hw7wNRaatEjVlYwydYKMW1U0b9g4CdMOAHBFxau2+sWXrW3D2BAQljw6502Em
24EEtBaKiw6AmhukxavmQJASX4GaBUquFQsEC6BtkzwdTCZhaRRrR1XhOAQ7ZyAjHUXprTegV4XG
3iNwVpdV6T40bnnQmegEG3i/Q6DjeAPoYajNArK0NgtbE6B3s9OjSiAV02lzIELhuhyzN6cJ7iyd
XK8bOyRdWu+QZf4iskR5kVIvkSJ9VgfIe0XozmGtaQdEOAgeQJNleYsfeOhxkUEVa9UipThTO3On
j4qct/A3F3FbOyhOhHckSc0N0VzELXRlBLG/GPsgZx9sia00c6aztZJxJpUiu3pHIunZqbNiG5QQ
VaPBtrlg7WCKorRvw8Q3jXgu++Za5qQJKzu4yFsCpSQgp5X1mNbYznUYdfo2KrjD5NCgjcZC00RO
UhcI82hh8aTo9qXRD81KA6+gxsOmVXAosfyboHsIx+Z7ZkHKdWvmf14BNKhUqDuTnW17kTXABzOV
0J8puzepQWV+euv2gbIYq2ZLDttxuW3WNX70atdcaSg6YVg/6AYqUkMrkbqRaM5XoT4flQEF5BIK
r8GVtuLiuXAARxK3zGLBM1AghKxlY+zkqQfLa+9C13a3ZMY1ouKqRB2su/EFnlJ9a89B7s2C3L3x
4nxdOhAL+wyjHr1X0D5gfy9L9MQt9BeGIY4WyDORdvTLS5ydl7GuTyIJhJmR/ZxYJn6auJsNzM5A
llieBz4oJou6Zlrs25iMhg+0NYvNC7QHp7QFwHC/uGC7BMeFUHohNyCAb+wwda96iZFu3tT3GVds
ResPYPzMTeV5mFRjfTAG7QJ0GJv6CHqnkkThFpUJw9Dfc88iUyuM1+LKcQSkCHdVKIgp1TprT1CK
w9ioWWNOiyJXnlBuCJC49tt9VtX6rFf7H2R8Orxx2ESsyj/0kTZuI4/NB8JEPJUQvzXCfQbWtfZV
eM62FO6qh6ePH8g3R/r7LjQeHL2XG5nLna+JclFNik1pqnCdp1Sm4T2wqhw3XklpwRoBpsodblm4
9W5sNAlCgPMSgSmkwRwTKb6ov53HKVcVLkGU6sdLxzbFBRQaDMBTyof2FOXDy8ZwKFDWQaTvfArS
27KorrEOuxb05iKU6K2UergQzhQa8hp9nc/Z2u7LvsPiO3hVyC5z/a6g0DTRayswu3eMgjEy8k2q
e2JmONUzhecOeC9Xl1gDm0Wmq7MrtPGgyQiLtGY/6uFV22G1YKTmsipaZdXVS6rcAA7HuiF2t2Yo
6xKQmel92HOwN3ngLCQTOkxI6CeYuTlUa1Ji5GXdhncyc7lJJ0TX1sOI2k0DHWRbeP3b2NU1g88x
+y2yYKFZ6Ml7mYPFNNeS2QjBiaAOtA430HQzkgOxNtJM33Ws5yg/JmgAyQ7wWbIUpvNKYHDTFgIp
IJ/9DyzKG2kvElZeqt2Y0UhezJb6IeMM4AB3Z1ECFD7BaKPE4sSQQK01AoGZtMrbMsAciprbuJdu
/BN3uT00BeDeKKM+4jr/CkWo3daa1Nd6Pszs1HxI7FjOUTzYWsgFW4G4DNN8O2ikKyPc6wfgd11S
yx8Um94NT7/GyydDjiB5UGWWLJTMbq7jvKvWKqjtmalxqqODlbCsqOXUlMCZplcWEFxSexLLD9nN
QsG9ykPAbWHzgUdLXkQdFxJLMcH9g8sKSjVfh7iJDwDckTZ9DIS6k3795A8gXsm0x0s7k4IgyyWB
ybapeSul0ysWdwRxDUTpFFu3mgYSMb0e0MoBoRDcRiYGmJjgzqsO+RBKpakaks10uRnkdXevQ5Gq
hm2sh++A8uZWJ/aaxlq2/dehxFiWzVU1+h/+2m0bcmG2fANwFWyUTPw0cS9Z6jU0VAg8ldc8ysh/
xtKdCwp8jRluR1gWJXAguv2YprdOUv0E9kwWDC4GkMw0Id2pUUZXRij8BrYAFP+Y0rPUUtEiLORW
MCghTP/RtQEwps9mqjwr/UOb5uHcT7lVa60yKYCNG68o9r7kTtxMmTM8OSKQR0nXU7xU2q2Pj06r
2LBwKLYiCMH+iOqiF0Ku7lsiZq65sxEz8uxd16NDhOAf1NgopEK9lJjSWk6LygfpCjm5H6sKnAwC
PDy8gATpGJ4WFareLgWLACWMJCi4r6J66Sc0FkEHHxPEWtO8uJNKRlw4uggpCHcJaf2KwKFdqeEl
+js7p8Jbp5DEFDIZCAYqBguCBAptID+qJNp6HTxYoSvLclBvY3CZ9NUQr8qKhFRIMT5ISa5zFcVC
zA9hRCBUFJhwKNt0yndggQPgcp+kFEpsWCzEv8asSS2uz32xDoZAohuHIqofefdowlEDLY164dg4
fzaVoDAdIeKHIFQXmHiSFkA4TJUgoEGGzpR5DGAEmAdpe3Aio/GUa9YucbsQ1zWN0zWHAuVK0Flw
TCYG6i14WjguJPiN1HgAz2ejL3INvh5ksp9hgRA5W3PaXqVUODN9E2nTrL4BuemAqkrY+w0Keeim
dT4oIb0EdxyEpJ3J8V+647hmo0InsojNuYKIBo7F4wrrP7AW4KSRnH0lujUWthhLdGyeg0Z7C9H3
WIhKewqJa6GEg4kdPYSO3GyWq0N78LoVlzfYsSMd7Wnt5Ohiy2Xod9dN4DwF2W7U451eDQBpJ2FH
spNkXEFPpOzXrIZD0CUo+WTk6QNSF3HbIG1bSHNtiEXBNLXViqtlXO9U4MaA8OO1FbPJNzAuZwGM
u5kNMc0kYqcuYIF78JuHRJcUxaaua0IPJrWeXiFJ512JXv/ZxPU+B0e6tkI93iTWc69QPzU6U9+a
eXZpoUy5paXJ5/tpaJv8DgC3E9X+ugh0lPbQRMWUtr5Ah5WAMIqCZaUrj2FjW6Bwq1e/pJ7APgNm
zqwewp7LQ5KYDscuC8tNr0bhkG/OkxsPc8MgHuYdAecOC3HoWsZgUR4FYdpZ8B204ocAGQPSAdZx
gPJDEPxIMh3JWcetFoOASMggp2hPoguFGQ3gynrZpbgzKon1PeKoBljZgYwb1oohotsQdtAAMnqt
SlR/2iibV+zRK1L9T0Gd22Q0rMsILcHS7DiJUXTRuQLUltlvCyVUEREGJeE2/J8KDGG0/JwBx2/Y
RdFVmrcj6kfbxmdZaYm/GjWLZLlvXiacSOuh4swzuF7EUQxbLr7S86zYh7F3Uw0INGo+roZ5QvTT
pD+toVhXBFZ+o1F9dXtjDxT9yk1za96X1IBJFUAiMitnJizqr3nZdNcBhQiF+FLtcv8G19gWb09k
SctKLAvoEowmm0zRXCpqgCZ/Dw9s31eJvXIUhCYRlwH1Iv1sm/r5DpF2a5kZcT43clVsPV196xXR
3fsa4mq4NuloQ+xI0eQr0bGnDXM16K5jvcc1KvXwKgCF4ZZiJhJEwcoORIeYPrTfwTOLlGQN4ihc
SFuGUDvQh5MkIEYL5X12ypbaKgWoKS/b+buWCveyF/0Mg5F2gQCdc+mHytZUwc36ZnpN+uYNBL4x
HzJ2a6r0zSrSgfSprrh2PUhY7jDuy1SPdtP9m4x6e68SARwUXUfbQgCtioYoX0qNgFdEPwocOhoc
fzznXqEIswhxNrXtyXrAbH6aAXDlyYVvbF98lBxmxMrf0epSJeC2/oUSFYL92XfqPtjsJONAyQmC
oP1Pgw6D3LlApCKwrCcdl4TJl2Bk9Oj2a6kMjzXOLOzkt4iXzJIG593JlGUyDQkd3A8LlXcTCwki
Yfp68in7MCebfmH6V5H9teOR+5o+ll6iAJbVl56Gsyiwk6S6jbN+5+GpNEn7F/oExkt+mPmFFkUP
lqK9TH4xk+HF2PqMZ0fBTPuZG3NH618mkfvpSz/rrlTX/dDS5xL+YzJ2AQoy09z66sNbs8cRNGvC
KztAChJXGKvDR8XrnxGnnpybUnV472P1EQSW4VUXCYajals8Mc8+Pkzf3xmxB79KrBsHsWWm2PSj
yZIgUsIfkyGCbvhcZMwVwJaF4Tivo2nREYjJJ9WbnSho6EwE438aiknEhuMovZg+eeMpL11ubKou
2Ew+KClOMEbePbPloMTZSYSxaInc7zrShs3kHYB+2J3o76ZfnD5IjL3A9GuIys0Uq771Nf0qBjwp
Wvdp6sjJO6QK8re2DS8NsKwaXgiT/0GrgcwhK48IHCrVkmqAfiOwU/pvg7TWrS9UB8cTPGhkQDfz
rMmHoR60dWZUH4lGT/v4doPFwvSjabC61l2wYCgT1a9VtZo+5eSe0yJVhd4fSk3NYppck7OGHWc/
7ODG72AtYHv6YY+SggqL23AzWSBOZpaTj0apOjuryZejigfwZOgIo3cWQ8WBjT35IE02pG5Myc/r
ZpMbxGTlMM2XyRwKRhAAH/1u+j0Ne5NpOma1ead7HN6TpUeNKYmfZPschMn0Cy6KwwS50Rg/BNig
+IWONNvwogGsgRJ/m2Jj0KDbdjf9DwpJHw8kCUg28/v0ZYNb1jT/Jy9Tf+nWYiVCdEUwXKkwP5/s
SzO57UhNDviwuLb6YgTGPh7UZZZj+TX5MNApxOczEXR3SEEtFGT7XYweYM2+5gVpJ5ilsrJefcEd
07DNJxtHiNLJHyltFxoq2b5/hRzaC9T5H1LvfpY4iLjMq9HA94+Eocp/C1v9oWFvFkfNT4Scfug5
HTomVCLV+NJK3dekRYlpAEyPCwgmzDcSjLhWaz/ayd4tHhXcHIxDgc/v9GKKC0wBV2c4Rx/mvsPG
bWF22+YPG7sI7r0/JhvZVgoy2s5WmjFXlux6Msucfmfyb/nYw2oUJNteUJzlw/z5x7//4z///bX/
D+8tg3CE7m1a/eM/+fo1ywd8Av366Mt/3GcJ/3z8zf/8zl//4h8XwSsw8Oy9Pv6tqaH/+SMe/K+G
Fy/1y1++WKZ1UA83zVs53L7hbFN/NMBHnH7z//vDP94+nnI/5G9///M1a1KIQrdvXpClf/7rR9uf
f/9TU/SPPvhnF0zP/9cPL18S/u62qarg5f/8wdtLVf/9TwEr7G+kGOEnWJYkM6o6f/7RvU0/UvkB
k8ZUOGHIpeu6/PMP3CZq/+9/2urfbFMi7m/olgI1afojSjHTjwz1byqgKtNGtw1eg+kYf/73m/9l
cP53sP7AsOs6o65e0ab25x/5P8dwejOhqRjNSIRqFL7/+nKL7tH0W//W2GWFtJARHozORp9zyaVX
gwzUkNCOHyl3aIJchG+9UFQryOllllNys6pGozLqmzhNdew/erMD3ZIbcf/6qf/+9Sk/fyrj1x/K
4q0/f6gebpjMsKc8xLKMnkyl1L7FfXZ9/uHmiYfbf324LDUkY7Nu0saDULFAyd6Z675acpGsDHd1
vpFTb2D9tZFM2K5WDVpy8BOVPQM/BlEsqq5wmT+ssr8sss89xNT41bBZ0/c/DVtiNSmUKPRjKrwH
ln7sjevAGcEnxMONVhRfdNWpVqYu/NRKW1phOHZJcoDxFBExaDcK0ns7tceQAxmb+/PvcmpApj78
1AoldepP0tQOIXxHdPQ0ciYbtyM/DTqyIoA938ypl2Etf26mDBxlLDo/PsQaPDVo6ylRp6tZmoqT
Ty+pwVm5FHC2zjd3amVZ04r79FqIQpSp52fuoa08acCXqMYxAUwqG3EV+hjqGQunUm0EWAa9Snzc
yz2okSsEyYf+QpijUQ8LRbaDscgAlZnWxfnPdWJmmkczE1FZ8tFweycTtf7BSEYLOIvtmvb2/PNP
dbP619dWUeMxIMBPUsnVZapQEOHuoSwaD0E6O1X8L0bzxGtYR/sW52EVeHZs78Xg4zkbkCeXtHX+
HU48XB7tP641ZJ5htEhr+lQDgy4C9g5jZPV7Tz/agOK+0goVUtueMgewctNOQ4oAqvF8/vEnlpM8
GmDFgqCXcYFH698yC2LEesjCpR5C7l2GTlqAuzjf0KlemmbApwle506gJANqkH40ZRFr1wcLluo5
gPnfa+Bo+9F6m+sBGtKwl7FvIP2Z1wJeNLiG888/MVXl9GKfXgBNS8NV1RwQXMW+w/3DBIcjvkOO
ci98q3s638qp8TjadxJkrJGK6qx9OonUG1B1ARuj+x9AN/uio6ah/cUhLo+2mtytwzLQ1fgAdZDk
WtHeO3Wbf4+8BtOkPFtpGSW4L9o6NepH61vx80hPzT4+5CKt1k4Wwf31Wm93vrNODcnRss41PW+9
RokPlDDAofRVMOm1WnMvA9jRUg39Yg2eGBTzaIW3Ktr/LuzvvWb4BmVGLHVca+LIxk1wOP8qJzrK
PFrmtQTJxfU+PThpF95RufavEAy4O/9w9dQLHC0+zawrdCgc/0D1HmYqYBOZSfz3Rqe7Ly0rrPUl
iRCh3k/wq/odoqStPFVjZoHNjOtGuysL3bCpIwpF2k9BLNAX3DR9OarXDoWXJl2f/6CnPuf0/U9r
zHQDLbZFoUDyq957JffuoMx8t+pw/M0GjhaxE0WtKzSp7pGqUg+tFndrREbVW5S2vN8cyaMV7ABt
clF71vZDoldbRDqKZztCIPt8D52aJ0eLF4VAENMdaFhdoZ7pF4P4bo5FkHyxXqfp9ou9wTxar4V0
kUs0rBj4SquaLiD8xHYhlfvIqs58rJLbF4c6cf9TM3VlkqcO8Z63l+ff7cRyNo+WMy4NAtxI3By6
Cd+YIcj9lufODfxW77aQlBt+qxnjaDXrWB/o0k2aQ46GM1hf6kC2HOttERVPoqzdL86LEyNlHK3o
iWnrK2hQ7AFfhc22sBQ0KWemqWmp+ZtNTDv8p+VCaQFcd1y6e26K0IVtWd4mrgVu4HxHnXqDo13D
yLqytwH9YRUatBJvzUa2qwQI2/7880+Mt3G02get9gBihczlmpT7Q6Fiq7b2tVZSAjC71E5fsq7W
OvWLcT+xuRhHa7+TFFr6rm33SVjl96MwhwPICvUmwMLli4321BsdrX1b1L0slGLcG06D2IaptZT3
gJqnQX4zmCjwn++4U29ytAn4JjEyQoHgW4rkmwChbaNRsmg95TdvP8bRNjAGk1Rr5qHuDZ6eEjaw
vhxZHFi65Dwre3X+NU7Nr6P17mYYvTSJ5x9wBKkOaqllOwsnx69ij2kV/GIv04/WOTIwrkD/SrmN
xv4bjgXpovPdn41eiLmbpkRvY7c4/yLq9Il/1dTRWu+0wne9NAsv4kB5MCJgEOUldVqqYXYL8i2x
HlDimMneQTMcr5Mv1ueJ2aYfLf8kxIFQ82LIzKCowCfW2tylwDsf8n6DhvL4e8M0JZw+7zJFLsYi
lLF2qyR9fF0luf+INqDyxao8MQn0o00ghnRR6p3uH6gzk5jXIKfna6vHn+6LXjrVwPT9T5ukp3uF
XlMQ3WfCSeFfpfRQ6Qnti4D91CAcLXk00PwRuxT/0PiJWKtRi6s2EgrrutERMciy39tZ9KMlD4RY
GYWe+hdJWxoLiD5XZuAlC8uOauSLUKY+P5NPddbRwqc2VFu6zKILFHXidR3qweNA5PvFvnWqr44W
vG+iPujZrnfBgQhKOI33meqIFTJdT0mDlOf5dzjRina07ks0s3DX07MDBXDLQXUm0UeUTmIaXhl6
ghHKbOR+CyrtfHsn+kw7WvxaP1YGAofeRdsBrNY7G2NEMrSr33v60SK30R71dF9Tbhuv7F8Ux0HM
xI8ssqvnn3+qt6bvf1oetgFLUkLovgiJimBeRI9Y2iElnCff6xCnh/OtnDixtKNV7ts5gj/Ij14Q
1PlIEyrq0vOBVoXqkC3PN6FNK+4Xm7B2tND7GHDcGFPoTt3M0UmgNpFWjYC/TWewNsg8AlUHT6JH
zXPvVWm1MdyQDOgurSos8gDZhgjqgZqOsXBzHLtEURYWkx0UKG1ASVw2Y1dYL9THu+HKKkyp75yE
QvxjjClus7PI4DnWzDVrQ9VgG0BN+ukij2dfnn+9E+OkHr2dGnPdGmC8HxBGsRe1ml8oIB8WpZ65
SxHYzu9NN3Xq3E/ToWrSsvHMKL+tIO/AH7T6Owqx3sP5lzixVD6yn5+eXqiV6wSxkt1qRgsYMKQ2
n6hG88UMmBbcLyaAerR5uWlftTjs2ntc01MvBdoB9XQLiLWL3pPOMv2n3ow9K1uPoZlaGHSZ+P11
XzQ+7S6/aPxjVn56tcjQbSyj2viiaDOclLGWUdz5IJp2Z8T19xgrOqtB9iR1q6/C82nt/KrFoyOh
00NLiiGA7aKIb0E1IKNDiRddTfRHzw/XqRaOOhSwVQp21RGHBhQE9ggihIJWhesQbv4XR8Kpbjs6
EoymMvokH+KLqlbfJbXomZILUKQFqHgPaaip42pIrwiBmPKLzejULDw6IDCLki2IaHEwyjq+NXpd
RSfTarLfu9aox+cBIrUQWT3vYpBetobnex2JnDRektkgfXnD3xoc9ehg6Hx08F3VhziVZ2Xy3fH1
qL10Qlza/HlfoOujfNHQqWV1fEIw7hRcvORiiqMbT73CzjtdRmpzU/XOQ9+SfHCm75x/renj/2JW
f6SwPq2jArJmF4+mOGS5j7NVUZtztIMge4dwBVH50udlPrycb+vURDiafOhL65YejvmtbVb+DbqG
6O34rtJvzj/+xPJRjuZZJCw103O86ZC1brcadRvg9BWKJz34it+cBsrRbIPOgF01ue69Baoc0k5r
RBlQax8EZhXhuLY4/y4nuko5nm0unjTY49BVUUZ2OGsxYqhSM7j7vccfzTFNqyLU7vPy1kA3bytt
0E5zVBKG4Ys5fGJWKdMQfZpVHvrL6hCr/b4dNRtr+saemzoSa03TBMCljKeUg399/l1ODfvUhZ/a
MkKSaLhqFbeJk4rVtPb9GWp7GMwbrfX6e20cHdNJYWalNPTgMOKhHQBJc22gHvAIbIKWtGa6nW/n
1LAfnTGubjkBE7e8DaB1LxWh6JNBc1J5X2zFp/rq6IQZSC42sRaNxGyDSeEbkRlM3NGVE6jfnn+F
U00cLXIN1xgiJ6dBjtrV9onlus9RjXFv6bNJfzG9ft1N+Cr8dciDBgfb0oKZntjIN+AsKPZ5lIgv
YrJfT17bOVriipGJGs83oFkOilUY2zLKxVyU0gEBXtWe6W4tqGtjtShK4N9v5/tt+uz/dyO2naMV
H4jY7yF2mzej6P2mX6ndENf4vYeWBRvOGSAKomMj2D+bTQUv00QdYxx768rkPJfJF9n0j+j9Fx/D
PpohQWS5WTBidK/AhUq7hd51HtZrrVek3m5Ao8U9UBf3NOD/cVeH+C3jjIH3IzqEoqbO63o1bBNN
ReFRIKGGqZq6dqtOVZK52wQo01USR2skiequcL6VgAcbj0RRHvoTs9xxHWg9mgjxGOkb1Ew2LcJb
aTKP4yoJBaw7Qwmeznf4qUl0tAdCP7fd0YuJIBH1I5HbWBvbQk/z/NOnp/yiH51peXzalTIsbepB
2hFiFRnSjpq1slt/2IVEqS16yecbOTVTp1f71Ai0MIyJe4TVi6SFvJCU/jqjjIX2HOBNmkwtYXxx
uJ6ankc7oIE8G7o9xNuZAosUB4wd0h1AaiPChKkp5IKexh41htYd38+/3akBOtoMM70A1DTCXXFt
Cr7bTEXKAkFRqD3b8w38equynaO5jr2pgkzKYB5a6NIQ2UAVrNAlwqkjb3SoGOdbOTVIRxti1Q5M
9dbwD2hFYuoxU0q7qJKdXTsmUnMo/ylv3TjYfr8yvE4XX+2RH9ewX8xAexrJT5ODKM70onKoEIFP
0VBeRFmBleNKBLptL4MkaqC2gSFSm6WqeHjO426BSiPEa5yB4++mpVX4VKMCD2n9fEec6G7zaLZa
CRyyTBj1oQnhWKJOWJjfPRdDtZna+uEX6+7EpDGP5umQq6MWeHm5t/2iXSK7GL0qeMtd/9Yr2MdH
gxojbus2+cFXQwQQwtav10kp4b+EfW6vzzeintg77KOjAEgSicy0c/YlRpdjtbFsWTR32Lfmxncs
v9B2nUt/NBCmio26kTlOT6GBkVihEPg2aEpA97wb/ouzK2tuW2eWv4hVJAiC4KsW2/KSxXFkKS+s
HOeEBEEQ3Ldff5v5XnwQQ7ylV7uKEJYZDGamu8t+DO7UNLsVVPqgxyZPoyxk2W4Av/Eg7DyBLNG9
ufyTLWecLzN5d9bwGo7B0lXMn3F1SU2hwlj3wFDqHH0naOWnDgfUuOrxrKHbuqG8WUs+WtwSN9xs
mgBqkqYqeYSskDsWN2nGYVW4KkNvB83Xwv1Nw4zX4qYkXtghViCQdbzNK3B+VCvH2rpdxrkGEF62
YADpHoTfZf0pUFMDkHlQEmwjNHbIKA4UChxzA8x5QkYHcCiRQQil6+sSGNcMyXJQgvYC2M+lz/M3
ZE2G8ZfPfFVCSQ/Sc/5GgB9+1SFZTIQbJgIesKodfD99ls0E7t2pThdJlEizlRjC9n3DbycgbKmA
tZffwL0UPUp0mEFOVadNvLt82GzfNxxqBSrcMScze0RAPpGdZIBM7/u+vdLIzQbXrhpBSJ+K/Bs4
R0CzARBWcEQTDVhNa1d2K1kLi8WEhicZcmhbFaDOA1t/IHZ6EXGRQVsAEjdONyAD+4Rs0LgS9S8N
yR8FI6HhUALwmjUaSVoo3BUUvOxBB8bxLzFhHYGcfVP3k7PnBLmf9hbCqCCoj8UEnta2rRR5gpR1
Gf4zDALvUejzOhL6FH3mRlAjdBVPvOOYDUMAiKBOM/SfTokYIJRZAM3+r25BiRVclffnZletFirq
ZpD3feviQUCsvOohlh6OCBpXLmqL2w0NXzLhLmxYI8RjkGi612HzWozYm7mj3zTuxpXNsJzecPn7
O1eJnqMm91QXoeeGylvwCS2sXlnjrfVe2mZhWHcScd1OSIg9tmBU3oYs/spB7XZIuDxAWb5amcWf
PPgH0YXZQJv49ZwncvYeSAmVh/EmhowRUocayPUfAMCKgu2GceyaRQkOet7fo2YSIVCQIp2RKfPC
Icq/Kzzci3IPcTrHbTdzSKoQpJkuWH4uOwrLUgTGhjoBklhTq+qHWNQ5AwYZPZf0xp8IB4qzaicP
iGvf9QO1Eh3YttaIJ7MObBAyLKCi6QXgouJxBE0hiLgcL0/H5jIMvyfTEMGAN4+PzjRFn9Fa9g0s
/f/WXj3fgEdHb0N/rUhsWTizxVaUikRNVKSPDOTswPKNqstvAwC0UKPwEZP4d7NXlGDsvTwxS2DI
DF8IdkTwJznYp9oBFesWLMue3MpE8ho8pnN1ZSD+V+9tAhWtGMSJaK5OxxlUS8D8aZBRNyHqBFGU
QS+Ro/Vw+NqDiTtPVw6h5VCwZY3f2TsDpyjynFP6LKLYrV8FdATSZ1rr8brblhmHXHW8RUgTRw9F
mtbfgtgfv9d58nLdzhjOSkHgAtqhLiLREFK0TDQHtKvpb50G8fDlEZY9/sCPMP+/yzNNrGmhf6Ue
HFbo+MnXXVj+TBun6kZAJ73Su4ffB6EIVGETTl+LNILc75XnzghUUk7HcWp872HIqQdPBnHmaAP6
XFF9y3pwLt5cnqLNmgy30EYe9/MEO0SrqAccrfzOs/YF6sSAHrprPae2QQznEEA0FTiTuX2YeE/Z
kQy+EiBtHNRcnLO0iPw9iCv9bM3//+lG+WDfzB7dMaWg+QHx333Binb8t+RxN9+CQZ/M30bIujgb
0JWwEKIPYVJH/aaK06wX23YEPc1PRVsCCsYsrhz6tVfe0B/ntM84krduVMnNUEzjAIVXmD6TB4nO
YnebVzrJwa7DUz59BZVoSj/X9SDAk65AZYCbJS0LlUP+UDQ5OLD7wiP/DIHse6C869Epzp0zdWXw
pqc4rbZd3KAttyjR+ubtPECNuxMBQas+zR0g9pCM91jd38u6gA7c5UPgLxvx0YIZh62DSns0JByc
l0UgA+AyOy7EJ8bR+vUk8RCfxJaEkfQfXd6HPtk5g+/m48ZxwBaJ6jBXxakZe88dTuhB7CjdOgWk
gr6KSbsCdCluVNA9Lrau3HZVAFgKZMj8Qwa+G7UwHY/QA4c4OtQJB/RMjd9Uv+g33gB3iexRAxQs
VBkJLSW4h9IxI4sQQIPl3UODEUmkzURqn8/7y0thAd9ws/laonVr6gK5cPjHvFUgui4hgkzrBNyk
6LUrU1Da4FQAzNwyXqablHlgkK6nvBF3hOD5/X3iwoGObRakIMy//KssftqE3kBHFO9SKRhWFIyG
AgTz3u0ibZeveAHb9xfDfX8PSKKR9vHYV+KguHcT0XC4RSMWmMYu/37LJWq2EtOmiAYCiqdHkIGI
76AuBMtnH5diA0Lx8so5GE4mYujdnkAw+oBLYHR+aQhQpj9Z2Va/Ls/h4zVy/+qGaLoMcspl9wl0
fP4tasSnAuyKKwtk+7hhgDTLULPnI3mNifdZlS22t9HNVSsDNOh/d1dCh9wBw4s4ub0DQhYefulK
7azkKW2/3Fh2mShEYDgqr03bg5l9qGu0cKLAdXnRPz44rlk2Fc6I1mkNRT/0txT6dxIFknsguRUe
REdHWbsAd1weyTIPs3bawrxUCWLdn1BbCO6CNEVM3kAc6zpIkmsWTeMgTQBnzsmrdIPxR5VViybW
uMDCL//+xVT/duEQjv3vJnd8cZdR4b+CUsQVdyoZAORgHm7dQ+uEMtulIOpeC4pti7Vs1zt/ITiJ
uegL57sq2VILzMtxvotICUHiy7OxdNG67jLyuxGQhQ2QRRmnp4Z57ZsYdAV2yyadQPCNJrtI93it
RdUAImC+kANUJQpxzk7KsMQN2YM0eu1JbDuBRgwYR1Ol6dB7r6ou8mwXxmAZBJ0Z+HZBFkhWEi62
zTPMv4NYZgt1Df7IoWgMCpQh9fa4C/NNqyDGtiknt6lXzolt6wxn0KBxl0VT5L2KSNHwkWYddEcm
sFKJlaDZNoDhECjiSbB6gnWatCAaXniqw7usgnzuijf7cEPQ47jkkd6djCQpRQr9THkC+N15aEgN
gXS8APYVqL1WpmAbwnjzUSShJ6hZ8xfOPP6EHBtLPoNgY+w29YzgYOWMf7hQmIiR+ILKJdhdg1Ce
4o42NxDfEHsHKjbX7DO+bvgD19GuO+lankBy68abLJwhZBRWUXHl9w0XQETks9HVOEce5cMDut38
7BalGmctdW1bnuXv7/aZE7BWxNTX99Qb/EehqX4GpHPNXX74tMPyGGZNEH0gncazk0sLDcJiMOuG
qi328cISrqt8fJQ0hyQfof9e9mi2M2WYOMjWI8n6EUpFXVuLh65UgdhMvucGX9G4F68BOm3DGOYN
kQcRp4A13Tc61D/AAMGfklb5wOF7awwCtiEMA89m8HsgxMpOTkLLF7yJ89skAZn9JoOi0+XF+tAf
upFZHuSVwyA9j0qfGKFdD5HyauOCkQVVGu8VrQjzdXZuVswmtxI1BUXxqZkX5ZscsBDB83M3e9eO
YNj4IEPJVVVmp7ydADWBbqNPUKKeB/lyeaUsm2EWtzgNeAu1hOzkCU67+5ktPITMcdEJzBwxjytO
17Yhy/DvjFFWNMo9UGvcEzUND0mpxj3rJuhag6MCHILFyj1om41h87jewSDNouyE6ndxUB3UjaHb
2N8lXrsWDNtmYhi+k0E2jHqOPIEg39lWpYzBH95DQbT3f0c1qCWv2xfD3AmZwzHt5/zEM0HAtBfC
PW4hN50/lG7uPF8exOIizX4YaGPjuUziDD6+h6YB61DV4uk1JQ3YoGHmhJIUMmt1+JhMZd1Cmjjr
0OLXgKfQW3NWlt9vFrPAhx93idPijooWRt68rVHS6sHxtwZosHh5s5DFoz7mIZnVJ+rPYHrnX0QG
TtUhvQNK6kwVeod8z7kqmepGZiFLUifxxrJRn0BjzyEAlkDoq6LNynZYTMOsMI0teB4G8PafojmH
mvKCNied98ohKXb5MNkGMEy8gAzq4PSjOnlu+goxKweCPQirNISNVghEPqwRYIEM6yY9z/IYyucn
MXm3dRcDa1u2h8x9GRCI1mm71gxvG8cw8RZyQFFZaIBWUIz9WU0N32YyB4v4OJFXnUB1RDarOWLb
GTYMnbteovNcqVOd9xB9BluG86+Q2Vq/n21XjPu8IVPo0whrRp3hu5JAeYyufK6jsd1d3nbbYhlm
7k5QC49o7f/kNYRfAO1+BLOx3uYgrN9GyUsFjuvN5ZE+ftO5kVm5qcKMQEKIxscKLbBQE4J4143M
FfQ2B51EmxyP5rc6ywIgc5BBgCJ61YPatxRrIZhlq8xSzuQEXYGuuu4TimwQzWp7/7MXzPL75elZ
dsqs4GgGouUkcdRppotsXd5CrhjvCOQ3vTV2GdsQy5327hZuYr/OwzruPrGOAtoZuJ9dMKDfFRyE
95cnYVuiZeR3I6i5QQkITZAnrdv0q0ar5UD7qxA/2P9l0Hcfp3nktOBWkJ8gg5Hgnau6wfNrSCSx
6MobxazYhCKD9m3K1alzU/UvVFrZvYP2zBXc1R/Y4F9JFszAMPaYlzOkGSr3J8BkoDl1SB3NoODv
+Qz1Qz5yqk9tKnTjbwstC01AZig6sPaqIOl3nYvm6fSG1RW0SA+VTitwhyLLR4PfKqopFKxzb6jT
VwE6bAiGlS4TX0GuTCAiDh20z0PWFNOmTZwsCW7Bz4d+VegrQoFr0Up1ffQC5z1QaRUIPQq0GG10
4HukeIYIiBrTt4TxRZP8ulNiOCX0EDnjkEbqNLXI/gQMwpKq858vf9wSoDHDIQmnD1ifzsVRc15u
IbTmFaDY7cBkWLrxbdlEqykzizmZZSKQUAZtpKk8Tj57QTASbpKqv3FA7b2yThbfatYSJu6kRGdN
fk4SBZZtgIJvBk8i7V1CZ3Wp4zTQm4Sc3lULZxYJ6AS5UZA56yOaT/6d0gDCBTma81u/foKka7YW
2VpcRGA4IQ1itWJilTwqAqWIRS5rM5YQELo8CdvXDQfkzmEATiWVH4cJvh9abOMPp57098tft23I
Muo7DwSRSB/SLYM+UiiSbpTb/BOLyPunKVCfWix2F5YQAL48lm0mRhTCejI5bTSrUzIOXYicYa+m
b6hST1dmqQLDGRF4mij2/OxI+czQCYZANq7RqR5Nq0fKZiGGoUMwy4MqbxGBTbwWaL7tP3GRFjuo
hK0FzbYRDGunOYdq8Ogq9PRCaCXMAnJHNXhuewCZdldthMnx0oVtOEe9QLdfAinGHg/WnEVr7BiW
E2Uyu1BcvUi0JOWRTCDxR9fws0sWgfZYQrxtZtm0nbsBykjXTWX5Fe/ObyVJmKL3zn1igRu7z6Qt
oR0IWpZ+DThtcb7UMO5JlTmUjrryCCmIz2AkhXqDgAAUxBGGr3kfXFdAcCOT7iURSKw6sc8f0Xo5
fxkariF95sb9ykvDcqpMehfRBqSVRC7g2xpkNTV7BPEzkjtqjSrPYtzUNG5PT2jVquUxcZ2Cb6DY
ilop5DrXcmy275u2XQHPOYxCHqtOii9TlYtwm9Ug7lqxCdsCGYYd99TPSxoVR9a6+QGaghD0bvBo
yeESrzuqpmGXaeqBrTl6HBoUHd1icM5+0fsrd51lfUw+lyaRaMnylwgk9AHUDNsWzFSQ/F5DcNu+
b1QANEiwgz6usyOHGA6HDJIH5etpVO5KgtP2fcOQw5w0Grol6uRP1Rtz/WjDnXwlSrXYsMnREueQ
5pvSSh+bcqzuksA5cGfUe2/20dFxFe2QG5lULRziB5AlUsWxGrj61qWz/Eop2Kb6nv+66gD5y9K9
83W0Z5OWaVKgzlPxPc3y8lM/yOr28tctmSHfMGDelcjMejl9EkEqnA0BMiy6x9+gYQOR1dRpbjxP
AjrGgqEezsSH0kC/vTy0bX8M26YA7tGkHPUpUUg4tyS60SnUE1sm+i3Yf9caTC0m7hsmztA6rSAS
TJ9c6Cqe3ZodeDWXv+phNc9iO8SGiYM3MJrqyE3BcpRDhk52zTg++lTF+d3llbIMYLK3dCpqhR/0
9MgRQtG9lGnEQW1Wr5WYLEtksrVMCUsJh7zJSTh4Tw8TbuvKL5zDHIurulWx0oahC5k40Iep0mMj
Z3df9ShgkcBtIN2svxQ0kzfXrZRxbzeo/neu9tMjtNKL+8oP3PuoQGR7+eu2dVr+/s4UwdQqnGJg
UN3MQ/8zB1HGDXfB/QeRn+Lt8hDLenzwsjYJW9A6HAg99vo0BOn4uUK79cEdyupOx43+4bjyBaLG
V5EYYE9M2ycSPIVZHz0Srh+WoLAq9UM3gQsM7SvQaHE6cDxLfeXWGOY+ZKOMC+2JY4WmhEUTIiqH
nxnApHKle8/iT4hh6ARi3KphzDvKKPqFeOEZXn5+guLTMWSr59hmioatU+hb1S0QUlAxa7O7PzEh
l/O8ubz7lin8wYa8P2BzJlUYuRqSiiVwzIzSf72hmqFqyckjod3KzWg5xyYbB9qdR422PjQrBj4Z
99BRqPeOUuMxrgB3WXHvtkEMiwdrZYezlAXHRoHIGsoyjTfu4MD6dA8YMlXX+cY/gK93SyZDYKFb
KGIdcYEB7J2X3m02z2sUDxZzNJk3SFShvXqc9FEPfXHfCd5/YVV5HFAiOAtoRz15MySwr9t846JP
WOhXMdCK965gw55DHeMJjVfzFzIuIrxxz79fHsdyhM0GvqQDp1yqGn1ElRFkQ4nLILDBdBuvNfHZ
dt6w9ETBRaZd5B1J57QQ85P5BiV/uY2C1bYF2xwMW68gc1M0wewf9UyRPaccOe2vEKEe2yuPlWHn
k1dJiDl1wZFPo3vCbZj1G9TnJ7Ky2ZY1Mhv6gJsYKXKdwXEaYgWO6XmKMgAMo2rcZ9MA3erLe20b
Zgn73lkHUbkPLtSsPMYutmLy8goQd/rsd+WVUZzZzycDd1JawkImCqEcBkUFSKaBISt2VbYdR+7t
Ls/E4hrNvj4NuN9Y1nn5v1aIjumzBAfPHTCLHSTw5Pm6UZZ1fLdePHfqAHTLAZKuUr6pDC5lyMLs
dwdRjy0atV8uD2PbluVYvxsGn4SkV068I2wRop6jhCxs40HDNdNrVSbbEMblzoCCTssgQiJ+EZzM
qDuB+yb8BbzV78tzsJiga1i5lmMUCNp4x4Z00SNoqtS3NKictRSP7fcbFg7AQA09c12eGpEmT0TQ
8VCUtfos4FuuKyW7ho1DXyKG+JFkx8lp5A/WJ+wWOlgLF1GRsZUH+sfH9m8WlIh205SOxSmZGHsF
RSh90XXMN2yQwz8+HOXt5d34eLn+4kOJ69xLnLpzj9A1kluSB/IroKtPbYzmlMsjfLzff3GfLAKF
gKUiZ0wCsB7tSAaE5L2TIf+w4qtsAyxL+N4oQt24AlThJ4aMxvSgK/Swors1UPL1uhksa/duAHQB
TWUFgOwRYtTQNAcs/Tbr2FpR0vbzl7+/+7ryIg0a4ETcNwFuUjFW000u0LB1+bfbzpFhztAJhriQ
q8qTFgP5JLirPueEQX0yg2QpdBq/Xh7mY9iHyyPDqlkB4SWUossTsCpvIh6+DKM6DHKMIcOlv7jV
9HPI5SL14ELrM/nMo/RHmOG/l4e3zdIw+skPgOCe8fqZXCCshSgfWVD190hS3ITXFnd5ZNj90Neo
uKaluJ9YcY4hr5zEsMjLM7CcArNjL+DhLLTg5Snz6e8eEO69Q1aLBLaPG7c54CPOBH5IfQSINUw2
Cyyp3i5aQr+u+/FmyN6DFZYHdXActIxu+Aw4Yeh1p+s+bpj3FAJOVlOeH2nqxp9FPaunkbOX6z5u
mLYi/gT1Bqc8/elyiSAIsIE4w1qPr8W58mU/3pk2A+q5GQHWOVWAtoMCKS18CJAOPYMgKeirL0/B
Znom5YNCWYGGXMnj4AHTFuyB2SkTUJu6dXg35ND6hdRm5gZNtmkaVZfgVc0KyBmj763JHpO6Kdzn
Pk9T59sw9XItlrdYpImMdTPQg6aei+JazYIHMJNJ54YIvy/PoHeIm68gkOVrtvPxY4sSwy67UMq4
F6F8850BrdoCHT/Zhoe63zQ96lVbJ6yR+yQsuS5GouZzG3B3MNwhen1DgTjb9PU4byDzPm8gnXXd
+lHzqZ2gKbUEfjY4uzidT3mdhPSpi2poUtG+69NtrvCUuSqeoSb7JRdxH0oP02E4Ept+YMBNU7ll
RD1fPqIf+x9qvrUhpRemI/Ozt6oZwLYG9t143EGeHaTulwf42NCo+dwuS6eqh5Sws4/J7JHw+DZE
SXXLwe995QiGKdOSDiIEkd6bTuJfSpfdDXP8Hwj9riJSdan5uiaxzOeCSfGWFF2gbyFnS9O7sJTN
Wse+bRPIf52Rzys5M2gLvrlgwbp3hEakN+tsJTX0sb0DUf3frydViSxEMuVvAHf2XyeU8sBrgz6o
Esodt1WTrdHo2mZh2HpQxaC2D3J6BnV+Uu8gYu/pAyha9XXBHjUf2BAKTdI5SLM3UtXJvqC6fHbB
dphfd45MmFygC+iAgFXqHPsNf67aHCDndOTDj66fkBC+bA4RFv3vZDA139bMq3wgXiP3ANG9l2Fi
h8aLt67UX6oB2MW2+8SbpyIZVmI/y5aYL2ynqEMFtd70DREAtPxEn/fQQOfDGs7HcrRMvlHlRG3Q
Q8/kjUyk+aQH9sxHVBrQa9f8kzm9u7+8aLZpLH9/d1lng48yjPL8s3RBylpP0XjftUl/VV6ILnqm
778Oxzf6OcvkGw/FDKLEsQH3RiLy6Dofbr6qExcs9mMu/bMPNVpf990NcnUALOWrBNaWW9Y1LFx1
eJ7kKvUPep5/Qnn0OSHFbczn2457Wz/iKwtl223DwDsU3TrSB+lb7KEwGiCYhLw9O6IC2x7QHr6S
8/94s6FU/t/toKD8UWidCM5gdXHAXjkQym7HtsED9ZrThOn/d4AqdzokgL38XIdNcvBHTd6iGCQe
Kxb+8YXnm9g3DmLDKYflIc7BbuiyaL4UCmTsPBYrCYjlh/7tQ3wT/wYV1TSHjFr2xvo+9ncNQz+r
4+H+SyNvw7n2DoEOgmnHBV05wh8fMN9k1XRRGwMfqccORIYviUizw4TmamTpGGS6KX7JHPrlSoOL
bf8NY/c0y8FWiMuwmlK32YY8ABVBu64wYPu+Ye5QPMhZWEn1BsWJ6nMs+4JuQEFRna87XcZdDo16
xVKQK755Ze71uzwSCK8LR1ZXtVf4Jnlmj/4H2WW4ZWWaYRtSJn+XELddWXzb4TVMvMGruVdUyLcg
D7x+30rEadswaSh9Jv14lciD65svahaOMiQdC8/+AEi3t42mWQ8S1H1QgC12Mp09ihbGuXSTaMVk
LJtu4jOSuevcpmMBFM+d5p7l7liC2xZEsbvLu25Zt9A8VNUk4Uya5M1tXH2X8zz/ohOe/QY2bi1I
tA1hHKy+Lng/eXP6lrlVU33tWB52d3HCIYuziUnmT7eXp2JZKhM5WHj+XJFBi7csjif0WkdtVd0y
5GrWYBm2ARYn8+421027SLi1eHKgDgqev6AdboCVirPt5QlYFsrEDdZhVIQoIanzKKhzCFA/rLYU
hGdHjlLlyhjLZfSBCzb5Lzuh0hA0MfJM2zq6Xxw9Jd22ajXbQ3Yv2jbp+BMsAg8OioqXZ2VbteXv
71aNgla08Ri6zKYa7U85x4s5Qnf+daVd38xUgLA2mCd3RoDSBi+QPy/3cZTd/D8eUR8HDz43jm/o
eUGbjVq90Yg427oIoK5Vl6+5rAMQAnXs5vIy2TbfCIUQ9IzFMFF1hjr8K+5DUKG3A9sKUP2u2Ifl
LjTBg1UE51XXiE8iJDCKfRtMzR1r4+CgC82GTUMgfwKWBrJm95aN/wtJmHoQZq3G5I34Bdq5PN4e
er/qipWTbPu8EQ0R3ONFpxt2pqOXfU6AjXlxdDTsLm+H7euGrVM2QF4V5GgH8Grw7w3Icu7bOJ/D
lVjL9vnlsL0zCp5Xo25Kwg5qaVNu0KofJqs0A5ajZPJSUr9AYF0GZYbncurdA26JDuV9gYa5YYTU
IYplK7OwDWSc2aYF9XVUieINTbA/RVxFx4iwFz8d0tfLu2CxPVMXvHYhQNjpWrwBNcRvKUBQm9hl
7RYl1+a2ATnxykQs22Gi4Aa8QdBl1PIzKz0UjmPQwWx6GrF45fuWeZgot1oXoUvSmJ1J2NUQngVr
dpxAEEh1dbHLhnqtU8CyISbeDUDgnOag5jnPiqS3TS9fepdkT0Xj5fvLO2JbKePgxmFOwQRQA27c
9VojpgZVYblrUd6t1jLctiGWyb2zDTdIwljoLjgwiI89knko2k0dt/ManOVP/uiDO9DEvImyL3zU
K9gBFDbzEy1bsHDodKh61Ncd6W9TMXgVcEdzCexoTXJQHiN1epNC5xiEClyhTenyYtqOhRF8SdJy
jvl5T4NAoZQPkFEGo1WxnVX0yym7+LrI20TINT6kiLxMsvOoCrAkeqxz/qlrN1sJvW37ZXgBJxhg
+bQt3oaO6DnbRKNg3Y9mRspjLV1jO9dGdN85MpwJo8VbAX33AgDcXVFwLFvIgOi8vBeWWZjAs4pN
2AwxBYcY0q37pkWjECvFmkK5ZadN1BmZGpV2GhNg1PuMaKW6rYamQgNMWNyToOvWqOAtC2XizfpU
Okg++MXbODnlVjGvP3SFq3fJJLw1KLdtpQwXkKASghbmIDhDPa8fdp7M0nJDEcA8X7cThv03PrQ9
kqzm5yEu3R2HhJazdfTk+SuBgyUENmUFmOpGTfsZOYGMNt/VUIz1z64f2bANgCYYdjycXLKtXO1M
m3lGJeZzmRXhGo+3bfUMm0dDsONMFFFX54fyO+sHMd5m0LheEwi0RHkmAq2D8xJD4QaHhFb9tqNJ
+1Ll6nlRUdllEfjrnNgBzfDlrbIda8P0gYbx3Hl2lqVshs1SIxeJrPfownp08lXIpm3JDOtvBFjy
C+jYH4Zw+qnwntt6yZjdXjUFE4mWq8zPornnZx/CGvuiz+k+hZtEH9fQ7poKaheXx7HsiwlK4wB+
Kurk+q0Z55+xUvHeJSCiaHsVQggxVk9+i36Ny2NZvABdfsO7GxSQZ9U4jMLhN2V6m7uVf5uDgXGX
k9XqmGVPTFBaicSE6ociOE+5j5xHntbiHrmKYq0BxzYF0wk4VIINNmTnIZq/JdT7UUCwpp3dKwNw
E41W1b2TiCBi5ykqFxi4xgMo4NfdiCYSrRlUHSgwRp/RbqxvmAt5vK7tpxWjsy09+e/ujmAR4zRD
uWeI0CQB4kUaqy9xFUu5knOypGlNdfE0aGWnp4CdvUz9YuigvBv6bB+3ILDqelAYxWRDs/ba6RjW
DVHQDsBfT78BG4FK+1BS3/miPLeXvy5bg2W9TFwa5AfkRPLyfzlg6KQgN18iTr4Oe+37xjsU3b6N
UEAwn4MFp4lcIOSvdvXg0CsXyJQR74ogqTPu6zcXR3VT6CH/pcBRd116xkSmKZBAo08WL9E/0H7I
stS7SKo1sh/LBWFC0vrWVaSIO3g9hV6GPmrphvpD/zXWywOuidXpuj1e9v6dxyNg2+oYIPAgfxbR
phpHcjdW0XX9vr4JTKv6OPGGIAwOxC3vZVFXOz53X0Hf8BRVEHW/PAXbUhlmTTvljE3UgIWCArXs
ovl+Ay3aX3HlDluvDH5cHsXiV00EmgsFMO2NXnhosum7C4z9Jh6rJ8iKB9d5pz901u92IvYqJVXZ
hwekZX5PUD0FG3NxvPzjLZZsYs+0iOuxUE382s2o44kqBUFV3U1r6miWtTGhZ8ifQnyEDPHrCImg
rwMf3RsStG2+wat9/nrdFIyrWaWUQNNq4Iek1AUg6Skbk73XgPDi8vdtc1hO17vlp7NI4xLU5AeR
0dc/+6tU8ivrhNhfHsByTE2lcFHKIQk5KmoqWfL4qk/y6MFXWKEbVpAi+OQJN5IrL1fbbAyzrgCC
JqjSkidWiWpDRvaDsTm+hQzlmtXZjpQRjtPGJ0IknB8kNBy2BM4KWiP9SgOL7eOGSXdoBAwcnSen
lAT5Lq8nn25zEvC1H29bHiP8Brg3K13Ng4emc90bVhF5zyuW7FBkXYvDbFMwbmcC2v5KNw15glIY
dqBtPNBsO9PKYbJMwGx6a3gwU7SFkydMAHR2gIHNXzqAexe0hreGMbINYlzQOsm8ZIrm8AA5QvhU
qL7ezt4gNi36Y3eXjcKySma3m57bIIsgY/Q6ZF78GWS47mMJSOzNdV83bBpc/hKy7LHzioAbQFgd
PiBHEazEqrbVWf7+zmEki37hNLPwwBdqH6ErsRExfam9KyHJ/h9FoHcj6NqRvWoQf4ka2tQkqTYo
A6zR+dhW3rBfRghJlcTV3GTSYdA9LqZhe31R/0+D7LsfX8hMgWK6c15r6GjfdiKrbtD2+u3yxv7p
JfwgE2l2uIkO+XklKKh04xoXZvSkC7e7jVn4ZciUhkaSOpOx4FsWs5sxhFzSkOpNCpmTHYRIkxto
vBX7UtUrcb/tKBi27kKPumv6VP2KpEM2uDPG23Co6d4Rqx2JliHMTriG+7Qcy0j+mrLMo9BU6j+x
EGyv4LYL1p52lhvKbIcTQRtyUSfqF/p+wFg3+PERNxPfxXT2n710rc3bNox5k4NuXPIqZQegdp5A
fLGHDoezScr4PDuopF0+IbZBDNOPVVgHdVqUb00Yg3qJMWDbZAclSccB0CGt23mNU91iSGZHHLAo
2djOPX0gLmJBhb6GzawQAV2ex5+W0w9OuskdHxNcg03p+gcah2H2JCI3IMm2CnkL1RkRDSkkaNyk
EvqhTqaqfoAGaTylkIsN0VqxyzlV/T+silQOpXnQJbjRPpZBz1YM0TZ5w4ukYR503FfxryyToC4Z
urw7h3O2xgJm+7wZB4QNLbXs6IMCQ02969Kx9jaJQ67jIfXNNrpKo7nGBXHGAw8dXhQbWXezfmm6
HFzHm1lOkb+yjR9PxDNF3Ejlu7oZ8bsVZS/My+otNGXWyDFsHzeiGUkKxXLqN/dDKuoN8EBHHyoz
K4b0sePxzEqiHoBm9h1OHmSOZHuyMAygiCg2uRyv22UQJP73Jq3gzLoKmI/7JJfhTsdDs02q9O6y
AVkWx6wgisYpEuRt2/sEWt8bWsRnx11l47Isjlk25KjhMhqhv6gbvdvKz+N90mYv6DVbY3ax/XrD
jQ0pqB3+rD40jH5piusk9dFJet3SLLN6d0UnQQ9cfJG29zwa88dhds6NjNZkrG1Ls8zo3ceX2kaX
zxF5iP3s15QOelsl9T/5MORXXbqeyY5ZhUVRAhhJHpI5f2nccjrEpTp6Xtj8H2fX0iSnzix/EREC
hIAtNN0zPe/x6xxvCNvTBwQIEE/Br7+Jv81YHpobbBzhjhgBJVVJqsrK3DjgrdleCz4EQrbt6BXt
mcxLQYC5zQHa63G0z/ia08YGOIqReuyQGkxwOXOwk6tNFoK1V9cOJA3z3cxgBb8g5UIikZKntorl
vjfXC36WW7LZ73rrrqqw+A9jh4NDQGubfr5umZWVo5f8iFcPM2WTfSfSqgnFcr6ZJqMM1JS+7XuC
dgKhFPqXTSntOzK3NAtx2EEjTO6YlQi6dJJbffsrs6CTS04FtAVmNlp3fU6TcEHOdjkUiK9/w9rg
i/Xe+ZfXK+Rn56wBBU8M1rPBTTkJc+LWW2z/K9V+Uy/3NSBZHTr0bKVQKktfVQ29uCyHRAZO3HOb
FoGK+U0hIBXXMqgZlHZJIGkw7gvburq4kyvPRR8DGm5S6BaOd7OXZfxoyHEqLtcNuEz23wcrU6/3
4czZGG3qwoCO6Ra3hWO8NXb91eEzC82u+UfY1kZVaQnWHz1Jc3W0YGR9BR3gJPB7j4RpV0ILJ5He
LRHOPVjlthim1hxH8/qENDnrTRPssiUSSbksi3PhmV+AMJj2HWP0mh9kzgZTWQWegJ0C+nfQNTk4
U7WF9llZ03qpr/TLblKVCUM1CUOjZF0nESTUt6iS1obX3J4VXZ/MHcXbJ436IlOolHdZv2WbFevr
hb0hE6OJRkuM7ov+IU1zvHs1PSoTH3F9xa69//Lkdy6fIec5Jn4KunHk3uwmkqDk7V6pZS0c3dcf
sfYRy6PfPQIiAsBuZAWDz1N26wAwHyEnUETKsox926pe4+tapI9M2eERMWRBb7KZyE+yAM5u3xdo
u3ZJTZUQ4tlg75MDRbLKiB9aKAFeZnMnQNPU63yFZ8zeKDIXXQpm94/KW+MhTUSykbtdm2bNjftq
aDqDNhhdxvytz8BwYCfg+NllH72oV6V2BiQ+ekADPrtuUKY4ILQir/IgwSViH/W6qdf2oBvuS2j/
Qu7LUZAfMgDEf7bnfSKAUC/UPLlNBIo+bu3hI8zi1fTSOAtE6qDT+LqRVqZAr+15vdd4Y2VbWETt
wKJ08iQEJGKysSGsDa858lTaqSzHgaaBlxY8IhDQIda0D2lo6lyTfgu6DRwE8PJ2af0ACaM4IH87
bJhmJULoJb3cyaCk2tR4dypRmUwIwBc8aW6XDS3cZ33NhZVXAlpI20UrrpmdoDeRyItnKGzsG17b
jmPVEy7tJQC5M46VPAa9EWH9FpfSmoF09yVNZXQQqHpL0ZUe4Pw9BQVweAGKbu2GgVYe8Vc5r29R
qLKd+K2YIJ3hmnF2dKcqO9Gqt/bt9HpJz5adwdFBAw+z2uK5Brb+JCeV7Tvd6USSkgPWB8ZhLCKb
ePei6MsDnY0tEpeVk52lXZpt1wZlmdtj9OW8Kpz2Ae1Md72BrAUYm04A9512rSS9pJd0c+93ye9I
PUHayx9UemJtP24s1LVp1jZjyYuC5GTCVmbJkd2TrKiAe0yh8NY2G5vx2iO0/J1nQYknL/vxPI3Y
DPqYfieJGIK57faBHk1Lc2aXZoPnQewjDViFhRokQ94eSFzXr/vmQPPmBNA2hEACHgDufgYMmd+a
Xi521SFNncyizKHfxPMKK2kwcMYiSQvZRKsomq0j6ZLi+uBqoNfxqMINqypreq5qflNBjlmO5ASQ
UjTy4TjMn2v813VpdN1WKxcRncfCS9wRKc0Un+N1rTz0if/s52n3wyobKxql4eximULK5c9TJG0H
byJ0wnOIneYHJFJIRFPceq5/xsr2+ReDRSzNkcolerQNejUmg/VR7Xb8sG/4xVfenYElJIArp4uH
M5RLkAtALSn9lyJxFW9E77XX19zamvLYbOsCrw+aMuCS6rGI8j7ZaslYcWmdu0I0fssscJMgbdWw
Z9GbOaSWaujnorgz8X2RT6/u8RjHXbS4j2d0XrU/chCwtyHIa6Zv16dg7Rs0p0Y/qGReOwxn3ikG
0nWIxo/cOBrOFnff2hxom3SeddJ30OtxrgbXD8EyMYWGRApx1+vrxTrUA9EQjKzFmSXDJ69K0Xzj
9I+2Uvt690y9Uuf5tRpKXMbPyJAAfzmPM2RYEjUFGUunT9c/YsVEOm8FJhP9gCkZzmJskwht4EVY
KWdXy7+p01RUeWezppyGcxKzV6uwCdI84t/rL76yePSCnNenKIOAzuzY1nZ/gqd5J06yVyfbhGot
ceyDqK3X5EC5aqa9aeEJfASR0kvMB9AuC5DqIXOROhs72wKz+Ogp2t5csWE27BalvWDZHBorf2JJ
fV+KIbLc+SQb99jMO6skOmOFAz5vaVgczzKrLGo677NrbAHr1xaS5syuYFYnR3SxB4mKx4NfoE1E
5mpji16bbc2TPcaRWOVyRsmT8TKgRXwDYh0ROPZWdf/j2Ya87p/7ASRuoahamXj/xpxeBB1uDFIc
ZZ6/AtlzC23vaM+6hUjln89p0XdoddWILzEUaEQdUMiG0CplYSkgiXP9GR/PBWQL/3xGKcoB5EmV
8TZ5zRjRupfnzpDlP9dH/3guICn25+hS1FZFoSqNuRAgiI/LsT2lQ2u8gmVt19GC6LwUFERPQlUe
jNTUaDtw/AHFwlRYG6vpY5+DlsufXyCKtkwJNNmRe0EDg7AM88D5S0LA/tSWTmDU0JBDG8V1c61N
hubgvWyKPOksPCxBj9YXMYBtks2CbayntXVr/fkt2DH5lBSD8UYV9KF8kvVHUzbyNCbjF5I21rOJ
m931L1l7lObiDkr0Dpl9TPxQ9ORLO6EJrEtSUIW3qRUOg6yOiRy3aKfWnqa5PMgtY9AzLSiHecpu
6JR8BydGtMR4ZQFNQvbxkqBu/qcB02ToxrGSOeQdK3Kp4DvhsLfLm+isC2ANUSn+wegdCIRDf47r
0KRbF7uPj/rE0xydFTF1O8dIL0KBYJR3guYBhSrpZ5QFFnXoPN/Cta6sYp18oR8ySk0xJ5cEmoC3
aY5oBR4cAzXB62trbfwl2Lw7jnPVgiytpeYZ9CdP0gK8piuxT10ffCVi6aSQ/bDIGGZJekFODnp8
vchQ7PLY0Qc51z4v13kWOBkoZBFxVhtHr0VPeTo/1iPqgfs+QHPy2KCG7UqVXrypGUIupXOY6jwP
0Efz6/oTVkKirstMJelte0KkQsHP+VZmdhhXw+NsDz8gzPi5c8qvptgnakp0pgVQdC5pG5Zc0qmV
t4i4/FNll+nr9S9ZWUk6r8KUFjWI/SqUAWTNiUwCUSVz7QczGvvYruQ90UWaaQbtioQN5ByX9d3Y
gWNKtZvnzrUP0Jwax7OhhUjadJYFaMto0SEzxJDC3GceffceJCgIFZLcqBH0p9H1+Sfom25px6x4
ms6t4BUuujRSMPoFKF0X94zTaQoqF4zw6Ktu5dYBZ+0xi+neRYs+ExNJaZldWlGWIAHJj7Hjk3MJ
9q9on5m0XRvEDWNSlV156Smvgr7srGhQUFvcN7rmzwRwXxw1++yCRjsrnNoBpX0QUu8cXdunPZM4
ObNJeZn6GeLLrj29sMwoj9fffc322r7cpolXWVllngVJLFA0lF/jwvwGtaOtzMzKpqYDxazcBuND
4uWXbgbXc4M8zV3D6B2LzeHZL6piK2e58iE6Zoy5Na+pzM1zAjFN3HrRA4IdDcn8TW6ftSdonkxN
5PnoZJBzb01l5HGIICS2fYZc6L4WB6Jz/hrV0GWdWxSXKosfOj9mYTOZ//kqEfv8gC2f9s7TJtba
juHn1QWXluqH6CZbntAA7pYb46+ZSPNkOViekyRueYFqCj/wCn4Gnan45JVSbGS/l6H+vmETHULG
87muEtUWF1qBrg9EuNH/o8bxuyL20eiaK+dm0Vgzo+oMEnwcgO0K5XrIItt0ROovgf4XHKVU4/wq
m6wosmAcVDGdbel2TR1xk/eJFZlJ1+bOafS9WuCP0HGDBpWhz2L5Y+jzen50UE1H7ZxkJuCfTJB/
kqyCCEkFOWC7Ppi+JaBxMyd2YPWF8ZoRWeb/mEBBmNWZ4DiYnqx8GmagbKSjHA+IddN3SCCs0aw/
F9msej8QTQdiKLBeueau/BjREWRoBmgFZCHKCy96J4RorfUsM/T6dlW7rzsDpMZ/rs7erUGZZpTm
eVo0q8FJnxpBadL6AfbdWUkkOmkEaMx8K5nIcAHhenxY8PLlxPnGyW5lcf6FHivLgVVOZp77fnzs
OQCCpSq2OKBWnMvRnDd3c0nKQZi/6w4QxokDRpDLcLOtU/vvCsYHq19Hj9kuxKkEkUUSZP6Uv0ju
P5MUsPis6B5kAnXAHuvtYMt0iAanVoEj5+R2AvQvNFj6VAp8LxmMkGS5F5kFO9iD89oWw3QGUG0f
hx/RQWa8VGiHRAXmoso+DmoI3ZysdEiCgaT7GAWAzf9zHcbMbobK6MWFusbXxgfbfLYw2ro2ksK7
dl1H29OVOammTtz+UtgieeQC7mvMKTsPkLbeeMTKvutoG7uHXmcTDAzVpR8Kdeck5Z1jWN6dW2QA
T8bAF1z/kpUVz7QvmfpJFT4Yd85cFK9MQXajLbdaVNfG1j6BgzfMr6Y2v7QGlmNAB8r4MctSlu7K
aBMdGucBeQfpZJyekTJ4RtfGGPg1hGh3WUYHxlk2RL4MPgyX1gWTl3SgytRZfAsQsRIMdNYL2nR0
GHzSX+iATjba8SeagUxpadO+/vprD9BuFi5w5gbx4v5S26MNvIJ6LEbZhlPZ77zH6xLMsaBJO0oL
B1t0xnwxStf65osUE22A1murJ38l76RTX3h5O81mp6pLHqN6ymK3BzJIsDMq3GgAZN0nX5H+7brJ
VtarjpKjhteTBC3hFyiMeXc1kHgkxBFrdKN94+txaUgcB9re/aWZuFsfKE3Vrzmr7V01GDDo/xn2
SOPbWey15UWZ9l2axsWxLP231MImf/3915aU5s9oBi8BCC7KS87jN+qTOYA4XR/sTkXoODk+EFq7
tBWXzHPKk+MQcpsMZnG6/vor06vj40yZtnkfT+JSdWBmsXy0IyoI2Byuj74kKD/Ye/+Cx8XoPuQ+
9kqPjNh5ayDpl/7d5pZl2WtVO7dAFtjTvtoR0cFyUzqAoqvsmgsUc7CLcv69bO3P179kzU7L9L+7
ZLTEzX02YJqdsnx17fzNY+7b9aFXVpAOk+NoW5tUq8TFNdrhN0yUCTRpF0O+xV229gQtU4CsBqqE
DW8uImfVgUhUsYeGH9xm+nH9E1b2ZVtz4qSSzYTTbHMhA39Ke/rqjN2jBcyT4WzxgK9NgObI4BZ3
y4Zb8mK7bhdafkJw13B27ms65wVqqJUY1dxfLACHvrHcn15mdDF+um6eFfvrMDnlWB31E0deOMjC
Dgydkr4LaWQG6vyNKLTiaDpKDsgps6yxG1yM1LjBHvdPUbQ3OHg99G1/MzvVm7K7/wdaa2UydNjc
PNc1m2JHXHLIdT2BLdt3AsnHOt1xzHA8n2rrCTUcO3F8Q/znpUD308Kxw33SUcvg2koSGXIPE23I
r7Ktuh8FM+vHNmVbBOMfdqssw2sbghpSOqs0zv/zve6BWv4Dy8BL2Sq0FheG4MFQxw+Oah56iT56
lTrfJVS+r6+zj6YFj9a3CjaVFExVHvuZtJAKExl6fDgURDbW2Nro2k2WNkWZJMNAfxpVRkNc4Icw
LvZgzZdX1/JQFuQvvKmq6U+vk4D9zSgUkoZvUOasvbl27LOgLCn7pkr+Q6N3lwdiKqxvNpLWO/bQ
5d21vaHzFymYufEvRgds3qAcE2xq/Ne+OV2+6d3GY6fMB/sVYz9T0vRBbHZVKCSkpa6P/lHcWF7d
/nP0OZs98GrM1s927tOg9NwLM9UcTjZoC1CDugFy6xZK60jLjCBkuv7MtdnQnLuuqAMsu6V+1dTJ
eSCSWd42jax+Xh/+ozLR8kmae9fuaFeUGOwCdYgHzstQNs1tOY4PGdB5RVefRSqerz/qo3P48ijN
1aVX9w5oE7tfVZ5+b7oyLMouIjV99fMhmuQQXX/MR9sHHqNvH25jJ/M4iu6XL3P/DDIOdUpmCIwG
xrBLOmR5hubcEHLljXBHFYm5BCOTFSTiuzXtuJIug2vOzUBpmdR9rSKzBkS/C6zK2BfxdIS1wdzR
gSYPRs6fzObYZV+vm3xljeqAagDBTDPxMG7jxCOSmB2EKpmz8dIfnZYWc2guPY2W3w/DpCKD3Uxj
pAYeNA00wfdFDEvz6V7wRlkmpJ8B5bxVc/0zke7G/fn3ctAP9Mura74rPHMaOCUqQsPO/Rj5ARg2
o+YwhSA1OXiHOnpkh/Tw+RcNzHA8jAcVJWETjMHXaiN4rNlO8+5mmtDKPcJ2eXWXmHXQu1/BB8L7
Ldn0NV/TXLpJvdnyYxivqaontAOcDTJ9s8o9dOiwnw6zLopEDtncqMjvS1AXxOkt9qFHtKweZlC+
b6yvlcWro6vTVmDTJ5gkRQB1zioLwlV8T2V8+QLNlyVI+bjHZkxsYgad2x2ZNW7soyu21+HUhlG2
PgO/NWJQ3R8g+1G8VGCkvhlZZ280PK0sH10SMG3Q6J52ME3m/CrTx6p+cHxQH5cbq3PN8ppn+36e
uLxu4R5qEoGVqIs1JVuX6TXzaH5dgmN6kepErFMsYBzM5niGI/1oV8jTkdQWOJV7hn7UyJCfq+Eb
tb5cH/dDJdJlxWguSzO0OU2AhkTj1/Izicw7C8Wnb1SE1qF4QHZvY99fs73muQZ4o9CqhR3MzWpU
pkp0wWyZZsXyOox6aPKKzSW+QIkvDSmCtPrZePt2Gh1BTZc+V9cZFDCQcvjPaztaAnFZggfguvk/
XvGejlOcfFlVjitURKgbWbUb9hAwQDdh+cnj5VaD0Me2x6Xnz2Okb3r1NDbY4LPJ/5IYYIPivdxT
IsL60fHfdm/lRI2Viua4D4T/nwNUUZxtSWF//Oq+DgB3HOZ0hYNlX7q3SV8FOXm9bvi1i6AO/24a
0c3gkINRcB/46Tw8q7A7fcqP1aHfA+laTKPZvUW1tXAVTFN6aGjyq0Pl74w2ujThkv0g/VQiHKij
HCG0UAeT3Hm/11HeDPACH/kcDJ4dJ+M723n00WmUmtHx4gS9UVHq3qTTq29sxHVzCSIfnHuIFlza
ePDrKkUEsJF8Aunba26qz0Pr3HqW9cvM++Pc25/MFhKOxpa27JrjLle2dxe/ktoJkKT4Fpp9G0wZ
JnmUcRYIY1e89HSU94ybsJ2MBeJlGnXirtnSfP34UuTpyO5qQEsxMbAm2cQvo3BeRwBLCmN6pHl8
C6KGHfhrx/N0iPdUM8ehCjNidfdcnYutOunKVONWp9ndAp1lSeG2rI2DLq6PnIjANAQkwOtbg3pn
gFmiRrmhTLea1NdMpp2qofbAmTUgfLpJcUBXaCCyI0+9IGZPo/tyPRx9vIdhG/7zs8whrTvoeGEP
G8egMNtbh3nAcexBsCzToTmI75k1eCeMMQJDDuCM1Z0i9obzrby5jn4G04otnQJv7nX3dHxhzW0d
b2y+Kz6mQ59ZAwncosXQNreiuQOixWnCjueH1NrDeAzD6PjndAC9eG1iOXkldq7/0GF/fT4/3rc8
He1M0EHhgE0U53A3P0o7/uQW+YbB14ZeJuJd5FHoyDAdG67lFnGojCG0R7FxGlkbevn93dATHZnX
u1gmdfHdbF6Vs9EusTau5rQJFGVUtyw/4sgICKKDkW/h19aG1pyzF3HZCNBWR2bPT/6QHwpzjK7P
4dry03xSUTTNzSMMXVbpkdZINLQ/KEmBttyqa6z5juaWknJh2X6GJ9gXMJDnxffa3ZXU8XQQczNk
pVnJxeRGHLaoQ6tkq4i+cnTydPByOeaCxgYCYg9qnLr8OpvlsS7RgOQgrjwURnFuvfowy7vRrw/X
52Jlml3tXqsSCAsbE6bZMYrAsO1g6PbQ2yEEuMv0v1v0sQmh38GDq7YFGHRfmj2l82VczU9HOqe9
N2Nc37ADAKmWnN0+YyxGevfGReX0arYQF+v2Bqwp9s5NW9cqdebaFSiiLtmbR6s/cLZx1l6bPM1H
c/SteLhGjZEkN3zAYj9et8PK3RV8QH8aYsT6sjJ0q0fTWTz2J/5wMV+c8Gw8J4etu9NKENB5LUGB
Q2bq4RzG1HeFjsTcloHr3inX2UirrBhHByvbIEC0qM3GyLStoJz80EV7/3X7/M77/X0u9nSAcuEn
cVvMFPYJ2akK00N2rB7SYxLEn6ene/tkh2EafLqxjYC+3iXfrj917YM0V3WafnBdFxYr2lt3vFfe
voimI5V7ZQkJ4uQxcqQFrVOFHpmdIUDHKC+pZOj3xGNkFy7g7uPBZVt3k5X1o2vhNXBViA+QMfJk
++AJF50xUCbiKkRNbSsgr2wjOj7ZlpVDe7lMs9+G0kseACkLrXorqbs2oZr7jk2elizHtjo5dhIU
aFuP0NpQHfYtF82H0YGGCooNA1X+Y2Ikwex82jewtrmKUTbtCPW/yPbLwHNvBELw9ZGXlfyBW/2F
S56519cVRlZdc0bTb4B7/heFexSydL+chQX0+nN+p1Y/epD3Z3zzi9rOQe4yRuylPubn5Lv7OAQn
44t9ro7Z2Xut7m6cz9eftTLJOkZ5yKHT3pR4lBRRzZ+srfC2sjZ1eHKZ+qVnNAnSi8IOMicOs/Sf
jmzRD62Nru2x3LFdAH8x+uy8Qptc8leypXizNvRiqHeb7MxaD5TPGHqAmpuUP6idhj3f2LnWBtcO
xEbZ+HXpI5YZtIyGsTllUx966c7rno4m7kw7F2j8xzm+9x5dW0T24G68+do60dxVjELVWYxYYykB
wgEaNNkWVenvCshHy13zWCdT3EkMWKX5Zwzj7/lNd2OEbuSH8+OzuBf3Tvji3r6Jn9dX/IfQcxzQ
dCiuGqysJMtthzyMl/jZGgP2TEBOfiyD8ed/8WP5UD8Yt9mDe4h/bGFDV7YDHaELNXNgXEfEUh+x
A7xTxA8Kp35iw3IJ6IXauCMuAeIDS+pQ3dqPx04V1hgV3pdE3gvPP1TyJTa/8PHkyK0c2Fp80rks
Db8ibgu0aZRwiDs6823vxydr7tG71x98z3qq4fDSH17sVN2XXnxnxV44l1VYllbE8vkJKprR9dlc
M6wWCSqT9J4R41Ws/kuWHNr0OSHPku9o11yWihYMYgUVw8KVYySIiHw2HnFV3piqtRfXQkGXFSBQ
S0YcEHjhH6RhH6Dv9DLWZ8XqemMjWQk3OmCrb93OAC0h5slg9ywFYr6KxR3Jkn3ZPh2zBf001yhG
xErPC4lxcpJd9UBPB2s5rYUrrIC3DOnBAvFV8iPzon6LNH3FKjoey+YEhaOiG6OYxmHS1E9jZR1V
uYXdXfFBHbtb8ar1YrlsIENomsj93ztTGbD2DrKnbNw4FK8cRXRg1jBbwoSOAiyfdc9W3X2eJT01
lf3Qi+qmklsCbWumWhbvu82wLlqgv1EwBZD9Trj3fD7ybMO11oZefn83dD4lLTiqFYK+5xSBQPkI
JIWyCDyWF8frsWFlz9IhvDgEovlqwNuP6rtrPyh1uD7u2qtrrgvV2gK0ABhX0dfJ/zrKB2lseNTa
0NqZ2y5oV5TLVti294Z9W8TPxc7MkI7A6isHOjQQeI0mdfCN+3Zfdd3T4VZcAWdPFytbNg1Y/Mtl
+7KHOsCq8CpHGjMGdrhxcJoOV5CdpxkdVyXiFPyqCkPTKSrsJ1JsIHFWVpwOqRqTOjMnB6ekOhFH
0zPPs1eeri+6FY/XMVWIsjE1wO4c5dZLNt8a/o3h/euOX8x+Kwu8svZ0dFVXuaowRhweIGz9D+Xz
I0QB/us3mZjWbLP8/s7hqQNBrGHAB1hxHKYsDsem2Xcx07FVIs9jqEnVuJhVIoR0Ag06aQV86B/H
TB4myraK3iubtg606tMSslV+jgdl1pEX04mxLyafw36r5rRmJO2YXVE3yTnDwmRp+xUwwrJUn6+v
n7XZ1Q7ZMTGFazTYU83KfevAKxMSDiJMZfbFl+tPWDGOjqJig0HjPsYT5o6RyABt640x582BJWUS
pUqwXWHd1UukRubFZQyGbZQC+QGdmRFwgYfrn/Ax8NbVq6RN34NpvP6dOwAdUmcaNFQmA3GAM8bl
sUgscrCR8X7O69w+lLW/1fG8Mu06NsyasraUOe4CphX6+dnfEsdeOYvosLDRnMuU5livljgVyDvx
JIS81qmyZGCr5HnINu5UK8FJx4h1ee1znmLqXTE9OqBUT9waqu/+c5XmNxwSU9enZ81My9p+H0Js
XzQg3kJqR/rfAaYXweR5exqqcdb/S05PWp4LUmmc28w0TJ0+6OaN0L3iejrlZqy4SlzFhqi2Azsz
D/7wb1NsYcXXbKKdGOrU9WJL4bWrVIEwJQ+wevdZW4tFQ++Mo4XGv8gqIYR506iNW8nHTgZSkT9n
sRJWPRQ1X8Ztg2K+T5FdzICb7nsJJfVPhflSqC0C3ZWYpGPEzKazRy/GNzjuGKKIF4j8s+/c0S08
zm+I4gc3bh0oVjTCh8jvYv6vP9vQe36dnk/uwz05TMEnAwD3jR1uZQnpaCtFS6JszHDktmer/TqC
vZ1t0fKtrCAda1UXThXbHGPn6GFU53QrGbE2ruatpgIreDFj3Lb5BXq5YGj2CIHAVXWAFRhsDWQA
Ba7lIOTCsSXonGrX5uLpACsbOen/vfQ0Pc3l7bwFcV2bQM1NJ4oePOLCN+Ppxa26QFa3buttrI41
S2ue2kHfwPDLAvd8Nx2eq3L6ZHeb57a1N9fc1VWjXYDjBvjf+jk3bvL0tShf90QYV6fOxIIgUCzF
0DW9r5zXuN8ziT7RwUJ925mOzCDdazX+c65cE/v3Zjv8h8bG4NpMtl0ui67i1jGvAUnhuO6fUttx
N6byw4CF0bWphI5h7EAA2j6C8P4uSeazNCFaag1fnGnX5QeP0CY0YbQE3R8nxwomCvLB7qKMFLuy
K/5frIg5y8qGzBU5jnzOUZWCOEPn5q9uW2+VR1YmQIcHWZMomcJB8wiF5tcqBRXBIJEA3LEk8frL
CefdEWPJAaZitMiR9v7bZIM9zcyRN9s3+DLp7wZndd7XM0MVhEnPO7SNkR1qXu6qZuLVtXgr7Exl
KQRAj54NChFedD9jo/I2Nu01oy+/v3v1HBz6RSEb85jMpvzEXbQYsgEi9PsMo2VUiKqxC3EbUzo0
03mSfvWqejSgXR/9wwgGw2geO3KPkDJ37GNlgCptAlnvqTMh+DsXjG/kbdbMo7st+DvBM9yQ41SO
n6qirlHWd7c6MNYG1xw2dqoCNA+ICaNh2k+2yqfQdvJkX7DUEUMtRwIu63rzmFmFgsRzf+yH0jlc
N/3Kq+uQIUheIZebQXZE5jQ/S9aaEgw3RO6CWgOErrkrSZosd+alS5I2LPshmvxVII3x7frbrywc
HSIkaUHnllPrfx5Fjak79DbIsvzJ3lUGxwdoTtvWXZc7BFsVGY3MDCfkFqFrwyGvtc+13GVm3jmu
NyZISJkeOeY5+QFF7ww4CjCTXDfQ2vRqfts3OYQW2PL2XRbf5GB0BuTa+Hp98DXra25LbUVTx5zt
ozWhxi48Rb7M6WhAlsfaytUvy+Sv0zusr7mtxeamNZhAVAOjTcDm4jVGWyqn1T3ryjvaDy/XP2Vl
V9fRRHOSM79Fv/MRFJevsxKHqZIPcUpOib+HrAqUlTqeiDkuY3lD7aPX8xs5k6caqjmzsaUNsjIZ
OqSIZsDeGsvWNQKrdA8GJn7Exar6DLHureL4ymLS1XKlgOr37Nv0yIBHf5nGePrP4VO9UVNamWod
RsRBh5DWzLSPLGkfeOsdq6Q+cJG9TnMT2P0eQoxlGjR/zktmWJDkxfmtN8ygssA8M8/VHuGxZXTd
mdGSWPYtozh7psaPxPIhTzlQucWcvTYDmjvLui2VC9jiUfjss1eC1zKNB3dPwRPvrrnzDKkiMEiY
9Oia8xPt888QFz57YJsZHXtfxNAZwmTnzJUtfOuY1JQumL2yzc40cyv30GRQOdkovq2ZSduPRwek
7HE/06NF+Vvc42ZRiuq0K1LoGCMPepZOko7/W6aEVCdCBgDJGeTxxsP1R6y4ss59WJlgKxgbyzrS
NskeLZubX6UHhZ8sH4qtPPZKwNNhRRCkygQX8LbcHV/y8hc0YCGAzZ5TvnMSdIAR5UzOXj/So1eI
+SQq5X9KgSkb9m2bOgMib9DUX8cpglEm78fSfXPmrd6DNftrTswaMIlmFkKp5Vb/Vu7CHsuR6ke/
fLFzhjU/pjKrXD/BdhNP9T1rzNOY0zuoLm148sr612FG8yyNAdBDemxSH+h4B/drdGJl4fXluRKo
dcLCZChbMXILE8vTU5/W99aE27Xwy/slSg9gP92w0toa1dy4T7Me6mBwY7AXfonLiv0QrogDxWsW
NUnTRde/Z8VaOtyoj0Fa3sW2fQRq7Zuo0zcjGzeOFWtDL2n/d2c7SKcP1OocbMqE5CEFr3XgmlA5
uf7iKxOhg4k6U/B8VJIe0Vv+r6/yp3H+nPveQx9nfZCrrdrHyjToYCKmiMlVrbCnFeKkCvdik+R7
F6coUrU/932JtiknaObNreVLcB66t33zGFvpG9KKr7Vgh2zvGUlHC0HrehwGN3GOY8PSUEo1HbyC
JZBTsNOdi0nzbOT5zYqzgR5rOs1R3Cdvws3T43UzrQQmHS5kxVWBJdTQIy/dx3z03lCXOvp++/n6
8GurVTtsj2ToUs9G2AB9QBr0SeOgjWlMdq5WzZuJk5rWbBSY44L86/B2Wa2sxPBMVk8+El3XP2LF
Rjp4qMahyHdBHnLM0uJTPBY5wJDoN03Jt33jL874zqX/j7Nr65ET17q/CMkYY8wrUFV9704nnduL
lXQm5m6MMWB+/bfqnJc5fKm01BpplBnNAGV7b+/L2mt1CzjhSCQjZFTdBLiWFqcpGu/bpDVv7PKF
bdjz8dF16c9TK/RIerplfpJjMZD+298//9LDd5YG6uYwbO3Gj5hSfqmgvJOF47s4LlKyh/NsTa8W
Eg7xMYrJTxnSf5bEhm9cOpe2dWdXqolkVeNOQ9juT2LWX+iZmjjudfDGubng5fZcfA1gub0FrexR
GPejExHmAOYH2bqHueTvC0v3AB9D3bxYvSKuQ/RSSBZ/asP31qX3KB9XUQgelxM7TsTdQbT2uIUS
LFFhfYRWzBsn88KFswf8yGDCzaLH+MiHJOOsOwoxNDml5joNkqdtdl/fdUj36J+FViOYFhA6Mt8k
hTDzVMzJex++M2C71X5bYhhwl+jPbEPVe9rA+Pb3Lz9f7H+oV+xBQCS1pKkXy47t5tHCT9pjI+pC
h/MRfO5J1tTzMUCF5+8vu2DLezzQktrZA/86ltkSllBFodHiv7UukW/h6C7YxJ5xifVB74LBxEf0
a34blCuWwH5lTly9faQu/YadXbs0QWbTpNHRyvXFEg4Okkm/lSNcOq/0f331mPJN1auNj7jWvneu
OWLqBKoxDr3shPsfS/IeDSWk/XR3c1poo0LYpYyPna4K8El+SSb2RuE6jP6DGf3DodoDVk1TdeB+
A0NDhtpF8tqFHW8KahexHG3t2ydOuuBZkC4Zc4mSGFCs2m9JtkzT+j10hLxMiaH4Z8HjGiDAdbYZ
DHebjk6k/XSkqu2ObBzgkoYuOFqGeYd8iQf3m/RpOGdgPmefPVgf76q6n4HBL4c5k4PhN2ZGs7TZ
TJ8eIHqS3pmG2yvWhlHRzBQPAReR/hq1Q/zEAUvMxmBNGxDVO3en04Z8pbTSV0vX6mvKa2ZOTRov
LxjAoA/CsOFXj18cFA1PSkzea15HHxQVkTwiP5NRwWI1m1eb9k79I2gvy1x1lfIZWwB3LGwzJfZo
SdAMB8j5uNNoXfK8Rf3wqaOkuzcsBacawFu3rhLhT9700ydN2uaofIN5GDP1Najra7RpqJoxVtyg
JTxkdhgYyZYByrgFyIQVKSjknDMyeLTooM5Vf3Wtcx8V7dKjY0sjct7GLc0a0DRWmQ1TjFEJOsui
AdjkQdWT2g4QkZvWjHeUbY9iZFjfwK9n5cC4WT+pKZpey0aABLMZpAabxVxXmHNGNA7XFZYDWIEX
/kP06XbLA0bld9/7sbmnJWtvUSWd44NasLS5mlh0g2ZmdFOREtoucci+ktBTcxzKyn7yUbrMRdtv
4wTxlw3zttFIcw5eplvQYDFX8Kla5sxKq/RJdRaKFcpa0T7jv5MBUNO8k7c8tvVVUM9+hNAy0Z+1
giDzyTMki6h5rh3Lw8D38ecxMopmZlUT1pW3fWFY1/ksXdIKwZoazUfZopacWcgEdpkIE/bCgoHG
8HLrcK+9gx5oaBPorq3LDA1hE6cfulojQyfNhF3qmWJ1Diit9M+V18uzd/gwEItX2xXFMpp7oVFf
zOlalX1BgSnrMpK0lmL8z6tfmlNx3SRUPnoxld2xHfFXPlRz02eOkeSK0GDDyBQzprA1FNsLMq1T
eN3Pls6HZmP1a2AxWQXh9QEfqcM0/EGYZC8KpjlmzMXRTcsxXH61ggWFfGxsFEUHh8PHD2SmDbsW
21RFAGUEy2PFW08yGYn2SwlW9PoqdZ59NWO8Xtl4VL9EUvPhmaIk+EwTXDyZbSHg96oNC2zB1/MM
nN8C8duICH80KlG5GMx4Z0Ocrm4D1WOZhPofb7X7vsmxvavLUZwWqB5ACVXR6EQnLBBmiSb9AYF1
Gd+mrMN53Yapv5mijv0SBkGZH5m49b0YC/DpaoD2zbS8qHpsn0B9yn9ODa/UTVjN4cmpDiMoi5na
KJ/1gsKr9C0Sv2Zb/ZaB30b8DjbTuoItVdl9aMHeCQoR/E+3ulroA5wBdNopna/JKvprtml7RB8i
KqDLVsrTIhGT03GCNFUVzt3Hzi5xVolGgqysdBO/GbRtw6dqnMZmy9QAN1AV6NSN1cPAOm5uldHu
d1fTAAcoWuOy6GjtVBZNan4Mm8lXhZKNxzwNbaw68iXFiJjyndKZNLy5AYk8VivSdToXuhFI1La6
mp6NIdznVdxPn1U8Jc+yFs3LLJqk/zlA7NxnSdopAfWdxVytehNVnZc+NFsOiZf6Plqa7VTS2oMo
wNEEkztQT6z+sWzUP2ma6idngvSpg2E/izLGKjbB+fgt9dz8lph2uCJQ8VZHqWSLz8RZ+sQ9DX86
6+vTCjd5JU0CemtqIvUZYWRUn8RSznHRJRRAQQm/9mmLzmdmkGMfgdLUA948km5eT6weib1H46ov
C8s5NQXrU5yQvF0n+iVwAEWB4H2JHhe/TPGR9qlPTmoW84NQ8fIJPRfDM1nZ6TEqJa+g99XWcyZi
0ftCExwOEodBmne0oR857qIZSojUAnUb2fQu1Wy+5puevoMprQPbUq3HIo2VpZlcWPulr7Z4OCwD
jUyOynkQvFRpbd1jNIW9yDTaMCQn3TjedSae0oLbdFrupYKETQsX8OKbzX8DlZM9JVXCcwZVKZux
YW2flkrTe8aZfQ7iOUWppSfQZVQsOvGlMt94PfIPuLqWgvowmLIREPlPcq3jKuNJR+aiAU8Cu1qZ
3pqHRW16qzGXVZPtE217yQ2ckTy/SoV1/wrBVNyeiV8pz0krY3yIF9EjKsGg1qGRDp4pJnXJtQ2S
BRy9wFab9iiWNRiOeohwE2oLuOQ9V2bJupZQcnB1IOBLq2S+b8IIlXc6r9peDenY6iM6RuUXq+K2
d1cshbbAN6RE0HxrO2A5QEM0D8nzkAxszBoF0QQCJmOd0TI2sJrENi89M/ShKbv2qU439uIWrMOh
B/J0/enjlN4u4+LbPDXJ4JasJGbqvkGirg9fTCjwVXo1/B+0mcZ/AgnLJoyLX4J63WYRkBkHhC4d
yxSS+VuZpgAuw+OWBaPB/MBp5JNMk7oLH6wZwvSWaRfTjCaNmAqp5uDZ1y42tyNYgb/bOKhA5t67
GJOYm/vFU99/TcvapJmlTeXzBFVBfwS0mN6KYIUEU93BHDvu4vFWDCM+HsxD+m4C2dcvjBJ4msdk
qJscodRGckngDkF82j1qHZgm14EHeR/8wQQfjGstzLHu0KM3VEbPywaFzBxSQU2MnNDyH37W7mNi
cea8Ost+LouqrwPcbdeLhlh7HAM+lS8SeUUtOzLlwwYhHj50Li3KJOXHITUtyepIglmXVou+06PG
7QkYJK5qhbz9eqpY95GFY79mDPJKgSpQGgvO5LWK/7NIOBGEkNLedzyNnr1n+rdXcBbg4wCrGYek
u73d/OZOvsJFlC2RshgPT+oNw0ET5d8JBtmGWzZD0S1bnIA4KvGrTEw20pYTngdVYsomIwQ3WLa6
CqsOF9L0YF33wrbQoO0JKYIqSE2dpS0c+b3tWzUVEfC/NAshmLU+zClXLRi4eLoVG+m5AC61MjfL
Os4foE6+keJM0GxPPOX2c7PNbMigWo4LeK2IPzTxHDZ5mg51rqEUcQz7QH6Hinb3sLGqvQNAp8qX
jpcYIScB85mKalvl3HATXHnhhc6AcJoAmUSzpswbrGqTgWspokUvegmiK5qCDKFPmLhep9V/S9rB
fzmrQfFC1YDRKlyOUBGTtRrbwpS9OWLlgtsu1el6C9V5EeR89QjBDfplj7Ss4CcbRJzNwbWRwNoq
jsutXG+pi/w3CWzhryGI6JO1S3/TDoaA3gH6ZEbXIJeHE63vxdi2T5hsjuwBahsmKmZEnk+LbEuW
RWfZ5GKOQRCb95HX31XF0zJPxwaRz+zWssx7GsFpkpFhMaAbNHRZZQL1zdZEByegtBTLIMWkXqYy
LJ95LZsPCbyty020oeVDkMNsuRyYmgsfivqwxOchSiuF/AGwsfvGpWl/CKKHByMdrlBlCByLbZdV
HydP2y8Ixrcfxps+yaswQKDocJHfUElifAkJRuiHkPNBwkx7Zx7FeiYVmGNTfqBNWT3V6pzINMbi
KkAyLvqcQeAqKSrkPvFVfxZhyDw3QI70CDK/m7XmP1g/Li+x7MyxMcH6g7I4/dWBw/XII10djSgR
G5ebflmc51mQ+ClbF5F+q8qk+YDajsprly6frKJQ0p21ALB/cJzkLADkv8DTEKD7dIKFNN36uWo7
9aj7ef2JhCbCnK5okFJ0LJBfFA/DH3Tma3rFI0TAuTR1hajGDgCiOFQh8WNqWr+Cv9bA50/+um4W
gkB0qHG3+nm+UbFejpyz6YtYdfzZDUgDG7sEtwy521Vo6u4BUn31RwXYpC9G1Fty1Nrcx4UCjeX4
gD3rZ3UNRJ8AnHKK75MK2MHcm3W+sSAtgzQe9DOrcawywhZZVGu/0awclLodowXVCIjIhJ9BA+gz
ZA7LfYnBvyofI7QFNZr8n4YtnMEICId3BmEUXEz4321EoIOHIjp98IFGjATdQP7EXAcvs5BhO8mF
YhTK9dY+iMWt9RH1auB/oJk+5C5Kxw+NSWD08bB190Q4LLpWLblqQEj6WXY1vzbpeBbbVex5C9L5
3jSTvoM+sblB1NLk1dxuH0ZMb2ZuNQ1Yt4g8SUex2jJBwauSTBcoibgvQMiOdxIFmEJxkjyzoW9e
uZ+6NC+n0FzH4cyhIKj7m5FocCJjT+8XKLXeAiojHx1n9WGycEOoZNaFGvq+WLEIGamU+0YRNa3Q
IgA1Lu46ubUHRnz7DSgtWhfjCpdR1Lascg3A641J+v4eDQ4cN+dJCjq5Hv5Bx0hqIV+yfk5lfO53
RC3Wb23ODjqyLkSzqHPHrqn5KSRLC37qoYc5VpxkIeL9J2Wg1InGJ2p9hIhrH6m2yrtm8fi1qB7n
koJjDWkVXdorP9H5K7QS3S+9dBYhuOrkAdM6BhrfuHYKQZLhXgJ+8WQE/061cmiHtVJdOa07pNHQ
M32EddZpRilylm7o7AfFp/YON3J0x308X08wn48zg5BijgZwGRXVEAPFylJgCEeQPMaRLXA/BC4+
IV0iAeZPMHBLICxAquhTU/rAXJESEm5XfWh4/31iqJKewG1goY8MKrEkuUb6i2yDTxOD/PmqyNcG
PbVrKwl8BI9p/ZMS2+NK2+bweQolWTMwy995MqYWBXWDk4o4a42ObgG70kfipzFAsmxwFzLdTQvI
GVDsgIvYZPulW6O1/e2WsLGFIRr53TkZqjPqTKmv2AgJppuoByNNnpJxZUVdpmBXdApqvJnpuWI3
UofIVeiZke8fOVBoTbqkK3kuRp6MV9HW17oItIv6G9UoeRWEZ0RKOXTVUTXzcI4mY8Ta1hJXfmwQ
iSIthV5FA+ngcCpBlgyUTxr8tj0GAw8VCxuc0QmJR+bLpYo+xwFcAEYfcDciHQU8TieQk4PXKWv+
1NEJoRdcr4tvGFyXhYuO4qVoID73gekm4T+iNUDanGP5EXNRjbzodqv6QD0hukgTjgs01C/z3Kgy
a/h6Hq3gFCqWVocIaATkW3TRe7oE99w2I+pVEA9OTyMlY3K1iHBKbjAlOYqXNrVnX1kqCmBsd073
MTI2ZUquWAG5IiI+SpyKNoPzXrB2IbQOPsgkgVqXH9Km/wKRKnBep2D4eyb9OTgnvRro6ezozJUt
QaF3FIFvwG7lG/+x2iKE/Zwyrg98q2yLZ0VtdWKIWUZAmkQaFH2K451BG7t99hNCnG+0TTbx1I1x
/4OmNcxBI24v86p0dXns+JQQhBlwnw8d69b2eg37Be25idP7Jhna+QvMqSsPHUqo9RXsDGGwtz1A
ihX0l5pTv2j+dFZnlBmijemzXKoaEQvpzvlGpXsJUn1MJCA8HZYJmrleDZhnzXy80CuGVrstuq6Z
l+8hdmXOKR/1K93KLvwRldHCblkXlajayogCOBFcbzNSvGsLlfSh8CMyVC7Cklxz5Lqg0rIsQNA/
CUy5iaVAnLmSX66bEn1QnYDbkLPlbV5HFOHpNKIKkOltEj3PHBdtvqTjhuBoJvbBunr4zCaL+pSI
4ZiFGxf97CsiPsl0EHmFBPtEZAVyM93waxTmB3REnEKlSEo+zod2Bko6lEFbHuq1V79sYGKNITwI
SaY3Zpt94fp2PCDLgAWKJkZCOjvf5HYmIA1IB1je+dyU13IC3he22EzhYdngDXE5big6UGmmT2rU
26+FUPUZ6kVTEdjY3UUE8OBJVOGHmixmuHH9ah+cSuIHyR2E4P0crqogVdqdEkSlUSYiiPmwHneb
XOF0MtnEU5O3yUTzslbn0oDg3VjfOoTe7QkzXfCi/xHPQZ7S3Tdps6aZAz98dbDQ37y28NrVsUMX
/wm5bvwAgL64Vol+hdtANhCKQCP7Gu2YO12HyMZ4IIuRJFxm6I3hl0kHy6dsje/BtosSQ2jEgaxk
/U7muP4hV9RT083yu41oVx7rRJLcbjEyya41/M5Rol/LbSR34dpDOzlCrfpVDAKpU4LYtYVO6DFl
SRUeR8daWAGNWZuBHtfOt8y78lQ5qnIeguKGL2t4EqnenpguUYCSs0StxbZi/Eq6iR1MC41I8L6j
DF5OKFqiYprEL8zCs3oxE4BX6Hyjgx6lXgGJr9vJowAgTDtfBfocgYBlyx7XcazB2oDwdDI1RJvU
PAW30MsGgnBNWuRomKAdPvVgYvicorp5gDeaP0i4cn4qJ4ND1yp3XklcysGQlGjqzjq3AtWnbIG4
rzn5rkx/UbmlT2Ls22dIDCOl5ag+gg67/io3Hn53Q48EH+V85Mm4//wN6hWAgyk/ouBhQB6D2qK0
yzGcbfJNpcCgSzYhTkA+8nng/dYjVpBolyLQWB5h4+ox0MPwqRKVelzYKqFjA/mo5WeoVErzCNHK
y5TG9p6yRH4RAMjkfGmJROBJ0EAANUd/khPkXqOOYlbSnuvrTaUjnbspgvt1ESidGYHE/QrEy4ck
9k2fA+QXD7jLFCLtaNJyRBjfBJBt5inOtEnDqs3CtqbfbT2VX5xIRpXTAKCNbLXI2lizlKck1l1X
9JsLRTZTlL4Pja/BNTyj6Q+SoNrG83FFFTPv3NbQYhPtojFd2NT+rlvrMchH9AbGggxB2B7RRFk/
ctIk47WYPVhmG9h2cG08QYonFwLyiLiZu8+VHNPmWxX0wbEJhxGFsxaz2bZV/Ak8KFGxtBXy/iny
02OlMNMRjLE+b1PTvK4Vw1GFTjg4OqpWF2WKHMK6qjk6t/WYA4lD8UKnhS+5QzkMRWaXRpCZjYby
A3ylng4bFNbIQU5U+yuJeG7DNQ5VWigZbMikm8NAfRJ/im2ozDUu+cpd91Nl+nN1epVwGjN7mfpm
9Meg8Sg11HTAt6LBg0pMHybw7X3KokcVomBjzwxSziSiA+2Hgk3oCX9TJMWEeDci/4YlnctH3Jfm
Rm3jVv8GkWGo8kEsyIRRmAvtD+Em+4Okyt36qDbfLB1w2XaDR74cD7X7AuVgi4xncr+6la2vlZTt
g91QxF1XBIwI2EmDXxCQXG8oJK3hovPAgzv5sSTBFN2hLFk9GE3PXihY65PqcWGFBH9qdGefRr/g
JCYh/y4FuBeyeqmgXAk891Gjtnm/1OeQImLdS2ARd2ZmduIW5xbEVmKFyHSlqP/dt6g35Ki1oh2D
m0d/h8NHXGNi134KFK6cAtlW8KzHHrW7cbHoNcXauDvLQRiee+dQadESQyamCZDq6EaTZ6fq4blf
+vprxEb6QAfQCOStDcKPJZzH8Kncln7KJgRu7qqE9Pu3SU0EFX3UFmp78G3kP2A+CUXmTsTk2sU6
/CyDOPyO5t/2vLjUHjqjdFNMCD6iq75D0bE0C29RJuwnMC6sU0Sm65SAMiYuzOaTb5E7p3HUNEOH
hI/OBnF0JLBCyAAL2k4VAvtwTMZbpqg7mcCjFcGATimLpqL1cuW7CFfDAI+YOcjo4VMDtt0G6Ziw
ApWpwGdjzFP0rGT9O0JX5rPn/YzMtbE1ELkIvr6NBJdqXjJq7lSCLPbKl1DPAontlKNiFF+jMcT6
ayOT7tHVc9Qdy2Cs6kOQ9GI+oSGC7Gjozv25vzfUL4BM6A6i5Ikz1bym7AjJ+gfkRbBZGOdkCgig
vjUEduEdexKGLuZtO8wAyaD34A4ctAWnalvkKT2j0f7+My607fdkBdpZVuqOREe/YlO6tPt2Rvai
qXMbOvfx7++40LffExf4Ssl6GoCiqLYkySxBTAX1+jeohy49/PzD/oWxmiFtu6ACxI4ImKdcp2N/
U43Igd/36eed+dfTO4JGZRiu8ZGo6kquuInXHhXUvz/80vaef9K/Ho5FtkjGI36USO0ynWISxgbT
10Hy7Y1huUuLs0NMEAwkJpA74UefggCxWeYmj/r65e+ff+no7BATyCLHlQh8vqYhonqGqAUgz9Sz
bJjKd6mPpeQ/9NX/WiM7NKLtNfpBlZU/jEShL24xfv73X3BpeXY2bIO65wM6qphU9C9uPu/uat6a
lruwu3u2gs6ZjhGOiafz/EUj675AEjpnYHntD3///AsbsKcrAFFsQpUe//v5AiiSMzK8cvpuKPVb
0/mXfsUOAbXYjg2+A+am6c5DVSnWyC9uy0EVR975M3YWbMMhietAx+eG0hM024pxbH4xoFVxB5Vv
7PQFdM9eKEbaJLTSzNERXMrPtKe5SORnidkVqCMP8ORvvObCgdpzGTRMiLrCeO1Rsjn4J27S/pX2
qn0Dqn9pL3bWbMu5BJzgvFApGNyAoT8PnUGi4Onvx+nSx+/smSJuGj0xgFelLZJ7AvgT6kI/3/fw
HepJRh5pTQdrqOK0zRsUS4vwDLB639P3htwp1/IaTyd2/aAGzDAkY/rW+Msfl12ke2KDKp1KzKTa
6GjQ8M+QfE25AR4TKm1vxRJ/PJ14ww76v0CvjqjWx8eRL7dbhLwZ9zBJQSOOUaQ2eBdYGK/Z2XLE
tVpEGWBwsQMiA3VdkyEafevpl5ZpZ8bVOMSAqfn0P870DDjvkvDLpN+3x/j683v/dRNUbTIjt93E
EeH1V4yRtKjqJt0bB+iPrhQPP9vEvx7uUZ8pVRXi4X135ytzx8+R0IBMqSNvzHdcWp+d9VadSr0A
Nu2IolNbAAi7ZI2M0hw17rdwyX+0YPyKnQWzmbgEdTLMljcoevuxslnJxjfo8C4t0c6CUeqrMRdf
A6cSCRTpCIbZyitd9U9vw23/iIjF9+/MGB0lNFxYB6DWoIInKYY7EvRPZcR+DWlfEFWjxCHzd7gM
ZFpnQqN/7Tg8G+pWdsQNo8KqvELF3h43/j7pmHRPa6Em34cgmxUAefozuquVhx6FneP7vn1nyPVU
B6FhK749HCGDO5g0gcQUeUOZ4oI3EjtDhibFtLpeYKyj68QxqdzHaHUvwxgdUI343kbJG/fNBQmS
dM9xUVEQio1xgBfNAcocjT8tU3ccTPjPf1823C3RUoitfoxgiFv3nrEG7PzO1rvaoADTxgLXqE1v
3FnDOPTN+4j2U7E3cy5BOVeXGHRP0RdDnT0pBuWq4n07v7Nw4ZEgBxYWXpHpJ8R4ZBGK940FYGF2
Fi7rOh7KmEfH2sxNFgrX5iJmz6qMItx4yzsP787I437gemNTcoya/oUbuEEAObb3WfWe/0IoMi1p
EGPqgEwxCu7IF+blXRN6UF3bXdN8m+ptsoofqzX5VGFwMt+WN+mdL/juPfmFXmKUMKVjR5T4WVYB
pfx+373nvqhRh++2JTpPagGrCxnq02QgjhtW9CZBI+J9l+ie/gL1xQQIYsmAZ46+mHNUfa4ljGQp
ypV+eZcB7BkwCHpOMnWgn+RA3EDFNlpOUfPmL7i0CTvjraNuNsxsFuvUT09rtK13dNT1Gzfopafv
jFdORgAg5fB0E0ZfqB/H2zlAo/V9K7OzXuLJqvSs8XTh9HSNXkdVuFiSz39//IVbYc96weol2NCf
wwDJlqouW2Nd+NjEeQ9V+ZTZJQvp8FbqfGGh9vQXC1pHgCQxvEu1FNycSqQH5Laf/v5LzvfY/xuR
gKrhzozbtppKsOHi6WEr/kmA68nXJgJElH/nQfTGJXohlNnzX0xEbVvKg/NL5qY5UFDPoP0jH4AW
UkD3ThraLl3O2uZ9l9qeEQMgAt3ifQNCJ+BS8spvgKDY1hR/X7NLO7ILvlcT0WbqJwMYmkpQIA4m
OwJyvJbDy/tecH7xv8IxMZuEN4JjvSaK3BBtI8CM++2NIuEFxcmU7wxbKnCxteN5z6vYHVB+z7tF
HG3IbpOye0oRac7+Xgz8FrMe76m94ZjtrJ2GKu09AfAO3VZ9QikaIPso9oe/r9el87WzdjmPSLhE
j6crCpROGPyEwRTBOtyGpTnDPugJ6IWvf3/Zpd3fXdlVouckqJvxF+ncmsUlbimDjuXVu56+Z8lg
Bojsdp7HX306i3wO9U/MskbvO7h7fgzANcrONsL8svPylQkAlOoU4I2/f/mFlG5PjIHSGMCDURi8
VlOtT7XrgtskaeQV1MDSt4Lk83H5g7faU2O0ozeBIUIBpL+Ev4PExFlXtUcTn8szelwyWqMg7dl0
WMSUp2X0Jd2GFd5Yv8G1c2Hz9+QZc92kiwfi/vf5eskBSELzvm7eIuq9cK3EO7vXK9DdJKbVKybU
ihYVFRyFB4zHfTrzQ7z9Iy69Zmf/jVvSNALg5ber7LUP3EcSiPvKu6uzF94CNbxxIi4t1s7oHe4s
9IRG/3MlXqEtmiL2Gfm7+CShM74z+lazrfJTw17tJo8hZwdUEoD5bspHHqf6nT9hZ+wD8bwC9Ur8
syXA9S5j/wqyhfoNc7zgtvb8Gbp0m00dDX76AfF57MI8mLvnNNZlhn4g0DLlnFvG3iqsXdiOvVKP
Ws1Ydp0ir7IB3DtYfsQJaiJ/N/5Lzz4ftX/dWBok9bzB3MQrn5aHZVhtPgHU+L48Zs+jQQQTtIq1
fyXRQAp+/moO+vV3Pn13m1fGhAFN5+i1LDvUAM/AVXBbvOGxLq3L+d//a136evV+9vj0DRXkpADu
OU1B+Nbb6j2j8QJwg/99geM8SGi/kVfhw+gaMESQ1QEn/cZt9GefjhmI/316WAdxwyTod2XUfdQo
EWD1OSvoyt5QwvizK0r2dcxgxcCiKDVeYMco99p+k4hJipCV283kpS0UZozeFYMk+7KmBIgOLagU
7xIPdnoU5ek9Zz/Zc/ISa4DkcVA2wa6egno4AbL4Rnng0vrvPGgTYR4ygHTFIWS/OTCVzmSufVcc
k+z5eAGWkRBlgNgAqFF+m3Vdf3Uk3H7+fU0uffjObwaYszUuxsFZyV1Hv9j0BXOa7zLYZF+srMhs
pKeg/h/L6nfi0i2b0uaNofE/2yvGrP/3wAMz2mtbQ7tnlYDNlU9t+IYlXTjoYucgoVFTUnFW1kED
DMjqnFWvcXer+6+90oe/r/mfU7lkX6psbdtU64Jvx+hUwZab0H+rk2tH3xfgJfsK5TZiUKkGycoB
aOP/4+xMluTUtSj6RUSAEEJMya5auzq7yp4Q7i4gOoEQIL7+bTyqJxdJRM58K25Aoubo6DR7HX0x
xq4/7Vtz2RES2pHIpmhzFDkD8VdSNC7KCbWJwcasrqxGOwzJ+ORVaJMYDhP/XWS/CfvDvK04z9rE
WlvUFApN5xMsWO/cBwjWlw7EF81DhDBMUc0bdmBtWVq+zuRkmY5KdEm7Kjw0ElPajfOl+8naqxJ0
WzQR4QuoLOgD6dV46vtw3JKGXhl8Owo5oXh88d4QmafzDlUepyGDix74G6t+ZfztOCSKVENNPNDm
2uZ2SF5mr9yp9r7iN0hj7c9vrLVXWHtXsllG8M7AeZaPRXmaQF+N6CIw5KCAZOMcXxsl66SlDKd4
E7jDIUw/NSrYVdkJwg0bH7D28OXv77wQb5hFYXBJOmie3c9lcSpKfj1yubG9VgyPHYYUIyMNS7E6
I9EeJ1QFo0Usxk7ep3V22dltg7yzWqbh4GOWc/emiFIEa/XGabI2Ntb+DSKvQPG7Aa0wuOXqe2C+
c/5yft2s7Fpbg7cpVeRW7bJu+isUPbrm9/nnrv1ke8NWRV91DGtFi+te/xHAiQ6P5x+98pPtYCPa
Y6aElShlFTM0xY/Jlv7qyhKxw4yo2/TGbMJPnsMfkbirzc+s/oM++PO/emVA7PhiROBdkwon0zxO
ezkiFsehqwic/PnHrw2KtTedKSiNYBDiN4kDuVK/DxGK9aZfFz09sGazhQq/0449FuBIcXKQ16Dn
l82mfcHEcW3yZsKu8XpvLyO2D4BGOv+rV4bcvkxSH63y4KQOB+PfTJkX++2dnjacx5XxtuUZDQ0Z
ohLLluTDvQqqH3OUbJiqlZ9tixjTrEOH/2Jmh+4+BTY2i+6S5vWiIbEljDvUnTeexN6hEAtHvnCP
Auk97y+SO+ehHbWNnAkdpAsT3QuvMo6w0IZnujYklgE0nEmX1nhuWGZfkAQ4VEN911CxcbCtTKat
XExKlN9BCXM4eCy9C1Efjd68H+cHfO3R1s4xEizSMZrxaNwBSJDE6VQfzz96ZVDsMKxEi4jfyRxz
mU577amfbJ6vo4luhODXHm9dMxr06KERHVQxQr/13o+K/tGoBT//0/9ivf4NkoZ2IJYixOPOfeL8
NhWS7tAi+yokJzHQK7fouAYXxQmuc9V8q0OOVvVxZjeeh6jcUoWM/NXDNDVbgrcrE2SHa5FNCtto
AqVXyg49atBBggL3+a9cG8Hl7+9cGgf6MMOwzL1ACwFhLRjDDYqJwstOFDsSO82srmk5gFZKxJfQ
lDyOivBbo7wttc21obHiNglDMcFA4ZKF7u+wzyHetoVMWhsZaz+3xKkQQoT1RD9ZPCdQTKjjQGyY
/ZVz3A66RnMasppgN0d+dIO25xNiRqc8G+7KMbkoxB7+E+0L0DhdeTjMDTsO8rkY/ju/YlZGnFor
Zo6IM/kDnutFJ138NONWOe3ag5e/v1uKAUj3DvfxYLc7dvln3Wz4vCtjbYf26ASaOzewQSH1nLij
uA5Min3nnVdeoeWjfDk/LivrxdbGncIaYnQGP78nX5PilszQNmkvOxJtjLYX1BD96+HbdAMo4FVw
GCPvPtl0sNd+unUA5AwCT0Tp6hcdBIR1aPUrL+QYB+1WgcXKC2xN3EinpfaXkErU3jNZI9t/IP3G
Vlps/Qdm2hYnDFs08BUMxhHaFEdPA6jHSYI+cKXRaTkcB51/GwQUP87P8spi+iuR+H6RDqFqyARK
GwrM0SM9BaKd4nZsAMYLyukYJfpSb9yW4YWGhuePnhoPWaDigEQnhRRGH5UbX7Ky3fxlrt59ienQ
0OsF8MbRGn5EyhHNIqlzmefpW1sZ2cVskU7BRYLf1+qVFF/Oj/7y2z6aa8vat6nIoNEAR5xr58ZM
qBngQ7obsvr3Zc+3bP5UzUoRg3028BxN3/VXxrtd2FzGqw59K/zUkD7qG4ZhGevmAPcZbUve8fwv
X5tNawt3DPlGyFuOh0KHcRY66GvdYievPNoW3e0RiQgGBSfL4yZuu3GPntCNoMHaoy3/DQXdZVr5
cA+arkXj+mAI6LkZ2bi2rexVm7UNYdcRaqQMw52OdyMrTjwDj3nw9gOqfje+IPp4RZLl3e92kdMP
HvoSsSJrfu+T9Kj8X11204VfPb+N5Xjrbh0BK9Um4T9iuzmfO1pM6Z8sg2okWq92Kk0hEiWzOq5J
OF+JAt3gsiG7IUHTFxIeW/nVtVla/v7uG7ukoqR28Y1td2T1U3lhMMqGciesl2XI8FzKxI568mqq
yf78dlgxFDaG26CMvKEJFpbfXY3RXTf+8vjWxWBtOKxdjLQJJPsjDSMUojV5yGUbF556Pv/DvcXU
fGDi7BZQUbZzO6Y4zjrt/CKNvxOZjpXuf/Rs2geJRvK8gZAC2/W4atKuFzut2cZ1amXD2K2hpkDS
sEaPziGAJg4P/QcoVsR9UlxV8xbjZ2Xw7NbQSLcCQpWYmLYaTyVx40Cb+PzQrT06/P9lCoGSeYKq
CmKb/g1DTGKRULvsydYm7wdOgNTDVcBRj4l6S7aqYNbG2zqCC0EHX81YSZAx+OIk7kNd7sGqFVxd
5jfaxGpFSwU5HHgri/Js8ADt2C7duF6s7DAbWR1KHtKa59UvKMZBX4rgJe3Y5ftqYBfanb9b5J3d
GdtCo08JyzF0shMXYpfW0YW/3trDLPALP8uxgwaUnc76E6hKcRRseKRr02qdxRl0kqERgWn1BBQs
bsbxJTM1xBz+XLQa7R7QOiKichM4bklzq5zvId342Sszand+thFU7CLY+UMOmRmVQssbyjflVnhs
ZVBsPrULzZi2XYKREfsZOV/Q1hXXQwkdyh+XjYq1R1NXKyiRYPeP3j1FZqN2Lyu/Cu02z0BNUFai
eDKMoWyrGTIa3UXQPB7avZ1Zp+DT9hiVolTxIK/q/NVkGzHaFXtog6qHtAZiYzlJZHdNqzvmHc6P
9No6sZzkAIHOPHSw3yP/4IjPpn3MtozK2k+2tmWFmkCoIyX9IXGgawEazBtFv+7G+bC2Aq1tCYXj
DCxpbEvg5AXkM9E5lXgMasVpAFkb2m1RkT4eH2a3dgqiXEBZcn2IlLwKPXk9KKi8GncjzvzxGDG7
rxPNbMyd8rA/NIFGoRLUTCGSdH5m1x5tnaBIuQuUWWGEiBOi5Dc5IL18UZsCsyugioxC0i9J9SEZ
IamOkswh3ypgXPvVyzy8OyYmVfgYEazzRBeLFieAGk4n1caYrDhkzC536ptAajLDY4HsZw8icB7c
ZeC/PEBK+t7Q2tuRbPzSSy/YNyMLoOYKhX5hXAhIQn/qwjn3//8TIZ5VFSTE7c4YX97KfvLepEO9
jdTCyoK1y/wr2oyjgpbdgU9fuHtbpZ/q4bJpt/NEwUw0OBGVPkwONP6/Eu/L+ZX68bUL0qH/PyAT
Oh9akhbYY9OnVj+1/CFDuS1VbezRT3X1muitcpq1wbGGHvGW1vgKlxR3vjb0lXZvJcRfz3/F2rMt
Swo5VmGiZXSq+TtkhuNJ/paabjx8bVtYD++SOphG1uhDAHxpGE27cvPRK7/bLnkbx87p2n6JCIzB
t1KZK5EjOgXN+/PDsvbLLUPNuyBAbwAeHyafacR26VTsL3qyXfJWDAMqkRuYikjO86GGQdpHqpou
26V20VuUQpkLIqkoD/Gum+TeHy58rmWW3YlKr8t5f8g6yMLmUOAL+YUDYnlNkOJD6y1EZA8BT149
RL9iZIPezg/2yiqx69zQJwSDyB19mE0KOdlPtQd4xGXZGWZXuakkAAuYZChFc/PvOizegrTa+8BB
b5j9ZWz/vYaDDvP/BiZyys7rHKxBFHH84ZUBQNQQCr3DMDjwYn6BSF+78Sr+8avszK4cMxGVCeag
qz+33lsSPHThN+X/F2gXWg0bNv5j54cxa09ljsRNR8IaDKl7csh08BFrazWoBd102XzbuV5dddKn
KXzZoX3kyR+urnKxEZj4aDaYB1nC/5+NwXfF1GWOuU16PfJ7RwOV9sDACUpYLKFW7B4a5giA46vB
c6oL9sby0mW+3vkVfa3LoaqD6i5rCpOq2ECoUd1lQLS0z+d3yEeGbnmDtbHZgF6+cS7UnYla77kn
DDK2vC6CX5c93trcgkuUl+BSfhd0EM2Qtfo0B6LfWFBrv33Z9e9Gp4Z0Mw2ymd8sd4HXJCsbEs+D
YFvH10fWYxmb5b3vnu9loXGln6S3U2XS+gGci5ZXkGsoRLgbSZuVF9wbl/dYGx3HwZRMiWhux3ks
IEcsi449zBHPtiQu1j7EOodHP+hk1dTpHUOdhR9XyFJDwNrx8mQ3RF64VRm2Nh/W1QkiQQDVJzp5
0qKAXB/6vcv6yufodto4lT+yIMtAWRbEDQOey9xB0ZkWb5MEyGMuWQMOBOQOgmlLXGxltOxMIZsm
HeELkqe2QoQbMnj53p0rfmiKed74kI/sLT7EThhSN3VI2qn+NktbXXh7YAQ8/qsKIMITQB8yioYr
zYCxamLKeP1VU/Aytu6GK7NkR0HAACrytqTitnBEOZ9MxLIXlUTQyjy/5deGz7IorTOKNItK/gRG
EBqfUie6oi2Eex2UhZ8ue4VlVRI44wVzePTUJvNw4wZhdvN3cjIPMl6XvWL5und7P62cGhNEw6cc
tn0HwStc18sm2InlX+dfsTIRdoaSQfizmFlQ3A2U6Qcx6bLfOXqstoJGaxNhmZUciuLof+BALZUd
Apcz5IddOrG4dzdHaW0dW4alygaT+hj027BR0XM/6Cj/5Ta8c49O3zvpf4uk7vxrhhBset/UEQs2
hm7t0yxLM/pD1+rBJTdR54Q3ZiTkUUYmu+5rEB3Oz87KeW+zRCuWdu40QE/KC/1pB/jDvmwJYuNA
XewgEXwEPeWSbj5YAzu7Wbhz4qRYa4+E9s6fpgRzgwyQ6T7/IStjZYNE2YQrhwj66q4LIiGeRVHV
/mteJa66MnOflVvL2VsZMTvXiVOxQnBrLm77juUoCdbIrd4ilMaSY9IX/vwQOGNGvGM9S49AP6Bm
zvAV0ELafA6SOge+pBhZKx54n6fsehJ9Mf7XGpFKuhOybPS9gEwDqqAiAHQAXrxodFzLlLgdxJhb
yOve9GM++WC8sEJEfpzqfsi/4JwkwQVhiGWSrRcpI12JXgz65NKBJNeFynuo7zdueKHdtZOzLuv9
vqp6iOxSMGxeoHhXR6c0qSd+EEUTfD0/XitGy8ahtgiOFiXs+SP6k5o7A5TCY11Kdbzs6ZbJYnwm
wILI9I6DwVe9aiNC6HGRvLtEpGeZBctguZ4OBeoHyBO6XH0BLCbEJY5TCpH28x/wN09pX9qWF1iW
iTuOCGggwtseVY30sc80GhVBmsH1bpFJmL0ddMbHCeR1j4FhBDXqQZ0a1+1rLAbfQeqtToYUwUne
zexHXhu/hrB0kMAYfW0L2gGnIwGYcCByU/YuwkCZW7nhw4Bcs+9tmL6/CbR/PyK0w8ckNQxdf2Nw
o8B8CD6PgTuybscqf3JPReJ00PBBtzOqAQ4uBfIMqvG1NOSKcYJqijgI2kkeTA6e1FuQ9Q6FfD8N
6fB0fojX7JnlBBpV6qEKk/S5KiLnnvIo/5RyhZgYzcyv869YsWR2ElpOfgh6YJrdDmGlQNHM0pOL
mpkbv21QLjnpbjfiInaZp2GnoykoYmYecu+GQlYVpKzZ8+OpKaYbyKwml2g9Yln+tdnv3BnOkMOs
Oqd4busWesgEeS8oFgc+sLIhIqRbDvqKdfAsIzcZAlgjypRvAGRBMBEkOq0PaJ1JtkKhy4P+XZnc
WxbFu+8A267kOhHOTdn5M/aF9wcxmPamiyDdn1XNVn3Fh4XXy3gtH/juPejIkQtJyb1N+wjIMqAo
G4deFahs8u6A7J2jqwJgChfiFU1RoGcikQzlWp5GQx8Da8YR4BBng4Q6bjxFZOI72XjMFPsAxEq/
fD6/TD8ejPCfRtS2hrKpaNmnMYSwKRE9Aek272OfjV8iuSmftrLh7DQ7C7osSvO+fE6qLEd2nQ/g
v5YNOFOQTtnqvP4bofxoZi3LLCFHnULUXt6EmQRsCDXuNPCeFIPydRWPacDyn02f5uYYNmjuF7A8
QjKE2olqIESY6lm8gXnjjcd5bvIh3acEdYv7zCk8XkFGJk/mw9Qabfq7Ci49KC+um4/yYZZIk6EI
l2ZKJDci0az+L2jzhO+HsnPcH7h+IfNyMJzWGTumOZeIV6X+mH4pweHyvpR9y8vkBPJkWz9OwERn
QDsO6O448gJJN3Lqh2ocfzcTwMT8k8fHqgb2aCBDdwCvx8v/gJngemQvk76r3qgDfD07TFJl2U9B
/Mx9zH2nFb/9EECc69pRtAIvqoEW0sM49KFT76XB/fpOgHtQn3jfRYPc0QpllJ9QlBW1r7i9cn8X
RByQBFDTGpohwRt5QReXeROQm3nWSfQJwQZJzQ7ACj35J7/V+RDcNkhwyO8FujH4qQUkir6Gk5/U
/X5UpvOuBQYAl0a0nMOfzKD31d+4INQl7j5yBDW3fSMp/8Q6A1w1GJG9eoVejWjaQyd03+gdYh7g
LSu/cAgmGKwv1e7CqXe8vZeWznwPTo7IGEqNB9k/4haZA4UjSvB4oxgIDwaxG7cWtdi4Uq5YLjvD
DlYYaChUmlswYZhCKT++ap+E3VZv4sd7ldtZ9nToEgCoPPmsc2DxWEHIVcUhbONyMYA7mm8Jvq5s
Vjvj3hc1aAtdMtxEBLJPR5GlUfRWj5A5O9BZlM2Gi7A2XNZubQBuaMpqlE9t7ReIwNQV7it5mm9V
7/5VXPjAHLiWH5UopYImrKChMvBw4NcVqhMK8r1hRZqWAEy69Yg7xIiCjgYko1QDVZKn7gIajwrV
Fqe5yjr48abgk/hPDyhUv+mhud48jOB4eHuFMwSVisDL+qDYauB5qiSiyZtEOPQRMhl6vg0BNHdv
22EBWvI8GCZws0xKvgAZnk73Se0tPK0cMO0giylqBNw9eCO6mnZNMKTku9HANiNyM4B0OXYh629S
pxKyO+k56ruvdPmgZ1ohbvWWkAy44CLtOYEyJdw/v7uGd8fELRB+ZUoPUB0ZIYSkssp4sWm6oZ73
I86iHpQd5iwmR5m+BwoEPNDq1IILA+UTVLaB2tDiLBpREgol5pucp8AqNfCxuy+pAnYQuEYJ5shT
1Wg3PclCAJDDo5oEdJ9yN2gOuF7n8DEBd3XNDQ1l5NfXaOmoiil2ITzVHNtS5l5y3fHecz6RsgPM
+wCIdF+pQ4bwhnRuXdDlqphyZCsAj2ciLJ7GYazLP/CT6+gBYBnGf42AzYQ9RjPyIr1jLm0VMK1I
qoMQJBOUKp/AtazklxCOkWf2GbDRRXCAmklVqSsKD1TsgHIBakwjL4686zwGQE/fDf0AJZsHr+8E
NCBwdgPDef7o/Sj5u/gH1vJcpnsGnse96YcarpuAlBR7w/rKqmsNKJ6AHJcBuRe1sb3B5TuuOW64
5cGv+7J+OP8TVrbg3yLddy6Kp3xfEqdwbxlw7gApwQnAdDbuVrP/yvPtGi8nYwUUqcf5NsD2CQE5
hFIawKVJseH3rj3fym3kPiUUTDLnkWoU4B4R7ewrDKGq6qvzA7QyR651USCQSAsIrNNTLmByXaiP
7AoS3RczpGtdXyuwoRpn53Xe5whoo/0lLw3t0pgJ8ehU+WV2l0WD+gQ17KozaNMD1gybIAd27Mpx
CE3yfTdKhQgSYTOZGILxS23QRkzj45ENbT30yNENgYC1uKt8cPnuRJVPyUEIlL4dzn/kx/ejf7SE
IpFPUQVDeis6btifsveC/JtMVVJ/7VSAigIYzCFsFzoZUJo/zr907ass1793BoC0G4SUZlA/IWSq
aycACixJNq7ua89f/v5uP6lyUmigRBU1rhEcjaJZiromD3CajfX+N5z375H2j7gQjHhQg2LMHpte
lW5wr7Ow98I9C4iBcIyBbxdArxuao44PXpBsONmhMTt8gvDAWAVx4Qct/sRyEDTzk/Zk4Zt9HSYK
msaOn0pzQvRkCH+WQzBJcAhxkADdJurOfZtwAGXFoQ6y1A+g9zInYBASqOWrHTiM0ajjmU6ANhVJ
qLxrWhORHzI6CfemccvS+1QaBZD0xjh8HDMObTF3orUEpVWQR+hi4rjWSQPcCrQkIb5XoG9q1vkN
YGQOJdeOQnzpFlXzeT1urNyP3bB/lJKSsKx5Kkf1zEIHAPFB9NcmrFJ0NCMmLskmwmRtMVm2h5m2
D+TAu2doyuBEzGR050SSbEhtrXyFXUPCU5wmwsnZJ5ZK50g69gLOeRIXHdBxktRfz2+4tbdYBjrR
+STyzmWfWkDPd8kizFigsPAABeprBGTry9aDrXU0SgjJyFm1z6ovynRPvDJsbzlpXVXFaNL1uzda
uKY6tCqHLGU8Bwut7fwXrsySXR5CIFI0puDkPROvjv5jkP8J91C/E5fI8TDvHx0khY/IBkH4YwrJ
/Oui0cnnucN17LJf7/+/wRpD+Ee5qttnOKfp9aiy9lQyIDTPP/3ji0TILQ9/RB0zQsg8e3IBFP5M
gIIOY7D/AoDyuPh12TssL4rX5QDB3Vw8MSg7fzfRDCkeFnjmv96l6SVlOsskWFsRINI+rJ1mekQl
mgTuXHdzcewEoNv7Mo9keDz/LStrydZGYnJ2ZQhMPCg8FARTWQAUB3Fh+XL+8X8jXB+cHrY4EtdT
FWUEnMqkd3s/RsmAZ9zrlrS9L3BOAEd/1wqmXhojkymPidcAFgap3LqccEoKH7k3DnHB8lR2+dy0
cbBwHNzdPPOquc9oD/LthvuxYuBtxXceOFDcd1T6pBtg0dI8fWXTUB/ApwaLHeGyuGsCdChDY/v8
0Kx4I7YI/Ih6WWfERn4yAQEQN4FlymsgxRNvUaMu0UEwlIxtvGxtmi0vhOkCpa8C2yJHcQPfo6kY
aRwGY78VelwbveXF792QKsgkLtXuo/Hzkk5Hg6KZLDqg3IiZPM6GZgR9A7mqNidIViUElMw6I8Vl
0ejQVmfSWnCKLnjvMdFZOX0yYzqHe9/xfXpVl0FeXp+fs5WzJbSsi4mAHx3rVoINnjvfqjxAdRv6
43l40xggcQFoncyWFV5bH5aVIUUaKtIE9JElEVYFddxrI9XPRozkEaz4L2hq3+I1rcSNw9AyNlrM
klVVHT5WTZU2b+6kVLNzfVoyhSY5yL4New5RD/NIdEP7cpcloEXQE0a5F3vKWV28AeA+qKMf5T44
rZxwFd4EBNJrG3nIFbtuy0KxhmdSNbX3DGT2ELdiNujk7yCsjDDIhpO19grLcchpNoCTOjfPuKA7
1wYaV7BXaFK46uBRXPgZy2S/3yaqQdYxEfIZMvcKIFsYWjnhFic8J7tsq9s16bwben8gEXnWMO6P
OhD1m3DqrVTn2iAtf3/3AawFmViMgXnmXZkf8qlhh4TBE0UWnW/Mw9qZYZeoNwQ8Wz7I4glS4SDS
jwPZVT6S/8mSVEUoaPkP7gxHAKdxOuBc31eZ/+fvPzRqt/fCTXZg0W/V061selv2qCldxIqyyDyj
NB4SCaN+qwIVAMZOQ3S+Xbz8LNvS5CXgrS0jz2Bfy0OKDM6d2zpsP7Sq3Lgrrk2eZVISiLLIMQir
Z45e1X2BIkd65bt1CuJPAsDx/iIjaRfMAnwQAiXnJc/ga/jQ6zWRg5YOlSGeVISZQiFt3WbB4/mX
rXySXTpLzdw2AauTZwbZZ9YUHRqgcH72NdvqIFmxw7ZkfRWhsLEFFvgZ5WzgrpehPqR17x4QLH+a
W/SzzaHZUtha+xrLPKBcboKudJo8c8f8aCmgERHClbsa6N+NzbXiCNiCSJWMEAfuVfKcGLTBIEQ6
ZJBgKiLRX102IcunvTMQKbQYWZhgQlAiUu+qABc8g8THbu7SLV9jbZQsX4NHs1tFpI6Q2Wudo8qm
BKT0rrntc2+rIWFlzwf+/3+F5gPiWlwFjyh3q9/cAsiCKB5LnUfprncj6X5DZofWzcaWWfsia+8z
KIp0A4LEL00yTLhLwLyg4qPbOekm1vNDFQRcKGzhJFI55WCEn7+kbSdf0Gk7dadcu47YKX8AXB56
/OWdLkv3jkMqBH7NsNRpDBJaP5etDMvJSIYZ4QpkOV8qSsvbVDYPXMn2CqUsL+dfsLK27Vr3KnfM
HHkkf+Fd0cUNpEZvhF9f0kuC8bOL2ik4XzhW6fREBZO/W037V9jT7BKU2PJ4a+trBCdNEuTmqVFm
+s7zRh46qrILh2ZZ5+92JfK3syaSVC9JWIgi7ucGtQ1N0xcbZmVlAdvSVjr1exO5UfEyRmVR7tJx
xnHCqrnz4qzzUHly2QwvM//+M2bg+8qyjZ7cIg/3LZI+VxHTF/qYdkE78xL4YpX2n3SinZ9aKHUa
ywKiEQKsjY0bBPm7Xj64EdtqVxza7M6Yc/ZkPE8J6ByONTjiOVLRJVpMsAy+C9dri895QqfyumB9
mO90kjhAjucm9MkhQYZJnFyH0miPaGdgYp5TlB7mU+ayNE5NIO9T0QbOZ1xooyiFSEgkxjzms6n6
a69FcpHFyE+pQ1TNeXbEoYkknAmJk9wlEvT6weum/oqjI+GL8QtF7sZA0OSIaBCiym2rWvnSiqzg
t2oUruniXKNQMm78cmjR6De68hcCYHV9YKWDrHfqSWj7ccTeQTVPi+kWrnz/ywAMn0D5aS6/cT/3
vYO7dKOAE9fkIcpW58a74yxLHklG+HRqpHT5LZzk8I/Tp3T8qedcFq/aVygWdMuawhmMppZ9HnXY
ZT+rqKemjUdW4XBTotftofJqvwKZfrmrqSJhO9aDsL5ngOn8qrpqkjetA3J5zMOuu2OQ/L9XGPHp
WdXV2LUHkkh8dZqXpfiMSp7Z2bMBpQffWEma8tQUpIL4cBX0SW8g/lxrfizQFy2vksxEOkakXJEd
9GFT872B2lnwwPx2fmRNM0dH8AU6cUr9HK1FJgqC+VgUuFjGRVGK9MrNwsrb04goEvNp7pybgicd
WiGgDW/a/DhHEilsVmRYKz1YD/cj7kb0WIE8FslYR9BEqWItiBvOexKWJYNkrx9UJ5766QCKNNSr
AF/qp6BF1lmhBfduorqbDu3cND/CaRrYVbsUqMR14AoWEwpP4ZTVhag+G274lwKEBrGf/Fz+x91+
xprAfL863ew7txARm+cfjQaz8rop/bF4UUjl6tt8oSZiRfTmdQCB5Leei57GiTPpZD9kc83jkVPn
W0q7XH5udNHKHZNOLg4GNNXqTvdeOuxRlVq6cQ7wmdyzFiJfuwYNEP4pC/PplrqR5+86oigkB8Ip
ukPmNjd7P8kVamOIac2RToCZ3+BQat3d1Opm/CVR7NHvUrUAYtCMJYqTPzu5+tW4efs78jXZOVWQ
V2DUpKH5PHp9gKaXuQtx+RG4LV6PZnSSfadrfGIllzHrIlZ1UOlOq2hHO+B6RMUYBEiNjzrRY7CU
Gu8CNSAkYhwm0bmGUmdoavTlw4wakfotlV7vXgV1N1F84wwwrauXo7rOirmMU+aMUewo3BKgyI4i
5r1xO/mfB9P+lZfumN1EWT7ne4TA6e8iHfGHRM3ZUxHmdQeFJdaRW5l4hbsD/hH9U3Vh8Pq0Ra3C
rs7w/+9zTqVfxT4P1E035lnxqa149Ywm+mjAD+KsuO1KgGgPQ1Xo4hplBsY9Tgjr3vPWmfMrqn2/
wh6ryvlOFk5NSVzoJvLfukWOHer0SLXfzaVpn53ZU+SAJV9nez9yjIjLyi1f2yqd0nioGj6fokz3
4bUcNWIKCQqcUR6VSmJQpDrgx/t69oDBciL1tcw7pCaTluhon7rMVciHQc7qDYFhr//qAUfwOuZe
+hUKngCOmjEf213WoDj7xXhLde0Y1eZmEoq8hp5XznAk0O9w64DuyTYOgbXT8p97mK5kNrX8iQYF
VOoYcSJ/D8UgqY9RCFDA/rLT0nK4qsLtBIVo45PKvarakyIH35jV+vmix9sNRzSEeivN+giNGsG4
KxDz+RQ43nDZGNm9RkpwpqKuzp7Z0smkEtQxgloh4qkPtxQJV/xFW5FQ+dqDgprInpNu9E7ucuOW
xr/Qp7dFCN1Q+91MG/9pIrR89rV2Tn3kD/VOZ3162YXeViJkmSLSLWr/aQiIlCfsKS8sqgenmudL
UIPwS+12H/SSIEtezvzJJ/14o50+vxv7RMfn11AEx+0DZ8i37llQn8zHQk78ycxy2JP8USlYOV67
czwOSAuOrjjUvvNtAB73wldady2uPIKiR83R0TA+Mky80X660wriEzBxZgfTsu8D5FWzcTQbO3Fl
w9vyhTlUjVEE6oVPVVBA3oSpse7jhqc4CwZZb6oLrC1oa8O7vssGYMFDbPiMqNgN89C/csBUc4/n
p2vlBXbLj+GJl/S8CZ/QEY3SJKV8p9kPrpp/X/Z8KwRLg0SwwpTo/QrRMrnj7jyMxwzCQtPG5K8E
c+xmnwSy/CFNU/0yDkF5yFGs+R1dJ82jQgL/BNYduDUDoGQb5YYr0243z0ArK2mSRONtAUridTYM
2ECQzQrTzZ7CZWQ+2EB2+4w2BWjjg69feJoAqhhQGedjp060h9h1Nk9mP43S/Qzp8+l/nH3bbtw4
sO0XCaBuFPXa3b7GdmK743TmRZhJMpRESRRFUbevP0s5ewMexmxh98NgBh5AbF6qWKxatdaFk1rP
xrs3GJmnrmyKwhznXBq0dsNITI/23Hwd9vwxcGRfAssrjBWfowo8YEdWR9WV6TuoqajkNgvUI0gF
LjTKwHIEwVgXNB5Yf0TLh9mxONT3/jQ8LTCXw/l5OLyb3VWDNp0oTirjvwS4YYAKYO2eqHlXrKiN
kTTDjkXmmc3NTcPTjQKDa0jLBciqaUyriv8ZkoTL37Nf73kPr/p7xKjj3a72u92Ec75hVA6vYPed
gL63ybp0QhGXFsF8P4ui0ODwR1lgYwCHHdm9JnOg2TRW5XDkg1jmPS+hInG/TEUAQgZUrS5rngWs
8r8nu/ZFwUvW9EeSM/4GJrr2+7ww775ZNtnzXEtl5WF8vJOoB0TVczqGC3+CbAhky4HpRcb//JFz
+AO702Rs2olO6bAcSY/421MQ8enq4SDG9C1s6EPTQhQH5KHexoXwGzn6gf+xO07ICOFhbWJ11PPY
jS8MPUgIBjuPkfmu5oumBzS6kOR1HMAv/zdjYRB/FnMDhM4OysU+2yWRjryLyC4Su+XD1IDdFJlB
CSVfwrt60I8RnrZA8frFp4olXxCxbpiZa5kt36GQDfDLvg6QRtdsH3D1wCVWNoiDX7zJ9sh4PXZk
SxLHdfyt54Kcym6qUAY7MiKyZ9Or5HuWgkPLG4N4I5Z3DWG5DTZNgZ8kZjxqU5RPYAQEPID4Yr5D
oCS3QP6uFLSNzS0GhKoJm8lxSdTbwpZsh9477zFo1Ijnf3SM0mzXTziuabnET325RSThuE9sfkaj
cK/LGtl80a3k8sWQiuVAI+qjeF2AbnjvCRltCW46joZNVKDQP5gtSUVe5VQ3AGQGe7Tm+lhND8Cw
VUzbG+OXiaQXQnftVmBWI7EQIRH3StAhsxOlt6cePv67RgmEebPPVv6jYJx3y3pEz7sZV6+l3Xii
g2zQXZNOR9T9RUOgFpYDCL0rQLcf6V3aG7zPM96TMD2g0uAvD0UQSv4dWbHA+1TJVObDAXy25ZxA
ZSFkxTNrGGK987/uNwjvA69kt60wcE3WAj0kL2bghT6ykHrV46jTPHlcdIxMA7Iftf8XcrEqqQ9j
WwxL9rcYOvyQ+6HMEDULAD4p2hXKBuIViY9Gmz2Na/l3C27c8VvRpsAN7xsQrRY/NO0aYUDHm3Ig
mID1RdLjHl2na6m6UrHw7gqQ6xjoxkLPBdm2TBAkTnifezLegVNjiKpD1FXz8HVa0KaKZcsWdQQv
TKUPkhhZoUdOgJhgp0CYPf0UXhV5gCTFeDmg24CWQfrK45ihigtcmMcPpmFdIVFrrWV4h1dtoP4e
CctaWF0/tyAFWYKo2wWMJOQVlO0mvjIiyebkFqw6eXAt0Pvh6ytREoo2oizLwatzqEsajM9BkkxB
sSNxFOmvtc84KoiZBBbrSCPZF0egdUPvG7oleCn2dcMn2uyMqoLe7EoyxO0z8J9jnO6Z1w/hpykR
FT0VGv3AbFcrkdNbL+lzQW8hvoSK5KEY0BeOX5p56JZEeipFPrRTquzmgxrGmn9GUpcH0WFkvA4O
AiT/cQ0dZhKqG9zlgeb7EJQbzZ0s+2nQO9ASTcnnIEtbH1LNExs7epUPE8l+nT91Li9jRa2UtNGY
ENq8zkxcQ2p+OJCm94BQMa9tKM3G2XZEEMS6eUhN5zLwi+SVxARp+yio+voGtUKRbpi2axrWbaOG
Li4mMiNlAQzcclvNXvtF1nP9IPOpnG5LJreAHq6pWJcOeKEbMTaAI0QTMtpXXCTKux/acKAbwdCH
rz3CbDAoHfKAEK9tTiwUWXhDVRN31xo1Dn2YTABss1HMOxDqLbfnj8DHNxxGtBaPLzyr8YyUJ50H
C1L0Cf3moRxe7ZIsmq9CZk5kRM1TAURzU1MEZFmPWu/5wT+8wzG2tZx5NuJq5Xl7SjRfbqo5ia4b
ke3Iku7PD/DhfuGlvL453r38VBVP/lQH8sTyAB1dMg6PpK39LeCS4/fbUNF4ibumELw5dRFtn+TQ
VN9lxj+rLi03bOfDo70+9f87gaCJe/CymvqNJkNwBcj2S60AJBN9xnYTuJ82NuLDCADDrMO/W6c6
n9mSt7k60SUWoPhBNzWiKySWPX0yRYTW8jrb582wAXl2nPJkXc93w0VqgB4lqhlvrBboy6iQMa+F
YnsyJPx2adPbxnh6w6JcR2D9+7uxAjUaDwzd9Rt6aAHhn2b5Y+E+KjaXnTDLheZ0NLLoInkK4wTE
E/m8MiUItnF+XQfMcp2iXWo/nVhzysawh9Z3TlL6vHgD5ETQHe5v2aFrjSwfkHlEgN/dBG8GKcxD
wU3xMKjLkLw4XJaVR3EgKkDym7exBAfniKl4n9C0U9cbMGjHr7eBlgJcbrwSrD6NLP2pfCixVb54
Ob+9DvuzNTiDqVOIv0P/zfiVup9DpkFAO4g8vM8in+k3VKPTDVN3TcMy9agqQDOZVeQNDJfTJzTm
1N2+zQbUqc9PxfV9y+hoFYZBM5UtnFWWfRZV3bwFlGy1Xf/OdP0RwBJmQyDNKIqmaUdIl6MP4HPt
QRfoFpXWNPyM/kYW/WsaOsXLzVTr2XwzI6dhfBsEEVQCq9z30r3p67n6N8uSaQExokpF9BVNqrj9
aIlA/QrNfKN8ptWQTs0VnkeZ8bFGkOp8RTl4bI+hz8No2BVL2Hb3QPGikfKyZbMMnNWmi2aTto8q
HIMr3aIM5xNEcpd93TLwQuhyBrOB/0ZCGt4YDbmRU1XWi386//0Pk2vYFcuyx2QWg+Qyffidyhsj
iJiMaf75d7lCSYE0y8Ju0bJw15P6+/khXefMMnddRFO+EnSeZKrU50zp+HEexi2opsMj2uhJnoEB
PMri4G1mYRk9UZqNgBwMai2ez43a2BbXKOs9+e7SWDy8vOaGJ29tnHrX3AemDQdzuONltfXicw1h
mTuXLWvRLdE+DhS1/aHJf9UjyAl03amN0M5xy9rASZLqTkf1TN/muAyBpTHkpFnGr4NoNHdZ7LX3
PXgeDxftemx5lzgncyQJAleoEPY5EABNQl9LAG8uERSmBEqP/90SvB24wDu1RaHeJzkq8X1+9GS9
yabosBQbP+k3lR5lYuAeoVW0F0P0qSDJACRS1N8GhYTvBxn7DGzo0kNx6bJFs6zfsBrsBlPiv6kG
GCP+bW6mf85/2XW6LLuPQ7AY1wBJnpRKo+/MY9O+CaTcQW8o/Hl+CIed2xrMuipBrNAgNgmIz8p/
ZcioeVa93mTycAxggyOzpgUpGeHBmwJ/cXYIao2bwavzciMKdX3fMvICTGFDPzXtCfH1EByQXY/r
Vy/MonrDAF0DWCZOM5GNkxyW/3+jzzmj12O1SW3q2GJb85OW60O0jREbgtI/P0wJngTIEubdVY7r
dSNocD0PbZikUGFIA9Hpx9/CuMgNIWMW4CIUYWhutF82hyhDU4ueavkMeOC3ZoZE2fkD5rBImxV4
ocil9EPXnkbofR+zJq0fIfgA5Wz6pZm6bDdmSMxA9BqJkrFZvI1RXZtm3fejqLMI4Cr6Jvt6pFcC
6VZx1U0d27B5R0RpgylNmQbQQSuSN9WF3wCW/hfoIqDfGvmQrEpc55fOdTYs889AqItqCrzxiLfV
nvs03UOPsL1vebQ1j9VKPoj3Iuuah16ynkSu5jdBNNhPahAI8ULeAuXq74oQSPCw8N78ebOpwbEv
NnaniGSDzKBGngJVmHhfhJXvXeVqHLaOm2sAyx1EXbekY5TCZYKiKd1BB7qEUyB1sFGAcZmSDd6Z
0aLWlSPOcwjKmkNVe3KHpoD5KvViZBbNshuInF9HP/uOOPA+Qapm40g7ToON6wF4ZBhAhdmc5tmr
PxM5QPOpNQzNQGOt8gsDZRvZgweYb9IybE9GaG+vqOJ3ZdpOG7gh1+6sf38XkYE4p24jrvUj6GIj
ukPhrFW7piviDYtxHGcb1qPQ4J9AFkU/SjQZ7UTVfuE+yQ6mbL5LmYvrcYnHQ2u23pWu6QT/nQ4J
iMr6GoctbVTzuUOr4I9SNVtpStdkLPOPBqpLYgL9qIvxOoqK/HYM0ANWBd/AnPRp1pBuA3PFxjXq
Ol2WIyhY7mUywj00M0k+/0YlgbsN0jKh7g/n3ZljtWwQTzmB+wqXgTwFMZo7dgsxd3meLf9e9nXL
8IGqLvlStmgi9Qq21ybzbkMfpHvnv+7w9zZ+B3kPKcZ21o8AhZT7oMt/qlLe86A/pTzfohBy7IEN
25mFBhFTPqhH08QSLFh5iwpMl9x6Qmyx3rr2YB36nQHOGU0br4T/LVptrk01VYfVVZ1fJNfH17+/
+7gaVAfVtaB+MmHxEx1ydKcM2XjLOYzBhubg+a6WSCXzg05QWacdbiQ+1j/kqvEeVn2+S5spuB3W
YOL8ZFwDWraNvgqM1M5ICY7sZRmE2kH4Ld2xOc33wDoc0wWFlnjZem+7hrOM3cT5lPsJctw0KH7O
Ek0yLP9M8Xk8l+4zKGR0E/t5fmaOF6WtV1rLOFegeqmf1jgsS5tDtogX+Mt7kwffSvz7/DCOwM9G
5/hzReskhHOMSr/aV7NAACajnZey76qNq/0YpOwaGEGgGBjZuCMdJ9AG7MiV9jDrgdv67S4NeNKu
Y7ZFWeFYNxumQ8E12QZVox+ZRMEbXS8SnQvJdQaCnJ3fN4cSCZjzS+c4DDYvLA9zX9XIXTzMHWh3
ZDU+K53/JLL6kU39a4OTUUXRX5eNZXkE1YMfr4jhEcpFPsQgmdx3NXuLaHAjo/LzuPToTUnzjcFc
S2h5CBIiIa3mTD8CxgkNrYr+0jFUwIhR6rZPCYpH1YWJ0j8wOWgmmYu6hqcjKEpHST3ftwM6qy5b
Ncs7ZGJIdNxjh1RkYpyFprhekw2rwcospHvUZF/Ws31+NNextpxDMbPWnzjCmt8XgzLNYVToWbns
49bNjyJ1A6bXpX6aRZDd6HTFb+Yospz/uuPitKE3Cc2nOMoo4ooiUeCN4gp9rKaDO+tBWFSXo/92
2UCrLb27fGTUoWk1HfUj0WCuo7D6/72lC1K+nB/DcUHbEBvJUwa2zHWpGghkUQGVA5p6DUik+mJj
N1xDrOv4bhrAOYNKaPCAPJUtRUNjN65Z/gGwwJkvW2+Y9RX8wavPBtHMnfJBoUG6x6waAnNNZN7U
9/WIXph8N+nKV18DvawckBQtg9m045pH5Q+iOOnfvAr8idmBoGOlu6rlnABHmE3I41+2xJaHoJ6I
5zwa66dxBjZRFdEvHjbtVYv/OD+Aw5ZsxtckVB2NvbQ5aTxEh/3Qd8WvZorHr+c/7zrvlmOQpEHW
ufKbk5eHBKSi2Q+TE3IcFiRUprY1Gw8pxw3xB98rQf9OX2q0iLPhNCFju0+XSRR70dKsvV4rZxVI
mfW+ytulvT4/NdfKWY5iUWtCQCDCjnui79mcZcsOIZnKNy5vx9P6Dx59kcxgnhJ4IIBz9kej5lNe
0k9EN8GjQUsEksV4aydz/BL76LdPCqRDLpnYHySUAoKRHgQs6idIaQDZ4iPA5HQLsfnxqv3BLjnS
iqdVGzanHGCu5z7KmLeLwwK5vst+vOUwYtUC0QVWnNNQgYKkELm8ZaLqNvbk4yAuSVc39c4ddR7I
5Jo+QEtgAw5qr104koTs53rPzUHwC6TB+98hgozIZTFcYqu3Uu4HaRd2zUmA/XEfjEv9WCWV2jjE
rgmtLvHdhFQfxOVS8/QBMJOf4JX816A59keGltZD1CzVTcmEvAZ/I3/M4Sg2rNV1BiynkOd+PJGe
itMA5lR04nYA1ck8Dm/PH4GP74w/WBp1ysZoXJr8acyr4xotSgNKBY8H8YZTdv1+y/JZ1QEkmRU4
Y9rXj6FX+f8AYSI3tsTx8216xoAYPEE9kz+hivoVwi8tukpBNBnqmJ0uWiBb5jMZac8yKeuTFwIJ
/01F4Eb9ZyaaTw+Z0Vn05bJh1qj33dkCIVfTLLrDw2qAaATgWJ3ZqVjGB78R7b/nx3BshU3/CCUP
j+XEiNMSZuJ+ZGCTpgua1zfs3fV5y97rvuaAL6EFmAgSpXdTCxrmr5TJOD5c9vvXgd+tUe3pugLr
IDYb9Kzoji8yKIRsEXE4jNuWANVNnEnUFBSEWEaID2SPI+XpdYRM7Q3S9V/6sOr26/9q1IU5+j94
H4HDHVNQB9SnEooIYHxsqx0QJUgHg4TgQvuwon8ez1mPny9O4DISB0iFdL+QWo73tBv7C0+VZeCJ
RL91g8jvNHRjzCEpPRAFycMq5snz+X13GLmN4dOsElPPyuqUrQ+mAH0KiFrqx2jefDRTnKA/g1q0
VPz3ZMm6JKrtfXFCzlofQNoosz2tdPkPA/nTiaiFbFGwOozEhvOJcEplP031CdzB4X6ECC/a11tG
v1+2VOsE35kI1CySgA20OhG0avPdzMth1yaVt++kV/86P4ZrCpadJ5Sbrmrm+oQ+9xeAQpebEJa/
cV24dsKy8UL1BiDzvjqJnr4IsYSHVZjqrsHN1Cah3PC2rilYNznQ/Qb0/WCZm8rhp4iyXTI1Fx5W
675uEQ3yakwhmklncw1wrbwj2QxcLeKCy2LOxDLqppC010kOv9H6AYgFY02HvZhrfnd+g132Zlk0
EbISS5RUQDTG+ioOuvB7u4jiegJb5sat6tgAG7EXiTqvCxBen0g9fe3EEO8NnokbCZaPG7xIYmP2
iqVEu2cHUsjVYTMqwRyCfHi/dOpmonVwtaxvhCg6DGbS+z7G+cpB9H24aPWodZMvUROCJGdCwBbG
/SH3s6S4LnSdNGszZX3h+ll2vrYXtE2fiZOAGs4r2hAKgmaDPNtqml4d3wcOkVo2Dl0TE/tdI0++
9n5oSO3sAYM7rZmp9X0ol1UNLWwvA7kmNnIwgOxDU+akOo2RHx6W0YC+Vs5etwO+ut3wjK4TZ5m8
9oFzi6GgcwpA9gkJp6CvviVtK+cLt92ye0kik0BEY316dD0S/hJMOpLF/i2NsnHrmeuwTBvMNydj
o5c6ytHtBs61LCDZTUbIuE+iy8gyYTuW8Uv0r6tVO+MUDJDkreLkoQcx0Y0PqcCr8wbi2AkbwFcW
JS3QW4IrEJmImwaPcl3oLXSg6+PWTQ5+mSjqDXIohWm+Q6hj/JyKLn277Jdbpi0hiZmGYQPH6JW3
XpzIQ6xArXj+4469/QOsh96nMgvx0IgnZCgEBFDLVlyVHFRF5wdwRLg2QK9mBjpZEXoV2ETvomI6
jGtiCezWb1kPEqzY3PKuuYdbnjceBI673Abs1TGgLsio4pZt2K9x6cQOlFiQC8tqKMTE3YYrdKV+
bNwe2IAEeHpGWB5CBjMBQskkiFQLoJbeFJcPi0DsgBoIQLzdQ9ILfn1+PV0bZls89svXGOSkezXs
x9InbxVUudh+iPxhq667Hq0PHLHNgFi3tIeEdFifNNB1v80RlGVo+ofU+67Loy+qnMrby+ZjWT73
QIPd458nna5q0hMaL8e0pf+UggcXoskSG9IHbuL/sc8Vqp/05cu0VolATlY9ggep/jv2EmAUJVr/
c5WTtzHVYqOm6PAMNhdiDO0mf0B+9ZRAJomgbsQoOk79Ino5v3yu71vOgfReDAP2cCWXhbxb6MC/
R3EY/33+6w7jtbF+2uOLHDmSaWt9XLU52L7Yz74bZ+C2ix+l/jEX4melii26J9ds1kP/7iEBeTrg
ITzEKzWUvpJdKyB9dE1H6W2xmrgGWP/+bgAJaF2UErg7KOlND/U8oqybqz5pD+cXzPV9674P5YDS
JATzTi0UjG9iXqjbJNgiJXZYpQ3ho+A9jSlIN57mbPJvAkio+VcAu4QPYaR1soNUVnFI1SYG0xGN
RVbADzUT6F1lIHWN++pnsGI7ixk8uwNMiICPrkzVviWbpM6uyVl+AOK2tNF6Fk8c5VbP7EQxB+Kv
ukHjobwOxtH3s8cJD1nS7lEz8/to4wJ07JjNPCK1Titw2qV3WT6BlQE4+Adf9f9ccByAdlzt6t1x
Y2DJ4EmMZhEdJv7f0Ngsu5ekhbL5Rpr2w8sA37fijiBPIaTRxuo5qgjk7tTQDuVTWlU14OJJAIab
89P48ErFMJaTqSn4HUExlh8RCA57RgNonZRZvs8ZmFF6vvmI+fDEYZx1/HfLpTggUcws/JgpoAjQ
B/1pZbQRBGjfIF3R8Ql6oWvAmc9P60PvhuEsb2NAaTYqPAVfWQaSDSJ1ewXmqVU4QP7Au3BtI5/b
79kQkrug2sJkuAa1PBBefNmQF/74itJRt18boFH5/WJC+QBZqHRPwInRMnmfiy1KB9eAlkvioUkI
7/T4OhrQTK8Dykp+MXwFUlWguKGJv0/AqhPj/b1xXlzHMvjvPkpVD11TJsUxK3hyXfOM3AOfZ67y
pfPuzu/dh2aLvbOcUwagxNDVwfhas768Hed4eMoV2dI/c62Z5YzGbK6gOM3GVyAxfjAz/t4jOoGB
hvTVDxWVK0jnC4DTW1Gyw8LsioIuILmmRlYf2VKWd1Eesrus7fhdFYPwo0w2x3FYmF1XIB1EMcKx
7V+h2OL9w5t51YwtkPoPzALCwyG4H3Ny24SwuPP79KFbh+K55TqC2cubDNmJoxwDZNWgZwQiB3yd
qCjddxQRc2o2hWIc584uNcgSDF96MdPnjC3VgeQTuSZR9r1i1RYLn2s6lsvIgroyDLDKz7XiefMP
J0MY3aQqRqlpN2pUgcFjAtm1+aA1YxHfWETHYWfr39/5xbocJl1Cmfg4+gjHR97J5wU9oZeZkl2D
IMoPWr/Owb0GuNhTkJXFdaVptFWgcS2Z5QxAbt83jOXqdfaX4R5Vv2inlri50RrF8Yma1xSkQBuO
x7VQllcQSnhhCTLP1wxQpze0M6bdfkjBy7GxES4ztfzCPORNGUJy9JjRKSG3SEBrjXx3UHeQigWr
bdQ2YPGejNzAkDoOtF2DGIENBNCsMUcBgKXcg8DG+6cII/GzIWPyct5CHWtmVyGyIi5SNKGp1zEc
SrI34ESI/8mhGDMdzw/gOAB28cHQHDlp01ZHLslKdmJmsCn/RixU0S6UQAr7+WYI4VoxK4RAnzSg
SKZKX2Y8jQBEBH0g14DQ5zkJNsIG14JZPkBEpF7CJqyOxWLoc10nZrhJChVvKaW7vr/+/Z21E55R
zwdk6SimqEISuU+rK3DrQEL1/H64lsgKCOaFj1UNLuKjrtAGeJAd09lOofWRXU8NTbfU61zbbtk9
lNxRFqIxf2ZqqR5qFoz7jHC55mDofVvJtwbJ8I0prbv7R77CR8RiLZlXQNGqG/PnQOdjvBvzQmf3
8SwT/mkWaKU95EPgs9vz6+faH8sJgFEZHHGSJl/qaIwfo5XJOZiZPp7/umN37BrF2BeaLjkvjyAD
pzeEteQgJ5reFpXcSnw7VssuVLA0nGkb0eI4ewk7jDl9UCu5XhSjNhhuZ/4c62SXJAzgTlDhzfJj
FJFgvp0pOAkfQwaKr41ddw2wzu+doUQilVENtu2jaQZ9oydAMOJ+2sojujbCMnNDlQ5qBLBHEjAw
3gaDiaGnhHaHq64F//H53XZNYf37uykImqkx6ifvFXEKsncGGMZ2Vw1qK+vt2mrL1hkJlKlYge+j
PIsrN/LvWNPuIB+8V6P45/wkHJZOLUtHY/QCARjeHQEwLpPmSi+pMtdUDw1V+wh09vPnUHhs+GWY
t4wX9c359I+qRNP0Zu4y9sIVml326GxBdzZgXlsKGq79t8wc7Ok+wL5zflR6gNQjYGphtIcMa0rv
F/BZbNzwjgNglyXoMkaQ4wLBeT2oEPUuVef9Du1y2e783ri+b2UIxrHp5jxZkhdZs/Cz6CYegSW+
24ZAri72A9cbr4fi/QkeoFBAqB9+AYKr9G/aNEsgY4jcg/L0DswIafoQmGgcTj60BMy3iBRDCCF4
2vZG7Aox8+xYpl60xfPtmq/lE8wAyRlRVeFrMIFukkH64d7frrK6vm75BMH9sm76KHyNynreq0WQ
hza+9E1rVy4yULHFeuThKx7qKfTaBMT0kIPbqn47DrRdsSgiqBvMvgpe2eAtaGj08Hzd10UDhkek
vX6cP28OhxNbvkBWSyyhuhuCKT4CV/jUkgdImD52CYo8/nbt1jWMdeFTjlxJmw7sS1EpKH7pSEj/
W1CmfYgi1uLnj0NluLokh+9Tm3EAvEG6hdpj+IqGvfTEpPara0g+LWR/fs0cp8quTvQUTOHLbPi/
GTdB9jmBjPwJtOrMe7vs+5YPAERDeLqsCkia4r6HFudfI8u3nkSOU2WrMfG+q/OgDfPXeUIiZg4z
KEoUtAz1Ve+nW5k61wpZVs04GO/GejBHCmrw5jrLu/6vqPPbcgP/45qEZdd0yDqAOv301SxL8VBk
mf8XnXVzFctFfL1sE9apvfOTsg7TuIAY+4Om6FsvEBld+f6WknfgWiDrnp99CSJVr/S/CD/U5b2B
rjzZ6bgqxHde86R85PkAeaYcEVN8ANEIOM84a9IrsEQM5G4RS0dvkgpvSlOHor3LeryjP1OgCbwD
cFd4FjKjzQx9nEK1Lahgh0TcFJkKkavi3QQ9hZD16jD10Lr/C7pC3ZYQumteljsRrUKzP+i7XnRs
pgdjcnUP6onv57fEEbfYBQ7FOqOFxzlieLx6gooewG/+Ng+I9nTVfPF7tZUDcZ0vK5bQEJ1Jc52a
I2+nZQSOIoQErop8yAv1ct5CITicok1VYEwcApmV8ccRHELXK5t5neUhAECNOiyBt7FqjrnYciOR
9Au/rab4S8ZM9ylKocbM+3D8PNFNrIZrCCumQPF54ZCPjL+g9lg+kiWBrBG61PdKFsX1+b13rZXl
USKWLW3LW/742xz5YE4Rx/NHsTABxmiTcthxfm1yAnDlqbmMA+95ZrSe76DQVF+P+UCLjfeD4wiH
lldRFP28ItHqGIV6vgMp3BeeQWxJaG4+6Xa4vjy5ajMVzGUbjATgsiPNi8Tczn0TCcR54Qg3Gauy
vCxgDS2L10nkBQrK2y+6KsgnygZ2zOMh2Xi7h6vFfRCu2voiYmgmMMgk6fMcJDV04j1Q3fa3yK56
6Y7wqGJPQSDqGa1yIa0/CXjG+JYPXt5ywGbb+K1IIzBXgKsFWF3ThFKDgneOebSXbZXV0NetKGNX
UcOhZXXdTEVxzys206Pgw4RyFvNMd8/TSX7K81wvu5gOVYo4uQdV1iMP0JPSHkbZj/K6SDKd38x1
WsdPnPXQmzp/8B22ZTc5ozOCq7BIxEsWNA0H4C0U/Z6OANPuGm+Zx8tiGruvOWu6ASXJtnjBC70V
tzrK/fHG87wLYya7tXn2KhQ/If34AjVesKYIoxBsVB2Jt7J8Lgdhu2wUYuJ4yvWLUlP8KLPqSGdG
3tBifETjytYj1rEbNsOEqHg+SW/OnkmdVM0914L/xalo06eu1RdxmPiozv439NCg89QgHOheMpmI
+zrx4r8bz8jLYiebaCLrS0JQmBcvHDT1B47XF2ivp+q247y47DDZNBPQKUahNjLDC6dF+kRHrZ/i
vNtq8HD4UFsYhjdFWBjF+cuYm1WAERpOQ/hNAvoCbdmlC4PP89zn7PsUUaXkhhk6Lobfgdy7cBCI
oGZMaScwKJq4dllTiWZXjcpTF66ZFRGOwUTonMfpMy0rHt8LaMIh7QqQ4q/zfsRhH39owqzgt2Tk
6bNP868oHHoPie/zJz8KK9DAy9zfMpH1lH7gsW2ABkP7YeIBqfVCWTzcqVZDORN0eGOVg1IwrL5H
/XBddqgnXDYvy+7B/JW1MzQQIKle+PeqKGv0fgCpqCfUyvMQseH5cRwHwGZMUIOXLNUYNC9Qtwny
x7lHgvy5FTOdLzsAtr6JjLTXhWZOnyMGlaCdpB0EHZrCXLhQtp7JHAPIWatJQoZ3Jfrh47VWyFPr
AGW9MkFf9mXrZJ1jKCwD7NhH9YtJSXBrEBs+eF38ctnHg/96RoixTnTwcIvwelWggG45RFiGYCPY
cG2xlaRYk53c003+AuLb4hNBpH8n0/J42U+3zumcxJUf5En3rwDJ9E9D2JTf+JIh+Ljo+zYNwgge
sLBAJepoON7EB5FSsEWArARxz/kBHFefLTVSFHxu0rLjX9FUIg6gb0a3Ciin7xKziSp3bIDNfkDn
vi8HULE/U1Zrf4c1aqG4UYffzs/A9XnrDUE8UrSx5+VfQU5AH+QqVWYMeugv+/q6bu9uCIG4Zq4a
7h0ZaCFumOx8vVtotpnfdjhwW/lDtl0D97mol0zPzN/PUdnmexkGZfEWQ9rA7HrkC7sNQ3NttmXF
cw59Ss8k7Fl1rH7FvfSXQEv560Lmv8+vlmsAy5KhO6oaHP/g2SS+ulNNF+/ZQKJr5ESWjQ1xXEQ2
gwEt8jxFW7f3MhrwdUSLuMJ5mh4ka9mNQsfermPo3WzHcdmwEAcKiVgmLuq4xRu7DI9CTF9VBVjY
LoPi/eNKsLS03m6JJrEP0wVqw5CJpRujfjzN2MYszkEnfBa30FCiALVkRftpJOynQV1yh0Qi9ElM
dN/7uIH/7xsXp7EtAZBVXZzhbpU53pJJgsoUGtzFUB0SDkze+SE+stN1CMuSPL/Kw1iQ5brhSIRE
ZJ9k4wXYmfXT65DvjNTUom7bsF+ukTa7nibEJqq/Ov+rP7LP9dOWydQhtBbADblch3K68ZYHrSHw
hx1ptnRjXctimYws0DM01jMIp6i+BvARh3jLVFyftm6+qKDi/5H2Zc1x6mq0v4gqBknAK920HXey
Y2fYTvJCZWcnjEKISYhffxc598FHsZpzuY9uV0lC+gbpG9aqBIi7L1U2Xbj/NWZ7r41Xu+y2bTGU
YkaaL48kDnOpLnFKEpYEp/AB7axnh57Ujud+zZpgEjMJT7PW8WJ3WsGVPn6gyvmAkvpL4PQ7ITTL
0ZoJ+DjK2sEB8/fFXcTd4qo7WU8PBdCF6p4feJVtX2CE0Lpx8bNiEOuFsYCcHS58YMARkJPXeC3f
FtDX3k3bFIb7kw2PiSxiTCEAHkDKqkx9sK+l6BkZgAVMv3l+cwSvfpvLUGF/7IuCU8jqXOqUzfKN
EnvWwXYYhgqTORIZIhXrRa4qTNcla+66sHASv3eyZMkzsaPPFp1ghj5Lvbilp1d9mdbPdTCnsah3
pPU1P7FtjqHIiMiCCAhNhkUi1ry6Irk/fUVBjDjFrcjf55n+JSbgSrLCfV80wV5ni01HDB0XJQuR
XnUwq8vBr1H23nuW9W26eu6vYwJmqPoIkp64CWd9ieu8SuLcO7d9l7RumCpOPhTTsOPxLCdj5uCz
Ys6LjOTepa6qLhlycALNVV1fbn+FbfTNz75wEWNNmhwQEvA+y/xVj+qZDR9vj2yRXDP1DupEXhUO
xQlQAfhgJ7yAlfVLXASf0Oe8g7Jqm2P7/cXq5TQiW1wRjSc2uO6d6uLi4hET/dzG5d3tz7BtkKHb
UQxINeABrxdwGKHgKXgaC7qjcxYZNTPqLh/ryc8ZJCj/3LjjuXIfdimLbcs29NnvdLWOVYGLi2iF
vGNc6dRTe1Lz2i0MOm3m0UHAVPNZN/5d1JX3eQWe53K+R4/vx2os3we4glXdHkOh7YgNRQ7jnPqh
h00KSpBgSa7eAFctLVScNj79deyMDVVmQVv0GBGVn6NA41glez/RuDodu4aZGXSQWlRUFb17EWT9
ngMv6W5FSmpHiCx+zmzhi/sGnIE61Jexrr0zd0j1QVfD1xGAZoBPqefE7/pmx21bhMrMphPOM0fG
hXvJxt4B2RKa4cqHNW/G/nL7ICwaYXb0MScvmmiuvUsZ5d6D8Ksmifq8TD1QN+yYJds3bFO/MBk1
5UHFFte9RKN28KbH82gWau8CaBt9+/3F6GU+aIHkHXZo7rLUX8vle8Ba+vft7bGNbig18BH1QF0X
1dxMRc47tL81uNSE4+n28LbdNzx1ubY8puidv3B3pCfZZe1dHgO4fs52pdU2haHNunCWDoR2Ltgp
l886YChfAwCrVE+3v8C2QaYikww5+GBAyauM/EeGq5g+tTOAQXYulZbx/8hhI0sa4D0Cn8YGBP0f
hgwYn2+m1QuPoLDAspr5a6aXcBnwzLxkAZpE9DA3aJtFEvv2/liMqQm2r9bJ52qaMboMPw1w/Zf/
6JgE6rOH4rRjBs+E1lcVKgq6SuGUa/e7bIt/Y4AdHjwCQ3+VH8VLP0JIa/CznYQHfo9wP2xskU8z
Yz1ESnHFOUZvsgAUEfWnvMCFq++iI90y2wEbOrxKp+CsL73L2iFkNjeNk/Z+UKS3D9i2fkOFZc37
KWMMbzcFr+9HaPwn/vbg0V21I0M2HTBUGLAtIP0WuXsp/dh9Q6pl+E57X+yxR9qGN1RYBAEFZpYT
Xf1Yx38LoCnLxBuC+PH2BlmGN1OamadG1VVNfB2m2PvuE3Qa/i/DW/bfTGYCK1+i1aIKrwRB1+kB
VC1Te6km310uo+ePzk5hhe0rjPfzxOqyjqkKr5PbAXDWD8Xgn4aW+TshANtnbPbjhRtDiMsnflBF
V2R8PmRz2Jy4KOUFoPHdzs3dNsP2+4sZkMiKM11LWGqBi0rUIhsrR3TqB0jIH5xi27wXU0jHn6KQ
FtE1B5vq/bSgGxj2dkpXwt3zbWmy2FMTRZ+P/dqqLujutRd+4lX3UNb9P/NKrku1d9W2HbWh0aqO
iiZbanXldeV/JCysZNJ0wOa//QW24Q1tZrUfui0vo2vZA32ZNECDbXK283ayHbKhy77sq3xo3eCS
oaFG8widytP0F8C9wwP16TCmZrmIAnKV5C1RVxC3eeeoQVDWhyylt/fGcrpmlUjtlApEuV5wmUj3
wBzYUunxM+mid2MtDkaYzVIRV6yzbIHYf6kZ+GXdjNO/+xkVim2FVsTb32E5YzOZO0jVjHE5BRfi
do+/3bFUYscbWKI7Zh63HImY5kbNV11N08fIyd3rtEQXd3vluB4r36h5iN6pan7qh+jf299jO5ft
O18otmp0hyb4zr+AOKBLSj75KenQTauQxrmjYRXuIbPYNs7w1WxE9NNpouCiavGjJlKe+7HYC1Da
BjcUOxI5GUfQVFzdYq37D0MYkjxPgjro/B31s81g6HYZkqDICtCmggkerW0669gK4ohdGF7L0/M3
+NCLc0AB71T3tVrvppDXyTTAkG9hHsL4Yy0Kferwx+0TtxgSM93rxnU9K5qF13oRqB31cVMlWshz
7HR7fOy2KYxAmA9eyDEIRXBxi0ne+3FVJ6Dexi0NRAe3P8JyHGa+d4obUme1q64kcnDGCIHG7rXx
AAb86/YEtk/Y9OXFeWh3Xqo4mmGvAuSqhgzPhqiWKObrpbtz8bBNsf3+YoqcACucLzKA265Ewuaa
X7TjPRdwS+mxj9h278UMKBoImDvgiZJHBGFhfyW4oTk5zVjigb/W2bFbtsMwVFt0YbW6wPO4EtZO
XzP0N73xhmr5fuwjDN3WmVz6CsbjCta0t6r0/Sfd9zRZG/DkHpvB0G0RIrTD+yi8ZhX7Nsxek2ai
rpM1AELV7Rk2qTErm+BbzfwuEDEY2N9+gxSop5LjdiCK+YIy/Kdi8Z9vz/H6KRAzm1uqKgYITRNd
wcCa3at1AAf2Gqmd28Hr9omY+DOeM9YxXj+AWWBdD7YAfzj5LvPP7RAgH4cGg1OBC9yO3No+ZVvE
C7klzPWRb+LLtSzRGXVyFQDQzhT35+WQxBITfiab67aP3EZd67Kn3SlSo3MFp4RX74z/umoTE2+G
gDF8pjVAa7c7v4ATf+et9Fu8dntYarYd2n5/sUMirDwQB24vX+J/Rzmm9z5zabbzrrOt3tBnZEAR
BQgRN4k0Bwi5o9M6DpYUkKDNwRkMnc7j0YnyMHQvwMrEq7pc1BkhxI8ZeKQvx7TB0GlwJGTEZzm5
TJp+4xTNEdW8y35n2yDjLs5YM+oGCLbX3A/i6ETQ7N4kYHibVNJP60iPfYMJFSPXBXWQwDdBhAwm
8MRK5p375lCtLY2JiRCj5YQeKxmqK2j10ISofHTBnON5xHyHzsBEhEEGjJcoCqd3wxyXY8pbsCn/
iDsQke9VH7xuV4kJA0NmWUS61LDczUjPdcvegtntcSidKHGq+NCzjkSbFLzQtSyIWTz3C7YFOfDm
NMQIkxVIgJ5v75JFmEzIl3pxEBWrt0C07LQGbRf62lF+A4MnRrpzErY5DI3OyVIhOJap6+/Km0yi
EWkIdXPvbLRxtz/DdhSGSotR61lmjb7To/e+7JsPA0g5hAyuEbrEduawfYah1FOeg6gizObrUNfh
OR+dIRV+OSazc6gIdVMKQ7UVQAlrEg7uNecMFcfo3JoThzrkCCUKxjdxXsRc8gb31PAq/aWkaJse
l/I9iNNluZNXsjhqE+TFzaeRuH2Hp+PQgKlPw+hNAYhXJEMfYhX4zX238fLcPvTtQv/nvQZVW/+t
GqKKnCrqlXuVoLr+EHUgLZoCWCk381WaTwtglp2qPQUbbc3tGS0iYBaRiUwNq9Y9Xi/1ODyCrSvC
PIBHHYoWXY+357A4V7OKbEJ+16sIOHOnIgLNlQCd2QhStR1zYjsgw3XXHg/FWMVgD5JEfJbR/JFV
GBwUyuUbDb6GpJgPwbNt0mboPQADFxnjnnZ1F6evP7MW4Hr32eChYggGMhrcnW+y7Zih/KUf+LXb
zeyaD12VaIAHAhFzF7nYNrqh9nqulRojhwHhhX3z3Y499BypxtuHbRMoQ+HdJQAaZCTYVQVAmoz8
ok9qf3Qvc4CE6e0pLOs3a8xU2XUNnVf36odbqneinFRJSHYJv23jb9r5wkGRZfVWeEF2LfH+SsqY
O2/6AAWqx1Zv6LjvrLxYPU9dRVsu9MMiKW/ARjUKuWOxLCdgVpf5VVuNQT/RS5bR5ppXYr5Xcem/
o42/V8Fk26Ft6hc7xBDcBCJRw64+Wg5B/Vq7ujxXXhQdCo8TE2B+KKZca16ji7Geq3u+LIg3knKq
3s1FxPaim7aPMJR5YiKEmS3ZVWhwfIJNrXwTzmAkOnbMhgrryhmdYhjYdVC++umPChDJcRa7hwI2
xMRwyeiMLsvcma9lPKB6UyiU3aF3eWfxNhEylHidgcgWd3lwaUWHlu6NT8DXwbd8HJcdLbDMYFaO
AWi/YFXXsitR6GFgvkPvss2jBvwQOh+MNTXUWLY+d0M+1UUyMRBrdyC7pKIMdoyQ7QMMNZ5AbJ23
2UCv5RJF52zuh8+aFzpVCBnsTGERUBNhHgjvM1uzml6z2rsTA7hVaI3q/EPyaaLLE9mPvHFLdR3Y
CMJjMUXVdKrkvAe5bFv89vsLE4E7UTOV6BMuQK1AH6SD2n4aAMns2OoN3XXjJQAaE6FXCYiRhCO+
kQYhukiOjW7oLqoDvaybI3r1EdR7p2N0TkX0CO74JpaG9y3RahssUY6N2YrTXA36tjlU89PtpdvE
0tDcfJVq8QWoRZJp0oCqcvP8GiPhfvKW3cYDy9GaNWNRPhRSIBJ6nUT5r1+DaHdlutohLLV8gFkz
Jvs46xBK8i+kBi5zrhtxyXq0Bi1dfyy+Sv4oFfNpO8djCL2SYf3Zj4SqTiuQqvaeVZsJeOUWb1aK
DSURQ9MX9CrAn3AmQ/xOFFPzVQfjx94twjPSQHzHjNqOYtvFF1omsj7M59IlV9+npElKtfrBm7Ds
SJnelifbBIYa8x7YMRn31ysg+3DL8n0VOg+BEzntMV0jhibLiATjAsija+aE4QBf46EfB1Re645C
2D7A0OWaDLqpctdF7LOM0YkeTP/iEjHt8YnaxNXQZq8pS4oSE/e6AlM+yXL+QcgxS/x22dEH2/oN
hQYuax9pcJ1dJx7PXxSaOhO6hODzOXS+ZtWYbBsS+dRbcdMCYDya0FE1e+6KmfKDE5heeENJqHhH
r6B/+6DDaDyNQ3ysKpCYNWNlwGgjQOp4zaBSyVCJKhn4PD95ceN8OLZBW3zmpYYVedyP/kgQYBjW
LkExkafvZlYE3jENM4FOVDYGdejM3jUCDuNJIACdtID72lEvi3yaRWME7R+00A25TvNMk2xxmrde
IJvkf3hO2qYwNTiPaBs2HqYoMvGYrWA6cJ1CXNoQdO+3D8E2hW8cQuQD2YHX/kWXDnPQkt3oxT/X
NVBtvhSl35ZHD8NQZ1a0jEg6L9eoIWP+FwekmQtmE9HGX25/ySY2r/iG3+gqL8QpKr3I7wrgs+RZ
/q2kHUtJpJZvY9cj1t3W9a/b02za9co0ZilZhJYZGRAkyKIgOxGuLkpX+lST+el3osxHy/Da7vWC
W07HLCxjjcfjGh1+VxCmdSc01eR/gyEuOK2Nm3++/T0WK2hCZbBiJJWIPZRkAab0wgtQiVZVuZOL
s63fUPHcVSwLOkdfcycfUyBnIXlfaX0GXO6xzDExkTL4gppivcTkivqu+gQYm/rEwEd0WhTq145t
keGpJ6Aw5WgUXq95oMSTxu3vBx0PliCgwO6/NdAnTtOgWHO9qjaM3kQRLa9izr72Eb7k9vpf1Yzo
j7673tOxr7xhSGOu06akeTJPAExrw4vPgz1D8qocYRLjqNnkL6Ktqil1xvCchRLAWDv3DNvyN+F6
odjUmUfe+eWUtkwnE7kC5jLx/Id83Inq2MY3jpfJSixq6IfU90XStXES6ccxB1HWEbQQiq0xTjj2
OtyQBD7A0Y9BdinGK8/+reRjwB6XI6zJ2xyGHQe8+Nqj9WpKx/V56KY0D/+tM3a+LUCvqjEGN2x3
HzO3WUM5pAtZEA588NF31cU/jw1uXMNYE/sAGMbuSH7F4hcXh+Dt+ATLws1YCFduX+FeMaUDnR9i
1WzNred23UMtt8i8GQfJVbvIEhG61Kfzt6wL7jMV7AilbeXbC+iF0AOyNJQlccZUTWtCxAqeI3ai
rbPj9m0rN7S11X0RzmCXTensnQPc2Ye9lMSrT7SImtEPETtotUW7YlrUQZi2OhyuauMWBd0LiBZY
finFXiLPNpWhuFytgY4bSI5Lh1OvL3l93aSH1QIlv8+3pdO2UYbuTixE13hOdCobYCAzfh+2+ePt
oW3LN1Q2l1j6TPP/2LWSP0/xz6j83Hl3sAu3Z7At3tBbBQA3NVKc8hxtYDvyrPMjzLuwNyb+rCfG
wOs9aJbX0zfd8CjD6nJo0WYMROUECIVFNqYe+PzW0bvghXB7ZItOmQEQkC3GVVzARkpAWRcoIvWj
LMnAh3t7eMtum8EPJwSfpwjKNS1bRM9i7yONhrvbQ1tclBn34KpkYCaBAQZCGggSElJco4gngh/c
mW3HXlgbBbhcb9zspOcvCR1/RsHPme+VPtj2Zfv9xeDZDNLEpcG2l2N4GubhBN90bFsM5WypM7mN
hAZhI8LgZ8WfZkox/E4mwCYvhoK2ayaWOob61PKRgrUYLhu7tCMttsEN3YzLxg2QGJm2wZeanXCj
ATT9+fbG2Lbc8KnZCmo0f4QOAcc5iUOGYpm9dVtE0QxrFNnECwfVsukQPeMyo8ljph9LfuyuZzbC
KYJVlzkWvno/QV3b8Sv25ag9NIMayFP4ZO43i4u0b8i6864kWmy52fvmlYrlHvnPrizOw2Zc/rP2
gh1zRGYwQ9QjWlsGCGNb0dM6sfPhy4AZyRgAPiqCzY8q+VN1gEyOw2NyaLa9uXOtF9LhOMn6xEEu
3+NmelvCLepjQrIiTsfLGBGedIaEu87PwV2S3ReBbXBDNxvaBnpdcJrQTbdxtvvo0Yu6GaYgfgHS
Zx5o8Bn36nPW5wU6e5x2fRIoPVM7xsWi/2aQYgKwB6s9lEOGuf7STvMbEXY7rsg2tBF1XAHrMc91
jCNFH6nX0o9lp3a8kG3oTbleOIqCInEGRpYpBUbLpWyKy77Vsg1t3nfzEdhi0seuD+LLCFKedd0z
iBZhMQMQJRBr3bmC9uDxEow/4SQIfMVtKbcte/v95Y4EOVUIruPVztc3YZB/btt+p1vXtmzDd9ag
gkPGJOhSruWSJ1HjgwE09ITDT92knb2no8VdmJCcGkkHT7cwW+N8hTb1qBtsxc9p/nVsgwxNzZvM
k+UCM7D48rdV3L+22FZu+NClrDTAEnGucHTN8hwFzzOeYru+yDK82cQGdkUXmKEYHu6imbNEl2B7
dn7GiJwc2hqzj63l9YSQKxR1u3YBEikBSP352NCGojpSZYpn2HU4jDbv09Lrd6zLq9FVlCpsu/VC
4EG/ykItozGNyvvhQYifLihPnWpI/OyC3bm9/G2Zf4RwMcmmEi8mKUb0+bAJO6PxWmy9x358DNtH
Wj17R1ig8DoycUirYco84GyPaRdMS3DyJFH3qJoIDuFDYXxDefNgFd4YqSHlormyRqZB96uNpo9s
r9LJdg7G1dcvZS1gen4HZQCTsbZfCG6+0Nz/D1f4G07txTmApWPWTMLNtnR8k8X9+7krT1PW7bx+
X21SxCYZCtw3wDyIthiHbH6tlYgSqHCbPfacnEAE9BfKTNLd25nFmpqtajBwYbNouK6qFclm5HCz
DPdiEBZTYaKSShR3OFmAwaegTeBiCPkXZoiMO+pgcTJmh9oix7jlfFOHeUuqs6lPMlocgQyFKriG
RrdxqPmwhfd6l4Hpl/4PMQjbvph6TPhcLiP2JZ6eoypPFJ6sE9ppD0c5TDxSrx6BhDxsi9fxbwt9
fGhDhVvd1FH5O6pdg/sMkW233UNptNg311Bez2kpCmCwaryJ5/nX5l1g3PBGK+M9TnnbFIbfnXT+
f0MpeHlzwGrj6e00P/FWc/eYoWxSaWivF9U+8ztEDdwuWD6zoV7/6VdJ93BMXzdwf/agOYC5d1H4
uIUOCuhsoaN7vGWxT3EZ3sfFr9uu5nW78EczmmonVHnwAeFD76s/z0kTdUlNDlUARMTkQB95Jn24
zOlH17biqW6d5VmABHSn6/P1E/ij9Wwq8iB0g3ZIO1SXL6kMnWG+RCAPOXa7/aP3rHGnOCIUE/T+
mLJSJ2u+V7r+umkg8fZNL1xLjUXmbTPpdBXlM/CP3xfZfAe03Pu+OAT6hM03FLgqgHzm+lj9tISn
IJN3HHp2TGoMBV5yHq0LUIzSVgQnZDTPtOvPtSKHbobE5CnvWsCkN4XQaRAv5yFqT1O5R7Bqk3dD
azt3beKswKYIJFxq0DIt+fLkrwc35o8+s3bBpRaOFnSXnHyRY9XPH/k8svjqgaNlPN/efovgm+1m
k1svaN7QIs0lvEkUtkBydfaKFC2SabaaSV6RntMGnYoeza/+IOPTSOgDH7vus8/KnU943T7/0W6m
cV1AJ1iLAMDoob67T7S+65v15Gd10h0q4In+aDcDIBNpAAyEylxJr9pdz1O3V6D7+5L25x2dmL1m
jmwXkKYDWBUJqvl+xOBk9O6iRV3GxXtT8/wkGBneK/q3T4P02LkbGj1OWRmPFZt/vwu2nJuLaPjt
oS3uJjI0OhJOida2dvyBKM99Vsi3KHz6C5FIlaDd9if31jzxOPl5ezKLEkaGc56lXy594w14RJH7
Hu1/nK6Xqdqj6rUNb+h4HbnV0o3BmMYZoBnLR+5KlFwcdApm29nIRQF61mVIc9d7WDn/xcZ1jz7V
othmx9k85/MaKDybCqd4Wy6iOtUt34t0WLbF7DBb+0mJacLgFRo8c99NWtZ8bvru0+1DtWi02U4G
dK9GuBP2ZQPE7FGGQh6LoD2j9mg3NGnbnu3LXjjNctViib15SNvaSSFC0AO9I/+2obffXwwN9DOQ
OjXYnK2Gg5bTo1MHO4Es29CG1hZ9qIN5JLij98vHgbjv4uzD7S23mOrQUFp/BgKpLLDliBHkRX9G
Yixb5nSQz7fHt63c0FNw+flD1WNTwpY+h8OQdMVU7Wy4be2GkuZNVfeug7ERuoK05EokMS5uuIOm
txdvmcBsFWNOLBYQXQ9bUUs3Xxl7lPFDN+wVKNiG3wzpC4FZs4l244DhM6wacBEnlJ0o52Ghewls
iz6ZYOR9DqYYuoVQSnpxOqRVcHvD+8VBoqxU2c4mWU7YLIrqwYMHQpQJhTNj9VctnQR2+fH2/tuG
NpS1B12uKEEWmWqAUlVYsUv3gnDbEK/4XrNHrPAmRjVoSdKNdE6GaFV6LviOzNvO1dBW+Oy5iEGW
lXbxA56QZwTeYML84VDdckTMOiha0WHULYq5smD8wAUQg1QNhHF17E1kVkIxhUgPbNmQKiSa8ShI
luDL7fO0bYyhsGE401lFW4pflWmHVm54ELpSdD3tBYQtEm8WQ63rPIFCAGt3CmeLOvsAF9dL0qMY
YjdlbvkKsyJqBj+9zwTu/6X7RKe7zezgSb3Qj4c2yUQXVxJdcygz/G10mqwA/eElcMk5R0nE7Qks
om82hgWqHxzP5RBPb7iAFabL1V0+HvNUZmlUF5ahQ+oC1gDlONQN74N+D4DDcr/8A1RcxMrleT6k
Q/OLivYOx4tqKOX/W/fqDd2rJ7LtjqG8qIegg6PX37NwLRIOzsHdUInFoJno4ioeCVpWoh6obuSs
fHZySnK+faq2oQ1HS0qu28oN+7Qj1b2jgJod79Wg2bbEUFuXOkEGozCkdBkfuJu/R6HbSWbR10Mr
N4uhZMlQ1ZzFeE9juzWrr0D9PqZLZjUUSuJnMUisPAx9fs7j/Jse4nQpXHHfrc1OAbhl582aqBnS
3tAxG36XXCk/f9c1B+MvZk0U1QDj4RVD9gnwSIkM6m+iqHa8lG3Z22m/uH3oMhtQxB/06TwPYF/g
LD6B//Jg/IVss74YfWA6B5vjQL5GwIhPShfvELruPf5sSzd01KHZ6BXdTL42cYNK2oCrhPbs72Pi
aNyIh2hizVxM5GuFRsUTyLi+uAX/cWxsQ0nr3sm7spHka5jFUTIEaMfy12Y+HRvd0NO66wuGRIfz
DdwUPbCj8bLpOnkIRhB9dVsK6sWJCtGNGsULzreo9RgIyZf1tAiZJagf2/NMlnM1K6PYKguR+Uz/
QO2PvGcs6j4NPB8/HNoeszIqLkKvHFpFvjouII9AQv7Fd5u9t4ht6dtl4cXuACKoHVDbof/ZyqSS
lgIxsh124Xxsoxu6WtZzGaJiqfimph5MqTr2YlTsiFXueG3LlcasjspQ+FuTPOY/wJ/8pZ3BNhbr
8O0IWtzTAjrz2/tvcSNmoVSwNHO80Lr7RlEA8waktfE9IuPyjMDYIfQmyKihu5GUXdNzt/sm8uaT
DObwB/UXfUYJdfnx9kdYLpgmj/UwyLzukNX9MTesfwuUP3JZ1shLnLmsTlFf8yKJKpbensx2LIZC
66onJeCD+I9FsOd+bE8ipG+HnL4N5cGKXmKWUa2OnCtAhVffg07PbyZSlRevnj7f/gCL3Jq9Xa1q
Yt6AFP37mLPxpFFHDUQtQBQeG307oxc6pyJ/YEEPe+eS5pMuAQ9QqF0gMMtt0+Q+dtnUoP2+6L9A
jD4uPT8FUZciHIwodvWh0sANd/ZispZjNqurYOEWh4Wh/ELioU5m7b2tHMSAXVmdcKPbufVvZvqV
B69JfKwZUGNoHsgvUgXPPf8s2ZTS0kny2oHEjl8Cwt6oag8R0aImZsNXW0wluIOV/uLP7OyF431c
lt/oGKSDyu7judt5UNrky9D3bly70g24/4WN+bmpnTohEaikbouX7RsMZ12AMSRHoY7/JXCaE5zR
oypo6tfes4QmOtnea94maIaSI3IC+HzJOhBIRT9Lv3tbjgLYCP07yfyfdVXcD2IvaW6xwGY9Fuvd
Ce/6of0+xpmid4uS0edhmdQGocKncmffbLNsH/pCLUNOgPIIF/WVBkKBoJHWTxJUZYkCHvtO1brl
3E1o8d7xeQwT337vR0+dJipU4hZ5uOOoLAdvFmjNQR4gW5u33904fkfRN5pMEVCm4276p66re1K1
x2pYiVmlFXPpwEFN47fYy8Q577v5lHd7Tt2WXzIrtBBG0GPcVM33emQfIld/znNxt0nWJlW5rj6F
tLyUWYnWGXosdmQWbSGhS5tK+RxkUP6Ipis+P0ZZ4Owcu02yDHUvl7pz3azrvnmEkwTIV9GpRoQw
qetp7w79Os9lRMyCLVAGuKjDIPG3JWoujDx0ffArY+Fj4bP7AsbM7/hJlvS5zMannkb3t22NTaAN
IyDDcgjjbda+4V3SANvo3Or2EJkDal6Nq3teeyhlyfz1K1rGc/9nFC7FMwkLIU/lWMoHwoTr7GBv
WXzZH3Vc9YCzWUT2FTFJHqZR6C0CfVl+U3dvx1lEwj2VSCDtPL0tmmqWdZE+lM6sg+wflJg302kY
ig9FJQAm5oricy8bVZwGbzcyZ5tt++YXhi1Xcd46/dT/KBx1v13HgKD1JAf5rnI/dRCRQ6LgbsL/
YpaaO6HDvTH+B0l/eiJOUaa0xqX/2OibAL4YXS1U8kEQ9LWo+ktEAYDnVshA3x7ctkGBMThq2aUX
x9E/OWFvlaOeJjX/VYrpfpDzExDNdr7BJmOGGZjHOKyzaI2eXfAhDhleozLun4LSyc+y2YNd/m0l
X7kwmbTTHMDdU0cy55/FE15TnXoZ9p57klFdTToheuGtdxkokKo+kkw6OkiAswogtR4QnHEAdnXd
yos3jcBLTAI0K4jgWgZuHcNcof/d+3R7yy2Gw8Qyr2Q2wpXX6h9v6dmdzLzsLuxKdUibAxPFPBjd
aKr5qv9pCIBdpbNUd2FPg7to5ig5RWPw5chXAKX5vwUnXinYxkq2/MN85iaBHwfgRW+OlJAxj5qj
E4o+l7IZ5k/4J7wsopjnJi7+/X9f+jb4pgsvFMrnjusBsD54AuIUqJGZFozfNRGt/z42vmF0er2s
wNedqs8zOunCd5PTZvJLDgKKee9d/toFdPsCw+AMXjAhG5jPn1yUuOS0uAcyyowOYwd1QZMjEqdl
7LTM5Ei17DafYYJ03mdAref0iYOs5a3Kpf+Xxw4h022jGzbIz4DG4aMN4EMdLUGXJyIOnSlOW0lR
NrtzQXxN6bY5DANUDp7rIMFUvNNL4F8YFdMFlQt3tw/81WvbNrrx7sjXjixzTMt309Q9aNK9Jas6
i1w85k70DsXwdaL99T2N+dd4DPZSxa9drbZJjQsIX5AOXauVPE1Nyy9krNvzxjF4CX2kLm9/2Gve
AVOYhW1qEFHAY5B6u7IfwBgKSMtIILtSLxFyjU72tSrnvYIJy+eY5W2CRUCrCcf+g+t42XvA4Na/
FO3kR8d1/D03ZDsos8wtr1eeDS6ZPgF55P0ga3qv3dE55VR/13hovY1ykA9mbeecULz54GTtgRvC
tpGGSWArGVxc372nPOgGoPR5qzeD3Ip2eyh6Fvk2MdZVCeq73CUMVY1l2YNnvFjj1J2iPRI22/iG
BVBOz528nfwndxmm4pKvbI3vViefft2WNNvpGzZAArQv6/0qfhK0WJeTcPBUfIhqD1c2eK96D2fW
9hmGGRAhcJbboSBP0TT7fwGcPPpUsKU53/6I7TTN+8d2yoYZkCByaQhu6h+AT8xR8z+wNCvCbxCx
4kO78YHdnsb2EYbiE+12ou9k9uSO4bQCX8Jl5du+xytrp+PRchhmsRvgkaaipa74IKNM3SEm/m+G
sO/dqvboyi1fYFa8ZZP0ikJP7pP+P5x9TXecuPP1J+Ic8S629JvbHSexEyczs9GZmfgnhACBQAj4
9P/bs/JoTPM8vfPxArWkqlJJdeteTubsgRISRg+DjbotHP3aDJwjfq66koMhsXnhuvD+jAJEKTlA
GDJPu5r8dtc2uNA30Ug7eWOhXkWaRUvOsgJ89CMoiO4Lvi6L+iwJlN14GP8tejPq+uiljfAq3Jw7
Qx+zeE7Zb35PkRadO5FlyVYX3YoRp9c9e5cd9Xi/Hoa2SZ9pQ4Ypypuu8Ku/Uz8i4e9ohO/RtWGC
IrjjfQAu4xKsk0YmICSf1OucQWJWiIJfuLhSiVFovtzepzVbcHw+8fFUTpppekYUrp+iYCbHns3s
z4mldiMBWLNnx/HRaKiS0CK8m8kG6mcdxWP2zDMVbrzRrE3B8Xhk2MDh1CV5tkExDw8Cr87FD0IX
lILbhdF5w+9Xtt4Fz6mJJrHtqXwVjAaXqPF+KA+Zt4ghtwnO/S261LVhnKsD7iWjkVUYPHd+sKT0
yDnzCfitNB3UXiRjP4a5HmMIbt02gJXdcTF1wRjhZSP1q1fLKp3ujKli8JVgj+TG9n/0UA8jdvF0
Zmr9JmB1+wq5cMjx2LSfvwm81pdPDNzvj4U1qD/0Aj0lSJ8i7T3YYRORuGIayfX/79y1UwTMalKw
Z1XW343s+LnQ/pclI9XD7dVb2y0nHgQ2CHrKhP8Mahd5RJLB9tbAFjiPxLcxMBvR9Lr5H5ydLhsZ
APt157e2eQFstnyYp2kE8lR6EfLmoiwTHHZSRMXnubi+epdQ7o7vURe47p4THzAhsaSc69dkNNG1
EXAxv9JR8nGjUru2Q05wYKIEVW8TJs81uFw/Rf3QxDuSpdlDEY5mqzNhzcadCEGSrPV9MYTPSQ3X
Aa7FlN1BG7WlF7iyPS5KrwZMr1KywP2puubL7TjleIrKey358R+xnRaIdXCCbt04VxbNRewxvZR9
tmj+MhOzpOgV4eWZyv5KhRck9L7A4OL2TLwoXNvk8hwQPwwOCYnDaNl5JZgat4j1/asVfWDXLnQv
GZIAiWLPcHVmY/dCB1Jn0LoSyEmqfDaDXz9yFgfZm+6XAqz7QzwWeyY0FefeQ11mH9esLX4KL8uG
422PXrEVF/BHIYYVGwaDN5Gnn6NJod8DXI8yvnNZr+O+C0moWBKdtTrDQ6vuvH1HeVjs5MTJVv1t
bQLOZcHwLishbq1fA2aSRzOjLrp0avrr9vKsmZ4TD/qobk1TBrhK8QhK1jwetMrJ0Mlhh4sdBCDv
G8YJC1Zbo/yCx8/9wpv0E1Ot92Zr32eXeIr6rbvC2mScuMDx2ChBqY5RgmL6woVHdnOWxqeh8zce
9Fc2w8UCBs2ioz7i0XM3hGAy4S2rp/xKl7yxHSvnjwsINOgZS6Vf6lcCJc6H/sphBEn2AqKGMd9r
aP1s5Fhr83CuDAx6vU1R+JiH14ngKMQ8Judyapatc+b6oQ8igYsM7DRk20A+OLwGtteXLOoXtePw
9wDH3JItzyCeVvbUJhA/3N82sbURr0bxzhFJMKcli3v+Yjw/+i1iWDoJofM9epiavQC75SeP3AV4
wjHqwgdxhjJifRI928pP5z2jMlRgXOXJfceoyxuPi06WhVA3eElqpXdYsvlBTRXfjTi/N4ZYMwHH
8xMwroOaJBte61D6j0k9e0/hEIYbV52VIzRyHF4q0B4W6Lb7hDc18gDu2O5co981r6M2QNUNajS9
p6d8gPTQxg3yH/amj0zO8f6rTHidprRFaqO94aEvy7l4NWbyuzzpWpRLcmiWPwajEZ+HfpRPyyDO
QUGy7uCVizfkceDxA239agdlWnkIUA78HmRUVHliidrXVneo5BRD1j0lHrRLjmZZhrIENYpI98IP
Rqhk2TQNH2yahMXnSVE5PIGWKFK/tyaZO54XZUH6U2sDwR5uG/3KJrqgR5l2XaEDMb5az8ueLYRI
irOnvSnYuE6uxCMX8aiaMa3KJoifZVCRl9kOwQ5wYvo0L5C8xXvAVuReG8eJRyKsOBDWzfh6hUqB
ZrV/MMosu3DBu2RYLV9vr9bK+eAyxMkEalcDMu/nALf98Shk3807w5G0ogUUGj23R1mbixOI0OCx
xFnSVS/C8+ovtkrCk4ygCN0HEmerLzcV4NemczWK9xFPsDSsgCt7Vr2OvS8kjfo0l6Se2lM0QaX2
ThtzEpB+wHsYW8bmk22reVdfldqG/h4EOQKpi4g0opumpDLhszKROYl2HvQBBLJAYt3ejDUHceJQ
EFC+9P44vrJFJueZeVznnoyhwnH7+2t74ASdQNcDtwJBxyow4R5BBYFmD4PajvqxhLzrn28PszIN
FwVpxq5VJafZcwsh34sOrfhZRXqL2nTl6HRhkEkE7bS6buVLJHDVUeBmBrKWH7kZhz1p2C4MxZb2
38p6uVT3hoeByeZhfFUTBPREkX21Hm7v4Ln4ed9KXb3yvVN4QQQW9Lh4iXgK/T+a2AT0DQsYjm5/
f20C1/+/+/7MeBMJWsgXGVdV3kcSCj5T0edDsWzBFNaGcPw6aJHe9zXKD3Oq6s/zEg9lTpjKPkGq
Q/1xexorQcoFQEJzpUm1MsjPEgiwCr9+6j3R7ND1DWJ3FXr3nR8u9RzJxiCeemx3VFiFWi0NvPZn
T7SaT6qrxbwbwcEWb1FTrDxNuXCbegr9a6eLeQm0FlBOjOyui+M3VamvwOqLvFOp3kN47CGtmr/v
WkeXWqmb0zlrRTO92K4IeryLD7XdJz1AxfteJPO083jhbbH4rhmGG8yoT6u2hXgQp4ZVB0Ck2pzM
ASd7nmTkvogWOBFtbg31CFlwoWUjnglC+3mudHVul24LgLliey7Mk5fBbEEYWH5TiQqeLHqrRN6W
fnVBH0H9tPis3iIbWFkwl38PIw06Q0P3Sz/QBOoz4kHhlejsLXQL4702gpO49DH4pnEk0md0kRfT
IUmH7AdU4n3vtIhlMfftiYv4xMW2Snucns8EZO8XS5L4Iqd0+gatMnm8bcgrJ4wL9UxECxUPpGGI
mxBqOeHuHPJpB3g8mbd2Y+WYcfGeSZX6VPHA/1PMnvZ31NSJOJbGV/Fu7BINWd6YQGq2NECc7++b
VfjvaC1DCsokQ0IIfDXeH9Z2y/Cj8EsuNzLKtVVzLlFymgqWtTS8sGjy0QJHgoyFnwIo+KUbEXTN
wByftzaRsmjt8kzSUqHNVtvgs1VcJBAIiu6sFP+DIHh3qAH1OBV1E/Wv/ULiIVesY8lZC1ZsIbtX
1slFeNKqyArSGv6JlhBTyjvaqXo3LbHa2IeVkOLCOs3oL2hB0gw6VlF1kQCkzBP19xJvTkcvvqc9
DsmqC30MWlsPEFaIntXUlr8RgrOfjunWhXxlp12iu1INjERLOz2PXtXv6qDRB9ML8kV4ZuOwWhvB
8YZOa69phDDPvFz6HaVNs5O60p9Gyn7c5W8u7R0piriLmrIFbN+vzF5WS/JTRcWw1fOwdsI73gB0
omJkVOQ5Ko3+lIQpxA1B+TJ5bxS84glye5QLJS5BGdpeIbfXcPFzyMDaf4/w7dUEnNMxiIzRnkmG
Z7MgnuWUDelP2Y90oyj5DxD9v48Y/+HE6/TUjFPIvGcShKU5A2VI+v9FRdybB24XGf+BNuqlOpgl
npHihG3qpV9RpPDoPtYlxNtyP+qgps7wDB95ORR/iy2ykRU40X949CLPqpIEo32xCfCPdaaTA8ni
g+LZU5eFb0rS4pGWUbJrifkGUmC7cfh97Nv/YdhLZBrRuZ+H51p4wy6hWbUj4UgOHQU9AwS5f902
3bVhrv9/FwNrEO503dyjrK1a0z0HLYi1TpyjKeVgJW2yp8VDCrSxzx/GQ0Lc7q0EJXTgzk33pjKY
Zl/Mcgeu8LvqY/j61f/fTSUZvHahmqs3Qb3yEKEnSO4ytSRbO7L266//f/d9OjVk4axs3lST/Qoi
HkJ6eFOFfu3jbpAimWZ+McyPAkl0LoX3o9PFFtT2wwiIlXHO6xYwgpIPQfO2NJHckWuFQNrqbxCB
RvltM1r7+U6EGvpGIepF3dskB/WAV4cXdD1vlafXPu5EH+7TtFfd2LyJCXzhJsuak1fWd8FGCXHz
chBnTWSBmMebD4DNX1PZoHYXms03vpUf7ybjtkxKUmrdvBWNeDXoh4CiXund85qN3+7k4QC69oC7
TcNbGoogT41Up2y4S1M3wded2AA1+IHPRdq9zX78ZofosRP177ft5cOkGJ92fBX1lzk1c9a91Vz9
bqL2kRO01JHxOVXtV+mJjUe8tWGum/LOZUmT4QoU1t1bt4C+KSmin7IafiOJLvJIjtBs2dICXNtl
130XE0+jrQKRi0z8slLPft6Othzv869/Ss/vJkILzlMQ+dGjDIHSpfFAjqHwt27Ya7/e8d6g1gZk
yWn7piaoWOq+qqFuHPn723u99nXHfSfRoY5n4uotI0vb52NiGo7+lkF+v+v7bpZtZErGjpf6jfbg
hHiqgW3sL8WUyef7vn8t9rxbe7a0dGwVS4+iCPsDYLfm5FVbMMkVC3Ufb2yyjFPvz8EladLvtaiO
TIwPQuq/ktTftZac7puD48p4ZgBUvfX6t0oASZRb3NegSzvX4Au/bwDHoUGfQ6lquvlxnqM3OaS/
fD7EG9/+OAcjxL0jqHQclyDGr49H9ccQxOQvWab2kAwgIINC2HIph6Q6Jd6fo1XyGJZ847lwxXKJ
49V+Bfwgj+MO2ghecGSRF5+N3urC/zDzwqSCf5vVFQSdZnUi34Tq+WHydZTj3h5cgJf94mebauIr
Z7/bMBVoGo0yFTjeahUdAlB9dvFc7vuMBRvbszaC499eEA/TIEfEctqDUCZFIe4xW3zUFtOyNRsQ
hI87QFEHvt6N3nlhiQfhJgRaAxKiBEfcqQXVGn2dDFXJb1k7tfI4mrEulp9tVyUIMBX3WVAhz2k1
2Gg4KLDi6mXy0A0UbBwuH807xg9y4kIwcYmKbi/f+IJnNhSvn9CX1e+8cSuwfWQh1wGuMePdlLMu
VH7CGvkmw8rQ17SXacV26UwD8RvnoTkxOTd2I4quzcaJEKihooKwAEzGelyxeJH94iWerouk+fH/
HyGus7kO/G42kC9OQhrx7i0klb9DVwk/+G2zkU+sLdXVg999vG6KAXh20b/1dej3u8QrJqhLxh0Y
rGWnfLIfMh78dd9EnKhA+eg32YRQ1xG0xXUl6vtc2df7Pu5EhQZF9z4Dq+ibp4e+fzRAI9UQfJa9
d7hvAOes7+oOD9F+g31uwYYDOZXXJENP2e2Pf3SaXffYCQWBqehUJVN0sTPKjuCoUT4KzkXyvSvS
rxPl3cY4K8bqNi2BzMeP26jPjpRX2VFEoDEhEWib2mnrXrw2guPchHUh4yrOjrWynzu86uR9X35v
pnILKvTR2YKlctuUZhnaMesgEd9x9aNf6vHe2+T1444zgx8VQTDFr+ftQE81FJg/x7XYuk6u/fTr
mr1zNnltQQOQfL705YTnqCJSLwMILDZSlRVXdvm3pZeUdpiW7Cjbpq3zQAArk0SFRmdrbdC6uxUy
VmyVOm5cqwyXm3iYL+DrZN7eBHb4YrOo+NlD2KDL53AGDrBAo93ft31jbV6OZyfA8HfMpP6Fm0Bd
6qSIa9R/PPYHqcfwyzIm7a/bA61tj+vhisyzx0P/EuAqwhK77JpBDhuet/Zxx8P7xI+y2kAYlYKu
Mkcq/4Ppu3rscdw5R3xip/p6cYK0I/GDB6ZseRr58uftVVlxaLcfSXJBRFEn7WM0NgYkAeHiQfdc
k2ofVmn9dnuQldVxmbhnYLGmjCe4pi3of0fHXrNLt9d+bQqOV8+9NX6rJnbsolrm1Af1PRK7o1fE
L/f9fMex0aKhLOtbhioyOpP0gZTlCA5VNOkCqH97iBUvcFuPaiGithkNuaDNGJC4uBQHvFejsTmr
WB5OUbURRdZ2wvFumtYsrIaAHilwyrtuqcwxLrKtK+3aTri+bD0/DTWbL6oM/ie4mfckiUB4XW0V
DdcGcHyYoHgAJftyfjR4Md1FY/xiGXLLu7Ox1PFj4eERfaZ1dGHas6dgRNmIg9Ls9iav/Hq3yajF
y3xrypCKPEWrZN41M71UDRBgycjq/e0xVjY4cQ5or2fBULUAKuZBUH0drYRURhP0u9tfXzFTt5+I
oTNFL3HHT7WlX/kIrhQkMjQqDwG9S20azXuON9dxr2dVD94RWgmLtws6DbBwFppgYwprC+Q4c4S7
Du9nbT51I8j2Ghq/FMlmArZyeLpE3Yx7EN+ciPnEs7R9SlTEd0F1NaRIP3HW+31epRj19maszcTx
ZQLgaIZe0hhQ0gp50gS6yLwO9F/3fd3xZVR+ZT2Am4DnsqD0HBYT302G3wNiQCrm8nZT6AOoOQAE
F9yc89HWaBGugQj/nC4gwL1vBo4vB1VbhoOOwksS9Ajdkw52zbJ1IVnxZbcrKBHMDGVN2DEIu0E+
JVFn9IHapvI/k8mOdmOP14Zx3Dlic0xSj+BSVXRfWAoCAkt53kbtxvvBNYdwK4zYBrcPKGGs4BFa
MaDV1rVR3vtob4uG+U9T6r+sjV6uC4aekL23FA+3d+Wf6spHQzoObq0K0fHBlwvYL+iCbjpoBg2n
GYHdA1EdYAY7dM1wipeMYv677oE1zXszS/WoYug6HhXuNuSb8TMSvoUsjePDWA3T/IVk/qJ+Ic9o
uxyaREiRwQE7mbxeMoAWR951074Cx1L1NOpk9O87T92Gotrr8PYiC4YbFyw4EQHdw2m2iAnXdv/q
+e9uFApQqxB9ouJkSKfwPmlSdJBO+46A42en57AJ/nd7U1ZCSeyEEiZAZyO45x2NSr/3aFzoguHb
7U+vhESXRRzKSrFP0bxwop2JwIYOyS8hU7W3JVDQtcYlKVSLvC+4x05+wENcHxJAyI7dUCUnOzP1
Pas6+3J7Kmur5AQU4TMaTzzzjrNqZF5nODa8anq9/fGVvXabiaALKwKD9h6ASCA2EKTqdysQ1bt+
q7a08uvdbiKrl7aB7JF3rAX0cLoS90f0Lm2UsFd22aUVR1/KUAxL6h07HyLdafKJ2+ixttXvzKv3
UzluBI+1RXJiR1dYHU4+kgMyAX0eieRTcq01C74lwry2SNeB33mc8CY6WL9oLkg75r2sQWkAHouv
923xddB3H5ca/CvDbL0jUPS/bJP5OWhZ/2ipvafagGj+n0ahhICnZEzLU9D3dMcssteyFBtHxdra
OwmB1TNvfV57RwaO3IMcp2cOOeYDEvE72tCuv95xXtuSJpBhVl+gMCOOEUiLdrWRW1eHtZ11nJf2
8SiqqqsvVKEZjHKJVlSwSt7e2av9fXCmuZ03QnpeFYald7SQxrw+jRGPPkC0ZU+maeOivvL73eYb
kfKgu/YDnkw4gG1DJnEmXluQqUX3Lb/LOG5pYcfI2vpC+gBKa30T5TrZig9rv95xXJkGBCCXsb7M
plAnIgZyKOw9aFUYTug4rUGRn3akFTwXsyn/4jr+1Fru3VHtun79OqV3XktBKoDuNb++RLosPzOi
vXPM5juTeJdnvItp39cpReDM0NsX1QDg+fPI78CLXn+747OmrMuFhmF9AbUE3Rkfb/LzgDdDn2xW
IddM3/HaqGd2jqewORFZfY84e6hT0M/aYP7f0Iowv+1fK2nqP11+7/bAxhAsLjhWqRbqhwX/2wMA
HvQcFaDlYnWU5n6R9g+hgSyEr3W8sXorh5rbZ1MXOkZv4KRw2/VPBAeasuMR9+tvHjIkD6iM25Nb
8Q234UZVC7OlWtTJWhTMaoLWEYTCjQrQ2sevc3u3ckxx0qS+UqcgHb+ZFrTjOpm2ngPWPu54NcVr
vfLBOHnCXwNe3tJf/w9dgGsfd7yacEQ4cMdBzhhSKzswWPJD6NNft9d85TBzCcYDYKY9z8KpwSis
cpPgCA7SMAXBzyYl1orNuk01vfU7L0ipOl2dQpiiy7surXZXTm7hw4bK5BNQeWM+LuUWgdGawTru
njRFVSVzpk5JND4QQD7ZaL4ZoEUjafeFvbNkGTgubzrdxqRWC9jlkSQBFx6jI2n+3+2dWdt255yu
uywlXSCXxz5KXlQDJk+P8S3E8MrHXVCbxMvSgstue7KGPVGPKai3L8lGkFr7uHNXr4MiLgYkF6ek
aMsdodmPYtl8+Vz7uOPHvdHDGAyeONsMQG0z0+RYyU06kJUg7kLaknqofE0zcWa0/dThvm/G5ods
6YOfdlv04SvG6WLbgC+fpO/b9kQy70dQJfsOVUlwoP1YAlTvxRZyaG2hrv9/F/Bk3EAujEfY4qr8
Qq61en2//Tj35LkcGQCjWXcJ2t4cJWnpqerGjZvy2iY43luPUyrmMtWP1hDFT0yANylnRV/b5qwb
bnp99qDBaDboctcWyvHiJBsXNQCo8WjkNAcPCIEUD2RShv7hLk92+0gAMURaPKUt3nYak5MEqs3A
G36/6+Muum1GQwTIiwJY0zJ5uVwQIrw42uArWFkat4Fk9iraJV2tL3aqhnwm8qW+yszc98sdTwak
HemjR7qLgtg6GMB8/kODEWfjvF8xIrcFMbEBugK9RV+URd4yE1wFG5ZnpN5l1xv/fVNwjuaI8xZM
OoO+SKTzp3oCEUBdD82G3awEChfWJqlkoq5acb4GCgmljz75Lip9nnn4psnWy+raHjuuDHbBQNVa
60s/w4CMX/EvLXpuNixoJb/4D4ptUWU86kLjvjOKvRzElxovYeB3H367vQVrAzjeG40DrBSFtUs0
eKCGmiVPTkQX/FdRTNX5vjGcozgaQhxi6BE6Rwvje0WLL6zyf3ZJ+XL7+9eD8b+3Zupi1yh4EEwG
aa7HeuyfpJHfwQP1YEn4qCt5GOvsaeBbD0cf7zZ1QWlzlAYc9SqN1rwuOdhoYF+GCqj/DZ/+eDeo
C0kLdNrTLjP6QiL1FZIMQ95P2Y+xwCPD7aVa+/1Xd393qok0ABFd1uhLR5HGN71/0lm5nO77+HVW
7z6OLtg+nViIcDcCJyoZMMK5nkp/C/609uOv/3/3fdTJYz2GZX+Rpdc2eRIU4jgsHZCQ9/1+x5VJ
Oxv0DZvlUSjUkpBkv9BZbNG/fRxQqUufXafMwmvhaGSKX5hNjziVz2n1N0r0W7fbNetxfLkTTIp5
8PUlWNQPhfrtJxHjThvazVLYxyGVugA08NhAVCOI9cUAxpBjQ75d6yqPXQgGl7jJPuH15L40j7oY
NNmLCXC3cXlkeAmOounVlldEjKfB9YRS/b0XBeCo/21V4FTxEzv23SlRuhxOjeDR/6aOmK0Hw5WN
d5Fosm8ak1Z2eZxjwErQZPab0cFPtWQ/iIo3IuyKZ7iANEDyCapUYXFmegx28xCM57HW3f4uv3CZ
sUG7NwCVvxRnW6XViYMLdB8OWyDwFZNy8WhWokU8AynruZ7Dn/UCbUVkxw99PfxmDIx3kdldrzDU
BaTxQQ1wkKJ8QtnrB0+jyzyRk51A4pKVR6AFNoZZ24rg3+ak5NBBpaPtTlB/6fM6IV+2TXVtrRwH
BzOP0nOs+0cJyQibt35BvZ2dyuEQ6ETwz8oT5pIGi6827GololDn5O49CTJbtCyelfDEspttF5Zo
E/X7zwqsksHzXfblAtOYJzWNw6F/DMK5OQCm1n+F5FF934a4yDT0Ygx92lr/rNBX+E/+3Y5iC2+1
stsuIq1vWqljov0zSSq8G7PEa+ddUYph49F4ZQNchmywq+s5Swx+/Nx3+6BPCYgBwRtGFeQXb6/+
h0OggfdqbO9OVQgvXJXYaHFMeWEunJFsx5hMnm3fhcfbQ3y4ShjCyTpiaP0p47PiGFfQRWpCJV/D
qq03zGdtAtf/v5vAXHbAM85XZt2l6CEdDtVFexiqwkPLNgRDosN9k7hO7t0wrIyHCrymBUr05mfQ
cL2nBa5Dtz++Ngcn9RBBMsoykOLoKRAX4QH+f3UfeIeynvnGHqyN4MSl2k/qpunD4kg6Uz5AVbne
2VCH55CLrar5hycdttkJTwVFAUVOXnEc0oic0ala7IrIBqfkKhtVTM18ur1YH4ZBjONEpWSuUk5L
IY5mWJ5GcOflsvaftJIHltQX0DI93B5nxWzdahxudnEVgijzKGLb7AsvsWdS1VuiVB/eWqjvFuIy
yEV1w9AUx1nzx4gl2Xlu9FMTkr1GregYSjOBciDciIIre+NW5dDzudTL2GEuQK7vZ1J9Jmzq9nHR
nstlK9VZWzDHz4sprdopU8URxN0FeAJkc0wW029Y8NrXHT/vNJUafFjiqBQbHsIK5GImx3Pg2N51
AaC+W6hZitGGpuohBptkC4gO/K7Fc9CS1VuxdmUKbommyuZ+icOlOKrMA0qq4sl+SrOtw2jFxV0a
NMYnDpKyVhwnDwopWTi0f7ZpMuRRHIRbN9QV33M5BhiX4dgLhJGpLb4sRdTms6cegNF9LFP6BUDg
+3zPZRuoQ3Bwtx0pjk0puh0jg8plj4fF25694g1u2WYUxVy0OC6Opsu+FJN4mVKLYuNYHMu42ZLK
WdtsJ6bPcwYFuyoojrZIgIYrozn3kq3MbG0fnHAO1gyapgvhR9bb/lIzdgJk96lU85APrJV7FrUb
brcSp9wqTUGM6dJ6xo5H8hxVHZSZDmAh/aMU7XlozU63W7RnayM5cb0lhddSkI0e6z47Z9kfPUsv
GkQEeFU4hFQeRWnuSxnc+g2SZ7w9Ttc5pWm8S6717FDL+lAqAJ5vm9jKZFxigpF1EtREE4ZQ0Uvd
BTv0ye8gc/CwLOJYzU9pH28Yc4YE5D/PX9R3WQrSgnUFBE6KI2sWpG7hbhLyy8Doceijz3IMHkYv
e6ni4tvtia2YtVvj4WVYMK1wkkCTBw+2HvrcWA48WBJvuP6KabsFngBMZ1UpSu8A5M6f4Is4+GM0
5emsoQzd9o+gvr0HqYKFu87wXUY3dThBGqgyoVEyTg9Wy+EM5PX8cnudVqKxqwobeAFeQwJY8wS9
qurse5O2OxrjrnuoQCZ51/szJuEEgpJrqEgYwg4A4KY5oUG7j0s+7W9PYiVQusKw6Gq3fjMhSVGl
Hk4jrmVgQLfl65wMxW6KACO6Pc6aUTmuHyrAIXrfsgOYkptvQI3qHS+F3kAVrnzdLfKYIo0mUBqz
gxjTXTQNJg/ZuNWut7JEbpFHgNZwrNqIH6OuUI9I3bxpzIdxqkQ+owGnHvJQ1HLjPrg2k6vPvDNZ
adoiTUAEfazZErU/QHkm6s8F1L34RthaG+A6y3cDLEmE5qcAV4+Kq+o5htDoUfcyvnMjnBQObGTE
mxg2gjMv+LTMM9tZY5vX20b0IZEBuKj+U/FhY1P1kSY/bFRVHNTppvL648BBXdQdCt/v/frYj8hL
izxoKjbyU9LWAg6Z2DiO4p1f06TYmOrH7k/cp9JliTSqHSWDeHrYPED4r3gIxtI+lEN132qihvLv
vYo0XVgAmPLBCIoDsxjlY8KvHNq3l/Njwybuw2gRWwsWEcEO/jCF+6ivHiCiex4EeRv8Sdx1eBH3
dTQpe1qU05Tt1Wh2bWLQbhc+Si0fIMd5RO5xgGLzKQNpx+05rZwtLuXEkDI61JViB+Ch609eXESf
FwDCDjzSbNcEybQLxvoeMburOTqhORlCKDS3xDugqjbtl7hiJ1129slEWuy5Stjh9qTWfNa9d2ea
1yNEcQ9NAfLAMfCLHGW9reP4Y0P2XXI6P0ZnzTDBZyHx653t0Pa7kPJoDxVxtWEEK5bmFvDSrsL9
mPTsMNn6YRyiLl8m8wJlF9DBz+Gf96wScUt3PUiBAzLX7LAsfnMk1F++NHEkN7KitSk4gdmPwd2P
B2Xv6otJHhfQFgRthd4FNexXz2O58SL78V6TzInPzPNAoNsk3gGdCWznqbDJedbwO79+tYF30R9K
6WE2Qc/5IFkSP6NlCNhIRreeBz62JOJq4Pot+L/LsIGd6szbT6AVeFoSJj9PfZRtxKy15Qn/PYFY
VOgU7bHJcRNVX1mW+meQO96FU6TEreHRsswgNoLDkXiqPEyh5+86Btao+wzUceMs02lsM8SmCmfk
TxOL4cwlYGB3fd0tEdW1Rdddg2jejW2wn/yo3FPP32Ks/ziuErdE1MwpoXWNr3OSnTtqvlNAhg91
MueT9v0dCaYt0Z+VHXbrRXxZGs0Tzg4k4Ogzt6GX+22p7jofiFskwsrX0vKCHaJQ/tl2rcwZ738f
w/CElqm/WgEs5O3tWIkX1DkbrBpUaQP4Ag7A7CevqPzU9rQ/E1x0D37h8/sehRDW/u0RqmQ6s42X
HaCIJXa015CGA9XPrqjJFv3+2uY7yXvl0cz349k7qLH4GvQzxWVN/p4Vw0OSABrZ8e7/OLuS5kh1
ZvuLiBAChNjW4LHdVXbbPW0Iu/teAUJMAiT49e9UfxtftSle1MbhqIWEhkylUifPWaOqWujJfSny
w0hFXuSneyN6vLEk1ZSJO1V0YXVbjml0eqBCXUnFDV0Lgha2m/t6VDEx9VpZbw+qbPtLxX7zmHLr
PZ3fBUutn8b5zt82pA27oE8SiMWYZCvQ+o4WRbdyv/04BUHcx6MAON6ZBDVap/KL1Dbfg2vY25Sj
uem96VcFwvrruJpWzo6FHe2KrcIjBoMBegWhFeoYJ/ADXPnE6BtUULTbVkxrKJClfk5z+W7OkC2P
uhLvn7tQpbDO29SbtzS90sEl9UmcuHqqFGV/KKNH+4I+eOZTgeM7Op5f7oUDMHaMviRlWvgZms7A
SBbsqZdtomoN2rPUuGPoPcS386732S4uXoi9tu2vIL/wu10Dx4ts5As0zcJnYj8P7Q1ZO5YWvtrl
MqBxVzZpEiX7uGD9VcVosi0GajfKmMtSycSlMmhnbBZaxsl+UCbegQhw3g5zG1+fX9MFE3apDHBb
gNZM4id7k7S4evX9lGwq6C5+Pd/8wm53aQz61C85eP/Yro961MiV17XJtt1cXeWdXDHcpSU4/f7O
oBqVjElFLXZlUO0Hv9pC7ORKAUJyfgRLE+TYq2eGsPYCw3adira9+D4i/XK+5YXTwBU8rXgLCTCJ
D0852YQ1ohoyIsUD7RSwwY9kjfh4aX4cqxXgmPckIDa7ILuOm36bdMWG+WtB8cfMe5y4DAYhQqcS
NEJofvxSgfRJiH1a8i+h+DcOr+JI7VEruatEugvrtWeopU3l2LOk4Dgfu5HtEugjkGq+64JyW2l6
X6xK9S2sustrQIdQKZKji1hxPKE92niNnGzh411d03ZIwoZozFetv0Lpcxsn0Lo/ILLdnd9VS+07
ZzLglyX4z/DlHBmhIYrv8Ni8bWy/KeY1faqFHeUqmso5zMFLii7aaboTQbqDxV0XWbCCyF+wC5dM
ICNRJVSBGQJL1V2FAudojrex3z10U4XC6gsNO3IMu5YEUKTTEtt03jELSNsllJcRh2bsfz1SkLGu
0hAm3bX+Qwsi7VBsgvqyNIDLI1C3rfKh1gN3BBaVBtfnTK5M+9LGcQ5gRG9VTwnhO9aLW1jYH67Z
OhKHaCj+Pb83lzaOY7gQVxjBRYCP1/KLGn6O9WdePV7UtMsbULN+zFHihVMgYiAB/xonX0b743zb
C87ApQzQoQ/M2HT6bPuiIdhsyzX6l4Wt7oKXQG2gT2gAOIP29zh/T8rytq6v4nC64kl2WXbKRS/N
vBipJNjnc1ffZeENp//ErNoJf+USsLCo4en3d+dvPXixJDHG4BvIvnqPtv6c1ReR13ASOkY6JjxI
xk6jcZZtp+57e1F9HRp2bJT7co5SjrgnDyQE2qeSXgdZJ/45v2OW5sQ5c4s2Kk1UYc5H9aMEs6KN
mm3ILymqwKc7hlqwTsRVhQnnUx1tggSqNPF0V9Zr233p4x0rFQRnuuSY8yZ+afgdZCF3IGxYOZ4W
GndBSZR0FUIb2FJKgEkqf8z1Xg50f9G0u5ikucksE5ogmC2HN2QhfueRPgEv8ufL2nfO1jiXRZ9D
42M3g7zCD/Yx4IDgD14x1AU34ypxqsbnNBkx77S99+Irav85/9VL7Z6W4p2BhoJRFedoF0oej33j
H8P4oto2TlxSgADUzlaWaFqR5CFrk60O2st2ucsI0IOHcUxyzHUQfu2Qqo/01ZCsAWiWdqFjn8kw
TiEvTgsZfB0gWaPKK96uSUYsNe7YZzAkA3BMLUPUey+qeUPNPVLeF24SxzjziIMFYILxJ776mlck
3+jMvJ7fKAsf7uLHhiAqcE/Ah0NFLUnyG5s/pPQyACdxsWMdRHn8ukDjAZPX5fS1lHdzGu8v+3LH
MHXRd6BirxEVne6AIyRGkp1hKztxwX5czFg29hHYCtG4qsobO+ZXNFoz+YWYy4WJ9X0S46kITRfB
16KKNvNUQKDpibdrVJQLOTQXKQYitmzgFB2APe2hjJCkw5WpsV23QaYY8s6NfIvJRWRwHGJM/3U0
Ike+v/ZlsmdEpdu0MsWG5/F4nchp7QkjQVN/g4X+0qoZ56oxWaOwFt1VzAHSrIZdlPyQ2evUkE3W
2+1FPD8YjGPFtuChVNDH3QWmvTVRDIK2Gej+2KfX5/fsQuznakpqMIQGOirYLooPitvbyByN/l5X
r8YfVp4DFgzaxYmxUMVFEqILXdxG81cTgElg7RK+sLNcgBizfRwmYG/Y1ZN3x72vjdduyuatzMcd
6bdSXgT8/UvDpuR9URqFbsbsNa755mTcBa7kau0oWDBBFw8GeAPCywwcRWpsdh1JPs/TeJvN7Kmt
25fzK73gQFxEWIs3+973smSvRGkPNi3742Dny4AaLgqMdXPLZIYHJSOGZti1XhfJfTv53O6gE7FG
FLI0S45pA/7ReHTK+D4Vk77OLStuoknQDVHefIUvWNMsXNpVzsEcm5LEcRXwfd6yn3JO7HVBx3E7
xmrvDyrfhCQ19zrwV5J7Czbo4sOKeazjMLJ8b2t1I4roFzfzd1Hp6zk0nxPpryV9lgzRObVlwfKY
53W8B+1Qvc056XagNUa98ohg9aJN9hdIrDGjbaoy3qMgtrsL4yS8VU1ZXBZ2/IUSa0HuCHQ81O3i
iXyO0tION20JJs3LPJUrdNMFuSlb8BbuvK7fFh4DspleowLtsiP8LzoA0mk/iUsonLBuuAJpS3LX
zF72z2VTf1r1dwE2ivJlQgse7XkJjqw70tgZKc8gt9nKNl1wIC4wDEqkDNh7A11BOvc7gf/u446w
b+c/f8HmXFAR1aiVD9UY7afSv57S73ld3+cxSNvm4D4At+BlOlhIjLmIIlCf19CJ1NFeDJ7YhSLR
+7i6iPEEjTsHNiQfrNY0CfdhmltoP4DH3T7gZlyyFU+74ANdJNGADBk0vAKwdxYxCubULxrP177y
D4E3/3t+KT7sIoZExn930sBBP1NkXrjnNOXpDRkh6Dn5pfc0UxocmOiacMXglno6bYZ3e3YomC26
GbNV+/mBQR9H1iBiHObiqTj9c9lwTm73XSdTM8omVFO4bwd9m0IBE4Xjx6LOD1kQkpU+PrQNTNlp
gO/6EJRavM7QcK9sNB7zsK0/QaQZLyjnh7DUvGPbNTF+z2M0T8tUv0nw3n2POpN8Pd/60iqcen33
8cr3wFMpSbhngww2wg8NSmEbr9hCDKffZlzi72U9OQd4n8zjrMDh/gWB7YPuo7s0MmKjqvoTEkwr
98cPT1MshXN4a56m0xBb9YXL7Geqmjt/1F+Q0HjyAYT0o1U1zKV+HEvnwM9AhK7NvgzReEPzxz9M
E1jya7/XR9n1KwnxpaV3Dm0iEbINUGPftyqQd20XkI0ncHKcX5DTBvrrJhMnLvoVqF5R0jHqn+Zw
ts8z4uZ94UFaD5eoNRKchQG4CFhV266NQt4/STyQ3UweFduS4SZzfgAftX7S9XAsA0h9D1so5K/9
idUgOknQxmNKVvbrR2t8at2xDOA+siCgXvyqwJN9LUqmwIw+0eypjKPsCYqf07cW+K+VnfvRYpx6
c6yD9Ag1E2XIo8x8ciUi4FBNkYurwjPk6vx0fUj4ferDsQ5lReorJLQfoT+bTV9Tlo2FDy1RmWV6
Y6KplXcNrrPRD4ZpRLVQaDm4fzzdDp/TMm9TFNylypN2WxezTSFakVeq2eSZ5vYab32VX+5MV0Zk
Q4cuD76iRDaMdtxvpuyNen7gqQ2PbcvslTf5Yi1Lt7QJHFPUBWvrUFXTU9rSqtmQvMjtrqlR9L1y
Ti114Bihh4ITrUgU/s6mtgoeQwI6Tbqpo6lHSd35lVnYaq4lSnD4mhP1y9MfQpAS5JktcoP7nEa4
QbXetkpR03y+q4V95lpk6EEimPo6fu3kMF8Xib8Vjahvk75ZwUz9qZtx3Qp2mQtIl2BDNpzP0xMu
Sf8akt+khJPbaSL0SiclqMfG8CGVFbSw2DMUee2nKImLfVeucYZ9dKKd+j/9/u5EazPGA49re08h
2a0lKiUQe1d7roZCvKRD6tnXmQ7BynCXenN80OC1SntxF77KEe/EBOV8pZfiTafojq1JLvR0LmZT
5ij86IOkfxFlFN2DS2K+gZrg/PuyPeH4HmM6qHBVfvhKwsggBh/3KW3ofqzWMlkLJuRiNUmR0DkM
qujVQAg13fK57Zsvcd2H5MJVcJxAV80x9ecZvvokRq6Bh4cUR9puMqQM9iUfLpKRxt5yfEHN04aX
c588pkXCnycocNWbCtH+ynm/YJwuOnOAolTChyh8bVMUN+IO93sScYC7CtAl55d6YSVcNGZeFsGY
5Sp/TDUp3qYx8B60B9aKy1o/+bd3ppfz3BdQppmeQv9Er5KaYRh2/uyXaxxQS5/v2HZIlVRKl/xV
Nl33qZ84cgC6Fl/Pf/6CLbsAzGHIoNXbl/reDCJqwEMr9C6HZtaGiDhPNkGVrdGffpREho9yVaZa
MkVFEnDvmCoELRME0TZhFe1pjc4mH2qBDNo4G9vQbRxCfOr88JYmzzHzBFylSZH28avNutE+dw2f
8K5KQEx0fb6DhWPMRWcWQkprmJWvCaqcN0NjPscpZI+qEWzKumZHv5ZP53tamj/H3nXB67K0fnps
FTiCpJR7VY6fUzqjQDTo7GYWwM2r7mHG2b1iOUu26Zh+K8qR6E6iSxGRF5JU2eOE5+8j2A3WzH9h
gVwoJ7F8zicjise665pnXqvsebbTGrnIUuvOfRtP3lB8EVQ8EjisAFUMOZP3fR9Fcnd+URbMxwVy
lnXWFdyG4Ss76VoUvBt3ZQu2c914D2ywa+nypXE4PoDJMoZ95vyVS1t+gjtgnyYPSObzg1hYZuac
5+HA+7bKbH9P20b3d7weqjuUtsHyQaMGWY3zvSyN4fT7O0dZx34gZCKHexqTTGQbbaYWFUlJEc4X
vFrAw7jQzqFhsYn7TD61ooI05cR+5kyDHTSlZFO15vGycdD/jkODDaq1kC56gqbWdEsB7HxLuiFf
OdWX1sKx8hqKqakfx+ljPotwJBBrJaI6PYNxlLvdZmGRrBn3yQY+iFmZY9xCUEjlmrR8xOrrK5Ek
DwM/Qq292/xxyVD8brbjZYLwKLlwcmw64cqzw1A+0qIuIJpCoaFyF+CNt1pZ/IWJcxGeLJts6rPB
3GMkAVxvciNY097MhswrZrKwgV25KvBHx5ZRUT6ypGDXKhzpscvlhQeJC++kZTI0KqDyUdYDdKmw
HLUwj4ZpWAo90XmuPfYsDcOxdhO20IUn/fAY+rPe8kxWuxjyCSuTtLCr/sJ3FkBhWOFVj6cRsDHH
mWj967bQb3zCIVVP1XUExqKLTNGFfKYyTgHfaYYXM5Ia+GqLc+q+J10Sr6SLlkbj2DoPa1TalGn/
WOfQDg0tIpWTYPIUDNW+jgt9hXe/p0LTZmVAHxajw4W5GlJtmLcnCgN9n3cd20/hXO6GIdU3OQVD
Y4L78QTCzr2opnIPifd6m42r+b3Fvh2HkHdZzphq80fm8+NJKDpFec42LL1ix1AutR3C+WAVFCPB
flHsvLYZV8KMhVl2UaRq6FCVM/HsMaTsE+ia/C0r+XNNkNbK/dps7JT22wjBzvldszTQv5ClVU/i
kYb6IIuJfA/TsqzSa1DbN/K1HeZ4vFezzcN9E1FWbagiTENEEWJA6U5k0AdYq0RY/A7n6jCNrC+o
ZzW2bD5dA5FS7CT1/029YT/F8TEMPbGfdAGVgxDsfTHE7M9PwELM6mJT6VDoBEIf2WNtuuTOzM+K
x0fGkfX+c1SeVLPOd7QQHbkg1TZOeuA5+vGlB23SEQDt9nr6A8xM0+q3FVm7P9/Pgu938arIf9ek
9bvxtY002yvSTlfCRJ/Gk8rV+R4WnKYLXE37gvezaJuDjnrIE/eGp996pry3y5p3/AxrClYyUrT3
UtQtkATMo7zeQI7UL9aQYEtG5gQWYaCIHbwhPdYNtBYFkjZaWHLFp6rdefWwnWV9HMFlceGSuM6E
ZZqyiIK5OMqi/IEEXhXc8mSK+m/dwMdg5fa9cClyga2t6IgfzkY9sqC7TSVUjOrxF0KM+6HAQ8sf
73F6BulOYc35pVrY0y7aNde8UnzuqgNVke+BsbCbCwkt2qrxIJDZSpWDf0pERk4XDtHxEimy0+OE
m9hLyoJvlAfxD94ESFkNdb6BHd1F0ICwUYQ8cGUvjXVcVCwB0aBgltSP0OPowmvSlFpd+d0cfj8/
iwsuyFXNCkPBe79t5YvueANmemTWPWJv0gixYU/uogoSI+d7WrBcFyw7TSC2UlVePk5sKJ9TWrDH
CpyulzXupBfyrmIjyg+Lg6SMIFBrBY2vZmr7YsWDLng2V0NLK+kHuEaWj6mXZtG9aBWEReoO6V4I
7yaCsDUKn6WOHPcgNY818TFNAyj55DbHjiObKQb1eOStFv8s5cldKS2UVPYg4Onre2OgM1knc7rL
h3ne5sR8Fhr2g+Cn3BhFzD4N++K67p/7unvwxjUV7IXd4IJtPTzH9VXRxT+DpKw2cy6z6yYOLyn6
Q/Tmom111PFp6Cv1IqD0jN0wBzvoFUUPfijWKpEWHJ5L18iqSCPdIL0jSybMW9q/6cICI9s9UOhQ
mi72N/WskIASa9HC0pSdHOG7e7sqOGSeacx+sjQL9S1DYabYyQm1tl/PG9HC1nPhuNQEQVRLkx6V
n/shUpDN/KiTAeFWoaFre76TpXk7je7dKIa5DsZwVulRWJ5sSd4cp+wkzKyRfTTR/G9IxYH24nc5
h/+c73FpWI5vSHzW5bYR8q31QS08B8yHnipFKB8bbyVwXhqUEzYIkuWRpaF3VD2ExJjhVzoDvjgH
GwVu2Ow4NASv8/JpPN0iz49qyYRdhG6oQ1mHfjf9VmkrDjkUwLeKgK5GeCdJ3abPd1DIi3d5Y8Au
aQAY1Vp0m1QnP+IGudfzX7G0J53oIpUtCXLwHL9CSrB+SY3C4oVxdX2+9YWVcwG8QidNMTCVvU0M
QktIuFf7UEILrKIw6Mu6OEVp77ZjVLZxVSQme8sQp+b+mF73MTAC2qbNyt5YGoQTNkysMsQWtjoC
Adlek0FNd8p2EWrNxzWtnIWQ0gXxaoGC4KwR8bEekW1J8wqux1yl8emGXHtQzo7C/cV+yMXzogAj
IF5Gszft5/2elG3zGeTX7cqaL+woF9BrohwXiFB3xzDtUc9MitLXuOhm6YWJEZfZcWjTJkF2Oz7q
gH0yMxTgaFH+b574HN3aiBz+H2a6tPqOZ2DxXJdha5oj8XuAtE5HONNYfY+t6v0tzZgTMQyjJ0eo
F/XHui3r2wGJMQJiilUpvqUROCY+ZZXnRVIAWqSRiEaOfXygdfRssedWYtCF7etid1NiMzFXhB/B
MwR/OcTPjOg3lSX9dgJY48+NyJ7SPedNfmG+XDBvXPq9qmQ9v/Ye4fKelGB7bDeinuLs9XwPC1Pm
wnmpQgoRPL7qf7HBSUlPZWbag6j/+XwHS0NwQgEdQ+8aBT/JUWSQVaklVFBn35D9+daXPv/0+zuf
aFRgVNjO6qhYqfJr5TUwkAGeuHqKQNx9iU41gjQX1oujsIpZUE3HKQ6+pRlESYPy0gcnF9XLSWsL
wfR0bIvi9wBZuw3gGGsu5DTNH2TsXSAvnz0mO2+ajulUtncE5ahboUp2nMRQb4Nh9Yq7tMyuZWvT
D5FM7FH7tZdsiE2Cf6FIQ1fyb0vNO5bNpYykZ0b5ZkP7Wkja7UCUkO/Ob6KPL5aBi+XV4ZCxHLHe
USc4j1oi1SaPu/qTqDnZVjinOp6OK3m0jzds4JIDpolsjW1C1JUE83gXzhRYm8DKO09cVNzF/MDV
9pI99lKkO4MuKj1vQKxZq41ErZL90oxe3Tyfn7WlkTiGnc5RIxTqPl+oh5XgOZ5MN/1JWQL5yert
fB8fL3vgIhfTJoXq7RxMR5Tb1p9qY/UrVG/MRed34CIXadN2tY881rGeIcvccna0OUz7/Kd/bHiB
C1Rs66JIh7Ycjy05PSzSTl+r02maZYUCwwfkH8/3s7QMzql9uqSEVPLh2KbRP2ZCNgdSe9+R3FnD
VC0NxLFslBNFzWgn8WZLmAMgEXobN8ETKWh+Xwfxyhvm0ko7Bq5QigE9LN4eIR5xQyD+tYny6Of5
KVpo24UNhk3nG+6NaLsEBe+k8fwhLS6951v/OCQIXKSgnLO5iAaqfp2+PMyju0LRa0+Gn/50NPPx
e1uRtTLUpaE4EXpq/NI3SrYIOU8yPadLW5pcgkKG43ARgUyFJIhn5Flb3zPQKTXRl6RL1m5IS5/u
HNXQAvaGLlHtse78WeC11fpi19XlZaCq4C/sH3QiumHgzU8OX3ovOm9+CnoududX+eNrc+DyNRI4
hiKrTPOz7qXp/E3S9qBm2ie+nRrUQNEq7u85Gaf+Kh1ZGRlky9M55ZuAx3364/w3LMyg+5gcZlnX
N31LX3MOUTxRpSDrKiDTfVnrjj/PQfFqGc+jw8TyRm115CGb0uguLC7swNkAGQ/1FJSt/1o0EyFH
Upjg0zzjrHo5P4ClJXI8YWAgJhUMnfzVCB8gJ1uBg5s9Kzt8KUxmD7Jp611O8ufJtpc5LZfycihU
Lf2Cy1/A2wWb1ivyK9w31/K4C8vtgijlEBXZoMP4QLPRC7dIekZ2E8Zte3N+vhbCHhdFWU+qPglh
xAeuAEoZRPn0J7JFeivdq7n/cjEMInDhlCwLxr43bL4nTXLTxoCfJdWqbv3CPLnSaIxFHm5JDTvo
Jkjlw+D7AyrkkO25RCcdftGlt2S0LXNIgpTHWose9KZl8YYDpVkzvIUD9i84ZU4KQft5+OVzXO7a
PJbbP/LQRcjpZgy67LJwxwVTEoi7Bmoa88OgicwewO6UlHubjnmxP7+hlgbiZC/NzMxQdrM8AhJm
Nn8O8SFgp4dpgACCmNye72ZpvR07r0Mvg+5QWeLOx+b4QSD/NVxRVZZrVPFLHTgRj9KC1XLM80Mq
fBjeMEQJ2c0+OL1XJmqpAzfY0QOqozkpjznI2W/BWiW+RlkRr/CK/qEX+vvOF/yFj8RLmB/0SE4T
E+f+j3os1fBP3kEe5CaD0Fi9M/MQpzdzEBrvIW8K76etYTRXKg7oNwFxInFVVSHom/Ec4ZNgZ3Lh
Q1XUm1v8L1mY76exp8hPI5fsbekc18MDyjzK5jrNVN5sKZ2CZDt6rKweopyHOEEa0BRlB4oEM7+C
5PDoP6gIRJzfw+DPsxRUm8F+sEHiBDJJwBV2SBJI3jQ3YRVU8qrVRaofYQ6G7yA6Gcp/akwhYh+d
tCpCcmQU6ZtXKJ+vsfEubGWXyjMse57MdSKPVGX+c9ud0LONfA6trl9MPK6cWAtojsCFgnaQvIwL
P/d+9U3p74mm6a6z/ZcI3AAbkGSiUIJDgtZ6U7JNkmpH+2StlCb6MC8QuHSfZoI+fCEwwLqS0f8C
blV3IwqbVpNXS3N46vpdbkZlvJeeirM3EaGwsC9P5IYgHScoW73KG772gLbUzcnI3nWT6KIKK4M5
jD3wZf4BPfmQ3WQ583c1KC0vu8+5QFFmh27MaG3vu3EotklWf4pliBdHK/YqDFc6WTiSmePaSo4M
fO1n6a85SW8SD0QdvQm2JQolUfSGW0tSrYDUlpbfcXEGwPYpRDLzQGFxfG9qr5EHaLwY+di0oLi8
8Oh0AaO6z4RR3Wju5czttoFy3G4g5NtFB4GLD7W+hnabl8u3eaoDBUGNQn2O6mGNSWPBS7vo0LBB
rX2c0vxlyrKpueMQVPL3A2p+L7uWurDHqAd8ipZz8OrrOj00DMTKn/pgUNVKfLdgGC7SUUxlYaY0
Va8oGE+2nsiqbVXnzQYpqLsW3m1lzy5spcjZs1DMwyuB10cHabN8m2NJNnUv2mtkC1YCl6WBOJtV
xDYk0J6oXsHhzPY2PN0eGU6YovF/ysZbS5UurbdzKoucCNb1WXQgDYOgPAGuHVysJLuEOQNhpAtZ
5DPNjI7z6lWk7Knv0/BqLNhVM2h/ZZ4WVsLFKA4TeEFrvwwP4cSeDAjHt20fFns/boaVC89CrsNl
wcySZBId19VrlRXmqSDyd4CipXE7CFZdiw78ATruJkjOKLsSzCx4RBd3qCzCJGNm9cY79qQF+XcK
cHuQkj/keD1Cqj8Wl+1jF3io1OxNULimB8Px/GUygINlHLBt0NiX8/5qaSzOSdVN+VAAqqfeqiSa
N6TCs7ttc7mpOHI5esRGDqy9rIwlcNGH1OZVboI4utMeIHWoXo0nb4sK9nlNd3DBXELH7o1NRDfY
IXvzk+rJspiDD96uFRosNe6YPPU93wxtJd5QYuJt7FwEB68R+crpt9S6Y+lhWamOAMkIAECjx70q
UJv9UvRptab+tGCJLsRQqClvs3jwXqOSUpwZyCr7HAd4b9YAyUs9nCz0XdRD06EGiIzGh5ogB7Uj
WI7gitVQFdxARU+vyfItzJSr5juUaqyyYbAHgAkrdQdcfufD2r15jRN+qYOTz383DmaDKbbjMB2g
pf2ZFqfng7gzV+cNbmmSTr+/a1zbkYy0V/R/R5MCI1neDxVAGf4E5N1lfZwG9r4PZODyppnCA250
YleX6Q+ohH+LUlOsePWlGQr+24GICuRNO0kOTJVDd4NrWa22ocoGc+EIHEOWvvA8lAmEB2mA8mVj
azYtXqO2c7WayvoD7/jgSho49pwTkP6EfMR2rVQsDtqW1nwd4qgyR8sDC2Df1GUjnnG15s2DUpWq
vpkGZG98y0SNdOSkuR9/TyCsN74RBOO22o2ACeffFKfzTDY+1xNdU/5YmnLHP4A0DYJt+ekgJShW
rykK0Ma8u0TfHXGAiydMOtROpSNRr344fPoDHcDT2SXK0qfGHb+gKLElMlTTATyJuK0raChvq4iM
a8mqhalxsYRg2qeRlX54OJWtAghOHyI8Qqw8ji417jgDb9J9PU2des3yXG0bEEUGmyTtyYU73UUN
GuUFSEEkkBadbEI/Qc6Ulld4mjs9+zaeHtaUOhcy0S6XZy5ilEtYRe8AQ0GJEdEPPI4+SaRxN6qu
7msbfYIc8KdOr11VFhydy+fJ5yQQeprMIe1GFP3E5FrlnXfrD8O04kqXlsZxErXhYyQbYg5hQAjE
1iN/Z/kaRmTp8x3v0PY546FpEXmbGhA0IHoDXw8bXWlTI6Net80KLj46WfAHfsil8qwKAt8yTdMv
abkEmtcP8iHLNxAUg+TafcaSXD6ZAFWBYJj0ZDIcprqGaty2BnOif6xTnIdmlwy0oDdzN+v0ecg0
GZOHWNTDZPdhE0JHLcl57D+OReCFXzqcQfQAwoi0TTb53Ey83AjkFw+TF7Qgnxsk7gRm00QZ9BM2
g+TFW1V50avoO3tQrKNQoc8w5ZvZZ1P+BMKZWP0Ed7Yd5i3ujnq2m2pI6uQ6CsYp/jK2ROiHZq4C
UmyjpFDNowdSS/9znuZteRXkKW3/hYrWULzygKpqn6ZRpH+bNkcumHnFnCc/ROTZnl/hllKFAShh
VciSWyKDlvYr14gF+3DBkuDGC+dGZPOvEpCObRYnzwoFCV1P/OsYIOuNXxW/BXDKG9a3a6w+C1cX
lwVVZxxytjyakfGgJLyVlHfdbdiM7Gdr+zkaQe7K6qTbc+aTCrkXhmTn+QhhwXRc2WyjGyVYK9hd
PlXzgzFjcEtNNOzPt75gOy6gEhnVzBCFcdVlxG/VmM2fw14HAAd6wNCe72MBwBu4OMqp0VNMo5ze
kSK/oTWy+3+Aw+n4GLLoVgNqD8bAGxmM0Gv2t6cCx1JA6vx87/RPJeMHVusCLesTMhFFTt7PnMw8
hQYA8rHPsU0zr9zz0DPRdat1WV8xBVLs+5SXItyUkax4vhltOh2jCvJnnxLZRWzrjalON6jSm6Yd
E6rXW2MDJV6ojmdopHQi6Y5sqOL8HkzpGPaLKVQ+FddTVzO5q3vN55d8UoW9Vj0q+cFHkVv5KxGW
VnddpitMjTUUtyzI4aEOngyxGMUGyRdst9QEBd/KgeI7ZltFJtgXUozqX4KKmSI/FVHb5IbaOKke
U4mC2ycDvivzINmIa0TbWTO9SR/n4ee5Rzb+hcuhm7+3SIlPD7zUTfWPzim8zlb0HELDm7LLKhAL
FFlTeYep49T7klEIED8FLRMol+gLGTzWABSE2w6SIl/U6JliO0+9FFtGFPWfM/N/nF3Zcpw6tP0i
qoQQIF7pwW7biTPYcewXVZwBhJgEiOnr7yK3bpWPYppbfR7Og1OFWsPWsPcaRim/pY5q3btoyNPo
sR6cBgRTaAXRnYB+lbjyg2luTAw5jo6fAvxfX0E8BQqhNbhb/AAPTtNc+YkD1HeEK0+zK01uso8h
oZAWNMh1g4vQus4paZ1J/Q5qOtdxAC9Ncw+Fvci7qyjp+ZHmlaevSsn85K5HMQHCI8qjzL0eaRU5
MXrit68oKjJYKY5ID7WHHnsbP2UaVKsPCcyYy7tyXrBdgTd04sq0lar+zHXYc3lg2dA3V7mLfHhT
RpG6M8BbVjHE60xDdl3YgnCwY0FRild4ZBH/M+mGGQVAyH1l/Ojl0EOJu4IL1h5qMbJqjocS7s8P
kKz1YG86AGzOgSTLpv5Tn/oh8mQskxzjGMxSlD91X+BVIqBwK+MQLn3h7wkY/eTz4Ge+dzMlUfaK
dWQA+Ia0JTC/QgZzd8Tq7L32uUpNyZ6ytMjmK+jKhMNuEm0HPnhdRfWIw7SiDIyYyBV7DxjAfA8Y
tFCH3khKrvgAvN5JEqSakYGIULhDXqJr7mZwTF03zvO8U2pXuqmjb5qJivvRlG2/E2nS6xv4Wzjj
URi3EruGqOmr5089/+6BYtTBpyfhzjEFuje4RlITMVdUzlw9JSHqqfvSSYpkzxPV0kPpQbPpemhh
qX0MvKqpKqiG1eyQtFD3OWrPSYKdCsI6Ow151fKbqPO6GULZUWluYZRZN1dBVTN68N2J69u8kfVD
kETgBJVuon62OKyHz0gcQs4nngO9LKiuN8HNmKjQ3IQcYnJj7BOCJWzoDLhLWNRB/aFCaSkZoMSm
aSr3dHR8fYtI04B+ImtAv4jJq4bPoRt4JMImEBnkKaRIW7NLU0YeeQNEpBODPdmLEfyUHka0AYRq
xNEtneAHPMH7/EPoU1E/Kr/2o30GvynzsSryLv/qUIYTvWCgK9zndV/Rj7jXz9FXTcYyu8qQVG9e
oKtXqz7up7QY/uQezdOHohqm+QZFP9cHgJHn/pWvk8Q5JBhgCguP1Muu8mpK4FtB6gp1GY/5/gEh
FcgbIjIIqLW+l/CrBKU1ca3cMighRg4ZkR3TQLr/iVTdOTcgDIZA7dfSCVN4akDlHfYA4Gp+MiHL
uuuyyspaHpELTpvnwGmhBuHwHkyIvKH8UeRe/30umlDIeKhMK/b9VJp277okHb/ja8ZgS+0kEnxH
1CHxCttHYs63UrBrR7H1lh5CMXo0SZv7Yh5QawPhVFVgf6bqz/mjau371i1ZA4pQFrCef1Bmarrb
InexdumoQ3FZ5sqWwYY1YtYOI3fvQVqeUB0qyozeOCiPbolT/+UWvHfWWm9fwFPzEDeJ4paA8xbT
hasDu4AnSbBqouquNek1SOZFjG3VxNUQ/pKeuU7BnnV8fn1+FFeuNDbInglFNA768Z65SEggi+PE
UwZwfWfGC5MqNrBeGypbJ0jneyOT6BH7Os/3OH3crezr8mJ9ZxRtWD0O/ShvTNbfByMSo1CObPeQ
4xrgvmL0aVT91/MjtXKRttWyCXiWGUtkccvdvItZND7yvPoEX9Rfy30MfFxkOM3Hkm7CvNemZvn7
m2xXlZgoyJDZXNBU/BCE2DNoB74AeFVbPK21oVti600Tks7wiMxkfz/PwJuGhb+XXW6OMH3dR8TZ
yvav5OJt0H2hXTBh02p8YCXvVWxEHoAwQvjVoJrkc5KHv0bIKZyfpZVdwcbgM16kY6qVued9V+kg
DnxGl+CFTc+WLsTaQrBe0AV64XlDQ24IkfcLUZ9X7JYpwGhNWt2QUiB4AHttNkmxawvB2iaqboYB
kiH9vW5EdoBECwOxHETsbNzikK6AI+i/sHxViLoL89ugwIPDZLU4TJBDBdFDH5PUv6O+meCUBEp7
nvJPOS6wG5Wg9weT2hh95RXOlEdB/xHXt6g4ehBH1DwWTlmza7jAMZQ68dif8YZMWHQaBWV5XDOn
cfnGD3h/wVAbwT/4eeUI1eS3lLiDuhLeJNKTl4b5VnlldWyX4HsTZAWun6UKR/eGQeN9ksNHE/JP
xqW7gft3f99zZgziEYIu4UI5Ox8Ha+NqbR7IGvazU5H8NsEiBRg+21U+9FpohHUTFP4Dm/mHLEJz
EI37db7J98McmvL/7aeso8x00zKSoYs3XO/iTVzgRPHjIPPdF6+a5YwnIVQ6Lpw6778NVolwXJ1w
F6USReQOnq5dtXdLCQDR+R6trQ3riiFDp8+RoTAPBllkB2prsHpgtUu3/OLXvm/tJIpWCXLT04zA
xm8WDXf3eMFtgeXXloC1beiAsU6JYLoHsiINeawpsuvQaA2DKI1Bb2PjCfoUWeTHBHKr/ndZ1nkv
48xwtQV7fX/nojYbgGf5BKWNsL8f2plALqmG9jKs7nZuRKv9+Tlaa8JKwg/EAzSOzwPyzDkEe3dJ
BtgIkgf+3PS/wggKVBv3zZXlbWsIF9x1mXELcy9Gzh+J0+V3vADqvEvHaoccRX7rhn2/cfdca8za
M+jc92NSuMWtqSHGaebhI+R2b2Fzmu2GqfzUV1vKxGvDZ+0Tic69ktQ4W3hWA58GmWcxLLpVAJps
3DDX9r9/yALKC13wzskNW17KCUgai3hVEJB75Beukz691kMj97OKPrii3Mg+r4SWzSFgokDmKhn1
vQBAYwLI11HeLp3maMth6P0cJ7X1g4vWOGkFw8zbv0Q2wvAixQxNeE+hzoSCWRrc1V5ljudX+Vp3
rJ2iqOeesF7LW1TLgmSnKgVFcb9vwufz31/W1b93aGrj3wcdZH2oZXcPkP2MN3pkRAhENDU+EgsD
pUL2x5LPSbkFuH933RGfW+sOAK9aZK3rn5BSLG8qSEl3sQlCdw9A7RaB+P2Vh0aW0Xxz8urErVvk
vuVrQHq5d4GVjZuu3IGl92sqG9xzeHU3qO67K6PhDmLZ384P5lrfrHMJNi5BVg1JcAry+lsbOuku
gC0hrLmjjYNvrQHrXCIQt3fzEdngSkDGFvnVb4JgZ/BIt1Vpf3e9YeTs9Tb4VT6QFhILimav3Akm
XLv8sNhAGq11wDqaqGA9XL5Bq4fvDf/bAaKzcpctVPLzc7DSAZtwAbHfCpllD0OEK0iEK49C1g/g
B3/j++9u0MS3WRZdqAkvXKNeoWBKyd4BNnWMe5pE350oba/4qMJw51TT4/nurAyYzbtQXA2BB0js
R5OXJiZq+Ew8kh/cDmT4y1qwTpypy4JIqLn6yLj5rgED20XFOMWZe5nWM4Zs6dubaCSTIameivQ7
bDDrnZQmOXX8snsAvm7FeuRl2LrKMf3eC0gSdqmoY2hEBJ+plsXT+SFaW1NWXKM0MUIYAooxBYXb
RlfXP8NG+Bt1urWPWzHNoWgB/YSh+kgo6tgVhw6EIzb1TNa+bsUznm9DIkedfldNRa5DmHBpbEr5
ZVxJjL4V0BwFhkqHWfqdQ+TzmhsZJnFWiOrL+ZF/93givs2yqDraE9Om4qkqx0eixPCgg/LWcWp+
BSzBllHyyiDZRARH0gzg5oA/hROTdypfcso+yjDn+7D29WUnebP8p7wkuNVF0VNCg+HgDIp+GmiR
nC77uhW+PECemuQsehpTCA6QEhqdQb91+1jZfWwBaq5QKB7x3HoyE6wMyqb4lDd+tXfCbtzYTtcm
eBm0N4MjUeihrO/DJ6nCh0F6cwzcm7dnBVoAxi64umyUrAgOhoZ6VJT6Q9HQ1LuRoIJUB177MJi9
rAErik0OEcC8I9FToY2/96vOfdWFnraoMmtryArjHk9safI6eqoSP7+OWtb9HFLH23h0vPtgRJRZ
QVz0XTF5bVHc4CXYw4hu/Dx4qIf6J8i0P1ZORvapgdjbnG68DFaWlc0pMBEBPg16jN9Zy9ubqpUK
zjxs+NZEm2/gtSas1+EUQg40JVX43S05u67nKD+62il2qi63sLnvF+wJyP7/XbsQLMnSoeP5DYWP
szT+7+UpBa1uGlY3Qz88kgxl+7zE64pfUz+J87nYuLWv9c4K+h6wXROJMn31e1wE9incxQ4iA5JQ
+mCA7y9a0v7S+JvQJBVpjdtGwfekCOjPaqDDPUinzUWUBoyeFflaaNiZ44n4VKrmZ4qC0V6X4Ws4
5+mFv9+KefgVB142Z/xJZIl5WiTXmkptCXOsBKRNyICYYMUp5eol49w7uSM0wuO+SlFxu2zwrYCX
syFBOJn8ZSqQwktM3+3z8jIaOsbeCnhwdxs1Q6v6pewXF1AXllsg3E8bA/+3UPbPoxJuVMs+82bl
yJRz4LIj9ULAII2DpNyBnXTtZTqNvXl8hGrklWhC1B6Duwy7DEwOvp0ftbWHn83O6Ayclcyo85fE
T17atr3mhN2nTXmD10wX98lwHLwBvsbA0uCPG40ue/x73f1nH8DHXSdXLwXrrycP93S/gNKjQwVq
4T7Zten4I+2R6MMiL2IXu0MuzDEAPmljsazs3zZ/IwsAh9A1VS+maz4shQmTB2HsJ/k3hnq8747z
bhnnqeQb47xyats0DuOOtck9zT4kzPlWoRoWpB2FUVP3tWHgrJ4f15UQs8WjCbzApCRFeaN1QOJA
ADI9+M4W4Gnt69bu4LjCY3hMqxcZVU0MJQv+KZXZ+OP8b/8L2npvTVj3AaVnXGzAZn2Z4JvzdzmU
9Xgsh/74NybKzNs1NeIha4MBGMP+OuyKu5GFzwFySABoyth3suP5H7NyWvylML8JRzeMYE5IiuAV
EOhU7epywDbVup37Y6iq8LIznVlbSrvAlPmgPbhpLqkJmZidnD1yCovqsjuczfcQvAEHtIroB16n
L1p3/se8CNoNVPTKGNnq0ZUraMjFEL1iPgC2gJtAeEydFIiX1FB1kVMF8W2mB8n9HsIMgp2om38h
DXSEOhj4bOwCKyv6X2loUNxnGCOecMqxmAfTDyXwkrloDdm60HqcgM5JOD7OF13ozPk2BLw9lLTc
ukGvzcDSrTerdMh4MNcZWqAehFeEE34iy6nXFGBwne/Du5lbjL4V8lopk7tFwE5gfkMu94YOwQPg
YIdKJPdQeb/va7aRhF52/nei31aHNlXATD357IT08Le2wLt+UdIG9Rta4fS34e7ufI9W9mGb8WG8
rPdNWNAfgRfkIfxYYYEJZXq2Y2nHgAOaxo3oXmvIiu600V5ngMF8GRtTHM2MMncPOyKUlnB1mKeL
IPbEt1kbXatbB/BtNOMn03Ug8yMsvOoPYoJ93kUjZlM3SF90YRdQ8poD+BQBWgWGT1sCAxE0TXcf
cFS7zze0spxtDgfw7ZNO5j5/UX3TX2vPhPDmVSoOW+AFzjexEvB0maw3EROFPIInAY79uuqTbwQS
hLf+0F+4V9k8Dgnl53aYO/KKlHB3ChbdgiVIzv/0tdGxgl36FVxEWJm/RIXMv4xgbZ6Cxs9hyHtp
C1awJ7JLQ1Cms5cCGBOIiDYfoDivTzXYTRvn0UqQU/rf4QeQMx0yw/DQH9URTP955xt3F+nwJGan
jrU/bFwm1ubZegvAT0aZzjXRq5Q9LHsgyA+SuQaxYWMXWdkXbb5Gp7gUyvOi1y5x6BEgMB2DHsFv
/rrXOfMk9pPq5x0WA73sRmJzE5Rimo/hyH7wKAie6mmYTlzgOOFwfNkIjpUVZlMRxDhFboqQeHVG
0KZHz4kOjVeWB/RiS5p/ZV5szgEKjS1saVz+1DuJuneTrgWDBP9d+Aa0WQdTDnBrlwwLHFq7V21Q
hl8C1xSXqH0S/x+6AdE9hBkhoQdY2/jANYGApeMNzsYRuDb+VoQ7IKx5jpyzFzKDcsTq+pAOvXOi
fsMezu8ha8NvRThth0GqcXJfzdy9zj0fdh0O9o0VuhLcf3M+b/ZWRkifhDxjdzSSv0RFd6RFeoWq
xIv7NnmJCEB5l3XDiu6BTwKNNeI5d40sj0CZOfN+hvTeRk/WJsI6uquwgEtTkzivLXQGbyACHgLu
7RZJ3Kfp1km00oYNJo36jNWZHpzXOocBC+QCQC/ynPYD5f4WqGVltm0waTABfSeHVrxygLq/8NHn
vxaJqo3VuhyZ71zYbCjpIMvQdebZedUA3B3TWp+aDg+zwcENtBvxiD4/12vNLH9/s6oyqBbKNmud
1xR1k51oS3/fRvB5k+3/7q9qIyWxNljLPL1ppyIQv81bd3wGRRLcCiMWaSdn9LJo4z64NuFLw28a
AJHDhACQO6++6lGRHLMPY+o0+4mYi+B5xLexo7rzfFNXAzsBbt/+qDnhty6Pmv35iVj7/dbZnblz
WIygOb1KGIIefXdov5mxgSdCTcmFc2DFNS8NkHK+gOJWAKL6IvQ//E4xaJeVDYkV1mZqRTRBKP1n
k3nyu+vA+bBrSvbrkvFhNix0GNXsoirpZzHTkQuNE0chuzR1+tQGTno438j7q5TZENCgZzDiTXqa
xRNua8gJOkOdfXBCU81bj8r3rzbMBnmqJKRV1agQTdQzfeo1YO5V698lEA6+HoYy+VUBCHfjy3Ij
M/9+Ko5FVoRPzMDeFDIgz8glAQhUuxnd6Ww2d3CfboAQKpEZPCZgwHR13E2iCfa5yjpvY395f1kz
W8pZ6rGt+WymZ3iaO8eyFZ+cJOe3aS+3Wlibs+XvbwK/lRzucGDCZJBGXdwe+ECOyGFtLOq16bKO
dNOJMRgk9HRiE+Zs3oOHN4KBNubXQw5rLR9opB3EFEv/CBBR72ysw7U5szaDqQLJiXRyfk6y4ejw
+cpvnnNWnyLc60VW3Xj+g6Zb7Oj3jwAWWduClsRv4bGU/Ex4Fh1J5B/IEPUfirK6y+tNuc61hWDt
DtEIJrLyZ/Hau4BWRah3TvuxC9WXaYA2xGWrzQZ5Rka1QRGM03MpFwcLhnRmuaSeKO0uuwLD//S/
yw1K26qcmesgdQlt6Zh6g/oWEHTpoh3IhnYGfQAgn4rEqxZQWznOKbrQeanfb6yslWmwxZ6LOUky
lyZeFtMSqtiDD+iOKZAF6Kct46y1Jpa/vwlIaO+Rpskq5zULOv44Lq8bFiJnkqRbSNGVkP8HTKdE
GwSsQ6lcwt+u6MBI7cDo7T0f7PqNiVgJQRu1qYDjzhR8Pe+KgH8CWvlBwOlgLxPsW2yp3FQLeFiG
+jQXY/p0fvLXRs4K+xa52G6qePTKM8d5ntzwoc1F9QCsrdgIkJVY/wdMB8eJYaqhs7koqSiQAHQP
PU0vHY5zmF6USWE2gJPzInO9joinEPn3fVJUsIEl0NYqoXG7MTkrC8CG1FW6CrvKE/QEsH2NqViM
icNkSwh2ZZBsQB0wYW6rhJ//nGQI5q4JvX02sJcCjG7AUQEJ2ZiMlem2kXRe1VXG0Q5/bSD/eKxZ
hqWVhMk+TbcUNtbGyTr7SdaN/jR59I7AvHk/Uc8cOrr5dlj7uhXowOY7yCeaABgxRdRuIDgaOd8q
WK2NztLqm21Eg34dRDMVr0scqBLP9aTw7zqJst5F0RbaRztePCQdInqCvznwPc7wSDWSrdGsvpxv
YG18rHCmxdjm2TQ5r3JAOXQvKj+rT5mZ2y3l5bUGrJPbTB5oLksaTpW+5/zgY96OtwnuxBdZXRFm
Y+kq0itPofrx3IzecDWrnF472Za7+PsJDaiJ/HeCA4CuQTXu6Z0s2w+qR1FlqFBqDER38Bz/1LRQ
MrxoImw0HcV1G8qtjvxOoeedHqtkDlsoDJmBbdwSVybCFvRVmZza1m3rZxhMVC9houYO1ijlsFUj
WIkFW7YXOjUuzUonPJFQyYPwShHzHFYW28nptcmwYlmBT0fgZcdPsCuGnlmfULB8q+GoBtS3oRMb
QGKXXDhaVmQrTk1S0ij5iXyZEx0ZpArTu9nR2ZZL+ArogtmqvXCPGVy8FvlpuT+D9X5jhHsvZX0H
O/LjBC5uwbqvfVPEjdhiL688FGwNXz0wXDKjNvk5pQAmdj73YsgTf2zLuf1SiKY8zNBQ6UsnuvAi
GljBz3BMQeWr4CcGjaCY1hA/rhXEBi8LGeu6rh1mpDtr+rzUhVM4rO4ky7fmZyVcbLSd1kTCmy1A
riPnxVfcpsuD63nJ5/M/fSVYbAHfqZTwOI3SCEKe7vwDUBexZ4Z/mJNNKN/a71+C6M3RFEytB30U
x33WVGc7I/vgxpk3heLWfr91aFczwJQZY97pr/8oWDYhWLDI8s7plhfxWgtWsE+Q7yx9BMgzBcSV
La5j/hzkB124W7phay1YIY40tQyQ2EWKV4ZfCHi1V8vyd6A2cXV+ktemwDq8mW6M20AOPgNXkTS/
kzGXDGrpOQEyfn++iZVroA2o0ywiLnzZ6HPVNf0O11gRQzybP3rN/CPTXn0RzoP9VT96s5gSlwVK
yEn+ZAUBSXxifF+XMIsqJ7Vl6L42G1YwR5De72RT0Ofcm9OrYlLNAUZn/FDUwxYue2U+bIBdUYUp
4F5t+hNgcv2VNTl0dEF/mE7n52KlBzaKboBeWkEqAQktrNiWkD+gaKe7yMemd76Blcm2JY6HkbVw
xm3oc2O8l86QZMd8QPrzjlX7vNmktqw1Y8W2HEvpaY/J71qUz0U5ZNemoU+cTfm1b3J5PN+Ztcmw
4lt5QQVt4YhnMeF+y18K5RcKBoab9ISVw84Gwk28DAcNt/eTJuGD9jk58QJi4wpyogenHx9xoYb0
uJTV62UdsqIdMOmpge6w/AktGr33Pdbs8yyrrs9/fW1SrHv6wPIpCIuCnRheSLAjFvwPDOigEhhN
9BpePP5GpK/csWzU2+zLIUXxrnqu1Xgd5vo1kT2uP2o89iIIdvD5vawOzGzomyZB740VrZ5NMwLl
7UJIoQUJeSNWVvphw97SiAZZIHv5U9e1kqCA+cOh9vx0F+os+uiCq35ou0Qczs/OSujbODhVOE2E
ihn2R7hBXtOEm0Myq/ZYe5tSc2tNWOe56k07U7zrnwHmG7NjW/j5FVSts+B2gtby1q1nrRUr9ofU
zYQasvBE4USNKzYs0ARZqrcy39roVwL/H0yc7/i+qwvveVI8BG8lkCdfbRpmrn19+fubk4rj7koh
JcmefaA+zA+P0N6/8R0TOlvpqbUhsuKceDwt01CgOJKYMmUxqen/JvlgYTPnzcZzcAUNzmwwHGwT
fRiGqfK5yd0n1vPumM0i+toJCAGFCZBdg+vdejlepC54018rqAYeRap+nV/Qa8NoXdzxSAdPYuiK
56ms0n3G9Y0f0elw2ceto75Q8H5IxzA4FUn9TTdQIO+jTXn2lemxwXCQ7NOZX2fBCSCvIqZ9IQ4L
ejAHI/SiEiWzwXAmRbGo9mTwrMGQ2KFe7N1EBXyeLhocGwHXNtXIclmWz4J0za1yjP56MYWB2eA3
aMTqEjKBwTOAqRMgiP08xBJ6d2xj211ZNzb8jXNeTv5Msp/CLZEQDuAyCuP0UE4bYbE2u1Z4QwzW
K5D8Cp9ZLq6RsVc732tOLqmyjQbWOmBF91jLCmj5tHjmxkWx0fEgxRUPmrPL3gQ2/A3yPeM0ZNif
KFSRiiMFgjq7Ch3C5qfL1o8Vub5X4tkXqQxMNz1ep27YfcWVt9tY++9nLVxqZ7VVC7dSrE51uzw4
roVkv00UfoKL9hWoMUiyLsZAkKlqgKodH5txC+L67rSgWauiFRCnTqPQQEWaJTOV4DUojQNqBgGh
/33BwKEJ64Bd7p+gvRhoRuiuvUrCFPDEjIhL5h1ftw5WBqtN6BSWENjI53mX9FDE9JNi67RYG54l
XN6cerKG0q4ek+B+IFP6AGkG8xymkF27bGSsoIPXGNwPuh5fB94tJl7YHOa0aS7JtGFkrIhLygJS
GkmS3xZRDf4NdRxUjSGkSZILh96+OuPiVLNmzm6lgbhsDFNzLFzlT3J/fnje3ZPQASviUFYIVeC2
/b2ZOH+AfobWtxMUQg5OC6TDxrGwrMJ/oFZoxDozzZzkMh9Z+rgUxJRmt8SFGtViX7jkV2e5eX6u
LCU7421468Cbu4dQiyDOrfKRQximnGyM1Uo37Cw3qcDmjuo5fVwqlknIbnWN1BGJkvsUV50OMiAb
a3ZlUuxs94DaWABiLITKkU49UB8CDdXYoNQeARFx0bzbCe/ANNrNtD/e07a+k4F+XVirWArBJUeR
S20auRxgsAZv+f4e5LBQx2QaSXLyKIR3Nzqw7D3vrKnAimviSJYkhnZL1tk5oqD/TYzddByAKwIk
YbMfa1NhBbicgR/CwW3uJZU6Bi7tlUJL91OUet6Xy2bCivBFnRla4yy7ZY0c4HI95cmrX43e/FzP
jpdt5HfWzj47m115EyAotMHiBcR4R1Mt4tYBVZMn4PU4bRoX0E36MNDwV5lEH6KsfT3fvbWQtGJf
pxk08dpa3uqh1hqofB96/CEEprcSS++mSlxq57q5gIIzMSJ5LBhcEJXTfx+gmDX48x/t0t96AP9y
kVG9qDd26lskjgSkRpUPyme3HHN1CKOebCzplbVmk8sNEYnMpgHipnhatNAYjynJvpQCk3PZr7fO
cSgItalbsOTRmELfqHxAMsZBHub819d+/vL3N+e4aZI6clvd37cRTm8tIPcy5V12BcVr/8Lht4Ke
gVs1Fpjax9aEKD/IhPgfp37kj+d7sLJWbWe/oG9DtyzH7p5XvH4iCZmRJW5A+NgYobXv0/+OEAx5
MpP0ffIog3y8nSQS3knJtwC6Kzuinedmrdf3ZZ4ZOCbpln6j4zCWdy7l4onCe5Yf8U/Iep8fqbW2
rKhOIlRoMm+aHzmEJ/cUqcKYusiDwPmF7wGn2qrLroyYnfU2Thdi0tmA2xv5UylQrD3UuTfOqJUF
a+e8OawXiqDgw/1YpeO10/deLCHq9gQM70V4OZf+k/VOsUeM4EQ86mCeILjL6C2Oqa/utElJWuuE
FdNtHqUkD3zQOcwAYptS1J2uC1aHz52gKd16Oi1L9J3j1qZ/J9B3J21tpscJ1sLJzsAYZzoEY2tE
rCZa02MBYXYFhZ5RjlesKWZyU425SgD7AKT7GnYMkPX3RRJchCTGyFpbAcRDUhf2AuYel7BkJ3MI
zDtws9xY3yuHCrOOfRGlrJMQyn+gXqWPPPFvFIEU7yDmPxCzC+BX8ZDiOb/R2tocLoP+ZudsfdhJ
l4WDvkxzeK07AkN6I4Dtq0cD2N35kF3rknXTF2YEfM9Dl6SGzKTK609Sfv57g20V9NgmUGXx7k23
EGRrfbJ2CNHUpYDbQ3MvnLE8yAkVHmWc9uTBJHvjbbSyCdlpclF4VeAkXXKrQiTIlZu+kAYtkAjA
jazOy42BW9mD7Px44DlmZCNkpmkB4nbbwgGhXg6389Oy9vXlsfF27pWZoWWWjjfYtP1dlan8ky8c
8XL+62tDZO0OU1jqXnNcX1tj0qvWkVFMU9HtKnekn1MBTu/5dtZ6sayCN72Y9Kidoaj6e9VnTVzp
gux7b3MG1nqxtPrm64AgBsblxLkhQZksBkpfOMzMr5IJ0Jn/hwj7SoT8QxZ3BLChuh+h5ANIczUP
RxAYrjk2092yacPQ6dVR04/zI7YSH3aKPCipSSN/wmndluUOzyVyYMWSeqrnLZPolfeqTRWvnJT2
npua+yHKwj1h4ldUhfkBlXxvhxyUiiNyWXnXpZ4V7tPUTR3LkUdQTA6NGxeDm6cxLXrWwMQEjoR1
GUMdwws+nR++lQVnZ8onA+HNCpmLe9gke1cG2iRPnQyHjZ1l7evLCnmz4GSSgQWmOVRrFxnbNkOt
varnP+d/+spq/idJPjcu/PIEUi5R2exE0fmx7rGfLJf9EBJ3h/PNrCwwO1su5i4q5qlx4ckBEqYu
gj2vSr0fXAiQn29hrSNW0Ccud2g+AfjF3HkhDBMQhpeXJC9H/zYa9RYv7H3VLUi3WvE/aTh8hV05
3UyB/yIxWLsJPnbHYX6Akssd8ClXmnT0mpYe5HIddudAAwP+oRdeQm0XQK3KXJUTJVCDzr8UldTH
JnHzjWl6FwaPvtln/0yabOYuLLJ0dRXknO+HsLqSrRfGU5QUqJSJZ+Qvj9sv8rVUALVuAlOoBZrk
GM7EvUqi6EPAAN7r2pOK/Lughbos771bZvrPMJHZomWtLRZrgzDwmO5rGGvcTBCwiIse6WN4Hzq3
XVhAPInIYCPRsbLsbZ75FA5s6hUh96aCCACbhz1dxhLu1vuLVr3NMlcB+EpuhQYEhewT2psBy4j4
MUzKn7Mo2uP5ZlY2b5tpziMcOUky/98W1AV3SjL2QHLc1SAzfA1qp/N8vqmV3c4mnaueltRrDLlH
ctm7C4Ip/VK3mxo1fzUF3nk62KzzIeFd7UH86wHGYO5c7U2n+nqfwfAhlm5e6hdtcL5fm6pOqu+m
6Zj+InwyTHCzghoayU/QOo4CfoCpred85eFI2EdI3dBiiJNeGfKnxyOuhN035GSaZhe1FATDuEll
lRI4+XgFvfAmSOx9CCWVPK2JuJlMNf0E9a5T8TD32QZ8ZWXp2vzXKYEECoFj8D1AAPWXoa4/FT5U
xVUK8NJFM207pkhPMZyXEux8gIhedRo5NE4LJDzOf36tA9bGImbYvVW5V99PXCW3pMFLXepa3oXz
ZUhzl9qWhfCY8rI80OQ+mEsgbxT84iQUgIdyYzteiwXr4UcETHLGsqb3Re0305ENoP4/5Lyqko2K
0coY2SoD0KlOM1cI+GUC95ssVtBD1n8eu8t4gBghaxKSOiCzlzXiBn4T5AgDPLorApPEIb9MMfx/
OLuWJjlxZvuLiJB4ii1VVL/sLr+r7Q3hGY9BgAABQsCvvwd/mx5Nq7hRmwlPL1BJykxJmSfPwRBG
LEemgSFZTdbzMLpQimTa+d4ErNgrf1j2wKQWkLGTcUWb4KyBtIDSE2G/qZ7dHR+wHLgmqwCQs2g6
C6vgPFTB0ybPghPdS0SPrh1I9KFXePziIaiAV3Cv5dCy5SbTQDXH8/+0nUUA+Qh3VZ8ViYoPsdPv
NdH+CdVvxFhTsCpjjoTsIeRfWtyMxV1YumuNXDgk047MBbLmmXQlf+ygILigjWgFO2kJgT3nGdJM
4Q8fJDDdl9ZZRAXYpJbq29DEjX7hKD/J957Qq3djpoNsS/TqYr2s2YTSkJ89e6QpysvaLyFAQK0D
0cS/0a09sj1OeNuaGyYa6gh4cbeT/7sGSNU+DSzy7/8fkejtEajZL8/miXd968oz6ZavGXKTp4ov
3l0HsYsvt4RTajbLczZ1jgtdgzPIHtsDtM0/VpzoFCrFe4yItjkYyYfKHX0PmdX2jGSxm4oRBunj
oX0ogS/dyRy+fe+jZnd8u4LCr54jes6nuDu0AIA+Ch4GiU/Dz0VLqq/X1+rtmEHNNniCphqImQz0
nGVLDhLjGcdCXfFxZytss9iGfWW3UHQMoc+2uGc/6lnKonI5+Lkip4g15Nig/Hu8Po23b300No4f
wP6cMBo8PKm8FQ1/Mz4MEglcM0qx/pzQ0v0wTruR0Lb7xtND+pPQnRdj95u1fgAW33vgDCfFlN2m
A0Cp2fpeVR5RVVb3Zw09Sw9KnU6ESkE0DDvb/nbKhsaGmy8Oz/qlrt1z1cwQga9U9B2dgD/CMQhP
sWy/zSWQcwVo42/KBYJ95N92sGR54HG64IazLvxdOCq8ZSJUVy7Xt99ixWbvu1iU7qMl685tyM94
9opkRsX5+rctJmw2vvNqHLJlwksvr+rqRNB9DTjJ5H/Cw5qlkah20wIWszI74PVcxnkz5PQs2VS3
R+gd11E69JyyZM4UpDlum882/CuX9GOnxjnO3TMYaCA7xpAEiPrhbhiJfwqmNbiFM4tSsxXeJ6DD
hyQfPbeZUL91Dkadw0o42bmN2BbLcHh0pCOJ6cXkvJR4wqhYhD/HCPveVbs8p5aYYqoX+Soire4Q
u1iA202P9CLfHGJ7EUfb/3XVbveFbTbG3TOLdO+M0JmE7eJVz7Y0MHoX7lYoaeysl81DDIf3/abv
CIpcZ0g9fWKFys7egv9cNynLx018oA+iFjWL0T2DhKBfUlKI/FcJzj9xW/QwgYA+pWhK6LHZ2qXg
UJpj9/tU4AZ9/ddbFt/EAPpr5g2NI7wzzzS9yybKvW+lW8bR0QHid7q7Poptjbbw8srtBMTBlyWI
40dekPKvqu4XdMky2e9U+C3G+h/hGD3CfooA768G57iktBWHpQWBWabX0j16eHDcgwZm2CN9s01n
+/vr6TTN2oe47UATrSEvWd7P4SEgpbtXo7J93/DvMK58IT0X95JiFM9E92h/KNrK38P1WKJ6ZJzh
rkTbVu123v/KCBBp/wKCAP11e8GsaCa47RJnogTbMdPQbC+8M8RlgCGo+mZ2H7OgpP/EOVp4gqqs
9Zfb7MtwcL2w1l39sbzkTbaRUAEcnUVgnL3+dYuPmABB11l0xNsW0Zz7w8/BccU/S+2rtKjRsnd9
CIsFmyhB35FIB4Ln7SwhSN49CfBoqDSLoDX6D4e8aQPFU1547nEe1gnE9NcHtZiZiRhk3rSWLdop
z1XbtSfRueUANnHGfl//vG3ZDKd3+1DnUpfe/3KeaO9on6ac30P6XZ6uj2CbwDbyKz/MGvCyVDnl
l4wVEQDaqIh7B1WUjtyJvbYpbAO/GkBNzZgJNuEUHMFooisnv3dHcLaCy6HcOZssvmg2xeumhqJ6
TXH6oUyhdQyte/Rn+lH2vaOAJ9y2UIbDD1BQKCai1zNDBREKjp7joZDXNsseT57Nfo0z3FVu1MwV
duLPjUSXg/duu1L7AsVWGqBYNepd6UvbphjO3rbhWDsEoqjEpd5xYeH/8tuq9m+qf1MTHCgGWkiw
8mG1PLQYb6mXhWr31KEahuaOva4qi/GaqEBRVGtZVA5sK1LLQ1aEa5bUbR7vQTds39+26pXtyqzL
8hbcXucWXffPfEHL1ChDdrzJogLDuVuHsqxXVXlZYpAWVhwyqqdaZjS78fuGa8u2KKAvOCM2gWJD
fVUdiwBqqcMxVy+3zWBbt1frg5bPqY1wc7jkSCg9SrE2HW61pP37+uctfm3CAlUT1ZFbxOvZ8+Yw
XeX88w8Tj49X810AdbWds8m2y6Zno0VO9GiYOy9QkQpPrR9O/fvZGQC3uj4P2wCGZw8NLQV1uvEC
Z2NPYej2H0v/RsAPNQVmOO1X5JmD4QJVqfmb7yOb4M5tcKjHbucWYokWJhiQgz4h9nHtPPMFcgFq
YB/0msu7KAr3VKZtIzDDkCCNk7tKsse2G7pUyua7K4o+9SCTeH0LbAMYngw6fcaqKOsvWe1QEBa5
h3yG+h+KYbcdD6YujC76LINcA8SPwPHMDy0aoFXitiT+cNsEDGdeoPZXTh7pL8ql7j2SBu9Y09bv
wIX+z/UBtqX+byabmrg+zUAq7E4DBkCy6MFvIb/4rKc6KL64GlnuowgWEn2F5qbT3BU92Uskvd2y
Cnln46KeFc7U141X/XT9tRlPWQj431kWvJqGOxLjPSiTctZOBvBXX4aDdxojqsBm7guNZsQIlAns
KRARNBN2woHNVIxw4HZ6Jk5J1aUdWKiTlnf1p2Xysh/dKm/q18SkjYjAGKnHSlNyrvoVPIiowpfq
0KCm9PP6Zloijtkmr+e6lxOUsi/+2g4fQjR/Bw9zJpdhJzljuauYCMBlEhQ6FYT/UG7Ji8e2npYu
RMd0HgxDUrhicN/RLHB9dBeXgtPueNO0TESgmiB95HNfXYae+Wgqy8DKkHvhuIcTt2y9qRkThg1+
tOixLcj6VroZTk5GfsM4b2pjp9TUjeHUEUhs+fJnLlT9aeyd5muG0+c2yzWb5HkM6uYxnsdL6DPO
TqCXy6o0bBzyrRsisoPzsG39ZnKvznwfzMST6jNxkRu+dELG8QTSncOCpP+pBetUwlt1k24dlsuI
DaBdZjGr4uiReGD5kxtBoebAYczZbubM4ikmHNANZ+jLR1l75v0wBelQtH352A39rZlrEwzIYjB4
lgERFzLEw+PCs/p5pLvPN8sV6T/wP4d18xgW/MJEwbx7KJTw6tlvBAveh9ypfs3uGLLTde+zeIcJ
/Wt5KSZS8/GSzXP9EG617ZwMc+JVbXzbTeM/XfItHWW3quEiM4CIGHpx7mBTxWFWKPNdn4XFfk0U
IIsiNItW20EKGmLx3pWoJ36p0CXcnkjfieEbOvSqArk1NNHhOXF9UIuVmZhA8OgXaxnm4lKGZfZQ
dx5NibxJIQ7kVtt+vfLIAcdSu4S1uAz56oG4Rn3Wm1dC13A9RAXLd4KvxdRMMCDkLhUVvBCXfHTX
GR29s4wOvs/ux7L5HiyFvNEGDKdH41hekNxtL+CpGgGPh4R10ENWryhuLcCZ2D851COtPdr8L9el
0OqS/OnzDGqkb67vuM1ZjBMeOB8685E3lwr3iTDxkez8yrwMJHmDXzh0ZxTbnhjveO1UTVhR1V/+
3My5rk5V5fAHmXc6ARP1nvyOZTImtg8HOBshcNZcfN7mp4Hg7aIm9K/F+2g1i4eY6D5fLsgPVpm8
LG6wfM/bmb1H/NrLctkmsAWDVy5CpkXXKmgahK6eJ35D16T1i/wUQIzwtkeeCeYj7ohukqHqLtW6
tDUgLUs3oWmK3JjQNtF8YUcoXiykvUAgPXwHyrD4PgzFt5us1UR3LaBs6ITnYvUHgHydrWS4uoB5
eRuF3m1DGG4NkSAvq0OOF1iPNhgEKFBw9hU5zm22l0Gz2ZD7713m89IEs+q7i+8w92Plx+tT61fu
DkrQ9nXDo7OgE3xch+YCeUc8BEBjHtyFWvRzen2BbN83fNnnXkgbXK0uroPaeSg8+ldf3VrhNrFd
Oa24O1K/veiwpk2SjYCHJmPcV3t3NUsoMuFdVY3DWsRLeREZslmLA6yMgkDXvavl+zXWNya1TEwX
ExWYjZEUP/stPyMv0R/jm3O8JppLFUMbDdVaXZChHu51MfYkAVYGWa3rW2xboy08vQ5DYxEiYlfy
LOP2STsgWx+Y/glK+Q8gVN5rCbJccEywrBv6Om6HVlyqAsIb4HCXyTCCZDqrUG+JWPCpr6vqdNuE
DKcGOzOfIzaXF5/UywFye7+IKpbHcuTnPy+D66NYovd/0LNKIJU5jhKpd6aPi+OM3j0a6Sc0IgNI
sYdAtY1i+HdI5nJEmQoGDGbBg5aRPrY4wpMuBNL8+kQsLm4KybAKtwDqI+PLc0/Sk3YYBYICifKb
qHMpMbFxkEUr6hnstugGQhMYAa14P3V7NG9vWy8xYXFEeCuF0Hd1WVqQGLg4/N/zrfOD57VKUFML
Pl9fpbeBouga/LeXSKhDOZPrhp8Fn/v6IAZw3wgHxD25g0tBF2Vgpi294b4tC+hN7zHKv+02xMTL
oXg7L1VM8PQAz+4Jekvukx4BpP7zzlk6Z/mI9NtNgo/YJyMQuKFiVT1z8VOtU3QPpcwundu2/nJ9
Ad82M+QT/r2AooSMwNyS8gLUjB8cwAKBlrDMBWXmThyzDWC4PVvAv1MxWV8Wr5LNOc8ckj3Ek+/t
9VDZNsM4yUlAIRodCnFhOAHvQPR3RnysTsrlWRrN8a+63n1B2+ZiuL1qyRqXfo66t+PNP9DfMBzA
j3tjToaYQDkU02HJyu0fs6z9xkvJE9dHIWzspnonIWOZgAmN47OKGgoK1Mds6J50jlbGAMmYnZ22
bIQJjEPnYDOUmUsvAJCuSZWXffyOcHRke2AUWlkTP5YuOD53pvJ2CCYmVG5ZNUSjqqLGHQIKhqCy
mPwXMSv2NAdO8c9NzmGi5ABkyiMRl/zS4oEfHFGZBhEjW4d5p/Jpm4Pp2rIVEXKiE3yjEadQTs9D
KeV9tIBW5LYZGO6Nk3bGBKr+MXdoDRHz1u+TYqz2xCptW244NwoXSHxXrb6oird3ywLhZgLKPDWX
/UFUuUymthpv3HDDz/Nq6OYpm8SF19m6/iSqj8QDY0PAP8/lMNZ/3bZiho+HXl+zhYbykaNxlVO9
HEuJBpDrH7dtuHFvF66HxOS0kIuUALAxWdzVVf2ph/bDziXL4uAmOm5YHT1rHeUXAnriFZ1PPggA
nwiYmPT9TVMw8XGMCggXZPF04eMSfXdHMR0XKcPHeQKa8LYhNmt7dfUNFyRZ8cxcPwPT9F6Bmug0
N6jfNCViyfURbMu0XVtejYAm1LnPgUre3meqvPexMeLI8kp9v/59i1+YCDlAtgewqeXVzzaKfxU6
eMfcok8Epb+oO32mGwvL9YFsE9n+/moibbHkS9SP1cUvOjV8akXlAh5Q1kr8vj6AxWJN8jywNjHo
zwzrZ+3oj6gT1eAjbfRpRJJqp9nKNgXDrzNXLD66AYvLgKLTo1RBOB06sCfuETXbvm84dMbrMGLZ
PF1kyWtMwau+off41kPb5M3Tal0KKHEvn4UMf0i3wfUpRvblLiZq2slyWmZgAuJksZAlpOHyOWdr
5R580PvTR0/QKdzxadsAW533lRVJNZM2jjEAb+shyRQB8eWyS89m+7rhzpnXOXRsxvmSeW0hD6SP
4j7Bc/82bAwJDWcevHzOxeznF1EveAMMmeLrXVFM0W2lRGLy5EFTmJQxuIE+h+i2eoZ6nP8L9xzx
z00eZpLkLX4dtUL1y2cXGtUH5szjUQxgxPZcPMSvD2HbAeOYbsnSul1f5JfWdbryIEOQCbvzeGs4
NWVfkAgh/Si1es4E4rRwBn5cSc53zN8SgkxWPK1XSoAtUM9Dkb0P60ilXEZQ0UR/z/XliWHm/4Uz
kNA8lSO8rFQYjc8QZxwSECawB7A4DjLp2CzSNlYfg0Etp7aKz+MI/redYTf7fGPY/+DeFKivSyen
lxB0RdCuWeqjbLv+qY3LL0Gd3SR4S4kJfAs1oyX8AleCrag4tDlSesCHhzv3JcvumIR4mW4kRC2X
4iWXnrprc/2R8Wk4sCH7dn13LMZrQt+yrMk6JFBDPCu2Gw3rpih6WNms1tNtA2wzex398jYgYDnI
LlXUhf57hRau/Gcse7YnrWBbom1mrwZYtFvMuQf7GooOireo5yd/7k3TuJtcsw1heLjqJ+Kg82y5
5DIEzl97qndSQnjrQt5J5rvIH5vNGoe1qD3oFHXRetFIHNzJovvOq7X9AIDNVxBV7vXwW65PJkue
muuSLr4uXsIpEM0hDzk95OCZ++73g5+CR0Q+VLiU7MQXm4EZ7s9YGMUo7mQ4n8bqBw/qqUimqVrv
bjIvExGn0HDv1IWP468bKTssaPYYj2Wzsp1ag2XrTYa8rOkcp5Bd8SKYd0HRFSncuJWfy1EEOx5o
G8E4wOnS+JqNgXpes14GR79TUK3S2eDEB4JHfv/rtoXabO6VmzBCqC+oyF8I6UL5mbtQ0vhe6y4o
bnN0kx/PbcdZIwtcvLhRPhxzWpIjVXvgNItnmJg42UdNiSM1vyxh81126q8WIg5HP659AM926RAt
tmoi4Pjaj7zue+fbkA+ll7ao4E6HiKIN8Xh9E96G9hHfcHCfIICsKss++wP9Df0XcUJK8N1WugfG
9X5Bu9WJ+v2O6dpmY1zNlzKrR0FK78IcUDip3P9ndnYJmm0fN9y6opJGBW28Sz7R9Rcj3vBYOdke
wMXydRPVRjKUIiVtx2chIvYV2ObROzRl1u1hAiz7YMLXWnRVoYBbFWj5BwdLxYNHSMAk+YzMkMKL
Jm1ALzPVkE2/vu0WF/8Pmo3mQYyyvXsZoACVYEs0mM5Aold2u3gd24oZ7j3UkMbq27H4Aqa46lEM
vfPQLyDtum0C28ReBY9KtHk9oSPihUN1697NVPjoZStBto7vpSUsHu5tE3s1RF4FERRGF+dbXk79
Oyjv6mMW6/l+6XV2F7E9ph/bVhhHOQgYVS3z0b9wB9yn4H4W6Hlrx7CBVkTAXq4vl+WENaFsGRdo
sVgLoJkgKpQSkBkngXaD0zpOT7PM7+iU7d2ubctmOHml/FlPGjsTSkRdWk7lgYceu3MCXh5ot+vv
tnUz/N0fAAeGUDRUxdwhOC5LptI1REYhjv1f1xfNMoIJapNbpyNxY/XcDngEMCfS52mGnuLq1+uH
24YwXuKiJU6P9tDg4pZkLO50sazqsMhm7g5lve61sFu2xMS1LXWfAZZFi5deijr1YA3HhYpDoNRy
iFCx2bn52NbL8HjA5YBaLQb+4rU9T4HPZk+ODj7hLbdHVWKhSSMmns2t406CsAXn4TC9uC4S6F2u
37MYlaB2Bi+aVBDRbXL6m+aueD9CKnQn3liimYlwAy9xDNX4anrOtOeeeIae8Chm606Hre3rRgyQ
Zb/mxMnLF6kB4CnqYjqW5bin6m5hoiEmpk1A0JHHmjSPfzocQMMCXsu+8r6vPfHOaJHjjz70Q+oE
PB3yIVNgWmZgPv1JCjDq5UGNZrOhrL9QHX4Z1gadenHu3IbLQUvZv4OsjilVa0HDi4uHRZfglEDL
/Yg3zV4Uty2tESb4OIY1GljH59BDB3Yee3RKaAS4+G2GYeLfRFDk7RT3/EVgoAiKc96ayKiTeidr
YLkYmOC3sEbrWsE995LXoI7KvYIewKg2HWUNEikwrv5SUOQ54IlU7HixZcFMkjvK89FjU1m+dKIM
UP7yVFOdmEAv686MLGeRiYarCMPzNfeRftEA3GWB+pyXzfChArdhs0AJfo0zsjOUbS5bpHp1hJNI
1kWAFqsXUsPmo7xAKwUHHnYvHtm+v/391fcV0oKazZHzjYn2zveD6Xl1svjj9bPhrY8HLDQ5IhTU
r4chDse0gzi4jpBs2aV8sn3a8LrKkTDTgOrU9dtk7qrEL3foGt46arYfbbgbTmAoFFbBmPLq87y+
g8ZIEnWnKrjh7Y7Pm/Uup25HsJrh8/OsvYMTD/MJur57/OWWH2/Wumqu467JXQg7zu1x5J9ocYnX
/BjslQMty26yQXQj7l1RhWUvvOxzIYMzslw32YqpBhWVras6VFVA/BbFxw78iolCFv50/etveey2
6oYbVTBDDZ5InQ5DeKfc+s5z8ruxnhO3XI9AK6XXh7Etz/b3V97U61yUOAt0Sp3zQPJElHonSL91
M9kmYJyvpZuD2Q99VClo7EBQCdGprJlPdTf8uu2Xu//+5dVcyzn888vpcSifICF/23cNP40Embt5
XcGFQBDxF+jHySmrdoKjbVcNV9WlKipWaLC0t3gDMLTSfSi6/oB20QTU59cnYBnDLGVR8HECOydU
OnXvGUv7ID+NzR3ySonv713NLJv7H3IHJr24Z41K1Rp80h57CLMhiSu9h062mKXJ41DzVtSOdMY0
amkCTsj7lXk7139LwDFz9fkIwSQ6bT89zL6iKfcTxRUiD/SRdPFOadqyOma+vsgYUpsCQ4wj8gni
E+jKkJLc8Svb79/+/spjOemCIaAc4rTAj7rjr9YrPvuQ93VqtnMI2n7+9vdXI6zDFI0e+gvSkEzv
h0W9sNH52Hh7tSaLfQZGyGnrteVFDfvUznS/+MUpGH4J5tyvY5S2i7i77gW2SRjhR/fe1CLXiSVy
+/dRTQ+j7k5NST9d/7zFQE3NdgDt8omxVacBLY4+m1Lt7t3VbBtsBKBORipwSK2g5PBxGsa0zYOU
+ethFHswYdvaGFGojDuHzOjBSPtJgj18SXWTH8LROV1fm7dqfYj8/8nGj1G45j3WphbzU1+wQxF0
h6moD8UwpyrDW6NEp3BfH68PZ9kKMzlfUp7RnOGgIUETH3A1bE+rLvUOdOKtt8A2mc2KXzmDVg7Y
Pxun+hshVSZOQPShGuL3uhpfusB7mCPNj5A83AlOFt8w29bXAsLQjSJjGsRnNHQm/kLu6/HU+N4B
BZQbF8zwbzaBk0VBNC7tiXSh3O4j0RJVt7ArbAu2bdOrBeN6gsgJW2G3LoS7V++D5rew+2yfNnw6
gP6vWEL88HHUCWrhx9y7BQq+fdq4TUSKhlXbd/h0QVIvWECdme0kGizeZjaXc5HXrTuwMe378beq
2wulQdrpaaf32/Z5w5kDkcV5FGBRhvZbJOdjtN5le7QxFtcyM/AMj2oyrYVKS1ALBpGTzDPbOcZs
nzaycJkOgLmeQePqRWsKROPJb4udS5bt04bL+mhdc3pvOyGF84wM9fuqH3eqKZbYbDaMQ49VdKTG
Yhfuu4bfgag3yciHJto73C2babaMz0vAtexw74FEuDhGIzKTkurhAOXTW9T1YOlmin2Kx2UZejxx
+8AdkzqskxqZqoS5fGeNLDHM7BInE7zSHbD8cftRx4cYqS1v+FT4H51sLwFk2wbDW/kicw2MyZjm
ND+4NH5Bu/UvVdboRFDdzjRsW2Ecw6pCcbccsNUgQE9i0Sd8vC+aPUS97euG18Yeg1CYgmcVUAKo
FpC7rU9yNwZbvm5m0XXkKdkDrZDK3r+vs/gDYeGj66pvN524Zlt4mQVL04XICIA14dDF6qicW3Bg
sE4zbT4t7YQeelxN8A6LyVeHkOULuiecaidXYokNpoZJN/bdWEYu/8evOvWU50vwMFB5Czx/+/WG
XdYLIlqscfbJzH90CD3xTp7yLj/UnB/C6uX68luuJGb+1i2Cqs2BpUohBDE9BRn/tJGzHt2l/TBx
n6auQ3RSz8Eew6xtzQxb1aqE6F2L98Dohz/dqTgNklyuT8XyaTOT27uDCzFWCkdm/ROYsP4a0ZS9
c8LYlmkLHq8uIlB3AUKswmbQWdXQLbqblPebtcupcMFesfRuysN4TK9P5M0qybb1myu+Gs0fSjbU
wbZIbZHK7m8UelMm88RZyyRegKweOSC3bQqFjofrQ1qCoFkeGV1aRj305NJQ/xAoJa4AZmbh3dh+
vf59294YJ/Q4jwHo0ODlwRoeIPxzrJy9AoHlhWDmu6FPMoXxEjS/yMjvifq76ac0Xsb7tm3u5tVP
cEs6utrduYDZRjMMoa7AjAUgDSbSxyfPOyNH6nUcESZPBgVClhnFlfvra2axObMrHPoBvOElhlrE
U+H/1vWHMP+m5BfP/+jdAuaGpZnN4SyIQFakQvELLfP0oBXEd1dBft82AfOKHTRjUTJ/TIm/PLqq
Aj5zTbKVoZmUINQHB9C37lzTLPZrKoCAMxOYaIZcmGizny5ul+dZDfRIA+Rj1iAsd8zYNoxxjnvl
BLK0SU0pmpPvg5U+uBATAq3Qqa5uURfcdsQIkGh+o14cL82vMWiGJO+rL108/SZefOrdYMfb/xyu
JpQVg5gd49CNJ1DcHnTKXJ10/q/KCZJCk2Ri/0x5kMzTBkoLDw0SZmvnfWrVxyY/szBLiry78yDi
oZ1/mlId+ULSpv/mgr/fl0UqghHSGCDyKS/R5CdBQT5yEe3coSxrbzahx26f1y4U8VIQFD0NQfBu
ab6GShxjFuzYq20E464vvNrT04wgP0OK7FRyZGoXL8oedOOHh7iJw2/X/cI2zvb3V+GdebRa4riD
Y8/uUdVjkq+Ng4WuN06JeefEskRcUxWkg8qRWDsM0gVVdeSy+Cvj055K3XYQvWU/26CvZlDosNGk
WKaUaPLbi7743fqpGOP0+vrYvm7EjVESVsgVX2+pEgdONH3Mx7VNSq8Pj7cNYVyufEUrUuTzlKK9
9U539Z3Iyvspz257RxMjTqDjsPEC6BylAw8TuoyPOakORDU7WXnbAhkxgjZhXGc1FmiIAGfxWOkk
nYx/+eu4Rwj09jEH6vF/b/Di1IMqJzqlbn8qovbgzdlZjd+D8iGLQK1C7sNgr+JoG8q4GqD6LkdR
+4ipHYR1+uWul82H2Ju+qHV9WDL5dy2jd3ERnG7Z+cDsQAfVCnRnl3BCRrRKQQHHD8KNT8DC78lT
v+14gdlsHvfdSlt0zqYrODK+TqwN409jqKV4uT6Bt6NHYPaXr04cBGOR6zT2BbIdbnsa5/h+nVD5
cbw9CvS3LSww28yrYgUlawwLm4bH1ntizo9Ffbj++/8QFf43eASmHguYEKtGQVAwXd/VR57y5OHL
/K77kj/Ju+IkDvnXT94zOdPHdE2bw2+SfP7c31WnIvmMf1bH++z5vn6fH3XiJXtJ5rezDEFsRIPV
XaHoOhL8ouhR1fNhDJ4a7yRjnQTyx86s34yYgSnaMg+M53mIScuapqFTPy6DuimWBWYbOvr76ioQ
+PUEKWs5LUBuFQfh7yGMLaZg9qD7MfgxFcAdaRH+6OrfdfNpHr5fXxTbpw3XJ93sNtodpxT0o4+D
uvebGHXFWwgZgSkwO87DQLTLWC/8b7VUIgE+SSVTvIf6tHi52Woesi5zuDttATLbiESUW9B7cJkM
ZMdNbGuzDfzqiF3DpivwWtapPPAHdthDvNg+a5ytubOuQw29sHR2TnwClKo5TnznJ7/9YAlMwEtb
9jN32VD8rYcQd0Z+H2bBccCt1WX1d0jArY2/8wqzzcI4XwFA4nVRZBPeXdxVyeh4TvVbFlJ6qej0
bqiyDWOcswpQo2GRoU7Xo5v6f8udX2+xHRMEAyCnM8xduaarjhi4nMWZt90eTYzlN5sYmBbPt6hF
kiAdfPQSiQ4STjrU9YFX5a1DGPdkCox23EInBjWf8BACsL/Ig5p+X48JluPNRMI4y7I24AhA8QTP
DUlfmvZSyg9cfLzt89uyvXKrLpdZAZ1FlHIVKhBQzvU/tOECGe2dh6htbw231e4AaikH32+a4W6u
woNc9vL5tk8brjvyuXb8DMs+usjTxO2xnXYM0mYzxvkXgDUzmjW+jGRgQt0Dy4fD6vxzfcVtP9vw
VTTqDWVVoqRa+xmY+dwTmXdMxfZlwz3LIsLNccRao1v2Xa3cH3zcy4dZLqUm7mVqPTQ/FPi0FE9E
LqhXNUnof5vYyetPMJbZ34mZljmY4Be0fzqzkFj6iS1JR/PTxPZgw5ZPM8PUJcu6mPF1QlWMLEkr
kBypqr+vb+pbN6aQRGYxryIItiqU9TPjQTw9LFXnnPwIVCJhvbT0nc7URw9RLr0+2lsz2UYz7gnN
ytGLNw7ipUET/Qua6oWXLG1c75j/WyFn+7wRz7iKe/RCOtXzsvrgp0TnvnMIwYYaH7p8HZ6BzwVy
4vpM3kztbmNtv+FV/BGRz8fYi/L3Q8vCgwaRZ7oEBOK+Mkjacv6J/gFciqfmiY7VJ9oXv66Pa1tB
wxb0AOQsegHrl6mOApnmeJvU99JpZPTl+gBvnf3bvLaBX82rYvFCHEry92QNdAoV+W1Wbij/0iM6
6sQkH2izp7pnm4wRCOs8hACmaMSLW/rDSUg3/DBlQDVen4nt60YwBN4AWixLU7/0/dJ9lywi/h0h
pByO17+/Lbn5/NlWyoiHbGoEKOdH8RIv4YcROhgfRAUGbxLGezBVq5EZgZE4inh9XDQvYhM5LcLx
UDbz75JIdAc2MX9fs/5hqPUxzvj8MxJ7Qgxv8/0TtFT82wioWvwwUK54YZL+BvXhox98yfAYPuR9
HoNVeKoOmSOONGofRVn96kDcmlxfVMummVVE3mWw6CCvXwoCvrVshhQwp9WeAIQlQJiFREb/j7Nr
a45TZ7a/iCoQQsArc7Fn7HFsJ04m+4XKbXMR4iaEEL/+rMn34q2E4dS8pZwqMbp0q9W9ei2m09gp
xVmBYjopw6xK4qjr7vza+dyCyGV/2yQs34DG+RiJqaxGBRqyrlEHKZRSrTZpLy2R5QLSPO1AgRiI
M0NDQAIZzvCu0R5b+e0L9m8XkIrShSibZuJ8IX2IsrxNMhP9FHn2c4pRgwGFNVi3b+wjwkmzXIAT
VNCYa6r6XOMLzdD80BEIe9KC/hpHqIzEYDlysultnpyv2ne/Xd+fvwUFsFy7IlsXRV0WE473kAWP
HVC3pd84X8KprUCfkd/3Ta/3yIIOIJnz1hAWS7tmmbLhhePp2I8PwpvYC0Qa/X8n0E/fX5/Rwuh2
ydRznabxhwkzKlwhN4R0qv2quBeEa1XspS9YV3ebQnkViVAYpg9JocSAqVknyEaPKxfq0vjW3c1A
jgeMKQy/vSgcJjJF+e9Fev4qBd+Cu7a7XVIQVfeyKMTZ7Vrv4xxO5s0ATnAQgC2spHMX3Itd6JNp
2Lc5NCvPQ1+gtl9JIl6jtlJvedFSZxtQEn26vt9Lk7ms4rtbmgFwBCUyLzuZ3ID4SLhgLdEM0vYb
sEFka4iaBV/gWcYpAInu2lqJ8wgJ8gRswY8V5TWEzuYvLO6+U6/cQTflhsQajNKu/LEqctuurcQ5
ZXW/6QKwOPnVdBMlMUa3Lmu8AVo1jSEUF+rCO3ZS6G1RibVQYOnwWsbt6ioFvMzPQIeOFlg5dt22
81YzAQvbYBf5ogCg4qELshMv0p/gX5kSBgVnJYNqQ9vxZUz1W5jKtU1fOMR2eU5qkw866KpzSoHv
Q5A7bHLhiA9x1VUJnwrncP0IL6yZTRKtqpbNZVzz/33HNaDyrTz+en3wBfuwSaINcXqvUyU/m1o/
+VHItizvhw+qlO2X619Y+vmXL7+zQLcK/TyKZXk2YEx77kLCP5cU+3599KXff/nqu9E7DxFEXM/l
GdyL3X3FvSypm368F8L/df0LS7/fsu1yiCD2aSZ+9gISPZWSDdN96DHBdtfHX5qBFX13VM8Qo2jy
U1lS39+jkYuVL2D4cQC4V3IOX65/Zmkall1Lv5kGPuDaiHreJyYyLdijPOnfGI/abNCyzsYM/cz1
mYIW5wUDV24iZm1+3PLzmV2eazwAdSu/SQ+EIrUN/qZ6V15e37eNbt3ZHATAgsZxeYbujMO2JXp8
o+es1qZcCRb/7iuYXYNLC5NNUQEMGzL0WVK5A9l7RMxPdaVfEIlUN9kasytxbtfrth9ga1oE9E20
cdj+ao2XrmHnlqZxOcPvrK1A7gNKmBxMCQNkDwocqu001tUhcip94KQNbuKWx0PQNmu3RdiR6+Kc
Th3QnUUfbLoeoixz5VUbUgv6dtvGW8ZtKpAj1mB5Och2jO4yPqffwrTOV2xuabks06ZOBa1H6hdn
N/b+FaMTQzm9o68lLqMNBKLGNSqWv9s2s0ttPQWUsTYMx1fW4C9sggEN0JDhLNcYKv/+DmB2wW1G
L2UJttzq7M1jpTeFP6rnutXdh9KtnH/aUJIvIVi33G1oUDtw4WJuM3u7FAcAIigTY5mfm6nyv0rH
zT6Hfca3N+2+zQfNBAHfcM1xeZCpevQ9N/USNjQ38Sa6zC7HtamuSuxFdQ7qqXmSqMkdSY76R5OO
w4rj+vvlweyinFSsbYWa4wO5iFmKOvinmPwwCYK1zNPCEbZTqt4IMmAypMU57MyZRKlD0NDpfRnN
RZiHNNnn23bCsncmHBRdRyc/uwZKKlUb3Y0BVI+vD760SJaRN1U7zE4IfoBG83Bbwynue8VepxHY
+tu+YBm6mwWZZgF4u6KcVjs2GLJNR8a3M11lyFzaCOv+jrTMPF+BquSSbjCxG725fUYypDXqrTvU
/Vrxe8GX2O3waGiuLx0O8cGd05+yzYGMvVA6XV+nhcHtOiDNhFs4c5qfO2ROXiS0f7ztgHB5jbBy
aXzrHodiRE8jH0lfj+bxtlFenyU65fHH236+9fRWsw8ixiwA6x906j5UaEY+a6QO1nq/FrKJzK4E
CkQ4ajL9eCqkKR6VX/zMoECSXBQJfxMgab+HvGZTV49UiDIBUH3bytsS5n+0zHv17GVDVRXnIM7Y
c+q2jdh0OXG+37Z2loUTykQ6ZEgyB3xo47t6Vv3w2DKySjuytPeWlTM3gMAqlNPPRgbTfRb3TbcZ
Zg/g8esTuGzyn1lsFlo2DhprhfERWwkd8Lca743HwdSvzJTiSQtRva3TOC1NxbJ1JXJa+nPOz1FT
x/UGAlYX8JNq1vZiIV3ObEpowfwUCs7IVxDVfIYs+IcpZ8+Tx4NtWKByBpKnO2RiHj0DNqKbT5hd
YvT9wPOrLsBdUgbVwfG69lM/BuguuL5BCx7SLiwKtEoxAyVtsDP28dHkfbkhbGw2TQQ6cLeI1mTq
Fq4Tu7teNbH2wZxSohgDDv7s8oRi0fwBiPyKrExl4azZhNFAIzdQEtb4hNE0aWrA4Y3wGUhZnRbg
Bk9u0ITj35axZDZ7NNi15nBMh/ysupoC2e003nSIehAFrUzn73kZZhNIk3wOfbQhgZJu1gJsFhWK
s2H4oOnHLJshJ1gW6qEeOrq7fhCWVs/yBEUE0cUsxlU5OJOzccRwcqUPNoeetpuG1M8l6lEricwl
l20TS8+Dw+Ou1uIcqkYnID//FoONGaLBn4ImJQlr68+dhLggXMyzCclRt87P67NccBI26XRW04FH
YFc6k5bKpyYfgR7xAqNWhl9aRCtTR43vdrTCxOiAKwiXtkjQsdVsnWn+ZljDE+WlYnvTVGyeaeQO
+sD1gBct5+ZxqppiixzF2mlYWCebsQIVbnDDliOqQF3zFSRsQA7XgXvbyba5KjoxB40TmPjUlOkp
5eOuaCCK04z+Qzw3D2HGHqsh3F9fpaWzZvNMo5CJRmVad0dt2IGOekoMUx+V6HRiBpwxFnqbOcw/
eAqUhWVkvl3Kjte/vbSIF1/47uHvCpqlfmyqMydxBbnJCjzqScmpXjHZhQemzWphRAxG5TZFdgp1
VJB0HEnxQgT9pWt1ViG0eTtwjE4K+ly3zcdyESHk7UPp+P/7njfN0dZFJnTlUCxdrza9BUEWsjTo
7jxXQ/9Y4zJ1az4klLv/tg6PALb1PrQUCtNt1Bx7H8J51ye1cAH+QUpdzBLtw+CGT8GznRRpuKcc
iVbiwDMNftWvrN3C/RdYnkEGshZTUfZPETIYz7LvOflQFrUzJw7rqXN/fTILJ86mwUjbfCx514Ar
QsC6LlLctV/WKw5nYaVs0ouuTgffcZroUHTVGG2ZHrP7jEZyV4yI5sjgxs+3zeLiXd/ZTSrrXpCu
SE+dipwT041+LeOiWLGapTW6TO/d6MIJKUTkAQsBeb7z2rtGTPvBDyazskwLO23TUWvQB7m6mKKD
7vJ/6AiRIYLGzw0i+LXX5tIXLjN7NwPw386oClTpyU1NOW66MkKUU4zT+IxOrOrGo2QZO/JlzK+J
UyHNk3rzpgqZOHWXmOc2g7DZL5oWzdAj6aJD02RfChfNYjIe34A3WKOcXFol6z1AufJUZdLwwNN+
3FASnyhIE+7/Hw/zJYOwbDqD+oyPzG544kMI/zGxTwYku4coSL+Wjfl23RgWPmJD6JqwrtO8owp1
pqlMUGHKEqXbcxczH+2Fq/5pwSps7JwxAaiFpKeehBm+izSq78KbPYeNnHPz1qM6CMKDO9blGSTF
1RfowXYfOyHGOpkNFARXjG/pFrGBc25aZGULWcWzA7nGnnfyRaY6/cBbCDeGA0hNOWrLH/vRlKdU
8J8F68/X92lpAS/H8J1RUqA+1NS0I1iEQQ3pDqi8JKHTmltYChjaLi2jR6pski7p2YnGKNGKWkJG
cABt+22/3rL2Zo4KOY+p/I7HzMCBcx6qr0V1I+6K2bzUogd5c6bN+GRYIRPZAes3sWpN2ntp6S1L
VxLya27FwBLsRe1GeVVZJujoGld2diGo9y0zj6QR88wy/aQhmrVBKNdvmgs7oiyCA95JeXK7a7eh
cYWfU1OPtXwidfkzMjzbFyBRTebmNik5l9kQOBMzlQJXqC+yO/eSQ85nVtq5CSL7B5VGhjeJqIvJ
PZl5LLboz/TQl+maXToq+bSeX1/YcGJf4XnaGE7m/ol0cfqF1FNebENviv2769awcHXYxAqayY7m
inqntIvkd7eGohJRWnwcc75Gn770LrGRcAw8lXyEas9JRi46bD7wCuroD17R4t5KvDkeoyEpFOoI
95rCJ/t7oItUkyWR64wRmJxjLiuWoMvPX9u8hVW1oRmNrGWcRb57oo5+UyPi32pqs931JV0a3Irp
3L4cAFKMhlMkGQBYUYynQxISJ14JV5a2zHJg6TyBMdD03olE0TNoMeqNyvv4Y8+0XLmIF2Zgw/oa
z/QlCyrv5NYetLxiv3nOA1WscL4tjW75sCrzY2gnIHtZaNIdMp2mwJbXa4+rpdEtF6YmHfXNKMyT
RqPPQ0V0swlC5CVu2lsbHkj5ZHTWF/xMHYAqJYg6D84lZXDb6NF/L1aQCjWOaCv2feJi2pSzH97n
oqMrv30pYLB5QTzUD1LIjwIZiIwumOhfVSbjz8HAooRkNEzqKj4JE5d71wTtcdbT99umZfkwyQz4
+aGAdCJ177xyDop2o70v1wdfsAYbKgi5scLlBg6yKKf6zPn0lqXh/KAYH1fWbekLl5P2LtzR1IXz
mhg7KDZ+dGPe3RWtSJO6IGtOeCG7YcMDK9r5dVXGzrccOMF9iV6HYvIeej6jfIf7eIOM6E8nrKCC
2t64JeS/cyI0QFkibMkJsHgT7dKgYdlDTtZJ6hdi+d93wbtFK2aviL2euKffT5ICRPtUzv2Z+NnP
GdyYb7dtvmXsGnU2FD9K3CxVC3FJlepPLgpwQ9IL1Hdue77ZqEHCHLwYvME9pQVg4hAW97YF991D
lXrj8/V5LBwAG2WH7tMxzXzNz1kfkWTyqyZRZfEzbeR3k0NJMXMckcxu8OCwco0gZuFY23QYXezw
ISiwQ5BcDbe/p0X7mu48X3orwcXFQv5SEnMty2nSoM6Mp9wTeCzz144R59Tweg10sjQB6x5EX1VX
+iodTjB1+rOIgvi5g7JAuJny9iZxeXDeWXbChjzs6wEz6MJaAbQvTw1r1rCJS8tjXYRCm6lRgD+e
iliQf5jU4fhQG3BorSz/gg3akLsi5HHs5D47kLDoEhMjO+qC9vmhjmd153ir2bK/z+MPaoxGoiWD
Da2LMspYPTZSNi9hpORasWtpeOtWjAQVrQ9CwkPaBXpDMkB2ocUqV6x7aXQ7WsuqegziGqOPqXMy
ne+ckJYPPl437KXR/3v1XR/j7+f8D3oLYpzAD8OCHfDch5AWhYSJAifvBsSSa4TjC6HBH+wW6E4s
zZROxXft1D+KKW8S7fD2E7nkqOoOfXm+A8nbtkPqcEy94AGiHcFND6k/yC+iUZWz8CFyIwY0Tuvp
7XciEU+pf6dArPFZLO2DZceZrDoVhjk7SJpl/zAzNz9iENW9Xt+hpdEtQ+5qV9TgByH/83Mo4zkn
ios7uT763y+HP9gsyGQqR2lDD9HEDtyZ/3U98QPUXu6+Q0PZEDWPpTd09z7+5/oHF6bzB6iujT0U
j93gkLKyuUd1mTwByyJuYAIC6MIG1UVTA8G82S2+82oEsr9uUmdIytrnn+ZRrEL9l+ZgmXUxkwLd
FXnxnRVMvqEQRX5UwCHe9AQDX9h/w6c0DY1fOGFwaCJoqCGj6Ca0ulBiyXQNuff3Cfi285ZuGAif
gB+iE4Cr6AqofjTgfr1lh4mNlkZ1C1RetKQPbK5ei56MB/CZFofbBrf8tZKgvxUybn902kHFkUZU
1He5iLxixdwuA/0ZVhAbLE3niKIkh7xmUjhZ8dw06UkWbvrBjPy1QWdYvmlmKP+F7Y0PM2LjphVg
SHNvuPcr8FIC2rkyuK+ApF0x8L9vNWS3/nuafG+u0ZzKyC8w4CD3Fmcc3Imzanu+clyXPnD5+7tg
vCmBEjKCkB8qpx1QIhH0rpPaQ8n0+o7//YYiNn+RamVr3Lb1fgTwggkgv862dzx/G2hdrRyqpU+Q
/05B1y7EJIfI+wG5zabfxm1Igk3r9PJInGKNRex37vFvJ8ty5GETjD5eeW6ZTHzss0+patp0h92H
rHXCY+YBITCKsvK+GJ9MOtgVEWnc8o7U49gfow4c5+69ETiRG1r3+hdE3Ru+zVA0md+INzr+AzRb
B+8wN2PZvxJq0AV8AJttg+HBvV4DKihLtG5p9AcjaTkn89z32YPKaAn1xBzdqUFzF5C0N+NeRrRi
ey1b7ew9p2T+ymH5e9RIIuuwAErfzyA4Ig+ohbGjKYYg4V6UHxta7pwOPaXXz8zSZ6zofUDDPAh9
nOFX0HZ1vJt7R8eJmbkPdcWhbKL4GWwt7efrH1swAJuHh+dRUbSh6z+QNPDMHUdGEXyxUB5QK1SM
v5vr/nJyIuvkuMwo+JtZlkAu6YZ34AEsOzghIzo/8re+P8fsDJIe7RT3PK7UBNaPsckzegDTc8/U
AzgpNSu2/lTlJd+AN6m4SejVJTZil0BOKk2rBlTMM3tFYTvbBKItbwqfiY3YDYvA16htISEmzXfo
7Ek0r9yIwiA2c48kiuK55YpjVwGsh8cFTfL5JuleNHlaEYILsLdDWwCZ9YxaWerRaDtNZE3kbuHE
2VBdU7l9FTHGHlAjAzXbgJqc1vT1+nFecIZ/qFdRBb5DyrpjVLbP6eSSfTWP9313m0gz1sbyAY7w
aFppj/yS2TgS8IoWATnELBzBOXl9Cgvmb3eM6BQHPeKaPbiwTCD8nE3Rqo8F977UXr7iyRaWyY5j
WQQ/0smOPZiG6g3kZPZSZ92dd4FgXZ/Fwi7bsWwBTs5iCuArRRUr+k0OVJIdWvzDemWnlz5gHVIW
FNhZNgw/hMjCZleIujb346Snm3qFiR3IcjGOWCZGHuQMFF+htUHv6Grbw9Kvv2zMu7ijDJXSaWSa
81yMb+PgsaSPVtFMC7trK6DRuYnHQKroQLrheyYAmolS+hoI4Kaub+7SB8h/fz3xhedQ2rNDRwVP
mkKfuUAUvl7bW/qAdWc0oo6nuiLVkeUy27ke/6REE2xkTlee1gvrb8O4M6/Ih8HNQK2oHW/r9mgr
E3G3cuUtDG6jtUlaEmEAPzhGKfIDHXOn+wGajrubFt8GaxeDpKrhJfnVoN8BQVHwjPye87nXXrny
+xdW34ZpM5WNzdyF+VFOkPSWIQBGSe+OsUp6qm/9yMX9vbMAUHzHAhAy9A+W45REiKiSrJ1gB12z
lgZd2ofL/N59grVprNqQ8qOOZbeVBlKjMw7t9W1YGvzy93eDA8U5eZ6emmODGB+C6oxtpJ6+XR98
aQesENC4enakMNlRETSnRRmvEjr2UzLV01pTxtLvt2y4iYa6Y5TDxKAilaCw+W/bBtH2tt9v2S/x
g7ornAahcQQwBsrmwCsJSNeO5Rpf/NIKWfUNFGcc0F6WCIDG5jPx2CfClEk8fzXxt/ABG1ltus4p
kd/ujqZEbcMtDPjKeC6TssFJvb5KC1tg46uFpGFZALx77MRINqj9841KgUa+bXTrgixYB9wRJImO
Lmmff6/+ROs1jYuln25Zr+giOo1uUB0vXYeMznrj5V20EjkvLf3l7+9MS+Vzq1xTi6OiBco9KMYk
acnBQ+SgJ+W2xbnM690nIt1JT6On5ih7YHcEmlDaEaCk2wa3rFfMQii/GQHFjkEBlfpgaZuZ+HF9
8KXFsexWptzhVYbFAeFrj7sXt3smgkf/4oBu+4JlvDIudZiBLRHufzxnmtL95Wqc3NXgZ2kKlu1e
oFQBeFfyY5Tj2UXYJ5fqdDukYbm7PoOF02kjoDNwPEIqvmmPYMiS2yJsg21fTW/XB1/49TYCGoSm
LWSOJiyPgVuOogx9nhIgdVCT38LHj8qarf3Hiq4XjYOmZx41dyqrg22V3Ro/2FJ/GURCtRNhe0mp
vjNAfDaorr31l9vx+gItrf5l4d7ZVgYhwXkAv+6R1Q0qgwINt71g0fn66EvLb1luV8gcsmpOflRT
tCcXp8Pd+q5cP/5LP9+y3ihS8Ryml/2tOWyqg4XB/8hV1pKl8S0DhhTv3OORivF18wNYYbJpzWpe
YGl1LNstUNyvHWeoj5kZz5e2Ce5PwxYlhFuIsi9H07JdUnkycMoK9y7vjmoADLJ383B7fW8XlsaG
OSuiPSCUaHmkPplR20fHzvgFCGSH3NawR2yEczryWioF1+yjnWwTsjB7mQY8r6///oXVtyHOGc/C
KCpDcRTBXKE3Itr/ti88CF5v+4B17bpxkxFUq9sj8xAXNjhIR9pGJ480a5w6l5H+kq2zhQB17E1T
5wEQauIpS4wewPALbfp9DDddqV7e3TaRywl45yNABeRCChZPDN1EensRNaXDuPedcY0L7xLl/G0e
lhVDx7lBly4SZEZ2j0oTfnQvN5lxUbYt+RyXideA+O/6bJbOrWXSTRkNSAFF2JZs/Nh5esY7Y3L3
1wdfOlSWSTeFGvzSIZjJ5amqhv7EZsAyQWF221vYhjZL5Q/oJWf1UTvgXPh9GcRkrT1tYWlsLHM3
dVUQxTE/UiSBE66Q7ZvxnL++NEuDR/89RSoMSrzCuuoYASt/dMM6fhyjukyuj76w8DaTZ4oSRFCr
tD52PnDMl4XPqI96v6I3tQYSG8GsQMClc8ObowLBV9IolKqHKl1rfVlanMu03pmYqBlH6Szix9QN
P2Um9Dd5M63J1i6tzeWj7wbv5jSQ+ZTVR5WaedN0DWgPsibJ8rW1WfqAZb+dpmnM8xgvSD4iQG9B
YySlc2EcF7d1DBAby+uafI45YhQsvzNsfnvqEBO5fniWVt+yWjMWBTeqzFAmMs1FS3UGr67z+bbB
rUs4a9t5rNOqPppq3P3eWo+tBs8LK28DeV0/rHUJwOOReH2RiALAFuMPHwderOlKLNwxnmW2YkRr
kSETTiYYQV5JVok94WjDi6bgcehWO+QWtsAG9aZB0HA9XsKUsu53aT/zt7BereV7QXz5vX+5Y2y6
TzTLjwi18Mxwp6j5BxiErv2ocG9+VjP1nB0ZI/4zk1lZ78lE5b0E/XyZJjObo6pOhO7dCkzu3jCx
HQEvbJ4ADdDuCoW1SdAVimwt0TEnW1nkhbdDspKID97cTO2xgVYvv48yxSOB4gkxNEP7dGUi8UWY
vga5mwzNpBJe4yfudZ8OZNv4U55viEuLHOzrWfnUFO6AtsRgmNt90wly6ggVJwLyj6PsnF4/aMTZ
B83RxrgRuVPu4jBov+L5OZ7dJs/nXZbO3je3U/lLSABc7qbU25qY+K8mb+YXF+QIH7Oxdu+VLwS+
RlS80aNiz6ouHTeBYmEJxrsquCeRI/gOHCdqrwWfXaR5U/rJMzq8j+pR78cmEL+Y4OzgItgZ72Ts
lmTTyTj6l/eV0RuG3htscDzJJ8XJZcXyFLz7Iq3pT9nQ6BTPSCkkcQy1qEMTzNM/DCrkX/AQYi/K
i9neBBTs/c1lDxgTw6cOUHY/iep+ILsMCM29QJX5xcR59gBh9LbdSE9AXpPNwLRUQMj5iSwBsM3y
OtsT4s8DyrVe9ZCnqHmkkXSmbYe2M4Q5UIFJMh/7Tv2q2M0dKx6gh0cr8F3XId0qt1d7t+tkmKD9
onnJWpdCb2KO270gs/mnlzRliVa8QADIRphoPMA7ylZ6ElnCbnp04xn9WioFyU7TmujACJ5gAizy
ZMtD3qk7OUX0jULkAyLmjKsHl1YheDI4RIzvu7ih56Y2aFPPxsmjexBwqy8xVsG7x+Pco8noGvnN
Hao2SCIn96IHIS8YIgWpHLwrM0hypW3zULOp32pf51+FHLxfmedN2bEr+FxvK7C4BVu/oVn9CJwI
auaujObXMnBidw/AYXA/MYf/RPO1+qpmkX1I0XJjEtVO9a5qKmevXJkdcjVHb41ymzJxPQ9xhdZB
de8MI44qMHNRlMwRN95RZn50ksal/os7oyT1XPCR9Yesyjxz32Vp+qtxvEtdKh5Sf4s+VNncsRDO
ophiIGSirtSnMEaeaNM3afTUuQN+ixMj3E5K07o+xFzDzmwIR8llY+Y4f5aCemMioboxJIE7hj/q
mWA5TZdLuvVz3blJOkAB4eAWQIHoGARhJ1bNlIPxMZtJAoXYASq+LUrmWwoG7uleerwKd2WAbsyT
Q3Vb7rOsgG1DO8czR5Uz960qdCF3hMMdbAZu8O+imlAy9CIFpe2gg/G+urLLxUtpMpF+9UpV+2AF
dFO6QZKwkfeCSVa/0gknKNCN+iicsuRJDNrXDKUvhtYnl5dRDQwkzHYT4dXa881QGDrfe2Gb5ico
6XgKoe/Qy61MAz97dQPmyk3Ge1AFq94L+FbgnSs2AuoM2LZUTnFCxkCHuzCewhqi3aHu7xgZsBZR
0IOfC1gyN7uL5tyr7jSHYwJJCK3u/LIDgJZFI7mfu7Ru904XhD0QNWDRu8OPHTqZzFkm6LhJKUvJ
UyFEEW7coc9MEvo+r99M1QrIiSpVBnPCqiGgO+XPXr3hsvMgK+26xVA/gf+8wDOXpAyNVtD3/lj4
SIwlWuhpuK9c3XqPk5lacL04Y1DqAq2lJui/Rioj01YJ4pAfWZeVE+qrRqk+YTyr4zPEWGq8QcCm
HbEzh9MbHzMzQw/WKUoWHQAwBY3YLgjHgI3JTLzJ+QfJVtzFMHOm9WPjeaDAzIp5og9FzKFgv9Mj
rfiYECz/uAffSO9+46gfjD/BOwjmR+T3y4YAtlrqSiZmBDMEbg2VsY+uP0BTQhi3z++L2VQxUtzo
rTgAomnEjohSqk0exq23Hz1PRhshjWTboA80+wqBSPnE9RzPLxxkxP0DHlxcJrwNoR0PxsZu2gVw
sHojSVF1W8CrsvEZGHRRb2RhUnbwxpDOJ3dM2abJKMn21GvnuzzEMfhm2lmNBx2bTu0ReKfuARKS
pb9zh7gbHkQ9+RLsZ4Mftkk9kt599uY0Np/LvhLqDrS2vJjA65628jnM0IkEj9j7I+5Wp03dB0CR
+vjfPHCE/5ymWcz+BQOh430rxhyttGDvx7UYznEx3pVglNUHJxeg+IId8bn/ZbI4zN6QbeIaXZlB
ZnYuKQudRCYr1SfoKOWfUNoy7tsAXvnSS2JVElnjDQ08IaS4oR8CwuOAM/6At0QXbgKTVYPeCO4J
Df0DLer7QhJnmra6IuDfS/TU5Xw3CBbn3zKg4cck1GnhblgXk/CNTzqtdmacYfSpyZz2zh2D3k0K
uMV2a5qh+gTEUgRO6o7n7L7sVZ1vVVxO/l0Gx2JOGkjZ/jH0QMG3wYmtDrwBu1SLvGakyvsUVlzj
joDn2wC0gw5tEhmZbXBKOnJoC0q7nVHeqE9MuaLcN3XomFcgGsv2IKPJ+0aYDNic+KBH69/mstTy
gciBz1tnHPFLAu5DniNppi5+rMDJo3esjxAxbdANmdawtUpS102mrLy4ML+VNEoyqQc+wYN0zrSv
1BjPD0Fkyu/54KbBHWjysBTeBO2ShE752O1YMc3yKxu8MD7N/VjF32kMHK/eijIc2YMqVejve1+m
1f1Ia+HuIxYE5lvH0H+5U8MsQ7oxUd2afscZlHGOlfZj/W/jDv7jiN4HNIjiUGcH6MvmX7GEU+Hf
Fak/+NMeDMW68hO8Y4IpuuNND07iInSr7guY1Sv+wl2amc9p6eAdsqVR5qgPka5q0BLGLWnxrhqc
Lv7AuS6bxwiRHX/tgGaLd6SOAoXeQF6X050rvLRRG1YP7fySIU7q8XtbiHL/ouDovxBG5a0pvlKk
drpnk1e0T5TDBv1PZBiiCxbEAtTPPKfheGcK5vOPGZ7T3RNjdUYf5EQY8RLYVdt9d9N6+BFkQJk+
i0zkAGp5zPE1tFcHUe+6vApKP/k/zq6sOU4dbf8iVQkhhLgFerHbS2InTuIbKs4idiF28eu/h3w3
GSbtnuqrOeM6BxrQK73Ls2iXUHtMRDMEcbesG6nJBs5u5rElNjSuggNlyTFl2Ju518EDdN9Xt+Bi
rqm9EQVV5qbi2kdFWc6T/Zo4fjvdIMFpaBXKBQLrb325gJ4u00Yr0GOhXtZ3Ec2rQe51mngnLmto
qfC8nGVsS905O1C3JyeGhAUoMFRkkGBK0tqnUcZasy9xwrhhOo6F2knKa/5MV2++BwPd5ymIVav1
G3CNQXrjVrx86pIx1XcV5uHiRlbu5J2GaS7trQUqQmp0zMDVjtAHTNqfJaB7BpahHWkfHeK6yWvT
UazODkLh086RhezBJAcjZ/ZG716RVI8afvHIfU59anHoziRnwQPplHea3IZXxwEQFLZnkDQXaZxM
VR5UsEkoemw0RVEWxRDOtuAgDQezO7v7jMJlZQz1JGubxqrJK/6Nm6l2Pi9jSoBqyQuSf+BKN/UJ
nH/ivXRihBdL6C7Qm4iKhiFPmmrmLwfsxJaGPkhKCL28C1Y2tE+UOKqsdMj3iZhO3kJaLbudrcHw
Lixbg1OXD1mBo2lgs0lkBPUYkd0EWUI5OFvt7H1Gpekm+z5fGN35g6dfK9k26jsM45DbSUimqBiC
2zU4sDKr50/Qc8zMh6pq0/FXlbmt/D01oso+OuXoVSGxs8zvoHkrylXJV827jJI03SO37apvIuMe
bKcR5/QXRi7DEOMMXNQ9K90OveYucdMH8Eg6Gsq5btsb2zFg9qCYvPjPzHFl+yZTN293cLgs+Q3n
je33stR2jji8I80981Ix/SoMXnbst2Ywu7Kex/Fg9FRlnzvpuwrWsZR1MTVz132BK2SijsRJkQhB
AbVF8ZH0C2/3RmbIRA+c9/Nr2+IMfgPL0VUiHFMpsj3S/F59moaAN0+uX/XLCWIEndrPZY+MBI+U
8GdwSfBCh34mSEuoTYbkMDl+9gxD9S59zJhASPHSzfTXQfXSyDAV2s12tc3kLzXBRATJRJa0kYXg
XDuEjKN+2nscVOdPmcFhE6m8b+RdgPcOJmYOz+sJvb0pPbg2bbo7t1hMvUtHl0YO8XA+hiaw7QLf
b2ighSwZJ/cwBYGqoqKvUZtSr52GqJ27NMOZC7JDLDo454QDkhVIwnjMqJOn8wVNsrSY6I0H2NrP
yoEQVRhw6MjtyNRaJ5wsSHVhi4wedole0HyplpHlBwjAyBNtJiSJgN0viDlsQvSmCKjn3CV0kJ8t
6EPIr4a67CNZVk11EijC9xCKG6sIRVH3pvKW82PhdEFbhDgBYe/myH58mHtRfgmo36Rf0tRzn/wR
HGvUIHq4y9OZgcvvtGLZ95AbKg6VUtghpsoPIp6uoJoKBsntno/N2jobA41pE64KG0A6N5HFjAjo
mJai2rCmDWhMh8l/klKoYpfA6Jh/QNKAiKYc+jMxnzsfUKkyxz9DZxEArUhyqCt+hMdaVmADb704
AAG4j4M5DepPo9bei3Z7FCq65jgIuMNGslc+Gx/k4gob4zdmz4Vvuu/W4frDMNJGPKLrV5QPGnDn
Lzg/h+7rJAc4wPvF+u/WhusD8mPVfqyI8FH1L41vkOZnxuzTOimQIAL+iR25TlzUSRjPLvdL0eXT
kTrKd+LRioXEpkMArxJ66PklmRMlWIY6LualrncF2IzD174Run7UiUBLY0BpJR9qf6I7SgrbhpUz
ISd3UwskM/el+MJaoDneEHRBF028ce+Kxs3vScBmuRsKZFs7RBmic6mBE/pzmstdS+bpV1Ktp0QC
Ywz4YeB8hnUlWWUm9BTgZw58tfgABHH4uepAdjjbIOSPOrx1ZFgp2rT4LbrU1U6N3pLsJASH3wbt
DssBAwno8ofKUUI8dajeZLS4S+nu5yBAewWWKMXR5VAEDxnpyhtar6+BWtXZUx9QczPQEQrlSV0g
tU1ciInt6RT0ZgfAePqtqEn1C8dsYeIGzIA5RHGCwqussf2+jpnfFzvfHycEuhcUoYvkCvJL2Fki
dF94u6MB7eW+Iz2WE6RacVLxMum8fQHU+7pPOumnxbNkQPuiICVSDQpH5FBLeCxFGQhycm8RjojG
uUNMAsGe/DLBPE9dVDcdllwKOQZ4JGokAxOpUNW1WKv4Z79BGl03rXuXIAk6BRnwqWEx2fIYDMpg
FTlwCPFaKGJGhe3zR1F6fnILWe3exLwCaxt6xfDxipTbijeoDecDWvXVUoYtZKuyfVAtznicIHri
HAwOll0H2V7UKGNlCPLcEouSz0OHH+Ku5kA2QMdOVeNURb1DuzYsgZOqDkkDU8EpdbFOWNvM1Sc9
K5QLSnKVHpSgCTpIRs7+/WTRpvlkRCvulDO1+W2WlkkTDtmI5NdOOY6rrEd7qWIW7b4aKi8RgwT8
bdEleVxNGv2nUVZ6L1Fz3ZCkHDiqzA6NIWAbnDpc1/KLRSoZs4qisCCCd7fDmItDAJTStzVKTpMZ
2UPgosMTAu3iBlEpp7aMNWELiTgQ2G8UeL55J6s0q0+aLouKwIbpHjhtR3C3kP8Wj0WisCaQFrLu
hqeNayIlEGmDHiDaVE14G3NXLfdI6lkS18WUflFsVC9FbsoPyA7XkyTois+F7MxxgFrch0Ws+ueE
jx6ygpTQU4G6t9kJFEu3Ys789lTjmMWxlcCXiaEPViNp1i1O5jvQFNx7qM8Nn6AeWTdharPyZ+nb
9hdCxc/vUgsNurCzqVm/ApI6Nc80RUlq1cvQ9PmbgQTNc6HMpPeiJ9N3U2PPDPtUVo8dMcsI2gxX
kXRAP8E4hrE28mW1fGDB5AOFnWL6CX3h6lnAdOmxStvghaL3cTsGKb5IjdzzqNClQ9+kcOyuphBK
jDl359eyIzmSH136S5SpZIIRLuDFOOSGnD6K0U8JJBNo9yQws7mbRDI3OB3d7IHDpzqLl2JdlaL3
0IFNDK1vXZRgaKPI6Xs6N+3JwrvzVo9Or2MsGPGrh7/dGP/R5Mv5DGh0PbpNlKSr2i6wbGiviKDM
jw3FViE7F9eGhHHzjQF/3EVBYs0SUegwutFig6nAKUBSeE9SdLEKYJR/TJkcHyjm3Hs9IqademAR
dk9PRHOl9EE6nndCfE6fy0YVGQgyYqlCD63QFwoM+JObiu42C0Yk8DXMPGLbV8WrhK3YL2uz5Xc7
T/l3ipYdEjVsVFGRMIRUAnDW3Z9/fbHz/CqDYn6rpgydfcunQ7NM6gYv3j+OvhmmULQ5eRtMop80
g0/iNGFXiqE5hZ4Bt0jVYp1Vst4NkBJ56KSbKhBTuvpW8h5d1K4Opl9Nk5JXniEPVyipa6D/QD7j
M+Wfp9TB70Fsw4ECJrjtV5HOhkbgruRgJlXGf/LMON6iMBFf0Coobgfi0xc8hHfI4LrygzVt9UDB
YoMaOS3nTxZ9SnYsuiD5DsktbFZZ2ZafCl7rjzyh7ddk0tg1kOOsxyB8ZnWcWQn5YqNmP7hTZZkv
c4Ru2aqgljaQGdQOSsbQYIfuw6RlkEuYqY8m+zIu6Fd2dlh+Yn9KDq3rMx5hQjGcMh+UmwYajukj
rWQv76ux0EhiaClHTN7Q464DXT6VrBHtCU6u7a8BmuqRbjzomolkFdpimLR8RasFi9/xE5TxBem6
D1QQU3weapjRYZseP7g+r9bjmSGlHHAM6ogExr3LAi5PgU+Hn2i79y9NAwEsdCc9/1AuE0UTTDt4
mSO6flEyIrFqYB9VHSAGqeRBwoPiRgEUlMSVqNDkl01KTwTeaALKU2A+opsscLz5KV6Hv/IokmJB
FTpBPPRg+0CSfVkBKBAydGPs3kWX6dknmUvCccYhE/ctTDHNEuA8w5/pE6lpICOQYfDCJ14EDzmg
VF2symB+xpou9jgN+hvL0iocawnl36m2WDBzp1E9SY9YiBBS1aCQSfJXH1MCF2tHqs+imMubuiBJ
FbV1YZoIHyU5rKLS9ziBmx7oOAciDhI3OlVj70Uptl5kAGQGxY5N09NI9XjMWmxROKf5HhojoFgZ
Ies+ZAt2vVKk/Seq8b4gotGQJwr87BHNRTR4saO6v9Fb77/RcUA6OEt4sx5glLccGmfKGuDDJmyF
bWMs9oBZrIa6EFCe0Buopnt0YM3egROqF1bz2i/22WCOMyQvs1CVPHuutZdNkFeg+WOH3mfUw67u
E1xr22jNEG5ELkYPjTHifUdw/ZamQxSwRspqV3o40A/SknTXIiMmh3oI8Eoh3ik/J0mOr63qDo3i
IIV8D/6bBto9yge0A4QBemzyLn/LygB9vzylaO/5gfwE+pxCesyHQ+o4xWfKKYfbATXlE555+V3A
uhM2WA58UipnQCBhauY+wg0XCQDHQYO1IJj9rb2pewLqo77xIMHwnKRM/h6EKn8KuBI9rRnJEV8B
uCsf0laiTMkT8SF1ead4hYRVkaBpn3wmNFwou9nuFoguPqHPjDy6Bkoi8mYNh2STYOcRFI51YcME
oKotUXhp4I17z5ZhNNIaTN0Gq6E7PtXie1167CPWMtoPJUzFv4BH5D4FpkLzNHMDEHFyuFyidhkp
NG3n0ptiCm2VuCnh5hG6nsEn1ipQLyIVmClJjGAeZeZmp3So+M/Ve+6VVb16lKxD/8SnUjufZ5q7
49Hrerg1sgQ94GRg+gNm0ekvhBBIkS5yy3YUTnKjNLpCHyH6iOEYhnMJDb2u6tkHTvRwqtCY7WPi
rAulM0veHiqvRralpzT4aTRE7w8ZY0WOwZGHLcaajj4GbYput3babl+3Xnfrl3XRoTXS9f4Nal10
NChxmi86I2O6A3rJRx44mud+nP1jyQoUFA60FO+CVjjy2FSQ/bUEC5M2NBchHaohWKlvRfHajlze
wBwbBVVhoKFz4+aCfxoGGP7OeSvAgYUoAOyXUdxGRdWY51oCDRqY0swQes7BxYkTIehtTcBNskNF
3gogVd6Ux/slnjuWPi1oIzeHYirkjgeY8D0vKNgfMf1IDjh9sSXA99t0p5Eov7/FyTw9pt1U7xL0
8zV4AZIksZpsEoQceBgRlhCTgsVUD+/ESE9CNjsqHPtznIL2IwjJbAf1Nf2qOwif7ypkVjuKCvcJ
2HD5IJDu3HOd6RvU7oMX16hxNOoxhtI+G4PqEYp+qRvnhiwnfylwijVtgkmZ8XocDQq9zgCCC3PU
Mpd9ZE3W7lg6DM/d3HQq7Kq1MEfka9DBPBRqjKTF6zivx16ZdWgXouklvheaZw8LpuNujFOsULFw
qP6hcuSrZM6QjAapV7xg+oLqQo05ct/ZVzzMUAtOOyB2ij2sichbqQc4cQfU5UvYqFXZV0+je7dI
NE9DT7mz2DsqFQftlsvPlmK9H0m9FuUGhmm7Bt/YCYkPmZu9xOH+AG/Ettgx2yNJwpmCVgRMpfOj
hFv9V0aE/kFcFDORhJ7wPmldQ2ObaH84DfPSfCsG/H/kTNnDnykpEq30kwbxEYcosLIEmf/4ABmT
5gtT6FekgeyOtZoyi2pVlEcsNRR7a58eJKWiZm9tMGJ8O/uj3+3LOSuyXeqDgxxmKGtAj+byK5GJ
y4/j6OriWHkeKgDCPaRoxk/6EiruKcueSMIZ5jKYN4GZ27j4HsY6Kba1ij7BJAVBDqhq+TRC7ffB
Jeg8hr0nMH4YnWL5qbHEpke2JPSJ5k71haJWffZ8v3tpSCOHEGZNKQHuNIe2NWzlkXVnrNx12E/K
mHbzcMDQpvs80docWq/BdEGpFP9IkG2XzWy/8ZE56b1WGHmFXdbbmwpgjleGj/zklhYTX65cfRpn
nPZxNhdkj4wSw3100PEZjTc+NEiADUB+fwYBxawX91Xl2LFjiennbyRPRn3Xc6b2PVCu5FBAP/80
k8z+mBbT850unDHJw05IfuxH4y/I1wJSv3V++po4Qx0c1IgfDKcX8oRSf0FJCqfXHTVTCSGsBtR4
1GLNF7VUGQ7YYMBg2vhj9Wwzrzs6XZ5+Q3vaPGM7Ua+NcDARxZwt/ZU6a13Q+XnpRhnGhY+6r2k8
oNDm3zCyt7cYtWtIJjouPNfQt/RsTErAdMoQwsPFZ6moOVZJh2admMg0HbvcgepAiqol7EYQ7o/a
Mhx9kCEwsZo70xy7hsoxngdGGzS1gywPg04AvBIoOj+OedoU9xUcaPJPJPWc6YBBaPnEU2Xkc2oJ
BoYVlFa/FDlUYtFOxSxvP/WkpycGCUsvxpiI3ZcZPFlufAjLDl9xCac/utZXC+YyFFAN6iWlfPH7
ev5Z+0UdkUbkapfoCVOmIKVJ8IBODKujoB/Yl3pZaPlNo3Wkj0GTL1lM7ILZMUJaTwfUTejHoEOe
qYeAl9hPUHVi9B+kljd92MC6lnwA0GL45g2iBEwQTVp+yc/8HNhog7ZjtBa2GQb1/4wnjWbMcSGL
G18F+HLWu/4Ft5NFq4XjJvq2QKN8b5Z1F0p9bLUXrn8O87VB27GkbJJVXuH/Ub+Za2AayPpnx/JL
dg/n3s8GIjtU3jQaNHNutQuQ3ckC9EDRxgCcqL5ADDh3hw3iTuMklSjA9K0lYIStj+D7+SWl1nMX
3yDuMm5mUnG8IDiuPOJg68L/Aal5Bke2ldFD9pcFqHeAI/Mo3TOT1j3OsNk5sNSFldSYzymyOR81
SO1mXFyHUNwqvdJsRso/ywq4WXD0Ji2ayIen5vsL9syC2jrvJk4HcFiu1S0OBhEBgfYNe86H3pUm
uu4GK7bwr4gQKPEYA2PuFnRR8bECFmanqXR/kySQV8kxsa0MIOYDo4tRImi8boNePccIibXe/0LU
PrOqtiqAxRys4zYfQcFR6H4WZMz5R4cs+gJH9QzQkm7D2lRpI1vfOVEXjY4jxdS1cgD2gpJpWFvl
2x9otSwAI173TTYxjj45Cli4FN8id3q0K19sWPKn/4FYd25VbUKcTmTwuCDkhltw8icOdz1GzFtQ
VJe8eM/dYRPnxkeFDX1fIPkx6NBhBwWdaFRDcDfn+jrlRGcrMcWRk6tCq/KWBbO4hUwx0uhZwKvl
Qmj8+6s7f+Cqf4WGKjDvEz1HR8sjIcfnjeikAJQxaIjjFLmKweFspaY0EmIDb2d9a5wGaBYXxsPt
BzuhF+fHS4fK5BKO/d+fxNlKeijeQ6uxN/aO0wzd5BwCLXaAGICfIzV6f+GeeWNbUQ/aQbnA1Ky7
NfAJiqRfoctZAVAFwwW/upLu62xlGUROSpLkPu6iIeuO8XHs8CsNRwBa/c/9UMHLiOq50rcUhwky
0PoblGGwWV2kPf57r3K2Ulx6dUdJHYUUBNYjQLmCcXTZKfzMN96aFmManzqG1NjNwVVA7Z+EdJ6/
5+1FRuUZGUdnK8RleOEantQjzlj1qrzskXuf4Kn5G2CLZ6BhvymTHuFa/X1h9ZUBstkNxaicRhGQ
U7JAj/HKk66A3jyO2JMv7LfnPslmO4RGPGC0fTWCqZggUWN+geZ+qig7vh8W566/2QxpUgqMaR1+
YnTYDaR7Wy3g3r/0mQ++FaDBHCpxTJu7J9tJ9kFCzGs8UYzC0ErvPfTd3r/LmbjeitBIltbpnLvs
VKQO3QMapjzMB9nUzh970+gJeFCqm0vsxXPPtFLR/tp3zYzmA1OEnawL4kShdPoxQRLd9sl4QZjj
zAfZatKYJMNG1bdYxCxxI4toDNOyf3v/ZQX4mf/NZnDk+lh//XyB4p80XtbfDkELUY457pj8qYj7
NAXqyDMSohF2WzLc8/37nXuY9e9/3Q+oHttZrvvbKShLTIthMUjKS/IQ5y6+yXyANU2WoLP9bSdB
0jZoQcZlcVGg4NxuslVNG9Ihn4SfDbcYzWGagP0cA/Hn9WUNKdTVK6d6AX706MNBp26vKzGdrZAa
bwcXeD6GFqAse2gWQFYGYIxL5i//Jkw6Wy00dN6CmiQzHmmZHpIBQlCqRn5lfHOP2p2EzkWW7L/L
HcAu//PDV3MzlMrDc6waXQOY4pB4GHbVaG6o6KMZ1aFvyberFtlWJ01g5k9J4/S3PLOfDRg4cW9B
ab3u4puAxwg98104/txCuRXZwtC+le5Ft5wzu8lWJk1RkRBA3YfbwicvmEUCzd5B2nhOLrJW/3UH
6Boz9p/fgUmVOQZy+ntl0wKDWIQHJvbZTTkT78IZ+K8wXG+xOaGS1B39acoXSLVq7t9BDUYMH3tN
1KVVe+4G2yNq6ZuKtoOzX+tyTly+HxcgId7/vv/aEfHrt0y4zLMOakw5HQCizDB4pcBEwUHMSv6a
LVUeqQnj5WwFbznUv3Awnnmg/+LGlSroe0mdPYR00baVDbrADsBzv95/pDPffMuJY5AMtKII8M0T
8UR5ReMRyyAinfz5/g3O/f5NHipIlQIPhC/OXTLFhfWnx4Wr+eX9q5/7+evf/zozTN8Bu11iyQIR
3e2B2jF7jCm/A7XgXSj6z/3+9e9/3SGrSwBUsBbAFF93dh/QwRHA/wvx8K+tb11Rm2PJNk4HJ6cp
OfHO+W2F92sql+9AoD8kqkGjm7m3fQZFtete1ia+K1ieAhq42FPjLMaJg2lJa8D8/AG0g7QffHJJ
DOhfadb6VJsoV0DFB1XtrItKvSYFpMlFifKgBBl+ZgBAvf84597dJtQ7zjFUonNy0hwQueKHqmu5
Y5DqF+g6Ox2GLxhHqwvv7l+nIR5p25IzvUraynbToTBQ2WGkhhdx/wwm2CmggITibH//oc4s6G0T
ziaVO8DWJlEhJTU78dxju2Bxp5uAje2FRXdmSW97cQCSp4wlNdtnBFr+rkhu0sljV4gHrC9qE++w
7kv40ij3RC0DcgSKbnBsLmV6YTs8swVve3CqXIYEFFW8HyOa26GAjRjISoClINOGix/qqsqLiArG
E6FXCfCuz7TZA8CZRBE9Qs66Mh2cuWB5nXl5tp8WZHOwk7yQmpz79Ju9QDcN8LMjZ3s3L20dQwj5
18AXElKfNf4VGcr6JJstYMpUCym52Z4g7tt91n5hb5zUwwjw/dV7bmVtAh+0o27OktqetPLQUuz8
ygEWOyNAfF13g03MZ8l6uJfcngZvcGQ0yGwykaz8/Mc113e3rTjBobzmjzXK0HJikdUgV1AoAnx8
/+r/3hfdbSPOJIUHVKB2TwpUmv0wO2UsYZcUoofvxL5yfr9/m38vJHfbiWMtXEaoUwKvPtc1MBz1
D21rE7sUHI337/Dv7+z+V3PJgFYNIJALfMfwxvLJ7kZ6lRcheAnbxtJQV5NpU+KcqqRaHiaeFb9L
Zs3NdT99E8t28GStFjQaoPP8gu3Wi5cAtIv3L37uzW9C2NYLl5am7mn1MAeHFshiAT2n3AWq7bo7
bAIYsH/gxDvf2a93UOsvb0bvdZbAwr1/g3OfdhPCyvcJB20H+7cBOsJWSP1NiVzkuqtv4rdQM7hV
dY6ddNXVZhkISq7CsX3V1bdNJMMDCR8fQJsEzKLBDPCzrw5rhguv/syb2TaPGOSb5swBNBJKpUBI
Mb8CFwCARtB13v/5/z7bXLnmHn+lmgpH8iDLBoC+ZHyoXPcLOiLAopL0CMrrPe9h3F2VnRc6yaXi
4sx63faPoNpo5zrNg5PlggFm3rnjjV6AOA7HtS/9/mOdu8n6978eC+5cwB5ADwHM8apwgXKHjgPc
fnW8Qu33191jG9UAggdgfwmQq9QQAdUod0aJYQfe2iX1n39ngFCi3zzGwms7A6u6XzWdONj6KC9X
KLP22xTaUXio0R1teSEMz91tE+cTg4tDsiAZELi6GNkXAY4S2POQbU4h2gMKr3PlqtsEvCwFVMPG
ITgpCKScaJBmkNLA+rayfCpKOB8CWwBZQMiQ5uMlteUzB+G2t2QCMNPasg5OvBrEh2rpYf2QJIvd
Z/Nkkn1Ke3ohaM8svm1vKTdwG8CacPZZDh0OEGycWoSiXszdvCj98v7qO/M426aSLZHlQlqM7c1Y
z999HAMPDeh97WnCpDC7h1WrdyGDOLMHbZX4gRCV2Ty7dJ/zVN4pYO3uuE++vv8Y5y6+Pt5fgWqy
lkERCq2GYuqCW6Y1iRLF1HUreju2KwZJbEexzjLA0sooYWX2QYKFQEPKUvpUUaPB3SKwTInff5xz
n36zJ7CJISqhY7MfJv3NMp1HkyT9yXet/vz+Hc69sM2WwDgDHTNF86Tw3KKHE4XrPM99AErdddff
bALJ2IxgAJvgJL20eZGAgf3Oh4tWmufezybwobfELLhigQpVMoCsRKofwu/NzdxeHEKee0Gb436o
JPiP0kelSdMunjq09HtUHxd2rjNX38qqJ5qMBR2WZW8af7gf80AaUO6SK2Ntq6s+TPDpABmX7RHK
lIIkYhn5sixEdxf2pnO/f3PeayZy+MFLeUq6gnwRBUe3opXlcKES/yM7tR3gIJEWm3gWMmi8HqJU
EO0anEeW9G9SpQFoD/wVeM4pTiR7Bn712fJ+51f6AOTcIZBOEJYLaLNkGfdpWj6t/3vVchbrQvxr
f7E+hO9VA6exEKqVIgRlXseAaV6ZuYr1Nf91eUnUCC/pWp66oQJjIE27MEXoX9i+ziRnYhPrMhiB
Ic+YfxLQhFhlPI8YF+JAyStAgbwe3Gp9Ny6f6qRLLyzvM6eK2EQ/hxJJMSKx38PlIP8uePoT0lFe
OIlyviPQV7jwYH96jf9aJpt9QCTBlFLQNE8CaWcyZF3MOp8Cwg1hSQuNN/invNrS+yQCjBtENuaH
EU3KNGvuVlP3C2vj3MNudopKQhCphKXUvrMIAJPDhROcPv1jmU2zg9QUMPhXLcKtjDvgrR3INwYC
Bsz9MnhQO65Vdsmp6UxEbwXc0bilHSsTzMr+pO6J7IHHhYxJ/P5v/9NA/cen8rY7RreMQGVaRFAy
AJiSEzjEUsDQee+hozM862D5bawLnNVcvdDWu8v5eCHzOPOBvPXvf0WXmTl8ivMBtwaf+UAd+c2O
SBDyAPjm1Fyj8ogty9tsEYCppwP0BDAuX0qawSkQAkJz/QPZ+CVk67nn2OwSAoB8PuM8xcUl2HMV
dIBCpNr3kzcmH32nuOAWc+Zw9bbbhd9wUJfX1zXYAg1inh3nlt7l/lWq2uur2mwPVUOh5tmua2Hd
2bMEgpKoP4oLu8K5lbzZFLCQMLTBLBafu4dvY+XCytlZvAtv59zVN9HO5DxntZ/g6uDlVffF3ANB
NFyFJMCr2cq9w+NjLgZbZjhoQJQ5IgtPYt5cGQlbvXdWdjRhY8P3MFMGZxmwXICMIXfR1B+gHL17
P9TP1H9bxXdj64TWZQWB4kK82qpbp+8eFI+Gj0VJvo2pd+E+Z8JhK/6uXQa2TL/ep+nuTTHuoNzx
GSK99/2UXgPsWD/HJqjBd9NUwdJrz0DS2yVmWCIItr+8/6LOPcAmnoeOAlZVWr7XfAFhsP6x1shj
nT26zRRfd4tNLFeVHOHtt+AdjXKfTDA+w0TgDkoWTTQX3dv7NzkTEnwTziI3DNL7kJbE6lIxtLKK
CH5oF17SuYtvonmCBMcCPSS+V23f7HQgfwJlegksee7im2Cu4LxChrHl+2wBdGN1Xs2v7rpsFeCh
3lcNhBAOEZzmrgX1GNSdD5ghfjJj+xYsV9mTYY1udeCnpR/KSmIZDRSMWFXa75AjvW5q4W5l4PlK
MaKphwVE8YPpwJ+cEcfmVQvHXQPjr4OZUeaB70g1cgLwyIHvRcPIq6/cqbfy7xwUuUIvBbShRIar
Q7dpidA+7y/8+DPbnLuuqb9+PExWSZV1AtHrTR+FRWlIq+ITuF9H1lQR9BMvnWdnzmN3E8O2Hggw
TNi0By3gQAz2MdQe2yzO7TVorHUFbQJYiYAMcNp19zQAYR9a8iEpr3KuWi++CWCoFapyWoVnMwr1
6IQDN+pScuXYwt1EMAZ2KmGLwd6zWtFaKT5VohS7tg8u4BTPvP2t6PtUmJnScXH3pm4crCTv1S6V
vkunmRzej4IzC4mtIIG/FhIEGNwsg/AuQkx+mLD9d2aKeTl/LwJI8jr08f3bnNnrthLwIhkIjB19
nP21fvljIFa2Vzmv4yNv5d91Dhkr2H9gl66BMRhQiiPlwpb6/k8/9w02p/DkQTGk83AKd0lVgbPK
YFIQM3BtLRjZJO1379/m3BvaRDS8UTinYNntWeNNkclh8rWAtP3+xc89wyaKBVxou5nPfC9TG9zB
znj5OBnVhuBde9clvlsQXFZAGqcZoJUnQFyMIPEMLWcqL8TBuZezCeMincscLSt3n3hghA6mGvYj
Upb3X865i2+iuPLcdME5g4sTyGrZFmj/2rHfr7r4FvoG+XDICIMyCjFMfQCH1Q2vNA/Dwt9i3CDY
B2O+GfsPBGbYrhgAQLMEXPH3f/qZrWELcQOzsDN4Ge6+6IiKB2vVDQQQFZimpf6YII0ALfoad4v1
STaHsWgLPoxuD6VsYKAe6KrjYBowD99/kjPL31n//tcmF5SQAfNmx91DsLeLCgGLzYohm4a8mRO/
f4szi2hLLKWYjZe9xD5a9Zg9ihFDJ3Dh3QsPcO7q7n8+wCry8X+cnVlznTi0hX8RVSBAiNczE8cd
x+10OnmhekgLECAEiOnX30XufbAV63CLt5RThY6GrXHtb6ly6vwL86BYFg062q33SHvXtjcW4A5c
KxCaXDCG5nr8fcx4fei7vRtEU9M209avU7jZX/wo8g7e2JNDBnz/vsn5p678Vc8CZwvxz8gQuxHu
PjiX8wd33YMGxbJLx+ibAjZS4MaILSnmtUF+YylITcgc2Lp6tYSYqVojsFcHJLJBiEn6nHvlc5oh
Y86lT6DfvMQgwN8fnJbxbwrXAGzphjTH8NElWklPSChkdfVPUYJzdL8EywA11Wtd4ZIaWy3/wkf3
r24pamSVAd6x7+NG+HLNkbgOkNtlNcgdc+SR/T82uLZfvv799QiKkYSPnH/olfomOHBR/8NUtaX3
sTW8EbdsyHy/rUHAJA0OAYA9NQfV4UUYBJNu39RgKtPcqZta7sLiBa9RJDwy0Miu9TD/2Nf0xsIr
0zEEMLcuAR3xJ0jqVuoX5rZ848dbLiFcY+nVEGWXdTmsT43D76RuPqaNeE5xi1Kzrdnt5zT2690v
MaVpLuwNlqofAJ6AySzhL9zJI/oPvMtE81/AU784RmFa/DPXRbw8zbWfwUWXypJFxScgvIs8O4KV
LmZ1jBt3jvWGuOP9YUdMSZsbFUUOnDFq3sN3vgrVePDHdEubYPv6Ot+8HtQRoC8shPhaue2jAGf7
NOFK/bJnTBBTxAbuduGCfActUgc/JM8rz5m/6Ydk++VGrKdkcgHTJpCN4zRFvBD6Pr3o6/1f/n44
EjM7ss2RAFAF2Eb2chwPChlyh6rDdk+42XK6X4Tt9xsRD1AsDpygnF0YrtV8HoLIhQSEXRMhiY2V
WlZZDRcziNhEjacXGjTk3KScb6wStp9uxLoeaDaCHA31eQFu1dyJ9uxl5ZbV+XqgfC8MjVCXfMjR
kUgw0fF8Cc544P4M39XHCA9JfXeIYsAR7/eApZNNMRs80sYBbK7/FdGD2prCQSXvwSih8UYJloYy
BW3rsb+RiuHqnWOvNwNBeyrW7PD7v9/2dSN2O79W4NBDeTNqaCE9WFxMoLKd933c2GfDUTcDYaXC
COrkE/fhElg4ab4hEX1/N0PMxEdQsgtnJc1dkJVfAC4mnrsaicd+Fz/661ajR3/vq8badq/mt5SW
Dt66FEoiFC48Bex/WAt/zn1fN2J49WEYOolGcoGtvfzsgqbayg61da8RwyC/LeVUopEA6QNtv5XB
eVnRHvt+uhHDXJGl6OAVdKFSfRRUgyta7TLCC2Niqs+6KQN2scIEAewanDjgnfXbEiHV5v5Pt4we
U3EmFy9I22CKL6SFgC6gCWUuHpvJD+YGz+Uc7Vu9TM1Zhe1YAzdWDB0kcWgwQ47NtOmU9v5+hpgy
M46MKpLFQ4zbcIA7vAqORvo32bHbdqKLZfyY6YwM706ibhs00zICnsb6PshOZdyMz/e7wVYFYwGm
ecXBjsUCLDts86py+G11LVhvlcty0zrZVon176/iF1jfNHXSGYuB43Zgx87NmreBZ4qNTrasASYh
Ivej3q31GgYsBgEdJ9BDnpIf05rdf7+ZbCUYYZzD+AypLT7SCx2wJAFafwEtfT5Pc7Dx1GvrByOS
JRyRcNdVo4BAhweY68CwaLgQUMePzN/jj42IjoxFGWR1SFEEbk7dOIaR1ZD/qyK6xW2wrPimzAwA
txAUXGyFgjoELSK7gSLdHaWEWErLh74Iv8NMY+N+2dIdpuaMcMDjla/oJQeDaXVhIUr48UGEJK8v
eKJq1MZ1gK0gY3UmIEMTx8UcKKb5Sw7+2YcY+RB1vmmHaAkNU3zGdCMXFaHfRZPHf7JQZl+RerR1
E2D7+lqtV4FHhrKIB4Kvz1MuDyIGJHVbnWBrGzOqxViPwDxDM8yhWsxxaYsE/rCEs9/OLAvQWt/+
fq2zxU3h8XSBuGoEzjP2ABwe5tP9oH5/CWKm1BYYV7cFP9xL0r74F4DB4hoAorsc2qzBtU8NRyFQ
meFccr+095uLmbAcKmOnAIqeJOMEGWkFPexJj2AnF0GebxTxfndDb/m2ufACX3Zi7L0EEMmAP8Oh
DcDFXHSs2JhobQUY02AFYyTYnkQoADT6h7QGNhkODf2u3QyLjDlQUUCqcALJEirxehdIyGBjZyuH
4/0JlplzH61Sr0zho/OQhzCvAfmlOeKiCUPWATy+b3eqOJg5Dbq9LEH2LLMEOMjWfZR0pj8ADuvm
L/eHkaULzKkPtHlIFMCC+DC28WOqkE4fZyrciAjbx43pzhFFPbnTEiQtOHRgG0DOVh5gZBn9df/H
W25nmDndVZitXT2hi4PGAy7YzzzYjfLutG4AkVHzJY9qdhQF9Y/SyV+CsIUviOs/DC5smO//hPeX
KXiSvY2RTi+kWNp4/kArdoHV3UfhpngZKM40839k8ZPfbIn0bI25/v3V5EsLMpWxVH7C+nD4zPMB
rpSOIK2zsYO2jGhzcpwpkCm1H/YPBMt6eOjaABKT45w6sAo9OGzy9XAu4LhS7buYZabSdl4R024c
Ia0XrPUD9ZGyF5F92htGjeCnCrz2oOtgC8a9TyKDZXUoISG63+m2rjA2PrPMSD1SGT74A/kxMC0O
Qpa/7/q2qZTVcJOL27kNk9mBZCKPwWLx4810Kksnm1JZN3WdQcGWM8E1fjt+mFMWnyNPNo/FCJBu
ArPQjS2VpYlMzezcNb6IMxImtKvkbZ4yIm5177rxdV8zrRV8FQ2eIxRIrCVuUMLaG37LKhD286Uo
b/s+b4Q18p1xrQ9ftaQcsc394vcQTnweHN9ztpTttgYyw7lRAiZ78MlTjsfkgYSxy46FBIhr3yA1
tbApsg8KXfnOrSoKBXs6SJWQrPHvvvYxVu5OFzNo5vHEYZ6F+TYF5/fiiz3YKPh8h0bwAnTeNyUn
wHY3429CwqE6g1vz130/3QjeyoU7QhHDC/kAtrc46Yh3B2+pv+36uimCHf3U7ypkVydc49kbqefY
wLqAYuz7+roKvRr1IzKOVQVL25s7eyEI/k1Y/0V64Mb3fd5Yr+EWF3oUXhscFr9tfBERFGeLdLfU
YJYhb6pe3cZRXenl+Hwr3eA8Lel4DSFT3ThU2z5vxKwEE1ukSjo3GBUuv/EOeffg00b7ZoTAiFcI
INHyIwyQDtXQPQYLHuOycjOpav2Nv95vs8B/27HAErKhRWrVzY1rGcDA2weDL4V90yWrgh/3e9dW
hhGzOZvCDja1SHfSTTH+ueTReGxZ7TzGaisl09YFRuCSWMCBckkH5E8vXXOeuno8lAjd074aGKEr
U5gNrjArvCfm2OqlgMUzzdxjjH/cL2Ed6e/0gyl8VbCWjrAjpg9V5V3HHPsfWJgh2Zg9Lhys26Lf
0i3aCjIiWfi9E7JShTdXwagJe0a2bleH+sHr4Vu5uQ1aP/defYyIhi2JSANQ9j+sV0AjGS6ahqdR
slse8gNsuQCh39LOW/reVMTOPgWEr5niRNYTcgpwasn4wXG68XK/a2zfN8JbL54C/EeMD2zO4ces
Ed5FtmycJGzdsRb6amKVxTTA5KEfH5SA6R596Qr6kQr6EjTssYWLzr4p6hc9bJjBTrL3u6tU6zux
hl/O7i2XKYUF40v24bhallZjER+gHIMlZ7+I+Z99HWAENyCRMQ95F95ECaHkLPPmP9wv6a/7vm7E
NvdaPkkWqQ8SDz2HbgxAy8au/f7HLd1rKmGFWi1m87rnB5DjbmQWzxyGWQdXhknUBR/6uMk3SrJM
sqYiFrY/LugdxfgQuM0TbCvYSYzwhcggAdh4J7PEgSmGJfPQ+TBK66+qbz4iQ7A8Lq3aytOyfdzY
VlcwDCPO4kWJ6uInopGXvDjwJrvfC7a2MSI4ZdniUViFJCzF3siNvdVfsAYNUn70w6Bp9q3UxIjl
tIBJCRwz0EBh+EOIkJ8y/GHfFokYCzXLgT2DQ1R6CwSF7xpJGQy84Dk9pl/uN5KtB4xVWlRzOkRl
H95yWCaxY+BEn0O2GoXs+7wRxLJx46IkQXjjM3wlD01GqsfSAzJn3+eNKJ7hcsNbytsPZIFkiRNc
uIRkEwdnGUCmHBaOz3k1NyC+HlS5LMcqxpQBn8GAPDT96tV7vw6WM7Kpi817hQsQMvRXN1zEMQiD
BxhHLemhYJCveks6/3e/HEtPmwpZ5cYSLjcFOP3g6R9gj/hphpP8RiVsHzcCOdVVvXq6TA9CKJin
um1D4y/+UDlkXwYMDCXfLpmMKdj8Ss5ypCojZ4cN42c4Ai07f/9ar1cL8tjBe6bpYWxOJ7hWXtcE
7+uUupSe7ze+bSgZcZyXGJqOn8M4PcS+TgeYIGhb/REtOx/T4Vb6tgZ5VQ/N4mkMI3/4U2iY0AC8
M2w0j2VBM3WximYakpiC/tw+zgDYISWSgs5/BG7+b4gS4c7rzC6Mgu+31k8Rxjv7SFMpOwK9NLHY
o7Chn9vqoHSEm9xpGqgPY1nk/53gw7p8LhoYBh5mrmCqBtuqYDw7DQb41Yex7vg5aqfgv1rBRvyE
XwlMYAgoxTfl1a74Lc3xT6CDYLhEkF+GDdJMwt/zqq/kWTRFnN6geIPFVw4rxWe38enfUi60vgQk
dL7hAiX/LYXn8nTwQAjSSGAmvX5yxph8Qz5BNBwXuVqK6YziVY/Ftds9QtEn+XlE+iL4TpTWNKSH
n+Dwk6K9yHF0bGA0S+Dh54wwC8+dSI031CXIPsGvUoOoxOtRR7AGnBz835kVU1W/BItW8QuF5SWD
jbOK8AQeLKw7koLAtZq2LayvdZfjvgd/SGEz6i3DE1hD+HMlXP95EUNfPJXliJ1brUShX5QH95Pf
gM2H/bhHdTp9mhc2NN+i2oEpLRcN3ONIPfU+PHLr6W+Zh9UPJOIo+KADO/FhrCjMY3FNAPYLSR2w
VAdfZdWxcgatTwvL8hwmoClMq8qolynQfiwj59LNgPmDTWjQb0A3LHOqqTMlZVbUYgGtaaTxLe3X
kUpiSAwPWRpdwq6E+fP9kWqZ91xjfUuHotYznOBvQjjegcFo/qGmxRY41jJrmIpTuIgPE1vC6MZC
Ro9dC5FyLvP03BN4SN+vwPsntugXwekQxGObo4ggmL4wh4znbpx797vbYgaB2WsyjYxeMuEX7t/3
S7RVamVvvJpq4cQKFVdEKey3s/wpnUC86CfxoQGJYl8Ba1VfFSCV0Mhm6CgOnVA7dNhf0hNDTaD4
GrPT/TJs/b5OlK/KgKcEzM7bkd5UHj8xNfQneNbtXIxMfbr0ojkKZKmvIoT530hxLTZSf9+u2GSr
poGvRTGF9CbgVD5GlAeHKAQRGk5TcGXf1zrGajr3zhArFtEbXG+/5iv/L3R2ilnwfva26UUgQTcG
AO4KsG35Na8C55HMRfQtjNUWT+z93oVD7NsimEphHo/91/9GddDPfwXZ+GVP20QmtxP3wfHoQ2sL
bIELs0sSDPMhGzdNCt6PrsjUO0vYloYdZLYf3BEJmYeAdu2fM1Q55ziEeux+FWxlrH9/NfgVaTzJ
uwxVoBTcaikBqVzPt8rVG8IVWwcYA0jBjbFA7je7zR3uViled8gnkH9gDnm/BrbvG2OIu6uXQz/F
t66V/7iwGj5GI9QZ+z5O3jYPjOhoCJNZHPxjsMmyQ67Cn66I09R/3leCseroisNSM4oCcDuwDR6z
4NmhO7GvUWycqdwUqrq+WnBn57glMIHUy6JjIeCVfv/HW0aPKXkmYRu0oePix8vU+YOsl9pyif/w
9t5uw5T+bQfwnnTglWeYP9ebI81xpQqpTH/YffkfmRRPrZH/nWXz+ADPpfacRlwdJEER95vIMjxN
YifTBfZRHhkfVl6HhlE6LHmRy3L/47b2N6I3VUqmXe2ND1VJv8sJoqqZY/r029XY934R72+/ImaE
L2PMbfCCESf52jquwBiNZfpp5vWpyJzufL8UWysZQUx1G0dI74iTaiW1UgWxodP2W3Wwfd2IYlyg
AdTqSX3VESBMFCbMMEqUT/d/uq0PjABGqmrtwDaVJbi784F5QgJjVa9uNfucRMI4MvXPkhdKZA3z
QN/JAjUeNcVTW3EtmCZBcWmdYHBv9ytjaSlTQlClWeS0sm+SLnbp1yAm/X9DNfb7svUiU2rtaql4
BiEjKjIBGDYD7PWxxlvGxhWSpStMiXXulxMuNGeJTEa8LJMOtFoeYD9XRE2zb6CaQutx8RoVAxqd
zAzO4ThENWdYk7/sav1fJNax7GGL6GSP6TyHj2JJ48/wyO136SoiU2RIoGkLsrjEZK17xzuRVSYZ
gVW877evI+rVRoLAk1LiSBwknPsantyU34ZsyznCMixNOeFMliqNp9hHpjAsNwKB1K+yqYfTvp9u
TA/5UMGvu+2CRGOH8thJRhUSkce97W5MEGwiLpP5zx8Pgl3qtuoIYnq3MT/bxry5xMfNPKZZ3ODa
HSm2cwkjzTmCRXyj9L68u8gUEnbFem3giwaTM4pQTV4dcBv4x/3Gt/x+U0WI7TlpQ481CYF9rh4K
7w/BZn0d6Kp/3VeEccDjMieCubxJOO6wAfAHUpOOBdxGyk2nFssqaaoJR+6GIVzHMW965XzULlJf
KuWk3/sQnIs+g8f4/apYAsHUDFYkmjEzV00iVPM0wg3xUPibm11bVxghLKQjB9jXN4nEA91BKhxp
fmJx2ljU+0LNVAqOfalENBUw2W6KGsQUPJ7147DvpGGqAqUHW3LscPkHENfqIw3lDfenO/cQv6gC
Yx21ESGIs0G7nxhs3DW0P7Cb39exZhgjM4X3AjEWkGbALKd/n9udEP/oF+leXoDhKjzwGdcrDrdE
lnyPVKSN8LKMSVOv53Z+SaJO4+uyxsVZWsKBoBmGet+Ka3IsgeUIIVH3Z3C4Au8/DnXI8+BVWx7a
lsA1+ZVB5FGWO06ZrKoNIeU1Re/ylj0CevLvrq4NjbDiFcfNX63apJoA2GELTqiZcLbMddeD0K/X
65Gp1VMlMMeyGvPHvK5z8Mw7es6xXzwEMezAoRXoT6vX7uPANoWgtv4mb1d6QK0dsBCCMhGl/IdA
+Xv+fzCBbf1hLJapv+ixByoTm2jVgyqgEcC8zucPVdz/DqelrVcQWyWMeBNwS3QWeM8lOqjBxulI
CjaFbpdpYzv0/itLZIr5WFiwqCRu/tgNZZgEXbTOp09pkP2uJXeeh3yTMWupiUm35MtQShcpkXD8
XIpHmU7yy+I5ZJ/uJDK5lqlDmz5P/TJRxGdQVTb5x3YMN5Yzy4pjyvrGFOZ/sWzLRE6Ln4xVS5/y
OOxeYE7cbZwJbM2zFv1qX+q23hg0uVsmzMk/KYkjQVPCE2JXaJvKPuks2qe1VyYzuNUf9Yi7b5jD
7fy4cSaeV5+HPBz1bXRxYaB0+AIF/dae1zJtmPTKCm5PuQvHmCud/a950SUCXhHC05+B9U+c3jmU
Yp9DWhSYIV34eHAstb7NiyZfFUSK5bryZ9/6snZ+3O8I20AywjlVHWbYodXQJoyXtMn6l75mT1G5
uU5YhpGp7mO8A6oh5CLhLgC1tARmSaVIebn/821fX3vp1SDFM96w9KMzJLRHAltVsPA61Jv7OtvX
jf2vbANJBhbpJJe4/ggGALoJpH37ln9TvCdjOqk2nPNkvQKsfGAytzWVtl9uBK+O/QYJlmOOw4Ez
XvMS7eIPW5OPZakxUZasaZpxQAp2Mi9BlT6MIVyMUyjUJugHjrp1hHRBzty2UrIsCaaCDwlFXU8n
OV7XrYbk9KPrsBsc157aQbwgjfT3fWPJWJ7zPEg9Gkf6Rpyi7i/Sh1DkGo+u5n/eL8DWbkY8B1nv
NUy46HAaBV9+vmRSv+Jn5A27yeLxLXclW+cbMa0pK9wGO5tk5k5xxj5DnWII8PcN2190fR6Yh+6S
6puetBNAME0iiau0bN7oBsuMZKr5xrzu8BQ/DYkqGsjWU2eYzzmdppvnBlsOLbYyjMCGmDXN4Ekx
Jz/3fkLhwhRShn87uWlpYOkDk3CJq9JMA8A0XIOid/D2P5VLfQoj19uCXNoKMCK8GyiBA2U53FZs
tmIwdG/L6cv9gWprnrXMV7OqBKJmcFnU48KrIJ9+brwVUY8F2Yl0B3LibQm6Gj3eFgs8uPqmOIw9
SC9QMG9BqmxtY0SyzFoGOUyI3z/y7HvXwsx7nSruN47t40YU48mpYMD5T8lPmTo4CFBtwEBul9I0
IkbsIj23YBnz9I16HqywpAqWA/Sh/I9dP95U87npUo/BklW3FXakaxBjM73JXbW0jCniGxfR+Mgc
nxIhxj8JBSkexpy74AqRKdzjS111JU74t85ZhdBekTqHwJ3Ls9+A4xP2g9qyzbAMfhNsqepahwJw
1A88SvMHzuP8N5Z1gOKonQS4yJTxUbDknKpdZJJP8ht22eza9zPZOEDZemH9+6vgnXU0MeU3U6Km
9UVIZy2IQbjvuj+ALGuYaeOsY8E73M0NiS7LZ0VodOAQN11XAlwoVbuhz7DVwQhgMGNVDELDklAS
sRNHNss5LpoNXZRlO2Hq+NJgyoKwrIabGpDtKYg+zoP7SbHlylL+aU3QuN9UtkoYoQxHjLiZunJC
ojRy3lweYI5TW49nlo+bkEteNmW05Nx7cHMID6KZHlq+k8EdmZBLhVdQz88cfatW9VrXId0nHPbh
/yMTbdmFRCq4cw8Jr5HxdtVenXoPIYcoeuNt3dY069B9FQA53qSzCBTEhDUVFMvcLXR4wt1ju7GN
s33fWHmRBNMDaj+PiF48xfFq+qKbvYcC04CZNJOAPYvG6sIXeeSN6C6hs3l4tUSvKRuC+0sG0AcZ
EzeT6iq7mT2mPfzKRy8tTpkP1vquof+L9HCI8k65w4hM5J8ofc0PEd1K47JM0KbcUOo68use7d8F
3H0gg84/6h4nynbZezVkag6JyrQHaAwO90XcHMeocE/1uA8wTU21oei91McNJZ67NZIAlubc1aQj
7mPojl5D/rvfA+83EmXGDIq1coJlfIhnAoaD5hFwHdjEOqw4hUh825jg3h9N1FSIqUWLFDeYY4Lk
3k80Y09rPh2p6j8ct/rnfjXejzWcvt7GMuAqSGkPBMJh8MgNYN8IJuHhPpAENXVi7piVRQPaCq4Z
wzPQKxfeYDGYoguuvF4Wkh5Xn7h9FTEmjbFrx2ZWo06YmMqPQuKOYhxnf+fX1+Z7NeVhvMqqG7Mp
0Q2wK3iyExdQWLaU6JaxFBubddfPu9bxpz6RjMVH0SNpwgEiIcyjl/uNYyvAHKw9pKrI0esS5OSW
T7wUQGW2sGWgU19u7KttY9XYtY9OO8l5dPmjdPh3LpDZgFNOfGt0NF77XOnL/ZrYijHW/K53oJdB
GCRuV6G9Co/+0VHNTnkBfX0jkWm0sQ9bhcK/vl4Aiva2x6sA7o9ZiEUOyC43elAa+Gy3GeDQjLuS
ooSjTt04h4pV6VlGsS4+O+mEu/T7tbT0l6ktC6hoc8nVmFT1mnEkvAVp8dUftdq06rOVYMQ993MZ
0V5i+uJB+cImCDrGumrOg0ibeqMWlr4yBWbEbwgZB6wjo6xqmPLCVA449Uun2GOG8+PxfltZZjAT
sYltZQoGhxwSJL/ojyA5DcNhaVq173kV2Y1vB0IwltEcjFiqUlqpD5WveOK4W2ddWxMZkY/cB2iw
s7FLKjilXuQywDx13WtWouWPy7R1oWjrbSM4ZTZnOlyWLsnjQX4Ej/Fp9vrwt2wUG2FpK8AIS5FT
pMPEBCKMTvPvKY3raziw8jhQiL7v97OlqUyFVgDuiiNBHUvGuszP8EPUl6qBmsGdsFyNZBN1aqmK
KdVShSvjCQYVoMnAtaOrOnbWQ1cmbQOfgftVYe/PLaZUSzihilSj+wR2YOSo+qUEbAQrL53gwBB1
NMlUy8/x+qf7BVpixJRvyTZy6iAuuyTwkf1HIvKV5JtZbbaOWRvy1dqo8QLRC7ceE96R5SBHOKZS
cEtPPPfGczgoft5XCSMQddCPKWnWKy2kL51yFzyqkBdbaiVbLYxIJOXQOMDS61uOa7NH0rDuhlwn
ffZkCOAVjoMv92th63vytrVgVyhzEev5Yezmg67lw8qw5MPwpVb66EnxjAywp/tF2XrdiPpZOCQb
wh7LZM+/4jZwPvrhTnsDarLi8DKxTMgt6xLeivrAwQU+DPFOeTg1hV25FH6Zyhl31DWPLmqOwuvS
7jx+U1PZBVi7Xw7wKIdwoy7Lg1rv7vM1RWJXu1NjbR3ztEhzXB4nMw2639LQw9vrlIe7jn7UFHRV
TeOBRruebtiMblVo+JqLcuO3W2a/X2RcURp0VVag4TkkIVWBF4G06WtQXLN/97WOEcZ5qlyn4Mvy
kLLhd7G4y2FacST3P277+UYUz3KooiGb0Tho//AAL4X2XJVIDSoztZVlawkrU8xFQ5J6OvWmn69l
6ao5dLwtawbbt82QlVBKuCobEtFgy8TGlgK1EP1zv3FsHzcWaQbou9MIMiRuhGNGG03LeRbu1gRq
+bop0Obp0vJ5Vmj6n6nTSHTODqs0ZtdvN4VimPgDF07OczJmOjjnPZbGWfk/7n/cMvebOjFcU+IG
Tq76eDKq4khyr7jOdecclUv7r8hB3TI/sbXR+gNeLZU0Jx5noIRDDssoB1yzi27+tFMCTk3JmGwl
nF09DEnMa2pAsgL52rhbEDBLaIVrnV799m6uImCEavx2wATomQ0+PVYsw+iP6njXzSI1JWMVRDDI
v1o7QkoPlnJRi5mnwB34/X62VYG8rQKI3V2NfcOcKBW9VADLwOYizo51t0mXtZwaTcibbCYPD3u4
2O1i/p0EXP6VtrXXnXRaMrDZlpTfICuOFiRMTwsySWK/2hjDtroZwe0GYPOmvJ2vGi/5RxcGUDA+
K4bTEG7m9FhGr6kcC+o+dVpB4IUMruL3nPAK2fJoxPudY/v6umF6Nb6Y69ZFXy4zBAgePJYhRuzP
PuvJcr7/fUuQm3Ix6XQlE3Cxu4Ih+Ik1+U355AgHK8RiusX+tZVhxPfMZNj4jkILpTEU3EhM+saw
b/kciOHzkOIf96uybiTeuZswXZAVAZ637uL5mjdRdAga96958J1HGVT1h6bAsatBhG6UZdmvmkIy
0QY8jsEHuQLN8GlF0K7vORzXdrCuPM/c/9H3WynVtqKMxVt3njc7Pp2vnRJn4niflFvhttC96jx8
WXPq+3afIJuaIrNgzIEEmMP5mjJEy1zA7qAtxo0ms4SiKSsjqhNzVi7pqg9N/WOX+j2cgXgE2xKP
N+O+K8nACHjux0M3lb3zMWAlvyiH/MBufJ82EQQJIxiLZVkCDx9XIV6vsZb/CRzKFvDRMnxNg+S0
Bg8b9Co/O7gAuAXhS64hKtcqWRWKy7QFwLcMJ9MqmYRi6Brtu1c5hOcp9X+wKnyQffBQyeKZLfqz
46XHXQFpKs1IK+bW6RyMVFU+a2hcct0+jnI8iSb8uB0glinSdFCegV6fQtgRXZVPv9McB5bIh/Ti
fh0so9YUncnAgzRLtt6VVTWSLNw8boHqxUt0eAydONun2qWm1oyG2ABxCc1lHsHfrKIvS7MVd7Zx
ZSzvQaFoPSm/v3XFdAqEeFmfnYP47zKuvkVk2IhuWyd4b0MDyRZNLaehvVUDXifVCMjOytS93wmW
/YNpnzzGqTd2oALcRDVeCK7nuoU+UyEueYHjQD58rlj94CzDZVdxptSMp5UD046GQJ01Qwq2yv9S
SY7Sd77N0/JpnXcbzMHR3qc5U3smpl63LJXFjXhIkkvz7N+IFFtnV0vPmBA5Gs3j5DceJq0m9p/T
lEefHFAzNmLc9nVjbdcaoPdgriqYx02fiRcNf8blEPx5vyN+yjveWdLJGpWvdj98SDvRtFn1qIR3
JSG0qpCu/F/CBEN3BFnxwjpkSuBSqj2NrD9OuvsbjijkNg2bz8qWOcCkzAlCFifCNulRiIh/Ibkm
R/itQJnb1P6GOMRWhLHII9+NuylPnY8CDoRHNa7PpjCJPfbw/zvfb0zLLsz0XZ67CFwwSctHPZXd
AanguO5s2vQwY8LnpyVKQSPZV5IxF3CQbloaZfwxl/pv0i3zN9wgzqe64t+ncZ6/3S/FMq+ZkjXV
hch1cIoK9alPSgxnHeKJmU1Io+lDXJ0MlMuN+cfSO6Z8LQjDXGdxLD5y2IW/5CnSNccFXolZk/97
vzKWVdnUsIHcOhXMmarHMSTFI3OBukLmFGxSa7jSf+eDkp/b3g8fnMgdtm5sbLVaG/ZVcI1c48Ys
YOJjlQ3dVThFgZT4Kjyxeu+wNkVtvKdNVPeEP+Ku0oWiB8Q1pqviEJNNNYCtFuvfX9WCO7iWy5xc
PFYCV1tgHstjh9z7K65dig1iiSVyTMtm0gdidKsQj7hwbr5yESW4fcJde1uk56amL/eHgK0ixhSg
YeLkNm6K3u9EfFH+0v3Ns+BDWEBocr8ES8SYmDo9uWUce0356BLcg+Sxo+EKmeXrXOAdIYvy/XNd
NJptLKOWpcEUvM1FO3kumGSPlT9Bf0ylAJls8FrKrvfrY+sXY69PO87wq6l45Pns4LyKx9OKxiQ7
tqWMP/iu523d4llazpS9BVMbLx1C5RHZ/SgFonM+vXR4dwNO0C/8R88lDtklQgRA7u2AZrKIFe9T
oApzAocAsH78Y+mJ5/ttZhllpgxOVWLy+iJHlp4IsZ9VEokxTE5/Ne1OywyYUL+twFSUFPmeoroB
Kp/AH3HCdjDaene2/X4j3KuJRUCZ1Gid0ZNPBA7nuHMLnptgc7W3DFtTCpfzsIRNRgh4EEf+KvQG
w9Gv3C2Zr2XMmlI4EXWwSgXV4Sba7Hs6RheZDRfRD5ft/C1bBYwNf9dyLpwqatDFWer9pefBoaem
j8Q+Kgg1lXDwW4nSmfnljQ70uxfI5iCK7Mv98WmLNCOm82kCPgi8iBtx9ZlQqGW77kBc98pqdpOE
3e4X85Nm+evOMvxFDYc1XRKstR9FMJ6AbQbdL4erdFgImMNDdt0ipS7DcbUAgAxq2i2S6vvDF4YX
b2ODLHXj837lkOaL7F9WPI9smug5Jlvo//d7H/SZtyWwooFYpVDlbS7H9cwCLG8D47n7zWb7uBHa
APNIvA3G+PnYdBcJNlvxbUEd9n3diG2ieTQ4xc/GSZf84xzgfbN294ErkALwtmF4vmR6goMPELAU
mcoaPiaQe8FQI5vUuLHztbWPsYYrIMFgn726IncKLlU/TwkeRtG+9jECW5ReVsCRDV+n/aq3E6CN
b+fu2YamsWtnVZdNzCWYNjgEXQdIb5ajzIfu2IybLmHvz37wuXnbB67ntFUNYx2crEn5POrgIS/C
lwIyyKLcUvVY+sCUqMFopx+Fk6EelVjmA3aFWD+HLRm5pZVMDRq8rklGMOehBk03HliJPUCwPpf0
BFkt9/v5f0j7tuY4dWDrX0QVEkLAKzPD+JLYsZPYnrxQ2dmJEDcBAgT8+rNmf+fBRzFD1Xz7aZcr
hUaXbrW6V6+1NoZlwhWEUxa0b2EMzguQYizpv+CcTfdD5PPk8hBri2QZcqsdKUvRYohiCfx7dMby
2wZwmOPlz6/ss40+Q0PDiC73yDmyuvwmKd2FQfqiCv+2Adzt8hBri2SZs85V2YWmxAx0BbSCrMV4
ALeav8/DOd1fN4ZlzkxHnt83rMZGiDT4VWXMa49TpX2zB1uxaa/cb8uuqeZdHfAMU0k5/J6OhrcQ
ZMAPPvC1G45pbbUs4y5JozqnlG5CMv/GG4dd19Z7km1Bt9aOk2XXpWfSIY1yN2m5vqEayTEn9IKN
XVj5uA1xCyuG2pdXYHlCBoEiIUHFm8vsuq49/y9km0szwiiWhiqFpH7voGsPPWVX/njLllnP26Iu
5jkZwjGeuv6osmIjK3H+xF8hTEj/ckXI2EytT/QL+iYf9SiKuNQTVCnzhA2iiT3ubwz0oTVjIGsO
ZRuohkm/eYnCIaFIUEe+fO6hmxvTtN14m66NYTkkJubKwxKRFx52t+Wc1nHN5WOf1eCyNhsu48OD
hHmcjeNdqmBGY33X1Zq8oG01f0QtWh7qkOmNKv3aDM6jvvv6wMIhAsLPfZEpFHPZYPa0aj8PS33f
B1dJ7WEGlkMi3rJUQ52RlzIdfSjjhEsJmm3t/Lzs76KVE2U5IimKnvGOui968O9lRR7VBHSZMmPS
U7iLxv/h5f1DzjapaT50S5iP5ZZkCJ4virzdC1jtvedoLtPlRgUE2D/0Eahuw/mtGYrlnYJ84l42
TfQkcpOMBd5crXkiTXA7NfRuCKvny6v3YQ4vpH/5KVNAaW7A6p3LXbOEXmHlBQkEXD7nzvSYZu4R
Tn7j/bKycLbTkgbJmwp5yBN1mztq+Ld84bfMrb5dnsrKWbahuM0ZJDlApfNkZsBumXweCP9SQrXT
jP0G+dfKptjg2wgP0ixMi/pFV9UnXKYQ/yvvFxZ9lqb9rBp+TTYFm2LZfDtHHKxBzvKiFVX3EOwJ
jyhrR8nldVqbhGXzTZOaStSl+yK6OgnF5B7ydno6b3OWnosV/hbr8Np+W4afdt0IcU22vEQM6dPe
nEtSI2DRjqm3mLVWvGNgGb+qCsPBibe8MICgv6S9dm4bxxv+vbxSaxOwLD3ynQKojHp56XwR7RdX
p4chH9tkmOm8vzzE2gQsM28jU4KHc8ZWjyhoUF7KBBo1W8CCFZOwsbe9cKg2pbu8kII9tx2se2Du
sTXmX2+pNrrNVxbJRuA2XZ6TuhmWlzQS5ADJafCaEJDf4gosj1ctko3CDacB+XgQB75Ms99/Bnbw
zW1MseGVVnbABuGaCn0tkHWfXmYfbyPFhicpuo0gZMXUbAguRCoJcwFQOfV9/QxBpiOh9IeJhsRV
yx+/3YLArG3BeWrvbnE3mgMA1YrwJDl5JNH8GPjmadGb1MZrx8gy5LaFDq/wnOAUoI4T+k7csPwx
7OvjItTGFq+tlGXIrM9GlklXvCxe/5XKpwb04eUoD8vgxGLY0sdYm4hl0ENaQ3tuGcULAyYiPs9E
Q6v63Mpej9HGeVqbiWXRokLLNiT5xIs3sz/nIeA3bkXu30IK/LB9ma5c3DZGd9B4tYjI904mkI9m
+UZVvT+fLIVtGZdvTag2QsQV+7Dhuq2Wfu4X3Dulhu9ZVH/ZPrcr22GDdUOfhRwMEt4JmiJoGg5u
nHPedPL3UJT+ctl1rA1x/vs70yDlgn6HCkI7S6HucK5mv4tJFe2I93Z5gBXbs4G6U6DQPJqW6XcO
ackGIQAJ5zsIGV/nQWyobuH0YYpVov8tEX7/+bXkj/xzjlC95FvB5toeWwY+lCYvaiO8kyzo46zw
mnR8CCBdXqGVAN23TJu6XlNVRTudcsq/RFG581h1ZHjoncM/9K+1fb2ruuCafGNIbdiuaSCVmbWs
OoEABZVIWnt9/TWPcrKlErx2oiz7rsFfi7J61p2cupFU7nKaT8uxalkHdp5FEXPOT4GcN/991fLZ
UF0B8Av0h+buBEQRcoL80Dl4AqI5dpLjPoNPGQf8ffMorPgVm+mR503nux1vThEcyXmnCpw0NU+x
qcekRpCYR1v1jLWhzh70nW0KMnDJprA5KczmPDuc79qM+2gqkolUOyL4/vIarvhkmwISHAJmTMOg
ORlunmYaJMBgJF5U7iv2Tya35KnXRjm7iHfz0a4jWNO6zanX/W2HU700MgFjzeegd3fuZk/S2rJZ
t33UZ17esrk5zW0JCvH+dsZaFWO66yNkIeSQAGJy5bpZfkF1U2cKV6kTMvb7DDCisrsVMt3l9a98
3noWrvgHG8BbVI7bp1GpTqnUsaFgx51ZjEzsvk+hzoz5hPAZOeZ3+SysLZ8VAxhgv4jfVeqk+yqW
HqThzk9E2JCL/uz/r6DGxvUiNUQDgtDmpXbpjQhkEkzjLWgY91NGDtppNnbpvPEf5NRshG+pNYGi
nBe9taXf/8xkU3DUyFm9lepd8Xg2yFeTLoPsTZGfClzT2mV3wqm/gNflIaq2AuWVW9QG+A4mQG5/
JNkpPTceh5k6ahq9yIhsbPp/sJeP1siKA1x8VhLget8oAxy6jkeKZnm563MuB7Xvaoq05A6ZKsWf
4Sqa+r6idR5VO0rJ4IDKXbU+ypNqEEOJzIhOzRvLZtAWANk3biFG1/bR8h91NHgaHTj0jUeABtx0
ivjwH8tEtgjTVhzUX7jgqGuheu27b4OUaVXHzJlm08VsmnLvOPgdr5H9oX0b7aZAVO3GA3FtWpYT
wdNQNN0cTW9FKTz/E8uBtPg2uuhhv+7Kt4WlWx/iyXU2Nm80a9RPcElRgM8m9v2yv1j7+Za/4CO4
AsvS12+qqUtgDrOW6OPQ5/4WImhtV6yAAvzEGuBD3b85aRUvhOwIZ4cUpuVXFOKAWwDhFROzAcIL
86C62Y3dm5fWcvhJzRSkT6EXusWPfoKs29fLy7UyGxsWTEORRhEgLm/SU/fna0PKeuel7P58b6Bt
a8OgVy4NGyBcZeFYLTRUbxCt+c+LC9yvUo8PFZqzUpfsQA6VdOmVoYpNUYlmI1A5AAX4QtP+n3OG
9BwV6RZtM4S8CvGd0fkaAZWQ2ujhSOdumqK9E5BkHX3Tpsq+Kb6o58u7s+LKbVRwIwR60gGFeHOw
bvtiapakicgNLdiy10szbIT8a2fNMvl2DCM5V0X2Vg9cL8AVsM65g5yHLnbd3Gf+Rv1lbRjrZTEB
2cpc0oWvRRB9HvIyyYLgZLKrlMyxFZblC+UiJZS14Wuu6aRP6AMrs7gHPsK57nFqo4EHxVgxUBm8
nmW7ROAgxBc308LinG+pB65EOzYKOFhUbmrgPV8JarVJW4LFL20BoIZK+I4ONNz3A7KCbVN5+8sn
bMVd2qDgEJAVPjip/zqC7eohS6vhteTTeFVrSwhs/v+NsVWYMzZ2GX0NhDbdkWk3IPcRGfVyyPhU
XEWLjmGscEFQh1WuAozdFOgQ0MDaROEm4GbFCG1KS9HpBYLvYX4QvUnOG6G64W1kwV2XRhuFirUh
zrvz7iky0MmJUHfuX9NKOq+EKpF6yaTy2V/iEcGva74UketsLdfacJa9K019zkYXBMrdGH5JU1rv
0lSSu7YvqkTUzPtz+XCtjWMZvAJQNgVLQnYodPlNt6jzSaruzoSay3Qd4yj23jJ7Kstc0Mxkh3RC
LNpOkNocTf3r8gzWzMO67PlMOzefeX4Ix/m7HPDigRb01gN0ZXlsxO9E0LPfTTi1gA7tNS4/sEA/
njOobuSdrvr9NtDXk4R7ypflKy4Q/jM3MnvtWaavksIMqY30hbN1FigzFa/BIHiIRgI09+3QeSm2
bqa1JTr//b1hOKSJpM6L1zORSgstYZ67R29hd97me3blVrIFc9tcqZx5PH8tRGE+s6Vh0b6ofQZt
a0naYCMAWpuIZeEjilH9PPEykSp7opn7JWDeAcXcuxCtlxvX+NoYlllr7s0i6oYqiapW3YB2H0J9
zSCPOu+gXxnOYfv1ulNl2XW1TDVRoV8mTeGBCRkU3fHiufnGNNY2xDLoSbKB5XVaJpPo/H98RMID
WDwN+8ZYXm71i68Ytk2DqQXIDSqklBJAZBXYf+R0XMx0VadiSGzkL8mDmoM+GzvhdbJEV6TO3pjh
fb/xhPo4aic2xBcCCLMKHSxRSvEgrE0kj1kN9R0OovE9NAVm5K/MVTRvmIx1hwetqAvke8pk7vKv
Pm6HgyKaHa85SuQvnkrmla3vN9iHnD1mc8N305m6+7qPn0/YO+/RD62QaipwkkxLbweIHiV8iLbO
6cdvGmKDfVPKgtIDF8NrXSAD3wz0v0xYJMrD0HRLDPGOxKt/ZcPWG+pj8yY2V2W19JwLXZeJItGN
KYkfDyDiAjvhbhTRFgn22qQs054RNZO+M+LVVeBpYPWes7u2qfeZFrHyom+5+232yZWbb1l6VUSZ
4H3ufOPCRQKxRt92tS+b0b0uIUpsLHDIaNdGZeS8nJ+d5yfnuew2L/2Bmn6HcDq5fM4+9ljEhgO3
yxzSQofZgfXnphFEH2rqsng7DFnZFRuGR8p6cAeoU73kZX2fGbIrEQsWctgNBXjSquqY1p/basu7
fOwbyV9YPFWKvIlomSDNCpMR4LapD6Nvpmjj/lhbr/MJf2eXtY+OXn/GA7ANlmlHRlYlri6844wW
9cPlLVkxFhuH56MNsIH0X5mIrAtusWXeUZe9e+MDZxiHVXPdvU5sjsoITbUsd8ICWW/oPt2RYIGA
C/MHvhMszU66yQT757opWdc7aUbPzC28mR5C82MEi81DHfnG2YXlQp8W4URbhI8r14vNsBzIchkW
qiEj3Jn8c0erZ8nLQ9qy7Og0EDSGjuzt5Tl93CMTEhudh5JSpyJQh71QpPZzJJAJrnjhZjf+4hwR
ZYBEfUja0dyMIds4Gmuzs2L6riorxkiXJ8GS37hCJIjDgb5O9SMekcclD7ay2CsD2WC9houRzm2T
n+EjX8uhn3YzWCN2XguxKAizJinobPeX13FtqHM+4Z1F+QNYix0P3MgQofyNqL8AbDa/T4P0xolq
EgcQv7puoPMPeDcQnwwBXTJoEfxUfA1N+jsnzpse6dGbSR17Xf7n8jgfJ0KIDd1zoNGiIuT0ExYs
RVx7y4sZy9vGH29CNX7Xen7qpb/hvlf8nY3fSzsQzXZdUCS9F6V0H5A814eypPW4ceLWBjj//d2i
oQnMp9gc/lKBdLTvitNQyCv3w3IKZRCRWjgqT1Bj/ByUDpjXo+qhr7yDQwsZ+7LYSH6tzcEKDOTY
5+4E8vAkMAVzdmUbQliQ5GbYiNXWTrAVCwRu2zdGu6jzqvS4+LpAbDseoAF4u4RFu+vlVbrRIbHp
M0eEgoOcDAbqPHni3ricdOhHYuP1srJONoYvS43Tjw7Nk57rgcQhVfkUz3KYsutOqw3gc7wabyMY
WuKYfN7zdG4TBLbX/nzLvsGnMqZn1dmkF5l78nrl3TnuUm9x0Kzc/DZ6b8hlD+qREXWy3nnwy17v
/MwkIU234B5ry38e+J2pOfMAVgjUzZI+7P7xi977EbhZv7U6K16Jn0d9/3WvcB3dYu19XB1TQR+Q
E/5C3fo32FxuerSYjbNarjMIbln2Wd0OOoxZnoRu+mlCQ288ZsuLJ5uEecSNzbVPMJtVk8qeYMlk
nkBbZNhXhbckeKmSq8DRxNZIRjtZuLgEjnwZqjq9WTLhPIB/BNjTyxfFSqDHrdt8roVkSwW/NBdZ
kIiS3/hufdOFRbNf+mIjP7vinGz0Xk+M8AM/zxNeLciSRn0Cx3ocGXLxopne3CBIN9zHynT+gu9J
U4AdrcCuO+R+WoIfPhtvqnpKUHPfKMOsDWGZuAFavWAFDha4rj8hqo/T2RG7iUWgmg2+Xt6VFTu3
BZpbQkWL3KlMZA0e2LAiBCGP6j71UTtcOQ3L0vuJdcrtcWwjUFVGHNOIijc+D3f+Ijei0xVnYqP5
IBdaVIPA5aoB0gBvRdgfWLq8Xl6itY9b9q0nSsLRTbNkkUPwqKJ8uWnlQrdgfGuft+7rrKuqWsxY
nqYAml+bUezcTRz/2vZal3XqySjwDI5QUWdQ8tHfcwDbprrZKKqunVDLpkenzDNpwizRjveP9PgL
GvVpGTeEqLhlpt1qKVwZx8bq8X7xhgD8Tggyx89ZvTxWbo9pkLdezxvuCf24uBv+hrIQG6HnT5Xo
K5fI73hLs/A2kNEij72q6e/IJ/5XVTke/c47uXR7NRLlgJVJgzzjmUSyM/fd7EqRgDen+MFr/Lcb
0IsVfi25L927Ac/c9EcwzFmKZlEH/yv8ohIxU0pyCGMKL+EBAG1iCOZm3y2mBSspdOTDXVWwKYhp
7yNLmHWOK44dDRExAlHF2/ZY9VX9VvPaaZIwheLRLuh6v4DSVEFI4hMBfr1mDIS37+t6+RdwjvBE
55xUMag29dvCUJ8Eg6833ZSh4U+FoHMJBpCleSidkZT7KRoMeJDdpXS7vV8DPgTJgqWPzRzOzq1w
xJJ9pYXPkEsRGvLxJVS1oMcNAb6npWiZ+oemY+EkJKeKJWL2+l910eOKaRs8uA6cRo0DBlukq3bg
BpopdNy6ijy0WZrpt3msQuc5G+ni33eEFOOO5WHKY1XmoIaHJ6wfF99p50Qaxtn0wINuZsPOL51m
3oV88dJkaaaxODqjaMObtO86hteWi1bnL0HTsek3nbuCPOnFE367w557u9wth09McDbsQe03JGiV
lYmRaon22IIoeIIoXFbvG7yB2Wev5R67yWeRA18C6aE+P1WLU5AHACLTMl5m4E52vFOhuQd6I5uA
jy5mEoOjXbj7Elko6PmhYolVy8IcePYykDI4Liqo71ySqpHFfi9K9SelpXHA0CPhOiuSK/+BS8cP
bkJ0OVfHEICrvo5ziG54e98rCCI1MKxEBRqgm2ZyYuiw8maJqWg8t0qcbs74ozPy8CUSlCOCCHLd
72aPOjMq2HL+ZUg7fzWzo2/zSegvi/DR2wziWU/FtOv7HGTGTvFcIwBFkTtjXXYjojTyEgM8G4jW
gcz35M8s90b+OkOOoP1Tj6WIfi9l66rdVLqAvAaz9PSReT22M8Crbozn2Sz6KBqmx1tpHP3iIPVU
P9e+v5Cd4o1h5X6MHD18agHb4hCUYoTve4/SX9zj4F9082DA8pisFnEdSfWPE7USvJ/zPH1qo5Hl
cSFKZMdUEep0j4OOcLmt5x+Nl8+/au755X0LLWSzQ+4mH25dQBnzYwntJffZnSh6o1GpgfEVWDQR
R6OQza5rsnD47g1FHcYLBOmfy2qasr1yA3pgZgm/1nOhpxvcS/xnRT3/IRj70b0hE3i7djw04Xfo
Uvsvy9z46TdjonKJi6DpH/s56OQd6vBkONS0JuON1/bQpzMFRDk/9QjPircpQH55D4naFoxKQZoN
B5Z1av6GQljfPYDwgIg9CvruW9e4TB+aCuxkYO4eZ/epHvQ8xA5Epb2j7071ELfEwQrOIWNdrBmP
zvTVZZDdsyxtPoNrXX/RqYr+TQOQOO3gh7s5yUjVoY6bN8/pMrfOrkCZ6bvo3TOXhnaYfwhqlXZf
yOyDyGwXjGUwPA9yMUURz/4UdU0Ma6y9IxSXuhC7n1dgnlok+MT7RuNnTHSEIwEVlf9Zj5N6kjqL
yNEhPRdxKIrlX43FROc32hHdfab6iJ+pvKPg2LJ0/gLZUq/da4Ak9J7PUOvceQYv+9ipVPRt6ob+
5xjNptVnEQ5/gsMTMtuBeFEklPXeH6xDrw+jqL0o8QVkCfYg3YaKHyMKZyfTXERD3EFwuvgXzgs8
Vly7oQZRMkOq32dNseSxiDKvvRkjqO48GuZz79yQbdzlMBKfl8UBCoSaP7piaMev4I0ITrgIcO6A
a5XTp2motNh1kTLpF1NUwPgM0Eutd31bzdEhKtEdfZCBq/CjA00Zakh+kd73dKLiiI4rt74DxJG/
OujoAvIXl4pOHD74KfR52aBpooJKTvusNM23bomQYq0k9ZxjjsxlCA+pCh0zr0qP+qzU18dlI0uX
xroJx+FQgQ4JT/40g69loCPTy64bqa8rXBZZ/wcGq/XeLVN+cgLuziAp7stvA26TV8TLqnyIwNDq
PhnUePxbA6WPZl9B+I/umxrdxrdzxVrc8E5Hh6MgYvAPSL0NThLRvpmfwQjT9vdRu+TAC4Ze/ckv
6Zwi41164Y0o2qB5Yn3akleWTmZHASlicRmq2UX/eDRRJPzFBKQZSNvgKjIV0KQrg9Y8RyAJBtO4
9CZ6RLuBam+drluArDIlVLpwn3m4eWI0CYfytkQnm0B0M4ppwAdBOhrPmQ7qvRsCx/i8uL5pcKXW
4J9DGgana47a4Fc95iXQbFXatEAhNYhlDuOy4F+mcP7qpqHAaB9q6FIWuzGfsvZO5mnzJ4sWAHxA
etkW3/28ap5JL6rfHenh5JXn8fA0TFH/OsEztLczMOXjbVkqX487tONw9RkaGD1Yw6I6a7+yPCrT
VxRml/pwBkvMBhj3ohDP6BBL+d2oh6A6pGLA7dyVcg4P6JLuzB32v9Kfwyxy7rzMC8XBN0T/ypRE
vjTWXSejnTIEEjM0OicJcsn97OiJdgga3GvMkb+IcFV1iMiivhnWRg0KoHku7phbiDa5HKGvhIc2
/nYa2rRpwlR+98PpgYT9bUCgRQX0ytyJjUh3JUq3OXlZXhDhNVqiDO2kx9xj5U2W+1tEZmtft94A
oRv5KVgPMoRsqviZZQBYQkobHcMbKYq171vPAMR5PajcvSxxDQONSNVmEAzo/LK8Dp1GbFLeYtKc
QHIoS1LPyx4EH/IHB6wc17TKRdROfKRVn1beaEiSdrn8onQe3flDurU4H54efN1anMplvUasRBPX
9e/D0DmdSYTHWj7W8xbP9ofPMAxhvZNCOBPMQNCEOrhvBUQAE2iwPZUTVfvLJvAfiuqv10tE7cyH
zBajB5P5CQXDDhgBTsOCdhyIVZ/FkyjqNbnvP+cA5PQZTkBT1BsDf3i0MK5V0EjnHs3cqicJQkYS
0wY6QdtMqGsftzIgKGQ5Tln5JBn6Lt9JA0YfLwKdyeU1W9kVO/cxDrQo/SVCxTnkAUvGsHLux7pF
hFv305VjnMd+l4iE/DJimCGnSYmCvI66HCqF9W2HksXGAGtLdP77uwEMmib6qKppwrKy2qE3fIgJ
Lauby0v0YT4Nu2vlPpSupC7ZxBJDIGkA8sBYAyUac/rFcaF5Ps1b2upr07A8IIQhFyXrtjkWS+He
uHCBcTBlW6xBazttmbjrDabDWxHGUSwQwVRQ/frm6o7LT+WQAUh9ebHW5mBZ+RBOUcXTxYcTNOrT
zCOAS2q3ElfdEiABPCcu3m21AjZfaeSUE8TcuMSx9oXMt1IsKz/ezn6orppdJ3NJQrvB2aGX7wue
MFvwwxUXawuLzIjNU5qVzREMqa+pWvrHNmLZvkOnWOZGZH95/Vd22e5GlA2C1t6VFCX+DK8NoJNo
Vp0c371OXo/aoiJQUQ3qLtUs4dr/revxjeorJQKpLSIi21x34G3yk4ENB9HwT4OnPsHOssK/pl8I
x8eyZUcOCxpuHOSFUn/cGQ/WhVYtdbi8+GvnxzJg7qiFz9lEkhCVj3jmZwSu9H9f/viKG2KW/cq6
07jfSgIojfB+YXvJLiQL3nyddB8pNRWwD5su+8PaEdbJMmMk4xpK0I2QIP2enBXY5gkcThDUTc7E
N9pHAgjCwBuZ65Uza/cYVmqcc08iMqj6hh+qCRrigO88lHVlNkZYWTu7y5Avbp9VeJQcQ7/+VQzF
oe06KECXv2YG9SC5Rc+wsv92p6EmIddYTJJohrs0BctoRTqxMYe1j5/9yjvPFy54irfoPk+YLv0b
URn6Kyjxlrt8uta+ft6bd1+nmdOUjtsQZBIBTDcMlHIV+EavuxXsxwkXjCrPz2gi/Hk6CCCYd/mw
fL3up1s2LYTvtiyaadLm/LeBuk0S+ZsKN2tn0zJpNYZy8CZEX65T+DeqVHksswLP5WzKj5d//8rF
4FmGDf67jpf9zBI9IH1z74aqbnms0TeDLPME2hUmdw3xWZdcHm9tSpZtIzNPM151BFpDSGa7uHvi
cJyKXZPBxC8PsXKa7H5AgwTuqOuCwZGDvzEsneipT6ctDfG1r1vhdiMVMiHZQJOmd5E2lSDqTscw
2vjtK8tjd/9xQfpm9CmWp1/4HZYK0lnEY0mOZqr95eVZG8IyZfDhsqlyZwKQMkJ6im7GPTQbxKFk
Zov7aW2I89/f2TPQYkVbziFJkOV7KpR85KX5pjx2ujyDtS04//3d54UcnNaw83ux1MsXrirxWKqp
Plz3dcuioSAn3CabkKRrwG+ZnrujhrAxGxu89tttk/aHiUCFHRepQpboTFh2mM5X9XW/3bLmlixd
PUJwHm+Rqo+BTDS7hl4pTUjtrj6mhhI8Ni1emkihxy3irz1zTb9vCoghXp7Aysmxu/oKSJ4hbYEM
KQ7nD+0u3t6dlyV2vOgqjH6EyvH/PTyVS2s0VM7NUeWgNSlUKPaBt0kotfb7zzHAu6Op0iVoK/DB
IXRhZof+oROU6aCwscn5vRJM2P17bef7A/JGuG+6ZngqJt8DVBtZ0joOGKt+h5yHdwtfxHXOwu7o
40hvD0D54cXT9v6e6jI9SCQtY3J2G9dtuWXNJiXIN4WYUcNS/ckPgt9sAjyzOJ+syyOcv/RBZuY/
PaN3m1L0ha/cAgFAMcPmwNgT7vxpLje+vrbllkUXvJ7lpAuStDNuNIFCB3IY8hH8d1utXWu/37Jq
9BtPExsRHqEIIm4FJ+WhChFyXF6dlQjgP7zxu9UZprSnKUe0LTNRHMKIqxc+oAsqy3pybAwqCJfH
WZnFf1X/d+M0Sz+UGgFFUho/SnRgvpMK8ozXfdy26o6j+Zec83v58I/K6nE3ZdCeue7jllHPg1Eo
tGGFUEMUuyLH1325JVm7tizWdSymefYrNCok2IgSncsuKqBIHl7+5Stn0+7YE2MH/n55/uWLRvkR
3Ks/IUDm3Tqima97GdgCHRWbA6eXeHagEhPFRdk2h67omo19XXF3tkCHO2eBi/aH85UT3aRZcyd1
1QJs338qAojAoZ3k38srtbYNthX3Xl/MVd4cRY5k9L7lAFF/blS9OFcOYBkxM7RqugA3Q4ukP1Qt
QHfcuEF55RG1wmrqtiEk10N1ZK36ZaCbkXjc0Rub8PHa/NWj504dWfAc8JIUTYw7eU7pnHOP1yz8
Xw16si9EIJoBzq0a/tEEEoLT6If76z5uWa7pO7q0jfGSqszLneHpqZzk1rvy47P5V0OeqedZgocb
oRxIQBANFXGFbP8ciSpG4HI/yeaq6guJztb9znNySJZPnYNHAW8dAv6gfLwJuPfzuiU6b/q7jyuU
q4E9qZuj6Yl7MCE0RBzjjBvtl2tHxwqmi6hKy34oEKo3E4sHrZxdjRLyRrT48dVFIsto03YsHeCd
0j/SNw/Atv7SbQ3sQf3SpVs0i2sTsMwWGIXeZ7pP//Ba/nvWmO2HK9Wk/+q5K7jyQppn/3uvDMpF
Fm26smb3V6sdD0MpCNIqwAWh1Y5FIoqRGHq+fGpWVt5uswsjOrPUwU/nTviFovdgZ1R4U6oORW2k
TS8P8vHt9Vd3HeUqWyo6Ncc2hYQ0p1CXEqBtg1pC217nIELr9k27VJQ0LNQxzGsgk10vwJMj6Nrr
lCSJ3VyHxjbFiauiP/9P/aSD6QLmghwXtNI2HOiKG7L76qrFD002dg2SKeKH9vktNK0eOeSDjRyT
CcrUlzdjxRBssnuUDyaOA4s2Mwdgg7A0T+ChnDcMee3jliEDdwseoipyk9BvRlDlzT8NEVvMKmsf
t0241FR0eYBsU+QfVBPme29qtgKUtTNqXbxV4NdeB3z10eWld4J2CEApyu8857GW6NbeMLePM+LE
7o+TkkXQbu6bo65N4hKoHUKDy4BzDN1syTSMDxPKRVfts81lz8rOy9BR8b/7rEwIbGVWCueqGgix
ueyVEQrvgD76A9q9Og4DCOuGy1aP5Mpm2K1wPO1LNobnKkU0TJ9kr+5Z7TI0RQIvdHl11kY4//3d
bSncSHUQDVNHE0CkbEa3A4Ba5n84u7LmtnVm+YtYBe7gKyVL3k7sKLGS+IWV5QTcABIESRD89beZ
++KDmOJXeku5UoSwzGAw09NN/6nJppj9ij3HyzF+M0RABA9QKGqPfAR0CGGo2EMDefg2uNWQBhAm
TtHanF0Ffk/c2Lqg0SaftSxfXq8+RuMR9BS7gW1s9tpqWWZNoqnzTe3S37KQWVoFRXFjfEj1js61
9hdbxl0hP65Ix9tjMIz6wMYSuO8EZP9hEJIr99wycZ1r4Ep1CYvoF4LiSoExPIVwY+g+tkYNW6mv
BPv7d5bCtdvhGAOt2DBLAW4ESvc51HXSZmzVAT2R6jTo8YMXy/F+WJgMOMSiNmLLlS2ye+RkODf/
X3pBEzh9yMa8uWWekPvSoLp32WZW/K9Ncs98UL+BHblB07pDAOyd/GMO1fDLH1/7/dYFLnFpVFXO
2mPRRWwHhr7mJGLq7+Yi39IbXjFIm+ser6nYm4cMbysR3jd6+IooYVEpHA/AQHUQYoETuDyZtZWy
TD8LdePPFFGVaZmCZgIgjM3sFRv9ZSuXiN0mlw184KHqxJElUNJ0zHcIKX4eXHnXRcFDnrtP3aZm
+9quWIafMVoHhMAqs9H1DsWUkfsRUOlPzrWwm7+65Xg/NQkgyOKouQzzPUrSfn8z97F3pau3IWNk
RDfDnxAXclf1EY313sGdxg8jm9Xp8navHCwbMUaDSkw+UO0HFmgQVrIvvKtOURYdgJA/j9mW1Pja
MFZuTM0zjA9i48fK9Oae6eBeoQU+1S1SNTnRwJL7VXGdOdrE95EE9roxcGIsDsA0G0HTmDXnuIXB
XF6zFROxIWPZXDnQCRoJ0mXQoM+cnz7JrwwUbcZ75JlElTdaHAfZsCdWq+ClhTjsVsPi2k+3rLvJ
cuhdhi2kzTI4q58Fa+r5kSkg/Y+X12bF6mysGAXYVrUjNlo6eIehIeYZ/Swd6K2nrTh98arv3FGh
ZddAAKCHI0YovcAYogJER3hfBG79U8AtXp7E2hDWhR45AxotObxU0dUnLyNH3gw3TR2cloN03RDW
hR4kI63mOSYH8Jmh4aKvajR2SvF1ZtAqTCSpNxzuyobbcLGimwMZSFx8LGHhrdOggcBxNiFdK7tt
48Uiv5+bGZqER2DQqj0bcV8P4TTd5pEkGw/wtQksHuVNKCozv08aQAKOBkUBEFirI3Qe2XWuwgaL
ebkE63DBxbFSbfPD0DiCKp/Ojn7DtuT+Vs6SDRcrUIdxvSwUR7T5HbOZPFFFb7sxuM+DK3MUNmos
6lovnpE8OBa9Manpu3DHxmz+6vcq/3z5uK7tghWi452U+wJyiMdqbBkYUmT2VDrtlRkQm6QeDFkN
6CMKRLdgjs9YLtEftyXyu/bLLVvmTCYcD3l8O0LlofSBeYby5dbSr33dNuMuG/oERc8jDwel74xU
rthVPEZz31ULb0PDyNhM/Rglzu/IbSd0nAiJYL+ciq2318rFbAPDgtBFsDdF4si9+Kbp0LL4J8dF
lhxXFKM1r5LzhitasQQbHGYM2rdCjjzXnD/WRblH706Q+oa8CpD0Xrday9BvnIWHhjZBcojWVn2B
KqXHRLdzZAQSqcvfX5vC4gfffB8Cv5EqxxjgZy8ZPaxXeW5ydfYWCj+HBBujrATJNlis6moBvv5c
HGmbV3ut8ho5ceeBx3W389hg9kMVP4Nd7td1k7Jsm6ElD7xUDj+GsuC7qc12Ve7rG6RzAEPEcduI
DNbWzrq3KwBb46wi/KiDbJfl+hPYhh+AlIbOVbHRn7M2hGXroFeToK0WzTEydDrqYdpVkJLc1x1a
9WSUbxEErQ1jGb2CX1VxhYPMBqDhWIznsif/wRP2ydnM+a+MYQPIjE6UQas5OQSUvaJtZxeBxSnI
GRDxqvp8eeNXnJfNJm+QbiHNJJtjY9iXTAGS4Pbgf7ju49a9rdAn2nMI/x6aZFY7g/6vfVts5kPW
fvqybG8MkcegXqAU91ETjF/phKSOSKJoI5u99nHLyrnrhT0fkE+N0MSTRhSpnKZgWz5kxePaLPEN
6I/nGeLFgOLqjwaN4PvlPb885ROVufttMO5KcOZZdj2P85SPQMkeZuaBkdf5JiGclmqw7Gz4qbV1
siwacjxDHvQ4Pwtvv6d8dKuW7lYfxdqvt2w5AxSQgmByyQG3IxrvlfhasLI4JNm1sbGNJdOliien
jgD0qnKeIaXplNB26YZyi2lyZYH+QpK1fhLPBpcrA73vkBITsyDtCCiONnZgxUvYQDKSoQs/KHzU
LPBaPIDurdlBMa05oEX5HNbqx2VTXtkKmxY+aiYaLBSTB1w+/yqJrhyqxo/h4G+pBq0NYFnzUiSs
orDHNCAtkkZE/VMh0NnX7pWYPtfGkDWBN6DNtefHqOudHSFB/Y2i5A89VgY+iMvLtLbby9/f+CTh
BBnTHE+tiU1eeNclUKhK66TU1wGMXBtDFsV9Fue6BMtCYdCezwo/hbbIVVxcCbrj//vzCR8Jo+gt
Zni1T8WeC1TWBMG79LrVsezZEXmkac/dPDUs+OICNbvzHDe5zmXbALKmS4yvOpfkaQzdpDQH48bB
rwJ9c9WPt3FjRpW9x9Sy8m7ZSUQwfLydR74ZUazcCTbxewCxO98bZ+egJ5R1EMAsvZoG9HqLUlto
4sN107DuZK1HV3QusApDDzsLNBt3UG7cYlheOf/EsmLwUAyR68f1ERjKvcj4AdxkGxWCtU8vjuON
aQ0N9yFFgk/jMki9ShynzTTx2qctq/XEDLEmiluS9e5zZCBXFqvkyse/DR2jpo6zuAZMUg3Nsau8
22nk0Ahx+D4sNyEcK96TWIYLrgRZgV0CLC4G/Qu6g8lGDPhYX+VbMcvaEJbx0kz0xNdqhgbMKD/P
PNMv4LY4x+Mm1eDaNlgxNYlIDswyJ4ei7n+oyWnSPy3K15x7YhO8hwEA0RVHTWPOQZpEPCSdYxAe
bXi29y9hYtO7D5OHJBKi3AOLabtb8FeZaYq0KfOnGG3Xl6ewNohluoEP59ZDkOVQqKVGirTnEtFF
i5OevOvwFcSmd6euIyBjjU0gktepqrJ8BwqX65qUAXT4rxHTAjJvPjrt0P+ugOOe0fY+dvrj5fV5
//yQv+jdK8acnCKxzQrjABoyRamAGNLGFr/7dYqo7b8/Patd5fwRtvB05afR8hAXI1Kpl3/7u9aF
r1uOsyvRMjyOpfPqmxL0oBFqebpIglt0N24xea5NwFp7UmaJO6ha/yAgPdoHISCOo97iaP0TIvyV
kscEllHfuGdAz8E3Blzgl6FDxwGyLocQ0lFpV9HdxOWL6GZUddG2zwS58YNg7wzmF5oENkzjfdYD
DG89dOhA63oA/c2PzIkPtGyfF423HErdXCPdOpQ38VCAoqveQaDpaWq30jRr22b5XeiQoHAl3eYM
ilEwx+S5AyYtzj35VTZJLjZmt7ZzluuNkkwLn4fRy5jnYbmLcYNPu9DptzKY75b8sXiW4x1mEgPf
JpMXJ4ggIwfjCQsnNSo+ZNH81AXRSVX5LTis9pcP+8p8bPb9pgSjTwUKmBdJYwLWnCbcOwAib5jS
u6kz6OtZdUY/YH7t5Yy+6Fmo+F9VUjN+09kQg1kxyDK3SLnS1Vwf6qafzVeajHqr9/VdD42hLR+B
oCeEigi4blDOvokS/o2H/U3tk+MImrPLa7c2xPL3N3aWVyohrWTlz3yM9xEOc1BVnxcdz2pwrorT
MQ3LUxQqzgTTEHgkyiAF7PJz78PdXZ7A2uYvf38zgYyG+URag5pmjUXxJHKZ45xdg/PFL7fcQBdA
HbifZv0ytOF3kBMBC+35WxHQ2i+3jJ1PqtWIHvSLFO3DCKoolOtqft31YtPqh0NVKzaP+iXPwPkD
ZsBmVzKwdl236JaFyykeSvAf6JfJHcY9JcFTOM1bubIVg7NRgU3LPCrBrPHSqf5T33Zn2sLBTsQ7
Gmf4IBaAHQtzc935sYGBfugUjEdRdRZJBaKp3HGQW0ycovl+1VLZyEC/dbnTTVHywnywC+RQGUB3
7fhy+eMr94WNDEQfTN/HMzjSepTrPqM2V+1j3MnHXv6+PMDKGbWZ8Z25dU00FhzC23O1m6Ft06Ug
MYh/Xvd5y3j7UXmuqDl+vxPfte3YPJUgXNgo866dI8t4B+U3kHiXHJRu7i2fWLtrMg7tD5BK3pga
cFlv8CGaMob76yZj2fPsDnk5OxivhYb0AVww3QONwitNzkYEUt5lnRGQx9FjdWOS5nbqtqKOtU22
rFnQNgBr5Mj3BWjFGZE/fUM3Tv/KAbXRf67j1WXozcmLbmP/fmp0niYh8XcqUFtMSCsKImCn++8N
QFlbAifO4x+N8TUKdQFxYil2GoBx+hwGTVmxHbqfiNBp22RCsl0hWMmHHcIF0HQeJj77UXidZwyt
tSS063MQd+J0FUAdtjtwmOpdzAQftpJqy+X/TmRs04ho6Qetzs1wVr77WzXRI3gfj33oPjEtnms2
bjCerxwKu0qM4BfsvyBuPbOCfTEz2tPaAsysl01l7VhYgc0s4jpqCU7cKJM9cI0HBwiAcOv1vPZ1
K6apong0BQHNcOCNGbtZWFqfeTdPz2U3EGdjCivrY8Mnm0BWrZvM9V4wCIdMZRV+gaLcvNF+uDaF
ZdQ3UY2rtGyKDFSsDBJcOx0kIJycs5PXbsmurcR9NmqyVSJnoOqp9200ngMn/jxG6iPYcMBnb7ZS
VWtLZDnEChp1DRl4vedOX+ZpFTp0FxVyvnafrXcMryM/q8cC34+L8ENbVmjcNz3IE8mgby8f1FXn
Ytlz6Qo3mBzKzl0wU2CUWdU3rZ/OAyC5u86tC8kfYgfA72Jf5V09w+IbA27hwQRO2AK3IUZ65ZGz
gRVwU9M4oabxUicLXADckakJ6OfLM105cTaUoinDCFxmInntmP9gWPHv8ul2HD5d/vzKWbBBoQRq
IsPEyuAlUKb1eNrKOR52CVE1OV83gnUNBK7r5qXm9GVu4x5JAp58Eiyj17lDGwHKqT96yKiwc6PA
Bx2FaFpoi+Df63665bD03CZSjWV3zqCWG99A6zL7B5GRPxwuf3/F2P9CgNaqmZQXVz9BuOMkh6jS
4Jy+NTkBL7UPlluQjorQmGgDM7FmNH/JJuiiZ0E+yO9CDR+mNkwpsiUtdBELKR4YSHJjZFTy5Lnt
441s/kqsZ2NEQeoB+VGvkd95BLwaXjvHSfOHiNG7XNTPS7rBl8E1oCPq22jRzJAI8IBSfifGPIAC
/R8quwfwK38yudwYYs1aLM+W9FMMGJWLdHhe8LSH/PO+r1Cbu3wcVkzdBnCqnEca+nvZC3iIp9fa
OKXzSY19YvK0jIPSXPd4tpGcPEaBuqsZOxOX/Dagz0foh17H6+ZgRRBNFJioKnPnhY5+2zwTSL3Q
z+hhCuLfremI2vD/KxvxF5ozamvaoz/2XHnggN8Vrj8uCtDDVp5zJVVmQzlpTHPw5fXOC3Ko8YfY
A1oAFGHNnpvwdzTl0Hyfkc0yVHm7RG0y3vyhwXovhlym+ya8YIQhGSz6Zp8ZPebZGXp42VMOfhK4
NYf3cdKlBSCNTrE3JCw7vo+9fNDf9QQaG1ClFhpU0Q9D387dK8+FcX/oUUQ9OPdp8FVVID6DVqjw
VVii0cNJKh+pUj5StPMlXgWBT1WasUr12An+LaEMVPAQKxNQar2lUPkrPsWVBGo9BStvxF7jkvrw
FtOcNODSrro8kamDJGIijrmJsqnaauhZC6yt9yLrukY4ui5emym6IwPA3+O+Rcfgn3Qv3aLsXdtx
KygCJzDUNrIkelGFRgsJWNqVC4hzLnY5Ci8AgpFDlkBnKNt63a1Ny/IlpizBJ82c8kwxraxpH1Ga
/DTH9TOFjNXAp62Xz4pX8a1LLIJ+gFJFRl/JAt8pPi75ys690un6y6hvTmw0zWULVrfkNWvpAR13
HWrN9FfI6TMEpbZSvSvWbqMkdR32OI06PBMext6/uBlNeAueIC42rqmVvbDZvvvJ8xvfHcIz/MqJ
BaiYj4I/Y2pt6kTmM8eJu+we1wayTlnkEBU0IkQwRMVjmQ94oeA+BAhDpgEEqdPtTrW1NbOOF/Xo
WFedB5WGIE9Sb8YhDqEict1VZfN/o0usZ53x6UsymA8gyr9D5PBP5Hsb+7ESGNmQSAh0FkEfVPoM
PqDjXFfRg5bgFwGPvYEkULgxysoS2aBIDjE1NkL35exxUOA2MyW7vrmKfZX6NrUedNTyGj9Vn5Hu
SA4d2rtS7ft6IxBZias8y6ibUU6kmg0WSESnKfIfFqdYu/rQF86HMTRH1m3Zxor/8CwLl41xQHE4
QEhh9iIIz2R9BfEOUOz12SdAcbLweNk01qa07NIbTwKBDhR1PV+fIUW0b/oYVIrNc+lMT2JMbhcL
HNRWF+raxls3ShERSgcZTGciZ3IjSIaEx2ZtYm0elolnPJHOVDvTmdJx/hU7zfSDQEvRf6CoR2W7
KYNNRqgMYykNkLjXBXWeZe5FYlBU0DqGqiLwILETtykaObZKImv2aL22pQkgDTm2wWtCh4OIpz2p
kn8oH752kvy+vP0rntEGUAbtsCAcxHSeZH8X1BAk7PifeqQLBbO87jYSOCvXvA2jzCiox0Dq7L8u
1/ySqatKFHgqZx6OAjDgcnBfQYEaHFq19Yhcm9jy9zfnGoSOQdQPmrzyDE3VYbSXU/TZN/x+mRgb
5g3zWTnTNlNfkYwkgEC7PrPZYfssAPXNpK7rxKO+DaoMjM6mANC78+xAZdp3dnJoHiahPxS5tzGB
tdq+azmAzM9MIoY6ObvTlC6HDKrzX92EPY2Ff+8xLFzZ3PcQe0yBHkJXo9yoR6wcbhtrCXVKWlQt
xgXVPXgAyV6R4J6FzWsw7i6f7bW9sVyChqhKXeh6PI9Fcm5KWaWSxGzj4yv++c9yvjlfaoL6V+zQ
4UwoidLOq57ypkogRjN9v+7XW8bvdiqOnaEZz1AnIyg4eeq2QO/TzeWvr/x8G2+pKyesSVSMZxcc
2GlI+GdgBk5LAHn5+yu7a+MtdYu3USNYf5ZTdUCh5sNS1VU8PBnUXTeioZX9JZaJB41qgiqI1ZkE
cnjIK1KfkETXGymuFZdlgy2nDjdG7Fb0rKZg34ZixzsO0YflVWIgAQd8GPfbbwgADpdXbG021oUf
MgrFp3mIz75TAzZN0BPBjPxx+ePLkrzzwrX5+9xAlaIJXXWeAnkG4/6/i2HTEKpLENz7HwLttUlY
V7wJ6lrkWaReiyl69SJwDftkyvaXJ7F2Zi17plFFPTPK8NzUoVPuq6TvvrZQR/ziJVA/uzzG2gSs
C92FLpgakfk9S4kKPgondOdl+tN1H7dMmowD9Bgi1p1JZV4IZMB2PhQ5Nn75+6vj2RBMT2lquOTd
WY9gNCZopL4btfgpsqy8av09G4ap2Ux0lpPuHIObdje4ELiptJPvgqS5Dn4AJTnr1tZQSKvrsDv7
08AOo27Ux5B41VUvD+8vGKAWwFJ4ojvnVR/WYE6u5bwzDdP/Xt7f912GZ+MvVUV8iBh03RmWluI6
/Q6VxrRoxNKIeYzL+HGJPYZ6i1N3bbjlDL+9gkJDxjLxe9xvxZc2Y0+uwjAju+VOeeDgBkOX/UNb
bQk4ve9DPBsEmEUkRlsHDtji0n3aHk093mQhvZu5/9kFDdPlRXzfApEC+++stKKsHmXkn4vQNLtg
JnOagzl4w0rWvm7Zd4NceBPmsX+ulDLe/cjBdL0L/bblGwOsmaFl4xI0psyRbnsG1uGfwW2im3Gh
4PCD8eNV62PD+0TdZoo1GMCRY3MHrB8uizKbNzK8725ynNgYO91B3bbshXdDTZGkzCXfwYxzMwxj
vSfAfG4zzb27ThhoCRzeHN4eIpZuU7j9KRkW6m8QYO1MrdmdvygnXrFSGGIZ+s0QED41QRvX0ymH
g0rHkbog3S2Hm+u+bllfhmqRKrXGBEJAof88/RLqfbn88XfDJ/x0/78/vQmQByZAw92QATcFyW91
OX5MdHeX19f+fsvOPN6FXdBHyalpC/CZiiytGTj/Lv/+d80Mv98ys57NU9a62XhqoaW8A9qjQ4Pq
ZlPe2tmxbCwDXR10B6Q65d6Q3TRiFDvIpc4H34RXsUHHiY26K+IIAp96UKfAeRyyf+NqI6pcWRgb
X9cLqCvnoo1PCz0TiSJxU07xVlC/9nHr9pzKuJryKsO6uNFNIvp/yoAer9pQG1rnocA0NAPBp3Mn
RUPGLcuTjVt5ZTdtUJ0ydSSzaupOzVw8QH/wXKD9JfXosOGR11Zl+fsbNzB1kubhQLtTMoPE5h83
kd5w8oVuo8+X12bFWG12PSkBH5960Z2iNjo5Qn3VLQSyQ/K1dcTL5SHW1sgyVtYPLkFrvzwtHLga
2t4p2mrvrm3gwXm3DFZ1oE7mkytPU88lGni6KVVu9e3yr1/bActeySAcrk3TnVSbjItA7ysEyrZe
gSurb2Pq2qxMQPCj8XElzdEBd+Ot8dRw34HjfmeCcqvdfmUL/sLVOdEIDXAqT7SVNdr6QsGmnRYe
+RkU0lP7y0u1cv/aNHq5T7ykgQbHqXGqD9Dgfihi7wuX8m5i3oPvhafrhlkW841NMNQiC7f1gxMw
s/tINt9q3d23CFZcDknr0N/qh1xbtOXvb8apPZUrpcvp5LJkz/oxlbzZ52Gycc2sfd4ybQWJjKlH
P8qJqXqhdxo8qEdD8zF36i2us7XjZd3EYQkmU7BnylMbywcS8Z9cNI9xBLFPNbxc3oy1WVjGHYEq
HuilfDoNznNE/mSQ06jfquOuGJ+tu6rxyq94pKZTVSaQTA7BkurGV8Ei48Smz0OHunCFgNtwoXfD
Uk8F44vyS7XhOFZWxoZJZVHbR6gFy5MELRiY1H5SUAHm7njlLW+rqnJuvAFCAN6pcrN6D0aEfJdB
Wmfj4nm3JBEnNkgKkfpYVB31T2yoP9cjXgJoaPPD4qZq6a0Dcr7B5xv2/O5TEENZ9gy0knGM8bxT
SVjKuXsEkH9XdsGrAjdCkwwfs0KcG9j35RO7NtyyX2/MWmdA/ckx8E94F5yWZ2Dsy8e4Vx9Ike3+
zMwdDqporws+bACVdLykn8esRYTQYn55XDQfZwVS/g03smLjdh06ChmDjcT1KSPN2afDbUaGT8t0
uv663u048S0jlx7EJkXk1aeo6nXq+pTvg+2eojVDsbxUD16mdnK99tRX8S/dJL887oi0oNXWLbs2
gPXzA9X5Ep3t8LTzQqRH52MPjAauw63e9pWLL7QCkN4N87YlpTz1bv+VuMF9OfMjHogsFa26j1my
UbFbG8eKRZy4a/1RYqWa2UBBPb4BAfOPuA7vwzD+H4ZZ8bo2qIwBLB57aIM+1dDqSvuBtLv/gWx3
ZTdsLBmw9HjICt3AswA0MalMpFMloJrudvl1NmdryQaj4weT1u2prLofo+j7fT42WySZKwZn48hM
FPpjU4nhVETjrYfbKNH6Uxvwr7XoNvZ5bQMsF5XVpnd12DQnJ5mre+by7oHwYgvds/b15e9vHGBW
h1k/+/5w8obw31D1RfVxACVq9XzZv64cUltDNvOLhrbFIE4NivBLyD/I6hDVWCfaPgY+CnWXx1nb
B8uqI9R+0BA99yd09M8TlGRn9xU1CMDuqrykn1WdXEVvGCe2tCwkX2ge5M18Gk0Xpq6p6a4zQMhc
nseaPVhGbcLMQbOgaE6Rs2jXQIz1BZlKMAEVRfPjqiHsBpCSdypMRClOrl+iV2YC+jDzwBpLOdtK
mqzshg1oD2c+dn7YiVOn5yd0xv0o4nCPy/6wvPWum8Vy4N6cWyAE0RxqHH4CL/CpbOQ9oF2PQxxu
3aQrG2Gj3sp41oEoM37yZ16A2mDQaYi+nxv0Ws4bUdXaKlmGzUArr3sPq4TSz3MvFTsgOHwsgkrt
Fa/Pl9dpbRDLvosBFEkebcWJgMb3YUpY+xmRR3ZTsVDvvcFD6+t1A1nXXlBzPQNyVZzgrp5KhgRf
OH9ZMq1t6W0s2NqeWMYBSHaiVBcUJxccOF/Q81fsksQ4P5F13KpErAxhA8dyCrWQCKDYUxj7D9CN
rHaIqlOH4h+Xl2nF39qYMV0x1IKaOT9NxL8Xyfi9rKaXy59eidL/RoyReoxnQm6GKEi1+ZhPj131
WIx3eAmkoZA3G8ME0eJV/yrCxomNHgvzLpp76Yw3bTV5stwLUhbep2F2xxJ0PnwMGN0jYiM+34nQ
TzovZegQDKYbyXkbeykSEKQrUymbAGL3SUb7Xu6YEzm5uZlk1jCTNqqssqPDAx27+2aIPHaKwrrD
lnNlIveHMXD4v4gflg57Qhd66/T7olVT9DVqobn2CloV3YBAqp3r7KeHCqu6l72emE5zSEN798Sf
aKEh5gvoeruDkLOaSBqGxr3pG5TptIxCjh8qiSpePGcQskt9B7LMIq2GADQq6TSYDBRtMdRPMkQu
1KXIZZU8D8ZnEIo6wk/DfhT0EYgh0599yGH0u8qFhK12SPGr5HOjwTkZ09qP8c5pHffYRH0wi7sq
8mdxiqmW83xTzqWof865IdAQ8rx4mroPiPkGz9kZXThdfSPGyBCToj81bJ/BA8n7DvgW+Ctv506N
xyrwipkw/zUlEzLuZUWCaj5GzlzEXzVEP8fw45jXKC7s6NQJ093wDg+wbu/3fdF9aKdaOHhrk3Ks
8l3edWP/xfS1iWY8L3lJPuU+hNu+tVOifHGjgiyIpx3AVg0JbrLSqXp+O6h8CH+rkhPmQCEC/UhN
GrSUxUe3zOGcUtKZ2ERHp1buOENdxc/4z7IJ0RK7qFaYyNl3ACkG+ack75n7EHtxdpvQCTKlHjg8
szT0Ch2foPfeRLduUZfl79GlZfI9IUAE8QOivqit0k5WI/d3GlX95MM8huP4SqBdAhvMmyZRD0Hb
F0jr0wLiknVqaqR35H1Vl3PYH4xTMwAMFJ9REkuhSlIgpQukbWg+JHnWFtUB8C/pgps7c9C/OUUs
Mfh/cR/xbznqBhLMsiQPwp8xCQoNVagwqaIPjlt5df1AwioMvzsOOKXKg6P7MXzVTd1W4LvN+9Y9
BZ0K+s+yLpz5oeUQ371TEQAj+QGQKl/+gqyq31a7vBX17Kba4djCiDrj+BSGmvLqRkCOM+LpAL0J
2e8pGt/mT4kf5D6kYOo6mH60XlLn7LEN0df6D281JWbvZgQcNjvRKQiipOARydCuwtws9KcbXCYR
dR8dGQLrdBC0ofNj0Xa1p9MpyYqmuCWlkPRrVWswlx9C4ooW+58V4S3NB7BD7admyIfPFHBW+s0Z
xnwMHjIvC6p4D4GEzsHGBlncPqFlQPh3QpdEfYhU64xHlAub/mEcxyrrACMEHPlROn6UfK7zLHS/
kJzM6HBIFI5YWGsPtTLSVPl0X9eFV5W4VefRPUPVk+ivqPw76OAF7agADDU0fvdD5BBLI1B9S3T2
ockSD084ECmj/yEIO1cHqRJtLp+r3IHA0A4ww5aZnRC+ATQXPT2Ug1jUyPwX9RD6iFSAAthDB8DA
9fAddJRV/uhNY5bpvSwgcnDfRknLXhsRSHPKY7fu910xOao8+N3c0ad4EkMPbpKqpvdxBCkStp/y
uVMvGWS2H12v64MPQ10GfHjKYjqCCCjpy3kCjWAXFdWnGDzZ+acw8lFZ30VD6XYIU9u5BA9gYCBb
uJs1vnNEl/6c6Z9GstYnN0UvodSUSt9R+iEcUG5gKQ2yVvzCvhD5UpRoXjtTXY10L/IA9AE+OlrZ
3oCrTO0G7crqsRwq/35gcFgB+MWHIuQLz6QqPuYJqxSUPYVbozgSkK5K+7I3/GcTuEEo95XWuSjv
4tAkyVPo4I7JU1HUULfeiQYiyxnIEPpW/wR5spOfx9CR4ndBIP36sYloMLPUmRPd3PtVKPW/aDqJ
1BcZeUX5W1KIe7+Oyh16D5IboBtCSSnrgMqomeeaXSK5IF/a2hDvwJMgh192m2zip8FPHNKkDgsh
15q6oemb5wAQreoDkoX5/JFQ5fN857iAnf5mRV+0JxFi6dS+DTq/P/GoiXtyQ33l013TZ3URpN5E
xIRWIy1bV6SQGmyrvStyt73vVJIlWZrPYxv9EhRakDieetTqqQA9ZHWsUHnAxchHvyg/8BGPnR03
JDAjIDK9oJ8gd5boB5CldM7XsWJl81XK0uR3xq8rDYalbADC85AN0p+etZuZab6TWYK8BzLNRT09
eSQuMn9feDVFwZzTtiNHOuGtw9OkELPEQpS8jKq0ALxTtKnuwbavjxkH3QI95JJEMz0bEgdFiyZH
vJPKx4UNYPIeinyg6PGJRjK7hqHrWS4eMeFuOR1l0cYBT51BD/9H0bVsx4lDwS/iHAnEawv00+/Y
YzvZcBwnAYQQQkIC6eunejObyUy6aXFVt27dKv+XIquoeFx0QgvfkC2z+UWuS2pvosH8pnqE9mtB
5KnWEa0BOjT5M/hOIEqAx5GLKxO28LUXk6MXQ1qGKm0574r+NPYtad8WE2vrkYA1lslUZcqu88lM
ctANpMmtg7CFTXmtkCY2pFdeSpHG9QAWp6PVhBRjLD+0WWp3KFT8dBI0Z/mhg1WZYoeAusfqIcam
naC74imsW4F/AwQNMuynPYVM5xhs1vtf5TT3SS2RB8vcVZVbhPckC2HGOEHaycvL7gixP7RSCTbr
3IRAquGI+SomftUMn0qdVdDx2X3BTlGE+NSrRTcnZsCaXa33e78jI6lSXbEhRhQ/n7fPfQ9i4jdy
Frq0wKXiBLuuUXELEh+Rr9Md2pxbOHrDzEf9xs+1METiShIQCzpEI73ZpJHws4Dr/ldMyQZXzt4j
WWZppiTPYiR741/zrJY5rrgfyUToPJ36aOPZqR3oMt23SnT9U+fScSYYhiJAmKMo4rHd86HtdpyE
RHSqCVANo9p42zlM7aKI43mQ2c+fTCV7X22l1eQMIXx2xXY+K8sKZgzMAURaJTeBfRsYqgKV7C2u
qXrnzuXdxfFtT/o6SxZLHyUugezEuU/LBuhxx1nHPWLbZ8rnnT2NiH0ax6bccfV+l7zVw0snWtr7
qmcF/AwPkNx+bHs8ZK84k334mQQsG+R1qXgOXeXatbwfauwF+NDX45rJ+SFQyuRXni/Lllczi5bC
VnnnPPpstym6PuwdMVc37Kth0GCS1EW1iBFPrKBgMGu+H9ou5bGEdiIn3V+ny3R5m/qRs/MmQryY
S8xzvCpHiSC5vT+uPOfRb6ykTL5DSM/o260qy4W3DxGkO/LvbUNbmWrBximspOOUeIDEcojmAiPS
DKeNGJtQB6yAdy8DK4AApge5hmj9A/tGQNsqd84SAj9TZED/m0IvjXyUgRKYfmCbqgj7vcj3Ljko
rPYZ1kCBM+/bKWVdSng1taZwUbVm2UbSyw6FnHwUgzPRj1j2g/jwfKejqWQYaJY1ux+tLC4Zquu+
3BNoSPqXaBHhricGxkEVlvKH+IezoZjuuxVaXNeQlqtkvMTFtibTifSdQ6Zt35VK/dYsRvvY8K2k
k6/KQuZWXzX+MbpaI+K1mM+CxwkL57nN1tgdcN/2KjuJQVqrDsAriKoBvLepHk+pjahwPwqf6bg8
lIllI3Qnnq3yipGw6kMtO1r29ti2/isKnNRAoJLvjSll6l4KuXK2Qq/aloOoPep5ZBuaDOhIwDGs
zA91uMGdoeGhJcZUa1Gm/XgMY7F13XG0A9qdapVbQARDinEMg1obAKb/E1KtDA4h6kj5gWK0TO/x
hnNPztOILGR3uG1hoI6um2DB1rrP26Avhe7Qf11GoHCkA9vUJLk6zn20Lu6FkyQJDIydkGau8H0c
7jCZAAfy2zqYKe7kGFHX41fhzD/ncjPpR6BK4eckOS7innexQNKIKlV69ODOsrzBYtYUvs265cNX
j/D2vqgyPugELzPdVLHUZLZD8a1iLZKXog8Aak3h+ih9p93GxTO3vRFPqidd8mmVGqcfo7EtDPDL
ccPyYz0EnRZjLRyGkVkFXzURoS4XG1RNlaWYdOfN2g6jSBsHhAv8IltX9Fj+d/OKrew9cuZRZDsV
CZRccza9eAB3yEPV7pibm3jnSycPbOlhMVt7gKIoboQYbXFqU5PPWyVakoeyttL67NOhMoSfAnDR
fjgiW981Zgfi+I9j7XF0h2THuz5UI7llTb565+2IXXoR2L+EWAabVkipkaIC5wOKYIKDg3YR2c3R
GreKPScJTtFWYYu597Cez2JD8DCRNTYqWHJ08/6HZQOaj3PI9xj37AyXHpIj9zyVSGaEsULKKS6p
2Hbfy9oa+kLXtot8NaImN0zM+E8mHndtWgWJRDTdlDYvd1lhsdin3WGcoyF8b2HYUMczvUA7Sdd0
aPV3DCuLgaJLlNKTWu5QIy9XP4wDk9UKEmApH3sMw8xVMZy0FMqqbKBvhPrJEHzVPBNoi/txmP5E
09LFWd1q5wXSHkdS8qJq4QFVvHFcHVzVqschudEJkFyeZLHgWHGYuqU/yabn+DlQ9CbXBFASDg95
6cT6KJnU8aPVYdzWSnY65w997z1pfJrl6PFlKlJ1V8IODXkgXRjAvh51lCT8e8kNTmKVgfT3T3yx
IgeK6xiNfm0Jm4u73Hfawrdna1n4AE7uEMMwKQCXpdo2uBV9xGxRFsmYW1dAmiKWTKC1mgmFp2cx
RZn91WL/a44foSgco8eIAe3BRH3YySLhSLgnSZdWWNP5zw6W5q9TrvjmKsWDCi84nRvqOx+gh4Mf
Fi+oze5ULEvgPplNU4QUNb1lf9tolGgAEnAmvtYEhj1pHYPSgS/FWkawYKuWEsko+0kVwaKJirox
yv1x6rEzfyfyVSzmIO1i4bzbanTfyBBSJXNLRRAiMGdIfB18+10Sels7h3kincxln8od6jafiQVd
47KMMS5mvDum/xitm61qlM+X6FTKqDOv0BCENK4Uulpbpcm6PfU4dgEOEAlGz6TiRUsR1IHPvEVv
445t93eobaMbi90vRj85kFP6MbAhtzC+RUwNQmEXgLuPKcaidtEAP87ZD2zvSTJUvenR0FWc2g5d
VJfMi/8o0N61D9kqCd6uHQdM/0jRjyIFeVdLtt6vXaS6Ux61E5Ck4bYdzmmHqeKTCNje801PwHCI
OpnTpQd6XJGW+biydclM3fpk9PeSrnH8XzxR408iDFi6qrOA6MxX1vehfYLiU5V9s4tBQ+YgSIz/
TxVotqrlY+564JGa+nVwyanQ4Ddwg5I9D/CoAcPyY0M/0erruqItw0vc5hoScRj5zdeQmc2n6OS3
rjdVRscWGDWHCCQD9AqmQH9GPSB5ZRXxC0EZiHPyOacJOla0BDJp0ZOhRWpZPbUq7RJQ7gB5ryaf
pFhr0gLH/qYEtidpwwGcI13tEcOaRn0rNdpWvBvxEuBDgWqDJrrUNLCqK80Sv+NV1GA9kIoL9qJa
cuTyZbUGhMUIYR+QcDcDNgxpnULPmHdVIoeopOhVJzJ+e5TzcJ3lMvKnHlDZ//ROII4SP5xlgIit
LpdjYeOUPhdY/t78gRRW9p9DNrZz8UTK1mfrQUUKHfhJ06kc/DUiGB3FB0RkrSnWxYZ+yHbEtibW
g03JiZnmyuLiyORlosWU1vjj/X9A1Lij6gU77UtxgEU7T+gpjxlN+RnvQQbh0FRYu6/Nvlvqlrrv
qFrHGlDSrm8SLzuR70TtyIesRApKdLlwFe+0O0cWBiv6Fab72fO6yzx7yrIo6uc6iXrgiSYzxPVf
s17bPfuBRYZdunoAU3UY4JZiW4wwem4vxkFXedgSPwrkks/Q5UL5wjPsdnf4XaYK/RUyBCvGTfSz
wD72scjM6xZj9aVGHpZI/kTDuFlTDboHjKxy5dJEXlwPR80RxX6dYT8gumz4WqQT6gqTdNIudUs6
hhdtNG4BO4m7h4fxOFM60p+bBrTBX++59q4q4o5Gr5vrepdh1rwaLBBBlQE3fVyBslVn+Hxtrn1r
U77Pb7sR6/iN0V60DODpl3X9N65jjA8iEK4Aziwl5i5PcQGWBwyLIG08TPMY748xLmC8XWW5rgxZ
G7jahD+0WPBJuuOcJTMPdTlb2n2JLUoLPI45ZIO+4AOjmNZb2kFwz9kslkPKuIxfN19CSIJ9yRS8
VgKCBi/fUrj8N8ynU9QpCbdsBk/NccOe/gw6QCM5HMQthlZLmE8K66NJOCSiX1JfC/RB6KDiFRBm
QnOxPGH5j6VZpdBxdkckm2DKVePHYeIzzche/iDgEIfveHKz/7FE6+Th2IHGoH9gkU+ydyXbsvuz
jN7itZmE3dyEt3Lx5UvZ4V37wGGVHuw9fFIfQECF+X63yD8bHe7zFj23C+XBW0R3L8BnvCQPHYAK
OXdJ7t2XGFNcQ7HIKLII+Viijrf9whc4kPRMo7ONEWdd76BOBCRhZij2jy5FowOrQKF28Gy7j/dD
htpM0L0VsEdvGztnXv+zesiy01IOQ/ZFArix/2IUEQu+hqBebdcWoVMDRnOOr8UVAIC+TnLt8sbQ
1OAG04DCVejpgAcL8jE6YmWF5HUk0VPet5PelyvOrD0mgQ54LF2BPN4e5jN71a1aD3cdOg9zwVzh
tgETUywG4QtPrubSGX4oyyh8tq0cf/Uc8Yxw1V1YdDcu2MvGfQ/XclIJJBTfyHdt6tlkTlw80/nT
hhbyLmHD+JCuMMasWGvltZtYDmoo1euvbNuL/9owxR9o0bPvlATvm5I4d9YIhj+Ca4EHC5+pPGXY
n0AGF0r9erIp8iHxRHsQY7hdXqcpXXzdLjr+pVPvXhA5Z+8VaQuDge+OGBPd7omuMYqyRwo8gkzV
ST2GVo3JYePp9he8NytfBTB39iNpAQYvDoQVP8RYZHIHCWtGkFxpq77WMtaXMvEJIHA7gpPCclWZ
VtzN8rcmUbp+Q+h/mzdqML1H0MpKNSNeFjARJbzwThI+MvoUfE/DtVijPmk6PyfsHK8U5620WNO6
4rWzQLVpwuOmXZF8KbAw1J3mMCLHSWYzq7gukRwagx/71jvx14Rlfq+CE8nSIOtzeSrprHMAmRk7
d4PJfstoFRRvvmG87nCH5AeLdJxPrJIWc4XsHfhZrnQppseF2DJqEtONz6M3xtU7S8fkodQqfSVL
50OF/UYhz953yQNIxfg3pwVKHpBQeU0MXuBqyIvYLGiXQprDiEBIeda7tssBL2JGG2zep48WU6vs
MXVjyOt0EulexxjHvCrp+VAlawxv3ASK1mvEVw43DgEECNixz//ZfcLPuYtxKms57Dy95N3Y8loo
Itcqi1m31NTaLjrkiOT5x8Js9RMo9UVhnGPiD7QjnjW68EY0hQj+A2Yca2gCyLkU3lQWZ9vmeunv
M1oiCXtNgL9PZXoz+ZZocqKGDbjOWIW+uIfmkIR9ppXzfXo37NROFS0IfQXKxX2m8LwANPshxGd2
Iz0OEp38o0lBbjcLdH2IwVYysdUOzjqcEewg07qNN/z2GMZDydulufmC+yColW5wsThiYJiai7Ox
/5c4xOdcHSfanDUmHQM2wDnfH7ro9qhAXuixiXPJzgz7sGOd5y5/SmBu/2Pcu8ke44nj1CKLEQ3j
wjO1X1zkKMwZN+aw8SF9tDcoAvgz5TyK+a/Jff9WsMwsTRdvOjkiOXAY6zIZhvQIp5nd10tUduxa
LLu+ZwYH5dwD4Swvhun0URR9kR23kJcvSA/rMQXJEEVTlIP9STlU8XW6bMOdYqEH0bjh5r8GJKbc
LvHUqMOKG7usGYmtrBETigGFGNecPhYSJg51vKJJwA2NpZX3rZx7giZi3lJQb2JZQGFgCPDCphHH
X888fuxT1138jilGs5SwOqxKFsHDQMKQ6QzjfUMPbFwQ8hPnuOUw4WFYkXNt8tapfnb3W7+y/VJg
sLmcsOi9v0ElLZ+KrE+z5y7Z8GoriBz4YUUziL98YcV4UsLe3DUDPONbIfC9gZnMW7ztoq+0ArL/
sFNJ//a5yn7vQ9a3uO1sH/OntRh0ewDxMZB6AM6nNVumhNVyifV2R0e5DlcQmlv702oMHqqgWje+
GfC9/4R1uWpkHlJ7TYhmuJrWLFUwo3KmhyqJxwKv/BYIe0tZn4l6po6s71uUb7g0FeRo45Wr3EML
wHpFa4jh1r6B/0svKhjwjaLBtyT+r8KkINwBisTLs8EwzqM0mSitt4Tr9WxsN31hspDiYQEz0QvB
n2GVGrX399mewN9wwp2NORg+GqnLbmnbVw+0589lAvKs0klvcFk5lj5iZ5u06MNvhR+3YzqdxcR2
e+mwkqua9la8DsYU/JcKxfhzAMrTf+BsSs0ZE0vyFPYFHyue9zZUYSmSJ7q60VYx5A/3jAFjxsaZ
7AgIyj/3ubdPM9vdJ10LiVa6jGZAc7cn7JQVpP87mRGmjxbTYV4FkWCo2kHfXGMQ5a7oBaOyMgbd
RV2QxFxZug/yuPbz8melMVM9JrhZkKdF03QHEGwdva5TJ/4IqIZeEGYO3pEsSKE6mgKRpncxpD+X
Dk25/J6XRONxqDS+wwab+eEN2MxjNocyO8NkpiS/mXWx/mTdQMURSrfiFpgskodxX9f+KHEBYbo8
ros4MCwi2iNZR9zcAG2QxcRLtn9nXKJdwT57gj5p1dH0Z5QYq/6ZpiExB7iA+pq2ZfoymmlKqmiY
Zvljoxg5nzDOyvhDu5TWnaIuUf15t7rNzku2lQns34jPa4HdwSeCSdhyjnvoB45zwJN78DzO5/OU
2MAuujX4X2qIMHizQmVB7pPIYQE327toPBibi6mxXTyG+3YEbBmQGISA5cOYgvM/AY9kQ93FqZL4
bNI8F+M2flP0b8XV761J6mGG4AWo3/f7w7QX4FIhWshQKtFfl08GMFy8uakYsJSQlz2fttPg4ZGq
axaneThZSNWW3zHNS3UCnUwDPNY4Do/xpfKV0oW5H3APdU3Quv01sFI9ERAOMNAOFteFmzUCEGiC
Rgv9JNJ3USKGiBZrTbseEyqgtUWOqMtIFZr/rUM8r+XJbrAf/CwKRByoT29ZzMXTnmLzYLtfBSGK
2+NsAijiP3uQskelWUSWXpG5afx22PJ5glHlMjBY0WO07aNhf8LAXdLHIaVYrLQLFEZ/hMWY/wGN
9ghAXxTgt7ObjVFdjGhi1M1mIuqfIAeJSuzPgESr+SjRqBdA1XkDRCPiZt1vSnl0vd27ilsNOxJR
gsZDSgfDld7RHnwwxqnyLkt6hC2SfoxYEy+F0ecy6PJ5iOOQn1oXzGOMM98f0l15EJgdiVhtMSIB
z2i5tFWY+8Ef5hZtam1g92vPVOTj/Cwhk4eiISnnd7T7+1Me6PIHdwH7JOUqwsukMvTnYl0VJLHS
J5i45wIzs5HSdK2WNWG8MuO801cQgdyeCby6souHqCWqUyQ9MLzPyM1tui3n1/kGo+/6sCLaUeSp
egXMatvDFOt8+rRrseL+LNrsNS1c/GzmSCQHMed57CqnhnLpjzRRGS5d2Dvc88XRHSWsN+TJSjgL
vpowzBdfzGJ6mkyuh2u5tKA7thTxUohQEkhSNthNcEkNNYJ1B1ro2FQIjcNXAKCJQ6P47VWYJtDh
DXCpAJ7Ks4QfOMJxxcM6FDmGMo7g/lPdMG8NJpHxXBmQ1+MFwQVxVMGVuOcHtialazQTdDx0EmqK
c5Y4oJ3AuX4Fd1n8g8NheT86IkI17xinP/Mxzz4y2EqP7wWGU385U/zBqR7z3wWvLnmIKAwiTYWx
Im5A0cbmLWDSUECc5JNwLyeNWpq3uzKnqUcpBq0wbMWnULAu/iXzNu36Gme7k3m9xQiHOEAb0D1N
cgN5fIBIaJJPmHfyrilzBTv+mKxW/EX76MonTxCZXrNtRWGjQ8Ts6wxSQLyveV5GR4n9i/y4+gFU
3A5nyXdJplI9dGW5/+p15MLRRFm3/6c83cbfYzkJAmJ6ySNou8YtL6ipyRQX71pFXENgFFP6lW1c
PgHybesJNBWM3ONsx8pxM4V2cTdbdTaEp91lJLsfmYXFQLVvML86bzsX8wV9zCoPgcE+9WjGZIkv
LUm25LQ7g8cdYRLTnxZRAPHFm8kS+MIXAwerICk5sI3orhGgsf+zWDbPL8PEkq7Jyth9ZovLv1GG
YqBaXUTrwWh8OAQ1q/UCUcH02G8p9E1oUtsDWg9VXqJdtvTUqy0xc+1swSFk68FXLI9G5TY0Is61
vS+WFuRxpQG9hnsJrQI/KB11+pBupFufN1DW3deEbjFCHvBwowpncE+vy77sd1G8qcehlPsXFsMI
BATbBmWzgxpoBSUdXHKFeVpYLwg0CvnDzXIFRQrpNeh6AQMf2O6np1HloT3YqdUv0H2V1xjD8aJJ
OKFJzWTL/TPT7fxfwFMZ6k11faMSA+44Arj7nQApn2mAgOprwKlEMgHaaHFQea6/pmJjb1tL9D0E
rOW/knbr2wqN0Ysqi/J1EhPS3gLT5DPjALygvsfwBy0dJgto5frnTajsmaH//tcKLmEqSib17oeh
LP5ytNrJaZFpTmuMFNF9g2ru/mzSg3u0Kgz3Sup8uxHo8jFg9vwHelYgtRYamGYeCdoK1y/+UgBH
HLsFuoWz2nXAsGI32UyQyxjv8/IE91HjEnC/ZZ6fiwHxjxQD2r3GUGeZUVgChlYEcAttlhfjsZWw
nFkL5j+6Eu/bTTnbNatwGA8ovho4lvZ8PHVu2bamZPv4UvilfUEdje5c1vJvgXWmC1t3UKvr1pEW
SlxM9DyMvy+KAIo1giAz8rrORrtrZxHDct7DuH5lg3cXq2bkvZieHVaazAzksrXkww4omD2Wrr9X
xzQ9ttjP0PUYEiBqYMM0nAlLJKkpmMOyYfBR4fcdhOuYgbgOVz9mLOwdPdaNAWZm1QfkZ3RZjRNX
QObS77B6mAFkoHmI6GMKZ0536ID4TA2x4JwedSItv05uHe57I8V2BP1OGrB+jmGupINvgoo7fxih
RuowuM9CegZRNb8roBJQ2pu9xRtCmhJO1Ep9r7Yb8APRCMGZKNAjIWMCe68FgrhGoHGdpYdbpumz
KR2yKPHBelIRgjUnprbuzwgMFZ0Ap8VyP2cy3hrPdpE0yNkaXjHH5k+xKmT/iAHyYk56WJL2CAUU
nx72XNn5bEegvy7QFmz+AgBTlGv/pnMcvLgt/eO0lXFfg0PPz7EiEGh3vE9eBFSE13bm9A1yl3g7
9CbCAIEoqEP5ZPRUJ9DZ3cIVrbgvpwDNjDVdx8+gPDtyYXm2TbVAlvZ/qIw5ZvCBA3yCiYL3CWaM
X/iZQWHnZMt+EZjIzKhmOQ6dRPJe5W+kZZMs244QtRToGDl/Mn1YSZxX2J3fz/hJQXltAO7wTqdX
F3U52gd0/6yawqCj25A039DZom+ER0MCsI7B9clCE4J7a4kkbbqQbONbvAvxRyLH/gVb2+wQS7Dd
9bKX+L7zyDkGO5FuVs23/9AhSF23Q8A4NBr5+A+Q2BSXFepC3Sgd8xPC6/K/A8wTxdnA+/iAV7hF
z9FHxjTt1LL0UCI+7xbbibMJFUjLH+iEqVtDxNRdTMtQWEmBKnQd2y0prmAIU2iNpvE7yuC0jmkU
QYUBxRkhc2kcwsPU5/B19gaB7g24Q/w6ENeV90WaJCcMpPwh7Tmwcb91EJux0qjHscsxW8sH+2ET
jW4Bgq4fe5uTN79l43XoZfnOKMgloGrmD3nb6q3evE5+DOMIfKgkxfBi9lnxaKcx/j0IR8fvWEWM
rJVxXhU1Ji8FbomdmujaYZ4VvdhuaNH5jcs2o20H3XpMzQa5YzYNg6097l93AvuCnsvA3wXemRgs
Lw3KGbX3XTRBVpMOhf6iZgQtiLY2qZd5wUxvsEUm7pwsc0xqZT7/gmI0uaQYE/a4KycchXjG22Ag
LkmaDXqLu4mnCsqaKR3uwb6rb5vO9NRGMv8JHfIQgXpV/XT0NMUcC2HnbdE4C6YIAU7J+Kk7CIzq
kajxPw1SoYd0EAPpyqhJslcw0bDwSfMhr1mEd6bCbB5fQkIcGY4DLDbWC+nQNaL1y5PwD4VO8R8+
lSRrWFvw7R4TpkmfHL1peTNp+xOU03a4tF4b92CivkvOpaHY1oSacPubAPVf/bKvv4rR+I9+2bHr
gnMft0dWuvGfHOyWwW56sK9wz5nzY+84VG/eRN2LGPMFwZxlauIGjgg2gYZZbAZUrbBIpgcbZiEf
38Qztlf38liAljxMKzW0yi2qRgu2+HeJZzQ2wocN3gm3JGMq+PRYODO9WoikPxPH7VB1Q46owRY8
lz5ahL9MRwM7bFmDaUr+FQ5kOIiGzH9DTmw/BrLz7xiSxQXyKYmuQHWtu04td/KoVkP3K+iMm3Zo
SGV4hNAiqWmeLvm5w1r2C9uiDLLDDOahrbJkw5Ok9s4VpfzQiYFatEo8Wd037MA7f8znKMvPN4nE
HUw9HAKW8MGjHH8JRpLdZJp8z1S98W28Itq7fMUtGr+0cx7fqZlGPxMTRQfGMI3f5ID5OLt9aAyd
yVozh55jGPb4GBEBJA15Un/qSo4rNBr6E8YdOWD63nN2kBxKhWxZ0u25LYP8va4j+LuotMxh7sLW
Xwk0buyk9n1FQySm7OCiPD0UIfwL6UYx5pSszC83agt5K7OILuiPocu3Gg7lNeZ38SNk+NmvkkYq
P2pMBF5dtMe/cAaQe0aW/t3EEEVDXmBASgLdQjmEirx+GEr0Z7wSLxuBoX+z5gJUTGLK9NljpHpw
JYUKRxMsyNaZ6UUERnCkv+YeOTWPqkXbCN4mD9heicMGPTX+arC7WfJ7DMrDwhtlFqUVv6RPqfuM
4EV3Anm+Y3QZ+/s0dOqOp+mtVZjY/DXva/93hEXEL72CcKxo1mNWi3hfbWuBoM2o6jGCPfYQ4vy3
O2X1MSax8ufVROwny8uxyiD9qlfAxQZ4LvgjuO5BNtPCEYFoRptSPDdsENR26tbf8c5g8Y6Ng1bX
Np7CC5olfWfABN+l/lb+sZUKGTdW46a2mJtOrCDD3bKYH6Onwx0UPbqoI7OIGW7MMaBhBuXAs4sx
6JSpWqsB8rG+hhg0qhZlugOe8gABsF41Tug8s38kUfBARZ9Tgp6mqTpTGSf6EEOoAOt5tqef6d5n
fzeYgLyZeLc/tQ7D403KsVVTIpfjBs5sxywypl+CrgGdlS+fZ5GruqUBpWsZ0zNk8Gm9C90CY1jA
P8F9ck15ad5RmJFzs8x5e+rASlwwwd8w6IVqykN5PdD3LYFgpWkjKE8bknuYUBSotX8NpGO4AdYF
mi2nCEh0yW5zAqi3IE5gvZx/M0cy+4DkdvGI1ZT2f47ObElSHAuiX4QZqxCvxJ77XpX5glV2ZYHY
BAgQ8PVzYp7G2qY6OysCpCv34y7WeUcMP7SNqPYbHMUM6UYtfrnL+K/dU/2bHZy6dI5TJb19L0Vz
PxWNTk62EMgMSpvwLVFcbpBmpAXIJgDHHAav0ZgzjBDZLqv46QvA+ph2a8UE0QXddAcT3bdptBXD
vPMaLvncVex8+OyxGt9QeMs/wgOKx9dCnB8Tt72ZuPLl+br+PVSyLN6ddmPpH/MVRbDENDp0dT2+
w9/r20K12VMCE/HmAL/x4Lldc5xgGB+dtsaj4Tahs+18A5AsxHefXPXqTNBBW7Xzcne99vymWWm8
O0tZTckub5cYqqZqojOvrA1u82nwftyWc0c6sO60hyLwUSS5cJYFA8iHWVhU66VfrbwwyJrmIHjt
DO290fw3dDYgCNFz06h0hunT9rnn79aJHdTjqM3+M9cHV8vwiNi+nCM9MbXrKK+8HTUO/mFmHv8v
ikfnJ2HDCnZTXnKnbYvOZ3dkkLDq3L5icpurHqYl5ord97IOVXRwrF+rdBJO/oOXkv8LVe2+FMRr
mgdOKLxSsp9ZFQrB4bShovub/dQ7zdx78pv9PSwvPX+zd5DA8nefrdWzrsfOORmuNf6uJWfa1IBs
woE28r+F27K64xJN5fdo1/ow4XTde9pVxVE5C0L3QkV3uM+jJbgoy7qTJixLO3rC9XmYfPex18E0
7OJm6c8GRK0ml0oR3b6WzNMX0+bzjV5qeesCsbwXETG6qW/UQK5xKQrM7tr9PRsYjy6w/sHYZroN
3FW/A87Un0UVzU+16dAbCU6dATaiN1Id5Qvg5kQ/I6i82Q/TmNxlXiCzE3daQxyFS+OCT0mXz7QA
Em04+lQZN2slk/F530d8m7Dl6Ly3KvT2RVUk+2WyaAjZrHn2LMvoKKfyHm/P+VaD5UIOWYz+PQu7
3PdR0F9M43Dvk13G6p/mvti/YyPrgy8YzTmbIRlbdgrkhticEyjGI0qtc4NEBeyCQe74dBe0/eew
5QiDTe6GyWFLEgOUvGZI35puR3nxfRDS1CJ1vjFyj9xWmSfQFVtWSnmTV0xL+GfTtM/FuP1dcggP
jHWA864exa/ZE5yM+eDsfe0W8aObtcBwuCFILgHTQ5VGU6zLk9PDG96OMR4psDx2oe8smCRlNI70
IASReO6bpg/2ddFl9+4Y2PBch71pmBrU0C7HkQRDRZozstENhX3b8xYE/nOAJnI0UADFYW17SNSV
MW3ZoVqXyKdB4N5x2MgHsghjIN62uVfeL8NAmfEbxtgvTlZm5TFJ/PGNmXW5kyunc/J4KFgBR636
qOLAQTVp+XzD672nEZI05E2gzbirM8f7DsmLgLISQ+v1PAZ86ooHc3I5gWC+eHX+zj6VfCi1FnmO
O6aduNhFVXklj1h3g/EeoAodEpZ9Uoe5M1IeYpMr+Qa+XJinzeKbLxQwLaAwqrcd019ckXja9U3P
1xbPdn7yi6x5LZAgn+PG5ZqXJtEvkG7+bnC2XJ/RAOZ7z5XRt1t1s3cbxeFYvC+hcN/Rx2NxaLae
8/XkJJF/WZbEW9BMYqkXZoA8K7ybUI2juLAsz8QUbWfn1SVd43nLllarjl+IKtTBY7Sx+TSHwVbL
3gOtqtO+6KdnkQPdUglTPi7D0t17WPtPOgOOZnMrpD4ghwXDMwBDzI3lDUhUcucB1mWHpTHaKx8Z
c5mgys1yaE4yRM5di/SWpJrPv94Z4Cxvn03cnnNqqnBTe9VNtjpB4JX2PGFN+BirJXhFrwl47Bwm
unK35VszHqHM9N4lyZMchF/2Lm+8515UKNpnfn3U5nED406L1uUXyPwy45sJ5e9oI1NGRLTG/5+H
uJCsyW72lWiH42azbA+mdcyNMyb2uxwUiM8QZSt1RMAYivYK/gjAsR+rZ9kF7Obu0k2PQR+vE6II
/W2nLql5J7w4ICMNXyB+8sLFooh0MdyKWf4fJhnnZBe1Ez8cSGJO9kNAcj8dXJ7kQ1KuTg8TUmUS
b85vyedx8O7SoF4VkB5sxftaFTWqNPOlxv3l07sVXhv/R+NJfWZI7R89Z3awj65vccuw655Dx13Y
LUQwHUxHVuNY5QEJ1pitMLspCtceIRaw1xzpPxvrB48KV/Go1opHxfO67QGebLhlhc0vbYVtsq+1
O6L/D0CyRIic+jgvtMkjH/nHFen8QUgU52BiyaljK/rHvgisgy824zu/1hM/+MYssn6j/YV2lm3j
OppzwdfzFulYPpg+wlZrYHnulijRb7EtzcPUTSX0XBbybQQtH4NTYxqneJ7jPoPjYv5jX8N2IHh6
5pYFQbEw0/Wdwhr8pZGGniRsLJAmA+HFOAueW+6h7WrbF7/i3uMlyyP/Myi9/INSZQYLz+HLLuqo
+Fx44u+QF5avmSfA2/vzPC7s9VfRxedJz5EulP/NvdPrjT8k6H/wddC7NNXjEyDdeR8mk4Tmq1A/
8VDJW1tn6lXVfErJ1mPqTD5Z0AOGOk5tN5mVQuGtiP4VRjckgWi4vevy3DnRSkGGiGtLi3T25efq
cuJKC41GQPYo874dM2KEZsE8fpmxS25sEYhH7qVvzjpfskck5+QOSCx6aqakYWQJLYbf6g7OsWu4
ZGkcZPM4OF12qtRQ/RubK1PSot8d4hIBviEZ2QIMEHbzCe0iB0XR8p/0B56lqi2u19SNOuEsiZHT
4Ngcc/TP6jMM/dG8GHdERiI1VJ89QWOlEtZi7hYymPbh2HApLmfGXB5ophU/EWY7PKfmzpWW9AHv
ebU9NfC3DzWn4R1HVl5tHfgRRRdJVP8UCpNUDEN9iaXbnqRQwEOmyb96Fy7u3Dl+/umP9dXGCa7D
l8XI51BQBPUZQDK/dXNj/jhKarJdUO6PUb1MJ4d6/mzvzWtV/glFOV6qPEMfsaz5KZsRNCClucQF
jjWS18fcLGS/ZSX8NFBeMR8HkrrJDWrB5r140l8CVpqO+RJhiTOjr7egPzVhXc5pXjfFfDDu5CXY
YH1Qf5ZlYLGyhYjhTQRX+x77Kzt/B00yDYeSm20N2ZNgWPeCYOwvOhZd54E8NWOBm3CH7Z6D/Bgc
4nFe5Bun1fWfNy8Gp48NMPnXW2dYzqIQqOmCtFlaOgPZ4q1SKj4nTqFIDyayqB/oqmfmDwkFt+k2
XPHPPJ7kfPG4Qdc9jzjTNxWJClKUfTTjgA8b67In5d9ScCpLFdZAlFZ9mWfniVMxEjkFygA/pQsy
1Mq1u4dgD/86VZ6ohy1usuTgTVHA/kSRbZ3StdxzBuoNDrOK3Kgh+CLsd2zxLfaNqXOCAxARw3G+
zgNwl5aPl34H9KuZ6Y7bIhbf28dbI4lHz7P9YVOc5zuMAO8jXiMOTyUUiMPpkXpwRLXkbZGty2GU
swlJgzX8EG1SY2DZqupObUshVm9CSw5/rThUhHOXHWRVLvio1RI26BuJC4gaSCd7bQrKduzWk0hT
nDp3qiz9ebfGhXljMiyWE8RrcMrXjrDaijrxyMLDJUzcHJtVR6UJoIPDLShqOZx8gUdTlrQPm3IY
bstSFw0XCE/klmRSl7eYxhg7LfRznLpWivO89VfN07ueWHpohp12bdDvgq0XP44cKvlYrNd7arm0
fXxcAY8fRNf766k36JpzD6zPsrhkzcHvCNKRzh3g0nO6bCGc+NH3qIIcCze/4LhLMSDh/FD5TLLz
IHjUe4KacsAuPdTFVCvOOD3Squ1QoDtm+K8ZHPRsk3D8xzU1HUsL5O6fnliUePZ11/w02bR+ZnDv
3SlcA73u277upochb0kwFXW8T/zY3NvREowsMs7dzlqG3GmRl7XL4hIMOI8scgsqE4LmhfFUh99E
qpO/JE/w+tigEz7paugeJtmUOzqRtUoXthqWWiSJcGdcU0W/QXSiQOw199PqGqljLDqSk2tPKWUb
1Ev/OWpu1yA7EnjhKSeKpD4yKs5cR91o1pPWu4coq4f8DtQCGZAvYVqi2wxpu9nJboNKADzJzpqm
zpc46UV/RViGBrW31US/T3E2Bf9mf67e+95HqSP5rW+zrXeZirJ8jtn3itG5eIUfS2JzY/VFrx7u
1ZRU5ZELzqOpZaSusOXXUmS/lrYxMtr7tfSPSROu92KYuWkV2leEfyuDTPIYZONwh8HO7etwdPlX
3hNPTh0qkNjuIEvt8uaUlY1+6Iib2Zg4Kc4TK1rsBDEjqeJwT64YjSoJK9EfJ44K7g2AoVJHtEbu
ZLOLe4V7tk7/46Qb28d2TLx+r4vM3LiRz36bST94qVfKDtJZur3HgkBvfFmjtkqC+L95NVDJfeuv
n0Rir++7J9k/jar7v1dU+qWhwbNIFWY2sHETQpB7C5allw8JdatJO+lyJ43V3nkI1yXeew6Y7o44
GjAaSdocZGgknndg85tbf9e7YRkdPEzK+rm9Yt7VzinBgW9XunP/AIjTZF8BUcsHkpqy3mvykQVp
m2oqXhKIZ5ItNBskaSFDkLu2hm47kMNpQyL5JKTTBKjljq2ku0/m1W+OWpFeTGnL4MtLTJV/WBpf
SCspnoIODf3OWkYkfFriReemdDz1ouZElm9E+L3+oUIPhn3hHx7iYFjuQuEgtgR5UWkkFYboHezL
/JDJyYj/LDfe3HBNI2hIr2ST4H+XAskBYOCG//7GASWRQK10aeibmNzmuo+byvxEi5by2EWD6U8F
+y+GIwCKudUlLyKmFedtWhSsx4GyL8eKykfSoG+j0/nyHIwRYFS6NfRyXDdX6y35wQlG030zhyKy
pg1cG8dioQNkSO2R/H8tCRyZO3QktOA1lqK86wFuZuIngZlfwWo3sZ9jznz7Gqxj2LF5LfNTvnUJ
5wfcwu5jAs148Txdi8NkSrWcpqij5yL0M425SxXAU2ls5CM2IXndSlmuyQGPTiEEeFCkh55EKO5w
Z4KnfozXCzx3B/vaK3Xj6xrggoaE/uTKzXtnqR6aT7d3ACprgQ52iUMoqAulEE3JSBSv8e3KQb7j
Ba/y4SsB0zmPbMHZuZ3igoTvODr6gaXDANgZ1+/L59UJh+ccyfEvpeIDOmUvwuEOQKhA/xEEuNRe
j7X+bjHexX4zZiqfW1KcGEFabPmpjrSrH4rGnZECaW0Tyyfv/RSHO5qDSXKMknaMn4IOSPtdq5GX
P/XbXrW/C26L6J9QOFf3WPh0i4MyR53DHBcO8oTrFWOqhLE1QXRyvVnWLx5x983bR4Lg9KVJsDme
y0p55nuxIX5IyI7f3vhYVfEfzkpLOKLQalgm9pdqyqNTQcAs5MoUklUu/ljWcH3dTjH++A89j0F4
brQN8i8KFLzhX4gQFGX4XCy817NNGQdnl/hK9y15V8xtqZsmxDXCsvmk3dJHu/elobWnraq4adI6
tJZ6lpy7n546QSb3gu4YNQ/jukTSO5QOqK4CrfnUBYQ09e3RVl1oPsBUx0NL/tUE9sSdBbyKQfj6
0QZfHS7e9YQ5b1ygetB9nxyXvBfZzRx643rrYKMUd844muJngyTwV75uBvzPnIh1A6YAW9e8j3SI
lVwxEvjyV2mMCbJUZSySH37eCtr7q8rfRkxRI7rYXmzOcmjOZaCmoUT5q7hy49BbUXvZi+ICbM/u
Eq446u5Ha4mBFO1GLO6U0+hbxGUKMGOLg0ySMj+vPU1ccr90pJpTydkLqHvQfXisvGbbdt1QhB07
YhNJuqJQdtbkY5j94nPd8ri8TUaG/HSOmKi7E/dX8IjPSELmUrZmcWj2bZfs/Upx0aKhuGz+JSw9
3Id9NoQt2gQXa3D5sx9PhL7TAWBgfB+AmcYz3j2aema1E/5y7QSska8e+Pww+klzWDAwx1eA7Lh9
7vphDG5hyyIOrlmzVsfC8aV65jPZnki4hepAmQynihKn7yVa40jtVFMRxOyFDF4qZzBMzV6NiQcl
kOTnDsHXHrMorlgaooXbABdnBF8ZLBB0FXRj8yu2/OLMi63rJRc8j7w4GUkPDKg8stmDqNGsHoaA
rqd731RrfXYhlbZHq2gPGvZeFOv8oOpgsWclVMZffV6SuXuCjys7HnPv6nPP67ZlaYjeyj8AMZuQ
JdsZorU6tXFIyp6Sgwb7COUFs5JVO/LUSYyRMZKtUHBcPpgWiIn/GbWgbghswu/Gs526pLqPks5y
D6zbDEO8m41Q293cZsvmoDi7OK2ZuCpXmNiwqfEaoMK1w7Kd8krmP91GupSc8ZzF90PX4CK1CmKP
p6qHjVoTj8mamP8rgZIhTn1Hw/Hj2S1Ptg0hYLRxtvu4B1dPTRxbTcnI4j66mKHbISGPwkQ1BI/t
UAXrxW1ikufL5Cucr2DGd/ScxP3jU8gCd6CCVqYrSlx5UE2vfjIhEKF1NObvJS8drZFieHGoUPvj
MY2x6pQujG08Vf2hHWY2ybVmu90NZsWAK/uxOAXaD70DjQNoe1QiqOohm2glP3o65JDnjUV+DOO6
fMUAApuOksAKkm5z/atc2wlIxiKqpMU0cHjighUMPXZE/z/O7NOdyWLKEtbFQ+qN6y75yFtg0l1S
LICl27aEdAkVeffSRwl8YrJc9TjRWCSzXgyNxxabFQeKbfxfFIjCZpG3Jx1YzrjzgbdG2477V50/
vUNDz8FyH98fuWyTuvHwWzZa1RXJDlJplMTPjnsBgKPzYb0eqW3SuuTlVyySMFFXHAE/JePizTp6
p2SKFDDVKd58zp3OPdcoU6/XdfF2NR1bYO4CdtKmNeiLqHMOkcwNJNiSKAq9NMP3f8cpbx641DOv
DtVkuwF9vasvWzz4/Nt0V+6huKKHWLnIV8XUsfS1RZTW85Rf1Ki3h6WCfUwt6A8V+nOT5QQvF9fo
P4K+MLfjzXDH5d5EYzzh6tHGdMCCK8zJluyC9ckSz086Mu4eulZF6cmQXKJok6pjymxV9uyufq/G
3bRCvB83Div1ggs7ruMJ0aNyj3KIjP3MepEHNwZ7dj4WyWITxp9pVjdj0hCPq1CrMSyb9icqxgDI
gMzZXVYs8Weyaeeb0YzPZGYPqfdrT2ISp/06NyvrMzpl2cLRZN1ooOMBM85wCgWk+E0dOFK9d0uf
4LJJcs68/VNhL2SFeSYKvXKpvWW0BX6DlkhDtzS/URsZrcONWfesYo+KuY49xttzWmFXsXRa6IdN
69xvXsBXiK3Nbu/m9a7ZXE8256poF/8mgg0kxl3BGxW/+3WZivtMXD3aQ2V0ggUlPURosiRA1EVF
jU1IGIqzs15jew4Cgr7BMxrTtH1s8SQ0nE2UtWJPNqZZz4BcQ3WM4l56aNETd7M9xVZ5w8tcEdmo
V585zWJyPHRARdV+1nmsjqz/EGj96gJNwMxynotsjtsH5Me4RJzALr/AoSKCzSGYWRp3NOSlpKTF
dKvgOz9gygvzoKfFLseklo19tZyO79oy38wupveIvVYY7IjKn3va3RafrF2TuXI8xWJ0zK887PkI
oG3DABQ5CCJzUwQT+Yl5bDaGaN5iYKHK6ZYvu4CQ3GY99T6HguexfZM1M9pBQe2Qdwid8DchDz64
eGtr6Drhwfo1yejqz3EpxZ2hhWo+cQW5UadxQq1/ZOkx7rLbaNIjVwvc0MAeh4k4eoyuwPKMsn/X
MaPrjT9tw70z0dhxx4OjO0zZQvunkFq+8dMAbvxzJLotLMBajruMIfxzG2aqNGQYt95Z9Wu1vbul
XrfdPDoiIi1TOFnC/hTqr8Xm3XxDSmd1bzaYzI9wHFSxMwk6xbkmSyxPcnOGzyCfpt9ooZw8hsaJ
WtKrZVcfN1/Py4muvI4gz5y8Dq2H2TehsJXH3sO/3ROS6X9hv4b/uK+aVJoR80ZOsZ+vIU8fY2TN
xPrZWEsvDDogJFxxFebiKmzl3t/ykCsdGQ3UH1Q+/1ksRTzeXWUqWgMXPUCdU/u7XchuBiciv84P
KTzv0lN8bu+pmCALbjQYqfE3hEgoItTOsgK+LoOp0ccQz/7GlDkcdlTntn0glsgVZ0tXE/xK4jZm
U50WJiZ4aubTaTCIKSi8gkYsztvXMh8WwXtUWGKV6JJ8OVxvG9oL77YffWYamiKNswCUDQGKLY0W
veS34VxEcAPtMU+3sWWy7ZeG/5P9tpwpUtDdA0Fl/eE50fraOsL7Kp3I/y+OkON+HME9rRcuyWqI
BZImr+x3ZmvGET1W5Xa61rOoPXHDBPq29jjArQMMz7miwgwjEmj3tBRIf8hw9LttTvOoKHZY94sr
q+Dk00MG7cKFR0CpkRtm6Mkj+15IF9NlasLcpT7SF78IZ8feHttRfHn0AibHAiPBv9bPsRCWzPxv
yJfzOSo39bPSj/UcU050T/Hp+s8pmYtS+hFpU5mv+bi0yENKCvyxymgUoxjmXm7R9uL1vfMTFM6y
7RYdJc85/OO7mKhoS3HP88OQC/+/Au95S/mtr95p1AR3G6Y2JxB2QcZeVZ47vzA0I/T5wa0CNsZu
y81z4mfB40BUhVoyqm5IStd4wKob/WYvJpE8XRVcsBY/dF1eGVz0ZIGiDHIEHqeFLaQ8Kq8/BO/3
eFFUUF7MSEMQ1EUpH7QQnHErw11yFbWSd1XZui8Tqav10OfbdZQh1Kt2bZNR8eBtzj01Kfa3NVzf
AFOyDi5AZiEWnqa6eA8CCtLIxShkurpwybu3efQedpRB0KCZu7+DXk8+PYh6nVL6fOF+W/iXfd9P
vUpHD3OxG7rsUfFvHLKlhbPm5/o8fFGSIEyzzX6Fg6k+CvBSrPwtWhhKBulSgrMMtEaetSrjcM9U
qIfbbMr59QTdP/Iomsk611EBLbGF4H7VCZY9Ym31wqdJ9qVLnOCdqqF5n4cNkIYpROX/1fpq2W91
4x0pUizBfOJr7DGgk+CFOgfOICkeT+DcWq9Oji6aPR00G5/Oh09ymXsg8q6RULZR/QAURM6fli1/
fORgparTuFZVif7OKeSB+MgSsRzr7sUdKY7aGZpf7yx6AAWAMVet0HQYuC5rMpQAKv513a/9oemO
oe2H9qkc6Ue9acsxn9BG2FIunEaZwkbcYvrvooSlLEIJCXZFOyNBpmMiBF1akXEybz7ZOcTmTnPR
dP+H/LDUZBrizXp/nIlJ4BBVsR3PK54ugZXZb8QRIjl6Bc6OiqNVmTBHtJi85wBoQCk/BlJBy3xq
ZD9wwhJ+8G/iVoTnSIhM76HVZHEzW5mPL06ZlxdhI3wz3Gf77fOmJWkPwvu8Sb+8H+hL/sv/3a77
wbtCaj00Ad/hTM4vJQ5c1U8ggip7w/QivMuPdOpnS7dHfAI6tfGBo0kJblgGXD8O6gEWkNXGnLKR
OqI91TbOt40Z6HdeK+1XlHH83zCo1jZ/dIuGrPVMhuGrDTkj8DkrouB2XGIy/BJQgkUBJg4In5FV
VODfiIcjxCUNHzrfzzKIKjjLFuQoNEXUXpClQ2g2QIhoP42ZF7/LNsLxAVd5F/T/HnPim/mBCDaB
bZ2RSThR0gj6X2dslYxLyVNMQCLjmNpgzrae9c/1bNrplFQ0M12HCb6lCtn2wa96gAfKa5wXxsMs
vmlgHYOLkDnH4FYbpW+aKSZxmWcZO0FaKV9Q8jPV9Lbu+NLWTzrzkjPtLCtNcLxpZNFHl1YqTXCA
OIeui/sBUQUV1Ujh3Sn8xCF1R5AQDCeiaxCZEcZAH3dIQw45/zWN1wa9PIMPe1tQCU5yzFsXNpdE
3yET+fgW0xi0M0PWdx9g+XyFSZNEH4Vvyu9mw4WzWtbyVJUEZtJIhM1rP6n6TYfGTv/lzRr0f0C3
ODwNROpMyq5yDeNkZhlPG5Ft/SjRLfVdU9bT3YAJdyAe1cQn28dXKGH0O/+Ffh3xjHpdYwY1JQF3
8IM5Okz8Eb2r5in7ZeUmLz1yGD4GfURH3KhAnqvcRtiXPkWor12Q5fJILrsvT6Fu4KHGfNxUGk6r
eTIAcCzefDjs9zxhp2ixxN7bDp8dJ9vHjJm45/VPv1lSHiBROPw07wQ7UEpkimko1/+Wjbj6pYd5
xubaZnFCrO2epFG2vbsK5MtOKnLXO0LDkXws5cSVSTHSxXjM5s77EN5anko/0N4dEJBEz28aptrF
VaY6QqRw+YcXIf/+B8/AJEs0RTxxjK2v8QqKcm9kJy1ac+sQOH4q3HU6icBFC9BBUynuWBWtc7vA
gd96iMVPq2mj9q+xrU32wo3y9tMpLEETOVXRpaKgsz2189i2p4igo7qjlA3rhbYg/dVTgXkBP4JJ
0fQ6BrvO0V5/XI0H8yOBECtaNsmVHTZ/6u5zcwUaC2X64Sm0FZY7Eb6EgJ+WxVseob8TTAAJO6xA
f+GFhTn8J3tfALaS90ix1hb3iLItFZA+dybCWSzVCamXIoo0p3z4A9qznE8JeZ1rOjRuzbmJ8q6n
2C8Qg/jrMydR69kM3hshgfAN7oGBidNXHjxEDvVaO99kRHCTjize7WwmMx9LtcGw6di45aVToYMp
F5SQ/zlP+0xeZg0dglc5J53F+F79IGwmtmPdlaWgY/o6Ug2eLs8qKuq/iLUIRRN181BE5cDi7wSJ
/6vdEvDFmYH80VbR1WOdQvfdd0eCGtmcKaCKMsvvwwRl5HvSGLUnbG8mzKkCILjRtAzcUg2DFRWL
dpjOOtgkxYWRW5LbWhcm72O/cRMDRZg+NQdhl+BmDyWjCu2rA9cwAQqYoj3C0vX1jn4Gai4Wtxj/
dETk5SPdZGJ8BIajdTYkxXAUlJYjA/dLe7DkRwkZ9nV8m4hKsZFQf0myqeJAcr3CxH9eqzjzbnNb
IXRTg3jNwnCGE6TNRnGFnhuadcRaKNjgMSbnbLT9obw6fKNnl2hFlYeksQuW6N8qClm+667b2n01
ZWx55OTgX+EP83m/liRSNJL7ltq5r8dLqaj321Vlh2SS+ZHC2+hcORwd7BW+6GapL3mwQbk1AnrN
jFUcH9aspcEzG3tMkSxgR6FGqmEy8nVefcVkKcs0h3x/clEqQTzJb+2I9xP26A1zM53E3nSic9p/
omLVbXbsGizEJFiu9GsGZsDHY0DRW2rLnjsiE6ANE4UNqZDXv6viXIRvvNJ4lXIKd2iwRfd8QVZx
iVL0UX1gp4eK8bnb4ZdXldirVZfJv9ct0k3DcBZPdOKIO4K95LviljIa0MMr6wn8CVZdniiIhVhm
7AmDgxEus7xwWzgDNqJaH91lnIuD62Z5A1ZVF8Oxyfv80XLcf867zL6peGOmDOepe7D+IO+Vx+oA
8pdTgxD415oLxE9uZgDkVg/+TFvekeZK/4/MZ0GDYu/kr00HOcJM7PODVjAjcR9teLYrluoBYDer
z6yfVfcg/E2+51UTfIYDeBhNgetV+uJ8du5L3JudWy8xsY8h5wOxllgMNezz+JB5Tom+pFuiHxOA
8yHzcHugg2xCdjkkesDYFpArYxW650urP5XxgWQI6EnJaz779ywZ5Mc6vwSViTTfApXuhKpIXV2T
VEWbHcjxXg2Y7lr3YumyXBAZl+LXOsfc/C0NC8ROLR3YMAMvkxK+q8FpbVW5q4hFXXRQsw5G+QS3
0JAB+xEUCiWHqQxYoqdoS16VHouXZlnqX0mj8iBVQ3w1/LdY/Z62a0WDPw78WTnI9tud6Ubg300+
ZBUTIXAHcScxd76yLUyC/VXHGXY6pi83jXos1B7A55XhXHQH1Xp8GZxAi+dsKhLors5o/3XtMked
abGBRpvEFefJhROelavoC8B+r//S67BRBIOj8+WaBKDDNFK9asLsXw13mfRnCWGNloz2Y/ZVVAIh
aIHElIp4gqbMGwx75fn8nZSRQ74TcQR47DTQawS3eMvNOtWkgVQAXpFn14deRmwP1bayyjVUk7NB
91HUnMRqihc9XKumqWVgSaR+CUkZ4ndaBNaBZEQqyW1RqQZaeI39ZYM2yyFErg4OIsft3F8vh/tk
uGBtx4Mg56tZlp+tDwIKxchv0+eQQA17jt6hrfOc9PA/X06ycgpQjoUtI0SioPhW/V8+DG1OtVXo
n2kRRr/LsIO54CEaq+6wdnr9r/8fR+fVHCcSRtFfRFXTQNO8Tg4ajZItWS+UZWvJmSb9+j34aatc
XisMdH/h3nO7AN1fAhgTJbqQ0RbyP4vqPmjaa9Jq2jqdW/0vqLI84JlngYHz4lVzjk4boxg9CxYI
dIh/5aLITIDcW7+bjlEV3yczxR3rEPYYTd+KH2Hmpl8SO3W1Ge0ktQn/GdUlwhO7HDVPG45Xq3Z+
OVOGzEgULp1UBjm2PE7OiEwRgTDUEmLHhvgyVlPnb0zau/Eh7hC17Tu7DLINi9ohvyFpR/nYLoi2
ThJA8Xgpmw4ye9QVI97gRYn57EqBVwedDJMNfji3RfEJiKnrlcvDmgz8LKKvOB77YGDujSOqOQPW
RBdY9Wq5NmgO1GFO8jH8UfczKCq9rAM82xMtQ8lu8MbzNHI+0CfyPVJE67NO2fHvmooOhnmFVYPk
iNbQOp9QnLOINSVfPy+cBw16SySDmiiEh8o3znwYaiqlmZoxvaLOaGdezzSpThWtgYcmBGFN9iCn
JCt/JnwKyd1lgdY+1ypj4gg+VcttFFGu0al4tWquygv8wTCFBMF5dl3ArhfOmTJ+4jWYWk53asMt
tKM2uLtpjiwB/WYnTiT/1km7BdanQPeEI58mMbQjyAh21d9EqCmCu7C+JYx9a8MXAFkSx+NJ93Zp
xM6Iol/6kws/1OesiVe+SBj6A61gS07EY0U4yszIMBiznXZYyZt9gUSobR4Ib8rCl3HmYb0buwNs
nMQB01uknVz+5z5lG/IYgXBX15FpsrUHlUR7Qy2StUeC3Vn0QyYexzK6ZC6voMswA4EzGE/T4HrF
YcjK/EKxhLppKxUGX/xFKUvU9hSNSMY/CkR3Ef6RVsgTEJ6mRXkS2Ev1VyyCtl9yTGYfjSxZHe/z
HI4N0vgob+WjV/TYSNWC5mpbeIUB4p9MgHEOtE/SQohoGkyAht8crs4AERVCHchIPKsuKmSKh2Hg
44dlFNB+INQY2K8Z6gesJZFdiAfZyYSxfzuVsU/YQDqFX5le/7uTTqZLLBkTHlOEPFldeJ/CgiRD
yAOJP7tBJUzvk2zgOYYmJZ1bUw+QfaPMWPZGpgyNkTYqCJTXcMo8/eAjNQctX/Wue8lH5fr2Me3z
1PuEuBWsKktUbDiEnRmBGg7Fujy3JR/Aqs6oZMiHhNfoPCReXd+6Yu3MdW3ocedMlOD8bD9Ww08o
skPxNLKUzv6LGI8wC5mnbLm7DVzh01xLFNXs26S+4ZjnHBElaKznqIcA9wSeqkC7KtrSvXXgy63z
gGYAFHHpFu6rcht7foqky5RMwLfJUEk3fb1xUZ41pxDKE5NgvOLTIRpSJ36rikiVn1rUsxvvs8am
SIUyiNQDQVPwIOMK6MAgQEr5NAXtlod1rs+Tn7NTnC1/iHejTegfIAe3/mt4TbdIV8bhg7sTBFIQ
676AzjDRqW5gFuJESoA8h2dTMkhj9K2d+S8acRGbHZObRsCmWpXa/VKp4timNmMjzPDji3GQ6W8T
R2Q/mL1TYBCthSskVBL5MUyFnFlyr/SOlY5V/cUI7A1vTDIcRiZol1gPZaE3E/Hr8aGLr14Vyvzu
BqeCdUxwaF8c5WIvPfAs6eg7WzCbslISjvGzSMs6e2c8YmGuTwmAsfYKIQaGBKMjVV3k5PULlmcm
KsywDW7vS82wODuMPs6bGG7auHNTsHsf+aT78DQAjqQNLTS9LGiwtmmQkkZQ53HjRvTh6MBZzjH1
jakpZopEjFEULGVWmaumq59DXvAOwA5VWQATB9JYjeFlW43oBoZdMxtHHsNpYPo0JzIa32ccucD+
oqSJ/mDkSqMLNlD8U2sYCNrmKqYWAQmPDwUiQ3Rjy7NqC2mW+10F4qTgJiUZathg2XKmM6RGz/op
ywTpekIf7/RbHYVsJFi/sWiIjeCuQnLZUoyglgDmKXUbAC/z7fm5w/bNos+quJwkYWzVt0gt4104
1Jo7KSHEXyQrlqPN1gIeGCwOucIuhcsiWWRZ9AIMoC6/kzJHijizgBTPdLsIKV3ClNIDWoHBvcxs
3oETw4lldLEMtBEcivoIGqzPIvqyWXuc2pU6F7y/OKJdx/5KCiHEYzQYa+MnQdF/zCASiLHCyJA6
PJKAz78RzXXhhZpqrh5lNaLQOcwtghEe3Irf6AvkL+nd6VPiQwWMcTgxNOAT36LwZdtv7KjSzx2/
be1vHIrSno2rgyjBnZZogjY4JExJmoCedkOqh+9f6yyYzK7OhZrLPePjft4V2D2dMxOXqX5KTLEU
3QOxCco8J2MxBPmW5TTojM1UR2w9BAsPKLALVoj41TAJqv8WXYikDX6ECNsn8hpWMh9iSjimlmZj
ha+HaxcyG2OKKAEqCdYnYR0vtd2tBOaFs0QCypxPJq2xZAvl9U8uKEJx7Wj+W+zaum1uFZb6L9MD
fjlHtCrtV7e0jn6vJOmXOw34trvOA+LMZ9tYuoSZ4S5v+M0dez/qZrYvRQwt4EPadTjdYwNz5NDi
JhAduiTJYTpXc9+eDFQgG65GjzkjDE2X3fRM7XAlExRnS2O6OvkcrdrK3pWeLeu/MVmohtk3chRI
EETeRrWpq3sEmext94uH1n0NKFkNKmmXfQNcgpKQLmIvGxI7Xxu5DMsjDOukQPJQ6sBBGoThKz8B
iOJfA6fUfTawvdnT5Cnz1s6n3aT/ELnb7RlukzOyiZla39xobsxh7D3vlaoanpuQfIdbzash4UYz
idnKCP35boR1kzyrkpHaB4VivuKynLo5CAY8DvjNmP4JMko9HyE3oW2jwXYR2A/0z9MmSB1ET1nW
BvQ8omssBiBThVcaJp/j8fKn82sh0sK6u9ZQ6QfXZjDG8U9UQbqhnCvNDyRZGcPpFf2K8gCFBv6h
2X9O0tAfr/gR5A1bFrQP0CoSCwpzJM6piHgxJGRKRMZ9QwHj98fZ1kBw3XnBLyOGpAnuZPxgIWKi
4o9vKWsutb5CjtqA9Q/XuX0wf7lBNNDzVj5Hcwb5td2PgwQ74rI3CmgKGO4eWgzFCwbz9WYA3+xb
B+B3occeP2nz+VXxv+Ga4uRYLpY0+As6UsGt35ElMza5Iyve04IGk5kKnnyzC6s50b9UxILtYMN0
8Q5TyJJsp1XQruufoE6uHWQT/6tyiYBiUcXUb75g6XPR3I3Qyq09nmB7Z9Ve3xzqDi8z+B0Q5Oei
CZmeueCYzGZEJ/feBE31x2/bINkrVMsld7eT1L/DkQyXGbEgynoeI9yQk8twMhlz9DM9KKgdLVYh
gRuCBj4yhpnqI4x/TjRizSzngeeVQzgqUSPe1FCzDAuxq4tL5bNjM5MV9odmsPWEDTZKrEepC9RE
pi+D/ogvCY602/lN96wTlEdXY3o7pmAI7C+6gsz+1nZW2e8jJtdMgkoF4FnMKHf2RZExSBKEQTUP
yTiCNwsdqpmbKlJmZlzuk8Cc40DFg2xto7ms5tTfNcpp+gvy4eoPYV6oxyRH5Iy2THLY1EsWYwWS
wvPgjsEn30zDkriPHhi65YzyXyc3Fi9Zs9PIFBDsqgV7AW5xkZxsuGH5kYYD+yUd8mRb76wt+vxT
gJxU51EzckdRzjz1R23ZaL+jqWunO1AB77Wry1HtGaxNxVsI+5edQVFzhXTDQN2o3ChAAZFXHfYZ
HB5AwJZYevh2/KiszgyS8vmiKHrHM+ds2jzRd9CwRz3ivBCLlv8q8oYWHDUVmImQ2eiOOD5WMTqL
Zue38fqiPOlySmli/RXOOwvqHU0zLdgH6pHGtAvwW+1YfOfyBKc5i28Y3cPu2WCXbMo9wzdu0Tmv
2VWYhe0in6XFYr9Ae6pOLFlzIPqWLJhezZrnnB1gRcROiYYPNn4ymvLAzY53B6NBFfDVcP8cTcGf
fCsALf5pNpoXNVQBkGA2z3Ry3K54ntyCgJ6T1A54habxF/dPb2wU/1HdQvaq5qAnc61ZeGR8Qtpv
iJtm8dwDKv9Eoth1+66dqUBkWKDr2cyOGe1djuxJo3RZJqSs1ZLeK3ugQ5udEb+uYTlX8DZo+wtB
8Kq3q6BTUlAXyq63neWEdwEFgwUpjN/2qOfRmR5ZIihxMshczI6kASu/uWUj8iNadHFnbxR51zit
KXUTGsq/47RqVTmtHfORLV2q75BeGbMzzcEPL5BGlVT2HZdOYUyafCVhYx5GVWEuadNu8a+ZvQro
YKpQAipdQNDL7GqNe6l65uGIUJIQVtrqn9POyLgk8SMaxepfe+3G7Lm3o+W6b0Yp/gr80e5HRASW
9dp4klsPb7hiKIy4rH6Y7H6qL8nQZhlDMUhKFmvafL1/komZOCSX3IH9xcSu68ReoFLhNE91oLfU
vmGPtnLsfjuoWnwasZRLNndy+RFw+WO/JnjqneIeXo8JB9iHOqrxL/liDCAh9ZiITEp0xoazjPhh
Bw17/0TFgwuKespRezm4sJ6dUtHstpRI5uZA2rcfogp5E1SfcBw+JUaH9RWZuv6NsJ5cvKYKf8d7
Vvd+T7oiq2sSe0KLVQGDxCC7YzpY8dJTlN8W4OrHNSFPXQMZUL0PDnuY17JWnkP1TmzdhteWB4ex
HJNXyJRQfJDKyvDaUfEul0ql6hvbDNxN1XqpvqIVjb9DPHzxgSBDWxDJU/KUNGkr3DPGV9t7ngtw
Yu8Z3/bwmA+TrC5TKJfmXWBU04QXwYjdJgByvV2SKvaEXU8SGwtwh5jj4+q0SHadwFAJrIrhGoMt
lFevLGc0L51Hjt+jpND3jp2R6IEkynD0XQzuEOMrEAtFkQf6p2gWqxn2VReq8k42Vmv/HZyxXG5D
H3sOGKXaEMpE09d/28sE2s6g5HUemZaWdNXZ6Baor1t/gt5gGkPRX3nNNN+7ZF7dFJD8yeKZRFM8
As5ngjT7FUx6zk1v/nQnl7G9hiyaH5oAl/VGlYMvTnS4zgr29xJ0Vb0LGdxPIvc/Nn3KfQkFREjQ
pqDJaIBs6LMfSFkEjgoxedMp8tX4VpS4B0E7StlRGBbJwaEWyY7YWteRE+PV36y9vP6e0bkSm9pT
euygj0p5bOZVIs2By2xbk7fxD5iNlUG7sv2ILAQIhJ7ihxbXpCuH4VwiHTRPxWB5+ZUoK0Y5wo4a
ZkyJkl5wW6vV6MZhgo02aiFHnZIUtP+pKoYMlGwdQtKElNib3VgjU92BPpqqR4SOS454eAnc10QO
Y37GL4rIlHm/05EMJYStsGYOcer/yUiydy9chSxu0B2ob6Hr8TuBoZ8/1iQDuHsiIdJXheQyfmMK
XmWHKHfD+K7J0aiog6mZ3J+dIkPlNWN/82Vs2+ky1oyFbe1DOnZIB6WIkrutWs6LpBMr/D8VKrgJ
Nv18Wnyx/nlEFzV9qY5BFm9HmMf9SxVSsW01oTP2QRMQUr/QCGG0RdWT9BoVsmNDenAYTPw3OGys
mCzby/JWQ4Oa2NAFqX6ZGekDJHc4b7MOdVHUErycbJAAsgBiMQ6xSQZ2DJbDp3t6wToYVydcMPhb
+8kb6l8z006NMArL17LrxrQXV6E6SOvIUxgywPJcj3J7LYgTPx7Mjk9hZouA/NV/KSx7vVWN4wwX
nKIcFaOTufHJSWHVvoq5VoBZK8iMMJrBqf0VI6UEG4MFdJ6L/Tzfj1Ex2q/BrBgAukiivLtTuJxd
Ixph/5DmEzNY4TQMlvLQaIEdMpuZZ3Yy9C5sS7A9uOgRXCwKrYnurVIcyVC5Zv/IzL2wuSS9roj3
o4qo3xvXZyjTO3ibd0CIhNgVqluvcw0ps9nZM2ktG/bgEPY2cT1gd+GSTpc7hFx3srbGJp7gsVBI
Z+oj//bsPSBAnpeXdRzJc1X4kP/NUMP/ZuCkCTbEVcDdo7JoGk8zy8/uobW8wn6W3qxSuAGRz2pJ
VQKYPdl6/ZMB8pI/yEFn7Nxw4atjuU6T8JV1qT9d+Fp+cNFBFjaXHjfKiwNf3zo6SRYemMxCDnT5
7QXfYrbrcieYro1oWgb1QAAJtpNOrBXZVFhMKInuna755AzNxcQVhwn78/TGHGFFo8nGMNMHIp2p
vUKCsurlG1TmKCiZU1T1CuklJRQFHjmILDyqJIFXPvZ2lz5RROJ0TYphTLlp8Xe5h6R2TbGDcxAj
HFJ13X8aHbi1vW8SU+7nIaS2RXoJLxxSfFRluywupui9amVvPaeg8JwT1jYmuWLEyb9LEOviuczA
x7Ksc7i+pUnz4TxOtUFOmIAs+DQY4Ru+Pkt7hp7L4gTOIQOshYCYow874xwQu7QfFzPhFbOCTLya
0Q/MJ+G36slo3P6v1JFu/OijCp7sU1mwD75T15juo22Ym54yjaQQERyl0XbCPCWbXd6mKy1BjHN6
W2g0ZhgX9AKneNB0m6MzwJfuyKgiLDLN8fy6mC4ZgSiQ51EBq/4LOmlXHY3giT+SnMw9wK2CHgdN
WuvdkrzAxkUks3dt5mqciXuJctaricEIhjQzWPQ1dHGDHUd+7OTM5hG/7KhHpgMsxGPnF2+tFz6z
iHJxtmOe616bKgA5nNgu+3MrmxyPPrXW86NYQid5jdbDew9gQWe30IUleVnZz6gmtA/iG25z6h1l
DzaNAIBFu08kVMrPIAmr+q3qoWscjJF+8BROWFQ3dPlxz2fOQvEQFeAEnluDUZpg2YxBrc4G+zdL
ZFSjGJZQwY3AJvKznjonuSFixcqcue6o3oYpHN17LlG72u1gLcegmbjCRdOZa2lPSb5jasvYeXJT
SnQMmUUPetsZCLDwJehjh8xbBOeEM2qkF7KCnUKA1b+klqllgjQMKSF2sC/Yq2ZNxyylphRSSP8n
LJyORK+9o/wlf2uDLo1eruE3324jPilgOz1mE4C+iJAkyCUPlByW/FD+GWyrcp84LmDJCoCkyb7x
O6/Zo5jo5B6+Xt1edaowglKXcfGSnUee1KYDvEIYcNyQCtBNK7k5q7yc5I0x5WNgOWk0MUtFkx9k
44XJn6Jlyjb6gE8uioP6DkGHx8esCURvnkdSKRhtNofjWZCYQDVhM8z5UIzzxm9SY9gUtS0qqn0r
DE8CRYMVGVIqO1ZgrhcnyQviDJX8ZLZX8WCNBvhUiqYq/hA1pA3wihR0focaeHWPzOwTDQSh15Jb
12OmI6EO47r06mdShTmouAgqrtAWyyrZ30xYoInvFQrTKjmODMYQPyyT31Y329gmeGxIxAhvIP+A
nSW4YxHF+EMr9j48/AJGeJaqJ1Axs3dkkw0pvwCfwe7fqwTUprTxAZMxUv/X91gS/7WuJAUdFF1H
MOC2RlMUP13ioT3nvcksINW1w1ZS2gVTtH2YIWwH+eRrLsIZqZwkc8NuzGuBZj55AyOJQJwDzlnu
0BNYr2xWNzy6XZbKcje4aoJ4hgzl3TG8wBQ/mX8ngSG1jywxIBGMdk0P42HYwc5nUVi9wddB1Srb
oXBvYvRG4pO8Oq/tDVMH3qwak3S3N2TDAj1oqMpOjHuDB0HtOb6j1OHoZr6DOR8SinPXOIOWBnGg
NzBwR1IMDYsjC8hVXzjD/MV54ovXUjIsi0Qf4pWscgHzYhEW9fuAXdx/7+J1FR4Tb/JTufjEd8sY
W6y1/ILKgRk5OgFPum1/qStnIoFaWgvPZdQgINmhwHHk3bc96Q0bqM0kTtLSte0pc+ETPCxB3oE1
Ayu5n9yWQRjaOp/sPrgCqNmXWZTeHlgAQ9mJtXKE0GB9/0/R0AnrbISdPDCiYdiUtIvdPOi06P9w
e+X2k8NihrjdPHHyf5ZrD5q1zMiEo8+zcTCzRgwM9nwQe6wdU7Ad3l4y9Jm/4Peo9NpRtVNk6XUU
2vnSDv+yGWC4Bk+csUdLeGUSxz1G6KlRz0BWYXqehHL5sHl3ch6bcHDzi490wN7SIWGpo3GN2pPv
p4pZNh6PKGpObtw5bf+00s+8W6hXux301qr8VkhGxNWyxuZUAX6L/4vmQhog23gv6tXtYQ+fPQHq
pG+jTDZnxkk9dHs9eRHEkMHO1UuUAvhONlpbPbVpPK1TZTUz2ifJR3XhpoOCvcqMC5dfe9FOfGM3
tbRVVB8wnDJZaGqPMyuJtf6BG8XV5T6YFFPBUlImfqFxkfKH4/p0D8tgMoupqtuiTAOj6xdEA4Qx
2T0EUkXqZx6yyx62BEYx4G7Cwh3vA3LT4jyRwmv9tE2O3KYyCz6hzufOecYDxEJEqKH4VvV605Uz
0969Ghg6HfsKRhmbt9LJnpEd86SzwsfLPhA2sHyR8EkYyzyl4wfxkmH2kFcjr5M7xqH/FgRe4rx1
eQm2AxCF/YZKwwo+mqru3zLMqix1rYJVXlA4bMr6Ja1OkagZmerJzcoLSbDoquiXEEUzlWK/xnRp
sncJudw9J07u0R1XzYI7gTqDbMY3xGptWW2YYLKGY4uKWeNYDUNrnqAk+XyNrHHlLy8liWzTk/fJ
1ALJfvVIllCOG11qXCeg0MB9kvcs8K2iDAm1qq99QRvA7lmu8bvssti/GqoT6LAW0pSQtXq9rYIl
QivFXrm6ZH01OKhwZtB2+0LVQfDE00Od3/lDI48+M5vxoLghQH4GjUEDQOqtIMR+lNVXhywASZXC
+P5WpQXpyOSFo5khE5cR72wZcUfLuww2cza2PXvlcb1vSim4bxvbQq+qaCrZ+wYZap2CBeoSHwSc
6IDVR6rKH1Uapx9xx4QNH6UFypJqvAfR/YU/3s4+55qt3XugR8iyuzInMFgCoST8B7M7yXLjgXG3
M1110gX1mdMRffxlGu3uB2C8uSD3y7UWEhCaynPyahsxHEIQgtp7EcR6RyMsoNhkNsQ7OPU1GPHA
rSKcm1NMbwcEiUswZOUzP0dYi5ZfhZdhcBOsuxeqAiY7eJ9i7x/n0cAg/cUZmVN5QKpYxGPJgAk1
PdVJTicGFw35EJFLvDoMdlLng8d4iL4j1p71Nhtx8bwzqLTnM2zXhZTLsOxiVNWrdYGDsh1/U7cA
PyHbRqYTsYAltdx3wI8Q7mtGsAC2HCagaUP0axkM3yEOinJDTFAy/mfDsyn3vTeSpLxBmbMycKmC
V2ZJy14BYO8SbVPlFt8mKhGipcxE/VOJUvovak/89qTbdE8eNbt8siQ+1Pu6nhw2pIMiFxQIwh+d
pPIKdA4ySX7yehYp0DRPImdFWDyP0YnIgwpZ0lB2xGIxgGbmGuJXJ+Nssq4+gmte9MmVzwk3Lq9i
SyW6H1qYnld+vZP5G+Geqy6uy2sAzk/SPZBqyPRlDtdRErdg7ABzYY8r3I5PNWYMNm6H0Mj+xoq1
qU8xCDsyiWXD6BcPRKguIYcDa+8OzjbWXEK5cfbOejmS48J6PzEJGXctxtTuwazx8+zQPVc/sLnB
JJWU5GFsBm9I2xd0k4jhgiSSn8JBWMQfl0aR0rYOMZdusUEzY4K+Wn2EdC6KU76SHQyGDVPusrTw
dAlUiztuHV/gt/VBTWbeeGfNQwlVtEWeb2mhM72LIjw1AI77vv4rLdwS58RKAtDIhYYSg9SPZdc5
wwIGGtBUlfxSTssk5SiJaoluVtMiX+oKyavJTJ3DE3VKIi9VP2nvqylULzKw4VmAAYZ+i53xppuq
MD2Rt4XViUQ9zgBGJcySuY5px8Z+QC0Y1TgPT1VNZOlyoI1BehF2MJmfrMFXHUFgyKWG4OJm1iiw
kXe5n9BDYwme3Y1TFH6AAYaqQG381dvHjINUhhipEVhNfRm1tyZWIDuSfQmwZkHohbgNGtarqlvG
ubsgpHO9kLrmzCi96P8ncGJs9eP/sswrkvhOG4sQYtu5xCfzjoxVmPyYoE1penR+kZJNfB0t4WOk
K2zgr8Zy82nmym4gGdx5INbzzOZTpFxNmf6t7WZQ64DGvAyB8dKkmY94wJN7y/u5zoN9MoTrIeEn
Lfm3zQTsjASx2kwnUXbeQMKQ60z9qSafSFm7CNdRAYI5bZrliYrLsX4rry1zbh/ASzmTDiTwCHBq
357AT5LYUx6XrHJ4lke6gvg3OxRApZs5lqN4D3v4OtA+K4MuKRva+TWFJlw9JF6DfU1pf21Vi459
vUcLE66VaJkJ68vjPSF4B5ssqivQ2q+qJXaeXZJx+j1tZ3fkA9C//N4umt9KT/yLrDe/dbuGDwn8
SmCcSikPY4RaHeGpYJYx57b3yENR0Yf2PRpdohT9+sbl6cO4gGn94uWrUBeTPMurZA3ZE16jj8yJ
nIcubdIPsFhI55pwQJfGFH/p7oRK+dU2RkFyAWW75FuiaUJC8RBRaDY3OeNr2nOzTn/8EvTuduU6
NjukoWRf9gkLpTc7UyDadoYU8dps0YeNArrm5Et2yIHTBpj1/aVnhWSv3i0Xgglwg8bG2EB7Mtr0
GRRjrz4u6GXHmgl6eer7dnge2avEe8k0kEi7VrCEqOKYpDI22ZH9FrIGZMG4VIv/GLVowwFxj/6A
pM9K5R8NXns6hSILqpMgDVodSCvsyluNGsFDnrpkzwVKt5Asy5X6HM8tVp5qFva6+5vs1ED1Ghr2
R4F+i7qkS64GAYh+LjpnLh+afPbah2ZIY7XNELXmu8KNg+Si9OIlrNEW/w/3ssVszQrd8izydiVA
5SumIHSa/C1arI6qhr8+4YFaiRvJDu5oUNMHsEcN4Q54TNLJK2CGu9Dq/QX6xITITdHORr2H0hs2
EJNMkTUQV03EbPQB4wM2/zAo1e/Ib5ojbJCx/mon27vyrFstY7He6XbdgvfgwE07AHfAebYUNwwP
PEx1PYFJbLFRQP5MU5K8QjFZN7etp/iMLqrWD8if+SyQCvd/sG92X5VOObqKxWLJJpfAT846Bgr/
6JYMg7bwOPSRvS4/teapulelku626jVCHmb6sjuBrDTdt6J4AUsnfeTAHwNa159QXykHi6HnUiLO
HCQGFat/9+okIa8M9Aff4jwO7JMkNSOsZGtS9Xfl2H3xM3Ol/AXXrTphIMjq59nYrfMVIWTq8TkU
ImR4hfg6Y6hJVn3a7ptczslOjUn/GWXcPkfh1P7LyFX5bEKFR2RFDI+Urkv+qwq9LmVGW3jOcwa4
nPO8nnz9SyZgMX5B0GxYSFhMoyVZUbWD9jpKaQMLO8S31/gG0fbYBdCwIxfUGA054t5/HSiDInS2
DY9o8bcOPYYpYGTHF9sV8QuqXgqGRoMT36+yweaSe4gpkY6uC/oqW8n/WLGRUeSNH2NW/wfeXNqW
keOOOgYxRRtgf/sSRJGidqhYwYuvlSM2EjMQEGskXI6RoF2JSWkWUTyh6GjuMBOi4SlllEmwJQmt
pjvDLGjiKyqeCcfkUriUkxBiSMjIEMP0/TaOUtt5SvjlDYinJSKN3dxCsPiDV32YXqNuqRObsyHX
6e9uDicmDiwpCxdzlJdN/ucqZ+DaBR6gi3NpTRGZiYHyrSv8DF5O3Pj4Ib6khIP1wSq+ss6S0bLD
Slt02pDTF8XWc8gA/GQjgb6VLDC9Jw8DfHvsixQSZ6SZnnraicQZJD4ZbdixkANqOMK4BTKtGPsE
bKDbltHUqetT+hdwmSDSJSkZuzknCoCZcpSNB98uZHNAqGZ+cS2voMM55q0znfmlZcuTPq1w1QeG
KxF+3oW1Y3Fc/NgNznbIm/iQcphVv+rawzKp0WZ5jxFCjYsfJ+KFdC5X7pWT298zSRj6uU8Vn6yA
JruWCglLuDl0GDb6GOTWsQthgVz9vDoSh1ByiEHnvevWT8ob5Ye8TT6MwPVGY7+PiN/6XihoEdhG
Eaew6xZsdJAPmyZpj35dBn8nH+/brrIVPullWXr6j0F1v/2aSTdqcHbMuxQdyS2pQ9CzY7C6B3zk
HAcgSJS/aNpYX6jZbkgtzmvuK2ocajTpgZqFQbKuncY4a3yuoopKr6rWMyFykHgjyhrv/N3uhw7T
+ASDsKtf/Rh7Glh+4mv4rVTZ2KAQHwniXRr68k01gND3wolNgrAbF3+JZflPqDWRtHoDr+xD5Hr0
F4GKIzq/1u8bSiRI128GnWJ7Ya8wBKjvLY9JP3u1kClhiHazIYstJnRtj3gaAaoGMeLSHpuFbg0Z
WEpm/dAT2LuN2U+Vl6KP5FcLDKE9oGYz7p4ri1aSUgmKKeedX1KjxIHs9TbIBu2+pEUADbILsZbc
iIEP/L0b2zhEjEGiJWBggA6AnJWdPSy1PbKcxOoPXq1XrTHbtuoEcK0PvKe+k65rE+3qwVjcsSU2
UJFdfIFbDoeoPVNhEazYNTL8YltD4bpBUlx0VweFSbEymFsTPtrlOjGa44lcK2S6IzR6wC5egFvL
BUN17ZaYlgaSAfhIZGjDCvMLFkosiVS3OdAUZT9s1E7+RXQiGU9uU8yvGb/TgIXb1EqVbtqu6+0z
u0f0ZSd8kjVZL8XI/+xRR2FfpLKb9yTyhe0NWEye/7DKiBu21n5s76YlGcmCZlOTP2CsRbbFrTJO
9oswA54gQsWqLuITq5kI3bEpOsF3QB0dB1vlzXnwmLheCWOT5OiO6hOdmxOdQpdFzT7sqOJuzADd
9mURBvwp2/iaMwdrIKdVA8lAX1VgpeQmO/1arBeU9zQrIsqYKOwMfrkQzB2Z9s13QTmc90cN/56g
ccxty67pHU3DQWY29k8IOlNx47Gn3FSJjZZKFx13PXSOoisfGMcMwzMRxba2ueP4psmpoF+JN2gi
SJkHVdzY/0V5knZ/qCXZ67KrzRxWiDoRX35RhcQ9DwhOr1Hv43BPuoE+K/Il+Etmw1TinwVYCHc/
a6QB/i5yRDS8yATX/a1B9Tl/cunWj7obGna5ulSvo2X0rWM+d2JEg04gI7JJPKB18ZLr5EGQeYLu
o9JTXI+r49jx+mRf+PyBUGk0MJ9h9XYpUHzC5Evh7qFOKCb/q+nZKFdkQa1iDOWg0WCIj2tik7Xw
I4g/JOiDoPWKYolVF3GzJeTKLVQU9T15AkYzQRjJr9IdvG6LGlT218X3cSt7PltLLtyaUrOyMT1x
27E+LTIsLXAWsfxVpk8cuAxEeSauRHbYDCOzIyMcxFUkMGdYHXG6E5ug/+fuTJYjubLt+itpHEkD
r+d9I3tVZhV9BAI9AkjkxC0ARHrf3Ou9j95vaKyRBprpD+pP9CVaDhKsRLKKRZEwDZ4ZJ5lIOiK8
uX7uOXuvPYpJVUm29qT1o+giGGciKY0DSRC2gQ9kbrrG5PoVtF2yqKZFnrXm8Oi5k5gtTpMpqlEE
BEK2RDeom4F3WYWVWsfw6ToWQxFDnfb7tFW6z3kRk7qT1+igoLkZLIiq22r9jYquMr+KwIB1L9i0
UMEkAGvlI2bEKfWEuQyq1GHSXKCt1s+juEwq8n1GqMOYLgBOVlUGnq5pGJIOld+d0bFm1kDtSU5F
Fo5SY8BXkMsbkJhwYWGzyNbla29StbxAaVZszwOCyIec5rKKPbxZgF/36qNJQmeBhz1iawuhtmsm
t0Gu2Qq9fVCw0uiuiCZVNw4DX38VWontrFtfGex1NLq4XQae1OPkCwzOVDGVZZ6W1V8wRTL4AG1l
vhiZ4uTJjKAhqe95/ar5Ob5K9kddP4baCeVud4iQqiRzThTbeNe2eQ+pSuPFe8Yp1Ylyj/Pt2phS
i4wFfR4YaVaRTq8UN4OuMTCUiSY/21HMIN8cVIi6Vlbe4WjqKiRJIRMsm4ELwDyNnQqMKc+6ja2O
KRy9MPczwqjUvcwiRb/CSS0aNDcqgMQI3mHdrobQcXhXW17+GTZOcd3RnKZiB/FyF3Qdolq6Ld3K
zApUkVnlGeYKh06+EZmMm1uhkvml1hoYgNENO0YXr6GgiYb0hIgyXdzTZSHZEcuzn0X71hqrG5eb
FBcbrwF3lav0gmCwGGO7IEWbrUIRkTQ4ILpo/Dm7ffY9ZzbCD9Iy6Lq7TKysWr8kqTSP94k2mdgd
BFvMqWs0tVx3sLgD7iha7eu8x/kGlK9DWm5mikm5SH5lO9OsyGF7nyFhAnob3xKoQ0u000JIZ51E
I7eOctg5z9BEUdTjd8ScGyHAZxYOURdFpepV9xF9BEg7RNP7GE6BAJu8iQtGpX5ubAu7x3hrIKGa
B2ntKBeTlTde8z0CCGAgFZD/Q4vmSad/6nxl/iSVjVrZqrJUHZU3+VwXDAkOJA6F8lGVNPoPtqJC
E5zxvBQpePfULQL/muYVulXoPbnFezPttQYGVlIFXwduB8ddhGRNGMGe3ojZXWClo7GDsj+He4nx
zj5T4wjqDtIz4P83TGfjMN8yHE7LCx/9QntLY6WWxA+XU1EHGrY3zkyXASy6OcHAdYvXnnoCIbGm
XBA9oTSTu11LTQ4JNW1YuGGrtledAG94svQGLDeXXUPvWGkDb0t867YyNDessKoUM7uWeoT+0WX1
u7IIiKgoypCKPWui9MVwV7kD5vxZW+rCplKi6D8oQRhGNwHubWprGtaIO8CCWOEe/2fW72qIclBy
UR9EHXp5M/WHed5b+kgLsc3VPZUxU1QwZI7cjMyVhxvm7OSuCgMS2Lwj9gOMMpTFpEP7qA8qMJMI
MYnqW9gt0Zj19mo6KCw72+usG02N0Ks2ADys/UCklP7F0MvhIUprLdlQ/MXECLARtIqz0ZYyPKtL
kBEEKmRlfoZvCYKbpjd99zUh1jxfwKOhL2KONGYytIqT2m2yYzRjSl8DyhAVtuq5yPkCo0Nz1Qhp
74TnsTdyrGwQ59hYYskLhAIF6aAEWsdkuZwyAH1PXodouTEfJVmwKvDmIocjkXryP9VG6n3WSdAx
cpaokbpAaqG/cYdc/Ry5ZpqTnQwR8d4c027fg4zSpwaBJU8WLCK+H/ZtxjqWiqUc9KYerHDdwa2Y
OT3PNW79+JmXtJM6ky/CabHQ0IRnmmLqhLKjsjTc2EH9ytrlX+fh4NRLTUnMJCGORk7ZckLVnAfW
W22V92XZXORewU7FMBTUrnCOMH6T984IkrbTRKRSU5wbEK2pYvBa0rLpSsx6BDKTUwOsWNG+ZOHk
rE1z3NPAR/uQGLac5HQAQ15m7Ts5wXkC9qiMk306S2uYEJp3y+kEYlIOLkG+VWa6cmFETPmWzegi
G89AXiuzDJtHBWuIVslKydh0gBpWbyG8IvpPZK8OqwBvrLceMHsEK2FTOa1o/qjHgFkRZlYUdWda
EBcYpFwNH7DbquYDLz9NpzghXVmjMMYAxC8Sqi8YSPW9kFc2hsvTmFadAe2ccdd5YNFNvIhaEI0L
32JoNosR+HrQqExNbNKyjSf6ELGNM103qhO3qRXdQIkdxeekZde6gaCArAlLFU80zWOa/ThhhLnu
rLiksigMqwQZi4odcAvUiMjA7+/m3lVVSS1dI23Qs8uOYE3rXiWWQ/B2T5g3A/pQXEbJDAkCcS+q
SKJirE2HPhhzE8zViY7UrokcPd2NNcroVapRutzoXofIKAQNKvZVa8MR1BXoHTsDsa84G0NV05eh
ydvgRJu5Vi0ImOVovQwMEMJrmn0m6xndYYApSRm1K4AkjsTMyBmHm1QMhODi+wh3pKpQtQxWBWWf
jh+LRaN6Oe/ZUMY0d22+1SoZMxoHLHjCv0B3w/uXGdNQ7VEvYa2E19VHGAAkBRkqHcLsfeBZKvEK
UJ5pFKToGwElNRBjvarh5TKGAWogYajOsaEELyf0G0ASh4n6DIGzSM50KETsfeSkBSjgzIldFBG8
tletGP5Ig3ebdHvZ8VOWECYBwmP7vEhk6hjzQBq1vlIrg5BLONsjytNMp9OBs3OSIMB6UWnNPBGh
zJME1t261xXduhjGlHNFygUdKCgvan1PyctuWwQuMB+MZm29nkgKj76phSfuLEpJFwn9UTfi7saV
BTeHaBwUS3SGCV7v6HfwIkaPqcwa2LPJPBE9O1jEZkhKQJ+/biknTE4WqYiJCuT7fFnd4pZQyf1h
oZoI4LMQtN4zVEZGLAnctc8p7QAFKWec0Hiw6GfNzbKQX9xKxDvmbKGygL1mE/AKSjugueAPgtkg
1B/6sQN+mgVENlpmtjoicaRxH7gPgWtXuwYH63AWQPN9RiCPczryjYT3myBobFL04aGodNLPFkjp
6a924CSvfQ3sxRJNWlkugkRng5X1oGpmhOw6dxESW3eBugqHnq9Xyhe+oHvQPQgFyH15baFeikR+
hoUP+R4KVOgWiJ34hEmt0GDVrOo+6yzUeGhiQBZDlrWfVDWrTKxTtMTNrZcaXBpkXFm2k4TBAm3Q
Sig+GEWJxiCxZNoXQ4meVR1AUzpB6N537JGp5AufFNMVGGqkv6o/BM5FYgCNmEMUJXMLxG56psMa
qLZw+dn1E1bTtrBykUNi7vR2FJ68W31FwSSouiaFrOgQMc6YClREs8lEZQbB0QmejwUtOZa461Lt
KZMqvfT2oA/1B6UpMQQ6VEzmlaozVl+oehla13YLlAR824QtGSJMCNg5p4wj+M/9HnZFih2lRsFj
GwOWP+qy5MrvItAiiBtMhNe4R5eAY/ga1YCNc8HWZOj3QQ1kYJqoDoyzJiGf0FM2SjR7zCVZfR0E
ddKt6q2L0JnY+KaF8IRRhyJbqArPjxknVMh+L0iN85GEPQW5rpzxnGDAR6lsX9taz36wEBGq7YhY
WZp1eZebV7x2KBptBL4OIMoSN0eVa1Y94/6vwq0MLSU4G7yK5JykY3CxDxEWwbxAXRbMaeFrXwac
EouKbiGdYRljkHP7ydbDCo/xbmDaYB6aSCm7QxJ5MNRiD5FvRpjhFrPnVHUQT0EZic6JFZSY0gL6
ISSk5wSBYDYf28I8VEHs6Y9OjkXizGUcd0t3IFnlXsxr13UBBM4SI87MrfBUiAQ62l2ubuAhVvbH
oruJTZ2OvlqF2nIYetlz9n24ZaA68Magiuz7h1pMZEK/ZEaFTGms7LVJuA3FHUZ6fB19V1lzesop
V7lKJ78QSKvrPEA+txKdBE9jEhBh8GClPqkZ0GxwBK9iugjuAz0hggiAJUA4rhTsKAsGiNYGtUSJ
eDk0xS02KF7kOicquW0GlLc/EYn9ToxffSwHZKg1TUKyNKOYdVOMCOFjD6X2jizIapOkrw47k+QA
tNglMjo8QXbNCkJS5Za8PXyHCkMNIolt4mUvAsBygg1kXO86RAbsABLNvUqZPdTgM2zjUWhGcOE7
TXinVU6F3M2ASTE5GpueCX0RPwlTEJNr9UrmzjBySJbwXvOKnJFyYl+69aiVMymYBWz9SvGuEHSQ
HJNSwdx2AUCbedM6ikv0Cm8PCibfW+M/xT9OZE7OzggHGaKOfEBm69ie1t2MdBshoNQNYHpH1loP
9sd0EaVubD9FTOUkQu49dGXNpT70nBw4ENHS0dEhrRpauuYFrsFWWemVFvXEv8ctUiMTYDYxWbX+
BetM59OWTp14Xhb99PyAMSDrl/CvDgU3ffiVZVBXlvHAxBYEDbeKsMv+aBH5QSROGqGS8FLc76RT
t6mCcdBk0PFjRDlYLFw3PiF28QwQlHZfSSLt2yxDioLx0FAh+hp5BcioLYm8I4fiJXAbpdkWrT35
2GTPOKQvLKrpAswNFWPRUgLG+G1YlCMvY8lRoDQMvPXOjDxnL4m0R6kXHr34cesyrj/JvkHeW9ZM
w1d9HGn23MDF9OAMLWwUYPRa8eKVcU6XlVRZ58HBQcIRuUg08KD3+SHUP4Cj2yw2VfL7GqXwVvpg
iQYtV4TGcO7jXK92SliXvJbAPNWoQzH24sXIfMtEmmlUDlkveiTh+CbsOOlFMpTTysPgA9pDrIKu
70pJcFE89drgpceIKD76rTRop8CFsArFNkPUru9SV2mZllakYSSXVWlMFvQ+BGSx6wOn1pMF2m6b
josxGuk6gv1MnGiF/b5CA8iNQ0efkV7CbjbZ4agEA5CVXcSpJEKcYKOAFNVxU8lYltCNSBLqruAw
IM6w1MkXN7BAdmt4jukd7DpkIG6lIFwyh9bkWUY8Ee4i+v496UOSPoJKodrvi4a6dFmgANNvzKRG
vEX7kum7yeJ0n+FWxegUWzbTdttq0tucpnt2pxAn0H+xMZk+FAINGjcclfigkG+BqDJuxLPI1d7g
nRnJQKMrRVYxi9kIq+BrJrq6gyo8pAjDtnZptmSAcmmkfGj8UbXd2RRsXKpzB5u8Oofz5lJny6Zl
hIzWAfwssIHg4NdtpdG3McSY7LgXjMssyLtanmMx5f6yLZYXahvRuUjPGV0HBNxRk0A6zwtUqYsM
lulKReZ4j7KOMCVZ6WIbm/SWUgykQWrcJaZi5l8KzyNzFyhmvC9CW2HgKvAU6Yawd42r91q2MY0K
Zj/ZPTSLlkHujMHWKHsFoGURG9lRmKpwVmx5vegJ7RS9Z0LdjfImt2ozOKSsVt1jKh36IkzLaxvc
aI34zjqEKQwfuH9Tseo2Kr/fF2xnv9IU88yKmqIuaXCIkaHo16ZlEwFCoUKUCDDDMEc4i1GbCPu2
kVjdeFO3MJBpH3vhAIHb1WvyF5w6+9zEME/OuIv6KlrodkGk1txNKV13DMKnbmNgaSRriNTTCJvx
Ahr+kUYO8mXTNy7YnaYR3QGFRKoMCP25f5Q5OpR4MttAbHKbTUKbZWC+YRU20VqjdFmeWnXA0tXh
oazuGS4UysHJXCe7aYAFGJh19DpImO4g7KCVGkBp0TFE+YihY9zQV41t2h4pRuwJin7LPK2LVKRu
VVQ+go+j14/2qEjUG6XMNGnNCjeTyuMYSM3W56M9BBgxiMVB+M8DU+TGilQxK5cLvdLd/FohiaKA
P6CRzYXRJlV8HtYUnjuzOd+hM7occWSIYUWsTeAq+1F3+b8GFx68uUj93MrQXaF97q1ZjVNCjRZh
aMWPcaaOEH3Ys98GcRgNKKDq4lEwtNCNPemprrbLSo0Mn5x7dZ+EqGpnKrsyDXWqg2EUKAq02Vkl
vESs2dm1hbcMo5GJ5VwTOhaAZWmgk7uuJRL+CzrsNVFHOJK69hkIpTE85zZ5qHsql9H7qrvQXuc1
mQnyrGTDqeKzYd3dRXiJgL46lBXcNrgb9xmq1fKiIkNFrjphdYz5qlLceGZLaHYFR8zBrpPDH5wD
dhwwDkWI1Q+aL+VXfN6hed3r8Yhss1KH9NJHw1HOzcBWYsw5RDtuQrq3pJmPXbZXciV7IT2pStdE
3qrwcPH7Ejvb0Zi6ahHSB5te8BbJ57EOkfXCquj2CTrHWaiXi9q0lSOZ0Bo5N5JTeEueOcXaHEUj
qnkXQzC4XiTX7iriYYyfmKtZ6TltIRW7Hj1xKoIsiAkVp6cN6JOULYYosvL7E5F3Kf76lJJp1Gex
QYIJ4shWJ5DZDGgUzpkpyYMa9R33YMsrgg4Vk8iLxJUQVhxcFcYWm+fAJe9IbKKQqjz5tc3i/jox
mAo7jJk1t1ky0PU88ibITPIvcQtJ5wuGOQHQznfTIzFAfkULO1C87pYwe8ZIc6TUQzere9naoKi5
XDOvRfe+N53RFxfdwNBu3zaZAUkSxrxzihi7GXdlT52C+tSHxOHFWF68uac4Ao1iYNmXnmwLB2BZ
r5Bx4dUl4DTNUtd15RUkafUh3RsZEQ49TRNLnaJ8ji+GaU4SJAoiEJ1EnpkDgxOJURyau7LL3Scf
L2k816TaolKrNCTKcaSYC1Q83ud81LFtIHLyrZlLx7NbI98jilW1FPMOVJF7i3WgprPOy7pUze5Y
AvsNFyO5EPA+Gjsxdy0qMUEHjrWa932B/BNzrH7HqjCcG24HcTAGp0s6cQb1BktP3Jwz78keaUYr
AeAGgWUBTGf2FbXAcFYIt11F7HsemiAqrgjptlYttcC5hjz3QrFT7963uv6xYbNkQOyHmEBbKYn2
PT3ho8vyBlffVwN3o+hmgUObbER6ZEqgOlS/8DLmYyfrJycv3Ymg6dJTYstTrnjmyG5LGQyf4IvJ
L3oqDHvuRGFyM4kWbsnc1W/RffWYwaJA3YFs4oWGeoBNVVEHF2leERNsVAjY2U+C+Ik6RAodIQhf
9dIxzuCspLjeZAAovBrkV6yi/RnlPSEsY0WSAtVP3p8UrQnspZnR4IQcgbPnjphub8A0hE6EI/OM
4OLJ44zb3gjprEzaXnbiOUkCnEu+9qFFzwIkxrDEFy20xCEL4HZQ11jBee1jB9/0eW/kS4rEhEC2
JoCyqnhMoNtE7y5xRzN+dIVdzDMltdSLUUbAMWY5kpXxMFCY6dG8FaOE5l0BiJqL0PZerBILwiJk
hTtLU0G7sZAoyuZpCcA0cy1ElIVtsTFlRNfFj11bmo9h55ZnmUEKxlx6Tlluemw5hEYAf9lqZanm
8wRhGaybacyJhrK0N16sdvaKdJ3EeQj1Jtsg4ORND+fM+RoQaMbGNIG1vmAeE7QMotqxu7J1JcVk
H7TmFl5Q0IPAtHJ1ltNo58UKfM7Bw6b1uAAzvXOm7lFlk6Shh9ESMkWG58t3i32ZqYMxp5GQmQsv
zS2xZR6ARwUrGG3jfBCwAvFxphoDUd8dFx49unTexol2TvJ8v3DAT7L82albbUckel9a0C7WgsR2
FpxCOn6FM6sL7zr8UOmiYQZbHBy7RdzUVPzO53GK4kKWmjjuFfJIs12QKe+YGzuNXWWpJFXN6DzG
0TwpjMj9IMLGhKJNErWBpTALqsI31sJ12uyMKkIz0SgpqcsOxBkSjvU6wDC1LP3MdB5YQ5dnMK3V
CmeAoZjVobNS25u5ta2+GCCGjkqsKSBEAsM6wolt4NKMSBCZkKbZo+NqiJFxDeJybBGhOjOkCBle
UKA7BGA3pbi2rJr2VZE3DIo93d31EmX4zk/QfC49y6S+iXXUV0vACzUzXw3lGpMwoZiXSdnpT1Vn
1/ket00VHQpRK4+aopXFzrb67ILtFSN6DMLkEgHrMBFwsT8jLa4YSI6RtUGuNaEBygFljXwedMpy
AmgVNdjr0mUF7BXRR5RXaFdR9SjZURWJl1DKsrMDcskcVSyjjP35kpFsdnC1UPA4EmK0d/qyD9hU
hKzTdRfZDhHNKRxmG2voddU04a5I2MAtlNqLD0gZ5MFi57ZT2Q11G48gJbxFaCB8wIilGt55Oa7o
Z1weeX+eB4zNaOpaib/o9TFFWBQGOvdMUJcIfkL05to+9oy4PNSllvXnWF+L6i6JCwNfchmWbjpj
pCsKNIrw1NeU6qTYSoA8+lkDNiSluZIm+RHxVKLcdfh3+0sTTFCJzxtb5hweAFmCrpfXrJVgxDMa
en2uejEc91gdFyzOnH/YeEW3j9QwS5damBYKkx9LRTKg9Ip/ToaAYq4jxJ9wN6MBaBYpmTTwcoY3
znbaf8rHGF+KZ2JHNf1smwBThjam4uKcd2AjuHe4Tu05cT2R/thheaz6OTSfyCJyFn3Gg6rRU1uU
GbDiO2Vkz3Lv4U9nDJt0vvPIiREmzSIiPDaG1wfDgaGX160qBmhws1CN62scyjGe3ICy+hxHS+5s
xo5qY94VrcUSTHWCV8MpnNhfVWYdm+um9xT3gHUbofCMNnsXEwXrWw+kOWlE2fBqchZxR7sS5zKh
k9CdAi8JZyliLKItHVz8VJCeDgOCvPHFoPZBtPdoPeVLHcdEsSHfs0qvHMd2OUJXCMe4pmE9IFXT
E0ADj6XuCEEfYCj6OeVJkR/SqkmbHatdlh1Dv1DMVZzFurQWSHVi/Ga+WsjLFF+fftU72tCct0VY
ZJdYEJyRGU88MDJkM+CholCFt6tTZksPgwYadskIgdRqnvZgWJH/q+d3yBT1Aconb+yDjmA2HOaZ
aRJXT7GVMr61I0RkvLdyE3MortVDivfIOml1mDtXE6hsWA5jyWla5OCzTQRHA9rThdWGwlkyC8lS
VG4Bc85lD5NrgqRIcR3y9DJ8YhmiSkRw/tUmXKdeKl1YUgeolvOl753s1mKwE69Sx23aRRMliPRs
O6SZaHVgYukGDig6+sITn8fMdmhGmU6FoSrpGlIz6L/Cm4bHnSy8zpH+hQg980LEbDOWmVCGJ9I2
DIqJuKmxLNk9rvgFGaMJNhlme7OOdRpxqe7p9xKHKS70jHIQkwXNezpP+LXmqjFElyWl4SR9CasH
lSQaGr/MZc5KXkQtjXqtejG6TuuAZcc1CPjIq9qNqjPgBi8QkHTtlET4AbJjnAAOs2Cp4fFhZqr2
no0qa/BounZd2ZEVFMiEIRqpIvScGYgVm9IjGRJwCG1F3CMgj5Z1FnlyOaRE3G7BAVOCh8z3/LlU
aPgsPccSqCENJm1nRMMJ1I907gkiz6ZRJKW0M2e+3bqzykijYAXdDie/hcqK6K5ppzvjmpruqrIc
SQxyyStiBmBVf3B8+jJLA1XOFwj33dfAbxAlwkohDKFyBS9hPTZTY8d9Vjy0UTqs6WjbzbLEjhov
xypVzQ1rl4pWip3UpVb4MJrHIdZHEHu+vHdMWQ33AsFjS9660g3PURdT8AOXBEbDme36DYEj4QV4
GK28YTsFTdwdxGBseW0EBtMcFx4JY9mqaPQZCm/RXSDb1IuNbQHKgY9HEsvK7zxKRSEzHYuNrJTo
PFLwUcyZtOfeJlTkUGBPKwmDnLlR64ZnwOVjBA5NU4QoF8zgCee/qUOU7cKzuANjeTGSojmee11T
25fAEccGhiYgn4WlKPbRgVEbzCwZUeVohUiTTTIwz1o6cA6mv4nkRYxYesfD1XwJPNx93PFt8rkM
Eje8xP/vJVuy6uS4yoTl3MDw6foluUjYglglu+Iw0ixFQoTBOMFezgrCjtDukbiRhsqFsGLlwQbF
V57hFvbzMzuL4p4zglYAHXZd0/zzct8GnSWa5chhyNWA4qssGgVKzcHWsYSDcUKjv+KKyfHApt7T
F2RT5CU3khiOyKeIobSLUIM2D3M/u2obaZX7uLO7eC/dhCjEERdmsfTGvIGdSWX7DEYK0X2eNfI4
WmXXLn1CnVu+WJTxsI1GjiO9HYeVXYems5SDC8ImJQnUuDMsaCkvWqkig2WwGndXIzklw0JpTaNc
C0kTa+2mvLVmrJcNeSuD4bqLQs86h6Z0m5NpXrCirAjoKG+TQa+/4vkGDYjfz770BXok9G8NsvrO
hs2/jZH0dBvFVaJw0dJcbV4ymu0A5kOm4ZBKOumvDVre2gJNPVD2dHC8u6BRUG7qcDjSXZspdb41
VFuqC2bJSrtCkUWb0LLCotxnFiZxi/RAl5oeagz6S/+i6HQ81RDAT1rJTljAEbswGH6vBzcrmqOV
NSmCk9b94pbkjcpcF2urypVDawgXwQqc9Zs0GspLixAMnnnwd0seiX6de05xqsnKnSBoGoK81PcV
Kn9Hvy5pGRwr1sHViNR8Z6ltWVxRQ2gXpq845tpwEvZuBsTMUyZDD/ndWO1waNsQEfV+IZnI3rKk
6esoVLRsiTXfXkLKzdaAFobrslUNfGQ5fD6jsp9o3rW3ZUhm+xZvlvU8sCKfeVqvbEXtj19ArIJ4
LVxHzLE20a6siKvcxBIY0kptetPiDaI6xqLMw+q2CHt7V1V4rOdJ2SJEjZg6XyvQWQygprG9RhcV
LXONaFD42/aKhAjkNZnX7tC0Nio79tKOLqA/N9E2102Hu4FwxXmjgPIr48jfhtU4kHqJ5G+GnTb6
LOMYnmtXGuyglQit9wyaOZp5qzJCFBg8PC2pqsx9abzW3QPI4lCQIBviQVdsTe82hbDkjR8YTBiA
GILGoEFAQJ/AC3XeE3khyhme1+aFxDAHinQFph/kglqdKzQWqoXFgALLcJwMhHyKfKTAqwYLNxEw
k2aFR3WANG5ol/T7vX2YYHvGPTg+Ot1gHEhbRfHAbtOEKolj5YxzHEZbEvBinHhMF1lWFY6lCl19
7DFzqhu4iVN9RBuwZuzWFhAB6gSiETdiUG1A7ozdfsiNuJhDo8G1AcaVadNW7WN6JRSMWbqu7cy4
AlYCzLRNxVrrKnkGhs5Yq6CtL12AXPeJIJ+DPBC5ouqvboI0l9XajTzgFpLNG6uwa9byTE+Q5NJU
QW4xMyJXYVJSwAFYEAY10IgIpKUvSMUDn1Vqpt2hcMbTcB+kQLKF6LLbYqj0c9p8EnM4GJv7bhQF
MWPCZU7oImXWGJvYbV5sXAxaZFgTEwxgE7oJEextJSgN867k5e17wOgJ8uUSooZhPEzkh78MyjE+
b6bmD28BGkyCswZUK6nUa/C//UaWWveZqSswwNFXjxH5EVvfHKwNvqZ8i3UoHpZOgDFt0aWjkmxN
CufsiyLAM66MPOnQXRLuac7V0pPgWtn5JXNUd1q8DGImaRsE8oQ5xW4GC58eY6a5NkjLXGLAbSND
ISFVdAVXu2ZnR+bk2K8jmbQVQuxo9M/wGIzewXPJV7oTrLeUBlZFBuYQu366B1XfENbCYJ7mnkJA
jOq41kJzy+gp5t48c4LapEVgA7aWhnWFgqunOOPvyqJNkXkKDRdzKWJalE3z0mk8qF4uxbAx7GnK
LAFCEGuK05Fdf++PhEsjeV63csQ/WxKj5V8StJjXC1BByQUsr/iSPDpvQGUWyV1b97fwZmLzQk1j
DCG0J9AjkVwSQXkCVbSITeKlVjVAXkAINEQ6EHdKW+2Q2WkVWyoTMsZFVOYjj6rBaCeCo8vYtzkM
ClMpXggavMBoHQMx0Qjw8wjsDfHxUxb5l+jCR6VfKAgsm/VoKAm7Q8UqvewO5acW1YusUi23WkEj
JB0V3x46la4urpwKe0qXKwKAJKmIoMGWWc0+uF5E2qhYJsywyiyrhcJWvSn2xBGP6YEQY6V8GLqq
5VOVtW72O0urGI5upXCY/CxccCDyiOCxxaFXkFDMgKEL8JDxkGP6DhYWzezplrOdmtkVYMdhrnim
d+OSokFdADBCGXY27+zk1NSlybDJrVRpMiqtwtFeRlhO9CtdsxR1+8Onf/vLv//bc//fghO9PxBs
RV795d/583PBfCoKGAS+/+Nf4Jfz3+v/8/O/+e6frE/FxZER0vf/aPo9P/8/HPen37s41sd3f1jm
dVQP181JDjcndlj1r//0x0/IF5gOdIUCub4rfnGI3/SPXr/HPz3Qp9Pr57obytOff3gumryePh9N
0/yHn360ffnzD5b5ek5/PKU/f6LXL/NrB0iPfOfmhSN7f/IcpPqe5uma5zmq88Mnyt7gp58qrvkn
zWNCZWqG5ZikP7jfXsOff+E/OAW//u3ezvR3H/zdcX7tC/x4cqYzAMDxD54C0/mTZlu666gaOlhd
t+1350Dz/mRqfHMLw7ZnWoam//ZT8M099y9vlXkYpS+vd1J0qr65HX++l/7ZP3g707/8+Tc3imZ7
3g/v/uV0Z/147L/faX95d6O9PjLf/HB6Ur/547t/++Pj981P356310/10+/66XT88oO++2DL6cbn
HLz95SY6yaN8DofXHww/fanpmf/zD3/Na35UR8/Hd0+FyiX8+2f5xfPz91Xo3Uf5+cF/97ffXIq3
T/T//vNvroROLqf2n/BSzI/58eXdZTB4Mn/9Kvz4+P/aBV7L0ylPj/nL26GmZ94z3v70D5dHLu+/
PvD5qY+ei7fjvK4k04P/Rz/vLWPS+tMVt6w8feJjfzrH8HpiSX079PSb9H99f/7rL3AgZeD08um2
Ptan6t3RTV4Kf/R7zDmAPKaf/pqd5HdPl+6oLmvgP/0NfJjfdAXmRxk9PZ2O706NpvIycl31Xx7/
H60l/38eYN6D/wkf37+mAVf63fP7AbfRX3MSU98d9APWhFlRVx2rzds98vrwfsRxTzgHvz2oTrXz
T2/z33iXzxp88y/R24Gmz2p8wGHn4fHdkmhqb7/h9y+JN6eyeUqj50/F1091ePo0pxB8t0KaH7Du
vh70039Z3Mz/69snns7Jh6xZlASSYPh3x/2A+2JeZIUs3q2x1q8tUL/xzvh5if06rbD5p7fT/+3H
t6y3P/3+yzo/lqdP9yf5cno71nTCLSr9P3pvL+DiT/bgtyNNx7V/7dXwG8/MMhjK+t1BP+DDLkVz
rMF58VJbN1F+erd82B9wmyxlVMv3h3U+4Klc1iEKlvcrs/MBD+IdT/j6mD29P7L7ATXQ+vj0/iF0
P+DyrcPvVnz3Ay7ZL28E6o+3G+8PPHF/+9/16dPL//mP/74lr1W+e+407QM+99kpH97dv5r+AUfd
R0/flwAatc4fXib2p6qow3dvEpqtH3Dc6Om7s2B+wJv1nF0Mk43no3z7hNOyppkfcILPj0NR1+9v
B+sDHuXzY3rsoncf1/qA88thvzvoBzzH57xKn7/beFkfcm4b1t9j/n45Q5P8dlp+/+N8XozTOsk+
7u1Yr3eE/QE320VE1f3uqB+xtL8e9bsT4Vhvv+b3n4gfl0uIWVV1bN4O93ouvA+43W6o6d83EHT1
A7Ygt1Qo4ae/vhZZ335mRDtvf/z9Z+T2lJ+CY/p2oOlc6NoHvEFupwbC8dP+BI75/cE/YLm4LTKe
7HfvD137gAt427y838zTUn778L//FN+hEno7yuv5NT7gkb792/8oPjFZ+Nv/fG3SXMm//a/8OSrf
n2vjA871XZNDQ3x/ro0PuKvvjvn4/WKnf0TD7RD84ik0P+CGZhucRPnx0+pYvb+a5gesS/SCCeh6
f5Knycgf3d8saTPUUf7uJajbH3A2vvxf7q6uqW0jiv4V/4FMLBms+qUzYBwgNpQgoNO+rS3VVmwk
V7bImE7/e89K3kZ3pSJApyGTPDBjE1aru7v349xz71b8brdP2Gy/R/dTNf0id3GfIIhCh1bPt0fQ
GsdR2rmB+yKU6GGvceS3AwD/xSgNzpznA7SGe2E+pfwK+z8vfzXaJ0LyDIR4lvmN+fIpBP0ozabi
aDjtDwbSLtE8U7nuPFbpFIrfDJqraPPh9VofwGGGtuViWIegKvRsVSDBHIfgyOlo+lgt1L3amJfP
JUGwVZfqQcHh6pxv7DxIj7CUQ7W7B/hUDC7mfkDw9ofW3mOEJSegcMRWToKhPc249Uhcn7D5kMyy
c2QDwhJ+wLCzxbvTTAXINGXSi2F45mcKCdnytna6BGv1EYfFWkbHJRirvTguFLihcSVqYyC3F0m8
3WgHfSuEwgBrr8BD2Sadays3iavBzaNer1P9bWccbbebXG1fhg+ROO6u5n609ZiK9Ockm1neGEXF
pljOQAX59G+SqbLiApdwQm/gphbyGWJvJps6vegysDasxV0UzyDv/HV0uqXQDkCm5bIwMC3wALeg
Y+GR6TyqVfao5mm/+rf+k08gbOHjJFYWoIoqvfYzH4JWPlMyMmEgMb6SvpfrERRcccjA4kXqH1cN
mLfP/Q0GzFOMD08JuxLs7V35AYccdAPb/kLhAaFI1vW6gz5DCenBtfIvT7zneM2sizrv+9uQCg68
vtOeFVSe//8WUMDNTcFyKQvXIazacIcmJGIzM2DhU/WowJFJo7WYL8OcnqcS7XIYGNr5JlWhCIUd
hnAx1z+FAFyC34laNQvwc9zGsL2Z2DTOvsDfFLNtRgOah52EUxXLvKTDAMx+QfgkJssAXD6BXJyK
UQeEI+arLIg6R6mywbIuwXXyweBW5SmDSms+vt5n3bPc9Jw7I1D3K2Q3RsTwa7jZInqPl2a+uSll
uPO/hffSxLl9wsE7Bacq7pyFOWO+POcDFz3IzRevFzpA62md5+t0YaQ8Rsh6NM06qHwR+2U/OmHT
/HU98kfXd6OTvzt6acM07lR2p+eiCWrPQxccB9HsgYd/TYIrW9evCFzdt3TOcE65NGjfdw03Hoer
6DE0oswPEsHlHSZwdnVULHYMBeNfdXy1egAmKPQtI6gAILMNkWoTcwYNv3WUfZbEAQIW4Szh9LQf
+BICThWQXTOUXj/nSbbvMyldV2Dv3MthB40nve5ofRt3vDfoet1nsXyBhMeI4htqJZIZeM4N/+e7
qKeopMk129nasPtXfubK15do5PUo7ca106o1HKiXzXSU4ZZEobqc7mGVWPuyQS8ThNG1NPq8DqSV
CPbUhipFvwfPtqIOXjZvCENZEvbQqbYHoGiAXhHocQemfs/eGtnXMjVopzetsynWrq3NRFyB040C
Qe1NyfKotyp5WiGOkZ52ZalLy/DsUwoDmAoFTciKHQGjsqICh+ANwMeYR9m92Xy5k+GYT693e3Ft
AASb47FnYfoYotcuKAtm3CImMJ9aPCVcKQvoYADKaD49R0GNmG6PENadhPG9SkVkxAhhzlOIQVZ1
Mfh0ow1uBJNCgB23lOzLT8fwMZwtrGEJssWVtbYQmqOQZqTjg0qTsC5+Q91ha1F8AOo1E0byJ8KJ
Po2mqDazMI8BYeVOkU+LcbOVeXF9ipsdz2YZn4YpcB85LEMOKHeU0h0Q1PAwTZApEKrB6RLGPcti
6BwhhLwc+6vFrCu9bRbu+ayiHBCkmyV8veo936qVnC0jL/kxTK0N5rhPOUbPtMgfAfGAMC7hI4eR
5Jyo7YO1GxgUv0mEu8lt1wSdA9qvm79KHtTSnjJBxpMIeh1JKGBEVkKDQUucZOhvjAKpdG5EkIfT
DF7NRbIKIBMx7mElUHu5oQOzQdnkfIKiQCXBVk6WQdi5DJGgTLUFRaxR6JxcwAxWIsK2L0rqCoZp
RtcTy+txGHAq7lXbZhYP3WFUyV+DKm75Uy6jQkqfaFTbij3h6s4abU2Hn2tNMEVkLp8RdfhrK+vp
MjJz/oNCQJcG5tXzMMMlGDv/SxhI4+Eykn4+Ln5/LE6dnDJBHd8udWJZOJcuw37sk0jjKJ4HiQwb
q+jWy5XmHZwrXcA7BEwgZEKp7QLXTBeZpHJDM6IaP0ztRCCjYBVU0lCXkF9YedFDSna4wNMu1CwM
7EjPGfQZ/hwu/E0ehLQHA9QrNtebvh1cDdX5Q3b3+WOOqt8IqR+RYSdomiOosKmKPsuBCSH9UYqE
r7RrjXnF5oAIuen5CuzezULoF4IgLnZK4ztiWMaEF5m9aIToGF3/4jAqz7VHmOsQxThJINeMEQ/5
adSZgFQgnByGvUH+V8KSjGAFOcV5Z6x/+EfXZRE7jCLM8xjaOrTyCQ4Yb60dPowslw5Xdrcf9aNa
S9XgMMgs41063z3a6szpEby9wiyOE6sBBTpftxdGkWaqGZtwpMfg5+E6JktZOIxzPVFWmQ+j7w4c
D5VUjsghQcoIvdErydrLDIYDgu8gepCscjQ8bL8vMLDa2WeaQeC9DNeyphqNGdtP9wrUBgCLdcB4
3teybeh5BYiqspEZGPYVOkNG63WlMqBL2HU+YiKFG4pl0MWotLtZqMgGO1yXYK9v1OeoKmmX0azr
RkVoQmC2Wh6KMzSRrirRbqG9O1yGRrp9nIY14mCgjHdRuAVtR8iDoerOcZlrtt4fxPLouKWTUYU0
zmK1WaCuuFoy6XgHDOjRX4OJutrV6ZKeo5n8rf2aiygIEEeP1GZrBtP7sagT+O/RN8/MLviLaJnA
6taICJ1iPY/BjM7tg+qM0ZhlhV5Im6XaaQ5fMBfKBtTGfo/RDugmQpu2d2g2JDvseO5g0GPUK6LX
x1ItM7Pm708ilewQ5kSdT+jwJ4uHcKeK5zIKiE6SZZB03qNCfonoL5IUuoHXPzhkEH7HChfJRiLJ
jyvtu31vQHDxrtS7VfRuhvw5LtDJypt5/wwCfQWw77xmZIK1maj1dmF5I4VoGl2St8ODCv7XD8h9
SufaS5PRL0PbHsPztnKijFKWY1xWIxtbMJrXDOEPChXK0J7DZJXYzQAZtn40Q1m65FYz+iwXRd66
k6PVFpCR/PugVkvtuhpVX9Ys3sB8ej0P4TQD6qbMOHnOkuLLw9DCXRNbw2FwfnTkBFK4SG6gIb55
gdcL4ipMpUFgdIq8TTN7si7jhNwhDfOIXt5i4dzmvoBvZwbqCLttjUL5bfTCo+VN+auRJsuaCwzE
s8xvzJdP9azBnR4oVBeC1jdPtI3Qr7ONBVe4DMdQh3eSYYYe/02zrRPaE6I0F2bU/Vmp2mi/GrNV
qNKf/wEAAP//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rgbClr val="FF0000"/>
            </cx:midColor>
          </cx:valueColors>
          <cx:valueColorPositions count="3">
            <cx:maxPosition>
              <cx:number val="10"/>
            </cx:maxPosition>
          </cx:valueColorPositions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484" y="1670295"/>
            <a:ext cx="7190820" cy="3553213"/>
          </a:xfrm>
        </p:spPr>
        <p:txBody>
          <a:bodyPr anchor="b"/>
          <a:lstStyle>
            <a:lvl1pPr algn="ctr"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7474" y="5360533"/>
            <a:ext cx="6344841" cy="2464096"/>
          </a:xfrm>
        </p:spPr>
        <p:txBody>
          <a:bodyPr/>
          <a:lstStyle>
            <a:lvl1pPr marL="0" indent="0" algn="ctr">
              <a:buNone/>
              <a:defRPr sz="2220"/>
            </a:lvl1pPr>
            <a:lvl2pPr marL="423001" indent="0" algn="ctr">
              <a:buNone/>
              <a:defRPr sz="1850"/>
            </a:lvl2pPr>
            <a:lvl3pPr marL="846003" indent="0" algn="ctr">
              <a:buNone/>
              <a:defRPr sz="1665"/>
            </a:lvl3pPr>
            <a:lvl4pPr marL="1269004" indent="0" algn="ctr">
              <a:buNone/>
              <a:defRPr sz="1480"/>
            </a:lvl4pPr>
            <a:lvl5pPr marL="1692006" indent="0" algn="ctr">
              <a:buNone/>
              <a:defRPr sz="1480"/>
            </a:lvl5pPr>
            <a:lvl6pPr marL="2115007" indent="0" algn="ctr">
              <a:buNone/>
              <a:defRPr sz="1480"/>
            </a:lvl6pPr>
            <a:lvl7pPr marL="2538009" indent="0" algn="ctr">
              <a:buNone/>
              <a:defRPr sz="1480"/>
            </a:lvl7pPr>
            <a:lvl8pPr marL="2961010" indent="0" algn="ctr">
              <a:buNone/>
              <a:defRPr sz="1480"/>
            </a:lvl8pPr>
            <a:lvl9pPr marL="3384012" indent="0" algn="ctr">
              <a:buNone/>
              <a:defRPr sz="1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1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86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54036" y="543377"/>
            <a:ext cx="1824142" cy="8649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611" y="543377"/>
            <a:ext cx="5366678" cy="8649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43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09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205" y="2544425"/>
            <a:ext cx="7296567" cy="4245428"/>
          </a:xfrm>
        </p:spPr>
        <p:txBody>
          <a:bodyPr anchor="b"/>
          <a:lstStyle>
            <a:lvl1pPr>
              <a:defRPr sz="5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205" y="6830016"/>
            <a:ext cx="7296567" cy="2232570"/>
          </a:xfrm>
        </p:spPr>
        <p:txBody>
          <a:bodyPr/>
          <a:lstStyle>
            <a:lvl1pPr marL="0" indent="0">
              <a:buNone/>
              <a:defRPr sz="2220">
                <a:solidFill>
                  <a:schemeClr val="tx1"/>
                </a:solidFill>
              </a:defRPr>
            </a:lvl1pPr>
            <a:lvl2pPr marL="423001" indent="0">
              <a:buNone/>
              <a:defRPr sz="1850">
                <a:solidFill>
                  <a:schemeClr val="tx1">
                    <a:tint val="75000"/>
                  </a:schemeClr>
                </a:solidFill>
              </a:defRPr>
            </a:lvl2pPr>
            <a:lvl3pPr marL="846003" indent="0">
              <a:buNone/>
              <a:defRPr sz="1665">
                <a:solidFill>
                  <a:schemeClr val="tx1">
                    <a:tint val="75000"/>
                  </a:schemeClr>
                </a:solidFill>
              </a:defRPr>
            </a:lvl3pPr>
            <a:lvl4pPr marL="1269004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4pPr>
            <a:lvl5pPr marL="1692006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5pPr>
            <a:lvl6pPr marL="2115007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6pPr>
            <a:lvl7pPr marL="2538009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7pPr>
            <a:lvl8pPr marL="2961010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8pPr>
            <a:lvl9pPr marL="3384012" indent="0">
              <a:buNone/>
              <a:defRPr sz="1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93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610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768" y="2716885"/>
            <a:ext cx="3595410" cy="647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25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543379"/>
            <a:ext cx="7296567" cy="19726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713" y="2501898"/>
            <a:ext cx="3578886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713" y="3728039"/>
            <a:ext cx="3578886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768" y="2501898"/>
            <a:ext cx="3596512" cy="1226141"/>
          </a:xfrm>
        </p:spPr>
        <p:txBody>
          <a:bodyPr anchor="b"/>
          <a:lstStyle>
            <a:lvl1pPr marL="0" indent="0">
              <a:buNone/>
              <a:defRPr sz="2220" b="1"/>
            </a:lvl1pPr>
            <a:lvl2pPr marL="423001" indent="0">
              <a:buNone/>
              <a:defRPr sz="1850" b="1"/>
            </a:lvl2pPr>
            <a:lvl3pPr marL="846003" indent="0">
              <a:buNone/>
              <a:defRPr sz="1665" b="1"/>
            </a:lvl3pPr>
            <a:lvl4pPr marL="1269004" indent="0">
              <a:buNone/>
              <a:defRPr sz="1480" b="1"/>
            </a:lvl4pPr>
            <a:lvl5pPr marL="1692006" indent="0">
              <a:buNone/>
              <a:defRPr sz="1480" b="1"/>
            </a:lvl5pPr>
            <a:lvl6pPr marL="2115007" indent="0">
              <a:buNone/>
              <a:defRPr sz="1480" b="1"/>
            </a:lvl6pPr>
            <a:lvl7pPr marL="2538009" indent="0">
              <a:buNone/>
              <a:defRPr sz="1480" b="1"/>
            </a:lvl7pPr>
            <a:lvl8pPr marL="2961010" indent="0">
              <a:buNone/>
              <a:defRPr sz="1480" b="1"/>
            </a:lvl8pPr>
            <a:lvl9pPr marL="3384012" indent="0">
              <a:buNone/>
              <a:defRPr sz="1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82768" y="3728039"/>
            <a:ext cx="3596512" cy="5483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81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27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33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512" y="1469483"/>
            <a:ext cx="4282768" cy="7252902"/>
          </a:xfrm>
        </p:spPr>
        <p:txBody>
          <a:bodyPr/>
          <a:lstStyle>
            <a:lvl1pPr>
              <a:defRPr sz="2961"/>
            </a:lvl1pPr>
            <a:lvl2pPr>
              <a:defRPr sz="2591"/>
            </a:lvl2pPr>
            <a:lvl3pPr>
              <a:defRPr sz="2220"/>
            </a:lvl3pPr>
            <a:lvl4pPr>
              <a:defRPr sz="1850"/>
            </a:lvl4pPr>
            <a:lvl5pPr>
              <a:defRPr sz="1850"/>
            </a:lvl5pPr>
            <a:lvl6pPr>
              <a:defRPr sz="1850"/>
            </a:lvl6pPr>
            <a:lvl7pPr>
              <a:defRPr sz="1850"/>
            </a:lvl7pPr>
            <a:lvl8pPr>
              <a:defRPr sz="1850"/>
            </a:lvl8pPr>
            <a:lvl9pPr>
              <a:defRPr sz="18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371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12" y="680402"/>
            <a:ext cx="2728502" cy="2381409"/>
          </a:xfrm>
        </p:spPr>
        <p:txBody>
          <a:bodyPr anchor="b"/>
          <a:lstStyle>
            <a:lvl1pPr>
              <a:defRPr sz="29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96512" y="1469483"/>
            <a:ext cx="4282768" cy="7252902"/>
          </a:xfrm>
        </p:spPr>
        <p:txBody>
          <a:bodyPr anchor="t"/>
          <a:lstStyle>
            <a:lvl1pPr marL="0" indent="0">
              <a:buNone/>
              <a:defRPr sz="2961"/>
            </a:lvl1pPr>
            <a:lvl2pPr marL="423001" indent="0">
              <a:buNone/>
              <a:defRPr sz="2591"/>
            </a:lvl2pPr>
            <a:lvl3pPr marL="846003" indent="0">
              <a:buNone/>
              <a:defRPr sz="2220"/>
            </a:lvl3pPr>
            <a:lvl4pPr marL="1269004" indent="0">
              <a:buNone/>
              <a:defRPr sz="1850"/>
            </a:lvl4pPr>
            <a:lvl5pPr marL="1692006" indent="0">
              <a:buNone/>
              <a:defRPr sz="1850"/>
            </a:lvl5pPr>
            <a:lvl6pPr marL="2115007" indent="0">
              <a:buNone/>
              <a:defRPr sz="1850"/>
            </a:lvl6pPr>
            <a:lvl7pPr marL="2538009" indent="0">
              <a:buNone/>
              <a:defRPr sz="1850"/>
            </a:lvl7pPr>
            <a:lvl8pPr marL="2961010" indent="0">
              <a:buNone/>
              <a:defRPr sz="1850"/>
            </a:lvl8pPr>
            <a:lvl9pPr marL="3384012" indent="0">
              <a:buNone/>
              <a:defRPr sz="18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2712" y="3061812"/>
            <a:ext cx="2728502" cy="5672384"/>
          </a:xfrm>
        </p:spPr>
        <p:txBody>
          <a:bodyPr/>
          <a:lstStyle>
            <a:lvl1pPr marL="0" indent="0">
              <a:buNone/>
              <a:defRPr sz="1480"/>
            </a:lvl1pPr>
            <a:lvl2pPr marL="423001" indent="0">
              <a:buNone/>
              <a:defRPr sz="1295"/>
            </a:lvl2pPr>
            <a:lvl3pPr marL="846003" indent="0">
              <a:buNone/>
              <a:defRPr sz="1110"/>
            </a:lvl3pPr>
            <a:lvl4pPr marL="1269004" indent="0">
              <a:buNone/>
              <a:defRPr sz="925"/>
            </a:lvl4pPr>
            <a:lvl5pPr marL="1692006" indent="0">
              <a:buNone/>
              <a:defRPr sz="925"/>
            </a:lvl5pPr>
            <a:lvl6pPr marL="2115007" indent="0">
              <a:buNone/>
              <a:defRPr sz="925"/>
            </a:lvl6pPr>
            <a:lvl7pPr marL="2538009" indent="0">
              <a:buNone/>
              <a:defRPr sz="925"/>
            </a:lvl7pPr>
            <a:lvl8pPr marL="2961010" indent="0">
              <a:buNone/>
              <a:defRPr sz="925"/>
            </a:lvl8pPr>
            <a:lvl9pPr marL="3384012" indent="0">
              <a:buNone/>
              <a:defRPr sz="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76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611" y="543379"/>
            <a:ext cx="7296567" cy="197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611" y="2716885"/>
            <a:ext cx="7296567" cy="6475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611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BE0EA-D274-4E6D-A67A-9B8D388E4439}" type="datetimeFigureOut">
              <a:rPr lang="en-GB" smtClean="0"/>
              <a:t>17/03/2021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2305" y="9459487"/>
            <a:ext cx="2855178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4725" y="9459487"/>
            <a:ext cx="1903452" cy="543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282D-BF53-4B25-ADDA-B8FB54D20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446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846003" rtl="0" eaLnBrk="1" latinLnBrk="0" hangingPunct="1">
        <a:lnSpc>
          <a:spcPct val="90000"/>
        </a:lnSpc>
        <a:spcBef>
          <a:spcPct val="0"/>
        </a:spcBef>
        <a:buNone/>
        <a:defRPr sz="40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1501" indent="-211501" algn="l" defTabSz="846003" rtl="0" eaLnBrk="1" latinLnBrk="0" hangingPunct="1">
        <a:lnSpc>
          <a:spcPct val="90000"/>
        </a:lnSpc>
        <a:spcBef>
          <a:spcPts val="925"/>
        </a:spcBef>
        <a:buFont typeface="Arial" panose="020B0604020202020204" pitchFamily="34" charset="0"/>
        <a:buChar char="•"/>
        <a:defRPr sz="2591" kern="1200">
          <a:solidFill>
            <a:schemeClr val="tx1"/>
          </a:solidFill>
          <a:latin typeface="+mn-lt"/>
          <a:ea typeface="+mn-ea"/>
          <a:cs typeface="+mn-cs"/>
        </a:defRPr>
      </a:lvl1pPr>
      <a:lvl2pPr marL="63450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2pPr>
      <a:lvl3pPr marL="1057504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850" kern="1200">
          <a:solidFill>
            <a:schemeClr val="tx1"/>
          </a:solidFill>
          <a:latin typeface="+mn-lt"/>
          <a:ea typeface="+mn-ea"/>
          <a:cs typeface="+mn-cs"/>
        </a:defRPr>
      </a:lvl3pPr>
      <a:lvl4pPr marL="1480505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903506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326508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749509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3172511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595512" indent="-211501" algn="l" defTabSz="846003" rtl="0" eaLnBrk="1" latinLnBrk="0" hangingPunct="1">
        <a:lnSpc>
          <a:spcPct val="90000"/>
        </a:lnSpc>
        <a:spcBef>
          <a:spcPts val="463"/>
        </a:spcBef>
        <a:buFont typeface="Arial" panose="020B0604020202020204" pitchFamily="34" charset="0"/>
        <a:buChar char="•"/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1pPr>
      <a:lvl2pPr marL="423001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2pPr>
      <a:lvl3pPr marL="846003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3pPr>
      <a:lvl4pPr marL="1269004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4pPr>
      <a:lvl5pPr marL="1692006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5pPr>
      <a:lvl6pPr marL="2115007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6pPr>
      <a:lvl7pPr marL="2538009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7pPr>
      <a:lvl8pPr marL="2961010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8pPr>
      <a:lvl9pPr marL="3384012" algn="l" defTabSz="846003" rtl="0" eaLnBrk="1" latinLnBrk="0" hangingPunct="1">
        <a:defRPr sz="16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1BE0ECAD-2AD4-45B1-B0B0-71B04D39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492331"/>
            <a:ext cx="3519907" cy="32859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6446C534-8182-4D47-A2AF-775D0D16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6861873"/>
            <a:ext cx="3519907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F483797-710D-449E-90CC-FAB782C12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59" y="8700200"/>
            <a:ext cx="1203636" cy="1346643"/>
          </a:xfrm>
          <a:prstGeom prst="rect">
            <a:avLst/>
          </a:prstGeom>
        </p:spPr>
      </p:pic>
      <p:pic>
        <p:nvPicPr>
          <p:cNvPr id="56" name="Picture 4" descr="Home - IMN">
            <a:extLst>
              <a:ext uri="{FF2B5EF4-FFF2-40B4-BE49-F238E27FC236}">
                <a16:creationId xmlns:a16="http://schemas.microsoft.com/office/drawing/2014/main" id="{4BC1AEF0-CAC4-440E-9206-42ABC4AF0A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r="17199" b="25588"/>
          <a:stretch/>
        </p:blipFill>
        <p:spPr bwMode="auto">
          <a:xfrm>
            <a:off x="1341157" y="9237572"/>
            <a:ext cx="664364" cy="2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21B03D6-214E-4E4C-A68B-32157BC0F1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5026" y="6861871"/>
            <a:ext cx="4705329" cy="3251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88C3CABF-D253-4DDC-B857-61291EBDB1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1336" y="8427417"/>
            <a:ext cx="1220517" cy="1663610"/>
          </a:xfrm>
          <a:prstGeom prst="rect">
            <a:avLst/>
          </a:prstGeom>
        </p:spPr>
      </p:pic>
      <p:pic>
        <p:nvPicPr>
          <p:cNvPr id="59" name="Picture 6" descr="Csapadékintenzitás - ÉGHAJLAT - met.hu">
            <a:extLst>
              <a:ext uri="{FF2B5EF4-FFF2-40B4-BE49-F238E27FC236}">
                <a16:creationId xmlns:a16="http://schemas.microsoft.com/office/drawing/2014/main" id="{819F48C6-1DE6-4F24-AD46-47017E4B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919" y="6961991"/>
            <a:ext cx="1475419" cy="50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4A0D069A-E762-4762-B9E3-064916DB5243}"/>
              </a:ext>
            </a:extLst>
          </p:cNvPr>
          <p:cNvSpPr txBox="1"/>
          <p:nvPr/>
        </p:nvSpPr>
        <p:spPr>
          <a:xfrm>
            <a:off x="156498" y="633346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D215D5D-25B5-4305-8098-36A4ACE4E150}"/>
              </a:ext>
            </a:extLst>
          </p:cNvPr>
          <p:cNvSpPr txBox="1"/>
          <p:nvPr/>
        </p:nvSpPr>
        <p:spPr>
          <a:xfrm>
            <a:off x="312486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1695456-17F1-4BCE-A050-2CA09A8A0BC1}"/>
              </a:ext>
            </a:extLst>
          </p:cNvPr>
          <p:cNvSpPr txBox="1"/>
          <p:nvPr/>
        </p:nvSpPr>
        <p:spPr>
          <a:xfrm>
            <a:off x="3769324" y="6949958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BA8DF29-BFBA-420D-BD6B-C8CD4209D0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458" y="90093"/>
            <a:ext cx="3519909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0007A75-36D8-40D0-8D83-37C3EA82F0EF}"/>
              </a:ext>
            </a:extLst>
          </p:cNvPr>
          <p:cNvSpPr/>
          <p:nvPr/>
        </p:nvSpPr>
        <p:spPr>
          <a:xfrm>
            <a:off x="127887" y="2168039"/>
            <a:ext cx="2043813" cy="1176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889CF80-4630-45BF-8A06-8D5B30637EAB}"/>
              </a:ext>
            </a:extLst>
          </p:cNvPr>
          <p:cNvSpPr txBox="1"/>
          <p:nvPr/>
        </p:nvSpPr>
        <p:spPr>
          <a:xfrm>
            <a:off x="3175878" y="158791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DB21387-54B0-4BB1-80D5-FDB8C1A042F2}"/>
              </a:ext>
            </a:extLst>
          </p:cNvPr>
          <p:cNvSpPr/>
          <p:nvPr/>
        </p:nvSpPr>
        <p:spPr>
          <a:xfrm>
            <a:off x="3738403" y="1111102"/>
            <a:ext cx="1697806" cy="878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A89BF96E-06CE-496C-89F9-2B00DF77B6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61805" y="3492330"/>
            <a:ext cx="4705329" cy="3285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EB2C78-FBE7-4AD8-8425-F89D4337A506}"/>
              </a:ext>
            </a:extLst>
          </p:cNvPr>
          <p:cNvSpPr txBox="1"/>
          <p:nvPr/>
        </p:nvSpPr>
        <p:spPr>
          <a:xfrm>
            <a:off x="7894920" y="6349987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6744C6C0-DA22-4540-9B38-5C1EF8B210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5026" y="87647"/>
            <a:ext cx="4702108" cy="332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C1EC4060-99C5-416F-8527-7F7535E6D412}"/>
              </a:ext>
            </a:extLst>
          </p:cNvPr>
          <p:cNvSpPr txBox="1"/>
          <p:nvPr/>
        </p:nvSpPr>
        <p:spPr>
          <a:xfrm>
            <a:off x="7894920" y="169886"/>
            <a:ext cx="36029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E9593F1-C62C-48E3-A1F3-96901A0D73DB}"/>
              </a:ext>
            </a:extLst>
          </p:cNvPr>
          <p:cNvSpPr/>
          <p:nvPr/>
        </p:nvSpPr>
        <p:spPr>
          <a:xfrm>
            <a:off x="3769324" y="221028"/>
            <a:ext cx="1595623" cy="7505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7167685-0C4B-42D0-9D49-BE230A45EFD3}"/>
              </a:ext>
            </a:extLst>
          </p:cNvPr>
          <p:cNvGrpSpPr/>
          <p:nvPr/>
        </p:nvGrpSpPr>
        <p:grpSpPr>
          <a:xfrm>
            <a:off x="3238899" y="3557291"/>
            <a:ext cx="947649" cy="1368339"/>
            <a:chOff x="-1327837" y="4268584"/>
            <a:chExt cx="947649" cy="1368339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5DEADB6-604E-4D2E-8096-5A5E1EF6E4E8}"/>
                </a:ext>
              </a:extLst>
            </p:cNvPr>
            <p:cNvSpPr/>
            <p:nvPr/>
          </p:nvSpPr>
          <p:spPr>
            <a:xfrm>
              <a:off x="-1285874" y="4306574"/>
              <a:ext cx="654864" cy="1291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2C3FF19-C20A-41C3-8A7F-838F08A1B97C}"/>
                </a:ext>
              </a:extLst>
            </p:cNvPr>
            <p:cNvSpPr/>
            <p:nvPr/>
          </p:nvSpPr>
          <p:spPr>
            <a:xfrm>
              <a:off x="-1206477" y="4404686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8CBCB"/>
                </a:gs>
                <a:gs pos="100000">
                  <a:srgbClr val="C2C6C7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5CA8041-AD2D-490E-AC25-B557321DF276}"/>
                </a:ext>
              </a:extLst>
            </p:cNvPr>
            <p:cNvSpPr/>
            <p:nvPr/>
          </p:nvSpPr>
          <p:spPr>
            <a:xfrm>
              <a:off x="-1208131" y="4601721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C2C6C7"/>
                </a:gs>
                <a:gs pos="100000">
                  <a:srgbClr val="686D6E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9C85460-7594-4A0C-B15E-90EC2663D4EE}"/>
                </a:ext>
              </a:extLst>
            </p:cNvPr>
            <p:cNvSpPr/>
            <p:nvPr/>
          </p:nvSpPr>
          <p:spPr>
            <a:xfrm>
              <a:off x="-1208131" y="4798756"/>
              <a:ext cx="270000" cy="180000"/>
            </a:xfrm>
            <a:prstGeom prst="rect">
              <a:avLst/>
            </a:prstGeom>
            <a:gradFill flip="none" rotWithShape="1">
              <a:gsLst>
                <a:gs pos="50000">
                  <a:srgbClr val="60483F"/>
                </a:gs>
                <a:gs pos="0">
                  <a:srgbClr val="666260"/>
                </a:gs>
                <a:gs pos="100000">
                  <a:srgbClr val="5E210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A4C121E-B44D-470D-A47B-124A65E0DC07}"/>
                </a:ext>
              </a:extLst>
            </p:cNvPr>
            <p:cNvSpPr/>
            <p:nvPr/>
          </p:nvSpPr>
          <p:spPr>
            <a:xfrm>
              <a:off x="-1208131" y="4995790"/>
              <a:ext cx="270000" cy="180000"/>
            </a:xfrm>
            <a:prstGeom prst="rect">
              <a:avLst/>
            </a:prstGeom>
            <a:gradFill flip="none" rotWithShape="1">
              <a:gsLst>
                <a:gs pos="0">
                  <a:srgbClr val="5C200C"/>
                </a:gs>
                <a:gs pos="100000">
                  <a:srgbClr val="A0410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12D552C4-B940-484C-BA5B-8106A1FA6553}"/>
                </a:ext>
              </a:extLst>
            </p:cNvPr>
            <p:cNvSpPr/>
            <p:nvPr/>
          </p:nvSpPr>
          <p:spPr>
            <a:xfrm>
              <a:off x="-1208131" y="5192824"/>
              <a:ext cx="270000" cy="180000"/>
            </a:xfrm>
            <a:prstGeom prst="rect">
              <a:avLst/>
            </a:prstGeom>
            <a:gradFill flip="none" rotWithShape="1">
              <a:gsLst>
                <a:gs pos="51000">
                  <a:srgbClr val="E5D27A"/>
                </a:gs>
                <a:gs pos="0">
                  <a:srgbClr val="9F4104"/>
                </a:gs>
                <a:gs pos="100000">
                  <a:srgbClr val="26462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298B397-DECB-44E1-8A31-EAB47AA6C45A}"/>
                </a:ext>
              </a:extLst>
            </p:cNvPr>
            <p:cNvSpPr txBox="1"/>
            <p:nvPr/>
          </p:nvSpPr>
          <p:spPr>
            <a:xfrm>
              <a:off x="-989788" y="5249960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3422FA7-3126-4E38-A519-B61844EB81A5}"/>
                </a:ext>
              </a:extLst>
            </p:cNvPr>
            <p:cNvSpPr txBox="1"/>
            <p:nvPr/>
          </p:nvSpPr>
          <p:spPr>
            <a:xfrm>
              <a:off x="-989788" y="5072403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1000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662C532-6089-4822-AC8E-8F70E8299780}"/>
                </a:ext>
              </a:extLst>
            </p:cNvPr>
            <p:cNvSpPr txBox="1"/>
            <p:nvPr/>
          </p:nvSpPr>
          <p:spPr>
            <a:xfrm>
              <a:off x="-989788" y="487670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2000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7A5B132-258A-4E23-8CBC-598FE07FC149}"/>
                </a:ext>
              </a:extLst>
            </p:cNvPr>
            <p:cNvSpPr txBox="1"/>
            <p:nvPr/>
          </p:nvSpPr>
          <p:spPr>
            <a:xfrm>
              <a:off x="-989788" y="4672315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3000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A43BAE2-425F-422E-A5F1-9B4382E48CEB}"/>
                </a:ext>
              </a:extLst>
            </p:cNvPr>
            <p:cNvSpPr txBox="1"/>
            <p:nvPr/>
          </p:nvSpPr>
          <p:spPr>
            <a:xfrm>
              <a:off x="-989788" y="4475212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5000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AAB77A-5AF1-417E-94F4-671BF838EF73}"/>
                </a:ext>
              </a:extLst>
            </p:cNvPr>
            <p:cNvSpPr txBox="1"/>
            <p:nvPr/>
          </p:nvSpPr>
          <p:spPr>
            <a:xfrm>
              <a:off x="-989788" y="4268584"/>
              <a:ext cx="609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dirty="0"/>
                <a:t>9000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38F1543-C7C6-4D86-B1C2-30002745E90E}"/>
                </a:ext>
              </a:extLst>
            </p:cNvPr>
            <p:cNvSpPr txBox="1"/>
            <p:nvPr/>
          </p:nvSpPr>
          <p:spPr>
            <a:xfrm>
              <a:off x="-1327837" y="5390702"/>
              <a:ext cx="7715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b="1" dirty="0"/>
                <a:t>m a.s.l.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DF361856-F685-4E2E-AB50-874BF461904B}"/>
              </a:ext>
            </a:extLst>
          </p:cNvPr>
          <p:cNvSpPr txBox="1"/>
          <p:nvPr/>
        </p:nvSpPr>
        <p:spPr>
          <a:xfrm>
            <a:off x="127887" y="5064154"/>
            <a:ext cx="870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badi" panose="020B0604020104020204" pitchFamily="34" charset="0"/>
              </a:rPr>
              <a:t>Nicoya Peninsula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EE6C9AC-5467-4C44-A47F-2C691FB00459}"/>
              </a:ext>
            </a:extLst>
          </p:cNvPr>
          <p:cNvCxnSpPr>
            <a:cxnSpLocks/>
            <a:stCxn id="91" idx="0"/>
          </p:cNvCxnSpPr>
          <p:nvPr/>
        </p:nvCxnSpPr>
        <p:spPr>
          <a:xfrm flipV="1">
            <a:off x="563132" y="4781430"/>
            <a:ext cx="113143" cy="2827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5FB1C37-0126-4E8C-A3BB-3372B00CD4D5}"/>
              </a:ext>
            </a:extLst>
          </p:cNvPr>
          <p:cNvSpPr txBox="1"/>
          <p:nvPr/>
        </p:nvSpPr>
        <p:spPr>
          <a:xfrm rot="10800000" flipH="1" flipV="1">
            <a:off x="1765084" y="86648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Climatological Regions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7EFF20-B30B-4EA4-A6FC-1127E93CA6A9}"/>
              </a:ext>
            </a:extLst>
          </p:cNvPr>
          <p:cNvSpPr txBox="1"/>
          <p:nvPr/>
        </p:nvSpPr>
        <p:spPr>
          <a:xfrm rot="10800000" flipH="1" flipV="1">
            <a:off x="5309142" y="353446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Counties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55B095-D6EB-4371-B09C-8B523DA53526}"/>
              </a:ext>
            </a:extLst>
          </p:cNvPr>
          <p:cNvSpPr txBox="1"/>
          <p:nvPr/>
        </p:nvSpPr>
        <p:spPr>
          <a:xfrm rot="10800000" flipH="1" flipV="1">
            <a:off x="7094834" y="1975256"/>
            <a:ext cx="134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Administrative Regions</a:t>
            </a:r>
          </a:p>
        </p:txBody>
      </p:sp>
    </p:spTree>
    <p:extLst>
      <p:ext uri="{BB962C8B-B14F-4D97-AF65-F5344CB8AC3E}">
        <p14:creationId xmlns:p14="http://schemas.microsoft.com/office/powerpoint/2010/main" val="3684213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2A49863E-9072-4E35-836A-08268BE2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865" y="3622063"/>
            <a:ext cx="4749513" cy="294736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00878D4-B3E1-410F-8199-882E3B36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1773922" y="3526876"/>
            <a:ext cx="4860290" cy="3227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1AD83B3-111E-4571-A167-89004A5CC3AC}"/>
              </a:ext>
            </a:extLst>
          </p:cNvPr>
          <p:cNvGrpSpPr/>
          <p:nvPr/>
        </p:nvGrpSpPr>
        <p:grpSpPr>
          <a:xfrm>
            <a:off x="7233972" y="3997467"/>
            <a:ext cx="1449338" cy="1947982"/>
            <a:chOff x="10225223" y="-52133"/>
            <a:chExt cx="1847851" cy="248360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F5E46-953B-4257-890B-583DB240DA1E}"/>
                </a:ext>
              </a:extLst>
            </p:cNvPr>
            <p:cNvSpPr txBox="1"/>
            <p:nvPr/>
          </p:nvSpPr>
          <p:spPr>
            <a:xfrm>
              <a:off x="10225223" y="-52133"/>
              <a:ext cx="1847851" cy="54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</a:t>
              </a:r>
            </a:p>
            <a:p>
              <a:pPr algn="ctr"/>
              <a:r>
                <a:rPr lang="es-ES" sz="1097" b="1" dirty="0"/>
                <a:t>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E9A2D-FEC8-42CD-9983-E320B3BF883E}"/>
                </a:ext>
              </a:extLst>
            </p:cNvPr>
            <p:cNvSpPr/>
            <p:nvPr/>
          </p:nvSpPr>
          <p:spPr>
            <a:xfrm>
              <a:off x="10538566" y="522299"/>
              <a:ext cx="360000" cy="180975"/>
            </a:xfrm>
            <a:prstGeom prst="rect">
              <a:avLst/>
            </a:prstGeom>
            <a:solidFill>
              <a:srgbClr val="E3E3F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E99C5-3D73-4B90-B35A-9A742F56D51D}"/>
                </a:ext>
              </a:extLst>
            </p:cNvPr>
            <p:cNvSpPr/>
            <p:nvPr/>
          </p:nvSpPr>
          <p:spPr>
            <a:xfrm>
              <a:off x="10538566" y="729128"/>
              <a:ext cx="360000" cy="180975"/>
            </a:xfrm>
            <a:prstGeom prst="rect">
              <a:avLst/>
            </a:prstGeom>
            <a:solidFill>
              <a:srgbClr val="C7C7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FE13D1-4EB3-4EB6-AF81-5A87B8C1A186}"/>
                </a:ext>
              </a:extLst>
            </p:cNvPr>
            <p:cNvSpPr/>
            <p:nvPr/>
          </p:nvSpPr>
          <p:spPr>
            <a:xfrm>
              <a:off x="10538566" y="935957"/>
              <a:ext cx="360000" cy="180975"/>
            </a:xfrm>
            <a:prstGeom prst="rect">
              <a:avLst/>
            </a:prstGeom>
            <a:solidFill>
              <a:srgbClr val="A8A6F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AC37-67B5-4B61-8A82-3659F04237BD}"/>
                </a:ext>
              </a:extLst>
            </p:cNvPr>
            <p:cNvSpPr/>
            <p:nvPr/>
          </p:nvSpPr>
          <p:spPr>
            <a:xfrm>
              <a:off x="10538566" y="1142786"/>
              <a:ext cx="360000" cy="180975"/>
            </a:xfrm>
            <a:prstGeom prst="rect">
              <a:avLst/>
            </a:prstGeom>
            <a:solidFill>
              <a:srgbClr val="6D6AFF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00B829-D73C-4348-A8CC-DDDCA7347DB2}"/>
                </a:ext>
              </a:extLst>
            </p:cNvPr>
            <p:cNvSpPr/>
            <p:nvPr/>
          </p:nvSpPr>
          <p:spPr>
            <a:xfrm>
              <a:off x="10538566" y="1349615"/>
              <a:ext cx="360000" cy="180975"/>
            </a:xfrm>
            <a:prstGeom prst="rect">
              <a:avLst/>
            </a:prstGeom>
            <a:solidFill>
              <a:srgbClr val="2B28FB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7194CA-40B9-4422-B326-88F8D6A1775C}"/>
                </a:ext>
              </a:extLst>
            </p:cNvPr>
            <p:cNvSpPr/>
            <p:nvPr/>
          </p:nvSpPr>
          <p:spPr>
            <a:xfrm>
              <a:off x="10538566" y="1556444"/>
              <a:ext cx="360000" cy="180975"/>
            </a:xfrm>
            <a:prstGeom prst="rect">
              <a:avLst/>
            </a:prstGeom>
            <a:solidFill>
              <a:srgbClr val="0105EC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9592FA-46AB-4C8C-9E21-DCC6DD181BF4}"/>
                </a:ext>
              </a:extLst>
            </p:cNvPr>
            <p:cNvSpPr/>
            <p:nvPr/>
          </p:nvSpPr>
          <p:spPr>
            <a:xfrm>
              <a:off x="10538566" y="1763273"/>
              <a:ext cx="360000" cy="180975"/>
            </a:xfrm>
            <a:prstGeom prst="rect">
              <a:avLst/>
            </a:prstGeom>
            <a:solidFill>
              <a:srgbClr val="0503B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03312DF-E337-4813-9CB1-9CA71FA781F8}"/>
                </a:ext>
              </a:extLst>
            </p:cNvPr>
            <p:cNvSpPr/>
            <p:nvPr/>
          </p:nvSpPr>
          <p:spPr>
            <a:xfrm>
              <a:off x="10538566" y="1970099"/>
              <a:ext cx="360000" cy="180975"/>
            </a:xfrm>
            <a:prstGeom prst="rect">
              <a:avLst/>
            </a:prstGeom>
            <a:solidFill>
              <a:srgbClr val="0201A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B908D-0129-4A34-B770-B73900D1A032}"/>
                </a:ext>
              </a:extLst>
            </p:cNvPr>
            <p:cNvSpPr txBox="1"/>
            <p:nvPr/>
          </p:nvSpPr>
          <p:spPr>
            <a:xfrm>
              <a:off x="10576666" y="673228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500 - 550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0C5FAA-D44E-4DF9-9985-42D7A0ECB8BB}"/>
                </a:ext>
              </a:extLst>
            </p:cNvPr>
            <p:cNvSpPr txBox="1"/>
            <p:nvPr/>
          </p:nvSpPr>
          <p:spPr>
            <a:xfrm>
              <a:off x="10576666" y="881304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550 - 600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764BFA-817F-4412-B81B-A7AE56F886B2}"/>
                </a:ext>
              </a:extLst>
            </p:cNvPr>
            <p:cNvSpPr txBox="1"/>
            <p:nvPr/>
          </p:nvSpPr>
          <p:spPr>
            <a:xfrm>
              <a:off x="10576666" y="10893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600 - 650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6494B-8A7A-484A-9C8B-8276E61A7069}"/>
                </a:ext>
              </a:extLst>
            </p:cNvPr>
            <p:cNvSpPr txBox="1"/>
            <p:nvPr/>
          </p:nvSpPr>
          <p:spPr>
            <a:xfrm>
              <a:off x="10576666" y="129746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650 - 700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1F852B-D78F-417C-B458-F5E94229634D}"/>
                </a:ext>
              </a:extLst>
            </p:cNvPr>
            <p:cNvSpPr txBox="1"/>
            <p:nvPr/>
          </p:nvSpPr>
          <p:spPr>
            <a:xfrm>
              <a:off x="10576666" y="1505545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700 - 750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C9A550-2A48-4EF7-9416-501F59BDADBF}"/>
                </a:ext>
              </a:extLst>
            </p:cNvPr>
            <p:cNvSpPr txBox="1"/>
            <p:nvPr/>
          </p:nvSpPr>
          <p:spPr>
            <a:xfrm>
              <a:off x="10576666" y="1713623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750 - 800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FE7531-A447-4ABA-B752-76600D269AF1}"/>
                </a:ext>
              </a:extLst>
            </p:cNvPr>
            <p:cNvSpPr txBox="1"/>
            <p:nvPr/>
          </p:nvSpPr>
          <p:spPr>
            <a:xfrm>
              <a:off x="10468112" y="2128912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850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5BB00-AE1B-4661-A419-E28E5C89488F}"/>
                </a:ext>
              </a:extLst>
            </p:cNvPr>
            <p:cNvSpPr txBox="1"/>
            <p:nvPr/>
          </p:nvSpPr>
          <p:spPr>
            <a:xfrm>
              <a:off x="10443317" y="465149"/>
              <a:ext cx="134302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500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38D320-28D6-472C-AAFD-65BF3895A186}"/>
                </a:ext>
              </a:extLst>
            </p:cNvPr>
            <p:cNvSpPr/>
            <p:nvPr/>
          </p:nvSpPr>
          <p:spPr>
            <a:xfrm>
              <a:off x="10538566" y="2176925"/>
              <a:ext cx="360000" cy="180975"/>
            </a:xfrm>
            <a:prstGeom prst="rect">
              <a:avLst/>
            </a:prstGeom>
            <a:solidFill>
              <a:srgbClr val="03018D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D4BD6DC-51E9-4456-AB99-DD7B720BAFAF}"/>
                </a:ext>
              </a:extLst>
            </p:cNvPr>
            <p:cNvSpPr txBox="1"/>
            <p:nvPr/>
          </p:nvSpPr>
          <p:spPr>
            <a:xfrm>
              <a:off x="10576666" y="1922086"/>
              <a:ext cx="1362074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800 - 850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84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GraphicFramePr/>
              <p:nvPr/>
            </p:nvGraphicFramePr>
            <p:xfrm>
              <a:off x="1199236" y="3015345"/>
              <a:ext cx="6375092" cy="425006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FC301C4D-B8D3-4D77-8805-D83984338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9236" y="3015345"/>
                <a:ext cx="6375092" cy="42500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48502049-6224-486B-AF04-628706F0C545}"/>
              </a:ext>
            </a:extLst>
          </p:cNvPr>
          <p:cNvGrpSpPr/>
          <p:nvPr/>
        </p:nvGrpSpPr>
        <p:grpSpPr>
          <a:xfrm>
            <a:off x="1115988" y="1998145"/>
            <a:ext cx="5669730" cy="5336217"/>
            <a:chOff x="1380994" y="1838534"/>
            <a:chExt cx="4695825" cy="4419600"/>
          </a:xfrm>
        </p:grpSpPr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1E861386-7CD5-4FC9-99EF-FA78BD69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994" y="1838534"/>
              <a:ext cx="4695825" cy="44196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2F69DC-5F77-4D09-8B2E-56C2724FCC43}"/>
                </a:ext>
              </a:extLst>
            </p:cNvPr>
            <p:cNvSpPr txBox="1"/>
            <p:nvPr/>
          </p:nvSpPr>
          <p:spPr>
            <a:xfrm>
              <a:off x="1822316" y="272258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Norte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5BF154-4709-42AA-B7E9-011F0C6A41E6}"/>
                </a:ext>
              </a:extLst>
            </p:cNvPr>
            <p:cNvSpPr txBox="1"/>
            <p:nvPr/>
          </p:nvSpPr>
          <p:spPr>
            <a:xfrm>
              <a:off x="2859780" y="2509634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Zona Norte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0C6997-12EB-4648-89F6-35673EF1D231}"/>
                </a:ext>
              </a:extLst>
            </p:cNvPr>
            <p:cNvSpPr txBox="1"/>
            <p:nvPr/>
          </p:nvSpPr>
          <p:spPr>
            <a:xfrm>
              <a:off x="3241561" y="3300472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Valle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9E04B6-8EDE-4DB8-9AE3-93072C41D5A8}"/>
                </a:ext>
              </a:extLst>
            </p:cNvPr>
            <p:cNvSpPr txBox="1"/>
            <p:nvPr/>
          </p:nvSpPr>
          <p:spPr>
            <a:xfrm>
              <a:off x="3347125" y="3435310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C47A2D-A9C6-4658-BEBA-833559015BFF}"/>
                </a:ext>
              </a:extLst>
            </p:cNvPr>
            <p:cNvSpPr txBox="1"/>
            <p:nvPr/>
          </p:nvSpPr>
          <p:spPr>
            <a:xfrm>
              <a:off x="3222511" y="3765154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CF8F3F-D4CF-4210-B60C-71CC3AB759B1}"/>
                </a:ext>
              </a:extLst>
            </p:cNvPr>
            <p:cNvSpPr txBox="1"/>
            <p:nvPr/>
          </p:nvSpPr>
          <p:spPr>
            <a:xfrm>
              <a:off x="3364268" y="3928165"/>
              <a:ext cx="974690" cy="29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Central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ADC0A01-79A8-47A0-9D50-CE4359BE6739}"/>
                </a:ext>
              </a:extLst>
            </p:cNvPr>
            <p:cNvSpPr txBox="1"/>
            <p:nvPr/>
          </p:nvSpPr>
          <p:spPr>
            <a:xfrm>
              <a:off x="4468294" y="4533610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Pacífico Sur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A51E6A4-FE64-45BB-A5B4-27B8729B4D59}"/>
                </a:ext>
              </a:extLst>
            </p:cNvPr>
            <p:cNvSpPr txBox="1"/>
            <p:nvPr/>
          </p:nvSpPr>
          <p:spPr>
            <a:xfrm>
              <a:off x="3960019" y="290683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Norte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1E8227-E773-4C0F-9160-FA3EE9B0178B}"/>
                </a:ext>
              </a:extLst>
            </p:cNvPr>
            <p:cNvSpPr txBox="1"/>
            <p:nvPr/>
          </p:nvSpPr>
          <p:spPr>
            <a:xfrm>
              <a:off x="4463572" y="3677595"/>
              <a:ext cx="974690" cy="507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Caribe </a:t>
              </a:r>
            </a:p>
            <a:p>
              <a:pPr algn="ctr"/>
              <a:r>
                <a:rPr lang="en-GB" sz="1691" dirty="0">
                  <a:solidFill>
                    <a:schemeClr val="bg1"/>
                  </a:solidFill>
                  <a:latin typeface="Abadi" panose="020B0604020104020204" pitchFamily="34" charset="0"/>
                </a:rPr>
                <a:t>Sur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FDA131F1-B627-4FFD-9152-EB53F78F8904}"/>
              </a:ext>
            </a:extLst>
          </p:cNvPr>
          <p:cNvSpPr/>
          <p:nvPr/>
        </p:nvSpPr>
        <p:spPr>
          <a:xfrm>
            <a:off x="1243826" y="2032398"/>
            <a:ext cx="5541891" cy="5221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02B3729-7A97-4B70-B7DC-F7DFF01A6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68"/>
          <a:stretch/>
        </p:blipFill>
        <p:spPr>
          <a:xfrm>
            <a:off x="1366250" y="5313271"/>
            <a:ext cx="3160127" cy="1808691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486FDF-066B-4DCD-9953-1C8BD42B0B0D}"/>
              </a:ext>
            </a:extLst>
          </p:cNvPr>
          <p:cNvSpPr txBox="1"/>
          <p:nvPr/>
        </p:nvSpPr>
        <p:spPr>
          <a:xfrm>
            <a:off x="1484349" y="6401092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Pacific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Ocean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917802-924C-45B3-95E8-3805B56BB312}"/>
              </a:ext>
            </a:extLst>
          </p:cNvPr>
          <p:cNvSpPr txBox="1"/>
          <p:nvPr/>
        </p:nvSpPr>
        <p:spPr>
          <a:xfrm>
            <a:off x="2978398" y="5918415"/>
            <a:ext cx="1176839" cy="53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latin typeface="Abadi" panose="020B0604020104020204" pitchFamily="34" charset="0"/>
              </a:rPr>
              <a:t>Caribbean</a:t>
            </a:r>
          </a:p>
          <a:p>
            <a:pPr algn="ctr"/>
            <a:r>
              <a:rPr lang="en-GB" sz="1449" dirty="0">
                <a:latin typeface="Abadi" panose="020B0604020104020204" pitchFamily="34" charset="0"/>
              </a:rPr>
              <a:t>Sea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7482AB-C56A-47A9-A1F2-7FF23CF286B3}"/>
              </a:ext>
            </a:extLst>
          </p:cNvPr>
          <p:cNvSpPr/>
          <p:nvPr/>
        </p:nvSpPr>
        <p:spPr>
          <a:xfrm>
            <a:off x="1359501" y="5312668"/>
            <a:ext cx="3156769" cy="327955"/>
          </a:xfrm>
          <a:prstGeom prst="rect">
            <a:avLst/>
          </a:prstGeom>
          <a:solidFill>
            <a:schemeClr val="bg2">
              <a:lumMod val="9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E5ED50-9E02-4F6B-9C45-4CD3BC195278}"/>
              </a:ext>
            </a:extLst>
          </p:cNvPr>
          <p:cNvSpPr txBox="1"/>
          <p:nvPr/>
        </p:nvSpPr>
        <p:spPr>
          <a:xfrm>
            <a:off x="2214882" y="5329694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Extra-Tropics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72BBE5-617B-4923-A73F-C18F6C086644}"/>
              </a:ext>
            </a:extLst>
          </p:cNvPr>
          <p:cNvSpPr txBox="1"/>
          <p:nvPr/>
        </p:nvSpPr>
        <p:spPr>
          <a:xfrm>
            <a:off x="2214882" y="5594693"/>
            <a:ext cx="1657645" cy="31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49" dirty="0">
                <a:solidFill>
                  <a:srgbClr val="0000FF"/>
                </a:solidFill>
                <a:latin typeface="Abadi" panose="020B0604020104020204" pitchFamily="34" charset="0"/>
              </a:rPr>
              <a:t>Tropics</a:t>
            </a:r>
          </a:p>
        </p:txBody>
      </p:sp>
    </p:spTree>
    <p:extLst>
      <p:ext uri="{BB962C8B-B14F-4D97-AF65-F5344CB8AC3E}">
        <p14:creationId xmlns:p14="http://schemas.microsoft.com/office/powerpoint/2010/main" val="34132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B79260-2843-4A96-9810-77DACA0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00" y="2417643"/>
            <a:ext cx="8599130" cy="5331462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9D5F76-047E-44E4-A370-69E186607A8E}"/>
              </a:ext>
            </a:extLst>
          </p:cNvPr>
          <p:cNvSpPr/>
          <p:nvPr/>
        </p:nvSpPr>
        <p:spPr>
          <a:xfrm>
            <a:off x="244959" y="4697070"/>
            <a:ext cx="568501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C7DFB-9AE7-4A2F-9F43-23D9E6BDCF0B}"/>
              </a:ext>
            </a:extLst>
          </p:cNvPr>
          <p:cNvSpPr/>
          <p:nvPr/>
        </p:nvSpPr>
        <p:spPr>
          <a:xfrm>
            <a:off x="121373" y="4881078"/>
            <a:ext cx="876095" cy="156543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4B1BE3-F5BB-450A-AD97-85167DEB5794}"/>
              </a:ext>
            </a:extLst>
          </p:cNvPr>
          <p:cNvSpPr/>
          <p:nvPr/>
        </p:nvSpPr>
        <p:spPr>
          <a:xfrm>
            <a:off x="1219925" y="5024746"/>
            <a:ext cx="876095" cy="156543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4D8F2A-E444-452F-BDC4-A7230FB213CC}"/>
              </a:ext>
            </a:extLst>
          </p:cNvPr>
          <p:cNvSpPr/>
          <p:nvPr/>
        </p:nvSpPr>
        <p:spPr>
          <a:xfrm>
            <a:off x="1065094" y="4827867"/>
            <a:ext cx="876095" cy="196882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AD137-09E3-4CF9-A49F-856B7D8844FF}"/>
              </a:ext>
            </a:extLst>
          </p:cNvPr>
          <p:cNvSpPr/>
          <p:nvPr/>
        </p:nvSpPr>
        <p:spPr>
          <a:xfrm>
            <a:off x="2343197" y="4881078"/>
            <a:ext cx="721265" cy="300211"/>
          </a:xfrm>
          <a:prstGeom prst="rect">
            <a:avLst/>
          </a:prstGeom>
          <a:solidFill>
            <a:srgbClr val="7C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2951C-6E5B-4494-8EF6-3D69556815CE}"/>
              </a:ext>
            </a:extLst>
          </p:cNvPr>
          <p:cNvSpPr/>
          <p:nvPr/>
        </p:nvSpPr>
        <p:spPr>
          <a:xfrm>
            <a:off x="1151264" y="3969281"/>
            <a:ext cx="538291" cy="340550"/>
          </a:xfrm>
          <a:prstGeom prst="rect">
            <a:avLst/>
          </a:prstGeom>
          <a:solidFill>
            <a:srgbClr val="CB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58937F-ED5A-4901-9011-023EC012ADFD}"/>
              </a:ext>
            </a:extLst>
          </p:cNvPr>
          <p:cNvSpPr/>
          <p:nvPr/>
        </p:nvSpPr>
        <p:spPr>
          <a:xfrm>
            <a:off x="1123801" y="6178107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4C20C-87A0-4162-AAF3-95094C43BB51}"/>
              </a:ext>
            </a:extLst>
          </p:cNvPr>
          <p:cNvSpPr/>
          <p:nvPr/>
        </p:nvSpPr>
        <p:spPr>
          <a:xfrm>
            <a:off x="1827730" y="6983253"/>
            <a:ext cx="876095" cy="340550"/>
          </a:xfrm>
          <a:prstGeom prst="rect">
            <a:avLst/>
          </a:prstGeom>
          <a:solidFill>
            <a:srgbClr val="C9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08275-08FB-40EF-9656-034F5AE2C63E}"/>
              </a:ext>
            </a:extLst>
          </p:cNvPr>
          <p:cNvSpPr/>
          <p:nvPr/>
        </p:nvSpPr>
        <p:spPr>
          <a:xfrm>
            <a:off x="3371196" y="5906668"/>
            <a:ext cx="876095" cy="438230"/>
          </a:xfrm>
          <a:prstGeom prst="rect">
            <a:avLst/>
          </a:prstGeom>
          <a:solidFill>
            <a:srgbClr val="639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471F15-122A-4C43-9D44-E498D29F6A1A}"/>
              </a:ext>
            </a:extLst>
          </p:cNvPr>
          <p:cNvSpPr/>
          <p:nvPr/>
        </p:nvSpPr>
        <p:spPr>
          <a:xfrm>
            <a:off x="3374106" y="4869971"/>
            <a:ext cx="1064576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D0CEAE-F9C6-4979-937F-B836AC06CCEB}"/>
              </a:ext>
            </a:extLst>
          </p:cNvPr>
          <p:cNvSpPr/>
          <p:nvPr/>
        </p:nvSpPr>
        <p:spPr>
          <a:xfrm>
            <a:off x="3558113" y="4232440"/>
            <a:ext cx="476851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D9835-27E5-4336-AB66-1705438BEF2A}"/>
              </a:ext>
            </a:extLst>
          </p:cNvPr>
          <p:cNvSpPr/>
          <p:nvPr/>
        </p:nvSpPr>
        <p:spPr>
          <a:xfrm>
            <a:off x="3294972" y="4360268"/>
            <a:ext cx="196212" cy="154777"/>
          </a:xfrm>
          <a:prstGeom prst="rect">
            <a:avLst/>
          </a:prstGeom>
          <a:solidFill>
            <a:srgbClr val="E89D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C4C10-9A45-406E-A51E-B8D6A3750D00}"/>
              </a:ext>
            </a:extLst>
          </p:cNvPr>
          <p:cNvSpPr/>
          <p:nvPr/>
        </p:nvSpPr>
        <p:spPr>
          <a:xfrm>
            <a:off x="4802224" y="4698839"/>
            <a:ext cx="876095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FAB05D-65BA-48F9-98EE-ACE798A8D65D}"/>
              </a:ext>
            </a:extLst>
          </p:cNvPr>
          <p:cNvSpPr/>
          <p:nvPr/>
        </p:nvSpPr>
        <p:spPr>
          <a:xfrm>
            <a:off x="5443857" y="3067491"/>
            <a:ext cx="362523" cy="456879"/>
          </a:xfrm>
          <a:prstGeom prst="rect">
            <a:avLst/>
          </a:prstGeom>
          <a:solidFill>
            <a:srgbClr val="005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72DD5B-0E43-4B55-B6B4-597EB4AFEB3F}"/>
              </a:ext>
            </a:extLst>
          </p:cNvPr>
          <p:cNvSpPr/>
          <p:nvPr/>
        </p:nvSpPr>
        <p:spPr>
          <a:xfrm>
            <a:off x="5389952" y="2659256"/>
            <a:ext cx="721265" cy="408233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latin typeface="Abadi" panose="020B06040201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DA781C-F82F-440B-8064-74F714E333A2}"/>
              </a:ext>
            </a:extLst>
          </p:cNvPr>
          <p:cNvSpPr/>
          <p:nvPr/>
        </p:nvSpPr>
        <p:spPr>
          <a:xfrm>
            <a:off x="6352217" y="4312059"/>
            <a:ext cx="615882" cy="338784"/>
          </a:xfrm>
          <a:prstGeom prst="rect">
            <a:avLst/>
          </a:prstGeom>
          <a:solidFill>
            <a:srgbClr val="C51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2E20C-9E80-4A00-9987-E3F6577C1335}"/>
              </a:ext>
            </a:extLst>
          </p:cNvPr>
          <p:cNvSpPr txBox="1"/>
          <p:nvPr/>
        </p:nvSpPr>
        <p:spPr>
          <a:xfrm>
            <a:off x="388950" y="3854381"/>
            <a:ext cx="1608994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    Győr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Moson-Sopron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DE23F9-7007-41F6-8230-6E23AC8D5A4F}"/>
              </a:ext>
            </a:extLst>
          </p:cNvPr>
          <p:cNvSpPr txBox="1"/>
          <p:nvPr/>
        </p:nvSpPr>
        <p:spPr>
          <a:xfrm>
            <a:off x="270729" y="4775340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5645C-82C0-49E0-A4F7-B3C601807647}"/>
              </a:ext>
            </a:extLst>
          </p:cNvPr>
          <p:cNvSpPr txBox="1"/>
          <p:nvPr/>
        </p:nvSpPr>
        <p:spPr>
          <a:xfrm>
            <a:off x="270729" y="5758926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Zala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616D55-92BA-4752-9420-806CD36B6E7E}"/>
              </a:ext>
            </a:extLst>
          </p:cNvPr>
          <p:cNvSpPr txBox="1"/>
          <p:nvPr/>
        </p:nvSpPr>
        <p:spPr>
          <a:xfrm>
            <a:off x="1038814" y="6229573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Somogy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4B6839-FC51-41C5-AE23-ABF4076D2689}"/>
              </a:ext>
            </a:extLst>
          </p:cNvPr>
          <p:cNvSpPr txBox="1"/>
          <p:nvPr/>
        </p:nvSpPr>
        <p:spPr>
          <a:xfrm>
            <a:off x="1086621" y="4919886"/>
            <a:ext cx="1091685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Veszprém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E37FB-CF00-47CE-8D05-BDB6C1BB9300}"/>
              </a:ext>
            </a:extLst>
          </p:cNvPr>
          <p:cNvSpPr txBox="1"/>
          <p:nvPr/>
        </p:nvSpPr>
        <p:spPr>
          <a:xfrm>
            <a:off x="1908702" y="3986132"/>
            <a:ext cx="1269172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Komárom -Esztergom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67C7DC-1662-48C8-8CCF-DA1DB7ADF588}"/>
              </a:ext>
            </a:extLst>
          </p:cNvPr>
          <p:cNvSpPr txBox="1"/>
          <p:nvPr/>
        </p:nvSpPr>
        <p:spPr>
          <a:xfrm>
            <a:off x="2417786" y="49473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Fejér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6783C-3723-4013-BC75-60B0EF408119}"/>
              </a:ext>
            </a:extLst>
          </p:cNvPr>
          <p:cNvSpPr txBox="1"/>
          <p:nvPr/>
        </p:nvSpPr>
        <p:spPr>
          <a:xfrm>
            <a:off x="1769018" y="7017602"/>
            <a:ext cx="934808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Baranya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6A25DE-C5AF-49A5-BF75-4A4249F42228}"/>
              </a:ext>
            </a:extLst>
          </p:cNvPr>
          <p:cNvSpPr txBox="1"/>
          <p:nvPr/>
        </p:nvSpPr>
        <p:spPr>
          <a:xfrm>
            <a:off x="3343729" y="388630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Pest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E82A4C-5161-4830-BEC4-49963DB30606}"/>
              </a:ext>
            </a:extLst>
          </p:cNvPr>
          <p:cNvSpPr txBox="1"/>
          <p:nvPr/>
        </p:nvSpPr>
        <p:spPr>
          <a:xfrm>
            <a:off x="3294970" y="5880819"/>
            <a:ext cx="10054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Bács -</a:t>
            </a:r>
          </a:p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Kiskun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A377DC-A9D5-4384-A023-A7A1D6495105}"/>
              </a:ext>
            </a:extLst>
          </p:cNvPr>
          <p:cNvSpPr txBox="1"/>
          <p:nvPr/>
        </p:nvSpPr>
        <p:spPr>
          <a:xfrm>
            <a:off x="3558116" y="4743372"/>
            <a:ext cx="103659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Budapest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9270AF-1709-4AA9-83A3-869C8612174B}"/>
              </a:ext>
            </a:extLst>
          </p:cNvPr>
          <p:cNvSpPr txBox="1"/>
          <p:nvPr/>
        </p:nvSpPr>
        <p:spPr>
          <a:xfrm>
            <a:off x="3478638" y="3434712"/>
            <a:ext cx="1064576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Nógrád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CDB9E5-F334-4FE2-9785-F819363CDE52}"/>
              </a:ext>
            </a:extLst>
          </p:cNvPr>
          <p:cNvSpPr txBox="1"/>
          <p:nvPr/>
        </p:nvSpPr>
        <p:spPr>
          <a:xfrm>
            <a:off x="4438684" y="3742759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Heves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3C4610-35E4-4535-912A-69339CDE740B}"/>
              </a:ext>
            </a:extLst>
          </p:cNvPr>
          <p:cNvSpPr txBox="1"/>
          <p:nvPr/>
        </p:nvSpPr>
        <p:spPr>
          <a:xfrm>
            <a:off x="4743277" y="4524647"/>
            <a:ext cx="1315694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Jász -Nagykun -Szolnok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CC2919-E44F-45CC-AE5C-FEA5F15812DD}"/>
              </a:ext>
            </a:extLst>
          </p:cNvPr>
          <p:cNvCxnSpPr>
            <a:cxnSpLocks/>
          </p:cNvCxnSpPr>
          <p:nvPr/>
        </p:nvCxnSpPr>
        <p:spPr>
          <a:xfrm flipH="1" flipV="1">
            <a:off x="3472553" y="4561927"/>
            <a:ext cx="420744" cy="242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81F886-E502-4E63-B14A-885FC89469AE}"/>
              </a:ext>
            </a:extLst>
          </p:cNvPr>
          <p:cNvSpPr txBox="1"/>
          <p:nvPr/>
        </p:nvSpPr>
        <p:spPr>
          <a:xfrm>
            <a:off x="5169952" y="2736741"/>
            <a:ext cx="1854380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Borsod - Abaúj - Zemplén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DC00A-44B4-481F-BABC-E656AB01924F}"/>
              </a:ext>
            </a:extLst>
          </p:cNvPr>
          <p:cNvSpPr txBox="1"/>
          <p:nvPr/>
        </p:nvSpPr>
        <p:spPr>
          <a:xfrm>
            <a:off x="6650811" y="3106309"/>
            <a:ext cx="1234329" cy="81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Szaboics -Szatmár - Bereg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B03309D-0D13-47FB-803A-D6450D52DD97}"/>
              </a:ext>
            </a:extLst>
          </p:cNvPr>
          <p:cNvSpPr txBox="1"/>
          <p:nvPr/>
        </p:nvSpPr>
        <p:spPr>
          <a:xfrm>
            <a:off x="6006351" y="4265290"/>
            <a:ext cx="926071" cy="57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Hajdú - Bihar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541050-4D38-40EC-AE59-1D33FB67C39C}"/>
              </a:ext>
            </a:extLst>
          </p:cNvPr>
          <p:cNvSpPr txBox="1"/>
          <p:nvPr/>
        </p:nvSpPr>
        <p:spPr>
          <a:xfrm>
            <a:off x="5555086" y="5730155"/>
            <a:ext cx="726742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Békés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1518CF-08CF-476A-BDC5-5889A1C752EE}"/>
              </a:ext>
            </a:extLst>
          </p:cNvPr>
          <p:cNvSpPr/>
          <p:nvPr/>
        </p:nvSpPr>
        <p:spPr>
          <a:xfrm>
            <a:off x="4392135" y="6686440"/>
            <a:ext cx="579024" cy="245858"/>
          </a:xfrm>
          <a:prstGeom prst="rect">
            <a:avLst/>
          </a:prstGeom>
          <a:solidFill>
            <a:srgbClr val="6196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7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977FD-E350-4413-9591-FA3E32D7EBCD}"/>
              </a:ext>
            </a:extLst>
          </p:cNvPr>
          <p:cNvSpPr txBox="1"/>
          <p:nvPr/>
        </p:nvSpPr>
        <p:spPr>
          <a:xfrm>
            <a:off x="4371275" y="6600445"/>
            <a:ext cx="1253844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Csongrád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80F8B5-A98E-412D-8C7A-F335C4215754}"/>
              </a:ext>
            </a:extLst>
          </p:cNvPr>
          <p:cNvSpPr txBox="1"/>
          <p:nvPr/>
        </p:nvSpPr>
        <p:spPr>
          <a:xfrm>
            <a:off x="2292541" y="6111954"/>
            <a:ext cx="1002101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0" dirty="0">
                <a:solidFill>
                  <a:schemeClr val="bg1"/>
                </a:solidFill>
                <a:latin typeface="Abadi" panose="020B0604020104020204" pitchFamily="34" charset="0"/>
              </a:rPr>
              <a:t>Tolna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EAB187-7E56-475F-846B-0FB680EDBBB9}"/>
              </a:ext>
            </a:extLst>
          </p:cNvPr>
          <p:cNvSpPr txBox="1"/>
          <p:nvPr/>
        </p:nvSpPr>
        <p:spPr>
          <a:xfrm>
            <a:off x="6429994" y="6097435"/>
            <a:ext cx="3350043" cy="1902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80" dirty="0">
                <a:solidFill>
                  <a:srgbClr val="CC5300"/>
                </a:solidFill>
                <a:latin typeface="Abadi" panose="020B0604020104020204" pitchFamily="34" charset="0"/>
              </a:rPr>
              <a:t>Western Transdanubia</a:t>
            </a:r>
          </a:p>
          <a:p>
            <a:r>
              <a:rPr lang="en-GB" sz="1680" dirty="0">
                <a:solidFill>
                  <a:srgbClr val="800059"/>
                </a:solidFill>
                <a:latin typeface="Abadi" panose="020B0604020104020204" pitchFamily="34" charset="0"/>
              </a:rPr>
              <a:t>Central Transdanubia</a:t>
            </a:r>
          </a:p>
          <a:p>
            <a:r>
              <a:rPr lang="en-GB" sz="1680" dirty="0">
                <a:solidFill>
                  <a:srgbClr val="C90046"/>
                </a:solidFill>
                <a:latin typeface="Abadi" panose="020B0604020104020204" pitchFamily="34" charset="0"/>
              </a:rPr>
              <a:t>Southern Transdanubia</a:t>
            </a:r>
          </a:p>
          <a:p>
            <a:r>
              <a:rPr lang="en-GB" sz="1680" dirty="0">
                <a:solidFill>
                  <a:srgbClr val="E99E11"/>
                </a:solidFill>
                <a:latin typeface="Abadi" panose="020B0604020104020204" pitchFamily="34" charset="0"/>
              </a:rPr>
              <a:t>Central Hungary</a:t>
            </a:r>
          </a:p>
          <a:p>
            <a:r>
              <a:rPr lang="en-GB" sz="1680" dirty="0">
                <a:solidFill>
                  <a:srgbClr val="639A08"/>
                </a:solidFill>
                <a:latin typeface="Abadi" panose="020B0604020104020204" pitchFamily="34" charset="0"/>
              </a:rPr>
              <a:t>Southern Great Plain</a:t>
            </a:r>
          </a:p>
          <a:p>
            <a:r>
              <a:rPr lang="en-GB" sz="1680" dirty="0">
                <a:solidFill>
                  <a:srgbClr val="00599B"/>
                </a:solidFill>
                <a:latin typeface="Abadi" panose="020B0604020104020204" pitchFamily="34" charset="0"/>
              </a:rPr>
              <a:t>Northern Hungary</a:t>
            </a:r>
          </a:p>
          <a:p>
            <a:r>
              <a:rPr lang="en-GB" sz="1680" dirty="0">
                <a:solidFill>
                  <a:srgbClr val="C51808"/>
                </a:solidFill>
                <a:latin typeface="Abadi" panose="020B0604020104020204" pitchFamily="34" charset="0"/>
              </a:rPr>
              <a:t>Northern Great Plain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AA85A0-6988-40FA-BD48-131A7204EC61}"/>
              </a:ext>
            </a:extLst>
          </p:cNvPr>
          <p:cNvSpPr/>
          <p:nvPr/>
        </p:nvSpPr>
        <p:spPr>
          <a:xfrm>
            <a:off x="-448956" y="1445871"/>
            <a:ext cx="9322164" cy="66073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38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534CCE-C406-4BA9-AF57-8E7A229597A0}"/>
              </a:ext>
            </a:extLst>
          </p:cNvPr>
          <p:cNvGrpSpPr/>
          <p:nvPr/>
        </p:nvGrpSpPr>
        <p:grpSpPr>
          <a:xfrm>
            <a:off x="-300204" y="1761260"/>
            <a:ext cx="3252646" cy="1535659"/>
            <a:chOff x="81886" y="2009088"/>
            <a:chExt cx="3097830" cy="1462566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8B5C7F59-F6DF-4307-A8C8-9E75981D2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64" t="13136"/>
            <a:stretch/>
          </p:blipFill>
          <p:spPr>
            <a:xfrm>
              <a:off x="259492" y="2009088"/>
              <a:ext cx="2920224" cy="141101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E9C372-691B-4CD8-A779-6BE9A1DF44E6}"/>
                </a:ext>
              </a:extLst>
            </p:cNvPr>
            <p:cNvSpPr txBox="1"/>
            <p:nvPr/>
          </p:nvSpPr>
          <p:spPr>
            <a:xfrm>
              <a:off x="81886" y="2170911"/>
              <a:ext cx="1120825" cy="512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Atlantic</a:t>
              </a:r>
            </a:p>
            <a:p>
              <a:pPr algn="ctr"/>
              <a:r>
                <a:rPr lang="en-GB" sz="1449" dirty="0">
                  <a:latin typeface="Abadi" panose="020B0604020104020204" pitchFamily="34" charset="0"/>
                </a:rPr>
                <a:t>Ocean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01E78D5-A8A9-481A-AAF1-9AF05B943F48}"/>
                </a:ext>
              </a:extLst>
            </p:cNvPr>
            <p:cNvSpPr txBox="1"/>
            <p:nvPr/>
          </p:nvSpPr>
          <p:spPr>
            <a:xfrm rot="21234114">
              <a:off x="979451" y="2689560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Med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B0D3487-ECBA-4B5A-A1A8-4F323D908BD3}"/>
                </a:ext>
              </a:extLst>
            </p:cNvPr>
            <p:cNvSpPr txBox="1"/>
            <p:nvPr/>
          </p:nvSpPr>
          <p:spPr>
            <a:xfrm>
              <a:off x="1198354" y="266834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ite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01E2BEB-0823-4C7C-A5E7-EE3E3E797468}"/>
                </a:ext>
              </a:extLst>
            </p:cNvPr>
            <p:cNvSpPr txBox="1"/>
            <p:nvPr/>
          </p:nvSpPr>
          <p:spPr>
            <a:xfrm rot="1284838">
              <a:off x="1401708" y="2726032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rran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23A34DD-F79F-409D-AE70-29D4415F4432}"/>
                </a:ext>
              </a:extLst>
            </p:cNvPr>
            <p:cNvSpPr txBox="1"/>
            <p:nvPr/>
          </p:nvSpPr>
          <p:spPr>
            <a:xfrm rot="1284838">
              <a:off x="1620360" y="2816901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ean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7326700-7EB1-4237-AAB4-26DC7852811C}"/>
                </a:ext>
              </a:extLst>
            </p:cNvPr>
            <p:cNvSpPr txBox="1"/>
            <p:nvPr/>
          </p:nvSpPr>
          <p:spPr>
            <a:xfrm>
              <a:off x="1930125" y="2899529"/>
              <a:ext cx="987792" cy="264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8" dirty="0">
                  <a:latin typeface="Abadi" panose="020B0604020104020204" pitchFamily="34" charset="0"/>
                </a:rPr>
                <a:t>Sea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0B07229-8D7C-458B-98A0-08E3BE3AFC17}"/>
                </a:ext>
              </a:extLst>
            </p:cNvPr>
            <p:cNvSpPr txBox="1"/>
            <p:nvPr/>
          </p:nvSpPr>
          <p:spPr>
            <a:xfrm>
              <a:off x="968459" y="3171320"/>
              <a:ext cx="1578746" cy="300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49" dirty="0">
                  <a:solidFill>
                    <a:srgbClr val="0000FF"/>
                  </a:solidFill>
                  <a:latin typeface="Abadi" panose="020B0604020104020204" pitchFamily="34" charset="0"/>
                </a:rPr>
                <a:t>Extra-Tropics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8584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E6792-1B98-43B4-920E-21DACDB64F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762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DFBC6826-3F88-4D69-A866-E285B3ACFD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031" t="5206" r="29526" b="70286"/>
          <a:stretch/>
        </p:blipFill>
        <p:spPr>
          <a:xfrm>
            <a:off x="1340614" y="2693578"/>
            <a:ext cx="5887854" cy="38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2">
            <a:extLst>
              <a:ext uri="{FF2B5EF4-FFF2-40B4-BE49-F238E27FC236}">
                <a16:creationId xmlns:a16="http://schemas.microsoft.com/office/drawing/2014/main" id="{11DE6761-4B71-4548-BF40-F4070339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82" y="2446536"/>
            <a:ext cx="5747644" cy="5345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7ADD61-407E-48AF-BA68-DA57DCEF45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91" y="2512942"/>
            <a:ext cx="5519968" cy="5396735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FD9C08-A23A-41C5-B512-9804BA2B44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0" t="511" r="1660" b="55710"/>
          <a:stretch/>
        </p:blipFill>
        <p:spPr>
          <a:xfrm>
            <a:off x="8126248" y="3728312"/>
            <a:ext cx="343303" cy="1478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AC4382-94E2-4B9F-8AE9-9B92C5BA73CE}"/>
              </a:ext>
            </a:extLst>
          </p:cNvPr>
          <p:cNvSpPr txBox="1"/>
          <p:nvPr/>
        </p:nvSpPr>
        <p:spPr>
          <a:xfrm>
            <a:off x="7934527" y="3462773"/>
            <a:ext cx="817928" cy="333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569" b="1" dirty="0"/>
              <a:t>m.a.s.l.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45DF21-0173-429F-9F7E-30702B2FC81B}"/>
              </a:ext>
            </a:extLst>
          </p:cNvPr>
          <p:cNvSpPr/>
          <p:nvPr/>
        </p:nvSpPr>
        <p:spPr>
          <a:xfrm>
            <a:off x="6601622" y="2512941"/>
            <a:ext cx="35859" cy="45997"/>
          </a:xfrm>
          <a:prstGeom prst="rect">
            <a:avLst/>
          </a:prstGeom>
          <a:solidFill>
            <a:srgbClr val="637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69"/>
          </a:p>
        </p:txBody>
      </p:sp>
    </p:spTree>
    <p:extLst>
      <p:ext uri="{BB962C8B-B14F-4D97-AF65-F5344CB8AC3E}">
        <p14:creationId xmlns:p14="http://schemas.microsoft.com/office/powerpoint/2010/main" val="1946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1B50F-5AD4-4249-9CA1-73D41140C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1" t="30292" r="24314" b="18060"/>
          <a:stretch/>
        </p:blipFill>
        <p:spPr>
          <a:xfrm>
            <a:off x="2212295" y="4042950"/>
            <a:ext cx="4473908" cy="2778152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2DDD64F7-FE78-4BBF-A748-9D1F97A1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031" t="5206" r="29526" b="70286"/>
          <a:stretch/>
        </p:blipFill>
        <p:spPr>
          <a:xfrm>
            <a:off x="2343305" y="4134479"/>
            <a:ext cx="4054261" cy="266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9FF811-50CB-45B9-9C79-E2B199C98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t="2778" r="4489" b="3334"/>
          <a:stretch/>
        </p:blipFill>
        <p:spPr>
          <a:xfrm>
            <a:off x="1540402" y="2562944"/>
            <a:ext cx="5349102" cy="50502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C8AE89C-A89A-459B-9DBC-8A53DCC22F94}"/>
              </a:ext>
            </a:extLst>
          </p:cNvPr>
          <p:cNvSpPr/>
          <p:nvPr/>
        </p:nvSpPr>
        <p:spPr>
          <a:xfrm>
            <a:off x="1988652" y="6081695"/>
            <a:ext cx="1441866" cy="118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E60D1A-1BB6-47AC-9B5A-A33485954AFA}"/>
              </a:ext>
            </a:extLst>
          </p:cNvPr>
          <p:cNvGrpSpPr/>
          <p:nvPr/>
        </p:nvGrpSpPr>
        <p:grpSpPr>
          <a:xfrm>
            <a:off x="7134438" y="4148770"/>
            <a:ext cx="1528444" cy="1596391"/>
            <a:chOff x="9620250" y="2514600"/>
            <a:chExt cx="1948709" cy="20353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15C141-05B2-4C3F-968D-16D813EE8CFD}"/>
                </a:ext>
              </a:extLst>
            </p:cNvPr>
            <p:cNvSpPr txBox="1"/>
            <p:nvPr/>
          </p:nvSpPr>
          <p:spPr>
            <a:xfrm>
              <a:off x="9620250" y="2514600"/>
              <a:ext cx="1948709" cy="332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97" b="1" dirty="0"/>
                <a:t>Annual Rainfall [mm</a:t>
              </a:r>
              <a:r>
                <a:rPr lang="en-GB" sz="1097" b="1" dirty="0"/>
                <a:t>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CA8AF2-E6F1-448C-9AF9-AC3AD0835BE6}"/>
                </a:ext>
              </a:extLst>
            </p:cNvPr>
            <p:cNvSpPr/>
            <p:nvPr/>
          </p:nvSpPr>
          <p:spPr>
            <a:xfrm>
              <a:off x="9915524" y="2847975"/>
              <a:ext cx="360000" cy="180975"/>
            </a:xfrm>
            <a:prstGeom prst="rect">
              <a:avLst/>
            </a:prstGeom>
            <a:solidFill>
              <a:srgbClr val="F9F80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6B16F9-BA52-4334-A2B4-EC9E1DD9758C}"/>
                </a:ext>
              </a:extLst>
            </p:cNvPr>
            <p:cNvSpPr/>
            <p:nvPr/>
          </p:nvSpPr>
          <p:spPr>
            <a:xfrm>
              <a:off x="9915524" y="3054804"/>
              <a:ext cx="360000" cy="180975"/>
            </a:xfrm>
            <a:prstGeom prst="rect">
              <a:avLst/>
            </a:prstGeom>
            <a:solidFill>
              <a:srgbClr val="D3EA07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A9D9296-2ADC-40DD-92FB-85B01A5F4916}"/>
                </a:ext>
              </a:extLst>
            </p:cNvPr>
            <p:cNvSpPr/>
            <p:nvPr/>
          </p:nvSpPr>
          <p:spPr>
            <a:xfrm>
              <a:off x="9915524" y="3261633"/>
              <a:ext cx="360000" cy="180975"/>
            </a:xfrm>
            <a:prstGeom prst="rect">
              <a:avLst/>
            </a:prstGeom>
            <a:solidFill>
              <a:srgbClr val="78A8B6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92B5F0D-4C42-4BA6-8F41-F4617B136E80}"/>
                </a:ext>
              </a:extLst>
            </p:cNvPr>
            <p:cNvSpPr/>
            <p:nvPr/>
          </p:nvSpPr>
          <p:spPr>
            <a:xfrm>
              <a:off x="9915524" y="3468462"/>
              <a:ext cx="360000" cy="180975"/>
            </a:xfrm>
            <a:prstGeom prst="rect">
              <a:avLst/>
            </a:prstGeom>
            <a:solidFill>
              <a:srgbClr val="46D6E8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1D2ABF-C954-464B-8FC2-D31D8EE2E70D}"/>
                </a:ext>
              </a:extLst>
            </p:cNvPr>
            <p:cNvSpPr/>
            <p:nvPr/>
          </p:nvSpPr>
          <p:spPr>
            <a:xfrm>
              <a:off x="9915524" y="3675291"/>
              <a:ext cx="360000" cy="180975"/>
            </a:xfrm>
            <a:prstGeom prst="rect">
              <a:avLst/>
            </a:prstGeom>
            <a:solidFill>
              <a:srgbClr val="70F6E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C611E46-B45B-4FA9-B325-954D7D0FC80D}"/>
                </a:ext>
              </a:extLst>
            </p:cNvPr>
            <p:cNvSpPr/>
            <p:nvPr/>
          </p:nvSpPr>
          <p:spPr>
            <a:xfrm>
              <a:off x="9915524" y="3882120"/>
              <a:ext cx="360000" cy="180975"/>
            </a:xfrm>
            <a:prstGeom prst="rect">
              <a:avLst/>
            </a:prstGeom>
            <a:solidFill>
              <a:srgbClr val="C10ED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7EF94F-FACA-4BF0-AA6E-AAE1E90663B2}"/>
                </a:ext>
              </a:extLst>
            </p:cNvPr>
            <p:cNvSpPr/>
            <p:nvPr/>
          </p:nvSpPr>
          <p:spPr>
            <a:xfrm>
              <a:off x="9915524" y="4088949"/>
              <a:ext cx="360000" cy="180975"/>
            </a:xfrm>
            <a:prstGeom prst="rect">
              <a:avLst/>
            </a:prstGeom>
            <a:solidFill>
              <a:srgbClr val="57055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143868-85FD-4A7D-B468-85F463B2886E}"/>
                </a:ext>
              </a:extLst>
            </p:cNvPr>
            <p:cNvSpPr/>
            <p:nvPr/>
          </p:nvSpPr>
          <p:spPr>
            <a:xfrm>
              <a:off x="9915524" y="4295775"/>
              <a:ext cx="360000" cy="180975"/>
            </a:xfrm>
            <a:prstGeom prst="rect">
              <a:avLst/>
            </a:prstGeom>
            <a:solidFill>
              <a:srgbClr val="35005A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11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8BFCD7-5FD0-4721-9FA6-57526387314B}"/>
                </a:ext>
              </a:extLst>
            </p:cNvPr>
            <p:cNvSpPr txBox="1"/>
            <p:nvPr/>
          </p:nvSpPr>
          <p:spPr>
            <a:xfrm>
              <a:off x="10048875" y="299890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1500 - 2000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81FBFA-8B73-4A4F-896F-9680B52E93B1}"/>
                </a:ext>
              </a:extLst>
            </p:cNvPr>
            <p:cNvSpPr txBox="1"/>
            <p:nvPr/>
          </p:nvSpPr>
          <p:spPr>
            <a:xfrm>
              <a:off x="10048875" y="3206982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2000 - 3000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901783-F84C-4D50-B46F-49B42152EF62}"/>
                </a:ext>
              </a:extLst>
            </p:cNvPr>
            <p:cNvSpPr txBox="1"/>
            <p:nvPr/>
          </p:nvSpPr>
          <p:spPr>
            <a:xfrm>
              <a:off x="10048875" y="341506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3000 - 4000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56628E-16ED-4A68-B2C7-8D4A6D60A51E}"/>
                </a:ext>
              </a:extLst>
            </p:cNvPr>
            <p:cNvSpPr txBox="1"/>
            <p:nvPr/>
          </p:nvSpPr>
          <p:spPr>
            <a:xfrm>
              <a:off x="10048875" y="3623143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4000 - 5000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34C790-901B-49AC-AEF8-6C652A428EC8}"/>
                </a:ext>
              </a:extLst>
            </p:cNvPr>
            <p:cNvSpPr txBox="1"/>
            <p:nvPr/>
          </p:nvSpPr>
          <p:spPr>
            <a:xfrm>
              <a:off x="10048875" y="3831220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5000 - 6000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A8C24E-017D-4A6B-963F-71780ACDE6E8}"/>
                </a:ext>
              </a:extLst>
            </p:cNvPr>
            <p:cNvSpPr txBox="1"/>
            <p:nvPr/>
          </p:nvSpPr>
          <p:spPr>
            <a:xfrm>
              <a:off x="10048875" y="4039299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6000 - 7000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E9F023A-5F44-4EE9-9F3A-0B99A2DB838B}"/>
                </a:ext>
              </a:extLst>
            </p:cNvPr>
            <p:cNvSpPr txBox="1"/>
            <p:nvPr/>
          </p:nvSpPr>
          <p:spPr>
            <a:xfrm>
              <a:off x="9906001" y="4247378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&gt; 7000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DE4516-8B76-41DE-A56B-579FC0BC4B0F}"/>
                </a:ext>
              </a:extLst>
            </p:cNvPr>
            <p:cNvSpPr txBox="1"/>
            <p:nvPr/>
          </p:nvSpPr>
          <p:spPr>
            <a:xfrm>
              <a:off x="9896474" y="2790824"/>
              <a:ext cx="1362076" cy="30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42" dirty="0"/>
                <a:t>&lt; 1500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A0C8C0CB-A727-45FD-8431-DF252BC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3301" y="2562947"/>
            <a:ext cx="5349102" cy="521181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3C5303-7495-456A-AF59-717EFE805FCE}"/>
              </a:ext>
            </a:extLst>
          </p:cNvPr>
          <p:cNvSpPr/>
          <p:nvPr/>
        </p:nvSpPr>
        <p:spPr>
          <a:xfrm>
            <a:off x="1325357" y="2493964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76A1B7-A445-4B68-BD5B-A60DD09D27F7}"/>
              </a:ext>
            </a:extLst>
          </p:cNvPr>
          <p:cNvSpPr/>
          <p:nvPr/>
        </p:nvSpPr>
        <p:spPr>
          <a:xfrm>
            <a:off x="6881234" y="2466735"/>
            <a:ext cx="215821" cy="5211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B92C198-F43E-4644-AFEA-FA8522BD1CAC}"/>
              </a:ext>
            </a:extLst>
          </p:cNvPr>
          <p:cNvSpPr/>
          <p:nvPr/>
        </p:nvSpPr>
        <p:spPr>
          <a:xfrm rot="16200000">
            <a:off x="4192490" y="-235009"/>
            <a:ext cx="130428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A01A9F-CE39-4F58-AC94-492BFB6DCB6E}"/>
              </a:ext>
            </a:extLst>
          </p:cNvPr>
          <p:cNvSpPr/>
          <p:nvPr/>
        </p:nvSpPr>
        <p:spPr>
          <a:xfrm rot="16200000">
            <a:off x="4177566" y="4948918"/>
            <a:ext cx="188684" cy="5463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11"/>
          </a:p>
        </p:txBody>
      </p:sp>
    </p:spTree>
    <p:extLst>
      <p:ext uri="{BB962C8B-B14F-4D97-AF65-F5344CB8AC3E}">
        <p14:creationId xmlns:p14="http://schemas.microsoft.com/office/powerpoint/2010/main" val="137076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4522</TotalTime>
  <Words>177</Words>
  <Application>Microsoft Office PowerPoint</Application>
  <PresentationFormat>Custom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</dc:creator>
  <cp:lastModifiedBy>Fatima Maria Pillosu</cp:lastModifiedBy>
  <cp:revision>16</cp:revision>
  <dcterms:created xsi:type="dcterms:W3CDTF">2021-03-04T15:43:31Z</dcterms:created>
  <dcterms:modified xsi:type="dcterms:W3CDTF">2021-03-17T10:22:27Z</dcterms:modified>
</cp:coreProperties>
</file>

<file path=docProps/thumbnail.jpeg>
</file>